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6"/>
  </p:notesMasterIdLst>
  <p:sldIdLst>
    <p:sldId id="382" r:id="rId3"/>
    <p:sldId id="393" r:id="rId4"/>
    <p:sldId id="394" r:id="rId5"/>
    <p:sldId id="395" r:id="rId6"/>
    <p:sldId id="396" r:id="rId7"/>
    <p:sldId id="397" r:id="rId8"/>
    <p:sldId id="383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384" r:id="rId29"/>
    <p:sldId id="417" r:id="rId30"/>
    <p:sldId id="418" r:id="rId31"/>
    <p:sldId id="419" r:id="rId32"/>
    <p:sldId id="420" r:id="rId33"/>
    <p:sldId id="421" r:id="rId34"/>
    <p:sldId id="385" r:id="rId35"/>
    <p:sldId id="422" r:id="rId36"/>
    <p:sldId id="423" r:id="rId37"/>
    <p:sldId id="424" r:id="rId38"/>
    <p:sldId id="425" r:id="rId39"/>
    <p:sldId id="389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36" r:id="rId51"/>
    <p:sldId id="386" r:id="rId52"/>
    <p:sldId id="437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387" r:id="rId67"/>
    <p:sldId id="451" r:id="rId68"/>
    <p:sldId id="452" r:id="rId69"/>
    <p:sldId id="453" r:id="rId70"/>
    <p:sldId id="388" r:id="rId71"/>
    <p:sldId id="454" r:id="rId72"/>
    <p:sldId id="455" r:id="rId73"/>
    <p:sldId id="456" r:id="rId74"/>
    <p:sldId id="390" r:id="rId75"/>
    <p:sldId id="457" r:id="rId76"/>
    <p:sldId id="458" r:id="rId77"/>
    <p:sldId id="459" r:id="rId78"/>
    <p:sldId id="460" r:id="rId79"/>
    <p:sldId id="461" r:id="rId80"/>
    <p:sldId id="462" r:id="rId81"/>
    <p:sldId id="463" r:id="rId82"/>
    <p:sldId id="464" r:id="rId83"/>
    <p:sldId id="465" r:id="rId84"/>
    <p:sldId id="466" r:id="rId85"/>
    <p:sldId id="467" r:id="rId86"/>
    <p:sldId id="391" r:id="rId87"/>
    <p:sldId id="468" r:id="rId88"/>
    <p:sldId id="469" r:id="rId89"/>
    <p:sldId id="470" r:id="rId90"/>
    <p:sldId id="471" r:id="rId91"/>
    <p:sldId id="472" r:id="rId92"/>
    <p:sldId id="392" r:id="rId93"/>
    <p:sldId id="476" r:id="rId94"/>
    <p:sldId id="477" r:id="rId95"/>
    <p:sldId id="478" r:id="rId96"/>
    <p:sldId id="479" r:id="rId97"/>
    <p:sldId id="480" r:id="rId98"/>
    <p:sldId id="481" r:id="rId99"/>
    <p:sldId id="482" r:id="rId100"/>
    <p:sldId id="483" r:id="rId101"/>
    <p:sldId id="484" r:id="rId102"/>
    <p:sldId id="485" r:id="rId103"/>
    <p:sldId id="486" r:id="rId104"/>
    <p:sldId id="473" r:id="rId105"/>
    <p:sldId id="487" r:id="rId106"/>
    <p:sldId id="488" r:id="rId107"/>
    <p:sldId id="489" r:id="rId108"/>
    <p:sldId id="490" r:id="rId109"/>
    <p:sldId id="491" r:id="rId110"/>
    <p:sldId id="492" r:id="rId111"/>
    <p:sldId id="493" r:id="rId112"/>
    <p:sldId id="494" r:id="rId113"/>
    <p:sldId id="474" r:id="rId114"/>
    <p:sldId id="475" r:id="rId1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23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525 510,'-46'214,"3"-52,-8 56,51-215,-1 0,0 0,1-1,0 1,-1 0,1 0,0 0,1 0,-1 0,0 0,1 0,0-1,0 1,0 0,0 0,0-1,0 1,1-1,-1 1,1-1,-1 1,1-1,0 0,0 0,0 0,0 0,1 0,-1-1,1 1,-1 0,1-1,-1 0,1 0,0 0,-1 0,1 0,0 0,1 0,225-3,-71 1,-146 1</inkml:trace>
  <inkml:trace contextRef="#ctx0" brushRef="#br0" timeOffset="8438.18">1146 566,'48'-43,"-40"39,11-7,0 2,1 0,0 1,0 1,0 1,1 0,0 2,1 1,-1 0,0 2,1 0,16 2,-33 0,0 0,0 0,0 0,0 0,-1 1,1 0,0 0,-1 0,1 1,-1-1,0 1,0 0,0 1,0-1,0 1,-1-1,1 1,-1 0,0 0,0 0,-1 1,1-1,-1 1,0 0,0-1,0 4,2 6,-1 0,0 0,-1 0,0 1,-1-1,-1 0,0 1,-3 12,-2-10,-1-1,0 1,-1-1,-1 0,-1-1,0 0,-1 0,0-1,-1 0,-1-1,0 0,-1-1,0-1,-1 0,0 0,-1-2,0 1,-15 5,-4 8,31-22,0 0,1 0,-1 1,1-1,0 1,-1-1,1 1,0 0,0-1,0 1,0 0,0 0,0 1,1-1,-1 0,1 1,0-1,-1 1,1-1,0 1,1-1,-1 1,0 0,1-1,-1 1,1 0,0 0,0-1,0 1,0 0,0 0,1 0,-1-1,1 1,0 0,0-1,0 1,0-1,0 1,1-1,-1 1,1-1,1 2,5 1,0 1,1-1,0 0,-1-1,2 0,-1-1,0 0,1 0,0-1,-1 0,1-1,0 0,0 0,0-1,0-1,0 1,0-2,-1 1,1-1,0-1,6-2,130-21,-128 20</inkml:trace>
  <inkml:trace contextRef="#ctx0" brushRef="#br0" timeOffset="9120.098">2049 425,'1'-3,"1"-1,-1 1,1 0,0 0,0 1,0-1,0 0,0 1,1-1,-1 1,1-1,-1 1,1 0,0 0,0 1,0-1,0 0,0 1,0 0,1 0,-1 0,3-1,218-56,-131 63,-91-4,0-1,0 1,0 0,0 0,0-1,0 1,0 1,-1-1,1 0,0 0,-1 1,1-1,-1 1,1-1,-1 1,0 0,1-1,-1 1,0 0,0 0,0 0,-1 0,1 0,0 0,-1 0,1 0,-1 0,0 0,0 0,0 1,0-1,0 0,0 0,0 0,-1 0,1 0,-1 0,0 0,1 0,-1 0,-1 2,-6 11,0-1,-1 0,-1 0,0-1,-1 0,-1-1,1 0,-2-1,0 0,0-1,-9 5,-51 45,72-59,-2 0,1 0,0 0,0 0,0 0,0 0,0 0,0 1,1-1,-1 1,0-1,1 1,-1 0,1 0,0-1,-1 1,1 0,0 0,0 0,0 1,0-1,1 0,-1 0,0 0,1 1,0-1,0 0,-1 0,1 1,0-1,1 0,-1 1,0-1,1 0,-1 0,1 0,0 1,0-1,0 0,0 0,0 0,0 0,0 0,1-1,-1 1,1 0,-1 0,2 0,108 42,-99-42,-1 1,1 0,-1 0,0 1,0 1,0 0,0 1,-1 0,0 0,0 1,-1 0,0 1,0 0,-1 1,0-1,6 9,-12-13,0 0,-1-1,1 1,-1 0,0 0,0 0,0-1,0 1,-1 0,1 0,-1 0,0 1,-1-1,1 0,-1 0,1-1,-1 1,0 0,-1 0,1 0,-1 0,0-1,1 1,-2-1,1 1,0-1,-1 0,1 0,-1 0,-3 2,-3 3,0 0,0-1,-1 0,0-1,0 0,-1 0,0-1,0-1,-11 4,-9 1,-132 24,123-46,28 1</inkml:trace>
  <inkml:trace contextRef="#ctx0" brushRef="#br0" timeOffset="11138.218">2896 58,'1'0,"-1"-1,0 1,1-1,-1 1,1 0,-1 0,1-1,-1 1,1 0,-1 0,1 0,-1-1,1 1,0 0,-1 0,1 0,-1 0,1 0,-1 0,1 0,0 0,-1 0,1 1,-1-1,1 0,-1 0,1 0,-1 1,1-1,-1 0,1 0,-1 1,1-1,-1 1,0-1,1 0,-1 1,1-1,-1 1,0-1,1 1,-1-1,0 1,0-1,0 1,1-1,-1 1,0-1,0 1,0-1,0 1,0 0,0-1,0 1,0-1,0 1,0-1,0 1,0 0,5 39,-5-39,30 330,-2 84,-6-197,-22-214,2 0,0 1,0 0,-1 0,0 0,0 0,0 0,-1 0,0 0,0 0,0 0,0 0,-1 0,0 0,0 0,0 0,-1 0,0 0,1 0,-2-1,1 1,0-1,-1 1,0-1,0 0,0 0,-1-1,0 1,1-1,-1 1,0-1,0 0,-4 2,-192 42,19-8,-2-7,-47-3,-23 3,-378 58,275-43,127-19,50-7,-53 13,62-11,168-22,1 0,-1-1,0 1,0 0,0-1,0 1,1-1,-1 0,0 1,0-1,0 0,0 0,0-1,0 1,0 0,0 0,1-1,-1 1,0-1,0 0,0 0,1 1,-1-1,0 0,1 0,-1-1,1 1,-1 0,1 0,0-1,-1 1,1-1,0 1,0-1,0 1,0-1,0 0,1 0,-1 1,0-1,1 0,-1 0,1 0,0 0,-1 0,1 0,0-1,-3-281,-22-37,10-15,32 3,-18 329,1 0,0 0,0 0,1 0,-1 1,1-1,0 0,0 0,0 0,0 1,1-1,0 0,-1 1,1-1,1 1,-1 0,0 0,1 0,0 0,-1 0,1 0,0 1,0 0,1-1,-1 1,0 0,1 0,0 1,-1-1,1 1,0 0,0 0,157-24,97-9,55 12,-178 11,1 7,18 5,146-4,-39-24,66-2,-155 12,82 5,-111-14,26-3,-69 27,-87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8:28.5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588 635,'2'-4,"-1"1,1 0,-1 0,1-1,-1 1,0-1,0 1,-1-1,1 1,-1-1,0 0,0 1,0-1,0 0,-1 1,1-1,-1 1,0-1,0 1,0-1,0 1,-1 0,1-1,-1 1,0 0,0 0,0 0,-1 0,1 1,-1-1,1 1,-3-3,-2 1,1 0,0 0,-1 0,0 1,0 0,0 0,0 1,0 0,0 0,-1 1,1-1,0 2,-1-1,0 1,-3 0,-10 5,1 0,-1 2,1 0,0 1,1 1,0 0,1 2,0 0,0 1,1 1,1 1,0 0,0 2,-13 8,14-13,1 1,0 1,1 0,0 0,1 2,1-1,0 2,1-1,1 1,0 1,-2 6,8-17,0 1,0-1,1 1,-1 0,1 0,1 0,0 0,0 0,0 0,1 1,0-1,0 0,0 0,1 0,1 0,-1 1,1-2,0 1,0 0,1 0,0-1,0 1,1-1,0 0,0 1,6 3,-1 0,1-1,1 0,-1-1,2 0,-1 0,1-1,0-1,0 0,1-1,0 0,0-1,0 0,0-1,1 0,0-1,-1-1,1 0,0-1,-1-1,1 0,0 0,-1-2,1 0,6-2,25-6,-82 41,14-14,1 1,1 1,0 1,2 0,0 2,1 0,-6 12,18-24,1 0,0 0,0 0,1 1,0 0,0-1,1 2,1-1,0 0,0 0,1 1,0-1,1 1,0-1,0 1,1-1,1 1,0-1,0 0,1 0,1 2,-1-6,-1-1,1 0,0 0,0 0,1 0,-1-1,1 1,0-1,0 0,1 0,-1 0,1-1,0 0,0 1,0-2,0 1,0-1,1 1,-1-2,1 1,0 0,4-1,130 3,-131-5,0 1,0-1,0-1,-1 1,1-2,0 1,-1-1,1 0,-1-1,0 0,0 0,-1-1,1 0,-1 0,0-1,0 0,-1 0,0 0,0-1,0 0,-1 0,0-1,0 1,-1-1,0 0,0-1,-1 1,1-4,-1-12,-2 2</inkml:trace>
  <inkml:trace contextRef="#ctx0" brushRef="#br0" timeOffset="365.818">786 465,'-5'22,"2"1,0-1,1 1,1 0,1-1,2 1,0 0,3 14,-3-20,27 165,1 0,-1 13,-21-144,-8-50,1 0,-1 0,1-1,-1 1,1 0,-1 0,1-1,-1 1,1 0,0-1,0 1,-1 0,1-1,0 1,0-1,-1 1,1-1,0 0,0 1,0-1,0 0,0 0,0 1,0-1,0 0,0 0,-1 0,1 0,0 0,0 0,0-1,0 1,0 0,0 0,0-1,0 1,0 0,-1-1,1 1,0-1,0 1,0-1,-1 1,1-1,0 0,-1 1,1-1,-1 0,1 0,0 0,-1 1,1-1,11-13,-1 0</inkml:trace>
  <inkml:trace contextRef="#ctx0" brushRef="#br0" timeOffset="1605.356">1237 804,'-20'31,"1"1,1 0,1 1,2 1,2 1,1 0,2 0,-4 24,16 32,-1-88,-1-1,1 0,-1 1,1-1,0 1,0-1,0 0,0 0,1 1,-1-1,0 0,1 0,0 0,-1 0,1-1,0 1,0 0,0-1,0 1,0-1,0 0,0 0,1 0,-1 0,0 0,1 0,-1 0,1-1,-1 1,1-1,-1 0,1 0,-1 0,1 0,5-4,-1 1,1-2,-1 1,0-1,-1 0,1 0,-1-1,0 0,-1 0,1 0,-1-1,0 0,-1 0,0 0,0 0,0-1,-1 0,0 0,-1 0,1 0,-2 0,2-8,-3 15,20-162,-20 164,0-1,0 0,0 1,0-1,0 0,1 1,-1-1,0 0,0 1,0-1,1 0,-1 0,0 1,0-1,1 0,-1 0,0 0,1 1,-1-1,0 0,1 0,-1 0,0 0,1 0,-1 0,0 0,1 0,-1 0,0 1,1-1,-1 0,0-1,1 1,-1 0,0 0,1 0,-1 0,0 0,1 0,-1 0,0 0,1-1,-1 1,0 0,1 0,-1 0,0-1,0 1,1 0,-1 0,0-1,0 1,0 0,1-1,-1 1,0 0,0-1,0 1,18 36,-17-32,3 5,0-1,1 1,0-1,0 0,1-1,0 1,1-1,-1 0,1-1,8 6,-13-10,1 0,-1-1,1 1,0-1,-1 1,1-1,0 0,0 0,0-1,0 1,0 0,0-1,0 0,0 0,0 0,0 0,0 0,0 0,0-1,0 0,0 1,0-1,0 0,0-1,-1 1,1 0,0-1,-1 1,1-1,-1 0,0 0,1 0,-1 0,0 0,1-3,10-12,-1 0,-1-1,-1 0,-1-1,0 0,-2 0,5-17,18-41,-23 61,-4 5,2 1,-1 0,1 0,1 0,0 1,0-1,1 1,0 1,7-7,-13 14,1 1,-1-1,1 0,-1 1,1-1,-1 1,1-1,-1 1,1 0,0 0,-1-1,1 1,-1 0,1 1,0-1,-1 0,1 0,-1 1,1-1,0 1,-1-1,1 1,-1 0,0-1,1 1,-1 0,0 0,1 0,-1 0,0 0,0 0,0 1,0-1,0 0,0 1,0-1,0 0,-1 1,1-1,0 1,-1-1,1 1,-1 0,27 70,-22-46,-2-1,0 1,-2 0,-1 0,0 0,-4 12,4-34,0 0,-1 0,1 0,-1 0,0 0,0 0,0-1,-1 1,1 0,-1-1,0 1,0-1,0 1,-1-1,1 0,-1 0,0 0,1 0,-2-1,13-31,-2 22,1 0,-1 0,1 1,0 0,0 0,1 0,0 1,0 1,0 0,0 0,1 1,9-3,-8 3,-1 0,1-1,-1-1,1 1,-1-2,-1 0,1 0,-1 0,0-1,4-5,3-11,-1-1,-2 0,0 0,-1-2,-2 1,-1-2,-1 1,-1-1,-1 0,-1-1,-2 1,0-27,2 20,-3 0,0 1,-2-1,-2 0,-1 0,-1 1,-2 0,-2 0,-1 0,-1 1,-1 0,-3 1,0 0,-11-15,25 44,0 0,-1 0,1 1,-1-1,1 0,-1 0,0 0,0 1,0-1,0 0,0 1,0-1,0 1,0-1,-1 1,1-1,-1 1,1 0,-1 0,1 0,-1 0,0 0,1 0,-1 0,0 1,0-1,0 0,1 1,-1 0,0-1,0 1,0 0,0 0,0 0,0 0,0 0,0 1,0-1,0 0,1 1,-1 0,0-1,0 1,0 0,1 0,-1 0,1 0,-1 0,0 0,1 1,0-1,-1 0,1 1,0-1,0 1,-4 11,2 1,0-1,0 1,2 0,-1 0,2 0,0-1,0 1,2 7,0 15,2 3,2 0,2-1,2 1,1-1,2-1,1 0,2-1,2-1,1 0,23 30,64 148,-70-118,-26-122,-21-83,5 84</inkml:trace>
  <inkml:trace contextRef="#ctx0" brushRef="#br0" timeOffset="1855.405">1774 494,'24'0,"22"-5,8-2,0-4,-4 0,-7-3,0 1,-3 2,-4-1,-2 1,-3 2,-2 3,-6 3</inkml:trace>
  <inkml:trace contextRef="#ctx0" brushRef="#br0" timeOffset="2102.94">2451 635,'15'14,"4"0,-1-6,-4-6</inkml:trace>
  <inkml:trace contextRef="#ctx0" brushRef="#br0" timeOffset="2250.655">2366 240,'0'0</inkml:trace>
  <inkml:trace contextRef="#ctx0" brushRef="#br0" timeOffset="2449.295">2762 155,'-14'15,"1"0,0 1,2 1,0 0,1 1,0 0,2 0,0 1,1 0,1 1,0-1,2 1,0 0,2 1,3-15,0 1,1-1,0 0,0 0,0 0,1 0,0 0,0-1,0 1,1-1,0 0,0 0,0 0,1 0,-1-1,1 0,0 0,1 0,-1 0,1-1,-1 0,1 0,0-1,0 1,0-1,0-1,1 1,-1-1,1 0,-1 0,0-1,1 0,-1 0,1-1,-1 1,1-1,0-1,8-1,-1 0,0-1,0-1,0 0,0-1,-1 0,0-1,0-1,-1 0,0 0,-1-2,2-1,11-11</inkml:trace>
  <inkml:trace contextRef="#ctx0" brushRef="#br0" timeOffset="3253.288">334 2807,'124'413,"-123"-409,3 7,0 0,-1 0,0 0,-1 0,0 1,0 0,-1-1,-1 1,0-1,-1 1,0 0,-1-1,0 1,0-1,-1 0,-4 10,6-21,1 1,0 0,-1-1,1 1,-1 0,1-1,-1 1,1-1,-1 1,1-1,-1 1,1-1,-1 1,0-1,1 1,-1-1,0 0,1 1,-1-1,0 0,0 0,1 1,-1-1,0 0,0 0,1 0,-1 0,0 0,0 0,1 0,-1 0,0 0,0-1,1 1,-1 0,0 0,0-1,1 1,-1 0,0-1,1 1,-1-1,1 1,-1-1,0 1,1-1,-1 1,1-1,0 0,-1 1,1-1,-1 0,1 1,0-1,-1 0,1 1,0-1,0 0,0 0,0 1,-1-1,1 0,0 0,0 0,1 1,-1-1,0 0,0 0,-8-57,11 0,3 1,3 0,2 1,6-15,-2 3,3 0,2 1,4 2,2 0,3 1,3 2,3 1,2 2,3 2,12-11,-51 65,1 0,0-1,-1 1,1 0,1 0,-1 1,0-1,1 0,0 1,-1-1,1 1,0 0,0 0,0 0,1 0,-1 1,0-1,1 1,-1 0,1 0,-1 0,1 0,-1 1,1-1,0 1,-1 0,1 0,0 1,-1-1,1 1,-1-1,1 1,-1 0,1 0,-1 1,1-1,-1 1,0 0,0 0,0 0,0 0,0 0,0 1,3 12,0 0,-1 1,-1 0,-1 0,0 0,-1 0,0 1,-2-1,0 1,0-1,-2 0,0 1,-1-1,-3 8,1 4,-2 1,-1-1,-1 0,-1-1,-1 0,-2-1,-1 0,-1-1,-1-1,-1 0,-1-1,-1-1,-1-1,-13 11,28-27,1 0,-1 0,1 0,-1 0,0 0,0-1,-1 0,1 0,-1-1,0 1,0-1,0 0,-1-1,1 0,-1 0,1 0,-1-1,1 1,-1-2,0 1,0-1,-4 0,-6-6</inkml:trace>
  <inkml:trace contextRef="#ctx0" brushRef="#br0" timeOffset="3568.712">1210 2300,'-4'9,"-10"24,1 1,2 0,1 1,2 1,1-1,2 1,1 14,3-46,0-1,1 0,-1 0,1 0,0 1,0-1,0 0,1 1,-1-1,1 0,-1 0,1 0,0 0,1 0,-1 0,0 0,1 0,-1 0,1 0,0-1,0 1,0-1,1 1,-1-1,0 0,1 0,-1 0,1 0,0 0,0 0,0-1,0 0,0 1,0-1,0 0,0-1,0 1,0 0,1-1,-1 0,0 0,0 0,1 0,-1 0,1-1,6-5,-1 0,0-1,0 0,-1-1,0 1,0-2,0 1,-1-1,-1 0,0-1,0 1,-1-1,0 0,0-1,-1 1,-1-1,3-11,-4 16,0 0,-1 0,0 0,0 0,0 0,-1-1,1 1,-2 0,1 0,-1-1,0 1,0 0,0 0,-1 0,0 0,0 0,-1 0,0 1,0-1,0 1,0 0,-1 0,0 0,0 0,-1 0,1 1,-1 0,0 0,0 0,0 1,0-1,-1 1,-2-1,-44-17,27 11</inkml:trace>
  <inkml:trace contextRef="#ctx0" brushRef="#br0" timeOffset="3855.167">1463 1679,'111'456,"-80"-258,-14-106,-12-73</inkml:trace>
  <inkml:trace contextRef="#ctx0" brushRef="#br0" timeOffset="4107.199">1265 2272,'39'-10,"26"-12,8-3,-4 3,-9 0,-10 4,-9 5,-11 0,-6 3,-2 2,0 3,-4 2</inkml:trace>
  <inkml:trace contextRef="#ctx0" brushRef="#br0" timeOffset="4357.233">1858 2187,'13'-17,"-2"1,0-2,-1 1,0-1,-2-1,0 0,-1 0,-1 0,3-17,-8 34,-1 1,1-1,0 1,-1-1,1 1,-1-1,1 0,-1 1,0-1,1 0,-1 1,0-1,0 0,0 0,0 1,-1-1,1 0,0 1,-1-1,0 0,1 1,-1-1,0 1,1-1,-1 1,0-1,0 1,0 0,0-1,-1 1,1 0,0 0,0 0,-1 0,1 0,-1 0,1 0,-1 0,1 1,-1-1,1 1,-1-1,0 1,1-1,-1 1,0 0,1 0,-1 0,0 0,0 0,1 0,-1 0,0 1,1-1,-1 1,1-1,-1 1,0-1,1 1,-1 0,1 0,-10 7,1 1,0 0,1 0,0 1,0 1,1-1,1 1,-1 1,2-1,0 1,0 0,1 1,1-1,0 1,0 3,1-8,1 1,1-1,0 1,0-1,0 1,1 0,1 0,-1-1,2 1,-1 0,1-1,2 8,3 2</inkml:trace>
  <inkml:trace contextRef="#ctx0" brushRef="#br0" timeOffset="4738.958">2197 2215,'53'-224,"-53"223,0-1,0 0,0 1,0-1,1 0,-1 1,0-1,1 1,0-1,-1 1,1-1,0 1,0 0,-1-1,1 1,0 0,1-1,-1 1,0 0,0 0,0 0,1 0,-1 0,0 0,1 1,-1-1,1 0,-1 1,1-1,-1 1,1-1,0 1,-1 0,1-1,-1 1,1 0,0 0,-1 1,1-1,0 0,-1 0,1 1,-1-1,1 1,-1-1,2 1,2 2,0 0,0 0,0-1,1 0,-1 0,0 0,1 0,0-1,-1 0,1-1,0 1,0-1,-1 0,1 0,0-1,0 0,-1 0,1 0,-1-1,1 1,-1-1,0-1,1 1,-1-1,0 0,0 0,-1 0,1-1,-1 0,0 1,2-3,4-5,-1 0,0-1,0 0,-2 0,1-1,-1 0,-1 0,-1-1,1 1,-2-1,0-1,-1 1,0 0,-1-5,0-6</inkml:trace>
  <inkml:trace contextRef="#ctx0" brushRef="#br0" timeOffset="5519.132">2676 945,'95'367,"-78"-306,0-5,-3 0,-2 1,3 45,14 66,-28-186,-1 0</inkml:trace>
  <inkml:trace contextRef="#ctx0" brushRef="#br0" timeOffset="5753.122">2479 1566,'38'-15,"23"-9,5 0,-3 3,-8 5,-8 2,-8 2,-5 3,-4 4,-3-3,-5 1</inkml:trace>
  <inkml:trace contextRef="#ctx0" brushRef="#br0" timeOffset="5919.137">3156 1397,'0'38,"5"18,6-1,2-5,3-11,-1-12</inkml:trace>
  <inkml:trace contextRef="#ctx0" brushRef="#br0" timeOffset="6090.534">3072 1058,'0'0</inkml:trace>
  <inkml:trace contextRef="#ctx0" brushRef="#br0" timeOffset="6574.777">3552 1171,'-13'15,"-6"5,0 0,2 1,0 1,1 1,2 0,0 1,2 1,-9 23,20-47,0-1,1 1,0-1,-1 1,1-1,-1 1,1-1,-1 1,1-1,0 1,0 0,-1-1,1 1,0-1,0 1,0 0,-1-1,1 1,0 0,0-1,0 1,0 0,0-1,0 1,1 0,-1-1,0 1,0 0,0-1,1 1,-1 0,0-1,0 1,1-1,-1 1,1-1,-1 1,0-1,1 1,-1-1,1 1,-1-1,1 1,0-1,-1 0,1 1,-1-1,1 0,0 0,-1 1,1-1,0 0,-1 0,1 0,0 0,-1 0,1 0,0 0,-1 0,1 0,0 0,-1 0,1 0,0-1,37-23,101-137,-138 159,-1 1,1-1,-1 0,1 1,-1-1,1 1,0 0,0-1,0 1,0 0,0-1,0 1,0 0,0 0,0 0,1 0,-1 0,0 0,1 0,-1 1,1-1,-1 0,1 1,-1-1,1 1,-1-1,1 1,-1 0,1 0,0 0,-1 0,1 0,0 0,-1 0,1 0,-1 1,1-1,-1 0,1 1,-1 0,1-1,-1 1,1 0,-1 0,0 0,1 0,-1 0,0 0,0 0,0 0,0 0,0 0,0 1,0-1,0 3,1 0,-1-1,1 1,0 0,0-1,0 1,0-1,1 0,-1 0,1 0,0 0,0 0,0 0,0-1,0 0,1 1,-1-1,1 0,-1-1,1 1,0-1,0 1,0-1,0 0,0-1,0 1,0-1,0 1,3-2,3-3,0-2,0 1,0-1,0-1,-1 0,0 0,-1-1,0 0,0-1,0 1,-1-1,-1-1,0 1,0-1,0-1,-1 1,-1-1,0 1,-1-1,1 0,-2-2,1 5,14-33,-2-1,-2-1,-2-1,-1 1,-2-9,-6 35,0 0,-2 0,0 0,-1 0,-1 0,0 0,-1 1,-1-1,0 1,-2 0,0 0,0 0,-2 1,0 0,-3-3,10 13,-2 1,1 0,0-1,-1 1,0 0,0 0,0 1,0-1,-1 1,1-1,-1 1,0 0,0 1,0-1,0 1,-1-1,1 1,0 0,-1 1,0-1,1 1,-1 0,0 0,0 1,0-1,1 1,-1 0,0 0,0 1,0-1,0 1,1 0,-1 1,0-1,1 1,-1 0,1 0,-1 0,1 1,-5 6,1 1,0 0,1 0,0 1,1-1,0 2,0-1,1 1,1 0,0 0,1 0,0 0,0 1,2 0,0-1,0 1,1 5,2-2,1 0,1 0,0 0,1-1,1 1,0-1,1-1,0 1,2-1,-1 0,2-1,0 0,0-1,1 0,11 9,11 8,1-2,1-1,1-1,2-3,12 6,104 40,-130-58</inkml:trace>
  <inkml:trace contextRef="#ctx0" brushRef="#br0" timeOffset="7255.079">757 4304,'38'-21,"-2"-1,-1-2,-1-1,-1-2,-1-1,-1-1,-2-2,20-27,-43 52,0-1,-1 0,0 1,0-2,-1 1,1 0,-2-1,1 0,-1 0,0 0,-1 0,0-1,0 1,0-1,-1 1,-1-1,0 1,0-1,0 0,-1 1,0-1,-2-4,-1 9,0 0,0 0,-1 0,1 1,-1 0,0-1,0 2,0-1,0 0,-1 1,1 0,-1 1,1-1,-1 1,1 0,-1 0,0 0,0 1,1 0,-1 0,0 1,0 0,1 0,-1 0,0 0,1 1,-1 0,1 0,0 1,0-1,0 1,0 0,0 1,1-1,-1 1,1 0,0 0,-1 1,-6 5,0 1,1 1,0-1,1 2,0-1,1 1,0 1,1-1,1 1,0 0,1 1,1-1,0 1,0 0,2 0,0 1,1-1,0 0,1 1,1-1,0 0,1 0,1 0,1 0,0 0,5 13,-3-18,0-1,0-1,1 1,0-1,1 0,-1 0,2-1,-1 0,1-1,0 0,0 0,0-1,1 0,0 0,0-1,0-1,1 0,-1 0,1-1,0 0,0-1,-1 0,1-1,0 0,0 0,0-2,0 1,3-2,2 0,1-1,0 0,-1-2,0 1,0-2,-1 0,0-1,0-1,-1 0,5-5,-4 5,9-6</inkml:trace>
  <inkml:trace contextRef="#ctx0" brushRef="#br0" timeOffset="7662.418">1435 4247,'137'-398,"-111"335,-17 95,13 45,-22-75,1 0,0 0,-1-1,1 1,0-1,0 1,1 0,-1-1,0 0,0 1,1-1,-1 0,1 0,-1 1,1-1,-1 0,1-1,0 1,-1 0,1 0,0-1,0 1,0-1,0 0,-1 1,1-1,0 0,0 0,0 0,0 0,0 0,0-1,-1 1,1-1,0 1,0-1,0 1,-1-1,1 0,0 0,12-10,-2 1,1-2,-2 0,0 0,0-1,-1 0,0-1,-1 0,-1-1,-1 1,0-2,0 1,-2-1,0 0,1-6,34-162,-36 106,-9 60</inkml:trace>
  <inkml:trace contextRef="#ctx0" brushRef="#br0" timeOffset="8292.64">2112 3683,'22'-16,"-1"-2,0 0,-2-1,0-1,-1-1,-1-1,-1 0,-1-1,-1-1,-1 0,-1-1,-1 0,1-8,-11 30,0 0,0 0,0-1,0 1,-1 0,0 0,1-1,-1 1,-1 0,1-1,0 1,-1 0,1 0,-1 0,0-1,0 1,0 0,-1 0,1 0,-1 1,0-1,1 0,-1 0,-1 1,1-1,0 1,0 0,-1 0,1 0,-1 0,0 0,0 0,0 1,0-1,0 1,0 0,0 0,0 0,0 0,0 1,-1-1,1 1,0 0,0 0,-1 0,1 0,-2 1,-4 2,0 1,1 1,-1 0,1 0,0 1,0-1,1 2,-1-1,2 1,-1 0,1 1,0-1,0 1,1 1,0-1,0 1,1-1,1 1,-1 0,1 1,1-1,-1 3,-24 131,28-138,-1 1,0-1,1 1,0 0,0-1,1 0,0 1,0-1,0 0,0 0,1 0,0 0,0 0,0-1,1 1,-1-1,1 0,0 0,0 0,1-1,-1 1,1-1,0 0,3 1,0 0,-1-1,1-1,0 0,0 0,0 0,0-1,1 0,-1-1,0 1,0-2,1 1,-1-1,0-1,0 1,0-1,0-1,0 1,-1-1,1-1,-1 0,4-2,142-104,-151 108,20-19,-2 0,-1-2,0 0,-2-1,0 0,-2-2,-1 0,-1 0,-1-1,6-22,-7 14,-1-1,-2 0,-1 0,-2-1,-2 0,0-12,-18-17,14 64,0 1,0 0,0 0,0 0,0 0,0 0,0 0,0 0,0 0,0 0,-1 0,1 0,0 1,-1-1,1 1,0-1,-1 1,1-1,-1 1,1 0,0 0,-1 0,1 0,-1 0,1 0,-1 0,1 0,-1 0,1 1,-1-1,1 0,0 1,-1 0,1-1,0 1,-1 0,1-1,0 1,0 0,0 0,0 0,-1 1,-7 7,1 0,1 0,-1 1,1 0,1 0,0 0,1 1,-1 0,2 1,0-1,-2 8,5-14,-19 86,20-88,0-1,0 1,0-1,0 1,1-1,-1 1,1-1,0 1,-1-1,1 0,0 1,1-1,-1 0,0 0,1 0,-1 0,1 0,0 0,-1 0,1 0,0-1,0 1,0-1,0 1,0-1,1 0,-1 0,0 0,1 0,-1 0,0-1,1 1,-1-1,3 1,6-1,0 1,0-2,0 1,0-2,-1 1,1-2,0 1,0-2,-1 1,0-1,1-1,61-17,-68 21,-1 0,1 1,0-1,0 1,-1 0,1 0,0 0,0 1,0-1,-1 1,1 0,0 0,-1 0,1 1,-1-1,1 1,-1 0,0 0,0 0,0 0,0 1,0-1,0 1,-1 0,1 0,-1 0,2 2,37 99,-30-68,-4-16</inkml:trace>
  <inkml:trace contextRef="#ctx0" brushRef="#br0" timeOffset="8858.981">3269 2723,'-23'21,"1"1,1 1,1 1,1 0,1 2,1 0,1 1,2 0,0 1,-1 10,-2 69,17-103,0-1,1 0,-1 0,1 0,0 0,0-1,0 1,0 0,1 0,-1 0,1-1,-1 1,1-1,0 1,0-1,0 0,0 0,1 0,-1 0,1 0,-1 0,1-1,0 1,-1-1,1 0,0 1,0-2,0 1,0 0,0 0,0-1,0 0,1 1,3-1,0 0,0 0,0 0,0-1,0 0,0 0,0 0,0-1,-1-1,1 1,-1-1,1 0,-1 0,0-1,0 1,0-2,-1 1,1 0,-1-1,0 0,-1-1,1 1,-1-1,1-1,8-13,-1-1,0 0,-2-1,-1 0,0-1,1-9,-6 21,-3 3,1-1,0 2,1-1,-1 0,2 0,-1 1,1-1,0 1,1 0,-1 1,1-1,1 1,-1 0,1 0,0 0,2 0,-3 6,0 0,1 1,-1-1,0 1,0 0,0 1,0-1,0 1,-1 0,1 0,0 1,-1-1,0 1,1 0,-1 0,0 1,-1-1,1 1,-1 0,1 0,-1 0,0 0,0 0,-1 1,0 0,1 1,0-3,136 240,-120-203,-1 1,-2 1,-3 1,4 16,22 169,-38-216,0 0,-1 0,0-1,0 1,-2 0,1 0,-2 0,0-1,0 1,-1-1,-1 2,4-9,0-1,-1 1,0-1,1 1,-1-1,0 0,-1 0,1 0,-1 0,1 0,-1 0,0-1,0 0,0 1,0-1,0 0,-1 0,1-1,-1 1,1-1,-1 1,0-1,1-1,-1 1,0 0,0-1,1 0,-1 1,0-2,0 1,0 0,0-1,1 1,-1-1,-1-1,-4-3,1 0,-1-1,1 0,1-1,-1 0,1 0,0 0,1-1,-1 0,2 0,-1-1,1 0,1 0,-1 0,1 0,1-1,0 1,0-1,1 0,0-5,-5-7,-8-34,3 0,2-1,3-1,3 0,1 0,5-37,-1 62</inkml:trace>
  <inkml:trace contextRef="#ctx0" brushRef="#br0" timeOffset="9460.97">3693 2582,'1'15,"1"0,0 0,2 0,-1 0,2-1,0 0,1 0,0 0,1 0,0-1,1 0,1-1,0 0,1 0,0-1,0 0,1-1,1 0,0-1,4 3,-14-11,-1-1,1 1,0 0,0 0,-1-1,1 1,0-1,0 1,0-1,-1 0,1 0,0 0,0 0,0 0,0 0,0 0,-1-1,1 1,0-1,0 1,0-1,-1 0,1 0,0 1,-1-1,1 0,-1-1,1 1,-1 0,0 0,1-1,-1 1,0 0,0-1,0 0,0 1,0-1,0 1,0-1,-1 0,1 0,-1 1,1-1,-1 0,1 0,-1 0,8-89,-8 90,-3-68,8-89,-5 155,0-1,1 1,0-1,0 1,0 0,0-1,0 1,1 0,-1 0,1 0,0 0,0 0,0 0,0 0,0 1,1-1,-1 1,1-1,0 1,0 0,0 0,0 0,0 1,0-1,0 1,0 0,1-1,-1 2,1-1,-1 0,1 1,-1-1,1 1,-1 0,1 0,-1 0,1 1,-1-1,1 1,-1 0,0 0,1 0,-1 0,1 1,12 9,0 1,-1 1,-1 0,0 1,0 0,-2 1,0 1,0 0,-1 0,0 4,3 1,27 40,-4 2,-2 1,-3 2,-3 1,-3 2,9 40,-30-96,0 0,-1 1,-1-1,-1 1,1 0,-2 0,0 0,-1 0,0 0,-1 0,-1 0,0 0,-1 0,0-1,-1 1,-1-1,0 0,-1 0,0-1,-1 1,0-1,-1-1,0 1,-1-2,-4 5,9-11,0 1,-1 0,0-1,0 0,0 0,-1-1,1 0,-1 1,0-2,0 1,0-1,0 0,0 0,0 0,0-1,-1 0,1 0,-1-1,1 0,-1 0,1-1,-1 1,1-1,0-1,0 1,-1-1,1 0,0 0,0-1,1 0,-1 0,0 0,-2-3,2 0,0-1,0 1,1-1,1 0,-1 0,1-1,0 1,0-1,1 0,0 0,1 0,0 0,0-1,0 1,1 0,1-1,-1 1,1-1,1 1,0-1,0 1,0-1,3-7,5-15,1-1,1 2,1 0,2 0,11-17,28-40,3 3,4 3,25-24,-59 74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1,'-10'43,"-3"38,-4 15,1 1,3-11,4-11,3-9,3-5,2-9,1-8,1-7,-1-5,1-3,0-2,4-5,1-6</inkml:trace>
  <inkml:trace contextRef="#ctx0" brushRef="#br0" timeOffset="269.392">511 339,'-144'84,"-124"95,268-178,-4 0,1 0,0 0,1 0,-1 0,0 1,0 0,1-1,-1 1,0 0,1 0,0 1,0-1,-1 0,1 1,1-1,-1 1,0 0,1 0,-1-1,1 1,0 0,0 0,0 0,0 1,0-1,1 0,0 0,-1 0,1 0,0 1,1-1,-1 0,0 0,1 0,0 0,0 0,0 0,1 3,11 3,1-1,0 0,0-1,1-1,0 0,0-1,1 0,-1-1,1-1,0-1,0 0,3-1,23 5,238 56,-236-43,-26-11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57,'11'-27,"-7"20,-5 21,-60 302,-1 86,60-383,4 83,0-101,1 1,-1 0,1-1,-1 0,1 0,0 0,-1 0,1 0,0 0,0 0,0-1,0 0,-1 1,1-1,0 0,0-1,0 1,0 0,0-1,0 0,-1 1,1-1,0 0,0-1,-1 1,1 0,-1-1,1 1,-1-1,0 0,2-1,-2 2,111-61,-86 43,2 2,-1 1,2 2,0 1,1 1,0 1,1 2,0 1,0 1,16 0,-45 7,1 0,-1 0,0 0,1 1,-1-1,0 1,1-1,-1 1,0 0,0 0,0 1,1-1,-1 1,-1-1,1 1,0 0,0 0,-1 0,1 1,-1-1,0 1,0-1,1 1,-2 0,1 0,0-1,-1 1,1 1,-1-1,0 0,0 0,0 0,0 1,-1-1,1 0,-1 1,0-1,0 0,0 1,0-1,-1 0,1 1,-1-1,0 0,0 0,0 1,0-1,-1 0,0 0,-9 19,-1-2,-1 1,-1-2,-1 0,-1-1,0 0,-1-1,-1-1,-1-1,0 0,-1-2,0 0,-1-1,-1-1,0-1,0-1,-13 3,16-5,-1 0,0-2,0 0,-1-1,1-1,-1-1,0-1,0-1,-8-1,25 1,0 0,0 0,0-1,0 0,0 0,1 0,-1 0,0-1,1 1,-1-1,0 0,1 0,0 0,0 0,-1-1,1 0,1 1,-1-1,0 0,1 0,-1 0,1-1,0 1,0-1,0 1,0-1,-4-18</inkml:trace>
  <inkml:trace contextRef="#ctx0" brushRef="#br0" timeOffset="276.675">908 0,'5'43,"1"43,-4 17,-4 0,0-7,-6-11,-1-11,1-12,-3-12,1-6,1-4,-1-5,-1-4,3-2,2-1,7-5,9-7,1-6</inkml:trace>
  <inkml:trace contextRef="#ctx0" brushRef="#br0" timeOffset="594.384">1416 508,'-29'34,"2"2,1 1,1 1,3 2,1 0,-3 13,21-50,0 1,1 0,0-1,0 1,0 0,0 0,1 0,-1 0,1 0,0 1,0-1,1 0,-1 1,1-1,0 0,0 1,1-1,-1 0,1 0,0 1,0-1,0 0,1 0,-1 0,1 0,0 0,0 0,0-1,1 1,-1-1,1 1,0-1,0 0,0 0,1 0,-1 0,0-1,2 1,10 0,-1-2,1 0,-1 0,1-1,-1-1,1-1,-1 0,1-1,-1 0,0-1,0 0,-1-2,1 1,-1-2,0 0,-1 0,1-1,-2-1,1 0,6-6,-10 9,1 0,-1-1,0 0,-1 0,0-1,0 1,0-2,-1 1,0-1,-1 0,0 0,0 0,-1-1,0 1,-1-1,0 0,0-1,-1 1,-1 0,0-1,0 1,-1-4,-1 6,0-1,-1 1,0-1,0 1,-1 0,0 0,0 0,-1 0,0 1,0 0,-1-1,0 2,-1-1,1 0,-1 1,0 0,-1 1,1-1,-1 1,0 0,-1 1,1 0,-1 0,0 0,0 1,0 1,0-1,0 1,-7-1,-9 5</inkml:trace>
  <inkml:trace contextRef="#ctx0" brushRef="#br0" timeOffset="866.304">2263 508,'-29'6,"1"2,0 1,1 2,0 0,0 2,1 1,1 0,0 2,-5 6,-86 83,112-102,2 1,-1-1,0 1,1 0,0 0,-1 0,2 0,-1 0,0 0,1 0,0 1,0-1,0 1,0-1,1 1,0-1,0 1,0-1,0 1,1-1,0 1,0-1,0 0,0 1,1-1,-1 0,1 0,0 0,1 0,-1 0,1 0,1 1,8 4,1 0,0 0,0-2,1 0,0 0,1-1,-1-1,1 0,0-1,0-1,0 0,1-1,-1-1,3 0,-15-1,21 2,1-1,-1 0,1-2,-1-1,1-1,-1-2,0 0,0-1,9-5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34.01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453 0,'-34'5,"-20"16,-6 4,2 3,12 2,8-1,11 1,5 0,6-1,1 0,4 0,-2-1,1 0,-1 0,-4 1,1-6</inkml:trace>
  <inkml:trace contextRef="#ctx0" brushRef="#br0" timeOffset="232.568">2 0,'19'39,"11"22,6 5,1-3,-6-9,-3-12,-2-9,0-5,0-3,0-6,-4-1,-5-3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0.62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4152 978,'-34'-4,"0"2,-1 2,1 1,0 1,1 2,-1 2,0 0,-12 6,41-11,0 0,-1 1,1-1,0 1,0 0,0 0,0 0,0 1,1 0,-1 0,1 0,0 1,-1-1,1 1,1 0,-1 0,1 0,-1 1,1-1,1 1,-1-1,1 1,-1 0,1 0,1 1,-1-1,1 0,0 0,0 2,4-2,-1-1,2 1,-1-1,0 0,1 0,0 0,0-1,0 1,0-1,1 0,0 0,-1-1,1 1,0-1,0 0,0 0,0-1,0 0,1 1,-1-2,0 1,1-1,0 1,20 0,-1-1,0-1,1-1,-1-1,0-1,0-2,-1 0,0-1,0-2,0 0,-1-2,0-1,-1 0,-1-2,0 0,-1-1,10-11,59-55,-88 81,-1 0,1 1,0-1,-1 0,1 1,0-1,-1 1,1-1,-1 1,1-1,-1 1,1-1,-1 1,1-1,-1 1,0 0,1-1,-1 1,0 0,0-1,1 1,-1 0,0 0,0-1,0 1,0 0,0-1,0 1,0 0,0 0,0-1,0 1,0 0,0 0,-1-1,1 1,0 0,-1-1,1 1,0 0,-1-1,1 1,-1-1,1 3,-4 23,1-17,1-1,0 1,1 0,0 0,0-1,1 1,0 0,1 0,0 0,0 0,1-1,0 1,0 0,1-1,0 0,4 8,0-12,-1 0,1-1,0 1,1-1,-1-1,0 1,1-1,0-1,-1 1,1-1,0 0,0-1,-1 0,1 0,0-1,0 0,-1 0,1-1,6-2,15-5,0-1,-2-2,1 0,-1-2,-1-1,-1-1,0-1,-1-1,6-7,-4 5,15-14,-1-1,-2-3,-1-1,-2-1,27-42,-42 49,0-1,-2-1,-2-1,-1 0,-2-1,-2 0,-1-1,-2 0,1-17,-6 46,-1 0,0-1,-1 1,0-1,0 0,-1 1,0-1,-1 0,0 1,0-1,-1 1,0-1,-1 1,0 0,-1 0,0 0,0 0,-1 1,0 0,0 0,-1 0,0 0,-1 0,5 7,0 0,-1 1,1-1,0 0,-1 1,1 0,0-1,-1 1,1 0,-1 0,1 0,0 1,-1-1,1 0,-1 1,1 0,0 0,0-1,-1 1,1 0,0 1,0-1,0 0,0 1,0-1,0 1,1-1,-1 1,-1 1,-44 57,28-22,1 1,2 0,2 2,2-1,1 2,2-1,2 2,2-1,2 0,2 1,2 22,-3-5,3 0,2 1,3-1,3-1,2 1,10 26,-20-82,0 0,0 1,0-1,1-1,-1 1,1 0,0 0,0-1,0 1,1-1,-1 1,1-1,0 0,0 0,0 0,0-1,0 1,3 1,4-8,-3-4</inkml:trace>
  <inkml:trace contextRef="#ctx0" brushRef="#br0" timeOffset="246.53">4659 667,'34'0,"44"0,19 0,2 0,-6 0,-4 0,-8 0,-8 0,-7 0,-9 0,-16 0</inkml:trace>
  <inkml:trace contextRef="#ctx0" brushRef="#br0" timeOffset="-2283.281">144 413,'21'13,"0"-2,0 0,1-1,0-2,1 0,0-1,0-2,0 0,1-1,0-2,0 0,0-2,0 0,-1-2,1-1,0 0,13-5,-6-5,-1 0,-1-3,0 0,-1-2,-1 0,0-2,-2-2,0 0,-1-1,-2-1,13-19,-25 33,-1-1,-1 0,1 0,-2-1,1 0,-2 0,0-1,0 0,-1 0,-1-1,0 1,-1-1,0 0,-1-4,-1 16,-1 1,0 0,1-1,-1 1,0-1,0 1,0-1,0 1,-1-1,1 1,0-1,0 1,-1 0,1-1,-1 1,1 0,-1-1,0 1,0 0,1 0,-1-1,0 1,0 0,0 0,0 0,0 0,-1 0,1 0,0 1,0-1,0 0,-1 0,1 1,-1-1,1 1,0-1,-1 1,1 0,-1 0,1 0,-1-1,1 1,0 0,-1 1,1-1,-1 0,1 0,-1 1,1-1,0 1,-1-1,-64 44,35-5,2 1,2 2,1 0,3 2,-5 14,-137 331,137-325,-3-1,-2-1,-4-2,-1-2,-4-1,-2-2,-2-2,-2-3,24-26,-1-2,-2-2,0 0,-1-1,-18 8,17-29,44-28,6 12,0 1,2 1,0 1,1 1,0 1,19-6,-36 16,9-7,1 2,-1 0,2 1,-1 0,1 2,0 0,0 1,0 1,1 0,0 1,-1 2,1 0,-1 0,1 2,-1 0,1 2,-1 0,0 0,0 2,-1 0,1 1,9 7,-16-6,0 0,1-1,0 0,1-1,-1 0,1-1,0 0,1-1,-1-1,1 0,-1-1,1 0,0-1,0-1,0 0,0-1,0 0,-1-1,1 0,-1-2,1 1,-1-2,0 0,0 0,-1-1,1-1,1-1,2-6</inkml:trace>
  <inkml:trace contextRef="#ctx0" brushRef="#br0" timeOffset="-2002.284">1413 950,'-23'24,"0"1,2 1,1 1,1 1,1 0,1 2,-5 14,20-42,0 0,0 1,0-1,0 1,1-1,-1 1,1 0,0 0,-1 0,1 0,0 0,1 0,-1 0,1 0,-1 0,1 0,0 0,0 0,0 1,0-1,1 0,0 0,-1 0,1 0,0 0,0 0,0 0,1 0,-1-1,1 1,0 0,-1-1,1 1,0-1,1 0,-1 0,0 1,1-2,-1 1,1 0,-1 0,1-1,14 1,0 0,0-2,-1 0,1-1,0-1,-1 0,1-1,-1-1,0 0,0-2,0 0,-1 0,0-1,0-1,0-1,11-9,-17 10,1 0,-1-1,0 0,-1 0,0-1,-1 0,0 0,0-1,-1 0,-1 0,0-1,0 1,-1-1,-1 0,0 0,2-12,-5 18,0 0,-1 0,1 0,-1 0,0 1,-1-1,1 0,-1 1,0-1,-1 1,1 0,-1-1,0 1,0 0,-1 1,1-1,-1 1,0-1,0 1,-1 0,1 1,-1-1,0 1,0 0,0 0,0 0,-1 1,1 0,-1 0,1 0,-1 1,0-1,0 2,0-1,1 0,-1 1,0 0,0 1,-3 0,-10 4</inkml:trace>
  <inkml:trace contextRef="#ctx0" brushRef="#br0" timeOffset="-1688.369">2091 950,'-33'7,"0"1,0 2,1 2,1 0,0 2,-23 15,-12 22,65-50,-1 1,1 0,0-1,-1 1,1 0,0 0,0 0,0 0,0 0,1 0,-1 0,0 0,1 0,0 1,-1-1,1 0,0 0,0 0,0 1,0-1,1 0,-1 0,0 0,1 0,0 0,0 1,-1-1,1 0,0-1,0 1,1 0,-1 0,0 0,1-1,0 2,6 2,1 0,0 0,0-1,0 0,1-1,0 0,-1 0,1-1,0-1,0 1,0-2,0 1,0-1,0-1,0 0,0 0,0-1,0 0,-1-1,1 0,-1 0,1-1,-1 0,0-1,0 2,0 0,1-1,-2 0,1 0,0-1,-1 0,0-1,0 0,0 0,-1 0,0-1,0 0,-1-1,0 1,0-1,-1 0,0-1,0 1,-1-1,0 0,-1 0,0-1,2-5,-6 10,0 1,-1-1,1 0,-1 1,1-1,-1 1,-1 0,1-1,-1 1,1 0,-1 0,0 1,-1-1,1 1,-1-1,1 1,-1 0,0 1,0-1,0 1,-1-1,1 1,0 0,-1 1,0-1,1 1,-1 0,0 0,0 0,1 1,-1 0,0 0,0 0,0 0,1 1,-1 0,-1 0,-20-1</inkml:trace>
  <inkml:trace contextRef="#ctx0" brushRef="#br0" timeOffset="-1335.838">2571 216,'-16'87,"5"0,3 1,5 0,3 0,6 31,-2 55,-3-131,1-23,-2-1,0 1,-1 0,-1-1,-1 1,-1-1,-1 4,5-22,-1 1,1 0,0 0,-1 0,0 0,1 0,-1 0,0 0,0-1,0 1,0 0,0-1,-1 1,1-1,0 1,-1-1,1 0,-1 1,1-1,-1 0,0 0,1 0,-1 0,0-1,0 1,0 0,0-1,0 1,0-1,0 0,0 1,1-1,-1 0,0 0,0 0,0-1,-2 1,-6-9</inkml:trace>
  <inkml:trace contextRef="#ctx0" brushRef="#br0" timeOffset="-999.021">2910 696,'-297'103,"296"-103,-1 0,0 0,1 0,-1 0,1 0,-1 0,0 0,1 1,-1-1,1 0,-1 1,1 0,-1-1,1 1,0 0,-1-1,1 1,0 0,-1 0,1 0,0 0,0 0,0 1,0-1,0 0,0 1,0-1,0 0,1 1,-1-1,0 1,1-1,-1 1,1-1,0 1,-1-1,1 1,0-1,0 1,0 0,0-1,0 1,1-1,-1 1,0-1,1 1,-1 0,1-1,-1 0,1 1,0-1,0 1,0-1,0 0,0 1,1 0,138 110,9 14,-133-111,-3-2</inkml:trace>
  <inkml:trace contextRef="#ctx0" brushRef="#br0" timeOffset="7734.352">4066 2445,'-25'166,"23"467,2-558,1 8,-3-1,-3 0,-7 16,5 9,24-97,-6-16</inkml:trace>
  <inkml:trace contextRef="#ctx0" brushRef="#br0" timeOffset="8913.387">3982 2418,'35'-13,"0"1,0 3,1 0,1 3,-1 0,1 3,0 1,36 3,73 0,185-11,-59-26,-53 26,-216 11,0-1,-1 1,1-1,0 1,-1 0,1 0,-1 0,1 0,-1 1,0-1,1 1,-1-1,0 1,0 0,0 0,0 0,-1 0,1 0,0 0,-1 0,1 0,-1 1,0-1,0 1,0-1,0 1,0-1,-1 1,1 0,-1 0,2 90,-3-68,-14 327,-13-12,24-290,3 0,1 0,3-1,2 1,2 0,5 12,24 109,-35-170,0 1,0-1,-1 1,1-1,0 0,-1 1,0-1,1 1,-1-1,0 1,1-1,-1 1,0-1,0 1,0 0,-1-1,1 1,0-1,0 1,-1-1,1 1,-1-1,0 0,1 1,-1-1,0 1,0-1,1 0,-1 0,0 0,-1 1,1-1,0 0,0 0,0 0,-1-1,1 1,0 0,-1 0,1-1,0 1,-1-1,1 1,-1-1,0 1,-150-12,-171-19,-326 0,458 31,206-12,3 5</inkml:trace>
  <inkml:trace contextRef="#ctx0" brushRef="#br0" timeOffset="10567.492">4066 3179,'-236'20,"-225"-11,394-9,61 1,0-1,0 0,0-1,0 1,0-1,0 0,0 0,0-1,0 0,0 0,1 0,-1-1,-2-1,8 1,-1 1,1 0,-1-1,1 1,0-1,0 0,0 1,0-1,0 1,1-1,-1 1,1 0,-1-1,1 1,0-1,0 1,0 0,1 0,-1-1,0 1,1 0,-1 0,1 0,0 1,0-2,-1 2,86-116,-87 115,1 0,0 0,0 0,0 1,0-1,0 0,0 1,0-1,0 1,0-1,1 1,-1 0,1 0,-1-1,1 1,0 0,-1 0,1 0,0 1,-1-1,1 0,0 1,0-1,0 1,0-1,0 1,0 0,0 0,-1 0,1 0,0 0,0 1,0-1,0 0,0 1,0-1,0 1,-1 0,1 0,0 0,1 0,1 7,1 0,-1 0,0 1,-1-1,1 1,-2-1,1 1,-2 0,1 0,-1 0,0 3,7 34,59 193,-45-172,-22-67,0 0,-1 0,1-1,0 1,-1 0,1 0,0 0,-1 0,1-1,-1 1,1 0,0 0,-1 0,1 0,-1 0,1 0,0 0,-1 0,1 0,-1 0,1 0,0 0,-1 0,1 1,-1-1,1 0,0 0,-1 0,1 1,0-1,-1 0,1 0,0 1,-1-1,1 0,0 0,0 1,-1-1,1 0,0 1,0-1,0 0,-1 1,1-1,0 1,0-1,0 0,0 1,0-1,0 1,0-1,0 0,0 1,0-1,0 1,0-1,0 0,0 1,0-1,0 1,0-1,1 0,-1 1,0-1,0 0,0 1,1-1,-27-21,-152-169,163 175,-2 0,1 1,-2 1,1 1,-2 1,0 0,0 1,-8-2,3 5</inkml:trace>
  <inkml:trace contextRef="#ctx0" brushRef="#br1" timeOffset="20972.986">3220 1571,'0'-23,"0"13,0 22,0 40,11 144,-5-171,-2 1,0-1,-2 1,-1 0,0-1,-3 1,0 0,-5 23,-5 57,13-104,0 0,1 0,-1-1,0 1,1-1,0 0,-1 1,1-1,0 0,-1 0,1 0,0 0,0 0,0 0,0-1,0 1,0-1,0 1,0-1,0 0,0 0,0 0,1 0,-1 0,0 0,0 0,0-1,0 1,0-1,0 0,0 1,0-1,1-1,10 0,187-35,140 37,-143 28,-184-27,0-1,-1 0,1-1,0 0,-1-1,1-1,-1 0,1-1,10-4,-15 4</inkml:trace>
  <inkml:trace contextRef="#ctx0" brushRef="#br1" timeOffset="21789.143">3248 3970,'1'-1,"0"-1,-1 1,1 0,0 0,0 0,0 1,0-1,0 0,0 0,0 0,0 1,0-1,1 0,-1 1,0-1,0 1,1 0,-1-1,0 1,1 0,-1 0,0 0,0 0,1 0,-1 0,0 0,1 0,-1 1,0-1,1 0,-1 1,0-1,0 1,0-1,1 1,-1 0,0-1,0 1,0 0,0 0,0 0,0 0,0 0,-1 0,1 0,0 0,0 0,-1 0,1 0,-1 1,1-1,-1 0,1 0,-1 1,0-1,0 0,0 1,1-1,-1 0,0 1,-1-1,1 0,0 1,0-1,0 0,-1 2,-21 172,18 163,9-288,1-32</inkml:trace>
  <inkml:trace contextRef="#ctx0" brushRef="#br1" timeOffset="22124.386">3954 4026,'15'0,"4"10,-1 7,-8 7,-7 3,-2 7,-8 2,-1 0,0-1,-4-2,2-2,1-1,2-1,3-1,2 0,1 0,6-5,1-6</inkml:trace>
  <inkml:trace contextRef="#ctx0" brushRef="#br1" timeOffset="22439.309">2684 4421,'391'-36,"127"-3,71 29,-447 27,-117-12</inkml:trace>
  <inkml:trace contextRef="#ctx0" brushRef="#br1" timeOffset="22687.338">4405 4111,'-38'9,"-37"14,-11 6,5 4,7 1,11 0,11-2,10-1,2-1,9-1,3 0,8-6</inkml:trace>
  <inkml:trace contextRef="#ctx0" brushRef="#br1" timeOffset="23051.161">3418 4167,'-39'24,"-26"22,-13 9,3-1,9-5,6-5,9-6,8-5,7-7,4-4,3-1,7-3</inkml:trace>
  <inkml:trace contextRef="#ctx0" brushRef="#br1" timeOffset="24657.184">4716 1881,'-10'19,"-7"17,-7 5,2 2,-1-2,4-3,0-8,4-4,3-2,1-6,0 0,4-3</inkml:trace>
  <inkml:trace contextRef="#ctx0" brushRef="#br1" timeOffset="24892.235">4546 1797,'0'38,"5"18,6 4,7-9,4-7,4-12,1-11,2-4,1-6,-1-3,-5-5</inkml:trace>
  <inkml:trace contextRef="#ctx0" brushRef="#br1" timeOffset="26671.878">2797 1458,'-1'-1,"0"1,0-1,1 1,-1 0,0-1,0 1,0 0,0 0,0-1,0 1,0 0,0 0,0 0,0 0,0 0,1 1,-1-1,0 0,0 0,0 1,0-1,0 0,0 1,1-1,-1 1,0-1,0 1,0-1,1 1,-1-1,0 1,1 0,-1 0,1-1,-1 1,1 0,-1 0,1 0,-1-1,1 1,0 0,-1 0,1 0,0 0,-18 43,16-36,0 1,0-1,1 0,1 1,-1-1,1 1,1-1,-1 1,1-1,1 0,0 3,0-10,0 0,0 0,-1 1,1-1,0 0,0-1,0 1,0 0,0 0,1-1,-1 0,0 1,0-1,0 0,0 0,1 0,-1 0,0 0,0-1,0 1,0-1,0 1,0-1,0 0,0 1,0-1,0-1,0 1,0 0,0 0,-1-1,1 1,0 0,-1-1,1 0,-1 1,0-1,0 0,1-1,101-117,-103 119,0 0,0 0,1 0,-1 0,0 0,1 0,-1 1,0-1,1 0,-1 0,1 0,-1 1,1-1,0 0,-1 1,1-1,0 0,-1 1,1-1,0 1,0-1,0 1,-1-1,1 1,0 0,0-1,0 1,0 0,0 0,0-1,0 1,0 0,0 0,0 0,0 0,-1 1,1-1,0 0,0 0,0 0,0 1,0-1,0 0,0 1,-1-1,1 1,0-1,0 1,-1-1,1 1,0 0,-1-1,1 1,0 0,-1 0,1-1,-1 1,1 0,-1 0,0 0,1 0,-1 0,0-1,1 1,-1 0,0 0,0 0,-20 150,0 79,15-202,5-14,-1 1,-1-1,0 0,-1 0,0 0,-1 0,-1-1,0 1,-1-1,-1 0,0-1,0 0,-1 0,-1 0,0-1,-3 2,10-11,0 0,-1 0,0 0,1 0,-1-1,0 1,0-1,0 0,0 0,0 0,0 0,0 0,0-1,0 1,0-1,0 0,-1 0,1 0,0 0,0-1,0 1,0-1,0 0,0 0,0 0,0 0,0 0,0-1,0 1,1-1,-1 0,0 0,1 0,0 0,-1 0,1-1,0 1,0-1,1 1,-1-1,0 0,1 0,-1 1,1-1,0 0,0 0,0 0,1-1,-1 1,1 0,0 0,-1 0,1 0,1 0,-1-2,3-13,1 0,0 1,1-1,1 1,1 0,1 1,0-1,1 1,0 1,2 0,0 0,0 1,1 1,1 0,0 0,1 1,0 1,1 0,8-3,5-4,-3 3</inkml:trace>
  <inkml:trace contextRef="#ctx0" brushRef="#br0" timeOffset="29773.436">2317 2925,'0'44,"0"27,-5 8,-2-5,1-11,1-11,2-9,0-8,2-4,1-4,0 0,0-1,5-5,2-10,-1-7</inkml:trace>
  <inkml:trace contextRef="#ctx0" brushRef="#br0" timeOffset="30020.527">2317 2925,'38'0,"23"0,10-4,-2-3,-8 1,-10 1,-8 1,-12 7,-11 2</inkml:trace>
  <inkml:trace contextRef="#ctx0" brushRef="#br0" timeOffset="30276.552">2260 3320,'44'0,"32"-5,9-1,-5 0,-12 1,-17 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1,'1'196,"0"-190,-1-1,1 1,0-1,1 1,-1-1,1 0,0 0,1 0,-1 0,1 0,0 0,0-1,0 0,1 1,0-1,0 0,0-1,0 1,0-1,1 1,-1-1,1-1,0 1,0-1,0 0,0 0,1 0,-1-1,0 1,1-1,-1-1,1 1,-1-1,1 0,-1 0,1 0,-1-1,1 0,-1 0,1-1,-1 1,0-1,0 0,2-2,11-5,0-2,-1-1,-1 0,0-1,0 0,-2-1,1-1,-2 0,0-1,-1-1,-1 0,6-11,-2 5,-14 21,-1 0,1 1,0-1,0 0,0 0,0 1,0-1,0 0,0 1,0-1,0 1,1 0,-1-1,1 1,-1 0,1 0,0 0,-1 0,1 0,0 0,0 0,-1 1,1-1,0 1,0-1,0 1,0 0,0-1,0 1,0 0,0 0,0 1,-1-1,1 0,0 1,0-1,0 1,0-1,0 1,-1 0,1 0,0 0,0 1,58 161,-56-156,0-1,1 1,-1-1,1 0,1-1,-1 1,1-1,0 0,0 0,0-1,1 0,0 0,0 0,0-1,0 0,0 0,1-1,-1 0,1 0,-1-1,1 0,0 0,0-1,-1 0,1 0,0-1,0 0,-1 0,1-1,-1 0,1 0,-1-1,0 0,0 0,0-1,0 0,0 0,-1-1,4-3,5-7,0 0,-2-2,0 0,-1 0,0-1,-2 0,0-1,-1-1,-1 1,-1-1,1-6,0 10,-1 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0,'29'0,"23"0,9 0,-2 0,-7 0,-6 0,-7 0,-5 0,-13 5,-10 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28,'34'0,"35"-5,10-1,-3 0,-10 1,-11 1,-15 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1,'-10'0,"-3"4,6 3,4 3,2 6,2 5,0 4,0 2,0 1,0 1,0 0,-1 0,0 0,0 0,0-10,-5-8,-1-11,0-6</inkml:trace>
  <inkml:trace contextRef="#ctx0" brushRef="#br0" timeOffset="634.319">18 57,'98'-26,"-95"26,0 0,0 0,-1 0,1 0,0 1,0-1,0 1,-1-1,1 1,0 0,-1 0,1 1,0-1,-1 0,1 1,-1-1,0 1,0 0,0 0,0 0,0 0,0 0,0 1,0-1,-1 0,1 1,-1-1,0 1,0 0,0-1,0 1,0 2,0-1,0 0,-1 0,0 0,0 0,0 0,0-1,-1 1,1 0,-1 0,0 0,0-1,-1 1,1-1,-1 1,1-1,-1 1,-1 0,-3 7,7-10,-1 0,1 0,-1 0,1 0,0 0,-1 0,1 0,0-1,0 1,-1 0,1 0,0-1,0 1,0 0,0-1,0 1,0-1,0 1,0-1,0 0,0 1,0-1,0 0,0 0,1 0,-1 0,0 0,0 0,0 0,0 0,0 0,0 0,0-1,1 1,-1 0,0-1,0 1,6 0,-1-1,-1 1,0 0,0 1,1-1,-1 1,0 0,0 0,0 1,0-1,0 1,0 0,-1 1,1-1,0 1,-1 0,0 0,0 0,0 1,0-1,0 1,-1 0,0 0,1 0,-2 1,1-1,0 1,-1 0,0-1,0 1,1 5,-4-5,-1-1,0 1,0-1,0 1,0-1,-1 1,0-1,0 0,0 0,0-1,0 1,-1-1,0 1,0-1,0 0,0-1,0 1,0-1,-1 0,1 0,-1 0,0 0,0-1,-4 1,-2 3,-1-1,0 0,1-1,-1 0,0-1,0 0,0-1,-1-1,1 0,0 0,0-1,0-1,-1 0,-1-5,8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1,'-8'30,"1"0,2 0,1 0,2 1,1 23,-3 26,-20 61,-1-40,21-89</inkml:trace>
  <inkml:trace contextRef="#ctx0" brushRef="#br0" timeOffset="349.55">423 86,'-63'32,"1"1,2 4,-35 29,93-66,-1 1,1 0,0 0,0 0,0 1,-1-1,1 1,0-1,0 1,1-1,-1 1,0 0,1 0,-1 0,1 0,-1 0,1 0,0 1,0-1,0 0,0 0,0 1,1-1,-1 1,1-1,-1 1,1-1,0 1,0-1,0 1,0-1,1 1,-1-1,1 1,-1-1,1 0,0 1,0-1,0 0,0 1,1-1,135 53,-128-50,0 1,0 0,0 0,-1 0,0 1,0 1,-1-1,1 1,-2 0,1 1,-1 1,5 5</inkml:trace>
  <inkml:trace contextRef="#ctx0" brushRef="#br0" timeOffset="600.068">817 171,'-19'33,"-16"26,-6 8,2-3,5-8,7-8,4-13,5-7,6-8</inkml:trace>
  <inkml:trace contextRef="#ctx0" brushRef="#br0" timeOffset="848.958">649 143,'9'24,"9"17,0 7,-2 0,1-8,-3-7,2-3,2-7,-2-3,1-5,3-5,3-3,-3-4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621 128,'-35'-39,"29"30,-1 1,0-1,-1 1,1 1,-1 0,-1 0,1 0,-1 1,0 1,-1-1,-5-1,13 6,-1 1,1-1,-1 1,0 0,1 0,-1 0,1 0,-1 0,0 1,1-1,-1 1,1 0,-1 0,1 0,0 0,-1 0,1 0,0 0,0 1,0-1,0 1,0 0,0-1,0 1,0 0,1 0,-1 0,1 1,-1-1,1 0,0 0,0 1,0-1,0 1,0-1,1 1,-1 0,-16 100,16-82,0 1,2 0,0-1,2 1,0-1,1 0,1 0,5 10,74 199,-2 46,-77-247,-1 0,-1 1,-2-1,-1 0,-3 21,0-31,-2-1,0 0,0 0,-2-1,0 0,-1 0,-1 0,-6 7,6-7,5-12,0-1,0 0,-1 0,1 0,-1-1,0 1,0-1,0 0,-1 0,1-1,-1 0,1 0,-1 0,0 0,0-1,0 0,0 0,0-1,1 0,-1 0,0 0,0-1,0 0,0 0,0 0,0-1,1 1,-1-2,0 1,1 0,0-1,0 0,0-1,0 1,0-1,1 0,-1 0,1 0,0 0,0-1,1 0,-1 0,1 0,0 0,0 0,1-1,-2-4,0-14,2 2</inkml:trace>
  <inkml:trace contextRef="#ctx0" brushRef="#br0" timeOffset="1184.914">0 692,'10'0,"17"-4,9-3,3 1,0 2,-7 5,-4 3,-2 1,0 4,-5 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166 451,'-9'2,"1"1,-1 0,1 1,0 0,0 0,0 1,0 0,1 0,0 1,0 0,0 0,1 0,-1 1,2 0,-1 0,1 1,0 0,1-1,0 2,0-1,0 0,1 1,1 0,-2-1,1 0,1 0,0 0,0 0,0 1,1-1,0 1,1-1,0 1,0-1,2 8,-1-13,-1 0,1-1,-1 1,1 0,0-1,0 1,0-1,1 1,-1-1,1 1,-1-1,1 0,0 0,0 0,0 0,0 0,0 0,0-1,0 1,1 0,-1-1,1 0,-1 0,1 0,-1 0,1 0,0 0,-1-1,1 1,0-1,0 0,-1 1,1-1,0-1,0 1,-1 0,2-1,13-3,0 0,-1-2,0 0,0 0,-1-2,1 0,-1 0,-1-2,0 0,0 0,-1-1,-1-1,1 0,-2-1,0 0,-1-1,0 0,8-15,-3 0,0-1,-2-1,-1 0,-2 0,-1-1,2-14,-6 28,-1-1,-1 0,0 0,-2 0,0 0,-1 0,0 0,-2 0,-1 0,0 0,-1 0,-1 1,-6-15,9 30,0-1,-1 0,1 1,-1-1,0 1,0 0,-1 0,1 0,0 0,-1 1,0-1,0 1,0 0,0 0,0 0,0 1,0-1,0 1,-1 0,1 0,0 1,-1-1,1 1,-1 0,1 0,-1 1,1-1,0 1,-1 0,1 0,0 0,-1 1,1-1,0 1,0 0,1 1,-1-1,0 0,1 1,-1 0,1 0,0 0,0 0,0 1,0-1,1 1,-1 0,1-1,0 1,0 0,0 0,1 1,-1-1,1 2,-4 12,1 0,1 0,0 1,2-1,0 1,1-1,1 1,1 0,-1 13,0-13,1 1,1 0,1-1,0 0,2 0,0 0,1 0,1-1,0 0,2-1,0 0,1 0,0-1,2-1,8 9,-1 0,-17-18,1-1,0 1,0-1,0 0,0 0,1 0,0-1,0 0,0 0,1 0,-1-1,1 1,0-1,0 0,0-1,0 0,1 0,-1 0,5 0,5-5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1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1,'-29'33,"-14"26,-4 8,5-4,5-6,9-9,5-8,6-6,5-3,1-8,2-7</inkml:trace>
  <inkml:trace contextRef="#ctx0" brushRef="#br0" timeOffset="235.808">45 85,'10'24,"12"18,3 6,2-1,-4-2,0-10,-5-5,-1-9,-2-2,0-5,-2 0,1-2,4 2,2-2,-1-3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52,'5'0,"6"0,6 0,1-5,1-2,3 1,2 1,2 2,1 0,1 2,1-4,-1-1,1 0,0 1,-5 7,-12 2,-7 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57,'38'-5,"23"-6,5-1,-4 1,-7 2,-8 3,-13 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0,-10 0,-9 0,-13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8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85 105,'27'31,"-20"-12,-1 1,-1-1,-1 1,0-1,-2 1,0 0,-1 1,-1-1,-2 12,3 66,4-75,1-5</inkml:trace>
  <inkml:trace contextRef="#ctx0" brushRef="#br0" timeOffset="229.573">0 499,'29'5,"29"2,13-1,1-1,-9-1,-9-2,-9-1,-8-1,-4 1,-5-2,-5 1</inkml:trace>
  <inkml:trace contextRef="#ctx0" brushRef="#br0" timeOffset="628.329">113 726,'21'-1,"-4"0,-1 1,0 0,0 2,1-1,-1 2,0 0,-1 1,1 0,4 3,-18-6,0 0,1 0,-1 0,0 0,0 1,0-1,0 0,0 1,0 0,0-1,-1 1,1 0,-1 0,1 0,-1 0,1 0,-1 0,0 0,0 1,0-1,-1 0,1 1,0-1,-1 0,1 1,-1-1,0 1,0-1,0 1,0-1,0 1,-1-1,1 1,-1-1,0 0,1 1,-1-1,0 0,-1 1,-60 81,52-73,-88 97,97-106,-1-1,1 1,-1 0,1-1,0 1,-1 0,1 0,0 0,0 0,1 0,-1 0,0 0,1 0,-1 0,1 0,-1 1,1-1,0 0,0 0,0 0,0 1,1-1,-1 0,0 0,1 0,0 0,-1 0,1 0,0 0,0 0,0 0,0 0,1 0,-1-1,0 1,1 0,-1-1,1 1,0-1,-1 1,1-1,0 0,0 0,0 0,0 0,0 0,0 0,0-1,0 1,0-1,0 1,0-1,1 0,0 0,99-8,-82 1</inkml:trace>
  <inkml:trace contextRef="#ctx0" brushRef="#br0" timeOffset="948.733">791 105,'-18'170,"8"1,8 14,-28 9,10-95,16-75</inkml:trace>
  <inkml:trace contextRef="#ctx0" brushRef="#br0" timeOffset="1282.949">1072 359,'-45'33,"13"-11,2 1,0 2,1 0,2 2,-21 26,46-50,-1-1,1 0,0 1,0-1,1 1,-1 0,0 0,1-1,-1 1,1 0,0 0,0 0,1 1,-1-1,0 0,1 0,0 0,0 1,0-1,0 0,0 0,1 0,-1 0,1 1,0-1,0 0,0 0,0 0,1 0,-1-1,1 1,0 0,-1 0,1-1,0 1,1-1,-1 0,0 0,1 1,68 37,27 24,-95-60,1 0,-1 0,0 0,0 0,0 1,-1-1,1 1,-1 0,0 0,-1 0,1 0,-1 0,0 0,0 0,-1 1,-1 12</inkml:trace>
  <inkml:trace contextRef="#ctx0" brushRef="#br0" timeOffset="1534.479">1468 415,'-24'39,"-13"26,0 8,2-10,6-9,9-10,7-8,1-9,3-5,3-1,2-5</inkml:trace>
  <inkml:trace contextRef="#ctx0" brushRef="#br0" timeOffset="1799.142">1242 359,'10'28,"12"25,8 8,3-2,1-6,-6-8,-2-6,-1-10,0-5,-4-2,-1-4,1-1,2-3,-3 0,-6-1</inkml:trace>
  <inkml:trace contextRef="#ctx0" brushRef="#br0" timeOffset="2296.22">1693 21,'1'-2,"0"1,0-1,0 1,0 0,0-1,1 1,-1 0,0 0,1 0,-1 0,1 0,-1 0,1 0,-1 1,1-1,0 1,-1-1,1 1,0-1,-1 1,1 0,0 0,0 0,-1 0,1 0,0 0,-1 0,1 1,0-1,-1 1,1-1,0 1,-1-1,1 1,1 0,15 1,54 20,-72-19,1 0,-1 0,0 0,0 1,-1-1,1 0,0-1,-1 1,0 0,0 0,0 0,0 0,0 0,-1-1,1 1,-1 0,1-1,-1 0,0 1,0-1,0 0,0 0,-1 0,1 0,-1 0,1-1,-1 1,0 0,-24 20,14-13,0 1,0 1,1 0,1 1,-1 1,2-1,0 2,1-1,-2 4,10-14,0-1,0 1,0-1,0 1,0-1,1 1,-1 0,1-1,0 1,0 0,0-1,0 1,0 0,1-1,-1 1,1 0,-1-1,1 1,0-1,0 1,0-1,1 0,-1 1,1-1,-1 0,1 0,0 0,-1 0,1 0,0 0,0 0,1-1,-1 1,0-1,0 1,1-1,-1 0,1 0,1 0,105 24,-81-25,1-1,0-1,0-1,-1-2,23-7,-23 4,-8-2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26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1,'-20'2,"0"1,1 0,-1 2,1 1,0 0,0 1,1 1,-9 6,-16 5,-63 32,105-51,0 1,0-1,0 1,0 0,1-1,-1 1,0 0,0-1,0 1,1 0,-1 0,0 0,1 0,-1 0,1 0,-1 0,1 0,0 0,-1 0,1 0,0 0,0 0,0 0,-1 0,1 0,0 0,0 0,1 1,-1-1,0 0,0 0,1 0,-1 0,0 0,1 0,-1 0,1 0,-1 0,1 0,-1 0,1-1,0 1,0 0,-1 0,1 0,0-1,0 1,0 0,45 33,-45-34,33 20,83 63,-116-82,1 1,-1 0,0 0,0 1,0-1,0 0,0 0,0 1,0-1,-1 0,0 1,1-1,-1 0,0 1,0-1,0 1,0-1,0 0,-1 1,1-1,-1 0,0 1,1-1,-1 0,0 0,0 0,-1 1,1-1,0 0,-1-1,1 1,-1 0,0 0,1-1,-1 1,0-1,-1 2,-81 52,-119 17,196-70,6-3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26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10,'-7'9,"-12"14,1 0,2 1,0 1,2 0,0 1,2 0,1 1,-3 12,13-36,1-1,-1 0,1 0,-1 0,1 0,0 1,-1-1,1 0,0 0,1 1,-1-1,0 0,1 0,-1 0,1 1,-1-1,1 0,0 0,0 0,0 0,0 0,1 0,-1-1,0 1,1 0,-1 0,1-1,0 1,-1-1,1 0,0 1,0-1,0 0,0 0,0 0,0 0,0-1,1 1,-1-1,0 1,0-1,0 0,1 1,0-1,9 0,0 0,1-1,-1 0,0 0,0-1,0-1,-1 0,1-1,-1 0,1-1,-1 0,-1-1,1 0,-1-1,6-4,-10 7,-1 0,1-1,-1 0,0 0,0 0,0 0,-1-1,1 0,-1 0,-1 0,1-1,-1 1,0-1,-1 0,0 1,0-1,0 0,-1-1,0 1,0 0,-1 0,0 0,0-1,0 1,-1 0,-2-6,0 6,0 1,-1 0,1 0,-1 1,-1-1,1 1,-1 0,0 0,0 0,0 1,-1-1,0 1,1 1,-2-1,1 1,0 0,0 1,-1-1,0 1,1 0,-1 1,0 0,0 0,0 0,0 1,0 0,0 0,0 1,0 0,-3 1,-21-1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1,'24'5,"23"1,7 0,0-1,-5-2,-5-6,-6-2,-5 0,-2 0,-3 1,-5 7,-3 2,-4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4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23,'44'0,"32"0,9 0,-5 0,-12-5,-12-2,-12 1,-12 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29 154,'-28'227,"33"-33,-4-190,0-1,1 1,-1-1,1 1,0-1,0 1,0-1,0 0,0 0,1 0,-1 0,1-1,0 1,0-1,0 1,0-1,0 0,1 0,-1 0,1-1,-1 1,1-1,-1 0,1 0,0 0,0-1,0 1,-1-1,1 0,0 0,0 0,0 0,-1-1,1 1,4-2,9-1,0-1,-1-1,1 0,-1-1,0-1,0-1,8-5,-8 1,1 0,-2-2,0 0,0-1,-1 0,-1-1,-1 0,0-1,-1-1,-1 0,-1 0,0-1,3-12,17-72,-28 99,-8 25,5-12,-1 0,1 0,1 0,-1 0,1 0,1 1,0-1,0 0,1 0,0 1,1-1,0 0,0 0,1 0,0-1,1 1,0-1,0 1,1-1,-1-1,2 1,-1-1,1 1,1-2,-1 1,1-1,0 0,0 0,3 1,-4-5,-1-1,1 1,-1-1,1-1,-1 1,1-1,0 1,-1-2,1 1,0-1,-1 0,1 0,-1 0,1-1,-1 1,0-1,1-1,-1 1,0-1,-1 0,3-2,92-78,-85 69,0-1,-1-1,0 0,-2-1,0-1,-1 1,0-1,-2-1,0 0,-1 0,-1-1,-1 0,0 0,-2 0,0 0,-2 0,0-1,-1 1,-1-3,1 22,1 0,-1 0,0-1,1 1,-1 0,0 0,0 0,0-1,0 1,0 0,0 0,0 0,0-1,-1 1,1 0,0 0,-1 0,1 0,-1-1,1 1,-1 0,1 0,-1 0,0 0,0 0,1 0,-1 1,0-1,0 0,0 0,0 1,0-1,0 0,0 1,0-1,-1 1,1-1,0 1,0 0,0-1,0 1,-1 0,1 0,0 0,0 0,0 0,-1 0,1 0,0 0,0 1,0-1,-1 0,1 1,0-1,0 1,0-1,0 1,0-1,0 1,0 0,0 0,0-1,0 1,0 0,1 0,-1 0,-1 1,-4 15</inkml:trace>
  <inkml:trace contextRef="#ctx0" brushRef="#br0" timeOffset="436.688">1073 353,'0'5,"-4"6,-3 6,1 5,-3 3,-1 3,1 1,-1 1,-1-1,3 0,2 0,3 0,1 0,1-11,1-12,0-7</inkml:trace>
  <inkml:trace contextRef="#ctx0" brushRef="#br0" timeOffset="936.46">1017 353,'129'-23,"-127"23,105-2,-105 3,0-1,1 0,-1 1,0 0,1 0,-1-1,0 1,0 0,0 1,0-1,0 0,0 1,0-1,0 1,-1-1,1 1,0 0,-1 0,0 0,1 0,-1 0,0 0,0 0,0 0,0 0,0 1,-1-1,1 0,-1 0,1 1,-1-1,0 1,0-1,0 0,0 1,0-1,-1 0,1 1,-1-1,0 0,1 1,-2 0,-60 130,62-130,-1 0,1 0,0 0,0 0,0 0,0 0,0 0,1 0,-1 0,1 0,0 0,0 0,0-1,0 1,0 0,1 0,-1-1,1 1,0-1,0 0,0 1,0-1,0 0,0 0,1 0,-1-1,1 1,-1 0,1-1,1 1,-2-1,0-1,0 1,1 0,-1 0,0 1,0-1,0 0,-1 0,1 1,0 0,0-1,-1 1,1 0,-1-1,1 1,-1 0,0 0,0 0,0 0,0 1,0-1,0 0,-1 0,1 1,-1-1,1 0,-1 1,0-1,0 0,0 1,0-1,0 0,-1 1,1-1,-1 0,1 0,-1 1,0-1,0 0,0 0,0 0,-1 0,1 0,0 0,-1 0,1-1,-1 1,0 0,1-1,-1 1,-1 0,-9 6,0 0,-1-1,0 0,0-1,0-1,-1 0,0 0,0-2,0 1,-1-2,1 0,0-1,-3 0,9-1,0 1,1-1,-1-1,0 0,0 0,0-1,1 1,-1-2,1 1,-1-1,1 0,0-1,0 1,0-1,1-1,-1 1,1-1,0-1,0 1,1-1,-4-4,1-7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8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1,'136'50,"-134"-50,0 0,0 0,0 0,0 1,0-1,0 1,-1-1,1 1,0 0,0-1,0 1,-1 0,1 0,0 0,-1 1,1-1,-1 0,1 1,-1-1,0 0,1 1,-1 0,0-1,0 1,0 0,0-1,-1 1,1 0,0 0,-1 0,1 0,-1 0,0 0,1 0,-1 0,0 0,0 0,0 0,-1 1,-5 6,-1 0,0 0,0 0,-1-1,0-1,0 1,-1-1,0-1,0 0,-1 0,-64 57,73-63,0 1,0 0,0 0,0 0,0 0,1 0,-1 0,0 0,0 0,1 0,-1 0,1 0,-1 0,1 1,-1-1,1 0,0 0,-1 1,1-1,0 0,0 0,0 1,0-1,0 0,0 1,1-1,-1 0,0 0,0 0,1 1,-1-1,1 0,0 0,-1 0,1 0,0 0,-1 0,1 0,0 0,0 0,0 0,0 0,0 0,0 0,0-1,0 1,0-1,0 1,1 0,-1-1,0 0,0 1,1-1,-1 0,74 10,-65-10,1 0,-1-1,1-1,-1 0,0 0,0-1,0 0,0-1,0 0,8-5,-3-1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0,-4 0,-4 0,-4 0,-8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1,'-5'38,"-2"23,1 5,1-4,1-7,2-13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1,'37'143,"-28"-101,-2-1,-2 1,-2 1,-1-1,-3 0,-2 13,1 39,-15 100,7-122,19-61,-3-16</inkml:trace>
  <inkml:trace contextRef="#ctx0" brushRef="#br0" timeOffset="450.161">480 170,'-285'187,"282"-185,-1 0,0 0,1 1,0 0,0-1,-1 1,1 0,1 1,-1-1,0 0,1 1,0-1,0 1,0 0,0 0,1 0,-1 0,1 0,0 0,0 0,0 0,1 1,0-1,0 0,0 0,0 1,0-1,1 0,0 0,0 0,0 1,0-1,1 0,0-1,-1 1,2 0,-1 0,0-1,1 1,-1-1,1 1,11 10,-1 0,2-1,0 0,0-1,1 0,1-2,0 0,0-1,1 0,0-2,7 3,-14-7,1 1,-1 1,0 0,-1 0,1 1,-1 1,0 0,0 0,7 8,-5-3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0,'-2'2,"0"-1,1 0,-1 0,1 1,-1-1,1 1,0-1,-1 1,1 0,0-1,0 1,0 0,0 0,0 0,1 0,-1 0,1 0,-1 0,1 0,0 0,-1 0,1 0,0 0,0 0,1 0,-1 0,0 0,1 0,0 2,2 27,4 12,-3 1,-2-1,-2 0,-1 1,-4 15,-31 183,24-27,8-191,-7-29,6-8</inkml:trace>
  <inkml:trace contextRef="#ctx0" brushRef="#br0" timeOffset="478.111">418 169,'-275'209,"172"-114,102-94,1 0,-1 0,0 0,1 1,-1-1,1 0,0 1,-1-1,1 0,0 1,0-1,0 1,0-1,0 0,0 1,0-1,0 1,1-1,-1 0,1 1,-1-1,1 0,-1 0,1 1,-1-1,1 0,0 0,0 0,0 0,0 0,0 0,0 0,0 0,0 0,0 0,0-1,0 1,1 0,-1-1,55 27,-49-25,97 32,-73-20,-19-10,-1 0,0 1,0 0,0 0,-1 1,0 1,0 0,-1 0,1 1,-2 0,1 1,-1-1,0 2,5 8,-6 0,-6-15,0 0,0 0,0 0,0-1,0 1,0 0,1-1,-1 1,1-1,-1 1,1-1,0 0,0 0,0 0,1 0,-1 0,0 0,1 0,1 0,6-1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3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368 141,'-17'124,"-24"191,16-112,14-150,8-43,0-1,1 2,1-1,-1 0,1 0,1 0,0 1,1-1,0 0,1 5,3 2</inkml:trace>
  <inkml:trace contextRef="#ctx0" brushRef="#br0" timeOffset="464.632">1 226,'66'-36,"2"2,1 3,1 3,72-18,-11 28,-128 17,1 1,-1 0,0 1,0-1,1 1,-1-1,0 1,0 0,0 0,0 1,0-1,0 0,0 1,0 0,0 0,-1 0,1 0,-1 0,1 0,-1 1,0-1,0 1,0 0,0-1,-1 1,1 0,-1 0,1 0,-1 0,0 0,0 0,-1 1,1-1,-1 0,1 0,-1 1,0 2,-3 8,0 0,-1 0,0-1,-1 1,0-1,-1 0,-1-1,0 1,-1-1,0-1,-10 11,11-11,-164 199,168-208,0 0,0-1,0 1,1 0,-1 1,1-1,-1 0,1 1,0-1,0 1,0 0,0 0,0 0,1 0,-1 0,1 0,0 0,0 0,0 1,0-1,1 0,-1 1,1-1,0 0,0 1,0-1,0 1,1-1,-1 0,1 1,0-1,0 0,0 0,0 0,1 0,-1 0,1 0,0 0,0 0,0 0,8 3,0 0,0-1,1 0,0-1,0 0,0-1,0 0,0-1,1 0,1-1,15 4,13 2,70 25,-109-31,-1 0,1 0,0 0,-1 0,0 1,1-1,-1 1,0-1,1 1,-1-1,0 1,0 0,0-1,-1 1,1 0,0 0,-1 0,1-1,-1 1,1 0,-1 0,0 0,0 0,0 0,0 0,0 0,-1 0,1 0,0 0,-1-1,1 1,-1 0,0 0,0 0,0-1,0 1,0 0,0-1,-1 1,-56 56,11-29,-2-3,0-1,-2-3,-1-2,-20 3,47-14</inkml:trace>
  <inkml:trace contextRef="#ctx0" brushRef="#br0" timeOffset="1085.475">961 705,'-2'11,"2"1,-1-1,1 0,1 0,0 0,0 0,1 0,1 0,0 0,1 2,-3-9,0-1,1 0,-1 0,1 1,0-1,-1 0,1-1,1 1,-1 0,0 0,1-1,-1 1,1-1,0 0,0 0,0 0,0 0,0-1,0 1,0-1,0 0,1 0,-1 0,1 0,-1 0,1-1,-1 1,1-1,-1 0,1 0,-1-1,1 1,2-1,10-4,0-2,0 1,0-2,-1 0,0-1,0 0,-1-1,0-1,-1 0,-1-1,1 0,-2-1,1-2,22-19,-34 33,1 1,-1-1,0 1,1-1,-1 1,0-1,1 1,-1-1,1 1,-1-1,1 1,-1-1,1 1,-1 0,1-1,0 1,-1 0,1 0,-1-1,1 1,0 0,-1 0,1 0,0 0,-1 0,1 0,0 0,-1 0,1 0,0 0,-1 0,1 0,0 0,-1 1,1-1,-1 0,1 0,0 1,-1-1,1 0,-1 1,1-1,-1 1,1-1,-1 1,1-1,-1 1,0-1,1 1,-1-1,1 1,9 39,-7-23,-2-12,-1 0,1 0,0-1,1 1,-1 0,1 0,0-1,0 1,0-1,1 0,-1 0,1 1,0-2,0 1,1 0,-1-1,1 1,0-1,0 0,0 0,0-1,0 1,1-1,-1 0,1 0,0 0,-1-1,1 0,0 0,2 1,5-2,1 0,-1 0,0-1,1-1,-1 0,0-1,0 0,0-1,0 0,-1-1,1 0,-1-1,-1 0,1-1,-1 0,0 0,4-6,16-13,-2-1,-2-1,0-2,-2-1,-1 0,3-8,-1 0,-2-2,-2 0,-2-2,-2 0,-1-1,1-12,1-3,-8 30,-2-2,0 1,-2-1,-1 0,0-16,-6 48,0 0,1 1,-1-1,0 0,0 0,0 0,1 0,-1 0,0 0,0 0,0 0,-1 0,1-1,0 1,0 0,0-1,-1 1,1-1,0 1,-1-1,1 0,0 1,-1-1,1 0,0 0,-1 0,1 0,0 0,-1 0,1-1,0 1,-1 0,1-1,0 1,-1-1,1 1,0-1,0 1,0-1,0 0,-1 0,1 0,0 0,0 0,0 0,1 0,-1 0,0 0,0 0,1 0,-1 0,0-1,1 1,-1 0,1 0,-1-1,1 1,0 0,0-1,0 1,0 0,0-1,0 1,0-1,0 1,0 0,0-1,1 1,-1 0,1-2,-14 27,0 0,2 1,0 0,2 1,1 0,1 1,1 0,2-1,0 2,2-1,1 3,-7 39,0-15,3 1,2-1,5 53,25 48,-25-149,-2-6</inkml:trace>
  <inkml:trace contextRef="#ctx0" brushRef="#br0" timeOffset="1267.637">1469 283,'57'14,"30"5,8-1,-2 2,-7-4,-8-3,-9-5,-10-3,-6-3,-8-1,-6-2,-10 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0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0,'23'0,"19"0,6 0,0 0,-4 0,-3 0,-11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33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911 184,'26'-49,"-22"41,-18 34,-13 27,3 0,2 2,2 0,3 2,2 0,3 0,2 1,0 44,9-88,1 0,0 0,1 0,1 0,0 0,1-1,0 1,1-1,4 8,-7-17,1 0,0 0,0-1,1 1,-1 0,1-1,0 0,-1 1,2-1,-1 0,0-1,0 1,1-1,0 1,-1-1,1 0,0 0,0-1,0 1,0-1,1 0,-1 0,0 0,0 0,1-1,-1 0,0 0,1 0,-1 0,0-1,1 0,-1 0,18-6,-1-1,0-2,0 0,-1-1,0 0,-1-2,-1-1,0 0,-1-1,0-1,-1 0,9-15,-13 19,34-36,-2-2,-2-3,-3 0,-2-3,-3-1,-2-2,-2 0,-4-3,10-33,-33 86,0 1,0 0,-1 0,0 0,0 0,-1 0,0-1,0 1,-1 0,0-1,-1 1,0-1,1 8,0 0,0 1,0-1,0 0,0 1,0-1,0 0,-1 1,1-1,0 1,0-1,-1 0,1 1,0-1,-1 1,1-1,-1 1,1-1,-1 1,1-1,-1 1,1-1,-1 1,1 0,-1-1,0 1,1 0,-1 0,0-1,1 1,-1 0,0 0,1 0,-1 0,0 0,1 0,-1 0,0 0,1 0,-1 0,0 0,1 0,-1 0,0 1,1-1,-1 0,0 0,1 1,-1-1,1 1,-1-1,1 0,-1 1,1-1,-1 1,1-1,-1 1,1-1,0 1,-1 0,1-1,0 1,-1 0,-27 40,-107 264,121-267,2 0,2 0,1 1,2 0,1 1,3 0,1-1,2 17,0-47,1 0,0 1,1-1,0 0,0 0,1-1,0 1,0 0,1-1,0 0,0 0,1 0,1 0,-1-1,1 0,0 0,1 0,0-1,10 8,-3-3</inkml:trace>
  <inkml:trace contextRef="#ctx0" brushRef="#br0" timeOffset="5200.32">460 156,'-4'1,"1"0,-1 1,1-1,0 1,-1 0,1 0,0 0,0 0,0 1,1-1,-1 1,1 0,-1 0,1 0,0 0,0 0,0 0,0 2,-5 4,-193 301,12-100,186-209,1 0,0 1,0-1,0 0,0 1,1-1,-1 1,0-1,1 1,-1-1,1 1,-1 0,1-1,0 1,-1 0,1-1,0 1,0 0,0-1,1 1,-1 0,0-1,1 1,-1-1,1 1,-1 0,1-1,0 1,-1-1,1 1,0-1,0 0,0 1,0-1,0 0,1 0,-1 0,0 0,1 0,-1 0,0 0,1 0,-1 0,1-1,-1 1,1-1,0 1,-1-1,1 1,0-1,-1 0,1 0,0 0,0 0,220 42,-205-37,88 11,-102-16,0 0,0 0,1-1,-1 1,0-1,0 1,0-1,0 0,0 0,-1 0,1-1,0 1,0-1,-1 0,1 1,-1-1,1 0,-1 0,0-1,0 1,0 0,0-1,0 1,-1-1,1 0,-1 0,0 1,1-1,-1 0,0 0,-1-1,2-15,-1-1,-1 1,-1-1,0 1,-2 0,0 0,-2 0,0 0,0 0,-2 1,0 0,-2 0,0 1,0 0,-2 1,-2-3,-31-63,-41-115,84 193,-1 0,1 0,0 0,1 0,-1 0,1 0,0 0,0 0,0-1,0 1,1 0,-1 0,1 0,0 0,1 0,-1 0,1 0,-1 1,1-1,0 0,1 1,-1-1,0 1,1 0,0 0,0 0,0 0,0 0,0 1,1 0,-1-1,4-1,14-6</inkml:trace>
  <inkml:trace contextRef="#ctx0" brushRef="#br0" timeOffset="5746.822">1758 466,'19'0,"11"0,6 0,1 0,-1 0,-2 0,-2 0,-1 0,-1 0,-1 0,-1 0,0 0,0-5,-1-1,1 0,0 1,-5-3,-6-1</inkml:trace>
  <inkml:trace contextRef="#ctx0" brushRef="#br0" timeOffset="5962.419">1842 636,'44'4,"23"-2,5-2,-4-2,-10 1,-9-5,-9-2,-11 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44,'0'511,"21"-405,-20-103,0-1,0 1,1-1,-1 1,1-1,-1 1,1-1,0 0,0 0,0 0,0 0,0 0,0 0,1-1,-1 1,1-1,-1 1,1-1,-1 0,1 0,0 0,-1 0,1-1,0 1,0-1,0 0,0 1,-1-1,1-1,0 1,0 0,0-1,0 1,-1-1,3 0,9-7,-1 0,1 0,-1-1,-1-1,0 0,0-1,-1 0,0 0,-1-1,0-1,-1 0,-1 0,0-1,2-5,-5 11,67-121,-71 129,-1 0,0 1,0-1,0 0,1 1,-1-1,0 0,1 1,-1-1,0 0,1 0,-1 1,0-1,1 0,-1 0,0 0,1 0,-1 1,1-1,-1 0,0 0,1 0,-1 0,1 0,-1 0,0 0,1 0,-1 0,1 0,-1 0,0-1,1 1,-1 0,0 0,1 0,-1 0,1-1,-1 1,0 0,1 0,-1 0,0-1,0 1,1 0,-1-1,0 1,0 0,1-1,-1 1,0 0,0-1,0 1,0-1,1 1,-1 0,0-1,0 1,0-1,0 1,0 0,0-1,2 38,-2-32,-2 2,1 1,0-1,1 1,0 0,0-1,1 1,-1-1,2 1,-1-1,1 1,0-1,0 0,1 0,0 0,1 0,-1 0,1-1,1 0,-1 1,1-2,0 1,0 0,1-1,-1 0,1 0,0-1,1 0,-1 0,1 0,0-1,3 2,3-6,0 0,-1-1,1-1,-1 1,1-2,-1 0,0-1,-1 0,1 0,-1-1,0-1,0 0,-1 0,0-1,0-1,-1 1,0-1,-1-1,0 0,0 0,1-4,10-5,0-1,-2-1,0 0,-2-2,0 1,-2-2,0 0,-2 0,-1-1,0-1,-2 0,-1 0,-1 0,-2-1,0 0,-1-16,-18-9,2 34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8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1 535,'10'5,"1"0,1-1,-1-1,1 1,-1-2,1 0,0 0,0-1,0-1,0 0,0-1,-1 0,1 0,0-1,0-1,-1 0,0-1,1 0,-1-1,-1 0,1 0,-1-1,0-1,3-2,140-165,-99 111,4 2,1 3,67-49,-31 65,-93 41,1 1,0 0,-1 0,1 0,0 0,-1 0,1 1,-1-1,1 1,0-1,-1 1,1 0,-1 0,1 0,-1 0,0 1,0-1,1 1,-1-1,0 1,0 0,0 0,-1 0,1 0,0 0,-1 0,1 1,-1-1,0 0,0 1,0-1,0 1,0-1,0 1,-1-1,1 1,-1 0,2 16,0 1,-2-1,0 1,-1-1,-1 1,-1-1,0 1,-2-1,0-1,-1 1,-1-1,-1 0,0 0,-2-1,0 0,0 0,-9 7,1-5,-1-1,-1-1,-1-1,0 0,-1-2,-1-1,0 0,0-2,-2-1,1-1,-1-1,0-1,-12 2,32-7,-1 0,0 0,0 0,0-1,0 0,0 0,0 0,0-1,0 0,0 0,0-1,0 1,0-1,0-1,0 1,0-1,0 0,0 0,1-1,-1 0,5 2,0 0,1 0,-1 0,0 0,0 0,1 0,-1 0,1 0,-1 0,1 0,-1-1,1 1,0 0,0 0,0 0,-1-1,1 1,0 0,0 0,1-1,-1 1,0 0,0 0,1-1,-1 1,0 0,1 0,-1 0,1 0,0 0,-1-1,1 1,1 0,7-11</inkml:trace>
  <inkml:trace contextRef="#ctx0" brushRef="#br0" timeOffset="306.43">1384 169,'-21'30,"-16"21,1 2,3 1,3 2,-12 32,39-84,1 0,0-1,0 1,1 0,-1 0,1 0,0 1,0-1,0 0,1 0,-1 1,1-1,0 0,0 0,0 1,1-1,0 0,0 0,0 1,0-1,1 0,-1 0,1 0,0-1,0 1,0 0,1-1,-1 1,1-1,0 0,0 0,0 0,1 0,1 1,10 0,1 0,0-2,0 0,0 0,0-2,0 0,1 0,-1-2,0 0,0-1,-1 0,1-1,-1-1,0-1,0 0,0-1,-1 0,9-7,-9 8,0-1,-1-1,0 0,0 0,-1-1,0-1,-1 0,0-1,0 0,-1-1,-1 0,0 0,0-1,-2 0,1 0,-2-1,0 0,0 0,-1-1,-1 1,-1-1,0 0,0-6,-3 17,-1-1,0 0,0 1,0-1,0 0,-1 1,1-1,-1 1,0 0,-1 0,1 0,-1 0,0 0,0 0,0 1,0-1,0 1,-1 0,0 0,0 0,1 0,-2 1,1 0,0 0,0 0,-1 0,-3-1,-2 0,-1 0,0 0,1 1,-1 1,0-1,0 2,0 0,0 0,0 1,0 0,-6 2,-6 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58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23,'34'0,"20"0,6 0,-2-5,-6-1,-8 0,-11 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5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172 368,'-19'37,"-20"38,4 2,3 1,-4 22,34-93,0 0,0 0,0 0,1 0,0 0,0 0,1 1,0-1,0 0,1 0,0 0,0 0,1 1,0-2,0 1,0 0,1 0,0-1,0 1,1-1,0 0,0 0,0 0,1-1,0 1,0-1,0-1,1 1,0 0,0-1,5 3,-4-4,0 1,1-1,-1-1,1 1,0-1,0-1,0 1,0-1,0-1,0 1,0-1,0-1,0 1,0-2,-1 1,1-1,0 0,0 0,-1-1,1 0,-1-1,0 0,143-107,-143 104,25-27,-3-1,0-2,-2-1,-2-1,-2-1,-2-1,-1-1,7-24,-8 24,-14 32,0 0,0 0,-1 0,0-1,-1 0,0 1,-1-1,0 0,-1-1,0 1,0 0,-2-10,0 20,1 1,-1-1,0 0,0 1,0-1,0 0,1 1,-1-1,0 1,0-1,0 1,0 0,0-1,0 1,0 0,0 0,0 0,0 0,-1 0,1 0,0 0,0 0,0 0,0 0,0 0,0 1,0-1,0 0,0 1,0-1,0 1,0-1,1 1,-1 0,0-1,0 1,0 0,1-1,-1 1,0 0,1 0,-1 0,1 0,-1 0,1 0,-1 0,1 0,-1 0,1 0,0 0,0 0,0 0,-1 0,1 0,0 0,0 0,-2 2,-19 31,2 0,1 1,1 1,3 1,0 0,3 1,-2 11,-5 14,12-49,0 0,2 1,-1 0,2 0,0 0,1 0,0 0,1 1,1-1,1 1,0-1,1 0,0 0,1 0,1 0,1 0,0 0,0-1,2 0,0 0,0-1,3 3,35 30,-31-36</inkml:trace>
  <inkml:trace contextRef="#ctx0" brushRef="#br0" timeOffset="250.534">990 762,'-19'39,"-7"17,2 4,9-8,8-14</inkml:trace>
  <inkml:trace contextRef="#ctx0" brushRef="#br0" timeOffset="681.731">1300 1,'94'167,"-81"-125,-2 1,-2 0,-2 0,-1 1,-2 0,-3 0,-1 0,-2 0,-2 0,-2-1,-2 1,-13 38,16-64,-1-1,0 0,-2 0,0 0,-1-1,0 0,-1-1,-1 0,-1-1,0 0,-1 0,0-2,-1 1,0-2,-1 0,-13 7,7-8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5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0 650,'7'4,"0"0,1-1,-1 1,1-1,-1-1,1 1,0-1,0-1,0 0,0 0,1 0,-1-1,0 0,5-1,3 1,271-1,-237-4,-32-1</inkml:trace>
  <inkml:trace contextRef="#ctx0" brushRef="#br0" timeOffset="1349.487">959 311,'-13'17,"2"0,0 1,0 1,2 0,0 0,2 1,0 0,1 0,1 1,1 0,0 0,2 5,-3-1,-1 16,2 1,1-1,3 1,1-1,2 7,-2-44,0 1,0-1,1 0,-1 1,1-1,0 0,0 0,0 0,1 0,-1 0,1 0,0-1,0 0,1 1,-1-1,0 0,1 0,0-1,0 1,0-1,0 0,0 0,0 0,0-1,1 1,-1-1,1 0,-1 0,1-1,-1 1,1-1,0 0,-1 0,1 0,-1-1,1 0,-1 0,1 0,-1 0,1-1,-1 0,0 0,2-1,23-12,0-1,-1-2,0 0,-2-2,0-1,-1-2,-1-1,3 0,-5 3,0-1,-1-1,-1-1,-2-1,0-1,-2 0,0-1,5-17,-12 22,0-1,-2 1,-1-2,-1 1,-1 0,0-9,-8 4,4 28,-1-1,1 1,0 0,0-1,0 1,-1 0,1-1,0 1,0 0,-1-1,1 1,0 0,-1 0,1 0,0-1,-1 1,1 0,0 0,-1 0,1 0,-1 0,1 0,0 0,-1-1,1 1,0 0,-1 0,1 0,-1 1,1-1,0 0,-1 0,1 0,-1 0,1 0,0 0,-1 0,1 1,0-1,-1 0,1 0,0 1,0-1,-1 0,1 0,0 1,-1-1,1 0,0 1,0-1,0 0,0 1,-1-1,1 0,0 1,0-1,0 1,0-1,0 0,0 1,0-1,0 0,0 1,0 0,-11 20,1 0,1 1,1 0,1 1,1 0,-1 9,-1-2,-1 22,2 0,2 0,2 0,5 51,-1-45,-1-44,0 0,2 1,0-1,1 0,0 0,1 0,0-1,5 9,0-4</inkml:trace>
  <inkml:trace contextRef="#ctx0" brushRef="#br0" timeOffset="3702.607">1636 875,'57'-17,"28"8,-83 8,0 1,0 0,-1 0,1 1,0-1,0 0,0 0,-1 1,1-1,0 1,0 0,-1 0,1-1,-1 1,1 0,0 0,-1 0,0 1,1-1,-1 0,0 1,0-1,1 0,-1 1,0-1,0 1,-1 0,1-1,0 1,0 0,-1-1,1 1,-1 0,0 0,1 0,-1-1,0 1,0 0,0 0,0 0,-1 0,1-1,-1 2,-1 4,0 0,-1 0,0 0,0 0,0-1,-1 1,0-1,-1 0,1 0,-1-1,0 1,-1-1,1 0,-6 3,-31 36,41-43,0 0,0 0,1 0,-1 0,0 0,1 0,-1 0,0 0,1 1,0-1,-1 0,1 0,0 1,-1-1,1 0,0 1,0-1,0 0,0 0,0 1,0-1,1 0,-1 1,0-1,1 0,-1 0,1 0,-1 1,1-1,0 0,-1 0,1 0,0 0,0 0,0 0,-1 0,1 0,0 0,0-1,1 1,-1 0,0-1,0 1,0-1,0 1,1-1,-1 1,0-1,0 0,1 1,66 11,-16-16,-32-3</inkml:trace>
  <inkml:trace contextRef="#ctx0" brushRef="#br0" timeOffset="5181.863">988 0,'-13'4,"1"0,0 1,0 0,1 1,-1 0,1 1,0 0,1 1,0 0,0 1,1 0,0 0,0 1,1 0,1 1,0 0,0 0,1 0,0 1,1 0,0 0,-2 10,-18 64,3 2,4 0,3 2,2 33,11-95,0 0,2 0,1-1,1 1,1 0,2-1,1 1,1-1,3 5,-6-21,1-1,0 0,1 0,0 0,1-1,0 0,0 0,1-1,0 0,0 0,1-1,0 0,0 0,1-1,0-1,0 1,0-2,1 1,-1-1,1-1,0 0,0 0,1-1,-1-1,0 0,6 0,11-1,-3-1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30,'28'0,"25"0,7-5,-1-1,-6 0,-7 1,-7 2,-5 0,-3 2,-3 1,-1 0,0 0,-5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1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0,'39'10,"26"-2,8-3,-5-6,-13-3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3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18,'39'0,"17"0,4 0,-4-5,-6-1,-11-1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3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1,'10'33,"3"31,-1 9,-2-3,-3-9,-3-9,-1-5,-3-5,0-5,-5-4,-2-3,0-2,-3 0,0-1,-3 1,0-1,3 1,3-5</inkml:trace>
  <inkml:trace contextRef="#ctx0" brushRef="#br0" timeOffset="399.755">391 283,'-336'185,"333"-184,0 0,0 0,0 1,0-1,0 1,0 0,1 0,-1 0,0 0,1 1,0-1,-1 1,1-1,0 1,1 0,-1 0,0 0,1 0,-1 0,1 0,0 0,0 0,0 0,1 1,-1-1,1 0,0 1,0-1,0 1,0-1,0 0,1 1,-1-1,1 0,0 0,0 1,0-1,1 0,-1 0,1 0,0 1,6 3,0-1,0 1,1-2,0 1,0-1,0 0,1-1,-1 0,1-1,0 0,0 0,0-1,0 0,3-1,24 8,-9-2,-19-7,0 1,-1 0,1 1,-1 0,1 0,-1 1,0 0,0 0,0 1,-1 0,1 0,-1 1,0 0,0 1,0-1,-1 1,0 0,0 1,-1-1,1 1,-1 1,3 6,-4 6</inkml:trace>
  <inkml:trace contextRef="#ctx0" brushRef="#br0" timeOffset="647.793">618 565,'-5'34,"-2"20,1 6,1-2,1-7,2-11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2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1,'5'38,"1"37,0 10,-1 1,-2-10,-1-8,0-11,-7-10,-1-9,0-5,1-4,1-2,-3-1,-1 0,-3 1,-1-5</inkml:trace>
  <inkml:trace contextRef="#ctx0" brushRef="#br0" timeOffset="312.925">459 198,'-103'57,"2"5,-24 24,120-82,-1-1,1 1,-1-1,1 1,0 0,0 1,1-1,-1 1,1 0,0 0,0 0,1 0,-1 1,1 0,0-1,1 1,-1 0,1 1,-1 4,5-8,0 1,0-1,0 0,1 0,-1 0,1 0,-1-1,1 1,0-1,0 1,0-1,0 0,1 0,-1 0,1-1,-1 1,1-1,-1 0,1 0,0 0,0 0,-1-1,1 0,3 1,-2 0,43 8,-30-7,-1 1,0 1,0 0,0 1,-1 1,0 0,0 1,0 1,-1 1,0 0,5 5,37 34,-47-47</inkml:trace>
  <inkml:trace contextRef="#ctx0" brushRef="#br0" timeOffset="730.638">627 594,'22'-4,"-3"0,-1 0,0 1,1 1,-1 1,1 1,-1 0,1 2,-1 0,7 2,-24-4,0 0,0 0,0 1,0-1,0 0,0 0,0 1,0-1,0 1,0-1,0 1,0-1,0 1,0 0,0-1,-1 1,1 0,0 0,-1 0,1-1,0 1,-1 0,1 0,-1 0,1 0,-1 0,1 0,-1 0,0 0,0 0,0 0,1 0,-1 0,0 1,0-1,0 0,0 0,-1 0,1 0,0 0,0 0,-1 0,1 0,-1 0,1 0,0 0,-1 0,0 0,1 0,-1-1,0 1,1 0,-44 42,41-40,-31 22,25-19,0 0,1 0,-1 0,2 1,-1 1,1-1,0 1,0 0,1 1,0 0,5-8,0 1,0 0,0-1,1 1,-1 0,0 0,1 0,-1-1,1 1,0 0,0 0,0 0,0 0,0 0,0 0,0-1,0 1,1 0,-1 0,1 0,-1 0,1-1,0 1,0 0,0-1,0 1,0-1,0 1,0-1,0 1,1-1,-1 0,1 1,-1-1,1 0,-1 0,1 0,-1 0,1 0,0-1,0 1,-1 0,1-1,0 0,0 1,1-1,93 2,-8-32,-63 19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23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525 510,'-46'214,"3"-52,-8 56,51-215,-1 0,0 0,1-1,0 1,-1 0,1 0,0 0,1 0,-1 0,0 0,1 0,0-1,0 1,0 0,0 0,0-1,0 1,1-1,-1 1,1-1,-1 1,1-1,0 0,0 0,0 0,0 0,1 0,-1-1,1 1,-1 0,1-1,-1 0,1 0,0 0,-1 0,1 0,0 0,1 0,225-3,-71 1,-146 1</inkml:trace>
  <inkml:trace contextRef="#ctx0" brushRef="#br0" timeOffset="8438.18">1146 566,'48'-43,"-40"39,11-7,0 2,1 0,0 1,0 1,0 1,1 0,0 2,1 1,-1 0,0 2,1 0,16 2,-33 0,0 0,0 0,0 0,0 0,-1 1,1 0,0 0,-1 0,1 1,-1-1,0 1,0 0,0 1,0-1,0 1,-1-1,1 1,-1 0,0 0,0 0,-1 1,1-1,-1 1,0 0,0-1,0 4,2 6,-1 0,0 0,-1 0,0 1,-1-1,-1 0,0 1,-3 12,-2-10,-1-1,0 1,-1-1,-1 0,-1-1,0 0,-1 0,0-1,-1 0,-1-1,0 0,-1-1,0-1,-1 0,0 0,-1-2,0 1,-15 5,-4 8,31-22,0 0,1 0,-1 1,1-1,0 1,-1-1,1 1,0 0,0-1,0 1,0 0,0 0,0 1,1-1,-1 0,1 1,0-1,-1 1,1-1,0 1,1-1,-1 1,0 0,1-1,-1 1,1 0,0 0,0-1,0 1,0 0,0 0,1 0,-1-1,1 1,0 0,0-1,0 1,0-1,0 1,1-1,-1 1,1-1,1 2,5 1,0 1,1-1,0 0,-1-1,2 0,-1-1,0 0,1 0,0-1,-1 0,1-1,0 0,0 0,0-1,0-1,0 1,0-2,-1 1,1-1,0-1,6-2,130-21,-128 20</inkml:trace>
  <inkml:trace contextRef="#ctx0" brushRef="#br0" timeOffset="9120.098">2049 425,'1'-3,"1"-1,-1 1,1 0,0 0,0 1,0-1,0 0,0 1,1-1,-1 1,1-1,-1 1,1 0,0 0,0 1,0-1,0 0,0 1,0 0,1 0,-1 0,3-1,218-56,-131 63,-91-4,0-1,0 1,0 0,0 0,0-1,0 1,0 1,-1-1,1 0,0 0,-1 1,1-1,-1 1,1-1,-1 1,0 0,1-1,-1 1,0 0,0 0,0 0,-1 0,1 0,0 0,-1 0,1 0,-1 0,0 0,0 0,0 1,0-1,0 0,0 0,0 0,-1 0,1 0,-1 0,0 0,1 0,-1 0,-1 2,-6 11,0-1,-1 0,-1 0,0-1,-1 0,-1-1,1 0,-2-1,0 0,0-1,-9 5,-51 45,72-59,-2 0,1 0,0 0,0 0,0 0,0 0,0 0,0 1,1-1,-1 1,0-1,1 1,-1 0,1 0,0-1,-1 1,1 0,0 0,0 0,0 1,0-1,1 0,-1 0,0 0,1 1,0-1,0 0,-1 0,1 1,0-1,1 0,-1 1,0-1,1 0,-1 0,1 0,0 1,0-1,0 0,0 0,0 0,0 0,0 0,1-1,-1 1,1 0,-1 0,2 0,108 42,-99-42,-1 1,1 0,-1 0,0 1,0 1,0 0,0 1,-1 0,0 0,0 1,-1 0,0 1,0 0,-1 1,0-1,6 9,-12-13,0 0,-1-1,1 1,-1 0,0 0,0 0,0-1,0 1,-1 0,1 0,-1 0,0 1,-1-1,1 0,-1 0,1-1,-1 1,0 0,-1 0,1 0,-1 0,0-1,1 1,-2-1,1 1,0-1,-1 0,1 0,-1 0,-3 2,-3 3,0 0,0-1,-1 0,0-1,0 0,-1 0,0-1,0-1,-11 4,-9 1,-132 24,123-46,28 1</inkml:trace>
  <inkml:trace contextRef="#ctx0" brushRef="#br0" timeOffset="11138.218">2896 58,'1'0,"-1"-1,0 1,1-1,-1 1,1 0,-1 0,1-1,-1 1,1 0,-1 0,1 0,-1-1,1 1,0 0,-1 0,1 0,-1 0,1 0,-1 0,1 0,0 0,-1 0,1 1,-1-1,1 0,-1 0,1 0,-1 1,1-1,-1 0,1 0,-1 1,1-1,-1 1,0-1,1 0,-1 1,1-1,-1 1,0-1,1 1,-1-1,0 1,0-1,0 1,1-1,-1 1,0-1,0 1,0-1,0 1,0 0,0-1,0 1,0-1,0 1,0-1,0 1,0 0,5 39,-5-39,30 330,-2 84,-6-197,-22-214,2 0,0 1,0 0,-1 0,0 0,0 0,0 0,-1 0,0 0,0 0,0 0,0 0,-1 0,0 0,0 0,0 0,-1 0,0 0,1 0,-2-1,1 1,0-1,-1 1,0-1,0 0,0 0,-1-1,0 1,1-1,-1 1,0-1,0 0,-4 2,-192 42,19-8,-2-7,-47-3,-23 3,-378 58,275-43,127-19,50-7,-53 13,62-11,168-22,1 0,-1-1,0 1,0 0,0-1,0 1,1-1,-1 0,0 1,0-1,0 0,0 0,0-1,0 1,0 0,0 0,1-1,-1 1,0-1,0 0,0 0,1 1,-1-1,0 0,1 0,-1-1,1 1,-1 0,1 0,0-1,-1 1,1-1,0 1,0-1,0 1,0-1,0 0,1 0,-1 1,0-1,1 0,-1 0,1 0,0 0,-1 0,1 0,0-1,-3-281,-22-37,10-15,32 3,-18 329,1 0,0 0,0 0,1 0,-1 1,1-1,0 0,0 0,0 0,0 1,1-1,0 0,-1 1,1-1,1 1,-1 0,0 0,1 0,0 0,-1 0,1 0,0 1,0 0,1-1,-1 1,0 0,1 0,0 1,-1-1,1 1,0 0,0 0,157-24,97-9,55 12,-178 11,1 7,18 5,146-4,-39-24,66-2,-155 12,82 5,-111-14,26-3,-69 27,-87 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1,'-10'43,"-3"38,-4 15,1 1,3-11,4-11,3-9,3-5,2-9,1-8,1-7,-1-5,1-3,0-2,4-5,1-6</inkml:trace>
  <inkml:trace contextRef="#ctx0" brushRef="#br0" timeOffset="269.392">511 339,'-144'84,"-124"95,268-178,-4 0,1 0,0 0,1 0,-1 0,0 1,0 0,1-1,-1 1,0 0,1 0,0 1,0-1,-1 0,1 1,1-1,-1 1,0 0,1 0,-1-1,1 1,0 0,0 0,0 0,0 1,0-1,1 0,0 0,-1 0,1 0,0 1,1-1,-1 0,0 0,1 0,0 0,0 0,0 0,1 3,11 3,1-1,0 0,0-1,1-1,0 0,0-1,1 0,-1-1,1-1,0-1,0 0,3-1,23 5,238 56,-236-43,-26-11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57,'11'-27,"-7"20,-5 21,-60 302,-1 86,60-383,4 83,0-101,1 1,-1 0,1-1,-1 0,1 0,0 0,-1 0,1 0,0 0,0 0,0-1,0 0,-1 1,1-1,0 0,0-1,0 1,0 0,0-1,0 0,-1 1,1-1,0 0,0-1,-1 1,1 0,-1-1,1 1,-1-1,0 0,2-1,-2 2,111-61,-86 43,2 2,-1 1,2 2,0 1,1 1,0 1,1 2,0 1,0 1,16 0,-45 7,1 0,-1 0,0 0,1 1,-1-1,0 1,1-1,-1 1,0 0,0 0,0 1,1-1,-1 1,-1-1,1 1,0 0,0 0,-1 0,1 1,-1-1,0 1,0-1,1 1,-2 0,1 0,0-1,-1 1,1 1,-1-1,0 0,0 0,0 0,0 1,-1-1,1 0,-1 1,0-1,0 0,0 1,0-1,-1 0,1 1,-1-1,0 0,0 0,0 1,0-1,-1 0,0 0,-9 19,-1-2,-1 1,-1-2,-1 0,-1-1,0 0,-1-1,-1-1,-1-1,0 0,-1-2,0 0,-1-1,-1-1,0-1,0-1,-13 3,16-5,-1 0,0-2,0 0,-1-1,1-1,-1-1,0-1,0-1,-8-1,25 1,0 0,0 0,0-1,0 0,0 0,1 0,-1 0,0-1,1 1,-1-1,0 0,1 0,0 0,0 0,-1-1,1 0,1 1,-1-1,0 0,1 0,-1 0,1-1,0 1,0-1,0 1,0-1,-4-18</inkml:trace>
  <inkml:trace contextRef="#ctx0" brushRef="#br0" timeOffset="276.675">908 0,'5'43,"1"43,-4 17,-4 0,0-7,-6-11,-1-11,1-12,-3-12,1-6,1-4,-1-5,-1-4,3-2,2-1,7-5,9-7,1-6</inkml:trace>
  <inkml:trace contextRef="#ctx0" brushRef="#br0" timeOffset="594.384">1416 508,'-29'34,"2"2,1 1,1 1,3 2,1 0,-3 13,21-50,0 1,1 0,0-1,0 1,0 0,0 0,1 0,-1 0,1 0,0 1,0-1,1 0,-1 1,1-1,0 0,0 1,1-1,-1 0,1 0,0 1,0-1,0 0,1 0,-1 0,1 0,0 0,0 0,0-1,1 1,-1-1,1 1,0-1,0 0,0 0,1 0,-1 0,0-1,2 1,10 0,-1-2,1 0,-1 0,1-1,-1-1,1-1,-1 0,1-1,-1 0,0-1,0 0,-1-2,1 1,-1-2,0 0,-1 0,1-1,-2-1,1 0,6-6,-10 9,1 0,-1-1,0 0,-1 0,0-1,0 1,0-2,-1 1,0-1,-1 0,0 0,0 0,-1-1,0 1,-1-1,0 0,0-1,-1 1,-1 0,0-1,0 1,-1-4,-1 6,0-1,-1 1,0-1,0 1,-1 0,0 0,0 0,-1 0,0 1,0 0,-1-1,0 2,-1-1,1 0,-1 1,0 0,-1 1,1-1,-1 1,0 0,-1 1,1 0,-1 0,0 0,0 1,0 1,0-1,0 1,-7-1,-9 5</inkml:trace>
  <inkml:trace contextRef="#ctx0" brushRef="#br0" timeOffset="866.304">2263 508,'-29'6,"1"2,0 1,1 2,0 0,0 2,1 1,1 0,0 2,-5 6,-86 83,112-102,2 1,-1-1,0 1,1 0,0 0,-1 0,2 0,-1 0,0 0,1 0,0 1,0-1,0 1,0-1,1 1,0-1,0 1,0-1,0 1,1-1,0 1,0-1,0 0,0 1,1-1,-1 0,1 0,0 0,1 0,-1 0,1 0,1 1,8 4,1 0,0 0,0-2,1 0,0 0,1-1,-1-1,1 0,0-1,0-1,0 0,1-1,-1-1,3 0,-15-1,21 2,1-1,-1 0,1-2,-1-1,1-1,-1-2,0 0,0-1,9-5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34.01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453 0,'-34'5,"-20"16,-6 4,2 3,12 2,8-1,11 1,5 0,6-1,1 0,4 0,-2-1,1 0,-1 0,-4 1,1-6</inkml:trace>
  <inkml:trace contextRef="#ctx0" brushRef="#br0" timeOffset="232.568">2 0,'19'39,"11"22,6 5,1-3,-6-9,-3-12,-2-9,0-5,0-3,0-6,-4-1,-5-3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0.62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4152 978,'-34'-4,"0"2,-1 2,1 1,0 1,1 2,-1 2,0 0,-12 6,41-11,0 0,-1 1,1-1,0 1,0 0,0 0,0 0,0 1,1 0,-1 0,1 0,0 1,-1-1,1 1,1 0,-1 0,1 0,-1 1,1-1,1 1,-1-1,1 1,-1 0,1 0,1 1,-1-1,1 0,0 0,0 2,4-2,-1-1,2 1,-1-1,0 0,1 0,0 0,0-1,0 1,0-1,1 0,0 0,-1-1,1 1,0-1,0 0,0 0,0-1,0 0,1 1,-1-2,0 1,1-1,0 1,20 0,-1-1,0-1,1-1,-1-1,0-1,0-2,-1 0,0-1,0-2,0 0,-1-2,0-1,-1 0,-1-2,0 0,-1-1,10-11,59-55,-88 81,-1 0,1 1,0-1,-1 0,1 1,0-1,-1 1,1-1,-1 1,1-1,-1 1,1-1,-1 1,1-1,-1 1,0 0,1-1,-1 1,0 0,0-1,1 1,-1 0,0 0,0-1,0 1,0 0,0-1,0 1,0 0,0 0,0-1,0 1,0 0,0 0,-1-1,1 1,0 0,-1-1,1 1,0 0,-1-1,1 1,-1-1,1 3,-4 23,1-17,1-1,0 1,1 0,0 0,0-1,1 1,0 0,1 0,0 0,0 0,1-1,0 1,0 0,1-1,0 0,4 8,0-12,-1 0,1-1,0 1,1-1,-1-1,0 1,1-1,0-1,-1 1,1-1,0 0,0-1,-1 0,1 0,0-1,0 0,-1 0,1-1,6-2,15-5,0-1,-2-2,1 0,-1-2,-1-1,-1-1,0-1,-1-1,6-7,-4 5,15-14,-1-1,-2-3,-1-1,-2-1,27-42,-42 49,0-1,-2-1,-2-1,-1 0,-2-1,-2 0,-1-1,-2 0,1-17,-6 46,-1 0,0-1,-1 1,0-1,0 0,-1 1,0-1,-1 0,0 1,0-1,-1 1,0-1,-1 1,0 0,-1 0,0 0,0 0,-1 1,0 0,0 0,-1 0,0 0,-1 0,5 7,0 0,-1 1,1-1,0 0,-1 1,1 0,0-1,-1 1,1 0,-1 0,1 0,0 1,-1-1,1 0,-1 1,1 0,0 0,0-1,-1 1,1 0,0 1,0-1,0 0,0 1,0-1,0 1,1-1,-1 1,-1 1,-44 57,28-22,1 1,2 0,2 2,2-1,1 2,2-1,2 2,2-1,2 0,2 1,2 22,-3-5,3 0,2 1,3-1,3-1,2 1,10 26,-20-82,0 0,0 1,0-1,1-1,-1 1,1 0,0 0,0-1,0 1,1-1,-1 1,1-1,0 0,0 0,0 0,0-1,0 1,3 1,4-8,-3-4</inkml:trace>
  <inkml:trace contextRef="#ctx0" brushRef="#br0" timeOffset="246.53">4659 667,'34'0,"44"0,19 0,2 0,-6 0,-4 0,-8 0,-8 0,-7 0,-9 0,-16 0</inkml:trace>
  <inkml:trace contextRef="#ctx0" brushRef="#br0" timeOffset="-2283.281">144 413,'21'13,"0"-2,0 0,1-1,0-2,1 0,0-1,0-2,0 0,1-1,0-2,0 0,0-2,0 0,-1-2,1-1,0 0,13-5,-6-5,-1 0,-1-3,0 0,-1-2,-1 0,0-2,-2-2,0 0,-1-1,-2-1,13-19,-25 33,-1-1,-1 0,1 0,-2-1,1 0,-2 0,0-1,0 0,-1 0,-1-1,0 1,-1-1,0 0,-1-4,-1 16,-1 1,0 0,1-1,-1 1,0-1,0 1,0-1,0 1,-1-1,1 1,0-1,0 1,-1 0,1-1,-1 1,1 0,-1-1,0 1,0 0,1 0,-1-1,0 1,0 0,0 0,0 0,0 0,-1 0,1 0,0 1,0-1,0 0,-1 0,1 1,-1-1,1 1,0-1,-1 1,1 0,-1 0,1 0,-1-1,1 1,0 0,-1 1,1-1,-1 0,1 0,-1 1,1-1,0 1,-1-1,-64 44,35-5,2 1,2 2,1 0,3 2,-5 14,-137 331,137-325,-3-1,-2-1,-4-2,-1-2,-4-1,-2-2,-2-2,-2-3,24-26,-1-2,-2-2,0 0,-1-1,-18 8,17-29,44-28,6 12,0 1,2 1,0 1,1 1,0 1,19-6,-36 16,9-7,1 2,-1 0,2 1,-1 0,1 2,0 0,0 1,0 1,1 0,0 1,-1 2,1 0,-1 0,1 2,-1 0,1 2,-1 0,0 0,0 2,-1 0,1 1,9 7,-16-6,0 0,1-1,0 0,1-1,-1 0,1-1,0 0,1-1,-1-1,1 0,-1-1,1 0,0-1,0-1,0 0,0-1,0 0,-1-1,1 0,-1-2,1 1,-1-2,0 0,0 0,-1-1,1-1,1-1,2-6</inkml:trace>
  <inkml:trace contextRef="#ctx0" brushRef="#br0" timeOffset="-2002.284">1413 950,'-23'24,"0"1,2 1,1 1,1 1,1 0,1 2,-5 14,20-42,0 0,0 1,0-1,0 1,1-1,-1 1,1 0,0 0,-1 0,1 0,0 0,1 0,-1 0,1 0,-1 0,1 0,0 0,0 0,0 1,0-1,1 0,0 0,-1 0,1 0,0 0,0 0,0 0,1 0,-1-1,1 1,0 0,-1-1,1 1,0-1,1 0,-1 0,0 1,1-2,-1 1,1 0,-1 0,1-1,14 1,0 0,0-2,-1 0,1-1,0-1,-1 0,1-1,-1-1,0 0,0-2,0 0,-1 0,0-1,0-1,0-1,11-9,-17 10,1 0,-1-1,0 0,-1 0,0-1,-1 0,0 0,0-1,-1 0,-1 0,0-1,0 1,-1-1,-1 0,0 0,2-12,-5 18,0 0,-1 0,1 0,-1 0,0 1,-1-1,1 0,-1 1,0-1,-1 1,1 0,-1-1,0 1,0 0,-1 1,1-1,-1 1,0-1,0 1,-1 0,1 1,-1-1,0 1,0 0,0 0,0 0,-1 1,1 0,-1 0,1 0,-1 1,0-1,0 2,0-1,1 0,-1 1,0 0,0 1,-3 0,-10 4</inkml:trace>
  <inkml:trace contextRef="#ctx0" brushRef="#br0" timeOffset="-1688.369">2091 950,'-33'7,"0"1,0 2,1 2,1 0,0 2,-23 15,-12 22,65-50,-1 1,1 0,0-1,-1 1,1 0,0 0,0 0,0 0,0 0,1 0,-1 0,0 0,1 0,0 1,-1-1,1 0,0 0,0 0,0 1,0-1,1 0,-1 0,0 0,1 0,0 0,0 1,-1-1,1 0,0-1,0 1,1 0,-1 0,0 0,1-1,0 2,6 2,1 0,0 0,0-1,0 0,1-1,0 0,-1 0,1-1,0-1,0 1,0-2,0 1,0-1,0-1,0 0,0 0,0-1,0 0,-1-1,1 0,-1 0,1-1,-1 0,0-1,0 2,0 0,1-1,-2 0,1 0,0-1,-1 0,0-1,0 0,0 0,-1 0,0-1,0 0,-1-1,0 1,0-1,-1 0,0-1,0 1,-1-1,0 0,-1 0,0-1,2-5,-6 10,0 1,-1-1,1 0,-1 1,1-1,-1 1,-1 0,1-1,-1 1,1 0,-1 0,0 1,-1-1,1 1,-1-1,1 1,-1 0,0 1,0-1,0 1,-1-1,1 1,0 0,-1 1,0-1,1 1,-1 0,0 0,0 0,1 1,-1 0,0 0,0 0,0 0,1 1,-1 0,-1 0,-20-1</inkml:trace>
  <inkml:trace contextRef="#ctx0" brushRef="#br0" timeOffset="-1335.838">2571 216,'-16'87,"5"0,3 1,5 0,3 0,6 31,-2 55,-3-131,1-23,-2-1,0 1,-1 0,-1-1,-1 1,-1-1,-1 4,5-22,-1 1,1 0,0 0,-1 0,0 0,1 0,-1 0,0 0,0-1,0 1,0 0,0-1,-1 1,1-1,0 1,-1-1,1 0,-1 1,1-1,-1 0,0 0,1 0,-1 0,0-1,0 1,0 0,0-1,0 1,0-1,0 0,0 1,1-1,-1 0,0 0,0 0,0-1,-2 1,-6-9</inkml:trace>
  <inkml:trace contextRef="#ctx0" brushRef="#br0" timeOffset="-999.021">2910 696,'-297'103,"296"-103,-1 0,0 0,1 0,-1 0,1 0,-1 0,0 0,1 1,-1-1,1 0,-1 1,1 0,-1-1,1 1,0 0,-1-1,1 1,0 0,-1 0,1 0,0 0,0 0,0 1,0-1,0 0,0 1,0-1,0 0,1 1,-1-1,0 1,1-1,-1 1,1-1,0 1,-1-1,1 1,0-1,0 1,0 0,0-1,0 1,1-1,-1 1,0-1,1 1,-1 0,1-1,-1 0,1 1,0-1,0 1,0-1,0 0,0 1,1 0,138 110,9 14,-133-111,-3-2</inkml:trace>
  <inkml:trace contextRef="#ctx0" brushRef="#br0" timeOffset="7734.352">4066 2445,'-25'166,"23"467,2-558,1 8,-3-1,-3 0,-7 16,5 9,24-97,-6-16</inkml:trace>
  <inkml:trace contextRef="#ctx0" brushRef="#br0" timeOffset="8913.387">3982 2418,'35'-13,"0"1,0 3,1 0,1 3,-1 0,1 3,0 1,36 3,73 0,185-11,-59-26,-53 26,-216 11,0-1,-1 1,1-1,0 1,-1 0,1 0,-1 0,1 0,-1 1,0-1,1 1,-1-1,0 1,0 0,0 0,0 0,-1 0,1 0,0 0,-1 0,1 0,-1 1,0-1,0 1,0-1,0 1,0-1,-1 1,1 0,-1 0,2 90,-3-68,-14 327,-13-12,24-290,3 0,1 0,3-1,2 1,2 0,5 12,24 109,-35-170,0 1,0-1,-1 1,1-1,0 0,-1 1,0-1,1 1,-1-1,0 1,1-1,-1 1,0-1,0 1,0 0,-1-1,1 1,0-1,0 1,-1-1,1 1,-1-1,0 0,1 1,-1-1,0 1,0-1,1 0,-1 0,0 0,-1 1,1-1,0 0,0 0,0 0,-1-1,1 1,0 0,-1 0,1-1,0 1,-1-1,1 1,-1-1,0 1,-150-12,-171-19,-326 0,458 31,206-12,3 5</inkml:trace>
  <inkml:trace contextRef="#ctx0" brushRef="#br0" timeOffset="10567.492">4066 3179,'-236'20,"-225"-11,394-9,61 1,0-1,0 0,0-1,0 1,0-1,0 0,0 0,0-1,0 0,0 0,1 0,-1-1,-2-1,8 1,-1 1,1 0,-1-1,1 1,0-1,0 0,0 1,0-1,0 1,1-1,-1 1,1 0,-1-1,1 1,0-1,0 1,0 0,1 0,-1-1,0 1,1 0,-1 0,1 0,0 1,0-2,-1 2,86-116,-87 115,1 0,0 0,0 0,0 1,0-1,0 0,0 1,0-1,0 1,0-1,1 1,-1 0,1 0,-1-1,1 1,0 0,-1 0,1 0,0 1,-1-1,1 0,0 1,0-1,0 1,0-1,0 1,0 0,0 0,-1 0,1 0,0 0,0 1,0-1,0 0,0 1,0-1,0 1,-1 0,1 0,0 0,1 0,1 7,1 0,-1 0,0 1,-1-1,1 1,-2-1,1 1,-2 0,1 0,-1 0,0 3,7 34,59 193,-45-172,-22-67,0 0,-1 0,1-1,0 1,-1 0,1 0,0 0,-1 0,1-1,-1 1,1 0,0 0,-1 0,1 0,-1 0,1 0,0 0,-1 0,1 0,-1 0,1 0,0 0,-1 0,1 1,-1-1,1 0,0 0,-1 0,1 1,0-1,-1 0,1 0,0 1,-1-1,1 0,0 0,0 1,-1-1,1 0,0 1,0-1,0 0,-1 1,1-1,0 1,0-1,0 0,0 1,0-1,0 1,0-1,0 0,0 1,0-1,0 1,0-1,0 0,0 1,0-1,0 1,0-1,1 0,-1 1,0-1,0 0,0 1,1-1,-27-21,-152-169,163 175,-2 0,1 1,-2 1,1 1,-2 1,0 0,0 1,-8-2,3 5</inkml:trace>
  <inkml:trace contextRef="#ctx0" brushRef="#br1" timeOffset="20972.986">3220 1571,'0'-23,"0"13,0 22,0 40,11 144,-5-171,-2 1,0-1,-2 1,-1 0,0-1,-3 1,0 0,-5 23,-5 57,13-104,0 0,1 0,-1-1,0 1,1-1,0 0,-1 1,1-1,0 0,-1 0,1 0,0 0,0 0,0 0,0-1,0 1,0-1,0 1,0-1,0 0,0 0,0 0,1 0,-1 0,0 0,0 0,0-1,0 1,0-1,0 0,0 1,0-1,1-1,10 0,187-35,140 37,-143 28,-184-27,0-1,-1 0,1-1,0 0,-1-1,1-1,-1 0,1-1,10-4,-15 4</inkml:trace>
  <inkml:trace contextRef="#ctx0" brushRef="#br1" timeOffset="21789.143">3248 3970,'1'-1,"0"-1,-1 1,1 0,0 0,0 0,0 1,0-1,0 0,0 0,0 0,0 1,0-1,1 0,-1 1,0-1,0 1,1 0,-1-1,0 1,1 0,-1 0,0 0,0 0,1 0,-1 0,0 0,1 0,-1 1,0-1,1 0,-1 1,0-1,0 1,0-1,1 1,-1 0,0-1,0 1,0 0,0 0,0 0,0 0,0 0,-1 0,1 0,0 0,0 0,-1 0,1 0,-1 1,1-1,-1 0,1 0,-1 1,0-1,0 0,0 1,1-1,-1 0,0 1,-1-1,1 0,0 1,0-1,0 0,-1 2,-21 172,18 163,9-288,1-32</inkml:trace>
  <inkml:trace contextRef="#ctx0" brushRef="#br1" timeOffset="22124.386">3954 4026,'15'0,"4"10,-1 7,-8 7,-7 3,-2 7,-8 2,-1 0,0-1,-4-2,2-2,1-1,2-1,3-1,2 0,1 0,6-5,1-6</inkml:trace>
  <inkml:trace contextRef="#ctx0" brushRef="#br1" timeOffset="22439.309">2684 4421,'391'-36,"127"-3,71 29,-447 27,-117-12</inkml:trace>
  <inkml:trace contextRef="#ctx0" brushRef="#br1" timeOffset="22687.338">4405 4111,'-38'9,"-37"14,-11 6,5 4,7 1,11 0,11-2,10-1,2-1,9-1,3 0,8-6</inkml:trace>
  <inkml:trace contextRef="#ctx0" brushRef="#br1" timeOffset="23051.161">3418 4167,'-39'24,"-26"22,-13 9,3-1,9-5,6-5,9-6,8-5,7-7,4-4,3-1,7-3</inkml:trace>
  <inkml:trace contextRef="#ctx0" brushRef="#br1" timeOffset="24657.184">4716 1881,'-10'19,"-7"17,-7 5,2 2,-1-2,4-3,0-8,4-4,3-2,1-6,0 0,4-3</inkml:trace>
  <inkml:trace contextRef="#ctx0" brushRef="#br1" timeOffset="24892.235">4546 1797,'0'38,"5"18,6 4,7-9,4-7,4-12,1-11,2-4,1-6,-1-3,-5-5</inkml:trace>
  <inkml:trace contextRef="#ctx0" brushRef="#br1" timeOffset="26671.878">2797 1458,'-1'-1,"0"1,0-1,1 1,-1 0,0-1,0 1,0 0,0 0,0-1,0 1,0 0,0 0,0 0,0 0,0 0,1 1,-1-1,0 0,0 0,0 1,0-1,0 0,0 1,1-1,-1 1,0-1,0 1,0-1,1 1,-1-1,0 1,1 0,-1 0,1-1,-1 1,1 0,-1 0,1 0,-1-1,1 1,0 0,-1 0,1 0,0 0,-18 43,16-36,0 1,0-1,1 0,1 1,-1-1,1 1,1-1,-1 1,1-1,1 0,0 3,0-10,0 0,0 0,-1 1,1-1,0 0,0-1,0 1,0 0,0 0,1-1,-1 0,0 1,0-1,0 0,0 0,1 0,-1 0,0 0,0-1,0 1,0-1,0 1,0-1,0 0,0 1,0-1,0-1,0 1,0 0,0 0,-1-1,1 1,0 0,-1-1,1 0,-1 1,0-1,0 0,1-1,101-117,-103 119,0 0,0 0,1 0,-1 0,0 0,1 0,-1 1,0-1,1 0,-1 0,1 0,-1 1,1-1,0 0,-1 1,1-1,0 0,-1 1,1-1,0 1,0-1,0 1,-1-1,1 1,0 0,0-1,0 1,0 0,0 0,0-1,0 1,0 0,0 0,0 0,0 0,-1 1,1-1,0 0,0 0,0 0,0 1,0-1,0 0,0 1,-1-1,1 1,0-1,0 1,-1-1,1 1,0 0,-1-1,1 1,0 0,-1 0,1-1,-1 1,1 0,-1 0,0 0,1 0,-1 0,0-1,1 1,-1 0,0 0,0 0,-20 150,0 79,15-202,5-14,-1 1,-1-1,0 0,-1 0,0 0,-1 0,-1-1,0 1,-1-1,-1 0,0-1,0 0,-1 0,-1 0,0-1,-3 2,10-11,0 0,-1 0,0 0,1 0,-1-1,0 1,0-1,0 0,0 0,0 0,0 0,0 0,0-1,0 1,0-1,0 0,-1 0,1 0,0 0,0-1,0 1,0-1,0 0,0 0,0 0,0 0,0 0,0-1,0 1,1-1,-1 0,0 0,1 0,0 0,-1 0,1-1,0 1,0-1,1 1,-1-1,0 0,1 0,-1 1,1-1,0 0,0 0,0 0,1-1,-1 1,1 0,0 0,-1 0,1 0,1 0,-1-2,3-13,1 0,0 1,1-1,1 1,1 0,1 1,0-1,1 1,0 1,2 0,0 0,0 1,1 1,1 0,0 0,1 1,0 1,1 0,8-3,5-4,-3 3</inkml:trace>
  <inkml:trace contextRef="#ctx0" brushRef="#br0" timeOffset="29773.436">2317 2925,'0'44,"0"27,-5 8,-2-5,1-11,1-11,2-9,0-8,2-4,1-4,0 0,0-1,5-5,2-10,-1-7</inkml:trace>
  <inkml:trace contextRef="#ctx0" brushRef="#br0" timeOffset="30020.527">2317 2925,'38'0,"23"0,10-4,-2-3,-8 1,-10 1,-8 1,-12 7,-11 2</inkml:trace>
  <inkml:trace contextRef="#ctx0" brushRef="#br0" timeOffset="30276.552">2260 3320,'44'0,"32"-5,9-1,-5 0,-12 1,-17 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1,'1'196,"0"-190,-1-1,1 1,0-1,1 1,-1-1,1 0,0 0,1 0,-1 0,1 0,0 0,0-1,0 0,1 1,0-1,0 0,0-1,0 1,0-1,1 1,-1-1,1-1,0 1,0-1,0 0,0 0,1 0,-1-1,0 1,1-1,-1-1,1 1,-1-1,1 0,-1 0,1 0,-1-1,1 0,-1 0,1-1,-1 1,0-1,0 0,2-2,11-5,0-2,-1-1,-1 0,0-1,0 0,-2-1,1-1,-2 0,0-1,-1-1,-1 0,6-11,-2 5,-14 21,-1 0,1 1,0-1,0 0,0 0,0 1,0-1,0 0,0 1,0-1,0 1,1 0,-1-1,1 1,-1 0,1 0,0 0,-1 0,1 0,0 0,0 0,-1 1,1-1,0 1,0-1,0 1,0 0,0-1,0 1,0 0,0 0,0 1,-1-1,1 0,0 1,0-1,0 1,0-1,0 1,-1 0,1 0,0 0,0 1,58 161,-56-156,0-1,1 1,-1-1,1 0,1-1,-1 1,1-1,0 0,0 0,0-1,1 0,0 0,0 0,0-1,0 0,0 0,1-1,-1 0,1 0,-1-1,1 0,0 0,0-1,-1 0,1 0,0-1,0 0,-1 0,1-1,-1 0,1 0,-1-1,0 0,0 0,0-1,0 0,0 0,-1-1,4-3,5-7,0 0,-2-2,0 0,-1 0,0-1,-2 0,0-1,-1-1,-1 1,-1-1,1-6,0 10,-1 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0,'29'0,"23"0,9 0,-2 0,-7 0,-6 0,-7 0,-5 0,-13 5,-10 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28,'34'0,"35"-5,10-1,-3 0,-10 1,-11 1,-15 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1,'-10'0,"-3"4,6 3,4 3,2 6,2 5,0 4,0 2,0 1,0 1,0 0,-1 0,0 0,0 0,0-10,-5-8,-1-11,0-6</inkml:trace>
  <inkml:trace contextRef="#ctx0" brushRef="#br0" timeOffset="634.319">18 57,'98'-26,"-95"26,0 0,0 0,-1 0,1 0,0 1,0-1,0 1,-1-1,1 1,0 0,-1 0,1 1,0-1,-1 0,1 1,-1-1,0 1,0 0,0 0,0 0,0 0,0 0,0 1,0-1,-1 0,1 1,-1-1,0 1,0 0,0-1,0 1,0 2,0-1,0 0,-1 0,0 0,0 0,0 0,0-1,-1 1,1 0,-1 0,0 0,0-1,-1 1,1-1,-1 1,1-1,-1 1,-1 0,-3 7,7-10,-1 0,1 0,-1 0,1 0,0 0,-1 0,1 0,0-1,0 1,-1 0,1 0,0-1,0 1,0 0,0-1,0 1,0-1,0 1,0-1,0 0,0 1,0-1,0 0,0 0,1 0,-1 0,0 0,0 0,0 0,0 0,0 0,0 0,0-1,1 1,-1 0,0-1,0 1,6 0,-1-1,-1 1,0 0,0 1,1-1,-1 1,0 0,0 0,0 1,0-1,0 1,0 0,-1 1,1-1,0 1,-1 0,0 0,0 0,0 1,0-1,0 1,-1 0,0 0,1 0,-2 1,1-1,0 1,-1 0,0-1,0 1,1 5,-4-5,-1-1,0 1,0-1,0 1,0-1,-1 1,0-1,0 0,0 0,0-1,0 1,-1-1,0 1,0-1,0 0,0-1,0 1,0-1,-1 0,1 0,-1 0,0 0,0-1,-4 1,-2 3,-1-1,0 0,1-1,-1 0,0-1,0 0,0-1,-1-1,1 0,0 0,0-1,0-1,-1 0,-1-5,8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1,'-8'30,"1"0,2 0,1 0,2 1,1 23,-3 26,-20 61,-1-40,21-89</inkml:trace>
  <inkml:trace contextRef="#ctx0" brushRef="#br0" timeOffset="349.55">423 86,'-63'32,"1"1,2 4,-35 29,93-66,-1 1,1 0,0 0,0 0,0 1,-1-1,1 1,0-1,0 1,1-1,-1 1,0 0,1 0,-1 0,1 0,-1 0,1 0,0 1,0-1,0 0,0 0,0 1,1-1,-1 1,1-1,-1 1,1-1,0 1,0-1,0 1,0-1,1 1,-1-1,1 1,-1-1,1 0,0 1,0-1,0 0,0 1,1-1,135 53,-128-50,0 1,0 0,0 0,-1 0,0 1,0 1,-1-1,1 1,-2 0,1 1,-1 1,5 5</inkml:trace>
  <inkml:trace contextRef="#ctx0" brushRef="#br0" timeOffset="600.068">817 171,'-19'33,"-16"26,-6 8,2-3,5-8,7-8,4-13,5-7,6-8</inkml:trace>
  <inkml:trace contextRef="#ctx0" brushRef="#br0" timeOffset="848.958">649 143,'9'24,"9"17,0 7,-2 0,1-8,-3-7,2-3,2-7,-2-3,1-5,3-5,3-3,-3-4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621 128,'-35'-39,"29"30,-1 1,0-1,-1 1,1 1,-1 0,-1 0,1 0,-1 1,0 1,-1-1,-5-1,13 6,-1 1,1-1,-1 1,0 0,1 0,-1 0,1 0,-1 0,0 1,1-1,-1 1,1 0,-1 0,1 0,0 0,-1 0,1 0,0 0,0 1,0-1,0 1,0 0,0-1,0 1,0 0,1 0,-1 0,1 1,-1-1,1 0,0 0,0 1,0-1,0 1,0-1,1 1,-1 0,-16 100,16-82,0 1,2 0,0-1,2 1,0-1,1 0,1 0,5 10,74 199,-2 46,-77-247,-1 0,-1 1,-2-1,-1 0,-3 21,0-31,-2-1,0 0,0 0,-2-1,0 0,-1 0,-1 0,-6 7,6-7,5-12,0-1,0 0,-1 0,1 0,-1-1,0 1,0-1,0 0,-1 0,1-1,-1 0,1 0,-1 0,0 0,0-1,0 0,0 0,0-1,1 0,-1 0,0 0,0-1,0 0,0 0,0 0,0-1,1 1,-1-2,0 1,1 0,0-1,0 0,0-1,0 1,0-1,1 0,-1 0,1 0,0 0,0-1,1 0,-1 0,1 0,0 0,0 0,1-1,-2-4,0-14,2 2</inkml:trace>
  <inkml:trace contextRef="#ctx0" brushRef="#br0" timeOffset="1184.914">0 692,'10'0,"17"-4,9-3,3 1,0 2,-7 5,-4 3,-2 1,0 4,-5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166 451,'-9'2,"1"1,-1 0,1 1,0 0,0 0,0 1,0 0,1 0,0 1,0 0,0 0,1 0,-1 1,2 0,-1 0,1 1,0 0,1-1,0 2,0-1,0 0,1 1,1 0,-2-1,1 0,1 0,0 0,0 0,0 1,1-1,0 1,1-1,0 1,0-1,2 8,-1-13,-1 0,1-1,-1 1,1 0,0-1,0 1,0-1,1 1,-1-1,1 1,-1-1,1 0,0 0,0 0,0 0,0 0,0 0,0-1,0 1,1 0,-1-1,1 0,-1 0,1 0,-1 0,1 0,0 0,-1-1,1 1,0-1,0 0,-1 1,1-1,0-1,0 1,-1 0,2-1,13-3,0 0,-1-2,0 0,0 0,-1-2,1 0,-1 0,-1-2,0 0,0 0,-1-1,-1-1,1 0,-2-1,0 0,-1-1,0 0,8-15,-3 0,0-1,-2-1,-1 0,-2 0,-1-1,2-14,-6 28,-1-1,-1 0,0 0,-2 0,0 0,-1 0,0 0,-2 0,-1 0,0 0,-1 0,-1 1,-6-15,9 30,0-1,-1 0,1 1,-1-1,0 1,0 0,-1 0,1 0,0 0,-1 1,0-1,0 1,0 0,0 0,0 0,0 1,0-1,0 1,-1 0,1 0,0 1,-1-1,1 1,-1 0,1 0,-1 1,1-1,0 1,-1 0,1 0,0 0,-1 1,1-1,0 1,0 0,1 1,-1-1,0 0,1 1,-1 0,1 0,0 0,0 0,0 1,0-1,1 1,-1 0,1-1,0 1,0 0,0 0,1 1,-1-1,1 2,-4 12,1 0,1 0,0 1,2-1,0 1,1-1,1 1,1 0,-1 13,0-13,1 1,1 0,1-1,0 0,2 0,0 0,1 0,1-1,0 0,2-1,0 0,1 0,0-1,2-1,8 9,-1 0,-17-18,1-1,0 1,0-1,0 0,0 0,1 0,0-1,0 0,0 0,1 0,-1-1,1 1,0-1,0 0,0-1,0 0,1 0,-1 0,5 0,5-5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1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1,'-29'33,"-14"26,-4 8,5-4,5-6,9-9,5-8,6-6,5-3,1-8,2-7</inkml:trace>
  <inkml:trace contextRef="#ctx0" brushRef="#br0" timeOffset="235.808">45 85,'10'24,"12"18,3 6,2-1,-4-2,0-10,-5-5,-1-9,-2-2,0-5,-2 0,1-2,4 2,2-2,-1-3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52,'5'0,"6"0,6 0,1-5,1-2,3 1,2 1,2 2,1 0,1 2,1-4,-1-1,1 0,0 1,-5 7,-12 2,-7 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57,'38'-5,"23"-6,5-1,-4 1,-7 2,-8 3,-13 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0,-10 0,-9 0,-13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8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85 105,'27'31,"-20"-12,-1 1,-1-1,-1 1,0-1,-2 1,0 0,-1 1,-1-1,-2 12,3 66,4-75,1-5</inkml:trace>
  <inkml:trace contextRef="#ctx0" brushRef="#br0" timeOffset="229.573">0 499,'29'5,"29"2,13-1,1-1,-9-1,-9-2,-9-1,-8-1,-4 1,-5-2,-5 1</inkml:trace>
  <inkml:trace contextRef="#ctx0" brushRef="#br0" timeOffset="628.329">113 726,'21'-1,"-4"0,-1 1,0 0,0 2,1-1,-1 2,0 0,-1 1,1 0,4 3,-18-6,0 0,1 0,-1 0,0 0,0 1,0-1,0 0,0 1,0 0,0-1,-1 1,1 0,-1 0,1 0,-1 0,1 0,-1 0,0 0,0 1,0-1,-1 0,1 1,0-1,-1 0,1 1,-1-1,0 1,0-1,0 1,0-1,0 1,-1-1,1 1,-1-1,0 0,1 1,-1-1,0 0,-1 1,-60 81,52-73,-88 97,97-106,-1-1,1 1,-1 0,1-1,0 1,-1 0,1 0,0 0,0 0,1 0,-1 0,0 0,1 0,-1 0,1 0,-1 1,1-1,0 0,0 0,0 0,0 1,1-1,-1 0,0 0,1 0,0 0,-1 0,1 0,0 0,0 0,0 0,0 0,1 0,-1-1,0 1,1 0,-1-1,1 1,0-1,-1 1,1-1,0 0,0 0,0 0,0 0,0 0,0 0,0-1,0 1,0-1,0 1,0-1,1 0,0 0,99-8,-82 1</inkml:trace>
  <inkml:trace contextRef="#ctx0" brushRef="#br0" timeOffset="948.733">791 105,'-18'170,"8"1,8 14,-28 9,10-95,16-75</inkml:trace>
  <inkml:trace contextRef="#ctx0" brushRef="#br0" timeOffset="1282.949">1072 359,'-45'33,"13"-11,2 1,0 2,1 0,2 2,-21 26,46-50,-1-1,1 0,0 1,0-1,1 1,-1 0,0 0,1-1,-1 1,1 0,0 0,0 0,1 1,-1-1,0 0,1 0,0 0,0 1,0-1,0 0,0 0,1 0,-1 0,1 1,0-1,0 0,0 0,0 0,1 0,-1-1,1 1,0 0,-1 0,1-1,0 1,1-1,-1 0,0 0,1 1,68 37,27 24,-95-60,1 0,-1 0,0 0,0 0,0 1,-1-1,1 1,-1 0,0 0,-1 0,1 0,-1 0,0 0,0 0,-1 1,-1 12</inkml:trace>
  <inkml:trace contextRef="#ctx0" brushRef="#br0" timeOffset="1534.479">1468 415,'-24'39,"-13"26,0 8,2-10,6-9,9-10,7-8,1-9,3-5,3-1,2-5</inkml:trace>
  <inkml:trace contextRef="#ctx0" brushRef="#br0" timeOffset="1799.142">1242 359,'10'28,"12"25,8 8,3-2,1-6,-6-8,-2-6,-1-10,0-5,-4-2,-1-4,1-1,2-3,-3 0,-6-1</inkml:trace>
  <inkml:trace contextRef="#ctx0" brushRef="#br0" timeOffset="2296.22">1693 21,'1'-2,"0"1,0-1,0 1,0 0,0-1,1 1,-1 0,0 0,1 0,-1 0,1 0,-1 0,1 0,-1 1,1-1,0 1,-1-1,1 1,0-1,-1 1,1 0,0 0,0 0,-1 0,1 0,0 0,-1 0,1 1,0-1,-1 1,1-1,0 1,-1-1,1 1,1 0,15 1,54 20,-72-19,1 0,-1 0,0 0,0 1,-1-1,1 0,0-1,-1 1,0 0,0 0,0 0,0 0,0 0,-1-1,1 1,-1 0,1-1,-1 0,0 1,0-1,0 0,0 0,-1 0,1 0,-1 0,1-1,-1 1,0 0,-24 20,14-13,0 1,0 1,1 0,1 1,-1 1,2-1,0 2,1-1,-2 4,10-14,0-1,0 1,0-1,0 1,0-1,1 1,-1 0,1-1,0 1,0 0,0-1,0 1,0 0,1-1,-1 1,1 0,-1-1,1 1,0-1,0 1,0-1,1 0,-1 1,1-1,-1 0,1 0,0 0,-1 0,1 0,0 0,0 0,1-1,-1 1,0-1,0 1,1-1,-1 0,1 0,1 0,105 24,-81-25,1-1,0-1,0-1,-1-2,23-7,-23 4,-8-2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26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1,'-20'2,"0"1,1 0,-1 2,1 1,0 0,0 1,1 1,-9 6,-16 5,-63 32,105-51,0 1,0-1,0 1,0 0,1-1,-1 1,0 0,0-1,0 1,1 0,-1 0,0 0,1 0,-1 0,1 0,-1 0,1 0,0 0,-1 0,1 0,0 0,0 0,0 0,-1 0,1 0,0 0,0 0,1 1,-1-1,0 0,0 0,1 0,-1 0,0 0,1 0,-1 0,1 0,-1 0,1 0,-1 0,1-1,0 1,0 0,-1 0,1 0,0-1,0 1,0 0,45 33,-45-34,33 20,83 63,-116-82,1 1,-1 0,0 0,0 1,0-1,0 0,0 0,0 1,0-1,-1 0,0 1,1-1,-1 0,0 1,0-1,0 1,0-1,0 0,-1 1,1-1,-1 0,0 1,1-1,-1 0,0 0,0 0,-1 1,1-1,0 0,-1-1,1 1,-1 0,0 0,1-1,-1 1,0-1,-1 2,-81 52,-119 17,196-70,6-3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26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10,'-7'9,"-12"14,1 0,2 1,0 1,2 0,0 1,2 0,1 1,-3 12,13-36,1-1,-1 0,1 0,-1 0,1 0,0 1,-1-1,1 0,0 0,1 1,-1-1,0 0,1 0,-1 0,1 1,-1-1,1 0,0 0,0 0,0 0,0 0,1 0,-1-1,0 1,1 0,-1 0,1-1,0 1,-1-1,1 0,0 1,0-1,0 0,0 0,0 0,0 0,0-1,1 1,-1-1,0 1,0-1,0 0,1 1,0-1,9 0,0 0,1-1,-1 0,0 0,0-1,0-1,-1 0,1-1,-1 0,1-1,-1 0,-1-1,1 0,-1-1,6-4,-10 7,-1 0,1-1,-1 0,0 0,0 0,0 0,-1-1,1 0,-1 0,-1 0,1-1,-1 1,0-1,-1 0,0 1,0-1,0 0,-1-1,0 1,0 0,-1 0,0 0,0-1,0 1,-1 0,-2-6,0 6,0 1,-1 0,1 0,-1 1,-1-1,1 1,-1 0,0 0,0 0,0 1,-1-1,0 1,1 1,-2-1,1 1,0 0,0 1,-1-1,0 1,1 0,-1 1,0 0,0 0,0 0,0 1,0 0,0 0,0 1,0 0,-3 1,-21-1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1,'24'5,"23"1,7 0,0-1,-5-2,-5-6,-6-2,-5 0,-2 0,-3 1,-5 7,-3 2,-4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4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23,'44'0,"32"0,9 0,-5 0,-12-5,-12-2,-12 1,-12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29 154,'-28'227,"33"-33,-4-190,0-1,1 1,-1-1,1 1,0-1,0 1,0-1,0 0,0 0,1 0,-1 0,1-1,0 1,0-1,0 1,0-1,0 0,1 0,-1 0,1-1,-1 1,1-1,-1 0,1 0,0 0,0-1,0 1,-1-1,1 0,0 0,0 0,0 0,-1-1,1 1,4-2,9-1,0-1,-1-1,1 0,-1-1,0-1,0-1,8-5,-8 1,1 0,-2-2,0 0,0-1,-1 0,-1-1,-1 0,0-1,-1-1,-1 0,-1 0,0-1,3-12,17-72,-28 99,-8 25,5-12,-1 0,1 0,1 0,-1 0,1 0,1 1,0-1,0 0,1 0,0 1,1-1,0 0,0 0,1 0,0-1,1 1,0-1,0 1,1-1,-1-1,2 1,-1-1,1 1,1-2,-1 1,1-1,0 0,0 0,3 1,-4-5,-1-1,1 1,-1-1,1-1,-1 1,1-1,0 1,-1-2,1 1,0-1,-1 0,1 0,-1 0,1-1,-1 1,0-1,1-1,-1 1,0-1,-1 0,3-2,92-78,-85 69,0-1,-1-1,0 0,-2-1,0-1,-1 1,0-1,-2-1,0 0,-1 0,-1-1,-1 0,0 0,-2 0,0 0,-2 0,0-1,-1 1,-1-3,1 22,1 0,-1 0,0-1,1 1,-1 0,0 0,0 0,0-1,0 1,0 0,0 0,0 0,0-1,-1 1,1 0,0 0,-1 0,1 0,-1-1,1 1,-1 0,1 0,-1 0,0 0,0 0,1 0,-1 1,0-1,0 0,0 0,0 1,0-1,0 0,0 1,0-1,-1 1,1-1,0 1,0 0,0-1,0 1,-1 0,1 0,0 0,0 0,0 0,-1 0,1 0,0 0,0 1,0-1,-1 0,1 1,0-1,0 1,0-1,0 1,0-1,0 1,0 0,0 0,0-1,0 1,0 0,1 0,-1 0,-1 1,-4 15</inkml:trace>
  <inkml:trace contextRef="#ctx0" brushRef="#br0" timeOffset="436.688">1073 353,'0'5,"-4"6,-3 6,1 5,-3 3,-1 3,1 1,-1 1,-1-1,3 0,2 0,3 0,1 0,1-11,1-12,0-7</inkml:trace>
  <inkml:trace contextRef="#ctx0" brushRef="#br0" timeOffset="936.46">1017 353,'129'-23,"-127"23,105-2,-105 3,0-1,1 0,-1 1,0 0,1 0,-1-1,0 1,0 0,0 1,0-1,0 0,0 1,0-1,0 1,-1-1,1 1,0 0,-1 0,0 0,1 0,-1 0,0 0,0 0,0 0,0 0,0 1,-1-1,1 0,-1 0,1 1,-1-1,0 1,0-1,0 0,0 1,0-1,-1 0,1 1,-1-1,0 0,1 1,-2 0,-60 130,62-130,-1 0,1 0,0 0,0 0,0 0,0 0,0 0,1 0,-1 0,1 0,0 0,0 0,0-1,0 1,0 0,1 0,-1-1,1 1,0-1,0 0,0 1,0-1,0 0,0 0,1 0,-1-1,1 1,-1 0,1-1,1 1,-2-1,0-1,0 1,1 0,-1 0,0 1,0-1,0 0,-1 0,1 1,0 0,0-1,-1 1,1 0,-1-1,1 1,-1 0,0 0,0 0,0 0,0 1,0-1,0 0,-1 0,1 1,-1-1,1 0,-1 1,0-1,0 0,0 1,0-1,0 0,-1 1,1-1,-1 0,1 0,-1 1,0-1,0 0,0 0,0 0,-1 0,1 0,0 0,-1 0,1-1,-1 1,0 0,1-1,-1 1,-1 0,-9 6,0 0,-1-1,0 0,0-1,0-1,-1 0,0 0,0-2,0 1,-1-2,1 0,0-1,-3 0,9-1,0 1,1-1,-1-1,0 0,0 0,0-1,1 1,-1-2,1 1,-1-1,1 0,0-1,0 1,0-1,1-1,-1 1,1-1,0-1,0 1,1-1,-4-4,1-7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8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1,'136'50,"-134"-50,0 0,0 0,0 0,0 1,0-1,0 1,-1-1,1 1,0 0,0-1,0 1,-1 0,1 0,0 0,-1 1,1-1,-1 0,1 1,-1-1,0 0,1 1,-1 0,0-1,0 1,0 0,0-1,-1 1,1 0,0 0,-1 0,1 0,-1 0,0 0,1 0,-1 0,0 0,0 0,0 0,-1 1,-5 6,-1 0,0 0,0 0,-1-1,0-1,0 1,-1-1,0-1,0 0,-1 0,-64 57,73-63,0 1,0 0,0 0,0 0,0 0,1 0,-1 0,0 0,0 0,1 0,-1 0,1 0,-1 0,1 1,-1-1,1 0,0 0,-1 1,1-1,0 0,0 0,0 1,0-1,0 0,0 1,1-1,-1 0,0 0,0 0,1 1,-1-1,1 0,0 0,-1 0,1 0,0 0,-1 0,1 0,0 0,0 0,0 0,0 0,0 0,0 0,0-1,0 1,0-1,0 1,1 0,-1-1,0 0,0 1,1-1,-1 0,74 10,-65-10,1 0,-1-1,1-1,-1 0,0 0,0-1,0 0,0-1,0 0,8-5,-3-1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0,-4 0,-4 0,-4 0,-8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1,'-5'38,"-2"23,1 5,1-4,1-7,2-13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1,'37'143,"-28"-101,-2-1,-2 1,-2 1,-1-1,-3 0,-2 13,1 39,-15 100,7-122,19-61,-3-16</inkml:trace>
  <inkml:trace contextRef="#ctx0" brushRef="#br0" timeOffset="450.161">480 170,'-285'187,"282"-185,-1 0,0 0,1 1,0 0,0-1,-1 1,1 0,1 1,-1-1,0 0,1 1,0-1,0 1,0 0,0 0,1 0,-1 0,1 0,0 0,0 0,0 0,1 1,0-1,0 0,0 0,0 1,0-1,1 0,0 0,0 0,0 1,0-1,1 0,0-1,-1 1,2 0,-1 0,0-1,1 1,-1-1,1 1,11 10,-1 0,2-1,0 0,0-1,1 0,1-2,0 0,0-1,1 0,0-2,7 3,-14-7,1 1,-1 1,0 0,-1 0,1 1,-1 1,0 0,0 0,7 8,-5-3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0,'-2'2,"0"-1,1 0,-1 0,1 1,-1-1,1 1,0-1,-1 1,1 0,0-1,0 1,0 0,0 0,0 0,1 0,-1 0,1 0,-1 0,1 0,0 0,-1 0,1 0,0 0,0 0,1 0,-1 0,0 0,1 0,0 2,2 27,4 12,-3 1,-2-1,-2 0,-1 1,-4 15,-31 183,24-27,8-191,-7-29,6-8</inkml:trace>
  <inkml:trace contextRef="#ctx0" brushRef="#br0" timeOffset="478.111">418 169,'-275'209,"172"-114,102-94,1 0,-1 0,0 0,1 1,-1-1,1 0,0 1,-1-1,1 0,0 1,0-1,0 1,0-1,0 0,0 1,0-1,0 1,1-1,-1 0,1 1,-1-1,1 0,-1 0,1 1,-1-1,1 0,0 0,0 0,0 0,0 0,0 0,0 0,0 0,0 0,0 0,0-1,0 1,1 0,-1-1,55 27,-49-25,97 32,-73-20,-19-10,-1 0,0 1,0 0,0 0,-1 1,0 1,0 0,-1 0,1 1,-2 0,1 1,-1-1,0 2,5 8,-6 0,-6-15,0 0,0 0,0 0,0-1,0 1,0 0,1-1,-1 1,1-1,-1 1,1-1,0 0,0 0,0 0,1 0,-1 0,0 0,1 0,1 0,6-1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3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368 141,'-17'124,"-24"191,16-112,14-150,8-43,0-1,1 2,1-1,-1 0,1 0,1 0,0 1,1-1,0 0,1 5,3 2</inkml:trace>
  <inkml:trace contextRef="#ctx0" brushRef="#br0" timeOffset="464.632">1 226,'66'-36,"2"2,1 3,1 3,72-18,-11 28,-128 17,1 1,-1 0,0 1,0-1,1 1,-1-1,0 1,0 0,0 0,0 1,0-1,0 0,0 1,0 0,0 0,-1 0,1 0,-1 0,1 0,-1 1,0-1,0 1,0 0,0-1,-1 1,1 0,-1 0,1 0,-1 0,0 0,0 0,-1 1,1-1,-1 0,1 0,-1 1,0 2,-3 8,0 0,-1 0,0-1,-1 1,0-1,-1 0,-1-1,0 1,-1-1,0-1,-10 11,11-11,-164 199,168-208,0 0,0-1,0 1,1 0,-1 1,1-1,-1 0,1 1,0-1,0 1,0 0,0 0,0 0,1 0,-1 0,1 0,0 0,0 0,0 1,0-1,1 0,-1 1,1-1,0 0,0 1,0-1,0 1,1-1,-1 0,1 1,0-1,0 0,0 0,0 0,1 0,-1 0,1 0,0 0,0 0,0 0,8 3,0 0,0-1,1 0,0-1,0 0,0-1,0 0,0-1,1 0,1-1,15 4,13 2,70 25,-109-31,-1 0,1 0,0 0,-1 0,0 1,1-1,-1 1,0-1,1 1,-1-1,0 1,0 0,0-1,-1 1,1 0,0 0,-1 0,1-1,-1 1,1 0,-1 0,0 0,0 0,0 0,0 0,0 0,-1 0,1 0,0 0,-1-1,1 1,-1 0,0 0,0 0,0-1,0 1,0 0,0-1,-1 1,-56 56,11-29,-2-3,0-1,-2-3,-1-2,-20 3,47-14</inkml:trace>
  <inkml:trace contextRef="#ctx0" brushRef="#br0" timeOffset="1085.475">961 705,'-2'11,"2"1,-1-1,1 0,1 0,0 0,0 0,1 0,1 0,0 0,1 2,-3-9,0-1,1 0,-1 0,1 1,0-1,-1 0,1-1,1 1,-1 0,0 0,1-1,-1 1,1-1,0 0,0 0,0 0,0 0,0-1,0 1,0-1,0 0,1 0,-1 0,1 0,-1 0,1-1,-1 1,1-1,-1 0,1 0,-1-1,1 1,2-1,10-4,0-2,0 1,0-2,-1 0,0-1,0 0,-1-1,0-1,-1 0,-1-1,1 0,-2-1,1-2,22-19,-34 33,1 1,-1-1,0 1,1-1,-1 1,0-1,1 1,-1-1,1 1,-1-1,1 1,-1-1,1 1,-1 0,1-1,0 1,-1 0,1 0,-1-1,1 1,0 0,-1 0,1 0,0 0,-1 0,1 0,0 0,-1 0,1 0,0 0,-1 0,1 0,0 0,-1 1,1-1,-1 0,1 0,0 1,-1-1,1 0,-1 1,1-1,-1 1,1-1,-1 1,1-1,-1 1,0-1,1 1,-1-1,1 1,9 39,-7-23,-2-12,-1 0,1 0,0-1,1 1,-1 0,1 0,0-1,0 1,0-1,1 0,-1 0,1 1,0-2,0 1,1 0,-1-1,1 1,0-1,0 0,0 0,0-1,0 1,1-1,-1 0,1 0,0 0,-1-1,1 0,0 0,2 1,5-2,1 0,-1 0,0-1,1-1,-1 0,0-1,0 0,0-1,0 0,-1-1,1 0,-1-1,-1 0,1-1,-1 0,0 0,4-6,16-13,-2-1,-2-1,0-2,-2-1,-1 0,3-8,-1 0,-2-2,-2 0,-2-2,-2 0,-1-1,1-12,1-3,-8 30,-2-2,0 1,-2-1,-1 0,0-16,-6 48,0 0,1 1,-1-1,0 0,0 0,0 0,1 0,-1 0,0 0,0 0,0 0,-1 0,1-1,0 1,0 0,0-1,-1 1,1-1,0 1,-1-1,1 0,0 1,-1-1,1 0,0 0,-1 0,1 0,0 0,-1 0,1-1,0 1,-1 0,1-1,0 1,-1-1,1 1,0-1,0 1,0-1,0 0,-1 0,1 0,0 0,0 0,0 0,1 0,-1 0,0 0,0 0,1 0,-1 0,0-1,1 1,-1 0,1 0,-1-1,1 1,0 0,0-1,0 1,0 0,0-1,0 1,0-1,0 1,0 0,0-1,1 1,-1 0,1-2,-14 27,0 0,2 1,0 0,2 1,1 0,1 1,1 0,2-1,0 2,2-1,1 3,-7 39,0-15,3 1,2-1,5 53,25 48,-25-149,-2-6</inkml:trace>
  <inkml:trace contextRef="#ctx0" brushRef="#br0" timeOffset="1267.637">1469 283,'57'14,"30"5,8-1,-2 2,-7-4,-8-3,-9-5,-10-3,-6-3,-8-1,-6-2,-10 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0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0,'23'0,"19"0,6 0,0 0,-4 0,-3 0,-11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33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911 184,'26'-49,"-22"41,-18 34,-13 27,3 0,2 2,2 0,3 2,2 0,3 0,2 1,0 44,9-88,1 0,0 0,1 0,1 0,0 0,1-1,0 1,1-1,4 8,-7-17,1 0,0 0,0-1,1 1,-1 0,1-1,0 0,-1 1,2-1,-1 0,0-1,0 1,1-1,0 1,-1-1,1 0,0 0,0-1,0 1,0-1,1 0,-1 0,0 0,0 0,1-1,-1 0,0 0,1 0,-1 0,0-1,1 0,-1 0,18-6,-1-1,0-2,0 0,-1-1,0 0,-1-2,-1-1,0 0,-1-1,0-1,-1 0,9-15,-13 19,34-36,-2-2,-2-3,-3 0,-2-3,-3-1,-2-2,-2 0,-4-3,10-33,-33 86,0 1,0 0,-1 0,0 0,0 0,-1 0,0-1,0 1,-1 0,0-1,-1 1,0-1,1 8,0 0,0 1,0-1,0 0,0 1,0-1,0 0,-1 1,1-1,0 1,0-1,-1 0,1 1,0-1,-1 1,1-1,-1 1,1-1,-1 1,1-1,-1 1,1-1,-1 1,1 0,-1-1,0 1,1 0,-1 0,0-1,1 1,-1 0,0 0,1 0,-1 0,0 0,1 0,-1 0,0 0,1 0,-1 0,0 0,1 0,-1 0,0 1,1-1,-1 0,0 0,1 1,-1-1,1 1,-1-1,1 0,-1 1,1-1,-1 1,1-1,-1 1,1-1,0 1,-1 0,1-1,0 1,-1 0,-27 40,-107 264,121-267,2 0,2 0,1 1,2 0,1 1,3 0,1-1,2 17,0-47,1 0,0 1,1-1,0 0,0 0,1-1,0 1,0 0,1-1,0 0,0 0,1 0,1 0,-1-1,1 0,0 0,1 0,0-1,10 8,-3-3</inkml:trace>
  <inkml:trace contextRef="#ctx0" brushRef="#br0" timeOffset="5200.32">460 156,'-4'1,"1"0,-1 1,1-1,0 1,-1 0,1 0,0 0,0 0,0 1,1-1,-1 1,1 0,-1 0,1 0,0 0,0 0,0 0,0 2,-5 4,-193 301,12-100,186-209,1 0,0 1,0-1,0 0,0 1,1-1,-1 1,0-1,1 1,-1-1,1 1,-1 0,1-1,0 1,-1 0,1-1,0 1,0 0,0-1,1 1,-1 0,0-1,1 1,-1-1,1 1,-1 0,1-1,0 1,-1-1,1 1,0-1,0 0,0 1,0-1,0 0,1 0,-1 0,0 0,1 0,-1 0,0 0,1 0,-1 0,1-1,-1 1,1-1,0 1,-1-1,1 1,0-1,-1 0,1 0,0 0,0 0,220 42,-205-37,88 11,-102-16,0 0,0 0,1-1,-1 1,0-1,0 1,0-1,0 0,0 0,-1 0,1-1,0 1,0-1,-1 0,1 1,-1-1,1 0,-1 0,0-1,0 1,0 0,0-1,0 1,-1-1,1 0,-1 0,0 1,1-1,-1 0,0 0,-1-1,2-15,-1-1,-1 1,-1-1,0 1,-2 0,0 0,-2 0,0 0,0 0,-2 1,0 0,-2 0,0 1,0 0,-2 1,-2-3,-31-63,-41-115,84 193,-1 0,1 0,0 0,1 0,-1 0,1 0,0 0,0 0,0-1,0 1,1 0,-1 0,1 0,0 0,1 0,-1 0,1 0,-1 1,1-1,0 0,1 1,-1-1,0 1,1 0,0 0,0 0,0 0,0 0,0 1,1 0,-1-1,4-1,14-6</inkml:trace>
  <inkml:trace contextRef="#ctx0" brushRef="#br0" timeOffset="5746.822">1758 466,'19'0,"11"0,6 0,1 0,-1 0,-2 0,-2 0,-1 0,-1 0,-1 0,-1 0,0 0,0-5,-1-1,1 0,0 1,-5-3,-6-1</inkml:trace>
  <inkml:trace contextRef="#ctx0" brushRef="#br0" timeOffset="5962.419">1842 636,'44'4,"23"-2,5-2,-4-2,-10 1,-9-5,-9-2,-11 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44,'0'511,"21"-405,-20-103,0-1,0 1,1-1,-1 1,1-1,-1 1,1-1,0 0,0 0,0 0,0 0,0 0,0 0,1-1,-1 1,1-1,-1 1,1-1,-1 0,1 0,0 0,-1 0,1-1,0 1,0-1,0 0,0 1,-1-1,1-1,0 1,0 0,0-1,0 1,-1-1,3 0,9-7,-1 0,1 0,-1-1,-1-1,0 0,0-1,-1 0,0 0,-1-1,0-1,-1 0,-1 0,0-1,2-5,-5 11,67-121,-71 129,-1 0,0 1,0-1,0 0,1 1,-1-1,0 0,1 1,-1-1,0 0,1 0,-1 1,0-1,1 0,-1 0,0 0,1 0,-1 1,1-1,-1 0,0 0,1 0,-1 0,1 0,-1 0,0 0,1 0,-1 0,1 0,-1 0,0-1,1 1,-1 0,0 0,1 0,-1 0,1-1,-1 1,0 0,1 0,-1 0,0-1,0 1,1 0,-1-1,0 1,0 0,1-1,-1 1,0 0,0-1,0 1,0-1,1 1,-1 0,0-1,0 1,0-1,0 1,0 0,0-1,2 38,-2-32,-2 2,1 1,0-1,1 1,0 0,0-1,1 1,-1-1,2 1,-1-1,1 1,0-1,0 0,1 0,0 0,1 0,-1 0,1-1,1 0,-1 1,1-2,0 1,0 0,1-1,-1 0,1 0,0-1,1 0,-1 0,1 0,0-1,3 2,3-6,0 0,-1-1,1-1,-1 1,1-2,-1 0,0-1,-1 0,1 0,-1-1,0-1,0 0,-1 0,0-1,0-1,-1 1,0-1,-1-1,0 0,0 0,1-4,10-5,0-1,-2-1,0 0,-2-2,0 1,-2-2,0 0,-2 0,-1-1,0-1,-2 0,-1 0,-1 0,-2-1,0 0,-1-16,-18-9,2 34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8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1 535,'10'5,"1"0,1-1,-1-1,1 1,-1-2,1 0,0 0,0-1,0-1,0 0,0-1,-1 0,1 0,0-1,0-1,-1 0,0-1,1 0,-1-1,-1 0,1 0,-1-1,0-1,3-2,140-165,-99 111,4 2,1 3,67-49,-31 65,-93 41,1 1,0 0,-1 0,1 0,0 0,-1 0,1 1,-1-1,1 1,0-1,-1 1,1 0,-1 0,1 0,-1 0,0 1,0-1,1 1,-1-1,0 1,0 0,0 0,-1 0,1 0,0 0,-1 0,1 1,-1-1,0 0,0 1,0-1,0 1,0-1,0 1,-1-1,1 1,-1 0,2 16,0 1,-2-1,0 1,-1-1,-1 1,-1-1,0 1,-2-1,0-1,-1 1,-1-1,-1 0,0 0,-2-1,0 0,0 0,-9 7,1-5,-1-1,-1-1,-1-1,0 0,-1-2,-1-1,0 0,0-2,-2-1,1-1,-1-1,0-1,-12 2,32-7,-1 0,0 0,0 0,0-1,0 0,0 0,0 0,0-1,0 0,0 0,0-1,0 1,0-1,0-1,0 1,0-1,0 0,0 0,1-1,-1 0,5 2,0 0,1 0,-1 0,0 0,0 0,1 0,-1 0,1 0,-1 0,1 0,-1-1,1 1,0 0,0 0,0 0,-1-1,1 1,0 0,0 0,1-1,-1 1,0 0,0 0,1-1,-1 1,0 0,1 0,-1 0,1 0,0 0,-1-1,1 1,1 0,7-11</inkml:trace>
  <inkml:trace contextRef="#ctx0" brushRef="#br0" timeOffset="306.43">1384 169,'-21'30,"-16"21,1 2,3 1,3 2,-12 32,39-84,1 0,0-1,0 1,1 0,-1 0,1 0,0 1,0-1,0 0,1 0,-1 1,1-1,0 0,0 0,0 1,1-1,0 0,0 0,0 1,0-1,1 0,-1 0,1 0,0-1,0 1,0 0,1-1,-1 1,1-1,0 0,0 0,0 0,1 0,1 1,10 0,1 0,0-2,0 0,0 0,0-2,0 0,1 0,-1-2,0 0,0-1,-1 0,1-1,-1-1,0-1,0 0,0-1,-1 0,9-7,-9 8,0-1,-1-1,0 0,0 0,-1-1,0-1,-1 0,0-1,0 0,-1-1,-1 0,0 0,0-1,-2 0,1 0,-2-1,0 0,0 0,-1-1,-1 1,-1-1,0 0,0-6,-3 17,-1-1,0 0,0 1,0-1,0 0,-1 1,1-1,-1 1,0 0,-1 0,1 0,-1 0,0 0,0 0,0 1,0-1,0 1,-1 0,0 0,0 0,1 0,-2 1,1 0,0 0,0 0,-1 0,-3-1,-2 0,-1 0,0 0,1 1,-1 1,0-1,0 2,0 0,0 0,0 1,0 0,-6 2,-6 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58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23,'34'0,"20"0,6 0,-2-5,-6-1,-8 0,-11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5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172 368,'-19'37,"-20"38,4 2,3 1,-4 22,34-93,0 0,0 0,0 0,1 0,0 0,0 0,1 1,0-1,0 0,1 0,0 0,0 0,1 1,0-2,0 1,0 0,1 0,0-1,0 1,1-1,0 0,0 0,0 0,1-1,0 1,0-1,0-1,1 1,0 0,0-1,5 3,-4-4,0 1,1-1,-1-1,1 1,0-1,0-1,0 1,0-1,0-1,0 1,0-1,0-1,0 1,0-2,-1 1,1-1,0 0,0 0,-1-1,1 0,-1-1,0 0,143-107,-143 104,25-27,-3-1,0-2,-2-1,-2-1,-2-1,-2-1,-1-1,7-24,-8 24,-14 32,0 0,0 0,-1 0,0-1,-1 0,0 1,-1-1,0 0,-1-1,0 1,0 0,-2-10,0 20,1 1,-1-1,0 0,0 1,0-1,0 0,1 1,-1-1,0 1,0-1,0 1,0 0,0-1,0 1,0 0,0 0,0 0,0 0,-1 0,1 0,0 0,0 0,0 0,0 0,0 0,0 1,0-1,0 0,0 1,0-1,0 1,0-1,1 1,-1 0,0-1,0 1,0 0,1-1,-1 1,0 0,1 0,-1 0,1 0,-1 0,1 0,-1 0,1 0,-1 0,1 0,0 0,0 0,0 0,-1 0,1 0,0 0,0 0,-2 2,-19 31,2 0,1 1,1 1,3 1,0 0,3 1,-2 11,-5 14,12-49,0 0,2 1,-1 0,2 0,0 0,1 0,0 0,1 1,1-1,1 1,0-1,1 0,0 0,1 0,1 0,1 0,0 0,0-1,2 0,0 0,0-1,3 3,35 30,-31-36</inkml:trace>
  <inkml:trace contextRef="#ctx0" brushRef="#br0" timeOffset="250.534">990 762,'-19'39,"-7"17,2 4,9-8,8-14</inkml:trace>
  <inkml:trace contextRef="#ctx0" brushRef="#br0" timeOffset="681.731">1300 1,'94'167,"-81"-125,-2 1,-2 0,-2 0,-1 1,-2 0,-3 0,-1 0,-2 0,-2 0,-2-1,-2 1,-13 38,16-64,-1-1,0 0,-2 0,0 0,-1-1,0 0,-1-1,-1 0,-1-1,0 0,-1 0,0-2,-1 1,0-2,-1 0,-13 7,7-8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5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0 650,'7'4,"0"0,1-1,-1 1,1-1,-1-1,1 1,0-1,0-1,0 0,0 0,1 0,-1-1,0 0,5-1,3 1,271-1,-237-4,-32-1</inkml:trace>
  <inkml:trace contextRef="#ctx0" brushRef="#br0" timeOffset="1349.487">959 311,'-13'17,"2"0,0 1,0 1,2 0,0 0,2 1,0 0,1 0,1 1,1 0,0 0,2 5,-3-1,-1 16,2 1,1-1,3 1,1-1,2 7,-2-44,0 1,0-1,1 0,-1 1,1-1,0 0,0 0,0 0,1 0,-1 0,1 0,0-1,0 0,1 1,-1-1,0 0,1 0,0-1,0 1,0-1,0 0,0 0,0 0,0-1,1 1,-1-1,1 0,-1 0,1-1,-1 1,1-1,0 0,-1 0,1 0,-1-1,1 0,-1 0,1 0,-1 0,1-1,-1 0,0 0,2-1,23-12,0-1,-1-2,0 0,-2-2,0-1,-1-2,-1-1,3 0,-5 3,0-1,-1-1,-1-1,-2-1,0-1,-2 0,0-1,5-17,-12 22,0-1,-2 1,-1-2,-1 1,-1 0,0-9,-8 4,4 28,-1-1,1 1,0 0,0-1,0 1,-1 0,1-1,0 1,0 0,-1-1,1 1,0 0,-1 0,1 0,0-1,-1 1,1 0,0 0,-1 0,1 0,-1 0,1 0,0 0,-1-1,1 1,0 0,-1 0,1 0,-1 1,1-1,0 0,-1 0,1 0,-1 0,1 0,0 0,-1 0,1 1,0-1,-1 0,1 0,0 1,0-1,-1 0,1 0,0 1,-1-1,1 0,0 1,0-1,0 0,0 1,-1-1,1 0,0 1,0-1,0 1,0-1,0 0,0 1,0-1,0 0,0 1,0 0,-11 20,1 0,1 1,1 0,1 1,1 0,-1 9,-1-2,-1 22,2 0,2 0,2 0,5 51,-1-45,-1-44,0 0,2 1,0-1,1 0,0 0,1 0,0-1,5 9,0-4</inkml:trace>
  <inkml:trace contextRef="#ctx0" brushRef="#br0" timeOffset="3702.607">1636 875,'57'-17,"28"8,-83 8,0 1,0 0,-1 0,1 1,0-1,0 0,0 0,-1 1,1-1,0 1,0 0,-1 0,1-1,-1 1,1 0,0 0,-1 0,0 1,1-1,-1 0,0 1,0-1,1 0,-1 1,0-1,0 1,-1 0,1-1,0 1,0 0,-1-1,1 1,-1 0,0 0,1 0,-1-1,0 1,0 0,0 0,0 0,-1 0,1-1,-1 2,-1 4,0 0,-1 0,0 0,0 0,0-1,-1 1,0-1,-1 0,1 0,-1-1,0 1,-1-1,1 0,-6 3,-31 36,41-43,0 0,0 0,1 0,-1 0,0 0,1 0,-1 0,0 0,1 1,0-1,-1 0,1 0,0 1,-1-1,1 0,0 1,0-1,0 0,0 0,0 1,0-1,1 0,-1 1,0-1,1 0,-1 0,1 0,-1 1,1-1,0 0,-1 0,1 0,0 0,0 0,0 0,-1 0,1 0,0 0,0-1,1 1,-1 0,0-1,0 1,0-1,0 1,1-1,-1 1,0-1,0 0,1 1,66 11,-16-16,-32-3</inkml:trace>
  <inkml:trace contextRef="#ctx0" brushRef="#br0" timeOffset="5181.863">988 0,'-13'4,"1"0,0 1,0 0,1 1,-1 0,1 1,0 0,1 1,0 0,0 1,1 0,0 0,0 1,1 0,1 1,0 0,0 0,1 0,0 1,1 0,0 0,-2 10,-18 64,3 2,4 0,3 2,2 33,11-95,0 0,2 0,1-1,1 1,1 0,2-1,1 1,1-1,3 5,-6-21,1-1,0 0,1 0,0 0,1-1,0 0,0 0,1-1,0 0,0 0,1-1,0 0,0 0,1-1,0-1,0 1,0-2,1 1,-1-1,1-1,0 0,0 0,1-1,-1-1,0 0,6 0,11-1,-3-1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30,'28'0,"25"0,7-5,-1-1,-6 0,-7 1,-7 2,-5 0,-3 2,-3 1,-1 0,0 0,-5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1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0,'39'10,"26"-2,8-3,-5-6,-13-3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3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18,'39'0,"17"0,4 0,-4-5,-6-1,-11-1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3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1,'10'33,"3"31,-1 9,-2-3,-3-9,-3-9,-1-5,-3-5,0-5,-5-4,-2-3,0-2,-3 0,0-1,-3 1,0-1,3 1,3-5</inkml:trace>
  <inkml:trace contextRef="#ctx0" brushRef="#br0" timeOffset="399.755">391 283,'-336'185,"333"-184,0 0,0 0,0 1,0-1,0 1,0 0,1 0,-1 0,0 0,1 1,0-1,-1 1,1-1,0 1,1 0,-1 0,0 0,1 0,-1 0,1 0,0 0,0 0,0 0,1 1,-1-1,1 0,0 1,0-1,0 1,0-1,0 0,1 1,-1-1,1 0,0 0,0 1,0-1,1 0,-1 0,1 0,0 1,6 3,0-1,0 1,1-2,0 1,0-1,0 0,1-1,-1 0,1-1,0 0,0 0,0-1,0 0,3-1,24 8,-9-2,-19-7,0 1,-1 0,1 1,-1 0,1 0,-1 1,0 0,0 0,0 1,-1 0,1 0,-1 1,0 0,0 1,0-1,-1 1,0 0,0 1,-1-1,1 1,-1 1,3 6,-4 6</inkml:trace>
  <inkml:trace contextRef="#ctx0" brushRef="#br0" timeOffset="647.793">618 565,'-5'34,"-2"20,1 6,1-2,1-7,2-11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2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1,'5'38,"1"37,0 10,-1 1,-2-10,-1-8,0-11,-7-10,-1-9,0-5,1-4,1-2,-3-1,-1 0,-3 1,-1-5</inkml:trace>
  <inkml:trace contextRef="#ctx0" brushRef="#br0" timeOffset="312.925">459 198,'-103'57,"2"5,-24 24,120-82,-1-1,1 1,-1-1,1 1,0 0,0 1,1-1,-1 1,1 0,0 0,0 0,1 0,-1 1,1 0,0-1,1 1,-1 0,1 1,-1 4,5-8,0 1,0-1,0 0,1 0,-1 0,1 0,-1-1,1 1,0-1,0 1,0-1,0 0,1 0,-1 0,1-1,-1 1,1-1,-1 0,1 0,0 0,0 0,-1-1,1 0,3 1,-2 0,43 8,-30-7,-1 1,0 1,0 0,0 1,-1 1,0 0,0 1,0 1,-1 1,0 0,5 5,37 34,-47-47</inkml:trace>
  <inkml:trace contextRef="#ctx0" brushRef="#br0" timeOffset="730.638">627 594,'22'-4,"-3"0,-1 0,0 1,1 1,-1 1,1 1,-1 0,1 2,-1 0,7 2,-24-4,0 0,0 0,0 1,0-1,0 0,0 0,0 1,0-1,0 1,0-1,0 1,0-1,0 1,0 0,0-1,-1 1,1 0,0 0,-1 0,1-1,0 1,-1 0,1 0,-1 0,1 0,-1 0,1 0,-1 0,0 0,0 0,0 0,1 0,-1 0,0 1,0-1,0 0,0 0,-1 0,1 0,0 0,0 0,-1 0,1 0,-1 0,1 0,0 0,-1 0,0 0,1 0,-1-1,0 1,1 0,-44 42,41-40,-31 22,25-19,0 0,1 0,-1 0,2 1,-1 1,1-1,0 1,0 0,1 1,0 0,5-8,0 1,0 0,0-1,1 1,-1 0,0 0,1 0,-1-1,1 1,0 0,0 0,0 0,0 0,0 0,0 0,0-1,0 1,1 0,-1 0,1 0,-1 0,1-1,0 1,0 0,0-1,0 1,0-1,0 1,0-1,0 1,1-1,-1 0,1 1,-1-1,1 0,-1 0,1 0,-1 0,1 0,0-1,0 1,-1 0,1-1,0 0,0 1,1-1,93 2,-8-32,-63 19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3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0 265,'85'33,"-61"-27,0-2,-1-1,1-1,0 0,0-2,-1-1,1-1,23-5,48-3,-18 5,0-3,-1-3,14-7,-27 15,-58 7</inkml:trace>
  <inkml:trace contextRef="#ctx0" brushRef="#br0" timeOffset="332.862">57 491,'10'7,"1"0,1 0,-1-2,1 1,0-1,0-1,0 0,1-1,-1 0,1-1,0 0,0-1,0 0,0-1,0-1,0 0,0-1,-1 0,1-1,8-3,23 0,240-32,-261 38</inkml:trace>
  <inkml:trace contextRef="#ctx0" brushRef="#br0" timeOffset="781.526">480 11,'0'-1,"-1"0,0 0,0 1,1-1,-1 0,0 0,0 1,0-1,0 1,0-1,0 1,0-1,0 1,0 0,0-1,0 1,0 0,0 0,0-1,0 1,0 0,0 0,0 1,0-1,0 0,-1 0,1 0,0 1,0-1,0 0,0 1,0-1,0 1,1-1,-1 1,0 0,0-1,0 1,0 0,1 0,-1-1,0 1,1 0,-1 0,1 0,-1 0,1 0,-1 0,1 0,-1 0,1 0,0 0,0 0,-1 0,1 0,0 0,0 0,0 0,0 1,1-1,-1 0,0 0,0 0,1 0,-1 0,0 0,1 0,10 11,0-1,1 0,0-1,0 0,1-1,1 0,0-1,0-1,0 0,1-1,9 2,78 42,-82-37,0 0,-1 2,-1 0,-1 1,0 1,-1 1,0 0,-2 1,6 9,-18-24,0 0,0 0,-1 1,1-1,-1 0,0 0,0 1,-1-1,1 0,-1 1,0-1,0 1,0-1,-1 1,0-1,0 0,0 1,0-1,0 0,-1 0,0 0,0 0,0 0,0 0,-1-1,0 1,1-1,-1 1,0-1,-3 2,-112 85,111-85,-164 100,168-103,-1 0,1-1,0 1,0 1,0-1,0 0,0 1,0 0,1-1,-1 1,1 0,0 0,0 1,0-1,0 0,1 1,-2 2,3 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1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51 109,'-7'18,"1"0,1 0,0 1,2 0,0 0,1-1,1 1,0 0,3 18,-11 100,-1 10,10-141,1 0,0 0,0 0,0 0,1 0,0-1,0 1,1-1,0 1,-1-1,2 0,-1 0,1 0,-1 0,1-1,1 0,-1 0,0 0,1 0,0 0,0-1,0 0,2 1,-2-2,0 0,0-1,0 0,0 1,0-2,0 1,0 0,0-1,0 0,0 0,0-1,0 0,1 1,-1-2,-1 1,1 0,0-1,0 0,0 0,-1-1,0 1,1-1,0 0,88-85,-74 67,21-22,-4 6,-1-1,-3-2,-1-1,9-18,-21 28,-1-2,-1 0,-2-1,-1 0,-2-1,-1-1,-2 0,-1-4,-10 18,-8 33,-11 34,4-2,2 1,2 0,2 1,2 1,1 0,3 0,1 41,6-58,1 0,2 0,0 0,2-1,2 0,0 0,9 15,26 19,-37-62,-3-6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4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0,'0'24,"0"18,-5 6,-1 0,0-3,1-5,2-4,1-4,0-12,2-9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0,-10 0,-9 0,-8 0,-7 0,-5 0,-7 5,-7 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6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0,'33'10,"21"3,6-1,-2-7,-6-5,-13-2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1,'-10'38,"-8"37,-5 15,1-2,4-8,5-7,5-11,4-12,2-9,2-2,1-3,0-3,0-2,0-1,-1-2,1-5</inkml:trace>
  <inkml:trace contextRef="#ctx0" brushRef="#br0" timeOffset="362.825">485 170,'-395'251,"343"-206,51-43,1-1,-1 0,0 1,1-1,-1 1,0-1,1 0,0 1,-1-1,1 1,0-1,0 1,0 0,0-1,0 1,0-1,0 1,0-1,1 1,-1-1,1 1,-1-1,1 0,-1 1,1-1,0 0,0 1,0-1,0 0,0 0,0 0,0 1,0-1,0 0,0-1,1 1,-1 0,0 0,1 0,0 0,135 55,-122-52,0-1,-1 2,0 0,0 0,-1 1,1 1,-1 1,-1-1,1 2,-1 0,-1 0,0 1,7 8,-2 2,-2-3</inkml:trace>
  <inkml:trace contextRef="#ctx0" brushRef="#br0" timeOffset="734.122">569 565,'20'-1,"0"1,0 1,1 1,-1 1,-1 1,1 0,0 2,-1 0,15 7,-32-11,1-1,-1 1,0 0,0 0,0 0,0 0,0 1,0-1,-1 1,1-1,-1 1,0-1,0 1,1 0,-2-1,1 1,0 0,-1 0,1 0,-1 0,0 0,0 0,0-1,0 1,0 0,-1 0,1 0,-1 0,0 0,0-1,0 1,0 0,0-1,-1 1,1-1,-1 1,0-1,1 0,-3 3,2-3,0 0,0 0,0 0,1 1,-1-1,1 1,0-1,0 1,-1-1,2 1,-1 0,0 0,0-1,1 1,0 0,-1 0,1 0,0 0,1-1,-1 1,0 0,1 0,0 0,-1-1,1 1,0 0,0-1,1 1,-1-1,0 1,1-1,0 1,-1-1,1 0,0 0,0 0,0 0,1 0,-1-1,1 1,5 1,-1 0,2-1,-1 0,0-1,0 0,1 0,-1-1,0 0,1 0,-1-1,0 0,0-1,0 1,1-2,-2 1,1-1,0 0,0-1,-1 0,0 0,2-1,10-6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7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1 198,'24'14,"22"10,8 1,1-4,-6-6,-10-10,-8-5,-3-4,-8-5,-1-2,-4 2</inkml:trace>
  <inkml:trace contextRef="#ctx0" brushRef="#br0" timeOffset="186.652">227 1,'-10'57,"-7"25,-2 2,3-3,4-11,4-12,3-11,3-10,2-5,0-3,1-8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7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115 162,'-20'38,"2"0,2 2,2 0,2 1,1 0,2 1,2 0,0 18,7-51,-1 0,2 0,-1 0,2 0,-1-1,1 1,0 0,1-1,0 1,0-1,1 0,0 0,0 0,1 0,0-1,1 0,-1 0,1 0,1-1,-1 0,1 0,0 0,0-1,1 0,0-1,0 1,1-1,2-3,0 0,0-1,0 0,0-1,0 0,-1-1,1 0,0-1,-1 0,1 0,-1-1,0-1,0 0,-1 0,1-1,-1 0,-1 0,1-1,-1 0,3-4,23-15,0-3,-2 0,-1-2,-2-1,-1-2,-1 0,-2-2,-2-1,-1-1,-2-1,-2 0,-1-2,8-31,-16 42,9-74,-18 103,0 1,0-1,0 0,0 0,0 1,0-1,0 0,0 1,0-1,0 0,0 0,-1 1,1-1,0 0,0 1,-1-1,1 0,0 1,-1-1,1 1,-1-1,1 0,-1 1,1-1,-1 1,0-1,1 1,-1 0,0-1,1 1,-1 0,0-1,1 1,-1 0,0 0,1 0,-1-1,0 1,0 0,1 0,-1 0,0 0,0 0,1 0,-1 1,0-1,1 0,-1 0,0 0,0 1,1-1,-1 0,1 1,-1-1,0 1,1-1,-1 1,1-1,-1 1,-30 35,12-4,1 1,2 1,1 0,2 1,1 1,2 0,1 0,2 1,-1 30,6-51,2 0,0 0,1 1,1-1,0 0,1 0,1 0,0-1,1 1,1-1,2 5,-6-16,0 0,0-1,0 1,1-1,-1 0,1 0,-1 0,1 0,0 0,0-1,0 1,1-1,-1 0,1 0,-1 0,1 0,0-1,16 6</inkml:trace>
  <inkml:trace contextRef="#ctx0" brushRef="#br0" timeOffset="366.319">877 556,'5'0,"214"-20,-218 20,0-1,0 1,0-1,0 1,0 0,0-1,0 1,0 0,0 0,0 0,0 0,0 0,0 0,0 0,0 0,0 0,0 0,0 1,0-1,0 0,0 1,0-1,0 0,0 1,0 0,0-1,0 1,0-1,-1 1,1 0,0 0,0 0,-1-1,1 1,-1 0,1 0,0 0,-1 0,0 0,1 0,-1 0,0 0,1 0,-1 0,0 0,0 0,0 0,0 0,0 0,0 0,0 1,0-1,0 0,-1 0,1 0,0 0,-1 0,1 0,-1 0,1 0,-1-1,1 1,-1 0,0 0,1 0,-1 0,0 0,-161 122,123-66,38-56,1 1,-1-1,1 1,0 0,0-1,-1 1,1-1,0 1,0 0,1-1,-1 1,0 0,0-1,1 1,-1-1,1 1,0-1,-1 1,1-1,0 1,0-1,0 0,0 1,0-1,0 0,0 0,0 0,1 0,-1 0,0 0,1 0,-1 0,0 0,1-1,-1 1,1-1,0 1,-1-1,1 1,1-1,11 3,1-1,0 0,0-1,0-1,0 0,0-1,-1 0,1-2,0 1,-1-2,1 0,-1-1,0 0,9-6,2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4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0 396,'44'0,"18"0,4 0,-5 0,-7 0,-9 0,-11-5,-8-2,-7 1</inkml:trace>
  <inkml:trace contextRef="#ctx0" brushRef="#br0" timeOffset="266.004">283 57,'-14'43,"-10"24,-1 10,4-3,6-10,5-10,4-10,4-8,6-5,3-2,0-3,-1 0,-2 1,-1-1,-2-3</inkml:trace>
  <inkml:trace contextRef="#ctx0" brushRef="#br0" timeOffset="581.916">791 0,'-5'15,"-6"23,-6 11,-1 6,4-2,-1 1,1-5,4-6,4 0,-3-3,1-3,2-4,1-2,2-2,2 0,5-6,2-7</inkml:trace>
  <inkml:trace contextRef="#ctx0" brushRef="#br0" timeOffset="912.311">1130 85,'-379'309,"377"-307,-55 55,55-56,1 1,-1-1,1 1,0-1,0 1,-1 0,1 0,1-1,-1 1,0 0,0 0,1 0,-1 0,1 0,-1 0,1 0,0 0,0 0,0 0,0 1,0-1,1 0,-1 0,0 0,1 0,0 0,-1 0,1-1,0 1,0 0,0 0,0 0,0-1,1 1,-1 0,6 1,-1 1,0-1,1 0,0-1,0 0,0 0,0 0,0-1,0 0,0 0,0-1,1 0,-1 0,0-1,7-1,25 2,-27 0,1 0,0 1,-1 1,0 0,1 1,-1 0,0 1,-1 0,1 1,-1 0,1 1,-2 0,1 1,9 7,-5 2,-2-2</inkml:trace>
  <inkml:trace contextRef="#ctx0" brushRef="#br0" timeOffset="1148.361">1412 396,'-15'38,"-9"28,0 6,3-3,5-9,6-11,10-12,8-13,4-16,0-9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36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564 132,'0'424,"-25"-168,-6-1,25-227,0-23</inkml:trace>
  <inkml:trace contextRef="#ctx0" brushRef="#br0" timeOffset="318.407">28 330,'73'-43,"2"4,2 3,1 3,1 4,2 3,68-12,175-41,-275 72,-31 10</inkml:trace>
  <inkml:trace contextRef="#ctx0" brushRef="#br0" timeOffset="736.214">1129 611,'-24'32,"2"1,2 1,1 1,1 1,2 0,-9 31,23-62,1-1,-1 1,1-1,0 1,0 0,1-1,-1 1,1 0,0 0,0-1,1 1,-1 0,1 0,0-1,0 1,1-1,-1 1,1-1,0 1,0-1,1 0,-1 0,1 0,0 0,0-1,0 1,1-1,-1 0,1 0,0 0,-1 0,1 0,1-1,-1 0,0 0,1 0,-1 0,1-1,-1 0,2 1,1-1,1-1,-1 1,0-1,1 0,-1-1,0 0,0 0,1-1,-1 1,0-2,0 1,-1-1,1 0,0 0,-1-1,0 0,0 0,0 0,0-1,-1 0,0 0,0 0,2-3,2-3,-1 1,0-2,0 1,-1-1,-1 0,0 0,0-1,-1 0,-1 0,0 0,-1 0,0-4,-1 2,-1 0,0 0,-1-1,0 1,-2 0,0-1,0 1,-4-9,5 19,-1 1,1-1,-1 1,0-1,0 1,-1 0,1 0,-1 0,0 0,0 1,0-1,0 1,-1 0,1 0,-1 0,0 0,0 1,0-1,0 1,-1 0,1 0,0 0,-1 1,1 0,-1 0,0 0,1 0,-1 1,-1 0,2-1,0 1,1 0,-1 1,0-1,1 0,-1 1,1 0,-1 0,1 0,-1 0,1 1,-1-1,1 1,0 0,0 0,0 0,0 0,0 1,1-1,-1 1,1 0,-1 0,1 0,-7 14</inkml:trace>
  <inkml:trace contextRef="#ctx0" brushRef="#br0" timeOffset="1248.558">1638 696,'-13'7,"1"0,0 1,1 0,-1 1,2 0,-1 1,2 0,-1 1,1 0,1 0,0 1,0 0,1 0,1 1,0 0,1 0,0 0,1 1,1 0,0-1,-1 11,5-18,0-1,1 0,-1 0,1 0,0 1,0-2,1 1,-1 0,1 0,0-1,1 1,-1-1,1 0,-1 0,1-1,1 1,-1-1,0 0,1 0,-1 0,1 0,0-1,0 0,0 0,0 0,1-1,-1 1,0-1,1-1,-1 1,0-1,1 0,-1 0,1 0,-1-1,0 0,1 0,-1 0,0-1,0 0,1 0,14-9,-1-1,0-1,-1-1,-1 0,0-2,-1 0,-1 0,-1-2,3-4,1-1,-1 0,-2-2,0 0,-2 0,-1-1,-1-1,-1 0,-1-1,-2 0,-1 0,0 0,-3-1,0 0,-2 0,-1 0,-1 0,-2 1,-1-4,2 17,-2-1,0 1,-1 0,0 0,-1 0,-1 1,0 0,-1 0,6 10,0 1,0 0,0-1,0 1,-1 0,1 0,-1 1,0-1,0 0,0 1,0 0,0 0,-1 0,1 0,-1 0,1 1,-1-1,0 1,0 0,1 0,-1 0,0 1,0 0,0-1,0 1,0 0,0 1,0-1,1 1,-1 0,0 0,0 0,0 0,0 1,-10 6,1 0,0 0,0 1,1 1,0 0,1 0,0 2,1-1,0 1,1 1,0-1,1 2,1-1,0 1,0 0,2 1,-1-1,-1 14,3-12,2 1,0-1,0 0,2 1,0-1,1 1,1-1,0 0,1 1,1-1,0 0,1-1,1 1,0-1,2 0,-1-1,2 0,0 0,0-1,2 0,-1 0,1-1,1-1,1 0,-1 0,1-1,1-1,0 0,0-1,1-1,0 0,0-1,1-1,0 0,-1-1,2 0,6-1,4-1</inkml:trace>
  <inkml:trace contextRef="#ctx0" brushRef="#br0" timeOffset="2354.073">2343 640,'-18'2,"0"1,1 1,0 1,0 0,0 1,0 1,1 0,0 2,1-1,0 2,0 0,1 1,0 1,1 0,-10 11,20-19,0 0,1 0,-1 0,1 0,0 0,0 0,0 0,1 1,0-1,-1 1,2-1,-1 1,0 0,1-1,0 1,0 0,0-1,1 1,0-1,0 1,0 0,0-1,0 0,1 1,0-1,0 0,0 0,1 0,-1 0,1 0,0 0,0-1,0 0,1 1,-1-1,1 0,0-1,-1 1,1-1,0 1,1-1,-1-1,0 1,1 0,-1-1,1 0,3 1,2-1,1 0,0 0,-1-1,1 0,0-1,-1 0,1-1,-1 0,1-1,-1 0,0 0,0-1,0-1,0 0,-1 0,0 0,0-1,-1-1,1 0,-1 0,-1 0,1-1,-1 0,-1 0,5-7,90-146,-91 151,-16 32,3-13,1-5,1 1,-1-1,1 1,-1 0,1 0,1 0,-1-1,1 1,0 0,0 0,0 0,0 0,1 0,0 0,0 0,0-1,1 1,0 0,0-1,0 0,0 1,1-1,-1 0,1 0,0 0,0 0,1-1,-1 1,1-1,0 0,0 0,0 0,0-1,0 1,1-1,-1 0,1 0,-1 0,1-1,0 0,0 0,0 0,3 0,2-4,0-1,0 0,-1-1,0 0,1 0,-2-1,1 0,-1 0,0-1,0 0,-1-1,0 0,0 0,-1 0,0-1,0 0,-1 0,0 0,-1-1,0 0,0 0,-1-1,20-34,-23 45,0 1,0-1,0 0,1 1,-1-1,0 0,0 1,0-1,1 0,-1 0,0 1,0-1,1 0,-1 0,0 1,1-1,-1 0,0 0,1 0,-1 0,0 0,1 1,-1-1,0 0,1 0,-1 0,0 0,1 0,-1 0,0 0,1 0,-1 0,0 0,1 0,-1 0,0-1,1 1,-1 0,0 0,1 0,-1 0,0-1,1 1,-1 0,0 0,0 0,1-1,-1 1,0 0,0 0,0-1,1 1,-1 0,0-1,0 1,0-1,3 38,-3-33,0 2,11 90,-11-94,1 0,0 1,0-1,0 0,0 1,0-1,0 0,0 0,1 0,-1 0,1 0,0 0,0-1,-1 1,1 0,0-1,1 0,-1 1,0-1,0 0,0 0,1 0,-1 0,0-1,1 1,-1 0,1-1,-1 0,1 0,-1 0,1 0,-1 0,1 0,-1 0,1-1,0 0,6-3,1-1,-1 0,0-1,-1 0,1 0,-1-1,-1 0,1-1,-1 1,0-1,-1-1,0 1,0-1,-1 0,0-1,-1 1,0-1,0 0,0-5,13-20,19-24,-35 59,-1 0,1 1,0-1,0 0,-1 1,1-1,0 0,-1 1,1-1,0 1,-1-1,1 1,-1-1,1 1,-1 0,1-1,-1 1,1-1,-1 1,0 0,1 0,-1-1,0 1,0 0,1-1,-1 1,0 0,0 0,0 0,0-1,0 1,0 0,0 0,0-1,0 1,0 0,-1 0,1-1,0 1,-1 0,2 0,1 37,3 0,1 0,2-1,1 0,4 6,87 296,-94-313,-2 0,-1 1,0 0,-2-1,-2 1,0 0,-1-1,-2 1,-1-1,-1 0,-1 0,-1-1,-1 0,-7 11,-5 2,-1 0,-3-2,0-1,-3 0,-1-2,-27 24,-7-17,61-40,0 1,0-1,0 0,0 0,1 0,-1 0,0 0,0 0,0 0,0 0,0-1,0 1,0-1,1 0,-1 1,0-1,1 0,-1 0,0 0,1 0,-1 0,1-1,-1 1,1 0,0-1,0 1,-1-1,1 1,0-1,0 1,0-1,1 0,-1 0,0 1,1-1,-1 0,1-1,-3-12,1-1,1 1,1-1,0 0,1 1,0-1,1 1,1-1,1 1,0 0,1 0,0 1,2-1,5-9,138-246,-141 252,1 1,0 0,2 1,-1 0,2 1,0 1,1-1,1 2,0 0,0 1,1 1,1 0,0 1,1 1,-1 0,2 2,-1 0,6 3</inkml:trace>
  <inkml:trace contextRef="#ctx0" brushRef="#br0" timeOffset="3673.332">0 1458,'153'-43,"1"6,9 6,503-67,657-81,-869 124,-33 47,-397 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1,'-10'43,"-3"38,-4 15,1 1,3-11,4-11,3-9,3-5,2-9,1-8,1-7,-1-5,1-3,0-2,4-5,1-6</inkml:trace>
  <inkml:trace contextRef="#ctx0" brushRef="#br0" timeOffset="269.392">511 339,'-144'84,"-124"95,268-178,-4 0,1 0,0 0,1 0,-1 0,0 1,0 0,1-1,-1 1,0 0,1 0,0 1,0-1,-1 0,1 1,1-1,-1 1,0 0,1 0,-1-1,1 1,0 0,0 0,0 0,0 1,0-1,1 0,0 0,-1 0,1 0,0 1,1-1,-1 0,0 0,1 0,0 0,0 0,0 0,1 3,11 3,1-1,0 0,0-1,1-1,0 0,0-1,1 0,-1-1,1-1,0-1,0 0,3-1,23 5,238 56,-236-43,-26-11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57,'11'-27,"-7"20,-5 21,-60 302,-1 86,60-383,4 83,0-101,1 1,-1 0,1-1,-1 0,1 0,0 0,-1 0,1 0,0 0,0 0,0-1,0 0,-1 1,1-1,0 0,0-1,0 1,0 0,0-1,0 0,-1 1,1-1,0 0,0-1,-1 1,1 0,-1-1,1 1,-1-1,0 0,2-1,-2 2,111-61,-86 43,2 2,-1 1,2 2,0 1,1 1,0 1,1 2,0 1,0 1,16 0,-45 7,1 0,-1 0,0 0,1 1,-1-1,0 1,1-1,-1 1,0 0,0 0,0 1,1-1,-1 1,-1-1,1 1,0 0,0 0,-1 0,1 1,-1-1,0 1,0-1,1 1,-2 0,1 0,0-1,-1 1,1 1,-1-1,0 0,0 0,0 0,0 1,-1-1,1 0,-1 1,0-1,0 0,0 1,0-1,-1 0,1 1,-1-1,0 0,0 0,0 1,0-1,-1 0,0 0,-9 19,-1-2,-1 1,-1-2,-1 0,-1-1,0 0,-1-1,-1-1,-1-1,0 0,-1-2,0 0,-1-1,-1-1,0-1,0-1,-13 3,16-5,-1 0,0-2,0 0,-1-1,1-1,-1-1,0-1,0-1,-8-1,25 1,0 0,0 0,0-1,0 0,0 0,1 0,-1 0,0-1,1 1,-1-1,0 0,1 0,0 0,0 0,-1-1,1 0,1 1,-1-1,0 0,1 0,-1 0,1-1,0 1,0-1,0 1,0-1,-4-18</inkml:trace>
  <inkml:trace contextRef="#ctx0" brushRef="#br0" timeOffset="276.675">908 0,'5'43,"1"43,-4 17,-4 0,0-7,-6-11,-1-11,1-12,-3-12,1-6,1-4,-1-5,-1-4,3-2,2-1,7-5,9-7,1-6</inkml:trace>
  <inkml:trace contextRef="#ctx0" brushRef="#br0" timeOffset="594.384">1416 508,'-29'34,"2"2,1 1,1 1,3 2,1 0,-3 13,21-50,0 1,1 0,0-1,0 1,0 0,0 0,1 0,-1 0,1 0,0 1,0-1,1 0,-1 1,1-1,0 0,0 1,1-1,-1 0,1 0,0 1,0-1,0 0,1 0,-1 0,1 0,0 0,0 0,0-1,1 1,-1-1,1 1,0-1,0 0,0 0,1 0,-1 0,0-1,2 1,10 0,-1-2,1 0,-1 0,1-1,-1-1,1-1,-1 0,1-1,-1 0,0-1,0 0,-1-2,1 1,-1-2,0 0,-1 0,1-1,-2-1,1 0,6-6,-10 9,1 0,-1-1,0 0,-1 0,0-1,0 1,0-2,-1 1,0-1,-1 0,0 0,0 0,-1-1,0 1,-1-1,0 0,0-1,-1 1,-1 0,0-1,0 1,-1-4,-1 6,0-1,-1 1,0-1,0 1,-1 0,0 0,0 0,-1 0,0 1,0 0,-1-1,0 2,-1-1,1 0,-1 1,0 0,-1 1,1-1,-1 1,0 0,-1 1,1 0,-1 0,0 0,0 1,0 1,0-1,0 1,-7-1,-9 5</inkml:trace>
  <inkml:trace contextRef="#ctx0" brushRef="#br0" timeOffset="866.304">2263 508,'-29'6,"1"2,0 1,1 2,0 0,0 2,1 1,1 0,0 2,-5 6,-86 83,112-102,2 1,-1-1,0 1,1 0,0 0,-1 0,2 0,-1 0,0 0,1 0,0 1,0-1,0 1,0-1,1 1,0-1,0 1,0-1,0 1,1-1,0 1,0-1,0 0,0 1,1-1,-1 0,1 0,0 0,1 0,-1 0,1 0,1 1,8 4,1 0,0 0,0-2,1 0,0 0,1-1,-1-1,1 0,0-1,0-1,0 0,1-1,-1-1,3 0,-15-1,21 2,1-1,-1 0,1-2,-1-1,1-1,-1-2,0 0,0-1,9-5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34.01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453 0,'-34'5,"-20"16,-6 4,2 3,12 2,8-1,11 1,5 0,6-1,1 0,4 0,-2-1,1 0,-1 0,-4 1,1-6</inkml:trace>
  <inkml:trace contextRef="#ctx0" brushRef="#br0" timeOffset="232.568">2 0,'19'39,"11"22,6 5,1-3,-6-9,-3-12,-2-9,0-5,0-3,0-6,-4-1,-5-3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0.62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4152 978,'-34'-4,"0"2,-1 2,1 1,0 1,1 2,-1 2,0 0,-12 6,41-11,0 0,-1 1,1-1,0 1,0 0,0 0,0 0,0 1,1 0,-1 0,1 0,0 1,-1-1,1 1,1 0,-1 0,1 0,-1 1,1-1,1 1,-1-1,1 1,-1 0,1 0,1 1,-1-1,1 0,0 0,0 2,4-2,-1-1,2 1,-1-1,0 0,1 0,0 0,0-1,0 1,0-1,1 0,0 0,-1-1,1 1,0-1,0 0,0 0,0-1,0 0,1 1,-1-2,0 1,1-1,0 1,20 0,-1-1,0-1,1-1,-1-1,0-1,0-2,-1 0,0-1,0-2,0 0,-1-2,0-1,-1 0,-1-2,0 0,-1-1,10-11,59-55,-88 81,-1 0,1 1,0-1,-1 0,1 1,0-1,-1 1,1-1,-1 1,1-1,-1 1,1-1,-1 1,1-1,-1 1,0 0,1-1,-1 1,0 0,0-1,1 1,-1 0,0 0,0-1,0 1,0 0,0-1,0 1,0 0,0 0,0-1,0 1,0 0,0 0,-1-1,1 1,0 0,-1-1,1 1,0 0,-1-1,1 1,-1-1,1 3,-4 23,1-17,1-1,0 1,1 0,0 0,0-1,1 1,0 0,1 0,0 0,0 0,1-1,0 1,0 0,1-1,0 0,4 8,0-12,-1 0,1-1,0 1,1-1,-1-1,0 1,1-1,0-1,-1 1,1-1,0 0,0-1,-1 0,1 0,0-1,0 0,-1 0,1-1,6-2,15-5,0-1,-2-2,1 0,-1-2,-1-1,-1-1,0-1,-1-1,6-7,-4 5,15-14,-1-1,-2-3,-1-1,-2-1,27-42,-42 49,0-1,-2-1,-2-1,-1 0,-2-1,-2 0,-1-1,-2 0,1-17,-6 46,-1 0,0-1,-1 1,0-1,0 0,-1 1,0-1,-1 0,0 1,0-1,-1 1,0-1,-1 1,0 0,-1 0,0 0,0 0,-1 1,0 0,0 0,-1 0,0 0,-1 0,5 7,0 0,-1 1,1-1,0 0,-1 1,1 0,0-1,-1 1,1 0,-1 0,1 0,0 1,-1-1,1 0,-1 1,1 0,0 0,0-1,-1 1,1 0,0 1,0-1,0 0,0 1,0-1,0 1,1-1,-1 1,-1 1,-44 57,28-22,1 1,2 0,2 2,2-1,1 2,2-1,2 2,2-1,2 0,2 1,2 22,-3-5,3 0,2 1,3-1,3-1,2 1,10 26,-20-82,0 0,0 1,0-1,1-1,-1 1,1 0,0 0,0-1,0 1,1-1,-1 1,1-1,0 0,0 0,0 0,0-1,0 1,3 1,4-8,-3-4</inkml:trace>
  <inkml:trace contextRef="#ctx0" brushRef="#br0" timeOffset="246.53">4659 667,'34'0,"44"0,19 0,2 0,-6 0,-4 0,-8 0,-8 0,-7 0,-9 0,-16 0</inkml:trace>
  <inkml:trace contextRef="#ctx0" brushRef="#br0" timeOffset="-2283.281">144 413,'21'13,"0"-2,0 0,1-1,0-2,1 0,0-1,0-2,0 0,1-1,0-2,0 0,0-2,0 0,-1-2,1-1,0 0,13-5,-6-5,-1 0,-1-3,0 0,-1-2,-1 0,0-2,-2-2,0 0,-1-1,-2-1,13-19,-25 33,-1-1,-1 0,1 0,-2-1,1 0,-2 0,0-1,0 0,-1 0,-1-1,0 1,-1-1,0 0,-1-4,-1 16,-1 1,0 0,1-1,-1 1,0-1,0 1,0-1,0 1,-1-1,1 1,0-1,0 1,-1 0,1-1,-1 1,1 0,-1-1,0 1,0 0,1 0,-1-1,0 1,0 0,0 0,0 0,0 0,-1 0,1 0,0 1,0-1,0 0,-1 0,1 1,-1-1,1 1,0-1,-1 1,1 0,-1 0,1 0,-1-1,1 1,0 0,-1 1,1-1,-1 0,1 0,-1 1,1-1,0 1,-1-1,-64 44,35-5,2 1,2 2,1 0,3 2,-5 14,-137 331,137-325,-3-1,-2-1,-4-2,-1-2,-4-1,-2-2,-2-2,-2-3,24-26,-1-2,-2-2,0 0,-1-1,-18 8,17-29,44-28,6 12,0 1,2 1,0 1,1 1,0 1,19-6,-36 16,9-7,1 2,-1 0,2 1,-1 0,1 2,0 0,0 1,0 1,1 0,0 1,-1 2,1 0,-1 0,1 2,-1 0,1 2,-1 0,0 0,0 2,-1 0,1 1,9 7,-16-6,0 0,1-1,0 0,1-1,-1 0,1-1,0 0,1-1,-1-1,1 0,-1-1,1 0,0-1,0-1,0 0,0-1,0 0,-1-1,1 0,-1-2,1 1,-1-2,0 0,0 0,-1-1,1-1,1-1,2-6</inkml:trace>
  <inkml:trace contextRef="#ctx0" brushRef="#br0" timeOffset="-2002.284">1413 950,'-23'24,"0"1,2 1,1 1,1 1,1 0,1 2,-5 14,20-42,0 0,0 1,0-1,0 1,1-1,-1 1,1 0,0 0,-1 0,1 0,0 0,1 0,-1 0,1 0,-1 0,1 0,0 0,0 0,0 1,0-1,1 0,0 0,-1 0,1 0,0 0,0 0,0 0,1 0,-1-1,1 1,0 0,-1-1,1 1,0-1,1 0,-1 0,0 1,1-2,-1 1,1 0,-1 0,1-1,14 1,0 0,0-2,-1 0,1-1,0-1,-1 0,1-1,-1-1,0 0,0-2,0 0,-1 0,0-1,0-1,0-1,11-9,-17 10,1 0,-1-1,0 0,-1 0,0-1,-1 0,0 0,0-1,-1 0,-1 0,0-1,0 1,-1-1,-1 0,0 0,2-12,-5 18,0 0,-1 0,1 0,-1 0,0 1,-1-1,1 0,-1 1,0-1,-1 1,1 0,-1-1,0 1,0 0,-1 1,1-1,-1 1,0-1,0 1,-1 0,1 1,-1-1,0 1,0 0,0 0,0 0,-1 1,1 0,-1 0,1 0,-1 1,0-1,0 2,0-1,1 0,-1 1,0 0,0 1,-3 0,-10 4</inkml:trace>
  <inkml:trace contextRef="#ctx0" brushRef="#br0" timeOffset="-1688.369">2091 950,'-33'7,"0"1,0 2,1 2,1 0,0 2,-23 15,-12 22,65-50,-1 1,1 0,0-1,-1 1,1 0,0 0,0 0,0 0,0 0,1 0,-1 0,0 0,1 0,0 1,-1-1,1 0,0 0,0 0,0 1,0-1,1 0,-1 0,0 0,1 0,0 0,0 1,-1-1,1 0,0-1,0 1,1 0,-1 0,0 0,1-1,0 2,6 2,1 0,0 0,0-1,0 0,1-1,0 0,-1 0,1-1,0-1,0 1,0-2,0 1,0-1,0-1,0 0,0 0,0-1,0 0,-1-1,1 0,-1 0,1-1,-1 0,0-1,0 2,0 0,1-1,-2 0,1 0,0-1,-1 0,0-1,0 0,0 0,-1 0,0-1,0 0,-1-1,0 1,0-1,-1 0,0-1,0 1,-1-1,0 0,-1 0,0-1,2-5,-6 10,0 1,-1-1,1 0,-1 1,1-1,-1 1,-1 0,1-1,-1 1,1 0,-1 0,0 1,-1-1,1 1,-1-1,1 1,-1 0,0 1,0-1,0 1,-1-1,1 1,0 0,-1 1,0-1,1 1,-1 0,0 0,0 0,1 1,-1 0,0 0,0 0,0 0,1 1,-1 0,-1 0,-20-1</inkml:trace>
  <inkml:trace contextRef="#ctx0" brushRef="#br0" timeOffset="-1335.838">2571 216,'-16'87,"5"0,3 1,5 0,3 0,6 31,-2 55,-3-131,1-23,-2-1,0 1,-1 0,-1-1,-1 1,-1-1,-1 4,5-22,-1 1,1 0,0 0,-1 0,0 0,1 0,-1 0,0 0,0-1,0 1,0 0,0-1,-1 1,1-1,0 1,-1-1,1 0,-1 1,1-1,-1 0,0 0,1 0,-1 0,0-1,0 1,0 0,0-1,0 1,0-1,0 0,0 1,1-1,-1 0,0 0,0 0,0-1,-2 1,-6-9</inkml:trace>
  <inkml:trace contextRef="#ctx0" brushRef="#br0" timeOffset="-999.021">2910 696,'-297'103,"296"-103,-1 0,0 0,1 0,-1 0,1 0,-1 0,0 0,1 1,-1-1,1 0,-1 1,1 0,-1-1,1 1,0 0,-1-1,1 1,0 0,-1 0,1 0,0 0,0 0,0 1,0-1,0 0,0 1,0-1,0 0,1 1,-1-1,0 1,1-1,-1 1,1-1,0 1,-1-1,1 1,0-1,0 1,0 0,0-1,0 1,1-1,-1 1,0-1,1 1,-1 0,1-1,-1 0,1 1,0-1,0 1,0-1,0 0,0 1,1 0,138 110,9 14,-133-111,-3-2</inkml:trace>
  <inkml:trace contextRef="#ctx0" brushRef="#br0" timeOffset="7734.352">4066 2445,'-25'166,"23"467,2-558,1 8,-3-1,-3 0,-7 16,5 9,24-97,-6-16</inkml:trace>
  <inkml:trace contextRef="#ctx0" brushRef="#br0" timeOffset="8913.387">3982 2418,'35'-13,"0"1,0 3,1 0,1 3,-1 0,1 3,0 1,36 3,73 0,185-11,-59-26,-53 26,-216 11,0-1,-1 1,1-1,0 1,-1 0,1 0,-1 0,1 0,-1 1,0-1,1 1,-1-1,0 1,0 0,0 0,0 0,-1 0,1 0,0 0,-1 0,1 0,-1 1,0-1,0 1,0-1,0 1,0-1,-1 1,1 0,-1 0,2 90,-3-68,-14 327,-13-12,24-290,3 0,1 0,3-1,2 1,2 0,5 12,24 109,-35-170,0 1,0-1,-1 1,1-1,0 0,-1 1,0-1,1 1,-1-1,0 1,1-1,-1 1,0-1,0 1,0 0,-1-1,1 1,0-1,0 1,-1-1,1 1,-1-1,0 0,1 1,-1-1,0 1,0-1,1 0,-1 0,0 0,-1 1,1-1,0 0,0 0,0 0,-1-1,1 1,0 0,-1 0,1-1,0 1,-1-1,1 1,-1-1,0 1,-150-12,-171-19,-326 0,458 31,206-12,3 5</inkml:trace>
  <inkml:trace contextRef="#ctx0" brushRef="#br0" timeOffset="10567.492">4066 3179,'-236'20,"-225"-11,394-9,61 1,0-1,0 0,0-1,0 1,0-1,0 0,0 0,0-1,0 0,0 0,1 0,-1-1,-2-1,8 1,-1 1,1 0,-1-1,1 1,0-1,0 0,0 1,0-1,0 1,1-1,-1 1,1 0,-1-1,1 1,0-1,0 1,0 0,1 0,-1-1,0 1,1 0,-1 0,1 0,0 1,0-2,-1 2,86-116,-87 115,1 0,0 0,0 0,0 1,0-1,0 0,0 1,0-1,0 1,0-1,1 1,-1 0,1 0,-1-1,1 1,0 0,-1 0,1 0,0 1,-1-1,1 0,0 1,0-1,0 1,0-1,0 1,0 0,0 0,-1 0,1 0,0 0,0 1,0-1,0 0,0 1,0-1,0 1,-1 0,1 0,0 0,1 0,1 7,1 0,-1 0,0 1,-1-1,1 1,-2-1,1 1,-2 0,1 0,-1 0,0 3,7 34,59 193,-45-172,-22-67,0 0,-1 0,1-1,0 1,-1 0,1 0,0 0,-1 0,1-1,-1 1,1 0,0 0,-1 0,1 0,-1 0,1 0,0 0,-1 0,1 0,-1 0,1 0,0 0,-1 0,1 1,-1-1,1 0,0 0,-1 0,1 1,0-1,-1 0,1 0,0 1,-1-1,1 0,0 0,0 1,-1-1,1 0,0 1,0-1,0 0,-1 1,1-1,0 1,0-1,0 0,0 1,0-1,0 1,0-1,0 0,0 1,0-1,0 1,0-1,0 0,0 1,0-1,0 1,0-1,1 0,-1 1,0-1,0 0,0 1,1-1,-27-21,-152-169,163 175,-2 0,1 1,-2 1,1 1,-2 1,0 0,0 1,-8-2,3 5</inkml:trace>
  <inkml:trace contextRef="#ctx0" brushRef="#br1" timeOffset="20972.986">3220 1571,'0'-23,"0"13,0 22,0 40,11 144,-5-171,-2 1,0-1,-2 1,-1 0,0-1,-3 1,0 0,-5 23,-5 57,13-104,0 0,1 0,-1-1,0 1,1-1,0 0,-1 1,1-1,0 0,-1 0,1 0,0 0,0 0,0 0,0-1,0 1,0-1,0 1,0-1,0 0,0 0,0 0,1 0,-1 0,0 0,0 0,0-1,0 1,0-1,0 0,0 1,0-1,1-1,10 0,187-35,140 37,-143 28,-184-27,0-1,-1 0,1-1,0 0,-1-1,1-1,-1 0,1-1,10-4,-15 4</inkml:trace>
  <inkml:trace contextRef="#ctx0" brushRef="#br1" timeOffset="21789.143">3248 3970,'1'-1,"0"-1,-1 1,1 0,0 0,0 0,0 1,0-1,0 0,0 0,0 0,0 1,0-1,1 0,-1 1,0-1,0 1,1 0,-1-1,0 1,1 0,-1 0,0 0,0 0,1 0,-1 0,0 0,1 0,-1 1,0-1,1 0,-1 1,0-1,0 1,0-1,1 1,-1 0,0-1,0 1,0 0,0 0,0 0,0 0,0 0,-1 0,1 0,0 0,0 0,-1 0,1 0,-1 1,1-1,-1 0,1 0,-1 1,0-1,0 0,0 1,1-1,-1 0,0 1,-1-1,1 0,0 1,0-1,0 0,-1 2,-21 172,18 163,9-288,1-32</inkml:trace>
  <inkml:trace contextRef="#ctx0" brushRef="#br1" timeOffset="22124.386">3954 4026,'15'0,"4"10,-1 7,-8 7,-7 3,-2 7,-8 2,-1 0,0-1,-4-2,2-2,1-1,2-1,3-1,2 0,1 0,6-5,1-6</inkml:trace>
  <inkml:trace contextRef="#ctx0" brushRef="#br1" timeOffset="22439.309">2684 4421,'391'-36,"127"-3,71 29,-447 27,-117-12</inkml:trace>
  <inkml:trace contextRef="#ctx0" brushRef="#br1" timeOffset="22687.338">4405 4111,'-38'9,"-37"14,-11 6,5 4,7 1,11 0,11-2,10-1,2-1,9-1,3 0,8-6</inkml:trace>
  <inkml:trace contextRef="#ctx0" brushRef="#br1" timeOffset="23051.161">3418 4167,'-39'24,"-26"22,-13 9,3-1,9-5,6-5,9-6,8-5,7-7,4-4,3-1,7-3</inkml:trace>
  <inkml:trace contextRef="#ctx0" brushRef="#br1" timeOffset="24657.184">4716 1881,'-10'19,"-7"17,-7 5,2 2,-1-2,4-3,0-8,4-4,3-2,1-6,0 0,4-3</inkml:trace>
  <inkml:trace contextRef="#ctx0" brushRef="#br1" timeOffset="24892.235">4546 1797,'0'38,"5"18,6 4,7-9,4-7,4-12,1-11,2-4,1-6,-1-3,-5-5</inkml:trace>
  <inkml:trace contextRef="#ctx0" brushRef="#br1" timeOffset="26671.878">2797 1458,'-1'-1,"0"1,0-1,1 1,-1 0,0-1,0 1,0 0,0 0,0-1,0 1,0 0,0 0,0 0,0 0,0 0,1 1,-1-1,0 0,0 0,0 1,0-1,0 0,0 1,1-1,-1 1,0-1,0 1,0-1,1 1,-1-1,0 1,1 0,-1 0,1-1,-1 1,1 0,-1 0,1 0,-1-1,1 1,0 0,-1 0,1 0,0 0,-18 43,16-36,0 1,0-1,1 0,1 1,-1-1,1 1,1-1,-1 1,1-1,1 0,0 3,0-10,0 0,0 0,-1 1,1-1,0 0,0-1,0 1,0 0,0 0,1-1,-1 0,0 1,0-1,0 0,0 0,1 0,-1 0,0 0,0-1,0 1,0-1,0 1,0-1,0 0,0 1,0-1,0-1,0 1,0 0,0 0,-1-1,1 1,0 0,-1-1,1 0,-1 1,0-1,0 0,1-1,101-117,-103 119,0 0,0 0,1 0,-1 0,0 0,1 0,-1 1,0-1,1 0,-1 0,1 0,-1 1,1-1,0 0,-1 1,1-1,0 0,-1 1,1-1,0 1,0-1,0 1,-1-1,1 1,0 0,0-1,0 1,0 0,0 0,0-1,0 1,0 0,0 0,0 0,0 0,-1 1,1-1,0 0,0 0,0 0,0 1,0-1,0 0,0 1,-1-1,1 1,0-1,0 1,-1-1,1 1,0 0,-1-1,1 1,0 0,-1 0,1-1,-1 1,1 0,-1 0,0 0,1 0,-1 0,0-1,1 1,-1 0,0 0,0 0,-20 150,0 79,15-202,5-14,-1 1,-1-1,0 0,-1 0,0 0,-1 0,-1-1,0 1,-1-1,-1 0,0-1,0 0,-1 0,-1 0,0-1,-3 2,10-11,0 0,-1 0,0 0,1 0,-1-1,0 1,0-1,0 0,0 0,0 0,0 0,0 0,0-1,0 1,0-1,0 0,-1 0,1 0,0 0,0-1,0 1,0-1,0 0,0 0,0 0,0 0,0 0,0-1,0 1,1-1,-1 0,0 0,1 0,0 0,-1 0,1-1,0 1,0-1,1 1,-1-1,0 0,1 0,-1 1,1-1,0 0,0 0,0 0,1-1,-1 1,1 0,0 0,-1 0,1 0,1 0,-1-2,3-13,1 0,0 1,1-1,1 1,1 0,1 1,0-1,1 1,0 1,2 0,0 0,0 1,1 1,1 0,0 0,1 1,0 1,1 0,8-3,5-4,-3 3</inkml:trace>
  <inkml:trace contextRef="#ctx0" brushRef="#br0" timeOffset="29773.436">2317 2925,'0'44,"0"27,-5 8,-2-5,1-11,1-11,2-9,0-8,2-4,1-4,0 0,0-1,5-5,2-10,-1-7</inkml:trace>
  <inkml:trace contextRef="#ctx0" brushRef="#br0" timeOffset="30020.527">2317 2925,'38'0,"23"0,10-4,-2-3,-8 1,-10 1,-8 1,-12 7,-11 2</inkml:trace>
  <inkml:trace contextRef="#ctx0" brushRef="#br0" timeOffset="30276.552">2260 3320,'44'0,"32"-5,9-1,-5 0,-12 1,-17 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1,'1'196,"0"-190,-1-1,1 1,0-1,1 1,-1-1,1 0,0 0,1 0,-1 0,1 0,0 0,0-1,0 0,1 1,0-1,0 0,0-1,0 1,0-1,1 1,-1-1,1-1,0 1,0-1,0 0,0 0,1 0,-1-1,0 1,1-1,-1-1,1 1,-1-1,1 0,-1 0,1 0,-1-1,1 0,-1 0,1-1,-1 1,0-1,0 0,2-2,11-5,0-2,-1-1,-1 0,0-1,0 0,-2-1,1-1,-2 0,0-1,-1-1,-1 0,6-11,-2 5,-14 21,-1 0,1 1,0-1,0 0,0 0,0 1,0-1,0 0,0 1,0-1,0 1,1 0,-1-1,1 1,-1 0,1 0,0 0,-1 0,1 0,0 0,0 0,-1 1,1-1,0 1,0-1,0 1,0 0,0-1,0 1,0 0,0 0,0 1,-1-1,1 0,0 1,0-1,0 1,0-1,0 1,-1 0,1 0,0 0,0 1,58 161,-56-156,0-1,1 1,-1-1,1 0,1-1,-1 1,1-1,0 0,0 0,0-1,1 0,0 0,0 0,0-1,0 0,0 0,1-1,-1 0,1 0,-1-1,1 0,0 0,0-1,-1 0,1 0,0-1,0 0,-1 0,1-1,-1 0,1 0,-1-1,0 0,0 0,0-1,0 0,0 0,-1-1,4-3,5-7,0 0,-2-2,0 0,-1 0,0-1,-2 0,0-1,-1-1,-1 1,-1-1,1-6,0 10,-1 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0,'29'0,"23"0,9 0,-2 0,-7 0,-6 0,-7 0,-5 0,-13 5,-10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28,'34'0,"35"-5,10-1,-3 0,-10 1,-11 1,-15 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1,'-10'0,"-3"4,6 3,4 3,2 6,2 5,0 4,0 2,0 1,0 1,0 0,-1 0,0 0,0 0,0-10,-5-8,-1-11,0-6</inkml:trace>
  <inkml:trace contextRef="#ctx0" brushRef="#br0" timeOffset="634.319">18 57,'98'-26,"-95"26,0 0,0 0,-1 0,1 0,0 1,0-1,0 1,-1-1,1 1,0 0,-1 0,1 1,0-1,-1 0,1 1,-1-1,0 1,0 0,0 0,0 0,0 0,0 0,0 1,0-1,-1 0,1 1,-1-1,0 1,0 0,0-1,0 1,0 2,0-1,0 0,-1 0,0 0,0 0,0 0,0-1,-1 1,1 0,-1 0,0 0,0-1,-1 1,1-1,-1 1,1-1,-1 1,-1 0,-3 7,7-10,-1 0,1 0,-1 0,1 0,0 0,-1 0,1 0,0-1,0 1,-1 0,1 0,0-1,0 1,0 0,0-1,0 1,0-1,0 1,0-1,0 0,0 1,0-1,0 0,0 0,1 0,-1 0,0 0,0 0,0 0,0 0,0 0,0 0,0-1,1 1,-1 0,0-1,0 1,6 0,-1-1,-1 1,0 0,0 1,1-1,-1 1,0 0,0 0,0 1,0-1,0 1,0 0,-1 1,1-1,0 1,-1 0,0 0,0 0,0 1,0-1,0 1,-1 0,0 0,1 0,-2 1,1-1,0 1,-1 0,0-1,0 1,1 5,-4-5,-1-1,0 1,0-1,0 1,0-1,-1 1,0-1,0 0,0 0,0-1,0 1,-1-1,0 1,0-1,0 0,0-1,0 1,0-1,-1 0,1 0,-1 0,0 0,0-1,-4 1,-2 3,-1-1,0 0,1-1,-1 0,0-1,0 0,0-1,-1-1,1 0,0 0,0-1,0-1,-1 0,-1-5,8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1,'-8'30,"1"0,2 0,1 0,2 1,1 23,-3 26,-20 61,-1-40,21-89</inkml:trace>
  <inkml:trace contextRef="#ctx0" brushRef="#br0" timeOffset="349.55">423 86,'-63'32,"1"1,2 4,-35 29,93-66,-1 1,1 0,0 0,0 0,0 1,-1-1,1 1,0-1,0 1,1-1,-1 1,0 0,1 0,-1 0,1 0,-1 0,1 0,0 1,0-1,0 0,0 0,0 1,1-1,-1 1,1-1,-1 1,1-1,0 1,0-1,0 1,0-1,1 1,-1-1,1 1,-1-1,1 0,0 1,0-1,0 0,0 1,1-1,135 53,-128-50,0 1,0 0,0 0,-1 0,0 1,0 1,-1-1,1 1,-2 0,1 1,-1 1,5 5</inkml:trace>
  <inkml:trace contextRef="#ctx0" brushRef="#br0" timeOffset="600.068">817 171,'-19'33,"-16"26,-6 8,2-3,5-8,7-8,4-13,5-7,6-8</inkml:trace>
  <inkml:trace contextRef="#ctx0" brushRef="#br0" timeOffset="848.958">649 143,'9'24,"9"17,0 7,-2 0,1-8,-3-7,2-3,2-7,-2-3,1-5,3-5,3-3,-3-4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621 128,'-35'-39,"29"30,-1 1,0-1,-1 1,1 1,-1 0,-1 0,1 0,-1 1,0 1,-1-1,-5-1,13 6,-1 1,1-1,-1 1,0 0,1 0,-1 0,1 0,-1 0,0 1,1-1,-1 1,1 0,-1 0,1 0,0 0,-1 0,1 0,0 0,0 1,0-1,0 1,0 0,0-1,0 1,0 0,1 0,-1 0,1 1,-1-1,1 0,0 0,0 1,0-1,0 1,0-1,1 1,-1 0,-16 100,16-82,0 1,2 0,0-1,2 1,0-1,1 0,1 0,5 10,74 199,-2 46,-77-247,-1 0,-1 1,-2-1,-1 0,-3 21,0-31,-2-1,0 0,0 0,-2-1,0 0,-1 0,-1 0,-6 7,6-7,5-12,0-1,0 0,-1 0,1 0,-1-1,0 1,0-1,0 0,-1 0,1-1,-1 0,1 0,-1 0,0 0,0-1,0 0,0 0,0-1,1 0,-1 0,0 0,0-1,0 0,0 0,0 0,0-1,1 1,-1-2,0 1,1 0,0-1,0 0,0-1,0 1,0-1,1 0,-1 0,1 0,0 0,0-1,1 0,-1 0,1 0,0 0,0 0,1-1,-2-4,0-14,2 2</inkml:trace>
  <inkml:trace contextRef="#ctx0" brushRef="#br0" timeOffset="1184.914">0 692,'10'0,"17"-4,9-3,3 1,0 2,-7 5,-4 3,-2 1,0 4,-5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166 451,'-9'2,"1"1,-1 0,1 1,0 0,0 0,0 1,0 0,1 0,0 1,0 0,0 0,1 0,-1 1,2 0,-1 0,1 1,0 0,1-1,0 2,0-1,0 0,1 1,1 0,-2-1,1 0,1 0,0 0,0 0,0 1,1-1,0 1,1-1,0 1,0-1,2 8,-1-13,-1 0,1-1,-1 1,1 0,0-1,0 1,0-1,1 1,-1-1,1 1,-1-1,1 0,0 0,0 0,0 0,0 0,0 0,0-1,0 1,1 0,-1-1,1 0,-1 0,1 0,-1 0,1 0,0 0,-1-1,1 1,0-1,0 0,-1 1,1-1,0-1,0 1,-1 0,2-1,13-3,0 0,-1-2,0 0,0 0,-1-2,1 0,-1 0,-1-2,0 0,0 0,-1-1,-1-1,1 0,-2-1,0 0,-1-1,0 0,8-15,-3 0,0-1,-2-1,-1 0,-2 0,-1-1,2-14,-6 28,-1-1,-1 0,0 0,-2 0,0 0,-1 0,0 0,-2 0,-1 0,0 0,-1 0,-1 1,-6-15,9 30,0-1,-1 0,1 1,-1-1,0 1,0 0,-1 0,1 0,0 0,-1 1,0-1,0 1,0 0,0 0,0 0,0 1,0-1,0 1,-1 0,1 0,0 1,-1-1,1 1,-1 0,1 0,-1 1,1-1,0 1,-1 0,1 0,0 0,-1 1,1-1,0 1,0 0,1 1,-1-1,0 0,1 1,-1 0,1 0,0 0,0 0,0 1,0-1,1 1,-1 0,1-1,0 1,0 0,0 0,1 1,-1-1,1 2,-4 12,1 0,1 0,0 1,2-1,0 1,1-1,1 1,1 0,-1 13,0-13,1 1,1 0,1-1,0 0,2 0,0 0,1 0,1-1,0 0,2-1,0 0,1 0,0-1,2-1,8 9,-1 0,-17-18,1-1,0 1,0-1,0 0,0 0,1 0,0-1,0 0,0 0,1 0,-1-1,1 1,0-1,0 0,0-1,0 0,1 0,-1 0,5 0,5-5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1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1,'-29'33,"-14"26,-4 8,5-4,5-6,9-9,5-8,6-6,5-3,1-8,2-7</inkml:trace>
  <inkml:trace contextRef="#ctx0" brushRef="#br0" timeOffset="235.808">45 85,'10'24,"12"18,3 6,2-1,-4-2,0-10,-5-5,-1-9,-2-2,0-5,-2 0,1-2,4 2,2-2,-1-3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52,'5'0,"6"0,6 0,1-5,1-2,3 1,2 1,2 2,1 0,1 2,1-4,-1-1,1 0,0 1,-5 7,-12 2,-7 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57,'38'-5,"23"-6,5-1,-4 1,-7 2,-8 3,-13 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0,-10 0,-9 0,-13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8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85 105,'27'31,"-20"-12,-1 1,-1-1,-1 1,0-1,-2 1,0 0,-1 1,-1-1,-2 12,3 66,4-75,1-5</inkml:trace>
  <inkml:trace contextRef="#ctx0" brushRef="#br0" timeOffset="229.573">0 499,'29'5,"29"2,13-1,1-1,-9-1,-9-2,-9-1,-8-1,-4 1,-5-2,-5 1</inkml:trace>
  <inkml:trace contextRef="#ctx0" brushRef="#br0" timeOffset="628.329">113 726,'21'-1,"-4"0,-1 1,0 0,0 2,1-1,-1 2,0 0,-1 1,1 0,4 3,-18-6,0 0,1 0,-1 0,0 0,0 1,0-1,0 0,0 1,0 0,0-1,-1 1,1 0,-1 0,1 0,-1 0,1 0,-1 0,0 0,0 1,0-1,-1 0,1 1,0-1,-1 0,1 1,-1-1,0 1,0-1,0 1,0-1,0 1,-1-1,1 1,-1-1,0 0,1 1,-1-1,0 0,-1 1,-60 81,52-73,-88 97,97-106,-1-1,1 1,-1 0,1-1,0 1,-1 0,1 0,0 0,0 0,1 0,-1 0,0 0,1 0,-1 0,1 0,-1 1,1-1,0 0,0 0,0 0,0 1,1-1,-1 0,0 0,1 0,0 0,-1 0,1 0,0 0,0 0,0 0,0 0,1 0,-1-1,0 1,1 0,-1-1,1 1,0-1,-1 1,1-1,0 0,0 0,0 0,0 0,0 0,0 0,0-1,0 1,0-1,0 1,0-1,1 0,0 0,99-8,-82 1</inkml:trace>
  <inkml:trace contextRef="#ctx0" brushRef="#br0" timeOffset="948.733">791 105,'-18'170,"8"1,8 14,-28 9,10-95,16-75</inkml:trace>
  <inkml:trace contextRef="#ctx0" brushRef="#br0" timeOffset="1282.949">1072 359,'-45'33,"13"-11,2 1,0 2,1 0,2 2,-21 26,46-50,-1-1,1 0,0 1,0-1,1 1,-1 0,0 0,1-1,-1 1,1 0,0 0,0 0,1 1,-1-1,0 0,1 0,0 0,0 1,0-1,0 0,0 0,1 0,-1 0,1 1,0-1,0 0,0 0,0 0,1 0,-1-1,1 1,0 0,-1 0,1-1,0 1,1-1,-1 0,0 0,1 1,68 37,27 24,-95-60,1 0,-1 0,0 0,0 0,0 1,-1-1,1 1,-1 0,0 0,-1 0,1 0,-1 0,0 0,0 0,-1 1,-1 12</inkml:trace>
  <inkml:trace contextRef="#ctx0" brushRef="#br0" timeOffset="1534.479">1468 415,'-24'39,"-13"26,0 8,2-10,6-9,9-10,7-8,1-9,3-5,3-1,2-5</inkml:trace>
  <inkml:trace contextRef="#ctx0" brushRef="#br0" timeOffset="1799.142">1242 359,'10'28,"12"25,8 8,3-2,1-6,-6-8,-2-6,-1-10,0-5,-4-2,-1-4,1-1,2-3,-3 0,-6-1</inkml:trace>
  <inkml:trace contextRef="#ctx0" brushRef="#br0" timeOffset="2296.22">1693 21,'1'-2,"0"1,0-1,0 1,0 0,0-1,1 1,-1 0,0 0,1 0,-1 0,1 0,-1 0,1 0,-1 1,1-1,0 1,-1-1,1 1,0-1,-1 1,1 0,0 0,0 0,-1 0,1 0,0 0,-1 0,1 1,0-1,-1 1,1-1,0 1,-1-1,1 1,1 0,15 1,54 20,-72-19,1 0,-1 0,0 0,0 1,-1-1,1 0,0-1,-1 1,0 0,0 0,0 0,0 0,0 0,-1-1,1 1,-1 0,1-1,-1 0,0 1,0-1,0 0,0 0,-1 0,1 0,-1 0,1-1,-1 1,0 0,-24 20,14-13,0 1,0 1,1 0,1 1,-1 1,2-1,0 2,1-1,-2 4,10-14,0-1,0 1,0-1,0 1,0-1,1 1,-1 0,1-1,0 1,0 0,0-1,0 1,0 0,1-1,-1 1,1 0,-1-1,1 1,0-1,0 1,0-1,1 0,-1 1,1-1,-1 0,1 0,0 0,-1 0,1 0,0 0,0 0,1-1,-1 1,0-1,0 1,1-1,-1 0,1 0,1 0,105 24,-81-25,1-1,0-1,0-1,-1-2,23-7,-23 4,-8-2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26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1,'-20'2,"0"1,1 0,-1 2,1 1,0 0,0 1,1 1,-9 6,-16 5,-63 32,105-51,0 1,0-1,0 1,0 0,1-1,-1 1,0 0,0-1,0 1,1 0,-1 0,0 0,1 0,-1 0,1 0,-1 0,1 0,0 0,-1 0,1 0,0 0,0 0,0 0,-1 0,1 0,0 0,0 0,1 1,-1-1,0 0,0 0,1 0,-1 0,0 0,1 0,-1 0,1 0,-1 0,1 0,-1 0,1-1,0 1,0 0,-1 0,1 0,0-1,0 1,0 0,45 33,-45-34,33 20,83 63,-116-82,1 1,-1 0,0 0,0 1,0-1,0 0,0 0,0 1,0-1,-1 0,0 1,1-1,-1 0,0 1,0-1,0 1,0-1,0 0,-1 1,1-1,-1 0,0 1,1-1,-1 0,0 0,0 0,-1 1,1-1,0 0,-1-1,1 1,-1 0,0 0,1-1,-1 1,0-1,-1 2,-81 52,-119 17,196-70,6-3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26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10,'-7'9,"-12"14,1 0,2 1,0 1,2 0,0 1,2 0,1 1,-3 12,13-36,1-1,-1 0,1 0,-1 0,1 0,0 1,-1-1,1 0,0 0,1 1,-1-1,0 0,1 0,-1 0,1 1,-1-1,1 0,0 0,0 0,0 0,0 0,1 0,-1-1,0 1,1 0,-1 0,1-1,0 1,-1-1,1 0,0 1,0-1,0 0,0 0,0 0,0 0,0-1,1 1,-1-1,0 1,0-1,0 0,1 1,0-1,9 0,0 0,1-1,-1 0,0 0,0-1,0-1,-1 0,1-1,-1 0,1-1,-1 0,-1-1,1 0,-1-1,6-4,-10 7,-1 0,1-1,-1 0,0 0,0 0,0 0,-1-1,1 0,-1 0,-1 0,1-1,-1 1,0-1,-1 0,0 1,0-1,0 0,-1-1,0 1,0 0,-1 0,0 0,0-1,0 1,-1 0,-2-6,0 6,0 1,-1 0,1 0,-1 1,-1-1,1 1,-1 0,0 0,0 0,0 1,-1-1,0 1,1 1,-2-1,1 1,0 0,0 1,-1-1,0 1,1 0,-1 1,0 0,0 0,0 0,0 1,0 0,0 0,0 1,0 0,-3 1,-21-1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1,'24'5,"23"1,7 0,0-1,-5-2,-5-6,-6-2,-5 0,-2 0,-3 1,-5 7,-3 2,-4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4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23,'44'0,"32"0,9 0,-5 0,-12-5,-12-2,-12 1,-12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29 154,'-28'227,"33"-33,-4-190,0-1,1 1,-1-1,1 1,0-1,0 1,0-1,0 0,0 0,1 0,-1 0,1-1,0 1,0-1,0 1,0-1,0 0,1 0,-1 0,1-1,-1 1,1-1,-1 0,1 0,0 0,0-1,0 1,-1-1,1 0,0 0,0 0,0 0,-1-1,1 1,4-2,9-1,0-1,-1-1,1 0,-1-1,0-1,0-1,8-5,-8 1,1 0,-2-2,0 0,0-1,-1 0,-1-1,-1 0,0-1,-1-1,-1 0,-1 0,0-1,3-12,17-72,-28 99,-8 25,5-12,-1 0,1 0,1 0,-1 0,1 0,1 1,0-1,0 0,1 0,0 1,1-1,0 0,0 0,1 0,0-1,1 1,0-1,0 1,1-1,-1-1,2 1,-1-1,1 1,1-2,-1 1,1-1,0 0,0 0,3 1,-4-5,-1-1,1 1,-1-1,1-1,-1 1,1-1,0 1,-1-2,1 1,0-1,-1 0,1 0,-1 0,1-1,-1 1,0-1,1-1,-1 1,0-1,-1 0,3-2,92-78,-85 69,0-1,-1-1,0 0,-2-1,0-1,-1 1,0-1,-2-1,0 0,-1 0,-1-1,-1 0,0 0,-2 0,0 0,-2 0,0-1,-1 1,-1-3,1 22,1 0,-1 0,0-1,1 1,-1 0,0 0,0 0,0-1,0 1,0 0,0 0,0 0,0-1,-1 1,1 0,0 0,-1 0,1 0,-1-1,1 1,-1 0,1 0,-1 0,0 0,0 0,1 0,-1 1,0-1,0 0,0 0,0 1,0-1,0 0,0 1,0-1,-1 1,1-1,0 1,0 0,0-1,0 1,-1 0,1 0,0 0,0 0,0 0,-1 0,1 0,0 0,0 1,0-1,-1 0,1 1,0-1,0 1,0-1,0 1,0-1,0 1,0 0,0 0,0-1,0 1,0 0,1 0,-1 0,-1 1,-4 15</inkml:trace>
  <inkml:trace contextRef="#ctx0" brushRef="#br0" timeOffset="436.688">1073 353,'0'5,"-4"6,-3 6,1 5,-3 3,-1 3,1 1,-1 1,-1-1,3 0,2 0,3 0,1 0,1-11,1-12,0-7</inkml:trace>
  <inkml:trace contextRef="#ctx0" brushRef="#br0" timeOffset="936.46">1017 353,'129'-23,"-127"23,105-2,-105 3,0-1,1 0,-1 1,0 0,1 0,-1-1,0 1,0 0,0 1,0-1,0 0,0 1,0-1,0 1,-1-1,1 1,0 0,-1 0,0 0,1 0,-1 0,0 0,0 0,0 0,0 0,0 1,-1-1,1 0,-1 0,1 1,-1-1,0 1,0-1,0 0,0 1,0-1,-1 0,1 1,-1-1,0 0,1 1,-2 0,-60 130,62-130,-1 0,1 0,0 0,0 0,0 0,0 0,0 0,1 0,-1 0,1 0,0 0,0 0,0-1,0 1,0 0,1 0,-1-1,1 1,0-1,0 0,0 1,0-1,0 0,0 0,1 0,-1-1,1 1,-1 0,1-1,1 1,-2-1,0-1,0 1,1 0,-1 0,0 1,0-1,0 0,-1 0,1 1,0 0,0-1,-1 1,1 0,-1-1,1 1,-1 0,0 0,0 0,0 0,0 1,0-1,0 0,-1 0,1 1,-1-1,1 0,-1 1,0-1,0 0,0 1,0-1,0 0,-1 1,1-1,-1 0,1 0,-1 1,0-1,0 0,0 0,0 0,-1 0,1 0,0 0,-1 0,1-1,-1 1,0 0,1-1,-1 1,-1 0,-9 6,0 0,-1-1,0 0,0-1,0-1,-1 0,0 0,0-2,0 1,-1-2,1 0,0-1,-3 0,9-1,0 1,1-1,-1-1,0 0,0 0,0-1,1 1,-1-2,1 1,-1-1,1 0,0-1,0 1,0-1,1-1,-1 1,1-1,0-1,0 1,1-1,-4-4,1-7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8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1,'136'50,"-134"-50,0 0,0 0,0 0,0 1,0-1,0 1,-1-1,1 1,0 0,0-1,0 1,-1 0,1 0,0 0,-1 1,1-1,-1 0,1 1,-1-1,0 0,1 1,-1 0,0-1,0 1,0 0,0-1,-1 1,1 0,0 0,-1 0,1 0,-1 0,0 0,1 0,-1 0,0 0,0 0,0 0,-1 1,-5 6,-1 0,0 0,0 0,-1-1,0-1,0 1,-1-1,0-1,0 0,-1 0,-64 57,73-63,0 1,0 0,0 0,0 0,0 0,1 0,-1 0,0 0,0 0,1 0,-1 0,1 0,-1 0,1 1,-1-1,1 0,0 0,-1 1,1-1,0 0,0 0,0 1,0-1,0 0,0 1,1-1,-1 0,0 0,0 0,1 1,-1-1,1 0,0 0,-1 0,1 0,0 0,-1 0,1 0,0 0,0 0,0 0,0 0,0 0,0 0,0-1,0 1,0-1,0 1,1 0,-1-1,0 0,0 1,1-1,-1 0,74 10,-65-10,1 0,-1-1,1-1,-1 0,0 0,0-1,0 0,0-1,0 0,8-5,-3-1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0,-4 0,-4 0,-4 0,-8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1,'-5'38,"-2"23,1 5,1-4,1-7,2-13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1,'37'143,"-28"-101,-2-1,-2 1,-2 1,-1-1,-3 0,-2 13,1 39,-15 100,7-122,19-61,-3-16</inkml:trace>
  <inkml:trace contextRef="#ctx0" brushRef="#br0" timeOffset="450.161">480 170,'-285'187,"282"-185,-1 0,0 0,1 1,0 0,0-1,-1 1,1 0,1 1,-1-1,0 0,1 1,0-1,0 1,0 0,0 0,1 0,-1 0,1 0,0 0,0 0,0 0,1 1,0-1,0 0,0 0,0 1,0-1,1 0,0 0,0 0,0 1,0-1,1 0,0-1,-1 1,2 0,-1 0,0-1,1 1,-1-1,1 1,11 10,-1 0,2-1,0 0,0-1,1 0,1-2,0 0,0-1,1 0,0-2,7 3,-14-7,1 1,-1 1,0 0,-1 0,1 1,-1 1,0 0,0 0,7 8,-5-3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0,'-2'2,"0"-1,1 0,-1 0,1 1,-1-1,1 1,0-1,-1 1,1 0,0-1,0 1,0 0,0 0,0 0,1 0,-1 0,1 0,-1 0,1 0,0 0,-1 0,1 0,0 0,0 0,1 0,-1 0,0 0,1 0,0 2,2 27,4 12,-3 1,-2-1,-2 0,-1 1,-4 15,-31 183,24-27,8-191,-7-29,6-8</inkml:trace>
  <inkml:trace contextRef="#ctx0" brushRef="#br0" timeOffset="478.111">418 169,'-275'209,"172"-114,102-94,1 0,-1 0,0 0,1 1,-1-1,1 0,0 1,-1-1,1 0,0 1,0-1,0 1,0-1,0 0,0 1,0-1,0 1,1-1,-1 0,1 1,-1-1,1 0,-1 0,1 1,-1-1,1 0,0 0,0 0,0 0,0 0,0 0,0 0,0 0,0 0,0 0,0-1,0 1,1 0,-1-1,55 27,-49-25,97 32,-73-20,-19-10,-1 0,0 1,0 0,0 0,-1 1,0 1,0 0,-1 0,1 1,-2 0,1 1,-1-1,0 2,5 8,-6 0,-6-15,0 0,0 0,0 0,0-1,0 1,0 0,1-1,-1 1,1-1,-1 1,1-1,0 0,0 0,0 0,1 0,-1 0,0 0,1 0,1 0,6-1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3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368 141,'-17'124,"-24"191,16-112,14-150,8-43,0-1,1 2,1-1,-1 0,1 0,1 0,0 1,1-1,0 0,1 5,3 2</inkml:trace>
  <inkml:trace contextRef="#ctx0" brushRef="#br0" timeOffset="464.632">1 226,'66'-36,"2"2,1 3,1 3,72-18,-11 28,-128 17,1 1,-1 0,0 1,0-1,1 1,-1-1,0 1,0 0,0 0,0 1,0-1,0 0,0 1,0 0,0 0,-1 0,1 0,-1 0,1 0,-1 1,0-1,0 1,0 0,0-1,-1 1,1 0,-1 0,1 0,-1 0,0 0,0 0,-1 1,1-1,-1 0,1 0,-1 1,0 2,-3 8,0 0,-1 0,0-1,-1 1,0-1,-1 0,-1-1,0 1,-1-1,0-1,-10 11,11-11,-164 199,168-208,0 0,0-1,0 1,1 0,-1 1,1-1,-1 0,1 1,0-1,0 1,0 0,0 0,0 0,1 0,-1 0,1 0,0 0,0 0,0 1,0-1,1 0,-1 1,1-1,0 0,0 1,0-1,0 1,1-1,-1 0,1 1,0-1,0 0,0 0,0 0,1 0,-1 0,1 0,0 0,0 0,0 0,8 3,0 0,0-1,1 0,0-1,0 0,0-1,0 0,0-1,1 0,1-1,15 4,13 2,70 25,-109-31,-1 0,1 0,0 0,-1 0,0 1,1-1,-1 1,0-1,1 1,-1-1,0 1,0 0,0-1,-1 1,1 0,0 0,-1 0,1-1,-1 1,1 0,-1 0,0 0,0 0,0 0,0 0,0 0,-1 0,1 0,0 0,-1-1,1 1,-1 0,0 0,0 0,0-1,0 1,0 0,0-1,-1 1,-56 56,11-29,-2-3,0-1,-2-3,-1-2,-20 3,47-14</inkml:trace>
  <inkml:trace contextRef="#ctx0" brushRef="#br0" timeOffset="1085.475">961 705,'-2'11,"2"1,-1-1,1 0,1 0,0 0,0 0,1 0,1 0,0 0,1 2,-3-9,0-1,1 0,-1 0,1 1,0-1,-1 0,1-1,1 1,-1 0,0 0,1-1,-1 1,1-1,0 0,0 0,0 0,0 0,0-1,0 1,0-1,0 0,1 0,-1 0,1 0,-1 0,1-1,-1 1,1-1,-1 0,1 0,-1-1,1 1,2-1,10-4,0-2,0 1,0-2,-1 0,0-1,0 0,-1-1,0-1,-1 0,-1-1,1 0,-2-1,1-2,22-19,-34 33,1 1,-1-1,0 1,1-1,-1 1,0-1,1 1,-1-1,1 1,-1-1,1 1,-1-1,1 1,-1 0,1-1,0 1,-1 0,1 0,-1-1,1 1,0 0,-1 0,1 0,0 0,-1 0,1 0,0 0,-1 0,1 0,0 0,-1 0,1 0,0 0,-1 1,1-1,-1 0,1 0,0 1,-1-1,1 0,-1 1,1-1,-1 1,1-1,-1 1,1-1,-1 1,0-1,1 1,-1-1,1 1,9 39,-7-23,-2-12,-1 0,1 0,0-1,1 1,-1 0,1 0,0-1,0 1,0-1,1 0,-1 0,1 1,0-2,0 1,1 0,-1-1,1 1,0-1,0 0,0 0,0-1,0 1,1-1,-1 0,1 0,0 0,-1-1,1 0,0 0,2 1,5-2,1 0,-1 0,0-1,1-1,-1 0,0-1,0 0,0-1,0 0,-1-1,1 0,-1-1,-1 0,1-1,-1 0,0 0,4-6,16-13,-2-1,-2-1,0-2,-2-1,-1 0,3-8,-1 0,-2-2,-2 0,-2-2,-2 0,-1-1,1-12,1-3,-8 30,-2-2,0 1,-2-1,-1 0,0-16,-6 48,0 0,1 1,-1-1,0 0,0 0,0 0,1 0,-1 0,0 0,0 0,0 0,-1 0,1-1,0 1,0 0,0-1,-1 1,1-1,0 1,-1-1,1 0,0 1,-1-1,1 0,0 0,-1 0,1 0,0 0,-1 0,1-1,0 1,-1 0,1-1,0 1,-1-1,1 1,0-1,0 1,0-1,0 0,-1 0,1 0,0 0,0 0,0 0,1 0,-1 0,0 0,0 0,1 0,-1 0,0-1,1 1,-1 0,1 0,-1-1,1 1,0 0,0-1,0 1,0 0,0-1,0 1,0-1,0 1,0 0,0-1,1 1,-1 0,1-2,-14 27,0 0,2 1,0 0,2 1,1 0,1 1,1 0,2-1,0 2,2-1,1 3,-7 39,0-15,3 1,2-1,5 53,25 48,-25-149,-2-6</inkml:trace>
  <inkml:trace contextRef="#ctx0" brushRef="#br0" timeOffset="1267.637">1469 283,'57'14,"30"5,8-1,-2 2,-7-4,-8-3,-9-5,-10-3,-6-3,-8-1,-6-2,-10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0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0,'23'0,"19"0,6 0,0 0,-4 0,-3 0,-11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33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911 184,'26'-49,"-22"41,-18 34,-13 27,3 0,2 2,2 0,3 2,2 0,3 0,2 1,0 44,9-88,1 0,0 0,1 0,1 0,0 0,1-1,0 1,1-1,4 8,-7-17,1 0,0 0,0-1,1 1,-1 0,1-1,0 0,-1 1,2-1,-1 0,0-1,0 1,1-1,0 1,-1-1,1 0,0 0,0-1,0 1,0-1,1 0,-1 0,0 0,0 0,1-1,-1 0,0 0,1 0,-1 0,0-1,1 0,-1 0,18-6,-1-1,0-2,0 0,-1-1,0 0,-1-2,-1-1,0 0,-1-1,0-1,-1 0,9-15,-13 19,34-36,-2-2,-2-3,-3 0,-2-3,-3-1,-2-2,-2 0,-4-3,10-33,-33 86,0 1,0 0,-1 0,0 0,0 0,-1 0,0-1,0 1,-1 0,0-1,-1 1,0-1,1 8,0 0,0 1,0-1,0 0,0 1,0-1,0 0,-1 1,1-1,0 1,0-1,-1 0,1 1,0-1,-1 1,1-1,-1 1,1-1,-1 1,1-1,-1 1,1-1,-1 1,1 0,-1-1,0 1,1 0,-1 0,0-1,1 1,-1 0,0 0,1 0,-1 0,0 0,1 0,-1 0,0 0,1 0,-1 0,0 0,1 0,-1 0,0 1,1-1,-1 0,0 0,1 1,-1-1,1 1,-1-1,1 0,-1 1,1-1,-1 1,1-1,-1 1,1-1,0 1,-1 0,1-1,0 1,-1 0,-27 40,-107 264,121-267,2 0,2 0,1 1,2 0,1 1,3 0,1-1,2 17,0-47,1 0,0 1,1-1,0 0,0 0,1-1,0 1,0 0,1-1,0 0,0 0,1 0,1 0,-1-1,1 0,0 0,1 0,0-1,10 8,-3-3</inkml:trace>
  <inkml:trace contextRef="#ctx0" brushRef="#br0" timeOffset="5200.32">460 156,'-4'1,"1"0,-1 1,1-1,0 1,-1 0,1 0,0 0,0 0,0 1,1-1,-1 1,1 0,-1 0,1 0,0 0,0 0,0 0,0 2,-5 4,-193 301,12-100,186-209,1 0,0 1,0-1,0 0,0 1,1-1,-1 1,0-1,1 1,-1-1,1 1,-1 0,1-1,0 1,-1 0,1-1,0 1,0 0,0-1,1 1,-1 0,0-1,1 1,-1-1,1 1,-1 0,1-1,0 1,-1-1,1 1,0-1,0 0,0 1,0-1,0 0,1 0,-1 0,0 0,1 0,-1 0,0 0,1 0,-1 0,1-1,-1 1,1-1,0 1,-1-1,1 1,0-1,-1 0,1 0,0 0,0 0,220 42,-205-37,88 11,-102-16,0 0,0 0,1-1,-1 1,0-1,0 1,0-1,0 0,0 0,-1 0,1-1,0 1,0-1,-1 0,1 1,-1-1,1 0,-1 0,0-1,0 1,0 0,0-1,0 1,-1-1,1 0,-1 0,0 1,1-1,-1 0,0 0,-1-1,2-15,-1-1,-1 1,-1-1,0 1,-2 0,0 0,-2 0,0 0,0 0,-2 1,0 0,-2 0,0 1,0 0,-2 1,-2-3,-31-63,-41-115,84 193,-1 0,1 0,0 0,1 0,-1 0,1 0,0 0,0 0,0-1,0 1,1 0,-1 0,1 0,0 0,1 0,-1 0,1 0,-1 1,1-1,0 0,1 1,-1-1,0 1,1 0,0 0,0 0,0 0,0 0,0 1,1 0,-1-1,4-1,14-6</inkml:trace>
  <inkml:trace contextRef="#ctx0" brushRef="#br0" timeOffset="5746.822">1758 466,'19'0,"11"0,6 0,1 0,-1 0,-2 0,-2 0,-1 0,-1 0,-1 0,-1 0,0 0,0-5,-1-1,1 0,0 1,-5-3,-6-1</inkml:trace>
  <inkml:trace contextRef="#ctx0" brushRef="#br0" timeOffset="5962.419">1842 636,'44'4,"23"-2,5-2,-4-2,-10 1,-9-5,-9-2,-11 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44,'0'511,"21"-405,-20-103,0-1,0 1,1-1,-1 1,1-1,-1 1,1-1,0 0,0 0,0 0,0 0,0 0,0 0,1-1,-1 1,1-1,-1 1,1-1,-1 0,1 0,0 0,-1 0,1-1,0 1,0-1,0 0,0 1,-1-1,1-1,0 1,0 0,0-1,0 1,-1-1,3 0,9-7,-1 0,1 0,-1-1,-1-1,0 0,0-1,-1 0,0 0,-1-1,0-1,-1 0,-1 0,0-1,2-5,-5 11,67-121,-71 129,-1 0,0 1,0-1,0 0,1 1,-1-1,0 0,1 1,-1-1,0 0,1 0,-1 1,0-1,1 0,-1 0,0 0,1 0,-1 1,1-1,-1 0,0 0,1 0,-1 0,1 0,-1 0,0 0,1 0,-1 0,1 0,-1 0,0-1,1 1,-1 0,0 0,1 0,-1 0,1-1,-1 1,0 0,1 0,-1 0,0-1,0 1,1 0,-1-1,0 1,0 0,1-1,-1 1,0 0,0-1,0 1,0-1,1 1,-1 0,0-1,0 1,0-1,0 1,0 0,0-1,2 38,-2-32,-2 2,1 1,0-1,1 1,0 0,0-1,1 1,-1-1,2 1,-1-1,1 1,0-1,0 0,1 0,0 0,1 0,-1 0,1-1,1 0,-1 1,1-2,0 1,0 0,1-1,-1 0,1 0,0-1,1 0,-1 0,1 0,0-1,3 2,3-6,0 0,-1-1,1-1,-1 1,1-2,-1 0,0-1,-1 0,1 0,-1-1,0-1,0 0,-1 0,0-1,0-1,-1 1,0-1,-1-1,0 0,0 0,1-4,10-5,0-1,-2-1,0 0,-2-2,0 1,-2-2,0 0,-2 0,-1-1,0-1,-2 0,-1 0,-1 0,-2-1,0 0,-1-16,-18-9,2 34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8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1 535,'10'5,"1"0,1-1,-1-1,1 1,-1-2,1 0,0 0,0-1,0-1,0 0,0-1,-1 0,1 0,0-1,0-1,-1 0,0-1,1 0,-1-1,-1 0,1 0,-1-1,0-1,3-2,140-165,-99 111,4 2,1 3,67-49,-31 65,-93 41,1 1,0 0,-1 0,1 0,0 0,-1 0,1 1,-1-1,1 1,0-1,-1 1,1 0,-1 0,1 0,-1 0,0 1,0-1,1 1,-1-1,0 1,0 0,0 0,-1 0,1 0,0 0,-1 0,1 1,-1-1,0 0,0 1,0-1,0 1,0-1,0 1,-1-1,1 1,-1 0,2 16,0 1,-2-1,0 1,-1-1,-1 1,-1-1,0 1,-2-1,0-1,-1 1,-1-1,-1 0,0 0,-2-1,0 0,0 0,-9 7,1-5,-1-1,-1-1,-1-1,0 0,-1-2,-1-1,0 0,0-2,-2-1,1-1,-1-1,0-1,-12 2,32-7,-1 0,0 0,0 0,0-1,0 0,0 0,0 0,0-1,0 0,0 0,0-1,0 1,0-1,0-1,0 1,0-1,0 0,0 0,1-1,-1 0,5 2,0 0,1 0,-1 0,0 0,0 0,1 0,-1 0,1 0,-1 0,1 0,-1-1,1 1,0 0,0 0,0 0,-1-1,1 1,0 0,0 0,1-1,-1 1,0 0,0 0,1-1,-1 1,0 0,1 0,-1 0,1 0,0 0,-1-1,1 1,1 0,7-11</inkml:trace>
  <inkml:trace contextRef="#ctx0" brushRef="#br0" timeOffset="306.43">1384 169,'-21'30,"-16"21,1 2,3 1,3 2,-12 32,39-84,1 0,0-1,0 1,1 0,-1 0,1 0,0 1,0-1,0 0,1 0,-1 1,1-1,0 0,0 0,0 1,1-1,0 0,0 0,0 1,0-1,1 0,-1 0,1 0,0-1,0 1,0 0,1-1,-1 1,1-1,0 0,0 0,0 0,1 0,1 1,10 0,1 0,0-2,0 0,0 0,0-2,0 0,1 0,-1-2,0 0,0-1,-1 0,1-1,-1-1,0-1,0 0,0-1,-1 0,9-7,-9 8,0-1,-1-1,0 0,0 0,-1-1,0-1,-1 0,0-1,0 0,-1-1,-1 0,0 0,0-1,-2 0,1 0,-2-1,0 0,0 0,-1-1,-1 1,-1-1,0 0,0-6,-3 17,-1-1,0 0,0 1,0-1,0 0,-1 1,1-1,-1 1,0 0,-1 0,1 0,-1 0,0 0,0 0,0 1,0-1,0 1,-1 0,0 0,0 0,1 0,-2 1,1 0,0 0,0 0,-1 0,-3-1,-2 0,-1 0,0 0,1 1,-1 1,0-1,0 2,0 0,0 0,0 1,0 0,-6 2,-6 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58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23,'34'0,"20"0,6 0,-2-5,-6-1,-8 0,-11 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5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172 368,'-19'37,"-20"38,4 2,3 1,-4 22,34-93,0 0,0 0,0 0,1 0,0 0,0 0,1 1,0-1,0 0,1 0,0 0,0 0,1 1,0-2,0 1,0 0,1 0,0-1,0 1,1-1,0 0,0 0,0 0,1-1,0 1,0-1,0-1,1 1,0 0,0-1,5 3,-4-4,0 1,1-1,-1-1,1 1,0-1,0-1,0 1,0-1,0-1,0 1,0-1,0-1,0 1,0-2,-1 1,1-1,0 0,0 0,-1-1,1 0,-1-1,0 0,143-107,-143 104,25-27,-3-1,0-2,-2-1,-2-1,-2-1,-2-1,-1-1,7-24,-8 24,-14 32,0 0,0 0,-1 0,0-1,-1 0,0 1,-1-1,0 0,-1-1,0 1,0 0,-2-10,0 20,1 1,-1-1,0 0,0 1,0-1,0 0,1 1,-1-1,0 1,0-1,0 1,0 0,0-1,0 1,0 0,0 0,0 0,0 0,-1 0,1 0,0 0,0 0,0 0,0 0,0 0,0 1,0-1,0 0,0 1,0-1,0 1,0-1,1 1,-1 0,0-1,0 1,0 0,1-1,-1 1,0 0,1 0,-1 0,1 0,-1 0,1 0,-1 0,1 0,-1 0,1 0,0 0,0 0,0 0,-1 0,1 0,0 0,0 0,-2 2,-19 31,2 0,1 1,1 1,3 1,0 0,3 1,-2 11,-5 14,12-49,0 0,2 1,-1 0,2 0,0 0,1 0,0 0,1 1,1-1,1 1,0-1,1 0,0 0,1 0,1 0,1 0,0 0,0-1,2 0,0 0,0-1,3 3,35 30,-31-36</inkml:trace>
  <inkml:trace contextRef="#ctx0" brushRef="#br0" timeOffset="250.534">990 762,'-19'39,"-7"17,2 4,9-8,8-14</inkml:trace>
  <inkml:trace contextRef="#ctx0" brushRef="#br0" timeOffset="681.731">1300 1,'94'167,"-81"-125,-2 1,-2 0,-2 0,-1 1,-2 0,-3 0,-1 0,-2 0,-2 0,-2-1,-2 1,-13 38,16-64,-1-1,0 0,-2 0,0 0,-1-1,0 0,-1-1,-1 0,-1-1,0 0,-1 0,0-2,-1 1,0-2,-1 0,-13 7,7-8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5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0 650,'7'4,"0"0,1-1,-1 1,1-1,-1-1,1 1,0-1,0-1,0 0,0 0,1 0,-1-1,0 0,5-1,3 1,271-1,-237-4,-32-1</inkml:trace>
  <inkml:trace contextRef="#ctx0" brushRef="#br0" timeOffset="1349.487">959 311,'-13'17,"2"0,0 1,0 1,2 0,0 0,2 1,0 0,1 0,1 1,1 0,0 0,2 5,-3-1,-1 16,2 1,1-1,3 1,1-1,2 7,-2-44,0 1,0-1,1 0,-1 1,1-1,0 0,0 0,0 0,1 0,-1 0,1 0,0-1,0 0,1 1,-1-1,0 0,1 0,0-1,0 1,0-1,0 0,0 0,0 0,0-1,1 1,-1-1,1 0,-1 0,1-1,-1 1,1-1,0 0,-1 0,1 0,-1-1,1 0,-1 0,1 0,-1 0,1-1,-1 0,0 0,2-1,23-12,0-1,-1-2,0 0,-2-2,0-1,-1-2,-1-1,3 0,-5 3,0-1,-1-1,-1-1,-2-1,0-1,-2 0,0-1,5-17,-12 22,0-1,-2 1,-1-2,-1 1,-1 0,0-9,-8 4,4 28,-1-1,1 1,0 0,0-1,0 1,-1 0,1-1,0 1,0 0,-1-1,1 1,0 0,-1 0,1 0,0-1,-1 1,1 0,0 0,-1 0,1 0,-1 0,1 0,0 0,-1-1,1 1,0 0,-1 0,1 0,-1 1,1-1,0 0,-1 0,1 0,-1 0,1 0,0 0,-1 0,1 1,0-1,-1 0,1 0,0 1,0-1,-1 0,1 0,0 1,-1-1,1 0,0 1,0-1,0 0,0 1,-1-1,1 0,0 1,0-1,0 1,0-1,0 0,0 1,0-1,0 0,0 1,0 0,-11 20,1 0,1 1,1 0,1 1,1 0,-1 9,-1-2,-1 22,2 0,2 0,2 0,5 51,-1-45,-1-44,0 0,2 1,0-1,1 0,0 0,1 0,0-1,5 9,0-4</inkml:trace>
  <inkml:trace contextRef="#ctx0" brushRef="#br0" timeOffset="3702.607">1636 875,'57'-17,"28"8,-83 8,0 1,0 0,-1 0,1 1,0-1,0 0,0 0,-1 1,1-1,0 1,0 0,-1 0,1-1,-1 1,1 0,0 0,-1 0,0 1,1-1,-1 0,0 1,0-1,1 0,-1 1,0-1,0 1,-1 0,1-1,0 1,0 0,-1-1,1 1,-1 0,0 0,1 0,-1-1,0 1,0 0,0 0,0 0,-1 0,1-1,-1 2,-1 4,0 0,-1 0,0 0,0 0,0-1,-1 1,0-1,-1 0,1 0,-1-1,0 1,-1-1,1 0,-6 3,-31 36,41-43,0 0,0 0,1 0,-1 0,0 0,1 0,-1 0,0 0,1 1,0-1,-1 0,1 0,0 1,-1-1,1 0,0 1,0-1,0 0,0 0,0 1,0-1,1 0,-1 1,0-1,1 0,-1 0,1 0,-1 1,1-1,0 0,-1 0,1 0,0 0,0 0,0 0,-1 0,1 0,0 0,0-1,1 1,-1 0,0-1,0 1,0-1,0 1,1-1,-1 1,0-1,0 0,1 1,66 11,-16-16,-32-3</inkml:trace>
  <inkml:trace contextRef="#ctx0" brushRef="#br0" timeOffset="5181.863">988 0,'-13'4,"1"0,0 1,0 0,1 1,-1 0,1 1,0 0,1 1,0 0,0 1,1 0,0 0,0 1,1 0,1 1,0 0,0 0,1 0,0 1,1 0,0 0,-2 10,-18 64,3 2,4 0,3 2,2 33,11-95,0 0,2 0,1-1,1 1,1 0,2-1,1 1,1-1,3 5,-6-21,1-1,0 0,1 0,0 0,1-1,0 0,0 0,1-1,0 0,0 0,1-1,0 0,0 0,1-1,0-1,0 1,0-2,1 1,-1-1,1-1,0 0,0 0,1-1,-1-1,0 0,6 0,11-1,-3-1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30,'28'0,"25"0,7-5,-1-1,-6 0,-7 1,-7 2,-5 0,-3 2,-3 1,-1 0,0 0,-5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1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0,'39'10,"26"-2,8-3,-5-6,-13-3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3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18,'39'0,"17"0,4 0,-4-5,-6-1,-11-1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3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1,'10'33,"3"31,-1 9,-2-3,-3-9,-3-9,-1-5,-3-5,0-5,-5-4,-2-3,0-2,-3 0,0-1,-3 1,0-1,3 1,3-5</inkml:trace>
  <inkml:trace contextRef="#ctx0" brushRef="#br0" timeOffset="399.755">391 283,'-336'185,"333"-184,0 0,0 0,0 1,0-1,0 1,0 0,1 0,-1 0,0 0,1 1,0-1,-1 1,1-1,0 1,1 0,-1 0,0 0,1 0,-1 0,1 0,0 0,0 0,0 0,1 1,-1-1,1 0,0 1,0-1,0 1,0-1,0 0,1 1,-1-1,1 0,0 0,0 1,0-1,1 0,-1 0,1 0,0 1,6 3,0-1,0 1,1-2,0 1,0-1,0 0,1-1,-1 0,1-1,0 0,0 0,0-1,0 0,3-1,24 8,-9-2,-19-7,0 1,-1 0,1 1,-1 0,1 0,-1 1,0 0,0 0,0 1,-1 0,1 0,-1 1,0 0,0 1,0-1,-1 1,0 0,0 1,-1-1,1 1,-1 1,3 6,-4 6</inkml:trace>
  <inkml:trace contextRef="#ctx0" brushRef="#br0" timeOffset="647.793">618 565,'-5'34,"-2"20,1 6,1-2,1-7,2-11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02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1,'5'38,"1"37,0 10,-1 1,-2-10,-1-8,0-11,-7-10,-1-9,0-5,1-4,1-2,-3-1,-1 0,-3 1,-1-5</inkml:trace>
  <inkml:trace contextRef="#ctx0" brushRef="#br0" timeOffset="312.925">459 198,'-103'57,"2"5,-24 24,120-82,-1-1,1 1,-1-1,1 1,0 0,0 1,1-1,-1 1,1 0,0 0,0 0,1 0,-1 1,1 0,0-1,1 1,-1 0,1 1,-1 4,5-8,0 1,0-1,0 0,1 0,-1 0,1 0,-1-1,1 1,0-1,0 1,0-1,0 0,1 0,-1 0,1-1,-1 1,1-1,-1 0,1 0,0 0,0 0,-1-1,1 0,3 1,-2 0,43 8,-30-7,-1 1,0 1,0 0,0 1,-1 1,0 0,0 1,0 1,-1 1,0 0,5 5,37 34,-47-47</inkml:trace>
  <inkml:trace contextRef="#ctx0" brushRef="#br0" timeOffset="730.638">627 594,'22'-4,"-3"0,-1 0,0 1,1 1,-1 1,1 1,-1 0,1 2,-1 0,7 2,-24-4,0 0,0 0,0 1,0-1,0 0,0 0,0 1,0-1,0 1,0-1,0 1,0-1,0 1,0 0,0-1,-1 1,1 0,0 0,-1 0,1-1,0 1,-1 0,1 0,-1 0,1 0,-1 0,1 0,-1 0,0 0,0 0,0 0,1 0,-1 0,0 1,0-1,0 0,0 0,-1 0,1 0,0 0,0 0,-1 0,1 0,-1 0,1 0,0 0,-1 0,0 0,1 0,-1-1,0 1,1 0,-44 42,41-40,-31 22,25-19,0 0,1 0,-1 0,2 1,-1 1,1-1,0 1,0 0,1 1,0 0,5-8,0 1,0 0,0-1,1 1,-1 0,0 0,1 0,-1-1,1 1,0 0,0 0,0 0,0 0,0 0,0 0,0-1,0 1,1 0,-1 0,1 0,-1 0,1-1,0 1,0 0,0-1,0 1,0-1,0 1,0-1,0 1,1-1,-1 0,1 1,-1-1,1 0,-1 0,1 0,-1 0,1 0,0-1,0 1,-1 0,1-1,0 0,0 1,1-1,93 2,-8-32,-63 19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3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0 265,'85'33,"-61"-27,0-2,-1-1,1-1,0 0,0-2,-1-1,1-1,23-5,48-3,-18 5,0-3,-1-3,14-7,-27 15,-58 7</inkml:trace>
  <inkml:trace contextRef="#ctx0" brushRef="#br0" timeOffset="332.862">57 491,'10'7,"1"0,1 0,-1-2,1 1,0-1,0-1,0 0,1-1,-1 0,1-1,0 0,0-1,0 0,0-1,0-1,0 0,0-1,-1 0,1-1,8-3,23 0,240-32,-261 38</inkml:trace>
  <inkml:trace contextRef="#ctx0" brushRef="#br0" timeOffset="781.526">480 11,'0'-1,"-1"0,0 0,0 1,1-1,-1 0,0 0,0 1,0-1,0 1,0-1,0 1,0-1,0 1,0 0,0-1,0 1,0 0,0 0,0-1,0 1,0 0,0 0,0 1,0-1,0 0,-1 0,1 0,0 1,0-1,0 0,0 1,0-1,0 1,1-1,-1 1,0 0,0-1,0 1,0 0,1 0,-1-1,0 1,1 0,-1 0,1 0,-1 0,1 0,-1 0,1 0,-1 0,1 0,0 0,0 0,-1 0,1 0,0 0,0 0,0 0,0 1,1-1,-1 0,0 0,0 0,1 0,-1 0,0 0,1 0,10 11,0-1,1 0,0-1,0 0,1-1,1 0,0-1,0-1,0 0,1-1,9 2,78 42,-82-37,0 0,-1 2,-1 0,-1 1,0 1,-1 1,0 0,-2 1,6 9,-18-24,0 0,0 0,-1 1,1-1,-1 0,0 0,0 1,-1-1,1 0,-1 1,0-1,0 1,0-1,-1 1,0-1,0 0,0 1,0-1,0 0,-1 0,0 0,0 0,0 0,0 0,-1-1,0 1,1-1,-1 1,0-1,-3 2,-112 85,111-85,-164 100,168-103,-1 0,1-1,0 1,0 1,0-1,0 0,0 1,0 0,1-1,-1 1,1 0,0 0,0 1,0-1,0 0,1 1,-2 2,3 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1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51 109,'-7'18,"1"0,1 0,0 1,2 0,0 0,1-1,1 1,0 0,3 18,-11 100,-1 10,10-141,1 0,0 0,0 0,0 0,1 0,0-1,0 1,1-1,0 1,-1-1,2 0,-1 0,1 0,-1 0,1-1,1 0,-1 0,0 0,1 0,0 0,0-1,0 0,2 1,-2-2,0 0,0-1,0 0,0 1,0-2,0 1,0 0,0-1,0 0,0 0,0-1,0 0,1 1,-1-2,-1 1,1 0,0-1,0 0,0 0,-1-1,0 1,1-1,0 0,88-85,-74 67,21-22,-4 6,-1-1,-3-2,-1-1,9-18,-21 28,-1-2,-1 0,-2-1,-1 0,-2-1,-1-1,-2 0,-1-4,-10 18,-8 33,-11 34,4-2,2 1,2 0,2 1,2 1,1 0,3 0,1 41,6-58,1 0,2 0,0 0,2-1,2 0,0 0,9 15,26 19,-37-62,-3-6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4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0,'0'24,"0"18,-5 6,-1 0,0-3,1-5,2-4,1-4,0-12,2-9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0,-10 0,-9 0,-8 0,-7 0,-5 0,-7 5,-7 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6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0,'33'10,"21"3,6-1,-2-7,-6-5,-13-2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1,'-10'38,"-8"37,-5 15,1-2,4-8,5-7,5-11,4-12,2-9,2-2,1-3,0-3,0-2,0-1,-1-2,1-5</inkml:trace>
  <inkml:trace contextRef="#ctx0" brushRef="#br0" timeOffset="362.825">485 170,'-395'251,"343"-206,51-43,1-1,-1 0,0 1,1-1,-1 1,0-1,1 0,0 1,-1-1,1 1,0-1,0 1,0 0,0-1,0 1,0-1,0 1,0-1,1 1,-1-1,1 1,-1-1,1 0,-1 1,1-1,0 0,0 1,0-1,0 0,0 0,0 0,0 1,0-1,0 0,0-1,1 1,-1 0,0 0,1 0,0 0,135 55,-122-52,0-1,-1 2,0 0,0 0,-1 1,1 1,-1 1,-1-1,1 2,-1 0,-1 0,0 1,7 8,-2 2,-2-3</inkml:trace>
  <inkml:trace contextRef="#ctx0" brushRef="#br0" timeOffset="734.122">569 565,'20'-1,"0"1,0 1,1 1,-1 1,-1 1,1 0,0 2,-1 0,15 7,-32-11,1-1,-1 1,0 0,0 0,0 0,0 0,0 1,0-1,-1 1,1-1,-1 1,0-1,0 1,1 0,-2-1,1 1,0 0,-1 0,1 0,-1 0,0 0,0 0,0-1,0 1,0 0,-1 0,1 0,-1 0,0 0,0-1,0 1,0 0,0-1,-1 1,1-1,-1 1,0-1,1 0,-3 3,2-3,0 0,0 0,0 0,1 1,-1-1,1 1,0-1,0 1,-1-1,2 1,-1 0,0 0,0-1,1 1,0 0,-1 0,1 0,0 0,1-1,-1 1,0 0,1 0,0 0,-1-1,1 1,0 0,0-1,1 1,-1-1,0 1,1-1,0 1,-1-1,1 0,0 0,0 0,0 0,1 0,-1-1,1 1,5 1,-1 0,2-1,-1 0,0-1,0 0,1 0,-1-1,0 0,1 0,-1-1,0 0,0-1,0 1,1-2,-2 1,1-1,0 0,0-1,-1 0,0 0,2-1,10-6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7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1 198,'24'14,"22"10,8 1,1-4,-6-6,-10-10,-8-5,-3-4,-8-5,-1-2,-4 2</inkml:trace>
  <inkml:trace contextRef="#ctx0" brushRef="#br0" timeOffset="186.652">227 1,'-10'57,"-7"25,-2 2,3-3,4-11,4-12,3-11,3-10,2-5,0-3,1-8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7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115 162,'-20'38,"2"0,2 2,2 0,2 1,1 0,2 1,2 0,0 18,7-51,-1 0,2 0,-1 0,2 0,-1-1,1 1,0 0,1-1,0 1,0-1,1 0,0 0,0 0,1 0,0-1,1 0,-1 0,1 0,1-1,-1 0,1 0,0 0,0-1,1 0,0-1,0 1,1-1,2-3,0 0,0-1,0 0,0-1,0 0,-1-1,1 0,0-1,-1 0,1 0,-1-1,0-1,0 0,-1 0,1-1,-1 0,-1 0,1-1,-1 0,3-4,23-15,0-3,-2 0,-1-2,-2-1,-1-2,-1 0,-2-2,-2-1,-1-1,-2-1,-2 0,-1-2,8-31,-16 42,9-74,-18 103,0 1,0-1,0 0,0 0,0 1,0-1,0 0,0 1,0-1,0 0,0 0,-1 1,1-1,0 0,0 1,-1-1,1 0,0 1,-1-1,1 1,-1-1,1 0,-1 1,1-1,-1 1,0-1,1 1,-1 0,0-1,1 1,-1 0,0-1,1 1,-1 0,0 0,1 0,-1-1,0 1,0 0,1 0,-1 0,0 0,0 0,1 0,-1 1,0-1,1 0,-1 0,0 0,0 1,1-1,-1 0,1 1,-1-1,0 1,1-1,-1 1,1-1,-1 1,-30 35,12-4,1 1,2 1,1 0,2 1,1 1,2 0,1 0,2 1,-1 30,6-51,2 0,0 0,1 1,1-1,0 0,1 0,1 0,0-1,1 1,1-1,2 5,-6-16,0 0,0-1,0 1,1-1,-1 0,1 0,-1 0,1 0,0 0,0-1,0 1,1-1,-1 0,1 0,-1 0,1 0,0-1,16 6</inkml:trace>
  <inkml:trace contextRef="#ctx0" brushRef="#br0" timeOffset="366.319">877 556,'5'0,"214"-20,-218 20,0-1,0 1,0-1,0 1,0 0,0-1,0 1,0 0,0 0,0 0,0 0,0 0,0 0,0 0,0 0,0 0,0 0,0 1,0-1,0 0,0 1,0-1,0 0,0 1,0 0,0-1,0 1,0-1,-1 1,1 0,0 0,0 0,-1-1,1 1,-1 0,1 0,0 0,-1 0,0 0,1 0,-1 0,0 0,1 0,-1 0,0 0,0 0,0 0,0 0,0 0,0 0,0 1,0-1,0 0,-1 0,1 0,0 0,-1 0,1 0,-1 0,1 0,-1-1,1 1,-1 0,0 0,1 0,-1 0,0 0,-161 122,123-66,38-56,1 1,-1-1,1 1,0 0,0-1,-1 1,1-1,0 1,0 0,1-1,-1 1,0 0,0-1,1 1,-1-1,1 1,0-1,-1 1,1-1,0 1,0-1,0 0,0 1,0-1,0 0,0 0,0 0,1 0,-1 0,0 0,1 0,-1 0,0 0,1-1,-1 1,1-1,0 1,-1-1,1 1,1-1,11 3,1-1,0 0,0-1,0-1,0 0,0-1,-1 0,1-2,0 1,-1-2,1 0,-1-1,0 0,9-6,2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44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0 396,'44'0,"18"0,4 0,-5 0,-7 0,-9 0,-11-5,-8-2,-7 1</inkml:trace>
  <inkml:trace contextRef="#ctx0" brushRef="#br0" timeOffset="266.004">283 57,'-14'43,"-10"24,-1 10,4-3,6-10,5-10,4-10,4-8,6-5,3-2,0-3,-1 0,-2 1,-1-1,-2-3</inkml:trace>
  <inkml:trace contextRef="#ctx0" brushRef="#br0" timeOffset="581.916">791 0,'-5'15,"-6"23,-6 11,-1 6,4-2,-1 1,1-5,4-6,4 0,-3-3,1-3,2-4,1-2,2-2,2 0,5-6,2-7</inkml:trace>
  <inkml:trace contextRef="#ctx0" brushRef="#br0" timeOffset="912.311">1130 85,'-379'309,"377"-307,-55 55,55-56,1 1,-1-1,1 1,0-1,0 1,-1 0,1 0,1-1,-1 1,0 0,0 0,1 0,-1 0,1 0,-1 0,1 0,0 0,0 0,0 0,0 1,0-1,1 0,-1 0,0 0,1 0,0 0,-1 0,1-1,0 1,0 0,0 0,0 0,0-1,1 1,-1 0,6 1,-1 1,0-1,1 0,0-1,0 0,0 0,0 0,0-1,0 0,0 0,0-1,1 0,-1 0,0-1,7-1,25 2,-27 0,1 0,0 1,-1 1,0 0,1 1,-1 0,0 1,-1 0,1 1,-1 0,1 1,-2 0,1 1,9 7,-5 2,-2-2</inkml:trace>
  <inkml:trace contextRef="#ctx0" brushRef="#br0" timeOffset="1148.361">1412 396,'-15'38,"-9"28,0 6,3-3,5-9,6-11,10-12,8-13,4-16,0-9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5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0,'-24'34,"-12"16,-6 3,0-1,7-5,5-6,3-6,0-7,6-5,6-6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55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0,'2'22,"2"-1,0 0,1 0,2 0,0 0,1-1,1-1,0 1,2-1,0-1,10 12,-18-27,1 0,-1 0,1-1,0 1,0-1,0 0,0 0,0 0,0-1,1 1,-1-1,0 0,1 0,-1-1,1 1,-1-1,1 0,-1 0,1-1,-1 1,1-1,-1 0,0 0,1-1,-1 1,0-1,0 0,0 0,0 0,0 0,0-1,-1 0,1 0,-1 0,0 0,0 0,3-4,153-123,-159 129,1 1,0-1,0 0,0 1,0-1,-1 1,1-1,0 1,0 0,0-1,0 1,0 0,0 0,0 0,0 0,0-1,0 1,0 1,0-1,0 0,0 0,0 0,0 0,0 1,0-1,0 0,0 1,0-1,0 1,0-1,0 1,-1 0,1-1,0 1,0 0,-1-1,1 1,0 0,-1 0,1 0,-1 0,1 0,-1 0,15 50,-11-29,-3-17,1 1,0-1,0 0,0 0,0 0,1-1,0 1,0-1,0 1,1-1,-1 0,1 0,0 0,0-1,0 0,1 1,-1-1,1-1,0 1,0-1,0 0,0 0,0 0,0-1,0 1,1-1,-1-1,0 1,1-1,-1 0,1 0,-1 0,0-1,1 0,1 0,12-4,-1 0,0-1,0 0,0-2,-1 0,0-1,0-1,-1 0,-1-1,0-1,0 0,-1-2,5-5,21-47,-33 45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5:58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1,'1'279,"25"-86,-24 70,-3-262,1-1,0 1,0 0,0 0,0 0,0 0,0 0,0-1,0 1,1 0,-1 0,0 0,0-1,1 1,-1 0,1 0,-1-1,0 1,1 0,-1 0,1-1,0 1,-1-1,1 1,-1 0,1-1,0 1,-1-1,1 0,0 1,0-1,0 0,-1 1,1-1,0 0,0 0,0 1,-1-1,1 0,0 0,0 0,0 0,0 0,0 0,-1-1,1 1,0 0,0 0,0-1,-1 1,1 0,0-1,0 1,-1-1,1 1,0-1,0 1,43-36,-40 32,199-171,-196 169,2-2,1 0,-1 1,1 1,0-1,1 1,-1 1,1 0,0 1,1 0,-1 0,3 1,-13 3,0 0,1 0,-1 0,0 0,0 1,1-1,-1 0,0 1,0-1,0 0,0 1,1 0,-1-1,0 1,0 0,0-1,0 1,0 0,0 0,-1 0,1 0,0 0,0 0,-1 0,1 0,0 0,-1 0,1 0,-1 1,0-1,1 0,-1 0,0 0,0 1,0-1,0 0,0 0,0 1,0-1,0 0,0 0,0 1,-1-1,1 0,-1 1,-17 57,18-59,-7 15,1 1,1 0,0 0,1 1,1 0,0-1,2 1,0 0,0 5,1-20,1 0,-1 0,0 1,1-1,-1 0,1 0,0 1,-1-1,1 0,0 0,0 0,1 0,-1 0,0 0,1 0,-1-1,1 1,0 0,-1-1,1 1,0-1,0 0,0 1,0-1,0 0,0 0,0 0,0-1,1 1,-1-1,0 1,0-1,1 1,-1-1,0 0,1 0,-1 0,0-1,1 1,-1 0,0-1,0 0,1 1,-1-1,0 0,0 0,0 0,0 0,0-1,0 1,0-1,-1 1,1-1,0 1,-1-1,1 0,-1 0,0 0,0 0,1-1,12-14,-2 2</inkml:trace>
  <inkml:trace contextRef="#ctx0" brushRef="#br0" timeOffset="614.864">678 622,'29'0,"-1"-1,0-1,0-2,0 0,0-2,-1-1,0-1,9-5,31-40,-65 51,-1 0,0 0,1 0,-1 0,0 0,0 0,0 0,0-1,0 1,-1 0,1-1,-1 1,1 0,-1-1,0 1,0-1,0 1,0 0,0-1,-1 1,1-1,-1 1,1 0,-1-1,0 1,0 0,0 0,0 0,-1 0,1 0,0 0,-1 0,-1-1,1 0,-1 1,0 0,0 0,0 0,0 0,-1 0,1 1,0-1,-1 1,1 0,-1 0,0 0,1 0,-1 1,0-1,1 1,-1 0,0 0,1 1,-1-1,0 1,1 0,-1 0,1 0,-3 1,-85 42,91-43,-11 5,1 0,0 1,0 1,1 0,0 0,0 1,1 0,0 0,1 1,0 0,0 0,1 0,0 1,1 0,0 1,1-1,1 1,-1-1,2 1,0 0,0 1,1-1,1 0,0 8,0-16,1 0,0 0,0 0,1 1,-1-1,1-1,0 1,0 0,0 0,0-1,1 1,0-1,-1 0,1 0,0 0,1 0,-1 0,0 0,1-1,0 0,-1 0,1 0,0 0,0 0,0-1,0 0,0 0,0 0,1 0,-1-1,3 1,137-4,-94-7,-1-2,0-2,-1-2,0-2,-2-3,0-1,-1-2,-1-3,4-5,-23 15,-1-2,0 0,-2-2,0 0,-2-2,9-11,14-49,-43 81,1 0,-1-1,1 1,-1 0,0-1,0 1,0-1,0 1,0 0,-1-1,1 1,-1 0,1-1,-1 1,0 0,0 0,0 0,0 0,0 0,-1 0,1 0,-1 0,1 0,-1 0,0 1,1-1,-1 1,0-1,0 1,0 0,0-1,0 1,-1 0,1 1,0-1,-2 0,-6 0,-1 1,0 0,1 0,-1 1,1 1,-1-1,1 2,-1 0,1 0,0 1,0 0,1 0,-1 1,1 1,0-1,1 2,-5 3,12-10,-9 6,0 1,0 0,0 0,1 1,0 0,0 1,1 0,0 0,1 1,0 0,1 0,0 0,0 1,0 2,6-11,-1 1,1-1,-1 1,1-1,0 1,0-1,0 1,0-1,1 1,-1-1,0 1,1-1,0 0,0 1,0-1,0 0,0 0,0 1,0-1,1 0,-1 0,1 0,0-1,-1 1,1 0,0-1,0 1,0-1,0 1,0-1,0 0,1 0,-1 0,0 0,1 0,-1-1,3 1,93 14,5-28,-88 9,-1 1,1 0,1 1,-1 1,0 0,0 2,0-1,1 2,-1 0,4 2,-15-3,-1 0,0 0,0 1,-1-1,1 1,0 0,0 0,-1 0,1 0,-1 0,0 0,1 1,-1-1,0 1,-1 0,1-1,0 1,-1 0,1 0,-1 0,0 0,0 0,0 1,-1-1,1 0,-1 0,0 0,1 1,-2-1,1 0,0 0,-1 1,1-1,-1 0,0 0,0 2,-5 19</inkml:trace>
  <inkml:trace contextRef="#ctx0" brushRef="#br0" timeOffset="1014.111">1920 593,'14'0,"7"2,0 0,1-2,-1 0,1-2,-1 0,0-1,0-1,0-1,0-1,-1-1,0-1,0-1,-1 0,0-1,-1-1,5-5,-21 14,1 0,-1 0,1-1,-1 1,0-1,0 1,0-1,-1 0,1 0,-1 0,1 0,-1 0,0 0,0 0,0 0,-1 0,1 0,-1-1,0 1,0 0,0 0,0-1,0 1,-1 0,1 0,-1-1,0 1,0 0,0 0,-1 0,1 0,-1 0,1 1,-1-1,0 0,0 1,0-1,0 1,-1 0,1-1,-1 1,1 0,-1 1,0-1,0 0,0 1,0-1,0 1,0 0,-7-1,-1 1,1 0,0 0,0 1,-1 0,1 1,0 0,-1 1,1 0,0 0,0 1,0 1,1-1,-1 2,1-1,0 1,0 1,1-1,-1 2,1-1,1 1,-1 0,1 1,0 0,1 0,0 0,0 1,1 0,0 0,0 0,1 0,0 1,1 0,0 0,-1 8,4-11,1 1,0-1,0 0,1 0,-1 0,1 0,1 0,-1 0,1-1,1 1,-1-1,1 0,0 0,0 0,1 0,0-1,0 0,0 0,1 0,-1-1,1 1,0-1,0-1,1 1,-1-1,1 0,0-1,0 1,0-1,0-1,0 1,0-1,1-1,17 4,-1-1,1-2,0 0,-1-2,1 0,0-2,-1-1,0-1,0-1,0-1,-1-1,0-1,10-6,-5 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6:01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1,'-50'67,"21"-8,2 1,3 1,3 1,2 1,3 0,-3 40,11-74,3 0,0 1,2 0,0 0,3 0,0 0,2-1,1 1,2 0,0-1,4 8,-6-32,-1 1,1 0,0 0,1-1,-1 0,1 0,0 0,0 0,0 0,1-1,0 0,0 0,0 0,0-1,1 1,-1-1,1-1,0 1,0-1,0 0,0 0,0-1,0 1,0-1,1-1,-1 1,0-1,1 0,-1-1,0 0,1 0,-1 0,0 0,1-1,19-9,0-1,-1 0,0-2,-1-1,0-1,-1-1,-1-1,-1-1,-1-1,0-1,-2 0,7-12,16-18,-2-3,-3-1,-3-1,-2-3,-2 0,15-48,-36 85,-1 0,0 0,-2-1,-1 1,-1-1,1-18,-4 39,1 0,-1 0,0 0,0 0,0 0,0 0,0 0,0 0,0 0,-1 0,1 0,-1 0,1 0,-1 0,0 0,0 1,0-1,0 0,0 0,0 1,0-1,0 1,-1-1,1 1,-1 0,1-1,-1 1,1 0,-1 0,0 0,0 0,0 0,1 1,-1-1,0 0,0 1,0-1,0 1,0 0,0 0,0 0,0 0,0 0,0 0,0 0,0 1,0-1,0 1,0-1,0 1,1 0,-1 0,0 0,0 0,0 0,-12 13,1 1,0 1,2 0,-1 0,2 1,0 0,1 1,1 0,1 1,-2 6,-3 14,2 0,1 0,2 1,2-1,2 1,2 1,1-1,4 26,-3-41,2 0,0 0,2 0,1 0,1-1,1 0,1 0,1-1,7 13,-4-20,-1-4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6:01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27,'29'4,"14"3,4-1,0-1,-4-1,-9-7,-5-2,-4-1,0 1,0 1,0-3,1-1,1 2,1 1,-5 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6:01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51,'38'0,"32"-5,10-2,-1-4,-8 0,-11 2,-16 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6:02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1,'-5'14,"-1"10,5 6,2 2,2 0,-1 1,1-2,3-5,2-3,-1-1,-2 2,3-4,1-1,-2 2,-2-3</inkml:trace>
  <inkml:trace contextRef="#ctx0" brushRef="#br0" timeOffset="233.066">0 453,'43'-5,"34"-6,8-2,-5 2,-12 3,-12 2,-12 3,-7 1,-6 2,-8 0</inkml:trace>
  <inkml:trace contextRef="#ctx0" brushRef="#br0" timeOffset="639.319">141 707,'203'-17,"-201"17,-1-1,1 1,-1 0,1 0,-1-1,1 1,-1 0,1 0,0 0,-1 1,1-1,-1 0,1 1,-1-1,1 1,-1-1,1 1,-1 0,0-1,1 1,-1 0,0 0,0 0,0 0,1 0,-1 0,0 0,0 1,0-1,-1 0,1 1,0-1,0 0,-1 1,1-1,-1 1,1-1,-1 1,0-1,1 1,-1-1,0 1,0 0,0-1,0 1,-1-1,1 1,0-1,-1 1,1-1,-1 1,1-1,-1 1,0-1,1 0,-1 1,0-1,0 0,0 1,0-1,0 0,0 0,0 0,-1 0,-150 133,149-132,1-1,-1 0,1 1,-1-1,1 1,-1 0,1 0,0 0,0 0,0 0,0 1,0-1,0 0,1 1,-1 0,1-1,0 1,0 0,0-1,0 1,0 0,0 0,1 0,0 0,-1 0,1 0,0 0,0 0,1 0,-1 0,1 0,-1 0,1-1,0 1,0 0,0 0,1-1,-1 1,0 0,1-1,0 1,0-1,0 0,0 0,0 0,0 0,0 0,1 0,-1 0,1-1,1 2,9 0,0 0,1 0,-1-1,1-1,0 0,-1-1,1-1,0 0,-1-1,1 0,-1-1,0 0,5-3,0-1</inkml:trace>
  <inkml:trace contextRef="#ctx0" brushRef="#br0" timeOffset="902.33">875 170,'-10'43,"-2"34,-1 13,3-4,-1-7,0-12,3-13,2-10,3-8,1-6,1-3,1-1,1 0,-1 0,1 1,4-5,1-6</inkml:trace>
  <inkml:trace contextRef="#ctx0" brushRef="#br0" timeOffset="1254.673">1242 368,'-321'269,"306"-257,9-9,1 1,-1 0,1 0,0 0,0 1,0 0,1 0,0 0,0 0,0 1,0-1,1 1,0 0,0 0,1 1,-2 5,5-10,0 1,1-1,-1 0,1 0,-1 0,1 0,0 0,0 0,0-1,0 1,0-1,0 1,1-1,-1 0,0 0,1 0,-1 0,1 0,-1 0,1-1,-1 1,1-1,0 0,-1 1,1-1,-1-1,1 1,0 0,-1-1,1 1,0-1,9 1,17 5,-1 0,1 2,-1 1,0 1,-1 2,0 1,-1 0,20 14,-43-24,69 18,-54-22</inkml:trace>
  <inkml:trace contextRef="#ctx0" brushRef="#br0" timeOffset="1534.642">1806 509,'-19'29,"-11"24,-1 7,0-1,6-6,2-8,5-5,6-6,-1-9,3-3,2-1,-1-4,0 0,2-3</inkml:trace>
  <inkml:trace contextRef="#ctx0" brushRef="#br0" timeOffset="1800.647">1439 650,'39'19,"21"17,7 5,-5 2,-7-2,-8-8,-13-4,-6-8,-9-2,-3-5,1-5,-2 2,1-2,-3-2</inkml:trace>
  <inkml:trace contextRef="#ctx0" brushRef="#br0" timeOffset="2320.18">2032 86,'30'-9,"-1"2,1 1,1 1,-1 2,1 1,-1 1,1 2,10 2,-39-3,-1-1,0 1,0 0,1 0,-1 0,0 0,0 0,1 0,-1 0,0 0,0 0,1 1,-1-1,0 0,0 1,0-1,0 1,0-1,1 1,-1 0,0-1,0 1,0 0,-1 0,1 0,0 0,0 0,0 0,-1 0,1 0,0 0,-1 0,1 0,-1 0,1 1,-1-1,0 0,0 0,1 0,-1 1,0-1,0 0,0 0,0 1,0-1,-1 0,1 0,0 1,0-1,-1 0,0 1,-49 69,43-64,-1 2,2-1,-1 1,1 0,0 1,1-1,0 1,1 0,0 1,0-1,0 5,4-12,0 0,-1 0,1 0,1 0,-1 0,0-1,1 1,0 0,-1 0,1 0,0 0,0 0,1-1,-1 1,1-1,-1 1,1-1,0 1,0-1,0 0,0 0,0 0,0 0,1 0,-1 0,1-1,-1 1,1-1,0 0,-1 0,1 0,0 0,0 0,1 0,102 5,-77-13,-3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7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221 269,'-20'13,"0"0,0 2,1 0,1 1,0 1,2 0,0 2,0 0,2 0,-12 22,24-39,1 1,-1-1,0 0,1 1,-1-1,1 1,0-1,0 1,0 0,0-1,0 1,0 0,1 0,0 0,-1-1,1 1,0 0,0 0,1 0,-1 0,1 0,-1-1,1 1,0 0,0-1,0 1,0 0,0-1,1 1,-1-1,1 1,0-1,0 0,0 0,0 0,0 0,0 0,0 0,1-1,-1 1,0-1,1 1,0-1,-1 0,1 0,0 0,18 1,0-1,0 0,0-1,-1-2,1 0,0-1,0-1,-1-1,0-1,0-1,0 0,-1-2,0 0,-1-1,0-1,-1 0,0-2,0 0,-2-1,1 0,5-9,-13 16,0 0,-1-1,1 0,-2 0,1-1,-1 0,-1 0,1 0,-1-1,-1 0,0 0,0 0,-1 0,-1-1,1 1,-2-1,1 1,-2-1,1 0,-1 0,-1 1,0-1,-1 0,0 1,-2-6,1 12,0 1,0 0,0 0,-1 0,0 0,1 0,-1 1,0 0,0 0,-1 0,1 0,0 1,0-1,-1 1,1 0,-1 1,1-1,-1 1,0 0,1 0,-1 0,1 0,-1 1,1 0,-1 0,1 0,0 1,-1-1,1 1,0 0,0 0,0 1,0-1,1 1,-1 0,1 0,-1 0,1 0,0 0,0 1,0 0,1-1,0 1,-1 0,1 0,0 1,1-1,-1 0,1 0,0 1,1-2,0-1,0 1,0-1,1 1,0-1,-1 0,1 1,0-1,0 1,0-1,0 0,0 0,1 0,-1 0,1 0,-1 0,1 0,0 0,0-1,0 1,0 0,0-1,0 0,0 0,0 1,1-1,-1 0,0-1,1 1,-1 0,1-1,-1 1,2-1,90 6,-81-7,33 1,1-2,0-2,-1-2,44-12,79-24,-168 42,0 0,0 0,0 0,0 0,0 0,0 0,0 0,0 1,0-1,0 0,0 0,0 1,0-1,0 1,-1-1,1 1,0-1,0 1,0-1,0 1,-1 0,1 0,0-1,-1 1,1 0,0 0,-1 0,1 0,-1-1,1 1,-1 0,0 0,1 0,-1 0,0 0,0 0,0 0,0 0,0 0,0 0,0 0,0 1,0-1,0 0,0 0,-1 0,1-1,0 1,-1 0,1 0,-1 0,1 0,-1 0,1 0,-1 0,0-1,1 1,-1 0,0 0,0 0,0 1,-2 6,-1 1,1-1,1 1,-1-1,1 1,1 0,0 0,0 0,1 0,0 0,0 0,1 0,1 0,-1-1,1 1,1 0,-1-1,2 1,-1-1,1 0,0 0,2 2,1-6,0 0,1-1,0 0,-1 0,1 0,0-1,0 0,1-1,-1 0,0 0,0-1,1 0,-1 0,0-1,0 0,0 0,1-1,-1 0,0-1,-1 1,1-1,5-4,13-8,-1-1,0-1,-2-2,0 0,0-2,-2 0,-1-1,-1-1,-1-1,0-1,-2 0,3-10,-27 49,0 0,1 1,1-1,0 1,1 0,0 1,2-1,0 1,0 5,3-16,0 0,1 0,0 0,0 0,0 0,0-1,1 1,0 0,0 0,0-1,1 0,0 1,-1-1,1 0,1 0,-1 0,1-1,-1 1,1-1,0 0,0 0,0 0,1-1,-1 1,1-1,0 0,-1 0,1-1,0 1,0-1,0 0,1 0,9 1,-1-1,0 0,1-1,-1-1,0 0,0-1,1 0,-1-1,0-1,-1 0,1-1,10-4,0-1,-1 0,-1-2,1-1,-2 0,0-2,-1 0,0-2,-1 0,-1-1,-1-1,0 0,-2-1,0-1,7-14,-22 34,37-87,-37 86,1 0,0 0,-1 0,0 0,1 0,-1 0,0-1,0 1,0 0,0 0,-1 0,1 0,0 0,-1 0,0 0,1 0,-1 0,0 0,0 0,0 0,0 0,-1 0,1 1,0-1,-1 0,1 1,-1-1,0 1,1 0,-1 0,0-1,0 1,0 0,0 0,0 1,0-1,0 0,0 1,0-1,0 1,-1 0,-3-1,0 1,0 1,0-1,0 1,0 0,0 0,0 1,0 0,1 0,-1 0,0 1,1 0,0 0,0 0,0 0,0 1,0 0,1 0,0 0,0 1,0-1,0 1,1 0,-1 0,1 1,0 1,3-3,0 0,1 1,0-1,0 0,0 0,0 0,1 0,-1-1,1 1,0 0,0-1,1 1,-1-1,1 0,-1 1,1-1,0-1,0 1,1 0,-1-1,0 1,1-1,0 0,-1 0,1-1,0 1,0-1,4 1,9 8,-9-6,0 0,0 1,0 0,-1 0,1 0,-1 1,-1 0,1 1,-1-1,0 1,-1 1,1-1,-2 1,1 0,-1 0,0 0,-1 0,1 1,-2 0,1-1,-1 1,-1 0,0 0,0 0,0 0,-1 1,-1-1,0 0,0 2,-1-7,0 0,0 0,1 1,-1-1,1 0,0 1,0-1,1 0,0 1,-1-1,1 1,1-1,-1 1,0-1,1 0,0 1,0-1,1 0,-1 1,1-1,0 0,0 0,0 0,1-1,-1 1,1-1,0 1,0-1,0 0,0 0,1 0,-1 0,1-1,0 1,18 5,-1-3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6:58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818 136,'-70'157,"52"-96,3 0,2 1,-2 45,-7 30,15-100,-48 180,50-206</inkml:trace>
  <inkml:trace contextRef="#ctx0" brushRef="#br0" timeOffset="298.454">86 109,'300'-11,"103"-24,59-23,-361 54,-100 4,0 0,0 1,0 0,0-1,0 1,-1-1,1 1,0 0,0 0,-1-1,1 1,0 0,-1 0,1 0,-1 0,1 0,-1 0,1 0,-1 0,0 0,1 0,-1 0,0 0,0 0,0 0,0 0,0 0,0 0,0 0,0 0,0 0,0 0,-1 0,1 0,0 0,-1 0,1 0,-1 0,1 0,-1 0,1 0,-1 0,0-1,0 1,1 0,-1 0,0-1,0 1,0 0,-15 14</inkml:trace>
  <inkml:trace contextRef="#ctx0" brushRef="#br0" timeOffset="516.053">0 1096,'43'0,"48"-5,18-6,5-1,-7 1,-12-2,-13 0,-11 4,-13 2,-6 3,-2 2,-6 1,-4 2,-10-1</inkml:trace>
  <inkml:trace contextRef="#ctx0" brushRef="#br0" timeOffset="6547.322">1384 503,'-51'130,"-5"-4,-24 32,117-197,38-56,-49 66,-3-1,0-1,-2-1,-1 0,-1-2,-2-2,-4 21,-13 46,0-26,-2 9,1 0,0 0,1 0,1 0,0 0,1-1,0 1,1 0,0-1,2 1,-1-1,1 0,1 0,1-1,0 0,0 0,1 0,0-1,1-1,6 6,-10-12,-1 0,1 0,0-1,0 1,0-1,1-1,-1 1,1-1,0 0,-1 0,1 0,0-1,0 0,0 0,0-1,0 1,0-1,0-1,0 1,0-1,0 0,0 0,0-1,0 0,0 0,-1 0,1-1,-1 0,0 0,1 0,-1-1,8-4,-1-1,-1-1,0 0,0 0,-1-1,0 0,0-1,-2 0,1-1,-2 0,0 0,0 0,-1-1,-1 0,0-1,-1 1,1-6,4-14,5-68,-18 89,-1 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0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1,'-16'2,"-1"0,1 2,-1 0,1 0,0 2,1 0,-1 0,-1 3,-12 4,-9 10,37-22,1-1,-1 1,1-1,-1 1,1-1,-1 1,1 0,-1-1,1 1,0-1,0 1,-1 0,1-1,0 1,0 0,0-1,-1 1,1 0,0 0,0-1,0 1,0 0,1-1,-1 1,0 0,0-1,0 1,0 0,1-1,-1 1,0 0,1-1,-1 1,0 0,1-1,-1 1,1-1,-1 1,1-1,-1 1,1-1,-1 0,1 1,0-1,-1 1,1-1,0 0,-1 0,1 1,0-1,-1 0,1 0,0 0,-1 0,1 0,0 0,-1 0,1 0,0 0,0 0,-1 0,1 0,26 7,80 33,-104-38,0 0,-1 0,1 1,0-1,-1 1,1-1,-1 1,0 0,0 0,0 0,0 0,0 0,-1 0,1 1,-1-1,0 0,0 1,0-1,-1 1,1 0,-1-1,0 1,0-1,0 1,0-1,-1 1,1-1,-1 1,0-1,0 1,-4 7,0 0,-1 0,0-1,0 0,-1 0,-1 0,1-1,-2 0,1-1,-1 0,0 0,-1-1,0 0,0 0,0-1,-1-1,0 0,-1 0,12-4,-1-1,0 1,1 0,-1 0,0-1,0 1,1 0,-1-1,0 1,0-1,0 1,0-1,0 1,0-1,0 0,0 1,0-1,0 0,0 0,0 0,0 0,0 0,0 0,0 0,0 0,0 0,0 0,0-1,0 1,0 0,0-1,0 1,0-1,0 1,0-1,0 1,0-1,1 0,-1 0,0 1,0-1,1 0,-1 0,0 0,1 1,-1-1,1 0,-1 0,1 0,0 0,-1 0,1 0,0 0,0 0,0 0,0 0,-1 0,1 0,1-1,-1 1,0 0,11-19,3-2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1,'-10'5,"2"1,2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96 227,'-24'33,"-8"16,6 0,13-8,13-17,11-16,9-15,1-6</inkml:trace>
  <inkml:trace contextRef="#ctx0" brushRef="#br0" timeOffset="418.22">576 0,'-9'1,"0"0,0 0,1 1,-1 0,1 1,0 0,-1 0,1 1,0 0,1 0,-1 1,1 0,0 0,0 1,1-1,-1 2,1-1,-2 4,7-7,0 1,1 0,-1-1,1 1,0-1,0 1,0 0,0-1,1 1,-1 0,1-1,0 1,0-1,1 1,-1-1,1 0,-1 1,1-1,0 0,0 0,1 0,-1-1,0 1,1 0,0-1,0 0,-1 1,4 0,23 31,-27-31,1 1,-1-1,1 1,-1 0,0 0,0 0,-1 0,1 0,-1 0,0 0,0 0,0 1,0-1,-1 0,0 0,0 1,0-1,0 0,-1 1,0-1,0 0,0 0,0 1,-1-1,1 0,-1 0,0-1,0 1,-1 0,1-1,-1 1,1-1,-1 0,0 0,-1 0,1 0,0 0,-1-1,0 1,0-1,-1 2,-1-1,1 0,0 0,-1 0,0-1,0 1,0-1,0-1,0 1,0-1,0 0,0-1,0 1,-1-1,1-1,0 1,0-1,0 0,-1 0,-1-1,-5-9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530 590,'-28'-4,"0"1,0 2,-1 1,1 1,0 2,0 0,0 2,0 1,0 1,1 2,1 1,-1 0,-7 7,21-10,1 2,0 0,0 0,1 1,0 1,0 0,1 0,1 1,0 0,-5 9,13-19,0 1,-1-1,1 0,0 1,0-1,0 1,1-1,-1 1,1-1,-1 1,1-1,0 1,0 0,0-1,0 1,1-1,-1 1,1 0,-1-1,1 1,0-1,0 0,0 1,0-1,0 0,1 1,-1-1,1 0,0 0,-1 0,1 0,0-1,0 1,0 0,0-1,0 1,1-1,-1 0,0 0,1 0,-1 0,1 0,-1 0,1-1,-1 1,1-1,0 0,-1 1,1-1,-1-1,1 1,0 0,1-1,19-3,1-1,-1-2,0 0,0-1,-1-2,0 0,-1-1,0-1,-1-1,17-14,19-9,186-122,-230 148,52-26,-62 37,0 1,0-1,0 0,0 1,0-1,-1 1,1 0,0-1,-1 1,0 0,1 0,-1 0,0 0,0 0,0 0,0 0,0 1,0-1,-1 0,1 0,-1 1,0-1,1 0,-1 1,0-1,0 1,-1-1,1 0,0 1,-2 1,2 0,-3 56,2-47,-1 0,2 0,0 0,0 0,1 0,1 0,0 0,0 0,4 6,3-2,2-4</inkml:trace>
  <inkml:trace contextRef="#ctx0" brushRef="#br0" timeOffset="365.32">983 787,'9'-30,"1"1,2 1,1 0,1 0,2 2,0-1,13-13,-25 35,1-1,0 1,0 0,0 0,0 0,1 1,0 0,0 0,0 0,0 1,1 0,-1 0,1 1,0 0,0 0,1 0,-5 3,0 1,-1 0,1 0,0 0,-1 0,1 0,-1 0,0 1,0-1,0 1,0-1,0 1,0 0,-1 0,1 0,-1 0,0 0,0 0,0 0,0 1,-1-1,1 0,-1 0,0 1,0-1,0 0,0 0,0 1,-1-1,0 0,0 2,1 0,-1 0,0 0,0 0,1 1,0-1,0 0,0 0,0 0,1 0,0 0,0 1,0-1,1-1,0 1,0 0,0 0,0-1,1 1,0-1,0 0,0 1,0-2,0 1,1 0,0-1,0 1,0-1,0 0,1 0,-1-1,1 1,-1-1,1 0,0-1,0 1,0-1,0 0,0 0,5 0,5-4,-1-1,1 0,-1-1,0-1,0 0,0-1,-1-1,0 0,-1-1,0 0,0 0,-1-2,0 1,-1-2,0 1,7-11,-2 5,26-25,-27 31</inkml:trace>
  <inkml:trace contextRef="#ctx0" brushRef="#br0" timeOffset="981.673">2139 420,'-63'26,"1"2,2 3,-53 37,55-15,57-52,0 1,0-1,0 0,0 1,0-1,0 1,0 0,1-1,-1 1,1-1,-1 1,1 0,-1-1,1 1,0 0,0 0,0-1,0 1,0 0,0-1,1 1,-1 0,0 0,1-1,0 1,-1-1,1 1,0 0,0-1,0 0,0 1,0-1,0 1,0-1,0 0,0 0,1 0,-1 0,0 0,1 0,-1 0,1 0,9 2,0 0,0-1,1 0,-1-1,0 0,0-1,1 0,-1-1,0 0,0-1,1 0,-1-1,-1 0,1-1,0 0,-1 0,0-1,0-1,6-4,-2 4,210-113,-223 118,0 1,-1 0,1-1,0 1,0 0,-1 0,1-1,0 1,0 0,0 0,-1 0,1 0,0 0,0 0,0 0,-1 0,1 0,0 1,0-1,-1 0,1 0,0 1,0-1,-1 0,1 1,0-1,-1 1,1-1,0 1,-1-1,1 1,-1 0,1-1,-1 1,1-1,-1 1,1 0,-1 0,0-1,0 1,1 0,-1 0,0-1,0 1,0 0,1 0,-1 0,0-1,0 1,0 0,-1 0,2 52,-1-43,-2-4,1 0,0 1,0-1,0 0,1 1,0-1,1 0,-1 1,1-1,1 0,-1 1,1-1,0 0,0 0,1 0,-1 0,1-1,1 1,-1-1,1 0,0 0,0 0,0 0,1-1,0 0,0 0,0 0,0 0,1-1,4 3,1-5,0 0,0-1,-1 0,1-1,0 0,0 0,-1-1,1-1,-1 0,1 0,-1-1,0 0,0-1,-1 0,1-1,-1 0,8-7,3 1,9-7,-2-2,0-1,-2-1,0-1,-1-1,-2-1,-1-1,-1-1,4-9,-8 9,0-1,-2-1,-1 0,-2-1,-1-1,-1 1,-1-2,-2 1,-1-13,-3 41,0 0,-1-1,0 1,0 0,-1-1,1 1,-1-1,0 1,0-1,0 0,-1 1,1 0,-1-1,0 1,0-1,-1 1,0 0,1 0,-1 0,-1 0,1 0,0 0,-1 0,0 1,0-1,0 1,0 0,-1 0,1 0,-1 1,0-1,1 1,-1-1,0 1,-1 1,1-1,0 1,0-1,-1 1,1 0,-1 1,-8 3,0 1,0 0,1 1,0 1,0 0,0 1,1 0,0 1,0 0,1 0,0 1,0 1,1-1,1 2,-1-1,2 1,-1 0,2 1,-1 0,2 0,-1 0,-2 13,0-5,1 1,1 0,1 0,1 0,1 1,0-1,2 1,1 0,0-1,2 1,0 0,1-1,2 1,0-1,1-1,1 1,1-1,1 0,0 0,2-1,0-1,1 0,1 0,2-1,-9-10,0-1,0-1,1 1,0-1,0 0,0-1,1 0,0 0,-1-1,1 0,1 0,-1 0,0-1,1-1,-1 1,1-1,-1-1,1 0,-1 0,1 0,-1-1,1-1,-1 1,3-2,13-3</inkml:trace>
  <inkml:trace contextRef="#ctx0" brushRef="#br0" timeOffset="1479.255">3156 476,'-22'27,"2"1,1 0,2 2,1 0,-10 25,24-53,1 0,0 0,-1-1,1 1,0 0,0 1,0-1,0 0,1 0,-1 0,0 0,1 1,0-1,-1 0,1 1,0-1,0 0,1 1,-1-1,0 0,1 0,-1 1,1-1,0 0,-1 0,1 0,0 0,1 0,-1 0,0 0,0 0,1 0,-1-1,1 1,0 0,-1-1,1 1,0-1,0 0,0 0,0 0,0 0,0 0,0 0,1 0,0 0,11-3,-1-1,0-1,0 0,0 0,0-2,-1 1,1-2,-1 1,-1-2,0 1,0-2,0 1,5-8,122-154,-116 148,-26 55,-10 227,9-65,-3-96,8-55,-3 1,-1-1,-2 0,-3 0,-1-1,-2 0,-2-1,-1 0,-3-2,-8 14,-45 16,68-69,1 1,0-1,-1 0,1 0,0 0,-1 0,0 0,1-1,-1 1,1-1,-1 1,0-1,1 0,-1 0,0 0,1-1,-1 1,1-1,-1 1,0-1,1 0,-1 0,1 0,0 0,-1 0,1-1,0 1,0-1,0 1,0-1,0 0,0 0,0 0,0 0,0-2,-4-8,1 0,1-1,0 0,1 0,0 0,1 0,0-1,1 1,1 0,0-1,0 1,2 0,0-1,3-10,7-50,3 1,4 1,2 1,22-45,-30 81,-3 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83 283,'1'61,"2"0,-3 0,-2 0,-3 0,-3-1,-2 0,-3 0,-19 53,21-95,6-25,6-34,12 5,1 0,1 1,2 1,2 0,1 1,21-25,-8 10,1 2,3 1,1 2,2 2,2 2,2 1,1 3,2 1,1 2,13-4,32 3,-91 32,0 1,0-1,0 1,0 0,0 0,1 0,-1 0,0 0,0 1,0-1,0 0,0 1,0 0,0-1,0 1,0 0,0 0,-1 0,1 0,0 0,-1 1,1-1,0 0,-1 1,0 0,1-1,-1 1,0 0,0-1,0 1,0 0,0 0,0 0,0 0,-1 0,1 0,-1 0,1 0,-1 0,0 0,0 0,0 0,0 2,-2 7,0 1,-1-1,0-1,-1 1,0 0,0-1,-1 0,-1 0,0 0,0-1,-1 0,0 0,-5 5,0 2,-12 17,-2 0,-2-2,0-1,-2-2,-2 0,0-2,-18 10,48-34,-1 0,1 0,0 0,-1 0,1 0,-1-1,0 1,0-1,1 1,-1-1,0 0,0 0,0-1,0 1,0-1,0 1,-1-1,1 0,0 0,0 0,0 0,0-1,0 0,0 1,0-1,0 0,0 0,0 0,0-1,1 1,-1-1,0 0,1 1,-1-1,1 0,0-1,0 1,0 0,0-1,0 1,0-1,0 1,1-1,0 0,-1 0,1 0,0 0,0 0,0 0,1-2,0 1,1-1,-1 0,1 1,0-1,0 1,0-1,0 1,1-1,0 1,0 0,0 0,0 0,1 0,0 0,0 0,0 1,0-1,0 1,1 0,-1 0,1 0,0 0,0 1,0 0,0 0,1 0,-1 0,0 0,1 1,-1 0,1 0,-1 0,1 1,0-1,-1 1,1 0,0 0,-1 1,1 0,0-1,-1 1,2 1,141 84,-128-80,0-1,1-1,-1-1,1-1,0-1,0 0,0-1,0-2,0 0,-1-1,1-1,-1 0,1-2,-2 0,1-1,-1-1,0-1,0-1,7-5,-1-1,-2-1,0-1,0-1,-2 0,0-2,-2 0,0-2,10-16,-24 33,0 0,-1 0,0 0,0 0,0-1,0 1,-1-1,0 1,-1-1,0 0,0 0,0 0,-1 0,0 0,0 0,0 0,-2-6,1 12,0-1,1 0,-1 1,0-1,0 1,-1-1,1 1,0 0,0-1,-1 1,1 0,0 0,-1 0,1 0,-1 0,0 0,1 0,-1 1,0-1,1 0,-1 1,0 0,0-1,0 1,1 0,-1 0,0 0,0 0,0 0,0 0,1 1,-1-1,0 0,0 1,1 0,-1-1,-1 2,-67 32,64-30,-70 53,73-55,0 0,1 1,-1-1,1 1,0 0,0 0,0 0,0 0,0 0,0 0,1 0,-1 1,1-1,0 0,0 1,1-1,-1 1,1-1,-1 1,1 0,0-1,0 1,1-1,0 4,2-3,1-1,0 1,0 0,0-1,0 0,0 0,1 0,-1 0,1-1,0 0,0 0,0 0,0-1,0 1,0-1,1 0,-1-1,0 1,0-1,1 0,-1 0,0-1,0 0,4 0,2 0,216-29,-225 30,-1 0,1 0,0 0,0-1,0 2,-1-1,1 0,0 0,0 1,-1-1,1 0,0 1,0 0,-1-1,1 1,-1 0,1 0,-1 0,1 0,-1 0,0 1,1-1,-1 0,0 0,0 1,0-1,0 1,0-1,0 1,0 0,0-1,-1 1,1 0,-1-1,1 1,-1 0,0 0,0-1,1 1,-1 1,-25 69,20-62,-26 61,31-69,-1 0,1 0,0 0,0 0,0 0,0 0,0 0,0 0,1 0,-1 0,0 0,1 0,0 0,-1-1,1 1,0 0,0 0,0-1,0 1,1 0,-1-1,0 1,0-1,1 0,-1 1,1-1,0 0,-1 0,1 0,0 0,-1 0,1-1,0 1,0 0,0-1,1 1,17 4</inkml:trace>
  <inkml:trace contextRef="#ctx0" brushRef="#br0" timeOffset="404.75">1692 424,'26'-6,"-1"-1,1-2,-1 0,-1-2,0 0,-1-2,0-1,0 0,-2-2,11-10,-28 24,-1-1,0 0,0 1,0-1,0 0,0 0,-1 0,1-1,-1 1,0-1,0 1,0-1,-1 0,1 0,-1 0,0 0,0 0,0 0,-1 0,1 0,-1 0,0 0,0 0,-1 0,1 0,-1 0,0 0,0 0,0 0,0 0,-1 0,1 1,-1-1,0 0,-1 1,1-1,0 1,-1 0,0 0,1 0,-1 0,-1 1,1-1,0 1,-1-1,-4 2,0 1,0-1,0 1,0 1,-1 0,1 0,0 0,0 1,0 0,0 0,1 1,-1 0,1 1,-1 0,1 0,1 0,-1 1,0 0,-3 4,-4 3,1 0,1 1,0 1,1 0,0 1,1 0,1 0,1 1,0 0,0 0,-3 16,9-27,0 0,1 0,-1 0,1 1,0-1,1 0,-1 0,1 1,0-1,1 0,-1 0,1 1,0-1,0 0,1 0,-1 0,1 0,0 0,0 0,1-1,0 1,0-1,0 0,0 1,0-1,1-1,0 1,0 0,0-1,0 0,0 0,1 0,-1-1,1 1,0-1,0 0,0 0,0-1,0 1,0-1,5 0,24 3,-3-2</inkml:trace>
  <inkml:trace contextRef="#ctx0" brushRef="#br0" timeOffset="785.029">2313 86,'47'194,"-32"-107,4-30,-18-56,0 1,-1-1,1 0,-1 0,1 1,0-1,0 0,0 0,0 0,0 0,0 0,0 0,0 0,0-1,0 1,1 0,-1-1,0 1,0 0,1-1,-1 0,0 1,1-1,-1 0,1 0,-1 1,0-1,1 0,-1 0,1-1,-1 1,0 0,1 0,-1-1,0 1,1-1,-1 1,0-1,1 1,0-2,6-5,0 0,0 0,-1-1,0-1,0 1,-1-1,0 0,-1-1,0 1,0-1,1-6,8-11,85-155,-91 166</inkml:trace>
  <inkml:trace contextRef="#ctx0" brushRef="#br0" timeOffset="1022.087">2820 227,'0'0</inkml:trace>
  <inkml:trace contextRef="#ctx0" brushRef="#br0" timeOffset="1433.82">3244 114,'-4'3,"-10"8,-1 1,2 0,0 1,0 0,1 1,1 0,0 1,1 1,1-1,-3 8,11-21,0 0,0 0,0 0,0 1,0-1,1 0,-1 1,1-1,-1 0,1 1,0-1,0 1,0-1,0 1,1-1,-1 0,0 1,1-1,0 1,0-1,-1 0,1 0,1 1,-1-1,0 0,0 0,1 0,-1 0,1-1,0 1,0 0,-1-1,1 1,0-1,0 1,0-1,1 0,-1 0,0 0,0 0,1 0,-1-1,0 1,1-1,-1 1,1-1,-1 0,0 0,1 0,-1 0,1-1,-1 1,1 0,-1-1,0 0,1 0,6-1,-1-1,1 0,-1-1,0 0,0 0,0-1,0 0,-1 0,0 0,0-1,0 0,-1-1,0 0,0 0,-1 0,0 0,0-1,0 0,-1 0,-1 0,1-1,-1 1,-1-1,1-3,-1 7,-1 0,1 0,-1 0,-1-1,1 1,-1 0,0-1,0 1,0 0,-1-1,0 1,0 0,0 0,-1 0,1 0,-1 0,-1 0,1 0,-1 0,0 1,0-1,0 1,0 0,-1 0,1 0,-2 0,-12-5</inkml:trace>
  <inkml:trace contextRef="#ctx0" brushRef="#br0" timeOffset="1734.261">3554 170,'20'19,"15"7,7-2,1-4,-2-6,-8-10,-5-6,-2-7,-1-2,-5-4,-1-5,-3-2,0-4,-3-2,-3 0,-4-1,-3 5</inkml:trace>
  <inkml:trace contextRef="#ctx0" brushRef="#br0" timeOffset="2055.663">4345 1,'-3'1,"-7"0,1 1,0 1,0 0,0 0,0 1,0 0,1 0,0 1,0 0,0 1,0-1,1 2,0-1,0 1,1 0,0 0,0 1,1 0,-2 2,7-5,0 1,1-1,-1 0,1 1,0-1,1 0,-1 0,1 0,0 0,0 0,1 0,0-1,-1 1,1-1,1 1,-1-1,1 0,-1-1,1 1,0 0,1-1,-1 0,0 0,1-1,0 1,4 1,37 35,-43-36,0 0,-1 0,1 0,-1 0,0 0,0 1,0-1,0 1,-1-1,1 1,-1 0,0-1,0 1,-1 0,1 0,-1 0,1 0,-1 0,-1 0,1-1,0 1,-1 0,0 0,0 0,0 0,0-1,-1 1,1-1,-2 3,-9 7</inkml:trace>
  <inkml:trace contextRef="#ctx0" brushRef="#br0" timeOffset="3250.937">2877 170,'0'5,"0"6,0 7,-5-1,-1 3,0 1,1 3,-3-2,-1-2,2 2,6-3,9-5,2-5</inkml:trace>
  <inkml:trace contextRef="#ctx0" brushRef="#br0" timeOffset="5136.927">4345 340,'0'5,"-5"1,-6 0,-7-1,-4-2,-4-1,-1-1,-2-5,-1-2,1-5,0 0,9 1,9 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1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68,'-26'137,"26"-134,-3 22,1 1,0 1,2-1,1 0,2 0,2 13,-4-35,0-1,0 1,0 0,1-1,-1 1,1-1,0 1,0-1,0 0,1 0,-1 0,1 0,-1 0,1 0,0-1,0 1,0-1,1 0,-1 0,0 0,1 0,0-1,-1 1,1-1,0 0,-1 0,1-1,0 1,0-1,0 1,3-1,1-1,0 0,0 0,0-1,0 0,0 0,0-1,0 1,-1-2,0 1,1-1,-1-1,-1 1,1-1,5-5,114-135,-63 65,-61 81,1 0,-1 0,0 1,0-1,0 1,0-1,-1 1,1 0,0 0,-1-1,1 1,-1 0,0 1,1-1,-1 0,0 0,0 0,-1 1,1-1,0 0,-1 1,1-1,-1 1,0-1,0 2,1-1,0 5,1 0,-1 1,2-1,-1 0,1 0,0 0,1-1,0 1,0-1,0 0,1 0,0 0,1-1,0 0,0 0,0 0,0 0,1-1,0 0,0-1,0 0,1 0,-1 0,1-1,0 0,0-1,8 2,-4-5,-1-1,1 0,-1 0,0-2,0 1,0-1,-1-1,1 0,-1-1,0 0,0 0,-1-1,0 0,0-1,-1 0,0 0,0 0,-1-1,0-1,-1 1,1-1,-2 0,1-2,-5 11,2-2,0 0,-1 0,1 0,-1 0,0-1,0 1,0-1,0 1,0-1,-1 0,1 0,-1 0,0 1,0-1,-1 0,1 0,-1 0,0 0,0 0,0-1,-1 1,1 0,-1 1,0-1,0 0,-1 0,0-1,-9-6</inkml:trace>
  <inkml:trace contextRef="#ctx0" brushRef="#br0" timeOffset="351.346">1021 322,'55'-14,"0"-1,-2-4,0-1,-1-3,8-6,-51 24,0 1,-1-1,1 0,-1-1,0 0,-1 0,1-1,-1 0,0 0,-1-1,0 0,0 0,-1 0,0-1,0 0,-1 1,3-10,-7 15,1 1,-1 0,0 0,0 0,0-1,-1 1,1 0,0 0,-1 0,1-1,-1 1,0 0,0 0,0 0,0 0,0 0,0 1,-1-1,1 0,0 0,-1 1,0-1,1 1,-1-1,0 1,0 0,0 0,1 0,-1 0,-1 0,1 0,0 0,0 1,0-1,-1 0,-80-6,65 10,1 2,-1 1,1 0,1 1,-1 0,1 2,0 0,1 0,0 2,1 0,0 0,1 2,0-1,0 2,2 0,0 0,0 1,2 0,0 1,0 0,1 0,1 3,4-12,1-1,0 1,1-1,-1 1,1 0,1 0,-1-1,1 1,1 0,-1 0,1 0,0 0,0-1,1 1,0-1,0 1,1-1,0 0,0 1,0-1,1-1,0 1,0-1,0 1,1-1,-1 0,1-1,1 1,-1-1,1 0,-1 0,1-1,0 1,0-1,1-1,-1 1,1-1,-1 0,20 5,1 0,0-2,0-1,0-1,0-1,0-2,0 0,1-2,-1-1,6-2,106-29,-114 25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3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0,'-263'75,"262"-74,-1-1,1 0,-1 1,1-1,-1 1,1 0,-1 0,1-1,-1 1,1 0,0 0,0 0,-1 0,1 1,0-1,0 0,0 0,0 1,0-1,1 1,-1-1,0 0,1 1,-1-1,1 1,-1 0,1-1,0 1,-1-1,1 1,0 0,0-1,0 1,1-1,-1 1,0 0,0-1,1 1,-1-1,1 1,0-1,-1 1,1-1,0 1,0-1,0 0,0 1,0-1,0 0,0 0,0 0,1 0,-1 0,0 0,1 0,-1 0,2 0,179 97,-177-95,0-1,1 1,-1-1,0 1,-1 1,1-1,-1 1,1 0,-1 0,0 0,-1 0,1 1,-1-1,1 1,-2 0,1 0,0 0,-1 1,0-1,0 0,-1 1,1 0,-1-1,0 1,-1 0,0-1,1 1,-2 0,1 0,-1-1,0 1,0 0,0-1,-1 1,-1 3,-6-1,0-1,0 0,-1 0,1-1,-2 0,1 0,-1-1,1-1,-1 0,0 0,-1-1,1-1,-1 1,1-2,-1 0,0 0,1-1,-1-1,0 0,1 0,-1-1,-3-2,-28 2,-96-6,117-14,21 11</inkml:trace>
  <inkml:trace contextRef="#ctx0" brushRef="#br0" timeOffset="515.04">1234 29,'-36'7,"1"1,0 1,0 2,1 2,1 1,0 1,1 2,-16 12,39-23,1 0,0 1,0 0,0 1,1-1,0 1,1 1,0-1,0 1,0 0,2 0,-1 1,1 0,0-1,1 1,0 1,1-1,0 0,0 1,1-1,1 1,0-1,0 1,1-1,1 9,-1-15,-1-1,0 1,1 0,0-1,0 1,0-1,0 1,1-1,-1 0,1 0,0 1,0-1,0 0,1 0,-1-1,0 1,1 0,0-1,0 0,0 1,0-1,0-1,0 1,0 0,1-1,-1 1,1-1,-1 0,1 0,-1 0,1-1,-1 1,1-1,0 0,-1 0,1 0,0-1,-1 1,1-1,0 0,3-1,10-5,1-1,-1-1,0-1,-1-1,0 0,-1-1,0 0,-1-1,0-1,5-7,-17 19,226-251,-228 253,1-1,-1 1,0-1,1 1,-1 0,1-1,-1 1,0 0,1-1,-1 1,1 0,-1-1,1 1,-1 0,1 0,-1 0,1 0,-1-1,1 1,-1 0,1 0,0 0,-1 0,1 0,-1 0,1 0,-1 0,1 1,-1-1,1 0,-1 0,1 0,-1 1,1-1,-1 0,1 0,-1 1,1-1,-1 0,0 1,1-1,-1 1,0-1,1 0,-1 1,0-1,1 1,-1-1,0 1,0-1,1 1,-1-1,0 1,0-1,0 1,0-1,0 1,0 0,0-1,0 1,0-1,0 1,0-1,0 1,0-1,-1 1,1-1,0 1,0-1,-1 1,2 52,-1-46,0-6,11 149,-10-145,0 0,0 0,0-1,1 1,0 0,0-1,0 1,1-1,-1 0,1 0,0 0,0 0,0 0,1-1,0 1,-1-1,1 0,0 0,0 0,1-1,-1 1,1-1,-1 0,1-1,-1 1,1-1,0 0,4 1,13-1</inkml:trace>
  <inkml:trace contextRef="#ctx0" brushRef="#br0" timeOffset="978.678">1742 29,'-7'13,"2"1,-1-1,2 1,0 0,1 1,0-1,1 0,0 1,1 0,1-1,1 1,0-1,2 13,-1-24,-1 1,0-1,1 0,0 0,0 0,0 0,0-1,0 1,0 0,1-1,-1 0,1 1,0-1,0 0,0 0,0-1,0 1,0-1,0 1,0-1,1 0,-1 0,0 0,1-1,-1 1,1-1,-1 0,1 0,-1 0,3-1,102-28,13-70,-78 56,-42 42,-1 0,1 0,-1 0,1 0,0 1,-1-1,1 0,0 1,-1-1,1 0,0 1,0-1,0 1,-1-1,1 1,0-1,0 1,0 0,0 0,0-1,0 1,0 0,0 0,0 0,0 0,0 0,0 0,0 0,-1 0,1 0,0 1,0-1,0 0,0 1,0-1,0 0,0 1,0-1,-1 1,1 0,0-1,0 1,-1-1,1 1,0 0,-1 0,1-1,-1 1,1 0,-1 0,1 0,-1 0,0 0,1 0,-1-1,0 1,0 0,1 0,-1 0,0 0,0 0,0 0,0 0,0 0,-1 0,1 0,0 0,0 6,0 0,1 1,0-1,0 0,1 0,0 0,0-1,0 1,1 0,0-1,0 0,1 1,0-1,0 0,0-1,1 1,0-1,0 0,0 0,0-1,1 1,0-1,0 0,0-1,1 0,-1 0,4 1,4-2,0-2,1 1,-1-2,0 0,0-1,0 0,0-1,0-1,-1 0,1-1,-1 0,0-1,0 0,-1-1,0-1,0 0,-1-1,0 0,0 0,3-5,-5 6,0 0,-1-1,0 0,0 0,-1-1,0 0,-1-1,0 1,-1-1,0 0,0 0,1-8,-1-5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28,'-3'6,"-1"0,1 1,1-1,-1 1,1-1,0 1,0-1,1 1,0 0,0 0,1 0,0 6,-1 0,-2 478,5-438,-1-32,0 1,-1-1,-1 1,-1-1,-1 0,-1 0,-1 0,-1 0,1-10</inkml:trace>
  <inkml:trace contextRef="#ctx0" brushRef="#br0" timeOffset="260.014">0 565,'43'-5,"24"-6,10-1,-3 1,-5 2,-9-1,-10 0,-9 3,-6 1,-5 3,-2 1,-6-3,-2-2,-5 1</inkml:trace>
  <inkml:trace contextRef="#ctx0" brushRef="#br0" timeOffset="709.679">734 1,'-46'450,"42"-428,1 0,1 1,1-1,0 0,2 1,1-1,1 1,1-1,3 9,-6-28,0 0,0 0,1 0,-1 0,1 0,0 0,0-1,0 1,0-1,0 1,0-1,1 0,-1 1,1-1,0-1,0 1,-1 0,1-1,0 1,0-1,1 0,-1 0,0 0,0 0,0-1,1 1,-1-1,0 0,1 0,-1 0,0 0,1-1,-1 1,0-1,114-39,-105 35,108-46,-118 50,1 0,0 0,-1 0,1 1,0-1,0 1,0 0,0-1,-1 1,1 0,0 1,0-1,0 1,0-1,-1 1,1 0,0 0,-1 0,1 0,0 0,-1 1,0-1,1 1,-1 0,0-1,0 1,0 0,0 0,0 1,0-1,0 0,-1 1,1-1,-1 1,0-1,0 1,0 0,0-1,0 1,0 0,-1 0,0-1,1 1,-1 0,0 1,17 91,-7-89,0-4</inkml:trace>
  <inkml:trace contextRef="#ctx0" brushRef="#br0" timeOffset="6043.264">1665 508,'-6'-3,"-1"0,1 1,-1 0,0 0,0 0,0 0,0 1,0 1,0-1,0 1,0 0,0 0,0 1,0 0,0 1,0-1,1 1,-1 0,0 1,1 0,-1 0,1 0,0 1,0 0,1 0,-1 0,1 1,0 0,0 0,0 0,-3 6,0-4,1 1,0 0,0 1,1 0,0 0,1 0,0 1,0-1,1 1,1 0,-1 1,1-1,1 0,0 1,1 0,0-1,0 1,1 0,1 0,0-1,0 1,1 0,0-1,2 4,-3-11,1 0,0-1,-1 1,1-1,0 1,1-1,-1 0,0 0,1 0,-1 0,1 0,-1 0,1-1,0 1,0-1,-1 0,1 0,0 0,0 0,0 0,1-1,-1 0,0 1,0-1,0 0,0 0,0-1,0 1,0-1,0 1,0-1,1 0,95-41,-77 27,-1-1,-1-1,0-1,-2-1,0 0,-1-1,-1-1,-1-1,0 0,-2-1,0-2,29-55,-53 110,7-23,0 0,1-1,0 1,0 1,1-1,-1 0,2 1,-1-1,1 1,0-1,1 1,0 0,0-1,0 1,1 0,0-1,1 1,-1-1,2 0,-1 1,1-1,0 0,0 0,1-1,0 1,2 2,0-3,1-1,0 1,0-1,0-1,1 1,-1-1,1-1,0 1,0-1,0-1,1 1,-1-1,1-1,-1 0,1 0,0 0,-1-1,1-1,0 1,6-3,2 1,0-2,0 0,-1-1,1 0,-1-2,0 0,-1 0,0-2,0 0,0-1,23-21,-1-1,-3-2,0-1,-2-2,-2-1,17-29,-35 50,-1-1,-1 0,-1-1,0 0,-2 0,0-1,-1 0,-1 0,-1-1,0 0,-2 1,0-1,-2 0,-1-9,2 27,-1-1,0 1,0 0,0-1,-1 1,1 0,-1 0,1-1,-1 1,0 0,0 0,-1 0,1 0,-1 0,1 0,-1 1,0-1,0 0,0 1,-1-1,1 1,0 0,-1 0,0 0,1 0,-1 0,0 1,0-1,0 1,0 0,0 0,-1-1,1 5,0 0,-1 1,2-1,-1 0,0 1,1 0,-1-1,1 1,0 0,1 0,-1 1,1-1,-1 0,1 0,0 1,1-1,-1 0,1 1,0-1,0 1,0-1,1 0,-1 1,2 0,26 173,-15 48,-2-159,23 68,-34-136,0 1,1-1,-1 1,0 0,1-1,-1 1,0 0,1-1,-1 1,1 0,-1-1,1 1,-1 0,0 0,1 0,-1-1,1 1,-1 0,1 0,-1 0,1 0,-1 0,1 0,-1 0,1 0,-1 0,1 0,-1 0,1 0,-1 0,1 1,-1-1,1 0,-1 0,1 1,-5-19</inkml:trace>
  <inkml:trace contextRef="#ctx0" brushRef="#br0" timeOffset="6308.765">2116 227,'24'9,"18"4,6-1,5-3,2-2,-2-2,-7-3,0-1,-4-6,-4-2,-4 1,2 0,0 3,-2 0,-1 2,-2 0,-7 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01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86,'0'284,"-29"-59,29-65,1-149</inkml:trace>
  <inkml:trace contextRef="#ctx0" brushRef="#br0" timeOffset="438.184">1 453,'19'-5,"16"-6,7-1,0-4,-1 1,-3 3,-3 4,-3 3,-2 2,-2 2,1 1,-2 0,1 1,0 0,-1-1,1 1,-5-1</inkml:trace>
  <inkml:trace contextRef="#ctx0" brushRef="#br0" timeOffset="1034.073">621 1,'17'56,"6"183,-14-168,-3 0,-3 0,-3 17,0-75,0-1,1 1,1 0,0-1,1 1,0-1,1 1,0-1,1-1,1 2,-5-12,-1 1,1-1,0 0,0 0,0 1,1-1,-1 0,0 0,0 0,1 0,-1-1,0 1,1 0,-1 0,1-1,-1 1,1-1,-1 1,1-1,-1 0,1 0,0 1,-1-1,1 0,-1-1,1 1,0 0,-1 0,1-1,-1 1,1 0,-1-1,1 0,-1 1,0-1,1 0,-1 0,0 0,1 0,-1 0,1-1,53-52,-48 46,17-20,-3 3,0 0,2 2,0 1,2 0,14-8,-38 29,-1 0,1 1,0-1,0 0,-1 1,1-1,0 1,0-1,0 1,0 0,0-1,0 1,0 0,0 0,0-1,0 1,0 0,0 0,0 0,0 0,0 0,0 1,0-1,0 0,0 0,0 1,0-1,0 0,0 1,-1-1,1 1,0-1,0 1,0 0,0-1,-1 1,1 0,0-1,-1 1,1 0,-1 0,1 0,-1 0,1-1,-1 1,1 0,-1 0,0 0,1 0,-1 0,0 0,0 1,4 60,-4-56,-1 0,1 0,-1 0,1 0,0 0,0 0,1 0,0 0,0 0,0-1,1 1,0 0,0-1,0 1,1-1,0 0,0 0,0 0,1 0,-1 0,1-1,0 1,1-1,2 2,7-2</inkml:trace>
  <inkml:trace contextRef="#ctx0" brushRef="#br0" timeOffset="1620.982">1383 565,'18'6,"0"0,0-2,0 0,1-1,-1-1,1 0,0-2,-1 0,1-1,0-1,14-3,-27 1,0 1,0-1,0 0,-1 0,1-1,-1 1,0-1,0 0,0-1,-1 1,0-1,0 0,-1 0,1 0,-1 0,0-1,-1 0,0 1,0-1,0 0,-1 0,0 0,0 0,-1 0,0 0,0 0,-1 0,0-6,0 11,0-1,0 1,-1-1,1 0,-1 1,1 0,-1-1,0 1,0 0,1 0,-2 0,1 0,0 1,0-1,-1 0,1 1,-1 0,1-1,-1 1,1 0,-1 0,0 0,0 1,1-1,-1 1,0 0,0-1,0 1,0 0,-84 12,68-4,1 1,0 0,0 2,1 0,0 0,1 2,0 0,1 1,1 1,7-8,0 1,1 0,0 0,1 0,0 1,0 0,1 0,0 0,0 0,1 1,0-1,1 1,0 0,1 0,0 0,0 0,1 0,1 0,0 6,0-12,0 1,0 0,0 0,1-1,0 1,0-1,0 1,0-1,1 0,0 0,0 0,0 0,0 0,1-1,-1 1,1-1,0 0,0 0,0 0,0-1,0 1,1-1,-1 0,4 0,123 29,-98-26,-10 0,0-2,0 0,1-1,-1-2,1 0,-1-2,0 0,8-3,24-7,-31 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2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3,'0'0,"-1"0,1 0,0 1,-1-1,1 0,0 0,-1 0,1 0,0 0,-1 0,1 0,0-1,0 1,-1 0,1 0,0 0,-1 0,1 0,0 0,-1-1,1 1,0 0,0 0,-1 0,1-1,0 1,0 0,0 0,-1-1,-156 229,65-96,294-407,-202 273,0 1,1 0,-1-1,0 1,1 0,0-1,-1 1,1 0,0 0,-1-1,1 1,0 0,0 0,0 0,0 0,0 0,0 0,1 1,-1-1,0 0,0 0,1 1,-1-1,0 1,1-1,-1 1,0 0,1-1,-1 1,0 0,1 0,-1 0,1 0,-1 0,1 0,-1 1,0-1,1 0,-1 1,0-1,1 1,-1-1,0 1,1 0,-1-1,0 1,0 0,23 131,-24-126,1 0,-1 0,1 0,0 0,1 0,0 0,0 0,0-1,0 1,1-1,0 1,0-1,0 0,1 0,0 0,0-1,0 0,0 1,1-1,0-1,0 1,0-1,0 1,0-2,1 1,-1 0,1-1,0 0,-1-1,1 1,0-1,0 0,0 0,0-1,0 0,3 0,2-6,1 0,-1 0,1-1,-2-1,1 0,-1 0,-1-1,1 0,-1-1,-1 0,0 0,0-1,-1 0,-1 0,6-12,-8 10,0 1,-1-1,0 0,0 1,-2-1,0-1,0 1,-1 0,-2-10,2 16,-1 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119 368,'-10'9,"-1"0,1 1,1 0,0 0,0 1,1 0,1 1,0 0,0 0,1 0,1 1,0 0,0 0,2 1,0-1,-2 11,6-22,-1 1,1-1,-1 1,1-1,0 1,0-1,0 1,0-1,0 0,1 1,-1-1,1 0,-1 0,1 0,0 0,0 0,0-1,0 1,0 0,0-1,0 1,0-1,1 0,-1 0,1 0,-1 0,1 0,-1-1,1 1,-1-1,1 0,0 1,-1-1,1 0,-1-1,3 1,93-24,-93 22,0 0,1-1,-1 1,0-1,-1 0,1 0,0-1,-1 1,0-1,0 0,0 0,0 0,0-1,-1 0,0 1,0-1,0 0,-1 0,0 0,0-1,0 1,0-1,-1 1,0-1,0 1,0-1,-1 0,0 1,0-1,-1 0,1 1,-1-1,0 0,-1 1,1-1,-1 1,0 0,-3-1,1 1,-1 0,0 0,0 0,0 1,-1-1,1 1,-1 1,0-1,0 1,-1 0,1 0,-1 1,1 0,-1 0,0 0,0 1,0 0,-5 0,-14-1</inkml:trace>
  <inkml:trace contextRef="#ctx0" brushRef="#br0" timeOffset="330.883">655 1,'-10'29,"-3"19,1 11,2 0,4-5,1-7,3-6,1-6,1-4,0-2,1-2,-1 0,1 0,-1 0,-4-5,-7-5,-1-6</inkml:trace>
  <inkml:trace contextRef="#ctx0" brushRef="#br0" timeOffset="565.448">373 255,'24'-5,"37"-1,12 0,4 1,-6 2,-11 0,-6 2,-7 6,-7 1,-6 0,-8-1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0 457,'225'-285,"-210"265,1 0,0 1,2 1,0 0,1 2,4-3,-22 18,0 0,0 0,0 1,0-1,1 0,-1 1,0-1,1 1,-1-1,1 1,-1 0,0-1,1 1,-1 0,1 0,-1 0,1 0,-1 0,0 0,1 1,-1-1,1 0,-1 1,0-1,1 1,-1-1,0 1,1 0,-1 0,0-1,0 1,0 0,0 0,0 0,0 0,0 0,0 1,0-1,0 0,-1 0,1 1,0-1,-1 0,1 1,-1-1,0 0,1 1,-1-1,0 1,17 75,-15-17,12 45,-13-102,0-1,0 0,0 1,1-1,-1 0,1 0,0 0,0 0,-1 0,1 0,0-1,1 1,-1 0,0-1,0 0,1 1,-1-1,1 0,-1 0,1-1,-1 1,1 0,0-1,-1 0,1 0,-1 1,1-1,0-1,-1 1,1 0,0-1,1 0,82-32,103-121,-11 15,-177 137,1 1,-1-1,1 1,-1 0,1 0,0 0,0 0,-1 0,1 0,0 1,0-1,0 0,0 1,0 0,0-1,0 1,0 0,0 0,0 0,0 0,0 0,0 1,0-1,0 1,0-1,0 1,0 0,0-1,-1 1,1 0,0 0,0 1,-1-1,1 0,-1 0,1 1,-1-1,1 1,-1-1,0 1,0 0,0 0,0-1,0 1,0 0,-1 0,1 0,0 0,-1 0,0 0,1 0,-1 0,0 0,0 0,0 0,0 0,0 0,-12 63,9-56,1 1,0-1,0 1,1-1,0 1,0 0,2-1,-1 1,1 0,0-1,1 1,1 5,-1-12,0 0,0 0,0 0,0-1,0 1,0-1,1 1,-1-1,1 0,0 0,-1 0,1 0,0-1,0 1,0-1,0 0,1 1,-1-1,0-1,0 1,1 0,-1-1,0 0,3 0,17 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82,'-18'28,"1"0,1 1,2 0,1 1,1 1,-3 16,14-44,-1 0,1 0,-1 0,1 1,0-1,0 1,1-1,-1 1,1-1,-1 1,1-1,0 1,1-1,-1 1,1-1,-1 1,1-1,0 1,0-1,0 0,1 0,-1 1,1-1,0 0,0 0,0 0,0-1,0 1,1 0,-1-1,1 0,0 1,0-1,0 0,0-1,0 1,0 0,0-1,0 0,1 1,-1-1,1-1,-1 1,1 0,-1-1,1 0,7-1,1 0,-1-2,0 1,0-1,0-1,0 0,-1-1,0 0,0 0,0-1,0 0,-1-1,0 0,0 0,-1-1,0 0,-1-1,1 0,-2 0,1 0,-1-1,-1 0,0 0,0-1,-1 1,0-1,-1 0,0 0,-1 0,0-1,0 1,-2 0,1-1,-1 1,-1 0,0-1,-1 1,0-2,-1 6,0 1,0-1,0 1,-1 0,0 0,0 0,-1 1,1 0,-1-1,0 1,-1 1,1-1,-1 1,0 0,0 0,0 1,-1 0,1 0,-1 0,1 1,-1 0,0 0,0 1,0 0,0 0,0 1,0 0,-1 0,1 0,0 1,0 0,0 0,0 1,0 0,1 0,-6 3,-10 7,3-1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0 270,'10'-24,"7"-13,7 1,-2 0,1 2,1 3,-4 1,0 6,-3 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46 286,'30'-11,"0"-1,0-2,-1 0,-1-2,-1-2,0 0,-1-1,11-13,10-45,-47 76,1-1,-1 0,0 0,0 0,1 1,-1-1,0 0,0 0,0 0,-1 1,1-1,0 0,-1 0,1 1,-1-1,0 0,1 1,-1-1,0 0,0 1,0-1,0 1,0 0,-1-1,1 1,0 0,-1 0,1 0,-1-1,1 1,-1 1,1-1,-1 0,0 0,1 1,-1-1,0 1,0-1,1 1,-1 0,0 0,0-1,1 1,-1 1,0-1,-2 0,-10 2,-1 1,1 0,0 1,0 1,0 0,0 1,1 0,0 1,0 1,1 0,0 1,0 0,1 0,0 1,1 1,0 0,1 0,0 1,1 0,0 1,-2 5,4-11,1 0,0 0,0 1,1 0,0 0,0 0,1 0,0 1,0-1,1 1,0 0,1 0,0 0,0-1,1 1,0 0,1 0,0 0,0 0,1 0,0 0,0-1,1 1,0-1,1 1,0-1,0-1,0 1,1 0,1-1,-1 0,1 0,0-1,5 5,0-5,0 0,0-1,1 0,0 0,0-1,0-1,0 0,0-1,1 0,-1-1,1 0,-1-1,1 0,-1-1,1-1,-1 0,0 0,2-2,10-3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1,'-11'66,"2"1,4 1,2-1,4 10,27 196,-17-137,16-64,-19-67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0 244,'39'-9,"31"-14,14-2,-3 3,-10 1,-12 3,-12 0,-9 4,-6-1,-4 2,-6-2,-3 2,-4-1,0 1,-2 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1,'-44'472,"38"-437,4-25,0 1,0 0,1 0,0-1,1 1,0 0,1 0,0 0,0 0,1-1,1 1,1 2,-3-11,0 1,1-1,-1 0,1 0,0 0,0 0,-1-1,1 1,0-1,0 1,1-1,-1 1,0-1,0 0,1 0,-1 0,1 0,-1-1,0 1,1-1,0 1,-1-1,1 0,-1 0,1 0,-1 0,1 0,-1-1,1 1,-1-1,1 0,-1 0,2 0,77-39,63-46,-141 86,-1-1,1 1,0 0,-1 0,1 1,-1-1,1 1,0-1,-1 1,1 0,-1 0,1 0,-1 0,0 0,1 0,-1 1,0-1,0 1,0 0,0-1,0 1,0 0,-1 0,1 0,-1 0,1 1,-1-1,0 0,0 1,0-1,0 1,0-1,0 1,-1-1,1 1,-1 0,0-1,0 1,0-1,0 1,14 34,-13-34,0 0,0 0,1 0,-1-1,1 1,0-1,0 1,0-1,0 1,0-1,1 0,-1 0,1 0,-1-1,1 1,-1 0,1-1,0 0,0 0,0 1,0-2,0 1,0 0,0-1,1 1,16-3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0,'-59'33,"2"2,1 3,2 2,-4 8,18-4,39-43,0 0,1 0,-1-1,0 1,0 0,1 0,-1 0,1 0,-1 0,1 0,-1 0,1 1,0-1,-1 0,1 0,0 0,0 0,0 0,0 0,0 1,0-1,0 0,0 0,0 0,1 0,-1 0,0 0,1 1,-1-1,1 0,-1 0,1 0,0 0,-1-1,1 1,0 0,0 0,0 0,-1 0,1-1,0 1,0 0,0-1,0 1,1 0,9 0,1 1,-1-1,1-1,-1 0,1-1,-1 0,1-1,-1 0,0-1,0 0,0-1,0 0,-1 0,1-1,-1-1,0 0,0-1,-4 4,177-113,-182 114,0 1,0-1,0 1,0 0,0 0,1 0,-1 0,1 0,-1 0,1 0,-1 0,1 0,-1 0,1 1,0-1,-1 1,1 0,0-1,-1 1,1 0,0 0,0 0,-1 0,1 0,0 0,-1 0,1 1,0-1,0 1,-1-1,1 1,-1 0,1 0,-1-1,1 1,-1 0,1 0,-1 0,0 1,1-1,-1 0,0 0,0 1,0-1,0 1,0-1,0 1,-1-1,1 1,0 0,-1-1,1 1,-1 0,0-1,1 2,2 49,-3-26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1 175,'12'-15,"-7"7,1 0,0 1,1-1,0 1,0 1,0-1,1 1,-1 1,2-1,-1 1,0 1,5-2,-11 6,0 1,1-1,-1 1,0 0,0-1,0 1,0 0,0 0,0 1,0-1,0 0,-1 1,1-1,0 1,-1-1,1 1,-1 0,0 0,0-1,1 1,-1 0,0 0,0 0,-1 0,1 1,0-1,-1 0,1 0,-1 0,0 1,0-1,0 0,0 0,0 2,5 15,-3-15,0 0,0-1,0 1,1-1,-1 1,1-1,0 0,0 0,0 0,0-1,1 1,-1-1,1 0,-1 0,1 0,0 0,0 0,0-1,0 0,0 0,0 0,0 0,0-1,0 1,0-1,0 0,1 0,-1-1,0 1,1-1,123-37,-114 30,-1 0,0-1,0-1,-1 0,0-1,-1 0,0 0,0-2,-2 1,1-1,-2-1,5-8,-3 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1,'-10'0,"0"0,0 0,-1 1,1 1,0-1,0 2,0-1,0 2,1-1,-1 1,1 1,0-1,0 2,1-1,-1 1,-4 5,2-3,0 1,1 0,0 0,0 1,1 0,1 1,0 0,0 0,1 1,1 0,0 0,0 1,3-7,1 0,0 1,0 0,0-1,1 1,0 0,0 0,0 0,1-1,0 1,1 0,0 0,0 0,0 0,1-1,0 1,0 0,0-1,1 0,0 1,1-1,-1-1,1 1,2 2,-3-4,1 0,0-1,1 1,-1-1,0 0,1 0,0 0,0 0,0-1,0 0,0 0,0 0,0-1,1 0,-1 0,1 0,-1-1,1 0,-1 0,1 0,-1 0,1-1,-1 0,0 0,1-1,3-1,8-3,0 0,0-1,-1-1,0-1,-1 0,1-1,7-8,158-161,-180 178,0-1,0 1,0-1,0 1,0-1,0 1,0 0,0 0,1-1,-1 1,0 0,1 0,-1 0,1 0,-1 1,1-1,-1 0,1 1,0-1,-1 1,1-1,0 1,0 0,-1 0,1 0,0 0,0 0,-1 0,1 0,0 0,0 1,-1-1,1 1,0-1,-1 1,1 0,-1 0,1-1,-1 1,1 0,-1 0,0 1,1-1,-1 0,0 0,0 1,0-1,0 0,0 1,0-1,0 1,0 0,28 129,-26-122,0-1,1 0,0 0,0 0,1 0,-1 0,2-1,-1 0,1 0,0-1,1 1,-1-1,1-1,0 1,1-1,-1 0,1-1,0 0,9 3,128 35,-112-38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10 545,'-3'11,"1"0,0 0,1 1,0-1,0 0,1 1,1-1,0 0,1 1,0-1,0 0,1 0,1 0,0-1,0 1,1-1,0 0,1 0,0-1,1 1,4 3,-9-11,0-1,1 1,-1-1,0 0,1 0,-1 0,1 0,0 0,-1-1,1 1,-1-1,1 0,0 0,-1 0,1 0,0 0,-1 0,1-1,0 1,-1-1,1 0,-1 0,1 0,-1 0,1 0,-1 0,0-1,1 1,-1-1,0 0,0 0,0 1,-1-1,1 0,0-1,-1 1,1 0,-1 0,1-2,43-98,-42 91,0-1,-1 1,0-1,-1 0,-1 0,1 0,-2 0,0 0,0 0,-1 1,-1-1,1 0,-2 1,0 0,-4-9,6 18,1 0,-1 0,0 0,0 1,0-1,0 1,0-1,0 1,0 0,0 0,-1 0,1 0,0 0,-1 1,1-1,0 1,-1-1,1 1,-1 0,1 0,-1 0,1 0,-1 0,1 1,0-1,-1 1,1 0,0-1,-1 1,1 0,0 0,0 1,0-1,0 0,0 1,0-1,0 1,0 0,0-1,1 1,-1 0,1 0,-1 0,1 0,0 0,0 1,-1 1,0-2,1-1,-1 1,1 0,-1 0,1 0,0-1,0 1,0 1,0-1,0 0,0 0,0 0,1 0,-1 1,1-1,0 0,0 0,-1 1,1-1,1 0,-1 1,0-1,1 0,-1 0,1 1,-1-1,1 0,0 0,0 0,0 0,0 0,1 0,-1 0,0 0,1 0,-1-1,1 1,0-1,-1 1,1-1,0 1,0-1,0 0,0 0,0 0,0 0,1 0,-1-1,0 1,0-1,0 1,1-1,10-1,-1 0,1-1,-1 0,1-1,-1-1,0 1,0-2,0 0,-1 0,0-1,0-1,0 0,-1 0,0-1,6-6,25-20,-2-2,-2-1,-1-2,16-25,-37 45,0-1,-1 0,-2-1,0 0,-1-1,-1 0,-1-1,-1 0,-1-1,0-5,5-8,1 72,42 500,-44-388,-2-82,-3 0,-3 0,-3 0,-2 0,-4 0,-2 0,-3-1,-18 55,24-104,0-1,-2 1,0-1,0 0,-1 0,-1-1,-1-1,1 1,-2-1,-6 5,15-15,0 0,0-1,0 1,0-1,0 0,0 1,0-1,-1 0,1 0,0-1,-1 1,1 0,-1-1,1 1,-1-1,1 0,-1 0,1 0,-1 0,1-1,0 1,-1 0,1-1,-1 0,1 0,0 1,-1-1,1-1,0 1,0 0,0 0,0-1,0 0,0 1,0-1,0 0,1 0,-1 0,1 0,-1 0,1 0,0 0,0 0,0 0,0-1,0 1,0-2,-3-19,2 0,0 0,1-1,2 1,0 0,1 0,2 0,0 0,1 1,2 0,0 0,1 0,3-4,70-151,-64 143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278 332,'27'-24,"-2"-1,-1-2,0 0,-2-1,-2-1,0-1,-2-1,-1 0,-2-1,5-16,-26 209,6 69,5-115,-6 1,-5 0,-5-1,-5 0,-18 61,29-157,0-1,-2-1,0 1,-1-1,0 0,-1-1,-1 0,-1 0,0-1,-1-1,-1 0,0 0,-1-1,0-1,-1-1,-1 0,1 0,-2-2,1 0,-1-1,-17 6,28-13,1 0,-1 0,1 0,-1 0,0-1,1 0,-1-1,1 1,-1-1,1 0,-1 0,1-1,-1 1,1-1,0-1,0 1,0-1,0 0,0 0,1 0,-1 0,1-1,0 0,0 0,0 0,1 0,-1-1,1 1,0-1,0 0,1 0,0 0,0 0,0-1,0 1,1 0,-1-1,2 1,-1-1,0 0,1 1,0-1,1 1,-1-1,1 0,0 1,0 0,1-1,6-20,2 0,1 0,1 1,2 1,0 0,1 1,1 0,2 2,0 0,8-6,22-21,2 3,3 2,1 2,2 2,10-1,-36 21</inkml:trace>
  <inkml:trace contextRef="#ctx0" brushRef="#br0" timeOffset="246.542">842 585,'-18'20,"1"0,0 1,2 0,0 2,2 0,0 0,1 1,2 1,0-1,2 2,-5 22,13-44,-1-1,0 0,1 1,-1-1,1 0,0 1,0-1,1 0,-1 1,0-1,1 0,0 0,0 1,0-1,0 0,1 0,-1 0,1 0,0 0,0-1,0 1,0 0,0-1,0 1,1-1,-1 0,1 0,0 0,-1 0,1 0,0-1,0 1,0-1,1 0,-1 0,0 0,0 0,3 0,4-2,-1 0,0 0,0-1,0 0,0 0,0-1,0-1,-1 1,1-1,-1-1,0 1,0-2,-1 1,1-1,-1 0,-1 0,1-1,-1 0,0 0,0-1,-1 1,0-1,-1 0,0-1,0 1,0-1,-1 0,-1 1,1-1,-1-1,-1 1,0 0,0 0,-1-1,0 1,-1 0,1 0,-3-9,-34-61,22 60</inkml:trace>
  <inkml:trace contextRef="#ctx0" brushRef="#br0" timeOffset="483.599">1124 896,'0'-19,"0"-17,5-6,1-1,5 2,1 4,2 7,4 4,4 7,3 2,2 3,-4 5</inkml:trace>
  <inkml:trace contextRef="#ctx0" brushRef="#br0" timeOffset="762.081">1604 557,'-34'24,"-15"17,0 7,14 0,12-3,15-10,14-10,10-6,8-4,4-7,2-3,2-3,-1-2,-1-1,0-5,-1-1,0-5,-5 0</inkml:trace>
  <inkml:trace contextRef="#ctx0" brushRef="#br0" timeOffset="1129.896">1914 754,'39'-9,"-2"-2,1-1,-2-2,0-2,0-1,-2-2,0-1,-1-2,7-7,-37 27,0 1,0-1,0 0,0 0,0 0,-1 0,1 0,-1-1,0 1,0-1,0 1,0-1,0 0,0 0,-1 0,1 0,-1 0,0 0,0-1,0 1,0 0,-1 0,1-1,-1 1,0-1,0 1,0 0,0-1,-1 1,1 0,-1-1,0 1,0 0,0 0,-1 0,1 0,-1 0,1 0,-1 0,0 0,0 0,0 1,-1-1,-6 1,0-1,-1 1,1 1,-1-1,0 2,1-1,-1 1,0 1,0 0,1 0,-1 1,1 0,0 1,-1 0,1 0,0 1,0 1,1-1,0 1,-1 0,-6 7,-2 0,0 0,1 1,1 1,0 1,1 0,1 1,0 0,1 1,-7 13,14-22,1 0,0 1,1 0,-1 0,2 0,-1 0,1 0,1 0,0 1,0-1,1 1,0-1,0 1,1-1,0 0,1 1,0-1,1 0,0 0,0 0,1-1,1 3,0-3,0-1,0 0,1 0,0-1,0 1,1-1,0-1,0 1,0-1,1 0,-1-1,1 0,0 0,1-1,-1 0,1 0,-1-1,4 1,162 15,-136-18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31,'-2'-2,"1"0,0 0,-1 0,0 1,1-1,-1 0,0 1,0-1,0 1,0 0,0 0,0 0,-1 0,1 0,0 0,0 1,-1-1,1 1,0-1,-1 1,1 0,0 0,-1 0,-1 0,0 0,-12-2,-1 0,1 1,-1 1,0 1,1 0,-1 1,1 1,0 0,0 1,-1 1,15-4,0-1,0 1,-1 0,1 0,0 0,0 0,0 0,0 1,0-1,0 0,1 1,-1-1,0 1,1 0,-1 0,1 0,0 0,-1 0,1 0,0 0,0 0,0 0,1 0,-1 0,0 1,1-1,0 0,-1 1,1-1,0 0,0 1,0-1,1 0,-1 0,0 1,1-1,0 0,-1 1,1-1,0 0,0 0,0 0,62 80,-56-78,-1 1,0 0,0 0,0 0,0 1,-1 0,0 0,0 0,-1 1,0-1,0 1,0 0,-1 0,0 1,-1-1,1 1,-1-1,-1 1,1 0,-1 0,-1 0,0-1,0 1,0 0,-1 0,-1 6,-3-6,-1 0,0 0,0 0,0 0,-1-1,0 0,-1-1,1 0,-1 0,-1 0,1-1,-1 0,0-1,0 0,0 0,0-1,-1 0,1-1,-1 0,0 0,0-1,1-1,-1 1,0-2,0 1,0-1,-3-1,11 1,0 1,0 0,0-1,0 0,0 1,0-1,0 0,0 0,0 0,1 0,-1 0,0 0,1-1,-1 1,1-1,-1 1,1-1,-1 1,1-1,0 0,0 0,0 0,0 0,0 1,1-1,-1 0,0 0,1 0,0-1,-1 1,1 0,0 0,0 0,0 0,0 0,0 0,1 0,-1 0,1 0,-1 0,1 0,0 0,0 0,0 0,0 0,0 0,0 1,0-1,1 0,-1 1,1-1,14-12</inkml:trace>
  <inkml:trace contextRef="#ctx0" brushRef="#br0" timeOffset="734.146">721 200,'-6'6,"1"0,-1-1,1 2,0-1,0 1,1-1,0 1,0 0,1 1,0-1,0 1,1-1,0 1,0 0,1 0,-1 0,2 0,-1 0,1 0,1 0,-1 0,2 0,0 3,-3 37,-25 96,26-130,-2 0,0 0,-1 0,0 0,-1 0,0-1,-1 0,-1 0,0 0,-1 0,-1 0,8-13,0 1,0 0,-1-1,1 1,0-1,0 1,-1 0,1-1,0 1,-1-1,1 1,-1-1,1 1,0-1,-1 0,1 1,-1-1,1 1,-1-1,1 0,-1 0,0 1,1-1,-1 0,1 0,-1 0,0 1,1-1,-1 0,1 0,-1 0,0 0,1 0,-1 0,0 0,1-1,-1 1,1 0,-1 0,0 0,1-1,-1 1,1 0,-1 0,1-1,-1 1,1-1,-1 1,1 0,-1-1,1 1,0-1,-1 1,1-1,-1 1,1-1,0 1,0-1,-1 0,1 1,0-1,0 1,0-1,0 0,-7-42,10 25,0 0,1 1,1-1,1 1,0 0,1 0,1 1,9-14,6-17,-10 19,0 1,2 0,2 1,0 1,1 0,2 1,0 1,2 1,0 2,1 0,1 1,9-5,65-21,-95 44,0 0,0 0,0 0,0 1,0 0,1-1,-1 1,0 0,0 1,0-1,0 0,1 1,-1 0,0 0,0 0,0 0,0 0,-1 1,1-1,0 1,0-1,-1 1,1 0,-1 0,0 1,1-1,-1 0,0 1,0-1,-1 1,1 0,0 0,0 8,1-1,-1 1,-1 0,0 0,-1 0,0 0,-1 0,0 0,0 0,-1 0,-1 0,0 0,0-1,-1 0,0 1,-1-2,0 1,-1 0,0-1,0 0,-1 0,0-1,-1 0,0 0,0-1,-1 0,1 0,-3 0,-7 7,0-2,-1 0,-1-1,0-1,0 0,-1-2,0-1,0 0,-1-1,0-2,20-3,0-1,0 0,0 0,0 0,0 0,0 0,0 0,0 0,1-1,-1 1,0-1,0 1,0-1,0 0,1 0,-1 1,0-1,0-1,1 1,-1 0,1 0,-1-1,1 1,0 0,-1-1,1 0,0 1,0-1,0 0,0 1,1-1,-1 0,0 0,1 0,-1 0,1 1,-1-1,1 0,0 0,0-1,23-74,-7 58,0 5</inkml:trace>
  <inkml:trace contextRef="#ctx0" brushRef="#br0" timeOffset="1448.313">1200 341,'144'-205,"-130"198,-22 33,-45 126,45-121,-1 0,-2 0,-1-1,-2-1,-7 12,7-31,17-34,17-26,3 0,2 2,1 1,3 1,2 1,14-14,-41 53,0 1,0-1,0 1,0 0,1 0,0 1,0-1,0 1,0 0,1 0,0 1,0 0,0 0,0 0,0 1,1-1,0 1,-4 4,0-1,0 1,0 0,-1 0,1 0,-1 1,1-1,-1 0,0 1,0 0,0-1,0 1,-1 0,1 0,-1 0,1 0,-1 0,0 1,0-1,-1 0,1 0,-1 1,1-1,-1 0,0 1,-1-1,1 0,0 1,-1-1,0 0,0 1,1 1,0 7,0 0,1-1,0 1,1 0,0 0,1-1,0 0,1 1,3 5,2-2</inkml:trace>
  <inkml:trace contextRef="#ctx0" brushRef="#br0" timeOffset="1667.406">1793 173,'-9'33,"1"12,2-3</inkml:trace>
  <inkml:trace contextRef="#ctx0" brushRef="#br0" timeOffset="2202.9">2019 314,'95'-78,"-38"24,23 3,-78 52,0 0,0 1,0-1,-1 1,1-1,0 1,-1-1,1 1,-1 0,0 0,1 0,-1 0,0 0,0 0,0 0,-1 0,1 0,0 1,-1-1,1 0,-1 0,0 1,0-1,0 0,0 0,0 1,0-1,-1 0,1 2,0-1,-1 1,0-1,1 0,0 0,0 1,0-1,0 0,0 1,1-1,-1 0,1 1,0-1,0 0,0 0,0 0,1 0,-1 0,1 0,0 0,0-1,0 1,0-1,0 1,1-1,-1 0,1 1,-1-1,1-1,0 1,0 0,0-1,0 1,0-1,0 0,0 0,6-1,0-1,0 0,-1-1,1 0,0 0,-1-1,1 0,-1-1,0 1,0-2,0 1,-1-1,0 0,0-1,0 1,0-1,4-7,-4 8,10-10</inkml:trace>
  <inkml:trace contextRef="#ctx0" brushRef="#br0" timeOffset="2721.434">2866 3,'-18'12,"0"0,1 1,1 1,0 0,1 2,0-1,1 2,1 0,1 1,-8 14,18-30,1 0,-1 0,1 0,-1 0,1 0,0 0,0 0,0 1,0-1,0 0,1 1,-1-1,1 1,-1-1,1 1,0-1,0 1,0-1,0 1,1-1,-1 1,1-1,-1 0,1 1,0-1,0 0,0 1,0-1,1 0,-1 0,0 0,1 0,-1 0,1 0,0 0,0-1,0 1,0-1,0 1,0-1,0 0,0 1,0-1,1 0,-1-1,0 1,1 0,-1-1,1 1,-1-1,2 0,9-2,-1-2,0 1,0-2,0 1,0-2,-1 0,0 0,0-1,9-7,17-10,-36 24,89-41,-87 41,-1 0,1-1,-1 1,1 0,0 0,-1 0,1 0,-1 1,1-1,-1 1,1-1,-1 1,1 0,-1 0,0 0,1 1,-1-1,0 0,0 1,0-1,0 1,0 0,0 0,0 0,-1 0,1 0,-1 0,1 0,-1 0,0 1,0-1,0 0,0 1,0-1,-1 1,1 1,25 142,-22-95,-2 0,-2 0,-2 0,-3 0,-2 0,2-4,4-25,-1 0,-1 0,-1 0,0 0,-2-1,-1 0,0 0,-1-1,-2 0,0 0,-1-1,-1 1,11-19,0 1,0 0,0 0,0 0,0 0,-1-1,1 1,-1 0,1-1,-1 1,0-1,1 0,-1 0,0 1,0-1,0 0,0-1,0 1,0 0,0 0,0-1,0 0,0 1,-1-1,1 0,0 0,0 0,0 0,0 0,-1-1,1 1,0 0,0-1,0 0,0 0,0 1,0-1,0 0,0-1,1 1,-1 0,0 0,0-1,1 1,-1-1,0 0,-2-8,-1 0,2 0,-1 0,1 0,1-1,0 1,0-1,1 1,0-1,1 0,1 1,-1-1,2 1,-1-1,1 1,1-1,0 1,4-9,4-9,1 0,1 1,2 1,1 0,1 1,4-3,56-58,-59 72</inkml:trace>
  <inkml:trace contextRef="#ctx0" brushRef="#br0" timeOffset="5587.597">4051 31,'-2'1,"0"0,0 1,1-1,-1 1,0 0,1 0,-1-1,1 1,-1 0,1 0,0 0,0 0,0 1,0-1,0 0,0 0,1 1,-1-1,1 0,0 1,-1-1,1 0,0 1,0-1,1 1,-2 0,-2 18,1-1,1 1,1 0,0 0,2-1,0 1,2-1,3 14,-6-31,0 0,1 0,-1 0,1-1,0 1,-1 0,1 0,0-1,1 1,-1-1,0 0,1 0,-1 0,1 0,0 0,0 0,-1-1,1 1,0-1,1 0,-1 0,0 0,0 0,0 0,0-1,1 0,-1 1,0-1,1 0,-1-1,0 1,0 0,1-1,-1 0,0 0,0 0,0 0,0-1,0 1,0-1,0 1,-1-1,1 0,0 0,-1 0,3-3,34-29,-34 28,0 1,1 0,0 0,-1 0,2 0,-1 1,0 0,1 0,0 1,0 0,0 0,0 1,5-2,-8 6,-1-1,1 1,-1 0,0-1,0 2,0-1,0 0,0 1,0-1,0 1,-1 0,1 0,-1 0,0 0,0 0,0 0,-1 1,1-1,-1 1,1-1,-1 1,0 0,-1-1,1 1,0 2,7 16,-7-16,1-1,-1 1,1-1,1 1,-1-1,1 0,0 0,0 0,0 0,1-1,-1 1,1-1,0 0,1 0,-1 0,1-1,0 1,-1-1,2 0,-1-1,0 1,0-1,1 0,-1 0,1-1,0 0,-1 0,1 0,0 0,0-1,-1 0,4-1,6-4,0-2,-1 0,1 0,-1-1,-1-1,0-1,0 0,-1 0,0-1,-1-1,0 0,-1 0,0-1,-1 0,0-1,-1 0,-1 0,0-1,1-6,18-54,-22 68,-3 7</inkml:trace>
  <inkml:trace contextRef="#ctx0" brushRef="#br0" timeOffset="6070.2">5209 60,'-5'-2,"0"0,1 1,-1 0,0 0,1 0,-1 1,0 0,0 0,0 0,0 0,1 1,-1-1,0 1,0 1,1-1,-1 1,1-1,-1 1,1 1,0-1,-1 1,1-1,1 1,-1 0,0 1,-1 1,0-2,-5 4,0 1,0 1,1-1,0 2,0-1,1 1,0 0,1 1,0 0,1 0,0 1,1-1,0 1,1 0,0 1,1-1,-1 6,4-15,-1 0,1 0,0 0,0 0,0 0,0 0,0 0,1 0,-1 0,1 0,0 0,0 0,0-1,0 1,0 0,0-1,1 1,0 0,-1-1,1 0,0 1,0-1,0 0,1 0,-1 0,0 0,1-1,-1 1,1-1,0 1,-1-1,1 0,0 0,0 0,0 0,0-1,0 1,0-1,0 0,0 0,-1 0,1 0,0 0,0-1,0 1,0-1,0 0,0 0,2-1,22-11,0 0,-2-3,0 0,-1-1,0-1,-1-2,-2 0,16-18,-37 37,0 0,1 0,-1 1,1-1,-1 0,0 0,1 1,-1-1,1 0,0 1,-1-1,1 1,0-1,-1 1,1-1,0 1,-1-1,1 1,0-1,0 1,-1 0,1 0,0-1,0 1,0 0,0 0,-1 0,1 0,0 0,0 0,0 0,0 0,0 0,-1 0,1 1,0-1,0 0,0 1,-1-1,1 0,0 1,0-1,-1 1,1-1,0 1,-1-1,1 1,-1 0,1-1,-1 1,1 0,-1-1,1 1,-1 0,1 0,-1-1,0 1,0 0,1 0,-1 0,0-1,0 1,0 0,0 0,0 0,0 0,0 0,0 4,1-1,-1 1,1-1,0 1,1-1,-1 1,1-1,-1 0,1 1,1-1,-1 0,0 0,1-1,0 1,0 0,0-1,1 0,-1 0,1 0,-1 0,1 0,0-1,0 0,0 0,0 0,1 0,-1 0,1-1,-1 0,1 0,-1 0,1-1,-1 1,5-1,18-7,-2-3</inkml:trace>
  <inkml:trace contextRef="#ctx0" brushRef="#br0" timeOffset="6390.614">5801 31,'-13'3,"1"1,-1 0,1 1,1 0,-1 1,1 0,0 1,0 0,1 1,-8 8,16-15,1 0,0 0,0 0,0 0,0 0,0 1,0-1,0 0,0 1,1-1,-1 0,0 1,1-1,-1 1,1-1,0 1,-1 0,1-1,0 1,0-1,0 1,0 0,0-1,1 1,-1-1,0 1,1-1,-1 1,1-1,-1 1,1-1,0 1,0-1,0 0,-1 1,1-1,0 0,1 0,-1 0,0 1,63 37,-39-27,-22-10,0 0,0 0,0 0,0 0,-1 0,1 0,-1 1,1 0,-1-1,0 1,0 0,0 0,0 0,0 0,-1 0,1 0,-1 1,0-1,0 1,0-1,-1 0,1 1,-1-1,0 1,0 0,0-1,0 1,0-1,-1 1,0-1,0 0,0 1,0-1,0 0,-1 1,1-1,-1 0,0 0,0 0,0 0,0-1,-1 1,1-1,-1 1,1-1,-1 0,0 0,0 0,0 0,0 0,0-1,-1 1,1-1,-4 1,-58-2,47-6</inkml:trace>
  <inkml:trace contextRef="#ctx0" brushRef="#br0" timeOffset="38929.03">382 1075,'-12'83,"3"0,3 73,6-137,27 292,13-125,-33-145,-10-27</inkml:trace>
  <inkml:trace contextRef="#ctx0" brushRef="#br0" timeOffset="39164.092">100 1612,'44'-10,"37"-3,15 1,-4 2,-13 3,-10 3,-12 2,-11 1,-9 1,-5 0,-4 1,-1-1,-1 1,-5-1</inkml:trace>
  <inkml:trace contextRef="#ctx0" brushRef="#br0" timeOffset="39396.17">778 1922,'-1'-15,"1"-1,0 1,2 0,0-1,0 1,1 0,1 0,1 1,0-1,2-1,1-1,1 0,1 1,1 0,0 0,1 2,1-1,0 2,1-1,1 2,0 0,0 1,1 0,0 1,1 1,0 1,1 0,5 0,23-8,-28 9</inkml:trace>
  <inkml:trace contextRef="#ctx0" brushRef="#br0" timeOffset="39792.922">1596 1527,'-249'134,"240"-130,0 1,1 0,0 0,0 1,0 0,0 0,1 1,0 0,1 0,0 1,0 0,0 0,1 0,0 1,1-1,0 1,0 0,1 1,-2 5,5-13,0 0,0 0,0 0,0 0,0 0,0-1,0 1,1 0,-1 0,1 0,-1 0,1 0,0 0,-1-1,1 1,0 0,0-1,1 1,-1-1,0 1,0-1,1 1,-1-1,1 0,-1 0,1 0,0 0,-1 0,1 0,0 0,0 0,-1-1,1 1,0 0,0-1,0 0,0 0,0 1,0-1,0 0,0 0,0-1,0 1,0 0,0-1,87-24,-61 9,-1-1,-1-1,0-2,-2 0,0-1,13-17,19-15,-49 45,-7 7,1 0,-1-1,1 1,-1 0,1 0,-1-1,1 1,0 0,-1 0,1 0,0 0,0 0,0 0,0 0,0 0,0 0,0 1,0-1,0 0,1 0,-1 1,0-1,0 1,1-1,-1 1,0 0,0-1,1 1,-1 0,0 0,1 0,-1 0,1 0,-1 0,0 1,1-1,-1 0,0 1,0-1,1 1,-1-1,0 1,0-1,0 1,1 0,-1 0,0-1,0 1,0 0,0 0,-1 0,1 0,0 0,0 1,9 101,-8-89,1 0,0-1,1 1,0-1,1 0,1 0,0-1,0 1,1-1,1 0,3 3</inkml:trace>
  <inkml:trace contextRef="#ctx0" brushRef="#br0" timeOffset="40228.612">1934 1838,'150'-118,"-15"-40,-132 212,-5-37,1-12,0-1,1 0,-1 0,1 0,0 1,0-1,0 0,1 0,0 1,0-1,0 0,0 0,0 0,1 0,-1 0,1 0,0-1,1 1,-1 0,1-1,-1 0,1 0,0 1,0-2,0 1,1 0,-1-1,1 1,-1-1,1 0,0 0,0-1,0 1,0-1,0 1,3-1,5-1,0 0,0-1,0 0,0-1,0 0,-1-1,1 0,-1-1,0 0,0-1,0 0,-1-1,0 0,0-1,0 0,-1 0,8-9,38-22,-27 20,-4 3</inkml:trace>
  <inkml:trace contextRef="#ctx0" brushRef="#br0" timeOffset="40549.515">3007 1442,'-165'99,"164"-98,0-1,0 1,0-1,0 1,0-1,0 1,0 0,0-1,0 1,0 0,1 0,-1-1,0 1,0 0,1 0,-1 0,1 0,-1 0,1 0,-1 0,1 1,-1-1,1 0,0 0,0 0,0 0,0 0,0 1,0-1,0 0,0 0,0 0,0 0,0 0,1 1,-1-1,1 0,-1 0,0 0,1 0,0 0,-1 0,1 0,0 0,-1-1,1 1,0 0,0 0,0 0,0-1,0 1,0 0,0-1,0 1,0-1,0 1,0-1,0 0,0 1,0-1,0 0,1 0,-1 0,0 0,0 0,0 0,1 0,22 6,49 20,-71-26,-1 1,1 0,-1 0,0 0,1 0,-1 0,0 0,0 1,1-1,-1 0,0 1,0-1,-1 0,1 1,0-1,0 1,-1-1,1 1,-1 0,1-1,-1 1,0 0,1-1,-1 1,0 0,0-1,0 1,-1 0,1-1,0 1,-1 0,1-1,-1 1,1-1,-1 1,0-1,1 1,-1-1,0 1,0-1,-9 11,1-2,-2 1,1-2,-2 1,1-1,-1-1,0 0,-1-1,0 0,0-1,0 0,-3-1,-13 8,-57 17,61-26</inkml:trace>
  <inkml:trace contextRef="#ctx0" brushRef="#br0" timeOffset="44430.289">3204 1866,'177'-230,"-172"224,-3 2,1 0,-1 1,1-1,0 0,0 1,1 0,-1 0,1 0,0 0,-1 1,1-1,0 1,0 0,1 0,-1 0,0 1,1 0,-1-1,1 2,-1-1,3 0,-5 4,1 0,-1-1,0 1,0 1,0-1,0 0,-1 0,1 1,-1-1,0 1,0-1,0 1,0-1,-1 1,0 0,1-1,-1 1,0 0,-1-1,1 1,-1 1,1 2,2 107,0-113,0 0,-1 0,1 1,0-1,0 0,-1-1,1 1,0 0,0-1,0 1,0-1,0 1,0-1,0 0,0 0,0 0,0 0,1 0,-1 0,0-1,0 1,0-1,0 1,-1-1,1 0,0 0,0 0,0 0,0 0,-1 0,1 0,-1-1,1 1,-1 0,1-1,-1 1,0-1,0 0,1 0,-1 1,0-1,-1 1,190-180,-182 174,-8 5,0 1,1 0,-1-1,1 1,-1 0,1 0,0-1,-1 1,1 0,0 0,0 0,0 0,0 0,0 0,0 0,0 0,0 1,0-1,0 0,0 0,1 1,-1-1,0 1,0-1,1 1,-1 0,0-1,1 1,-1 0,0 0,1 0,-1 0,0 0,1 0,-1 1,1-1,-1 0,0 1,0-1,1 1,-1-1,0 1,0-1,1 1,-1 0,0 0,0 0,0-1,0 1,0 0,0 0,-1 1,1-1,0 0,8 187,1-170,2-5</inkml:trace>
  <inkml:trace contextRef="#ctx0" brushRef="#br0" timeOffset="44667.357">4249 1555,'-24'34,"-8"20,1 6,7-7</inkml:trace>
  <inkml:trace contextRef="#ctx0" brushRef="#br0" timeOffset="45048.14">4616 1075,'3'6,"1"1,-1 0,1-1,-2 1,1 0,-1 1,0-1,-1 0,0 1,0-1,0 0,-1 1,0-1,-1 1,1-1,-1 1,-1-1,-52 312,56-15,3-303,1-11</inkml:trace>
  <inkml:trace contextRef="#ctx0" brushRef="#br0" timeOffset="45367.046">4926 1047,'-1'54,"-3"-1,-2 0,-2 0,-9 29,-50 246,66-326,1-1,0 0,0 0,0 0,0 0,0 0,0 0,0 0,0 0,-1 0,1 0,0 0,-1 0,1 0,-1 0,1 0,-1 0,0 0,1-1,-1 1,0 0,1 0,-1-1,0 1,0 0,0-1,0 1,0-1,1 1,-1-1,0 1,0-1,0 0,0 0,-1 1,-5-6</inkml:trace>
  <inkml:trace contextRef="#ctx0" brushRef="#br0" timeOffset="45613.586">4418 1358,'43'-5,"39"-2,14 1,1-4,-7 1,-13 0,-11 3,-12 3,-9 0,-9 2,-5 1,-3 1,-1 4,-1 1,-5 1</inkml:trace>
  <inkml:trace contextRef="#ctx0" brushRef="#br0" timeOffset="45912.042">4164 1019,'0'19,"0"6</inkml:trace>
  <inkml:trace contextRef="#ctx0" brushRef="#br0" timeOffset="46649.658">5236 1499,'6'3,"-1"0,1-1,0 0,0 1,0-2,0 1,0-1,0 0,1 0,-1 0,0-1,0 0,1-1,-1 1,0-1,0 0,0-1,0 1,0-1,0-1,0 1,0-1,-1 0,1 0,5-3,-1 0,0-1,-1 0,0 0,0-1,0 0,-1-1,0 0,-1 0,0-1,0 0,2-6,-8 15,1-1,-1 0,0 0,0 1,0-1,0 0,0 0,0 0,0 0,-1-1,1 1,-1 0,1 0,-1 0,0 0,0-1,0 1,0 0,0 0,-1 0,1-1,-1 1,1 0,-1 0,0 0,0 0,0 0,0 0,0 0,0 0,0 1,-1-1,1 0,-1 1,1-1,-1 1,0-1,1 1,-1 0,0 0,0-1,0 2,0-1,0 0,0 0,0 0,0 1,0 0,-1-1,1 1,-12 1,-1 1,1 0,1 1,-1 1,0 0,1 1,0 0,0 1,0 1,1 0,0 1,0 0,1 0,-7 8,7-9,1 0,-1 1,1 1,1 0,0 0,0 1,1 0,0 0,1 1,0 0,0 0,2 0,-1 1,1 0,1 1,0-1,1 1,0-1,0 12,3-19,2-1,-1 0,0 0,1 0,0 0,-1-1,2 1,-1 0,0-1,1 1,-1-1,1 0,0 0,0 0,1 0,-1 0,0-1,1 0,0 1,-1-1,1 0,0-1,0 1,0-1,0 0,3 1,114 9,-83-15,-1-3,1 0,-1-3,-1-1,0-2,0-1,12-8,-16 8,-1 0,-1-3,0 0,-1-2,-1-1,0-1,-2-1,-1-2,-1-1,0 0,18-28,-41 51,1 1,0-1,-1 1,0-1,1 0,-1 0,0 1,0-1,0 0,0 0,0 0,0 0,0 0,-1-1,1 1,-1 0,0 0,1 0,-1 0,0-1,0 1,-1 0,1 0,0 0,-1 0,1-1,-1 1,0 0,1 0,-1 0,0 0,0 0,-1 0,1 1,0-1,-1 0,1 1,-1-1,1 1,-1-1,0 1,1 0,-1-1,0 1,0 0,0 0,0 0,0 1,0-1,0 0,0 1,-1 0,1-1,-1 1,-6 2,0 1,0 0,1 0,-1 1,1 0,0 1,0-1,0 2,1-1,0 1,0 0,-2 3,-6 3,10-8,1-1,-1 1,1 0,0 1,0-1,0 1,1-1,-1 1,1 0,0 1,0-1,1 0,0 1,0 0,0-1,1 1,-1 0,2 0,-1 0,0 0,1 0,0 0,1-1,-1 1,1 0,0 0,1 0,-1 0,1-1,0 1,1-1,-1 1,1-1,0 0,0 0,1 0,1 1,54 51,-49-50,-1 0,-1 1,1 0,-1 0,0 1,-1 0,0 0,-1 1,0 0,0 0,-1 0,0 1,-1 0,2 6,-2 11,-1-3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3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396,'-4'12,"0"1,1-1,1 1,0 0,1 0,0 0,1 0,0 0,1 0,0 0,2 0,-1 0,1-1,1 1,0-1,1 0,1 0,-1 0,2-1,0 0,0 0,8 9,-9-15,0 0,0-1,1 0,-1 0,1 0,0-1,0 0,0 0,0-1,1 0,-1 0,1 0,-1-1,1 0,-1-1,1 0,0 0,-1-1,1 1,-1-2,1 1,-1-1,1 0,-1-1,0 1,0-2,0 1,-1-1,7-4,0-1,-1-1,0-1,0 0,-1 0,0-1,-1-1,0 0,-1 0,-1-1,0 0,-1 0,0-1,-1 0,-1 0,-1 0,0-1,4-6,-6 18,0 1,0-1,0 0,-1 1,0-1,0 0,0 0,0 0,0 0,-1 0,0 0,0 0,0 0,0 0,-1 1,1-1,-1 0,0-1,-4 1</inkml:trace>
  <inkml:trace contextRef="#ctx0" brushRef="#br0" timeOffset="369.812">2258 339,'0'0,"0"1,0-1,-1 0,1 0,0 0,-1 0,1 0,0 0,0 0,-1 0,1 0,0 0,-1 0,1 0,0 0,0 0,-1 0,1 0,0-1,0 1,-1 0,1 0,0 0,0 0,-1 0,1-1,0 1,0 0,-1 0,1 0,0-1,0 1,0 0,0 0,0-1,-1 1,1 0,0 0,0-1,0 1,0 0,0-1,0 1,0 0,0 0,0-1,0 1,0 0,0-1,0 1,0 0,0 0,0-1,0 1,0 0,1 0,-1-1,0 1,0 0,0-1,-27 9,-163 123,184-127,1 1,0 0,0 0,1 0,-1 0,1 1,0 0,1 0,-1 0,1 0,0 0,1 1,0-1,0 1,0 0,1 0,-1-1,2 1,-1 0,1 0,0 0,1 0,-1 0,1 0,1 0,-1-1,1 1,1 0,-1-1,1 0,0 1,0-1,1 0,0-1,0 1,0 0,1-1,-1 0,1 0,1-1,-1 1,2 0,5 3,0 0,1-1,0-1,0 0,0 0,1-2,-1 1,1-2,0 0,0 0,1-2,-1 1,0-2,1 0,-1-1,0 0,1-1,-1-1,0 0,11-5,-7-3</inkml:trace>
  <inkml:trace contextRef="#ctx0" brushRef="#br0" timeOffset="786.046">2710 0,'-22'110,"5"0,6 1,4 1,5 16,1-124,0 0,1 0,-1 0,1 0,0 0,1-1,-1 1,0 0,1 0,0 0,0 0,0-1,1 1,-1-1,1 1,0-1,0 1,0-1,0 0,0 0,1 0,0 0,-1 0,1-1,0 1,0-1,1 0,-1 1,0-2,1 1,-1 0,1-1,0 1,-1-1,1 0,0 0,0-1,0 1,1-1,7-1,0-1,0-1,0 0,-1 0,1-1,-1-1,0 1,0-2,7-5,34-13,-50 22,1 0,-1 0,1 0,-1 0,1 1,-1 0,1-1,0 1,0 0,0 0,0 1,0-1,0 0,0 1,0 0,0 0,0 0,0 0,0 0,0 1,0-1,0 1,-1 0,1 0,0 0,0 0,0 0,-1 1,1-1,-1 1,1-1,-1 1,1 0,-1 0,0 0,0 1,0-1,0 0,-1 1,1 0,-1-1,1 1,-1 0,0-1,0 1,0 1,32 105,-24-93</inkml:trace>
  <inkml:trace contextRef="#ctx0" brushRef="#br0" timeOffset="28828.833">0 734,'56'-41,"-53"37,114-176,0 37,-8 39,-109 103,0 0,1 0,-1 0,1 0,-1 0,1 0,0 0,-1 0,1 0,0 0,-1 1,1-1,0 0,0 0,0 1,0-1,0 1,0-1,0 1,0-1,0 1,0 0,0-1,0 1,0 0,0 0,0 0,0 0,0 0,1 0,-1 0,0 0,0 0,0 0,0 0,0 1,0-1,0 1,0-1,0 1,0-1,0 1,0-1,0 1,-1 0,1-1,0 1,0 0,0 0,-1 0,1 0,-1 0,1-1,-1 1,1 1,5 139,-9-89,14 119,6-70,-16-100,0-1,0 0,0 1,0-1,0 0,-1 0,1 0,0 0,0 1,0-1,0 0,0-1,0 1,0 0,-1 0,1 0,0 0,0-1,0 1,0 0,0-1,-1 1,1-1,0 1,0-1,-1 1,1-1,0 0,-1 1,1-1,-1 0,1 1,-1-1,1 0,-1 0,1 0,-1 1,0-1,1 0,-1 0,0 0,0 0,80-118,75-96,-130 185,-19 21,0 2,0-1,0 1,1 0,0 0,1 0,-1 1,1 1,0-1,1 1,2-1,-8 5,-1 1,1-1,-1 1,1 0,0 0,0 0,-1 0,1 0,0 0,-1 1,1-1,-1 1,1 0,0 0,-1 0,0 0,1 0,-1 0,0 1,1-1,-1 1,0 0,0 0,0-1,0 1,-1 0,1 1,0-1,-1 0,0 0,1 1,0 2,26 84,-27-66,-1 0,-1 0,-1 0,-1-1,-1 1,-5 16,5-26,1 0,1 0,0 0,1 0,0 1,1-1,1 1,0-1,1 3,4 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7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221 269,'-20'13,"0"0,0 2,1 0,1 1,0 1,2 0,0 2,0 0,2 0,-12 22,24-39,1 1,-1-1,0 0,1 1,-1-1,1 1,0-1,0 1,0 0,0-1,0 1,0 0,1 0,0 0,-1-1,1 1,0 0,0 0,1 0,-1 0,1 0,-1-1,1 1,0 0,0-1,0 1,0 0,0-1,1 1,-1-1,1 1,0-1,0 0,0 0,0 0,0 0,0 0,0 0,1-1,-1 1,0-1,1 1,0-1,-1 0,1 0,0 0,18 1,0-1,0 0,0-1,-1-2,1 0,0-1,0-1,-1-1,0-1,0-1,0 0,-1-2,0 0,-1-1,0-1,-1 0,0-2,0 0,-2-1,1 0,5-9,-13 16,0 0,-1-1,1 0,-2 0,1-1,-1 0,-1 0,1 0,-1-1,-1 0,0 0,0 0,-1 0,-1-1,1 1,-2-1,1 1,-2-1,1 0,-1 0,-1 1,0-1,-1 0,0 1,-2-6,1 12,0 1,0 0,0 0,-1 0,0 0,1 0,-1 1,0 0,0 0,-1 0,1 0,0 1,0-1,-1 1,1 0,-1 1,1-1,-1 1,0 0,1 0,-1 0,1 0,-1 1,1 0,-1 0,1 0,0 1,-1-1,1 1,0 0,0 0,0 1,0-1,1 1,-1 0,1 0,-1 0,1 0,0 0,0 1,0 0,1-1,0 1,-1 0,1 0,0 1,1-1,-1 0,1 0,0 1,1-2,0-1,0 1,0-1,1 1,0-1,-1 0,1 1,0-1,0 1,0-1,0 0,0 0,1 0,-1 0,1 0,-1 0,1 0,0 0,0-1,0 1,0 0,0-1,0 0,0 0,0 1,1-1,-1 0,0-1,1 1,-1 0,1-1,-1 1,2-1,90 6,-81-7,33 1,1-2,0-2,-1-2,44-12,79-24,-168 42,0 0,0 0,0 0,0 0,0 0,0 0,0 0,0 1,0-1,0 0,0 0,0 1,0-1,0 1,-1-1,1 1,0-1,0 1,0-1,0 1,-1 0,1 0,0-1,-1 1,1 0,0 0,-1 0,1 0,-1-1,1 1,-1 0,0 0,1 0,-1 0,0 0,0 0,0 0,0 0,0 0,0 0,0 0,0 1,0-1,0 0,0 0,-1 0,1-1,0 1,-1 0,1 0,-1 0,1 0,-1 0,1 0,-1 0,0-1,1 1,-1 0,0 0,0 0,0 1,-2 6,-1 1,1-1,1 1,-1-1,1 1,1 0,0 0,0 0,1 0,0 0,0 0,1 0,1 0,-1-1,1 1,1 0,-1-1,2 1,-1-1,1 0,0 0,2 2,1-6,0 0,1-1,0 0,-1 0,1 0,0-1,0 0,1-1,-1 0,0 0,0-1,1 0,-1 0,0-1,0 0,0 0,1-1,-1 0,0-1,-1 1,1-1,5-4,13-8,-1-1,0-1,-2-2,0 0,0-2,-2 0,-1-1,-1-1,-1-1,0-1,-2 0,3-10,-27 49,0 0,1 1,1-1,0 1,1 0,0 1,2-1,0 1,0 5,3-16,0 0,1 0,0 0,0 0,0 0,0-1,1 1,0 0,0 0,0-1,1 0,0 1,-1-1,1 0,1 0,-1 0,1-1,-1 1,1-1,0 0,0 0,0 0,1-1,-1 1,1-1,0 0,-1 0,1-1,0 1,0-1,0 0,1 0,9 1,-1-1,0 0,1-1,-1-1,0 0,0-1,1 0,-1-1,0-1,-1 0,1-1,10-4,0-1,-1 0,-1-2,1-1,-2 0,0-2,-1 0,0-2,-1 0,-1-1,-1-1,0 0,-2-1,0-1,7-14,-22 34,37-87,-37 86,1 0,0 0,-1 0,0 0,1 0,-1 0,0-1,0 1,0 0,0 0,-1 0,1 0,0 0,-1 0,0 0,1 0,-1 0,0 0,0 0,0 0,0 0,-1 0,1 1,0-1,-1 0,1 1,-1-1,0 1,1 0,-1 0,0-1,0 1,0 0,0 0,0 1,0-1,0 0,0 1,0-1,0 1,-1 0,-3-1,0 1,0 1,0-1,0 1,0 0,0 0,0 1,0 0,1 0,-1 0,0 1,1 0,0 0,0 0,0 0,0 1,0 0,1 0,0 0,0 1,0-1,0 1,1 0,-1 0,1 1,0 1,3-3,0 0,1 1,0-1,0 0,0 0,0 0,1 0,-1-1,1 1,0 0,0-1,1 1,-1-1,1 0,-1 1,1-1,0-1,0 1,1 0,-1-1,0 1,1-1,0 0,-1 0,1-1,0 1,0-1,4 1,9 8,-9-6,0 0,0 1,0 0,-1 0,1 0,-1 1,-1 0,1 1,-1-1,0 1,-1 1,1-1,-2 1,1 0,-1 0,0 0,-1 0,1 1,-2 0,1-1,-1 1,-1 0,0 0,0 0,0 0,-1 1,-1-1,0 0,0 2,-1-7,0 0,0 0,1 1,-1-1,1 0,0 1,0-1,1 0,0 1,-1-1,1 1,1-1,-1 1,0-1,1 0,0 1,0-1,1 0,-1 1,1-1,0 0,0 0,0 0,1-1,-1 1,1-1,0 1,0-1,0 0,0 0,1 0,-1 0,1-1,0 1,18 5,-1-3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6:58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818 136,'-70'157,"52"-96,3 0,2 1,-2 45,-7 30,15-100,-48 180,50-206</inkml:trace>
  <inkml:trace contextRef="#ctx0" brushRef="#br0" timeOffset="298.454">86 109,'300'-11,"103"-24,59-23,-361 54,-100 4,0 0,0 1,0 0,0-1,0 1,-1-1,1 1,0 0,0 0,-1-1,1 1,0 0,-1 0,1 0,-1 0,1 0,-1 0,1 0,-1 0,0 0,1 0,-1 0,0 0,0 0,0 0,0 0,0 0,0 0,0 0,0 0,0 0,0 0,-1 0,1 0,0 0,-1 0,1 0,-1 0,1 0,-1 0,1 0,-1 0,0-1,0 1,1 0,-1 0,0-1,0 1,0 0,-15 14</inkml:trace>
  <inkml:trace contextRef="#ctx0" brushRef="#br0" timeOffset="516.053">0 1096,'43'0,"48"-5,18-6,5-1,-7 1,-12-2,-13 0,-11 4,-13 2,-6 3,-2 2,-6 1,-4 2,-10-1</inkml:trace>
  <inkml:trace contextRef="#ctx0" brushRef="#br0" timeOffset="6547.322">1384 503,'-51'130,"-5"-4,-24 32,117-197,38-56,-49 66,-3-1,0-1,-2-1,-1 0,-1-2,-2-2,-4 21,-13 46,0-26,-2 9,1 0,0 0,1 0,1 0,0 0,1-1,0 1,1 0,0-1,2 1,-1-1,1 0,1 0,1-1,0 0,0 0,1 0,0-1,1-1,6 6,-10-12,-1 0,1 0,0-1,0 1,0-1,1-1,-1 1,1-1,0 0,-1 0,1 0,0-1,0 0,0 0,0-1,0 1,0-1,0-1,0 1,0-1,0 0,0 0,0-1,0 0,0 0,-1 0,1-1,-1 0,0 0,1 0,-1-1,8-4,-1-1,-1-1,0 0,0 0,-1-1,0 0,0-1,-2 0,1-1,-2 0,0 0,0 0,-1-1,-1 0,0-1,-1 1,1-6,4-14,5-68,-18 89,-1 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0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1,'-16'2,"-1"0,1 2,-1 0,1 0,0 2,1 0,-1 0,-1 3,-12 4,-9 10,37-22,1-1,-1 1,1-1,-1 1,1-1,-1 1,1 0,-1-1,1 1,0-1,0 1,-1 0,1-1,0 1,0 0,0-1,-1 1,1 0,0 0,0-1,0 1,0 0,1-1,-1 1,0 0,0-1,0 1,0 0,1-1,-1 1,0 0,1-1,-1 1,0 0,1-1,-1 1,1-1,-1 1,1-1,-1 1,1-1,-1 0,1 1,0-1,-1 1,1-1,0 0,-1 0,1 1,0-1,-1 0,1 0,0 0,-1 0,1 0,0 0,-1 0,1 0,0 0,0 0,-1 0,1 0,26 7,80 33,-104-38,0 0,-1 0,1 1,0-1,-1 1,1-1,-1 1,0 0,0 0,0 0,0 0,0 0,-1 0,1 1,-1-1,0 0,0 1,0-1,-1 1,1 0,-1-1,0 1,0-1,0 1,0-1,-1 1,1-1,-1 1,0-1,0 1,-4 7,0 0,-1 0,0-1,0 0,-1 0,-1 0,1-1,-2 0,1-1,-1 0,0 0,-1-1,0 0,0 0,0-1,-1-1,0 0,-1 0,12-4,-1-1,0 1,1 0,-1 0,0-1,0 1,1 0,-1-1,0 1,0-1,0 1,0-1,0 1,0-1,0 0,0 1,0-1,0 0,0 0,0 0,0 0,0 0,0 0,0 0,0 0,0 0,0 0,0-1,0 1,0 0,0-1,0 1,0-1,0 1,0-1,0 1,0-1,1 0,-1 0,0 1,0-1,1 0,-1 0,0 0,1 1,-1-1,1 0,-1 0,1 0,0 0,-1 0,1 0,0 0,0 0,0 0,0 0,-1 0,1 0,1-1,-1 1,0 0,11-19,3-2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1,'-10'5,"2"1,2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96 227,'-24'33,"-8"16,6 0,13-8,13-17,11-16,9-15,1-6</inkml:trace>
  <inkml:trace contextRef="#ctx0" brushRef="#br0" timeOffset="418.22">576 0,'-9'1,"0"0,0 0,1 1,-1 0,1 1,0 0,-1 0,1 1,0 0,1 0,-1 1,1 0,0 0,0 1,1-1,-1 2,1-1,-2 4,7-7,0 1,1 0,-1-1,1 1,0-1,0 1,0 0,0-1,1 1,-1 0,1-1,0 1,0-1,1 1,-1-1,1 0,-1 1,1-1,0 0,0 0,1 0,-1-1,0 1,1 0,0-1,0 0,-1 1,4 0,23 31,-27-31,1 1,-1-1,1 1,-1 0,0 0,0 0,-1 0,1 0,-1 0,0 0,0 0,0 1,0-1,-1 0,0 0,0 1,0-1,0 0,-1 1,0-1,0 0,0 0,0 1,-1-1,1 0,-1 0,0-1,0 1,-1 0,1-1,-1 1,1-1,-1 0,0 0,-1 0,1 0,0 0,-1-1,0 1,0-1,-1 2,-1-1,1 0,0 0,-1 0,0-1,0 1,0-1,0-1,0 1,0-1,0 0,0-1,0 1,-1-1,1-1,0 1,0-1,0 0,-1 0,-1-1,-5-9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530 590,'-28'-4,"0"1,0 2,-1 1,1 1,0 2,0 0,0 2,0 1,0 1,1 2,1 1,-1 0,-7 7,21-10,1 2,0 0,0 0,1 1,0 1,0 0,1 0,1 1,0 0,-5 9,13-19,0 1,-1-1,1 0,0 1,0-1,0 1,1-1,-1 1,1-1,-1 1,1-1,0 1,0 0,0-1,0 1,1-1,-1 1,1 0,-1-1,1 1,0-1,0 0,0 1,0-1,0 0,1 1,-1-1,1 0,0 0,-1 0,1 0,0-1,0 1,0 0,0-1,0 1,1-1,-1 0,0 0,1 0,-1 0,1 0,-1 0,1-1,-1 1,1-1,0 0,-1 1,1-1,-1-1,1 1,0 0,1-1,19-3,1-1,-1-2,0 0,0-1,-1-2,0 0,-1-1,0-1,-1-1,17-14,19-9,186-122,-230 148,52-26,-62 37,0 1,0-1,0 0,0 1,0-1,-1 1,1 0,0-1,-1 1,0 0,1 0,-1 0,0 0,0 0,0 0,0 0,0 1,0-1,-1 0,1 0,-1 1,0-1,1 0,-1 1,0-1,0 1,-1-1,1 0,0 1,-2 1,2 0,-3 56,2-47,-1 0,2 0,0 0,0 0,1 0,1 0,0 0,0 0,4 6,3-2,2-4</inkml:trace>
  <inkml:trace contextRef="#ctx0" brushRef="#br0" timeOffset="365.32">983 787,'9'-30,"1"1,2 1,1 0,1 0,2 2,0-1,13-13,-25 35,1-1,0 1,0 0,0 0,0 0,1 1,0 0,0 0,0 0,0 1,1 0,-1 0,1 1,0 0,0 0,1 0,-5 3,0 1,-1 0,1 0,0 0,-1 0,1 0,-1 0,0 1,0-1,0 1,0-1,0 1,0 0,-1 0,1 0,-1 0,0 0,0 0,0 0,0 1,-1-1,1 0,-1 0,0 1,0-1,0 0,0 0,0 1,-1-1,0 0,0 2,1 0,-1 0,0 0,0 0,1 1,0-1,0 0,0 0,0 0,1 0,0 0,0 1,0-1,1-1,0 1,0 0,0 0,0-1,1 1,0-1,0 0,0 1,0-2,0 1,1 0,0-1,0 1,0-1,0 0,1 0,-1-1,1 1,-1-1,1 0,0-1,0 1,0-1,0 0,0 0,5 0,5-4,-1-1,1 0,-1-1,0-1,0 0,0-1,-1-1,0 0,-1-1,0 0,0 0,-1-2,0 1,-1-2,0 1,7-11,-2 5,26-25,-27 31</inkml:trace>
  <inkml:trace contextRef="#ctx0" brushRef="#br0" timeOffset="981.673">2139 420,'-63'26,"1"2,2 3,-53 37,55-15,57-52,0 1,0-1,0 0,0 1,0-1,0 1,0 0,1-1,-1 1,1-1,-1 1,1 0,-1-1,1 1,0 0,0 0,0-1,0 1,0 0,0-1,1 1,-1 0,0 0,1-1,0 1,-1-1,1 1,0 0,0-1,0 0,0 1,0-1,0 1,0-1,0 0,0 0,1 0,-1 0,0 0,1 0,-1 0,1 0,9 2,0 0,0-1,1 0,-1-1,0 0,0-1,1 0,-1-1,0 0,0-1,1 0,-1-1,-1 0,1-1,0 0,-1 0,0-1,0-1,6-4,-2 4,210-113,-223 118,0 1,-1 0,1-1,0 1,0 0,-1 0,1-1,0 1,0 0,0 0,-1 0,1 0,0 0,0 0,0 0,-1 0,1 0,0 1,0-1,-1 0,1 0,0 1,0-1,-1 0,1 1,0-1,-1 1,1-1,0 1,-1-1,1 1,-1 0,1-1,-1 1,1-1,-1 1,1 0,-1 0,0-1,0 1,1 0,-1 0,0-1,0 1,0 0,1 0,-1 0,0-1,0 1,0 0,-1 0,2 52,-1-43,-2-4,1 0,0 1,0-1,0 0,1 1,0-1,1 0,-1 1,1-1,1 0,-1 1,1-1,0 0,0 0,1 0,-1 0,1-1,1 1,-1-1,1 0,0 0,0 0,0 0,1-1,0 0,0 0,0 0,0 0,1-1,4 3,1-5,0 0,0-1,-1 0,1-1,0 0,0 0,-1-1,1-1,-1 0,1 0,-1-1,0 0,0-1,-1 0,1-1,-1 0,8-7,3 1,9-7,-2-2,0-1,-2-1,0-1,-1-1,-2-1,-1-1,-1-1,4-9,-8 9,0-1,-2-1,-1 0,-2-1,-1-1,-1 1,-1-2,-2 1,-1-13,-3 41,0 0,-1-1,0 1,0 0,-1-1,1 1,-1-1,0 1,0-1,0 0,-1 1,1 0,-1-1,0 1,0-1,-1 1,0 0,1 0,-1 0,-1 0,1 0,0 0,-1 0,0 1,0-1,0 1,0 0,-1 0,1 0,-1 1,0-1,1 1,-1-1,0 1,-1 1,1-1,0 1,0-1,-1 1,1 0,-1 1,-8 3,0 1,0 0,1 1,0 1,0 0,0 1,1 0,0 1,0 0,1 0,0 1,0 1,1-1,1 2,-1-1,2 1,-1 0,2 1,-1 0,2 0,-1 0,-2 13,0-5,1 1,1 0,1 0,1 0,1 1,0-1,2 1,1 0,0-1,2 1,0 0,1-1,2 1,0-1,1-1,1 1,1-1,1 0,0 0,2-1,0-1,1 0,1 0,2-1,-9-10,0-1,0-1,1 1,0-1,0 0,0-1,1 0,0 0,-1-1,1 0,1 0,-1 0,0-1,1-1,-1 1,1-1,-1-1,1 0,-1 0,1 0,-1-1,1-1,-1 1,3-2,13-3</inkml:trace>
  <inkml:trace contextRef="#ctx0" brushRef="#br0" timeOffset="1479.255">3156 476,'-22'27,"2"1,1 0,2 2,1 0,-10 25,24-53,1 0,0 0,-1-1,1 1,0 0,0 1,0-1,0 0,1 0,-1 0,0 0,1 1,0-1,-1 0,1 1,0-1,0 0,1 1,-1-1,0 0,1 0,-1 1,1-1,0 0,-1 0,1 0,0 0,1 0,-1 0,0 0,0 0,1 0,-1-1,1 1,0 0,-1-1,1 1,0-1,0 0,0 0,0 0,0 0,0 0,0 0,1 0,0 0,11-3,-1-1,0-1,0 0,0 0,0-2,-1 1,1-2,-1 1,-1-2,0 1,0-2,0 1,5-8,122-154,-116 148,-26 55,-10 227,9-65,-3-96,8-55,-3 1,-1-1,-2 0,-3 0,-1-1,-2 0,-2-1,-1 0,-3-2,-8 14,-45 16,68-69,1 1,0-1,-1 0,1 0,0 0,-1 0,0 0,1-1,-1 1,1-1,-1 1,0-1,1 0,-1 0,0 0,1-1,-1 1,1-1,-1 1,0-1,1 0,-1 0,1 0,0 0,-1 0,1-1,0 1,0-1,0 1,0-1,0 0,0 0,0 0,0 0,0-2,-4-8,1 0,1-1,0 0,1 0,0 0,1 0,0-1,1 1,1 0,0-1,0 1,2 0,0-1,3-10,7-50,3 1,4 1,2 1,22-45,-30 81,-3 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83 283,'1'61,"2"0,-3 0,-2 0,-3 0,-3-1,-2 0,-3 0,-19 53,21-95,6-25,6-34,12 5,1 0,1 1,2 1,2 0,1 1,21-25,-8 10,1 2,3 1,1 2,2 2,2 2,2 1,1 3,2 1,1 2,13-4,32 3,-91 32,0 1,0-1,0 1,0 0,0 0,1 0,-1 0,0 0,0 1,0-1,0 0,0 1,0 0,0-1,0 1,0 0,0 0,-1 0,1 0,0 0,-1 1,1-1,0 0,-1 1,0 0,1-1,-1 1,0 0,0-1,0 1,0 0,0 0,0 0,0 0,-1 0,1 0,-1 0,1 0,-1 0,0 0,0 0,0 0,0 2,-2 7,0 1,-1-1,0-1,-1 1,0 0,0-1,-1 0,-1 0,0 0,0-1,-1 0,0 0,-5 5,0 2,-12 17,-2 0,-2-2,0-1,-2-2,-2 0,0-2,-18 10,48-34,-1 0,1 0,0 0,-1 0,1 0,-1-1,0 1,0-1,1 1,-1-1,0 0,0 0,0-1,0 1,0-1,0 1,-1-1,1 0,0 0,0 0,0 0,0-1,0 0,0 1,0-1,0 0,0 0,0 0,0-1,1 1,-1-1,0 0,1 1,-1-1,1 0,0-1,0 1,0 0,0-1,0 1,0-1,0 1,1-1,0 0,-1 0,1 0,0 0,0 0,0 0,1-2,0 1,1-1,-1 0,1 1,0-1,0 1,0-1,0 1,1-1,0 1,0 0,0 0,0 0,1 0,0 0,0 0,0 1,0-1,0 1,1 0,-1 0,1 0,0 0,0 1,0 0,0 0,1 0,-1 0,0 0,1 1,-1 0,1 0,-1 0,1 1,0-1,-1 1,1 0,0 0,-1 1,1 0,0-1,-1 1,2 1,141 84,-128-80,0-1,1-1,-1-1,1-1,0-1,0 0,0-1,0-2,0 0,-1-1,1-1,-1 0,1-2,-2 0,1-1,-1-1,0-1,0-1,7-5,-1-1,-2-1,0-1,0-1,-2 0,0-2,-2 0,0-2,10-16,-24 33,0 0,-1 0,0 0,0 0,0-1,0 1,-1-1,0 1,-1-1,0 0,0 0,0 0,-1 0,0 0,0 0,0 0,-2-6,1 12,0-1,1 0,-1 1,0-1,0 1,-1-1,1 1,0 0,0-1,-1 1,1 0,0 0,-1 0,1 0,-1 0,0 0,1 0,-1 1,0-1,1 0,-1 1,0 0,0-1,0 1,1 0,-1 0,0 0,0 0,0 0,0 0,1 1,-1-1,0 0,0 1,1 0,-1-1,-1 2,-67 32,64-30,-70 53,73-55,0 0,1 1,-1-1,1 1,0 0,0 0,0 0,0 0,0 0,0 0,1 0,-1 1,1-1,0 0,0 1,1-1,-1 1,1-1,-1 1,1 0,0-1,0 1,1-1,0 4,2-3,1-1,0 1,0 0,0-1,0 0,0 0,1 0,-1 0,1-1,0 0,0 0,0 0,0-1,0 1,0-1,1 0,-1-1,0 1,0-1,1 0,-1 0,0-1,0 0,4 0,2 0,216-29,-225 30,-1 0,1 0,0 0,0-1,0 2,-1-1,1 0,0 0,0 1,-1-1,1 0,0 1,0 0,-1-1,1 1,-1 0,1 0,-1 0,1 0,-1 0,0 1,1-1,-1 0,0 0,0 1,0-1,0 1,0-1,0 1,0 0,0-1,-1 1,1 0,-1-1,1 1,-1 0,0 0,0-1,1 1,-1 1,-25 69,20-62,-26 61,31-69,-1 0,1 0,0 0,0 0,0 0,0 0,0 0,0 0,1 0,-1 0,0 0,1 0,0 0,-1-1,1 1,0 0,0 0,0-1,0 1,1 0,-1-1,0 1,0-1,1 0,-1 1,1-1,0 0,-1 0,1 0,0 0,-1 0,1-1,0 1,0 0,0-1,1 1,17 4</inkml:trace>
  <inkml:trace contextRef="#ctx0" brushRef="#br0" timeOffset="404.75">1692 424,'26'-6,"-1"-1,1-2,-1 0,-1-2,0 0,-1-2,0-1,0 0,-2-2,11-10,-28 24,-1-1,0 0,0 1,0-1,0 0,0 0,-1 0,1-1,-1 1,0-1,0 1,0-1,-1 0,1 0,-1 0,0 0,0 0,0 0,-1 0,1 0,-1 0,0 0,0 0,-1 0,1 0,-1 0,0 0,0 0,0 0,0 0,-1 0,1 1,-1-1,0 0,-1 1,1-1,0 1,-1 0,0 0,1 0,-1 0,-1 1,1-1,0 1,-1-1,-4 2,0 1,0-1,0 1,0 1,-1 0,1 0,0 0,0 1,0 0,0 0,1 1,-1 0,1 1,-1 0,1 0,1 0,-1 1,0 0,-3 4,-4 3,1 0,1 1,0 1,1 0,0 1,1 0,1 0,1 1,0 0,0 0,-3 16,9-27,0 0,1 0,-1 0,1 1,0-1,1 0,-1 0,1 1,0-1,1 0,-1 0,1 1,0-1,0 0,1 0,-1 0,1 0,0 0,0 0,1-1,0 1,0-1,0 0,0 1,0-1,1-1,0 1,0 0,0-1,0 0,0 0,1 0,-1-1,1 1,0-1,0 0,0 0,0-1,0 1,0-1,5 0,24 3,-3-2</inkml:trace>
  <inkml:trace contextRef="#ctx0" brushRef="#br0" timeOffset="785.029">2313 86,'47'194,"-32"-107,4-30,-18-56,0 1,-1-1,1 0,-1 0,1 1,0-1,0 0,0 0,0 0,0 0,0 0,0 0,0 0,0-1,0 1,1 0,-1-1,0 1,0 0,1-1,-1 0,0 1,1-1,-1 0,1 0,-1 1,0-1,1 0,-1 0,1-1,-1 1,0 0,1 0,-1-1,0 1,1-1,-1 1,0-1,1 1,0-2,6-5,0 0,0 0,-1-1,0-1,0 1,-1-1,0 0,-1-1,0 1,0-1,1-6,8-11,85-155,-91 166</inkml:trace>
  <inkml:trace contextRef="#ctx0" brushRef="#br0" timeOffset="1022.087">2820 227,'0'0</inkml:trace>
  <inkml:trace contextRef="#ctx0" brushRef="#br0" timeOffset="1433.82">3244 114,'-4'3,"-10"8,-1 1,2 0,0 1,0 0,1 1,1 0,0 1,1 1,1-1,-3 8,11-21,0 0,0 0,0 0,0 1,0-1,1 0,-1 1,1-1,-1 0,1 1,0-1,0 1,0-1,0 1,1-1,-1 0,0 1,1-1,0 1,0-1,-1 0,1 0,1 1,-1-1,0 0,0 0,1 0,-1 0,1-1,0 1,0 0,-1-1,1 1,0-1,0 1,0-1,1 0,-1 0,0 0,0 0,1 0,-1-1,0 1,1-1,-1 1,1-1,-1 0,0 0,1 0,-1 0,1-1,-1 1,1 0,-1-1,0 0,1 0,6-1,-1-1,1 0,-1-1,0 0,0 0,0-1,0 0,-1 0,0 0,0-1,0 0,-1-1,0 0,0 0,-1 0,0 0,0-1,0 0,-1 0,-1 0,1-1,-1 1,-1-1,1-3,-1 7,-1 0,1 0,-1 0,-1-1,1 1,-1 0,0-1,0 1,0 0,-1-1,0 1,0 0,0 0,-1 0,1 0,-1 0,-1 0,1 0,-1 0,0 1,0-1,0 1,0 0,-1 0,1 0,-2 0,-12-5</inkml:trace>
  <inkml:trace contextRef="#ctx0" brushRef="#br0" timeOffset="1734.261">3554 170,'20'19,"15"7,7-2,1-4,-2-6,-8-10,-5-6,-2-7,-1-2,-5-4,-1-5,-3-2,0-4,-3-2,-3 0,-4-1,-3 5</inkml:trace>
  <inkml:trace contextRef="#ctx0" brushRef="#br0" timeOffset="2055.663">4345 1,'-3'1,"-7"0,1 1,0 1,0 0,0 0,0 1,0 0,1 0,0 1,0 0,0 1,0-1,1 2,0-1,0 1,1 0,0 0,0 1,1 0,-2 2,7-5,0 1,1-1,-1 0,1 1,0-1,1 0,-1 0,1 0,0 0,0 0,1 0,0-1,-1 1,1-1,1 1,-1-1,1 0,-1-1,1 1,0 0,1-1,-1 0,0 0,1-1,0 1,4 1,37 35,-43-36,0 0,-1 0,1 0,-1 0,0 0,0 1,0-1,0 1,-1-1,1 1,-1 0,0-1,0 1,-1 0,1 0,-1 0,1 0,-1 0,-1 0,1-1,0 1,-1 0,0 0,0 0,0 0,0-1,-1 1,1-1,-2 3,-9 7</inkml:trace>
  <inkml:trace contextRef="#ctx0" brushRef="#br0" timeOffset="3250.937">2877 170,'0'5,"0"6,0 7,-5-1,-1 3,0 1,1 3,-3-2,-1-2,2 2,6-3,9-5,2-5</inkml:trace>
  <inkml:trace contextRef="#ctx0" brushRef="#br0" timeOffset="5136.927">4345 340,'0'5,"-5"1,-6 0,-7-1,-4-2,-4-1,-1-1,-2-5,-1-2,1-5,0 0,9 1,9 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1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68,'-26'137,"26"-134,-3 22,1 1,0 1,2-1,1 0,2 0,2 13,-4-35,0-1,0 1,0 0,1-1,-1 1,1-1,0 1,0-1,0 0,1 0,-1 0,1 0,-1 0,1 0,0-1,0 1,0-1,1 0,-1 0,0 0,1 0,0-1,-1 1,1-1,0 0,-1 0,1-1,0 1,0-1,0 1,3-1,1-1,0 0,0 0,0-1,0 0,0 0,0-1,0 1,-1-2,0 1,1-1,-1-1,-1 1,1-1,5-5,114-135,-63 65,-61 81,1 0,-1 0,0 1,0-1,0 1,0-1,-1 1,1 0,0 0,-1-1,1 1,-1 0,0 1,1-1,-1 0,0 0,0 0,-1 1,1-1,0 0,-1 1,1-1,-1 1,0-1,0 2,1-1,0 5,1 0,-1 1,2-1,-1 0,1 0,0 0,1-1,0 1,0-1,0 0,1 0,0 0,1-1,0 0,0 0,0 0,0 0,1-1,0 0,0-1,0 0,1 0,-1 0,1-1,0 0,0-1,8 2,-4-5,-1-1,1 0,-1 0,0-2,0 1,0-1,-1-1,1 0,-1-1,0 0,0 0,-1-1,0 0,0-1,-1 0,0 0,0 0,-1-1,0-1,-1 1,1-1,-2 0,1-2,-5 11,2-2,0 0,-1 0,1 0,-1 0,0-1,0 1,0-1,0 1,0-1,-1 0,1 0,-1 0,0 1,0-1,-1 0,1 0,-1 0,0 0,0 0,0-1,-1 1,1 0,-1 1,0-1,0 0,-1 0,0-1,-9-6</inkml:trace>
  <inkml:trace contextRef="#ctx0" brushRef="#br0" timeOffset="351.346">1021 322,'55'-14,"0"-1,-2-4,0-1,-1-3,8-6,-51 24,0 1,-1-1,1 0,-1-1,0 0,-1 0,1-1,-1 0,0 0,-1-1,0 0,0 0,-1 0,0-1,0 0,-1 1,3-10,-7 15,1 1,-1 0,0 0,0 0,0-1,-1 1,1 0,0 0,-1 0,1-1,-1 1,0 0,0 0,0 0,0 0,0 0,0 1,-1-1,1 0,0 0,-1 1,0-1,1 1,-1-1,0 1,0 0,0 0,1 0,-1 0,-1 0,1 0,0 0,0 1,0-1,-1 0,-80-6,65 10,1 2,-1 1,1 0,1 1,-1 0,1 2,0 0,1 0,0 2,1 0,0 0,1 2,0-1,0 2,2 0,0 0,0 1,2 0,0 1,0 0,1 0,1 3,4-12,1-1,0 1,1-1,-1 1,1 0,1 0,-1-1,1 1,1 0,-1 0,1 0,0 0,0-1,1 1,0-1,0 1,1-1,0 0,0 1,0-1,1-1,0 1,0-1,0 1,1-1,-1 0,1-1,1 1,-1-1,1 0,-1 0,1-1,0 1,0-1,1-1,-1 1,1-1,-1 0,20 5,1 0,0-2,0-1,0-1,0-1,0-2,0 0,1-2,-1-1,6-2,106-29,-114 25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3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0,'-263'75,"262"-74,-1-1,1 0,-1 1,1-1,-1 1,1 0,-1 0,1-1,-1 1,1 0,0 0,0 0,-1 0,1 1,0-1,0 0,0 0,0 1,0-1,1 1,-1-1,0 0,1 1,-1-1,1 1,-1 0,1-1,0 1,-1-1,1 1,0 0,0-1,0 1,1-1,-1 1,0 0,0-1,1 1,-1-1,1 1,0-1,-1 1,1-1,0 1,0-1,0 0,0 1,0-1,0 0,0 0,0 0,1 0,-1 0,0 0,1 0,-1 0,2 0,179 97,-177-95,0-1,1 1,-1-1,0 1,-1 1,1-1,-1 1,1 0,-1 0,0 0,-1 0,1 1,-1-1,1 1,-2 0,1 0,0 0,-1 1,0-1,0 0,-1 1,1 0,-1-1,0 1,-1 0,0-1,1 1,-2 0,1 0,-1-1,0 1,0 0,0-1,-1 1,-1 3,-6-1,0-1,0 0,-1 0,1-1,-2 0,1 0,-1-1,1-1,-1 0,0 0,-1-1,1-1,-1 1,1-2,-1 0,0 0,1-1,-1-1,0 0,1 0,-1-1,-3-2,-28 2,-96-6,117-14,21 11</inkml:trace>
  <inkml:trace contextRef="#ctx0" brushRef="#br0" timeOffset="515.04">1234 29,'-36'7,"1"1,0 1,0 2,1 2,1 1,0 1,1 2,-16 12,39-23,1 0,0 1,0 0,0 1,1-1,0 1,1 1,0-1,0 1,0 0,2 0,-1 1,1 0,0-1,1 1,0 1,1-1,0 0,0 1,1-1,1 1,0-1,0 1,1-1,1 9,-1-15,-1-1,0 1,1 0,0-1,0 1,0-1,0 1,1-1,-1 0,1 0,0 1,0-1,0 0,1 0,-1-1,0 1,1 0,0-1,0 0,0 1,0-1,0-1,0 1,0 0,1-1,-1 1,1-1,-1 0,1 0,-1 0,1-1,-1 1,1-1,0 0,-1 0,1 0,0-1,-1 1,1-1,0 0,3-1,10-5,1-1,-1-1,0-1,-1-1,0 0,-1-1,0 0,-1-1,0-1,5-7,-17 19,226-251,-228 253,1-1,-1 1,0-1,1 1,-1 0,1-1,-1 1,0 0,1-1,-1 1,1 0,-1-1,1 1,-1 0,1 0,-1 0,1 0,-1-1,1 1,-1 0,1 0,0 0,-1 0,1 0,-1 0,1 0,-1 0,1 1,-1-1,1 0,-1 0,1 0,-1 1,1-1,-1 0,1 0,-1 1,1-1,-1 0,0 1,1-1,-1 1,0-1,1 0,-1 1,0-1,1 1,-1-1,0 1,0-1,1 1,-1-1,0 1,0-1,0 1,0-1,0 1,0 0,0-1,0 1,0-1,0 1,0-1,0 1,0-1,-1 1,1-1,0 1,0-1,-1 1,2 52,-1-46,0-6,11 149,-10-145,0 0,0 0,0-1,1 1,0 0,0-1,0 1,1-1,-1 0,1 0,0 0,0 0,0 0,1-1,0 1,-1-1,1 0,0 0,0 0,1-1,-1 1,1-1,-1 0,1-1,-1 1,1-1,0 0,4 1,13-1</inkml:trace>
  <inkml:trace contextRef="#ctx0" brushRef="#br0" timeOffset="978.678">1742 29,'-7'13,"2"1,-1-1,2 1,0 0,1 1,0-1,1 0,0 1,1 0,1-1,1 1,0-1,2 13,-1-24,-1 1,0-1,1 0,0 0,0 0,0 0,0-1,0 1,0 0,1-1,-1 0,1 1,0-1,0 0,0 0,0-1,0 1,0-1,0 1,0-1,1 0,-1 0,0 0,1-1,-1 1,1-1,-1 0,1 0,-1 0,3-1,102-28,13-70,-78 56,-42 42,-1 0,1 0,-1 0,1 0,0 1,-1-1,1 0,0 1,-1-1,1 0,0 1,0-1,0 1,-1-1,1 1,0-1,0 1,0 0,0 0,0-1,0 1,0 0,0 0,0 0,0 0,0 0,0 0,0 0,-1 0,1 0,0 1,0-1,0 0,0 1,0-1,0 0,0 1,0-1,-1 1,1 0,0-1,0 1,-1-1,1 1,0 0,-1 0,1-1,-1 1,1 0,-1 0,1 0,-1 0,0 0,1 0,-1-1,0 1,0 0,1 0,-1 0,0 0,0 0,0 0,0 0,0 0,-1 0,1 0,0 0,0 6,0 0,1 1,0-1,0 0,1 0,0 0,0-1,0 1,1 0,0-1,0 0,1 1,0-1,0 0,0-1,1 1,0-1,0 0,0 0,0-1,1 1,0-1,0 0,0-1,1 0,-1 0,4 1,4-2,0-2,1 1,-1-2,0 0,0-1,0 0,0-1,0-1,-1 0,1-1,-1 0,0-1,0 0,-1-1,0-1,0 0,-1-1,0 0,0 0,3-5,-5 6,0 0,-1-1,0 0,0 0,-1-1,0 0,-1-1,0 1,-1-1,0 0,0 0,1-8,-1-5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28,'-3'6,"-1"0,1 1,1-1,-1 1,1-1,0 1,0-1,1 1,0 0,0 0,1 0,0 6,-1 0,-2 478,5-438,-1-32,0 1,-1-1,-1 1,-1-1,-1 0,-1 0,-1 0,-1 0,1-10</inkml:trace>
  <inkml:trace contextRef="#ctx0" brushRef="#br0" timeOffset="260.014">0 565,'43'-5,"24"-6,10-1,-3 1,-5 2,-9-1,-10 0,-9 3,-6 1,-5 3,-2 1,-6-3,-2-2,-5 1</inkml:trace>
  <inkml:trace contextRef="#ctx0" brushRef="#br0" timeOffset="709.679">734 1,'-46'450,"42"-428,1 0,1 1,1-1,0 0,2 1,1-1,1 1,1-1,3 9,-6-28,0 0,0 0,1 0,-1 0,1 0,0 0,0-1,0 1,0-1,0 1,0-1,1 0,-1 1,1-1,0-1,0 1,-1 0,1-1,0 1,0-1,1 0,-1 0,0 0,0 0,0-1,1 1,-1-1,0 0,1 0,-1 0,0 0,1-1,-1 1,0-1,114-39,-105 35,108-46,-118 50,1 0,0 0,-1 0,1 1,0-1,0 1,0 0,0-1,-1 1,1 0,0 1,0-1,0 1,0-1,-1 1,1 0,0 0,-1 0,1 0,0 0,-1 1,0-1,1 1,-1 0,0-1,0 1,0 0,0 0,0 1,0-1,0 0,-1 1,1-1,-1 1,0-1,0 1,0 0,0-1,0 1,0 0,-1 0,0-1,1 1,-1 0,0 1,17 91,-7-89,0-4</inkml:trace>
  <inkml:trace contextRef="#ctx0" brushRef="#br0" timeOffset="6043.264">1665 508,'-6'-3,"-1"0,1 1,-1 0,0 0,0 0,0 0,0 1,0 1,0-1,0 1,0 0,0 0,0 1,0 0,0 1,0-1,1 1,-1 0,0 1,1 0,-1 0,1 0,0 1,0 0,1 0,-1 0,1 1,0 0,0 0,0 0,-3 6,0-4,1 1,0 0,0 1,1 0,0 0,1 0,0 1,0-1,1 1,1 0,-1 1,1-1,1 0,0 1,1 0,0-1,0 1,1 0,1 0,0-1,0 1,1 0,0-1,2 4,-3-11,1 0,0-1,-1 1,1-1,0 1,1-1,-1 0,0 0,1 0,-1 0,1 0,-1 0,1-1,0 1,0-1,-1 0,1 0,0 0,0 0,0 0,1-1,-1 0,0 1,0-1,0 0,0 0,0-1,0 1,0-1,0 1,0-1,1 0,95-41,-77 27,-1-1,-1-1,0-1,-2-1,0 0,-1-1,-1-1,-1-1,0 0,-2-1,0-2,29-55,-53 110,7-23,0 0,1-1,0 1,0 1,1-1,-1 0,2 1,-1-1,1 1,0-1,1 1,0 0,0-1,0 1,1 0,0-1,1 1,-1-1,2 0,-1 1,1-1,0 0,0 0,1-1,0 1,2 2,0-3,1-1,0 1,0-1,0-1,1 1,-1-1,1-1,0 1,0-1,0-1,1 1,-1-1,1-1,-1 0,1 0,0 0,-1-1,1-1,0 1,6-3,2 1,0-2,0 0,-1-1,1 0,-1-2,0 0,-1 0,0-2,0 0,0-1,23-21,-1-1,-3-2,0-1,-2-2,-2-1,17-29,-35 50,-1-1,-1 0,-1-1,0 0,-2 0,0-1,-1 0,-1 0,-1-1,0 0,-2 1,0-1,-2 0,-1-9,2 27,-1-1,0 1,0 0,0-1,-1 1,1 0,-1 0,1-1,-1 1,0 0,0 0,-1 0,1 0,-1 0,1 0,-1 1,0-1,0 0,0 1,-1-1,1 1,0 0,-1 0,0 0,1 0,-1 0,0 1,0-1,0 1,0 0,0 0,-1-1,1 5,0 0,-1 1,2-1,-1 0,0 1,1 0,-1-1,1 1,0 0,1 0,-1 1,1-1,-1 0,1 0,0 1,1-1,-1 0,1 1,0-1,0 1,0-1,1 0,-1 1,2 0,26 173,-15 48,-2-159,23 68,-34-136,0 1,1-1,-1 1,0 0,1-1,-1 1,0 0,1-1,-1 1,1 0,-1-1,1 1,-1 0,0 0,1 0,-1-1,1 1,-1 0,1 0,-1 0,1 0,-1 0,1 0,-1 0,1 0,-1 0,1 0,-1 0,1 0,-1 0,1 1,-1-1,1 0,-1 0,1 1,-5-19</inkml:trace>
  <inkml:trace contextRef="#ctx0" brushRef="#br0" timeOffset="6308.765">2116 227,'24'9,"18"4,6-1,5-3,2-2,-2-2,-7-3,0-1,-4-6,-4-2,-4 1,2 0,0 3,-2 0,-1 2,-2 0,-7 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01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86,'0'284,"-29"-59,29-65,1-149</inkml:trace>
  <inkml:trace contextRef="#ctx0" brushRef="#br0" timeOffset="438.184">1 453,'19'-5,"16"-6,7-1,0-4,-1 1,-3 3,-3 4,-3 3,-2 2,-2 2,1 1,-2 0,1 1,0 0,-1-1,1 1,-5-1</inkml:trace>
  <inkml:trace contextRef="#ctx0" brushRef="#br0" timeOffset="1034.073">621 1,'17'56,"6"183,-14-168,-3 0,-3 0,-3 17,0-75,0-1,1 1,1 0,0-1,1 1,0-1,1 1,0-1,1-1,1 2,-5-12,-1 1,1-1,0 0,0 0,0 1,1-1,-1 0,0 0,0 0,1 0,-1-1,0 1,1 0,-1 0,1-1,-1 1,1-1,-1 1,1-1,-1 0,1 0,0 1,-1-1,1 0,-1-1,1 1,0 0,-1 0,1-1,-1 1,1 0,-1-1,1 0,-1 1,0-1,1 0,-1 0,0 0,1 0,-1 0,1-1,53-52,-48 46,17-20,-3 3,0 0,2 2,0 1,2 0,14-8,-38 29,-1 0,1 1,0-1,0 0,-1 1,1-1,0 1,0-1,0 1,0 0,0-1,0 1,0 0,0 0,0-1,0 1,0 0,0 0,0 0,0 0,0 0,0 1,0-1,0 0,0 0,0 1,0-1,0 0,0 1,-1-1,1 1,0-1,0 1,0 0,0-1,-1 1,1 0,0-1,-1 1,1 0,-1 0,1 0,-1 0,1-1,-1 1,1 0,-1 0,0 0,1 0,-1 0,0 0,0 1,4 60,-4-56,-1 0,1 0,-1 0,1 0,0 0,0 0,1 0,0 0,0 0,0-1,1 1,0 0,0-1,0 1,1-1,0 0,0 0,0 0,1 0,-1 0,1-1,0 1,1-1,2 2,7-2</inkml:trace>
  <inkml:trace contextRef="#ctx0" brushRef="#br0" timeOffset="1620.982">1383 565,'18'6,"0"0,0-2,0 0,1-1,-1-1,1 0,0-2,-1 0,1-1,0-1,14-3,-27 1,0 1,0-1,0 0,-1 0,1-1,-1 1,0-1,0 0,0-1,-1 1,0-1,0 0,-1 0,1 0,-1 0,0-1,-1 0,0 1,0-1,0 0,-1 0,0 0,0 0,-1 0,0 0,0 0,-1 0,0-6,0 11,0-1,0 1,-1-1,1 0,-1 1,1 0,-1-1,0 1,0 0,1 0,-2 0,1 0,0 1,0-1,-1 0,1 1,-1 0,1-1,-1 1,1 0,-1 0,0 0,0 1,1-1,-1 1,0 0,0-1,0 1,0 0,-84 12,68-4,1 1,0 0,0 2,1 0,0 0,1 2,0 0,1 1,1 1,7-8,0 1,1 0,0 0,1 0,0 1,0 0,1 0,0 0,0 0,1 1,0-1,1 1,0 0,1 0,0 0,0 0,1 0,1 0,0 6,0-12,0 1,0 0,0 0,1-1,0 1,0-1,0 1,0-1,1 0,0 0,0 0,0 0,0 0,1-1,-1 1,1-1,0 0,0 0,0 0,0-1,0 1,1-1,-1 0,4 0,123 29,-98-26,-10 0,0-2,0 0,1-1,-1-2,1 0,-1-2,0 0,8-3,24-7,-31 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2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3,'0'0,"-1"0,1 0,0 1,-1-1,1 0,0 0,-1 0,1 0,0 0,-1 0,1 0,0-1,0 1,-1 0,1 0,0 0,-1 0,1 0,0 0,-1-1,1 1,0 0,0 0,-1 0,1-1,0 1,0 0,0 0,-1-1,-156 229,65-96,294-407,-202 273,0 1,1 0,-1-1,0 1,1 0,0-1,-1 1,1 0,0 0,-1-1,1 1,0 0,0 0,0 0,0 0,0 0,0 0,1 1,-1-1,0 0,0 0,1 1,-1-1,0 1,1-1,-1 1,0 0,1-1,-1 1,0 0,1 0,-1 0,1 0,-1 0,1 0,-1 1,0-1,1 0,-1 1,0-1,1 1,-1-1,0 1,1 0,-1-1,0 1,0 0,23 131,-24-126,1 0,-1 0,1 0,0 0,1 0,0 0,0 0,0-1,0 1,1-1,0 1,0-1,0 0,1 0,0 0,0-1,0 0,0 1,1-1,0-1,0 1,0-1,0 1,0-2,1 1,-1 0,1-1,0 0,-1-1,1 1,0-1,0 0,0 0,0-1,0 0,3 0,2-6,1 0,-1 0,1-1,-2-1,1 0,-1 0,-1-1,1 0,-1-1,-1 0,0 0,0-1,-1 0,-1 0,6-12,-8 10,0 1,-1-1,0 0,0 1,-2-1,0-1,0 1,-1 0,-2-10,2 16,-1 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119 368,'-10'9,"-1"0,1 1,1 0,0 0,0 1,1 0,1 1,0 0,0 0,1 0,1 1,0 0,0 0,2 1,0-1,-2 11,6-22,-1 1,1-1,-1 1,1-1,0 1,0-1,0 1,0-1,0 0,1 1,-1-1,1 0,-1 0,1 0,0 0,0 0,0-1,0 1,0 0,0-1,0 1,0-1,1 0,-1 0,1 0,-1 0,1 0,-1-1,1 1,-1-1,1 0,0 1,-1-1,1 0,-1-1,3 1,93-24,-93 22,0 0,1-1,-1 1,0-1,-1 0,1 0,0-1,-1 1,0-1,0 0,0 0,0 0,0-1,-1 0,0 1,0-1,0 0,-1 0,0 0,0-1,0 1,0-1,-1 1,0-1,0 1,0-1,-1 0,0 1,0-1,-1 0,1 1,-1-1,0 0,-1 1,1-1,-1 1,0 0,-3-1,1 1,-1 0,0 0,0 0,0 1,-1-1,1 1,-1 1,0-1,0 1,-1 0,1 0,-1 1,1 0,-1 0,0 0,0 1,0 0,-5 0,-14-1</inkml:trace>
  <inkml:trace contextRef="#ctx0" brushRef="#br0" timeOffset="330.883">655 1,'-10'29,"-3"19,1 11,2 0,4-5,1-7,3-6,1-6,1-4,0-2,1-2,-1 0,1 0,-1 0,-4-5,-7-5,-1-6</inkml:trace>
  <inkml:trace contextRef="#ctx0" brushRef="#br0" timeOffset="565.448">373 255,'24'-5,"37"-1,12 0,4 1,-6 2,-11 0,-6 2,-7 6,-7 1,-6 0,-8-1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0 457,'225'-285,"-210"265,1 0,0 1,2 1,0 0,1 2,4-3,-22 18,0 0,0 0,0 1,0-1,1 0,-1 1,0-1,1 1,-1-1,1 1,-1 0,0-1,1 1,-1 0,1 0,-1 0,1 0,-1 0,0 0,1 1,-1-1,1 0,-1 1,0-1,1 1,-1-1,0 1,1 0,-1 0,0-1,0 1,0 0,0 0,0 0,0 0,0 0,0 1,0-1,0 0,-1 0,1 1,0-1,-1 0,1 1,-1-1,0 0,1 1,-1-1,0 1,17 75,-15-17,12 45,-13-102,0-1,0 0,0 1,1-1,-1 0,1 0,0 0,0 0,-1 0,1 0,0-1,1 1,-1 0,0-1,0 0,1 1,-1-1,1 0,-1 0,1-1,-1 1,1 0,0-1,-1 0,1 0,-1 1,1-1,0-1,-1 1,1 0,0-1,1 0,82-32,103-121,-11 15,-177 137,1 1,-1-1,1 1,-1 0,1 0,0 0,0 0,-1 0,1 0,0 1,0-1,0 0,0 1,0 0,0-1,0 1,0 0,0 0,0 0,0 0,0 0,0 1,0-1,0 1,0-1,0 1,0 0,0-1,-1 1,1 0,0 0,0 1,-1-1,1 0,-1 0,1 1,-1-1,1 1,-1-1,0 1,0 0,0 0,0-1,0 1,0 0,-1 0,1 0,0 0,-1 0,0 0,1 0,-1 0,0 0,0 0,0 0,0 0,0 0,-12 63,9-56,1 1,0-1,0 1,1-1,0 1,0 0,2-1,-1 1,1 0,0-1,1 1,1 5,-1-12,0 0,0 0,0 0,0-1,0 1,0-1,1 1,-1-1,1 0,0 0,-1 0,1 0,0-1,0 1,0-1,0 0,1 1,-1-1,0-1,0 1,1 0,-1-1,0 0,3 0,17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4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70,'33'0,"-1"2,1-2,-1-2,0-1,1-1,-2-2,27-8,99-28,-155 42,-1 0,1-1,-1 1,0 0,1 0,-1 0,1 0,-1 0,0 0,1 1,-1-1,1 0,-1 1,0-1,1 1,-1-1,0 1,0 0,1-1,-1 1,0 0,0 0,0 0,0 0,0 0,0 0,0 0,0 0,-1 0,1 1,0-1,-1 0,1 0,0 1,-1-1,0 0,1 1,-1-1,0 1,0-1,0 0,0 1,0-1,0 1,0-1,0 1,0-1,-1 0,0 2,-14 74,14-76,-86 220,-59 157,111-276,33-102,2-11</inkml:trace>
  <inkml:trace contextRef="#ctx0" brushRef="#br0" timeOffset="302.504">57 465,'24'0,"12"0,6 0,0 0,-3 5,-2 1,-3 0,-3 4,-2-1,-5 0</inkml:trace>
  <inkml:trace contextRef="#ctx0" brushRef="#br0" timeOffset="571.124">706 634,'-5'29,"4"9,1-6,6-9,2-8</inkml:trace>
  <inkml:trace contextRef="#ctx0" brushRef="#br0" timeOffset="1052.321">904 211,'35'-28,"-19"14,0 1,1 1,1 0,0 1,0 1,1 0,0 2,0 0,9-1,-25 8,0 1,1-1,-1 1,0 0,0 0,1 0,-1 0,0 1,0-1,1 1,-1 0,0 0,0 0,0 0,0 1,0-1,0 1,0 0,-1 0,1 0,-1 0,1 0,-1 0,0 1,0-1,0 1,0 0,0-1,0 1,-1 0,0 0,1 0,-1 0,0 0,0 1,-1-1,1 0,-1 0,0 1,1-1,-1 0,-1 0,1 1,0-1,-1 0,0 0,0 1,0-1,0 1,-6 18,0-1,-1 0,-2 0,0-1,-1 0,0-1,-9 9,11-13,-104 161,110-171,0 0,0 0,1 0,-1 0,1 0,1 1,-1-1,1 1,-1-1,2 1,-1-1,1 1,0 0,0-1,0 1,1 0,0-1,0 1,0-1,1 1,-1-1,1 1,1-1,-1 0,1 0,0 0,0-1,0 1,1-1,0 1,0-1,0 0,0 0,0-1,1 0,0 1,0-1,0-1,0 1,0-1,0 0,1 0,-1 0,1-1,3 1,3-2,-1-1,0 0,0 0,0-1,-1-1,1 0,0 0,-1-1,0 0,0-1,0 0,8-6,7-3</inkml:trace>
  <inkml:trace contextRef="#ctx0" brushRef="#br0" timeOffset="1318.059">1694 606,'-19'28,"-7"16,-3-2,3-1,6-9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82,'-18'28,"1"0,1 1,2 0,1 1,1 1,-3 16,14-44,-1 0,1 0,-1 0,1 1,0-1,0 1,1-1,-1 1,1-1,-1 1,1-1,0 1,1-1,-1 1,1-1,-1 1,1-1,0 1,0-1,0 0,1 0,-1 1,1-1,0 0,0 0,0 0,0-1,0 1,1 0,-1-1,1 0,0 1,0-1,0 0,0-1,0 1,0 0,0-1,0 0,1 1,-1-1,1-1,-1 1,1 0,-1-1,1 0,7-1,1 0,-1-2,0 1,0-1,0-1,0 0,-1-1,0 0,0 0,0-1,0 0,-1-1,0 0,0 0,-1-1,0 0,-1-1,1 0,-2 0,1 0,-1-1,-1 0,0 0,0-1,-1 1,0-1,-1 0,0 0,-1 0,0-1,0 1,-2 0,1-1,-1 1,-1 0,0-1,-1 1,0-2,-1 6,0 1,0-1,0 1,-1 0,0 0,0 0,-1 1,1 0,-1-1,0 1,-1 1,1-1,-1 1,0 0,0 0,0 1,-1 0,1 0,-1 0,1 1,-1 0,0 0,0 1,0 0,0 0,0 1,0 0,-1 0,1 0,0 1,0 0,0 0,0 1,0 0,1 0,-6 3,-10 7,3-1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0 270,'10'-24,"7"-13,7 1,-2 0,1 2,1 3,-4 1,0 6,-3 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46 286,'30'-11,"0"-1,0-2,-1 0,-1-2,-1-2,0 0,-1-1,11-13,10-45,-47 76,1-1,-1 0,0 0,0 0,1 1,-1-1,0 0,0 0,0 0,-1 1,1-1,0 0,-1 0,1 1,-1-1,0 0,1 1,-1-1,0 0,0 1,0-1,0 1,0 0,-1-1,1 1,0 0,-1 0,1 0,-1-1,1 1,-1 1,1-1,-1 0,0 0,1 1,-1-1,0 1,0-1,1 1,-1 0,0 0,0-1,1 1,-1 1,0-1,-2 0,-10 2,-1 1,1 0,0 1,0 1,0 0,0 1,1 0,0 1,0 1,1 0,0 1,0 0,1 0,0 1,1 1,0 0,1 0,0 1,1 0,0 1,-2 5,4-11,1 0,0 0,0 1,1 0,0 0,0 0,1 0,0 1,0-1,1 1,0 0,1 0,0 0,0-1,1 1,0 0,1 0,0 0,0 0,1 0,0 0,0-1,1 1,0-1,1 1,0-1,0-1,0 1,1 0,1-1,-1 0,1 0,0-1,5 5,0-5,0 0,0-1,1 0,0 0,0-1,0-1,0 0,0-1,1 0,-1-1,1 0,-1-1,1 0,-1-1,1-1,-1 0,0 0,2-2,10-3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1,'-11'66,"2"1,4 1,2-1,4 10,27 196,-17-137,16-64,-19-67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0 244,'39'-9,"31"-14,14-2,-3 3,-10 1,-12 3,-12 0,-9 4,-6-1,-4 2,-6-2,-3 2,-4-1,0 1,-2 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1,'-44'472,"38"-437,4-25,0 1,0 0,1 0,0-1,1 1,0 0,1 0,0 0,0 0,1-1,1 1,1 2,-3-11,0 1,1-1,-1 0,1 0,0 0,0 0,-1-1,1 1,0-1,0 1,1-1,-1 1,0-1,0 0,1 0,-1 0,1 0,-1-1,0 1,1-1,0 1,-1-1,1 0,-1 0,1 0,-1 0,1 0,-1-1,1 1,-1-1,1 0,-1 0,2 0,77-39,63-46,-141 86,-1-1,1 1,0 0,-1 0,1 1,-1-1,1 1,0-1,-1 1,1 0,-1 0,1 0,-1 0,0 0,1 0,-1 1,0-1,0 1,0 0,0-1,0 1,0 0,-1 0,1 0,-1 0,1 1,-1-1,0 0,0 1,0-1,0 1,0-1,0 1,-1-1,1 1,-1 0,0-1,0 1,0-1,0 1,14 34,-13-34,0 0,0 0,1 0,-1-1,1 1,0-1,0 1,0-1,0 1,0-1,1 0,-1 0,1 0,-1-1,1 1,-1 0,1-1,0 0,0 0,0 1,0-2,0 1,0 0,0-1,1 1,16-3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0,'-59'33,"2"2,1 3,2 2,-4 8,18-4,39-43,0 0,1 0,-1-1,0 1,0 0,1 0,-1 0,1 0,-1 0,1 0,-1 0,1 1,0-1,-1 0,1 0,0 0,0 0,0 0,0 0,0 1,0-1,0 0,0 0,0 0,1 0,-1 0,0 0,1 1,-1-1,1 0,-1 0,1 0,0 0,-1-1,1 1,0 0,0 0,0 0,-1 0,1-1,0 1,0 0,0-1,0 1,1 0,9 0,1 1,-1-1,1-1,-1 0,1-1,-1 0,1-1,-1 0,0-1,0 0,0-1,0 0,-1 0,1-1,-1-1,0 0,0-1,-4 4,177-113,-182 114,0 1,0-1,0 1,0 0,0 0,1 0,-1 0,1 0,-1 0,1 0,-1 0,1 0,-1 0,1 1,0-1,-1 1,1 0,0-1,-1 1,1 0,0 0,0 0,-1 0,1 0,0 0,-1 0,1 1,0-1,0 1,-1-1,1 1,-1 0,1 0,-1-1,1 1,-1 0,1 0,-1 0,0 1,1-1,-1 0,0 0,0 1,0-1,0 1,0-1,0 1,-1-1,1 1,0 0,-1-1,1 1,-1 0,0-1,1 2,2 49,-3-26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1 175,'12'-15,"-7"7,1 0,0 1,1-1,0 1,0 1,0-1,1 1,-1 1,2-1,-1 1,0 1,5-2,-11 6,0 1,1-1,-1 1,0 0,0-1,0 1,0 0,0 0,0 1,0-1,0 0,-1 1,1-1,0 1,-1-1,1 1,-1 0,0 0,0-1,1 1,-1 0,0 0,0 0,-1 0,1 1,0-1,-1 0,1 0,-1 0,0 1,0-1,0 0,0 0,0 2,5 15,-3-15,0 0,0-1,0 1,1-1,-1 1,1-1,0 0,0 0,0 0,0-1,1 1,-1-1,1 0,-1 0,1 0,0 0,0 0,0-1,0 0,0 0,0 0,0 0,0-1,0 1,0-1,0 0,1 0,-1-1,0 1,1-1,123-37,-114 30,-1 0,0-1,0-1,-1 0,0-1,-1 0,0 0,0-2,-2 1,1-1,-2-1,5-8,-3 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1,'-10'0,"0"0,0 0,-1 1,1 1,0-1,0 2,0-1,0 2,1-1,-1 1,1 1,0-1,0 2,1-1,-1 1,-4 5,2-3,0 1,1 0,0 0,0 1,1 0,1 1,0 0,0 0,1 1,1 0,0 0,0 1,3-7,1 0,0 1,0 0,0-1,1 1,0 0,0 0,0 0,1-1,0 1,1 0,0 0,0 0,0 0,1-1,0 1,0 0,0-1,1 0,0 1,1-1,-1-1,1 1,2 2,-3-4,1 0,0-1,1 1,-1-1,0 0,1 0,0 0,0 0,0-1,0 0,0 0,0 0,0-1,1 0,-1 0,1 0,-1-1,1 0,-1 0,1 0,-1 0,1-1,-1 0,0 0,1-1,3-1,8-3,0 0,0-1,-1-1,0-1,-1 0,1-1,7-8,158-161,-180 178,0-1,0 1,0-1,0 1,0-1,0 1,0 0,0 0,1-1,-1 1,0 0,1 0,-1 0,1 0,-1 1,1-1,-1 0,1 1,0-1,-1 1,1-1,0 1,0 0,-1 0,1 0,0 0,0 0,-1 0,1 0,0 0,0 1,-1-1,1 1,0-1,-1 1,1 0,-1 0,1-1,-1 1,1 0,-1 0,0 1,1-1,-1 0,0 0,0 1,0-1,0 0,0 1,0-1,0 1,0 0,28 129,-26-122,0-1,1 0,0 0,0 0,1 0,-1 0,2-1,-1 0,1 0,0-1,1 1,-1-1,1-1,0 1,1-1,-1 0,1-1,0 0,9 3,128 35,-112-38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10 545,'-3'11,"1"0,0 0,1 1,0-1,0 0,1 1,1-1,0 0,1 1,0-1,0 0,1 0,1 0,0-1,0 1,1-1,0 0,1 0,0-1,1 1,4 3,-9-11,0-1,1 1,-1-1,0 0,1 0,-1 0,1 0,0 0,-1-1,1 1,-1-1,1 0,0 0,-1 0,1 0,0 0,-1 0,1-1,0 1,-1-1,1 0,-1 0,1 0,-1 0,1 0,-1 0,0-1,1 1,-1-1,0 0,0 0,0 1,-1-1,1 0,0-1,-1 1,1 0,-1 0,1-2,43-98,-42 91,0-1,-1 1,0-1,-1 0,-1 0,1 0,-2 0,0 0,0 0,-1 1,-1-1,1 0,-2 1,0 0,-4-9,6 18,1 0,-1 0,0 0,0 1,0-1,0 1,0-1,0 1,0 0,0 0,-1 0,1 0,0 0,-1 1,1-1,0 1,-1-1,1 1,-1 0,1 0,-1 0,1 0,-1 0,1 1,0-1,-1 1,1 0,0-1,-1 1,1 0,0 0,0 1,0-1,0 0,0 1,0-1,0 1,0 0,0-1,1 1,-1 0,1 0,-1 0,1 0,0 0,0 1,-1 1,0-2,1-1,-1 1,1 0,-1 0,1 0,0-1,0 1,0 1,0-1,0 0,0 0,0 0,1 0,-1 1,1-1,0 0,0 0,-1 1,1-1,1 0,-1 1,0-1,1 0,-1 0,1 1,-1-1,1 0,0 0,0 0,0 0,0 0,1 0,-1 0,0 0,1 0,-1-1,1 1,0-1,-1 1,1-1,0 1,0-1,0 0,0 0,0 0,0 0,1 0,-1-1,0 1,0-1,0 1,1-1,10-1,-1 0,1-1,-1 0,1-1,-1-1,0 1,0-2,0 0,-1 0,0-1,0-1,0 0,-1 0,0-1,6-6,25-20,-2-2,-2-1,-1-2,16-25,-37 45,0-1,-1 0,-2-1,0 0,-1-1,-1 0,-1-1,-1 0,-1-1,0-5,5-8,1 72,42 500,-44-388,-2-82,-3 0,-3 0,-3 0,-2 0,-4 0,-2 0,-3-1,-18 55,24-104,0-1,-2 1,0-1,0 0,-1 0,-1-1,-1-1,1 1,-2-1,-6 5,15-15,0 0,0-1,0 1,0-1,0 0,0 1,0-1,-1 0,1 0,0-1,-1 1,1 0,-1-1,1 1,-1-1,1 0,-1 0,1 0,-1 0,1-1,0 1,-1 0,1-1,-1 0,1 0,0 1,-1-1,1-1,0 1,0 0,0 0,0-1,0 0,0 1,0-1,0 0,1 0,-1 0,1 0,-1 0,1 0,0 0,0 0,0 0,0-1,0 1,0-2,-3-19,2 0,0 0,1-1,2 1,0 0,1 0,2 0,0 0,1 1,2 0,0 0,1 0,3-4,70-151,-64 143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278 332,'27'-24,"-2"-1,-1-2,0 0,-2-1,-2-1,0-1,-2-1,-1 0,-2-1,5-16,-26 209,6 69,5-115,-6 1,-5 0,-5-1,-5 0,-18 61,29-157,0-1,-2-1,0 1,-1-1,0 0,-1-1,-1 0,-1 0,0-1,-1-1,-1 0,0 0,-1-1,0-1,-1-1,-1 0,1 0,-2-2,1 0,-1-1,-17 6,28-13,1 0,-1 0,1 0,-1 0,0-1,1 0,-1-1,1 1,-1-1,1 0,-1 0,1-1,-1 1,1-1,0-1,0 1,0-1,0 0,0 0,1 0,-1 0,1-1,0 0,0 0,0 0,1 0,-1-1,1 1,0-1,0 0,1 0,0 0,0 0,0-1,0 1,1 0,-1-1,2 1,-1-1,0 0,1 1,0-1,1 1,-1-1,1 0,0 1,0 0,1-1,6-20,2 0,1 0,1 1,2 1,0 0,1 1,1 0,2 2,0 0,8-6,22-21,2 3,3 2,1 2,2 2,10-1,-36 21</inkml:trace>
  <inkml:trace contextRef="#ctx0" brushRef="#br0" timeOffset="246.542">842 585,'-18'20,"1"0,0 1,2 0,0 2,2 0,0 0,1 1,2 1,0-1,2 2,-5 22,13-44,-1-1,0 0,1 1,-1-1,1 0,0 1,0-1,1 0,-1 1,0-1,1 0,0 0,0 1,0-1,0 0,1 0,-1 0,1 0,0 0,0-1,0 1,0 0,0-1,0 1,1-1,-1 0,1 0,0 0,-1 0,1 0,0-1,0 1,0-1,1 0,-1 0,0 0,0 0,3 0,4-2,-1 0,0 0,0-1,0 0,0 0,0-1,0-1,-1 1,1-1,-1-1,0 1,0-2,-1 1,1-1,-1 0,-1 0,1-1,-1 0,0 0,0-1,-1 1,0-1,-1 0,0-1,0 1,0-1,-1 0,-1 1,1-1,-1-1,-1 1,0 0,0 0,-1-1,0 1,-1 0,1 0,-3-9,-34-61,22 60</inkml:trace>
  <inkml:trace contextRef="#ctx0" brushRef="#br0" timeOffset="483.599">1124 896,'0'-19,"0"-17,5-6,1-1,5 2,1 4,2 7,4 4,4 7,3 2,2 3,-4 5</inkml:trace>
  <inkml:trace contextRef="#ctx0" brushRef="#br0" timeOffset="762.081">1604 557,'-34'24,"-15"17,0 7,14 0,12-3,15-10,14-10,10-6,8-4,4-7,2-3,2-3,-1-2,-1-1,0-5,-1-1,0-5,-5 0</inkml:trace>
  <inkml:trace contextRef="#ctx0" brushRef="#br0" timeOffset="1129.896">1914 754,'39'-9,"-2"-2,1-1,-2-2,0-2,0-1,-2-2,0-1,-1-2,7-7,-37 27,0 1,0-1,0 0,0 0,0 0,-1 0,1 0,-1-1,0 1,0-1,0 1,0-1,0 0,0 0,-1 0,1 0,-1 0,0 0,0-1,0 1,0 0,-1 0,1-1,-1 1,0-1,0 1,0 0,0-1,-1 1,1 0,-1-1,0 1,0 0,0 0,-1 0,1 0,-1 0,1 0,-1 0,0 0,0 0,0 1,-1-1,-6 1,0-1,-1 1,1 1,-1-1,0 2,1-1,-1 1,0 1,0 0,1 0,-1 1,1 0,0 1,-1 0,1 0,0 1,0 1,1-1,0 1,-1 0,-6 7,-2 0,0 0,1 1,1 1,0 1,1 0,1 1,0 0,1 1,-7 13,14-22,1 0,0 1,1 0,-1 0,2 0,-1 0,1 0,1 0,0 1,0-1,1 1,0-1,0 1,1-1,0 0,1 1,0-1,1 0,0 0,0 0,1-1,1 3,0-3,0-1,0 0,1 0,0-1,0 1,1-1,0-1,0 1,0-1,1 0,-1-1,1 0,0 0,1-1,-1 0,1 0,-1-1,4 1,162 15,-136-18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31,'-2'-2,"1"0,0 0,-1 0,0 1,1-1,-1 0,0 1,0-1,0 1,0 0,0 0,0 0,-1 0,1 0,0 0,0 1,-1-1,1 1,0-1,-1 1,1 0,0 0,-1 0,-1 0,0 0,-12-2,-1 0,1 1,-1 1,0 1,1 0,-1 1,1 1,0 0,0 1,-1 1,15-4,0-1,0 1,-1 0,1 0,0 0,0 0,0 0,0 1,0-1,0 0,1 1,-1-1,0 1,1 0,-1 0,1 0,0 0,-1 0,1 0,0 0,0 0,0 0,1 0,-1 0,0 1,1-1,0 0,-1 1,1-1,0 0,0 1,0-1,1 0,-1 0,0 1,1-1,0 0,-1 1,1-1,0 0,0 0,0 0,62 80,-56-78,-1 1,0 0,0 0,0 0,0 1,-1 0,0 0,0 0,-1 1,0-1,0 1,0 0,-1 0,0 1,-1-1,1 1,-1-1,-1 1,1 0,-1 0,-1 0,0-1,0 1,0 0,-1 0,-1 6,-3-6,-1 0,0 0,0 0,0 0,-1-1,0 0,-1-1,1 0,-1 0,-1 0,1-1,-1 0,0-1,0 0,0 0,0-1,-1 0,1-1,-1 0,0 0,0-1,1-1,-1 1,0-2,0 1,0-1,-3-1,11 1,0 1,0 0,0-1,0 0,0 1,0-1,0 0,0 0,0 0,1 0,-1 0,0 0,1-1,-1 1,1-1,-1 1,1-1,-1 1,1-1,0 0,0 0,0 0,0 0,0 1,1-1,-1 0,0 0,1 0,0-1,-1 1,1 0,0 0,0 0,0 0,0 0,0 0,1 0,-1 0,1 0,-1 0,1 0,0 0,0 0,0 0,0 0,0 0,0 1,0-1,1 0,-1 1,1-1,14-12</inkml:trace>
  <inkml:trace contextRef="#ctx0" brushRef="#br0" timeOffset="734.146">721 200,'-6'6,"1"0,-1-1,1 2,0-1,0 1,1-1,0 1,0 0,1 1,0-1,0 1,1-1,0 1,0 0,1 0,-1 0,2 0,-1 0,1 0,1 0,-1 0,2 0,0 3,-3 37,-25 96,26-130,-2 0,0 0,-1 0,0 0,-1 0,0-1,-1 0,-1 0,0 0,-1 0,-1 0,8-13,0 1,0 0,-1-1,1 1,0-1,0 1,-1 0,1-1,0 1,-1-1,1 1,-1-1,1 1,0-1,-1 0,1 1,-1-1,1 1,-1-1,1 0,-1 0,0 1,1-1,-1 0,1 0,-1 0,0 1,1-1,-1 0,1 0,-1 0,0 0,1 0,-1 0,0 0,1-1,-1 1,1 0,-1 0,0 0,1-1,-1 1,1 0,-1 0,1-1,-1 1,1-1,-1 1,1 0,-1-1,1 1,0-1,-1 1,1-1,-1 1,1-1,0 1,0-1,-1 0,1 1,0-1,0 1,0-1,0 0,-7-42,10 25,0 0,1 1,1-1,1 1,0 0,1 0,1 1,9-14,6-17,-10 19,0 1,2 0,2 1,0 1,1 0,2 1,0 1,2 1,0 2,1 0,1 1,9-5,65-21,-95 44,0 0,0 0,0 0,0 1,0 0,1-1,-1 1,0 0,0 1,0-1,0 0,1 1,-1 0,0 0,0 0,0 0,0 0,-1 1,1-1,0 1,0-1,-1 1,1 0,-1 0,0 1,1-1,-1 0,0 1,0-1,-1 1,1 0,0 0,0 8,1-1,-1 1,-1 0,0 0,-1 0,0 0,-1 0,0 0,0 0,-1 0,-1 0,0 0,0-1,-1 0,0 1,-1-2,0 1,-1 0,0-1,0 0,-1 0,0-1,-1 0,0 0,0-1,-1 0,1 0,-3 0,-7 7,0-2,-1 0,-1-1,0-1,0 0,-1-2,0-1,0 0,-1-1,0-2,20-3,0-1,0 0,0 0,0 0,0 0,0 0,0 0,0 0,1-1,-1 1,0-1,0 1,0-1,0 0,1 0,-1 1,0-1,0-1,1 1,-1 0,1 0,-1-1,1 1,0 0,-1-1,1 0,0 1,0-1,0 0,0 1,1-1,-1 0,0 0,1 0,-1 0,1 1,-1-1,1 0,0 0,0-1,23-74,-7 58,0 5</inkml:trace>
  <inkml:trace contextRef="#ctx0" brushRef="#br0" timeOffset="1448.313">1200 341,'144'-205,"-130"198,-22 33,-45 126,45-121,-1 0,-2 0,-1-1,-2-1,-7 12,7-31,17-34,17-26,3 0,2 2,1 1,3 1,2 1,14-14,-41 53,0 1,0-1,0 1,0 0,1 0,0 1,0-1,0 1,0 0,1 0,0 1,0 0,0 0,0 0,0 1,1-1,0 1,-4 4,0-1,0 1,0 0,-1 0,1 0,-1 1,1-1,-1 0,0 1,0 0,0-1,0 1,-1 0,1 0,-1 0,1 0,-1 0,0 1,0-1,-1 0,1 0,-1 1,1-1,-1 0,0 1,-1-1,1 0,0 1,-1-1,0 0,0 1,1 1,0 7,0 0,1-1,0 1,1 0,0 0,1-1,0 0,1 1,3 5,2-2</inkml:trace>
  <inkml:trace contextRef="#ctx0" brushRef="#br0" timeOffset="1667.406">1793 173,'-9'33,"1"12,2-3</inkml:trace>
  <inkml:trace contextRef="#ctx0" brushRef="#br0" timeOffset="2202.9">2019 314,'95'-78,"-38"24,23 3,-78 52,0 0,0 1,0-1,-1 1,1-1,0 1,-1-1,1 1,-1 0,0 0,1 0,-1 0,0 0,0 0,0 0,-1 0,1 0,0 1,-1-1,1 0,-1 0,0 1,0-1,0 0,0 0,0 1,0-1,-1 0,1 2,0-1,-1 1,0-1,1 0,0 0,0 1,0-1,0 0,0 1,1-1,-1 0,1 1,0-1,0 0,0 0,0 0,1 0,-1 0,1 0,0 0,0-1,0 1,0-1,0 1,1-1,-1 0,1 1,-1-1,1-1,0 1,0 0,0-1,0 1,0-1,0 0,0 0,6-1,0-1,0 0,-1-1,1 0,0 0,-1-1,1 0,-1-1,0 1,0-2,0 1,-1-1,0 0,0-1,0 1,0-1,4-7,-4 8,10-10</inkml:trace>
  <inkml:trace contextRef="#ctx0" brushRef="#br0" timeOffset="2721.434">2866 3,'-18'12,"0"0,1 1,1 1,0 0,1 2,0-1,1 2,1 0,1 1,-8 14,18-30,1 0,-1 0,1 0,-1 0,1 0,0 0,0 0,0 1,0-1,0 0,1 1,-1-1,1 1,-1-1,1 1,0-1,0 1,0-1,0 1,1-1,-1 1,1-1,-1 0,1 1,0-1,0 0,0 1,0-1,1 0,-1 0,0 0,1 0,-1 0,1 0,0 0,0-1,0 1,0-1,0 1,0-1,0 0,0 1,0-1,1 0,-1-1,0 1,1 0,-1-1,1 1,-1-1,2 0,9-2,-1-2,0 1,0-2,0 1,0-2,-1 0,0 0,0-1,9-7,17-10,-36 24,89-41,-87 41,-1 0,1-1,-1 1,1 0,0 0,-1 0,1 0,-1 1,1-1,-1 1,1-1,-1 1,1 0,-1 0,0 0,1 1,-1-1,0 0,0 1,0-1,0 1,0 0,0 0,0 0,-1 0,1 0,-1 0,1 0,-1 0,0 1,0-1,0 0,0 1,0-1,-1 1,1 1,25 142,-22-95,-2 0,-2 0,-2 0,-3 0,-2 0,2-4,4-25,-1 0,-1 0,-1 0,0 0,-2-1,-1 0,0 0,-1-1,-2 0,0 0,-1-1,-1 1,11-19,0 1,0 0,0 0,0 0,0 0,-1-1,1 1,-1 0,1-1,-1 1,0-1,1 0,-1 0,0 1,0-1,0 0,0-1,0 1,0 0,0 0,0-1,0 0,0 1,-1-1,1 0,0 0,0 0,0 0,0 0,-1-1,1 1,0 0,0-1,0 0,0 0,0 1,0-1,0 0,0-1,1 1,-1 0,0 0,0-1,1 1,-1-1,0 0,-2-8,-1 0,2 0,-1 0,1 0,1-1,0 1,0-1,1 1,0-1,1 0,1 1,-1-1,2 1,-1-1,1 1,1-1,0 1,4-9,4-9,1 0,1 1,2 1,1 0,1 1,4-3,56-58,-59 72</inkml:trace>
  <inkml:trace contextRef="#ctx0" brushRef="#br0" timeOffset="5587.597">4051 31,'-2'1,"0"0,0 1,1-1,-1 1,0 0,1 0,-1-1,1 1,-1 0,1 0,0 0,0 0,0 1,0-1,0 0,0 0,1 1,-1-1,1 0,0 1,-1-1,1 0,0 1,0-1,1 1,-2 0,-2 18,1-1,1 1,1 0,0 0,2-1,0 1,2-1,3 14,-6-31,0 0,1 0,-1 0,1-1,0 1,-1 0,1 0,0-1,1 1,-1-1,0 0,1 0,-1 0,1 0,0 0,0 0,-1-1,1 1,0-1,1 0,-1 0,0 0,0 0,0 0,0-1,1 0,-1 1,0-1,1 0,-1-1,0 1,0 0,1-1,-1 0,0 0,0 0,0 0,0-1,0 1,0-1,0 1,-1-1,1 0,0 0,-1 0,3-3,34-29,-34 28,0 1,1 0,0 0,-1 0,2 0,-1 1,0 0,1 0,0 1,0 0,0 0,0 1,5-2,-8 6,-1-1,1 1,-1 0,0-1,0 2,0-1,0 0,0 1,0-1,0 1,-1 0,1 0,-1 0,0 0,0 0,0 0,-1 1,1-1,-1 1,1-1,-1 1,0 0,-1-1,1 1,0 2,7 16,-7-16,1-1,-1 1,1-1,1 1,-1-1,1 0,0 0,0 0,0 0,1-1,-1 1,1-1,0 0,1 0,-1 0,1-1,0 1,-1-1,2 0,-1-1,0 1,0-1,1 0,-1 0,1-1,0 0,-1 0,1 0,0 0,0-1,-1 0,4-1,6-4,0-2,-1 0,1 0,-1-1,-1-1,0-1,0 0,-1 0,0-1,-1-1,0 0,-1 0,0-1,-1 0,0-1,-1 0,-1 0,0-1,1-6,18-54,-22 68,-3 7</inkml:trace>
  <inkml:trace contextRef="#ctx0" brushRef="#br0" timeOffset="6070.2">5209 60,'-5'-2,"0"0,1 1,-1 0,0 0,1 0,-1 1,0 0,0 0,0 0,0 0,1 1,-1-1,0 1,0 1,1-1,-1 1,1-1,-1 1,1 1,0-1,-1 1,1-1,1 1,-1 0,0 1,-1 1,0-2,-5 4,0 1,0 1,1-1,0 2,0-1,1 1,0 0,1 1,0 0,1 0,0 1,1-1,0 1,1 0,0 1,1-1,-1 6,4-15,-1 0,1 0,0 0,0 0,0 0,0 0,0 0,1 0,-1 0,1 0,0 0,0 0,0-1,0 1,0 0,0-1,1 1,0 0,-1-1,1 0,0 1,0-1,0 0,1 0,-1 0,0 0,1-1,-1 1,1-1,0 1,-1-1,1 0,0 0,0 0,0 0,0-1,0 1,0-1,0 0,0 0,-1 0,1 0,0 0,0-1,0 1,0-1,0 0,0 0,2-1,22-11,0 0,-2-3,0 0,-1-1,0-1,-1-2,-2 0,16-18,-37 37,0 0,1 0,-1 1,1-1,-1 0,0 0,1 1,-1-1,1 0,0 1,-1-1,1 1,0-1,-1 1,1-1,0 1,-1-1,1 1,0-1,0 1,-1 0,1 0,0-1,0 1,0 0,0 0,-1 0,1 0,0 0,0 0,0 0,0 0,0 0,-1 0,1 1,0-1,0 0,0 1,-1-1,1 0,0 1,0-1,-1 1,1-1,0 1,-1-1,1 1,-1 0,1-1,-1 1,1 0,-1-1,1 1,-1 0,1 0,-1-1,0 1,0 0,1 0,-1 0,0-1,0 1,0 0,0 0,0 0,0 0,0 0,0 4,1-1,-1 1,1-1,0 1,1-1,-1 1,1-1,-1 0,1 1,1-1,-1 0,0 0,1-1,0 1,0 0,0-1,1 0,-1 0,1 0,-1 0,1 0,0-1,0 0,0 0,0 0,1 0,-1 0,1-1,-1 0,1 0,-1 0,1-1,-1 1,5-1,18-7,-2-3</inkml:trace>
  <inkml:trace contextRef="#ctx0" brushRef="#br0" timeOffset="6390.614">5801 31,'-13'3,"1"1,-1 0,1 1,1 0,-1 1,1 0,0 1,0 0,1 1,-8 8,16-15,1 0,0 0,0 0,0 0,0 0,0 1,0-1,0 0,0 1,1-1,-1 0,0 1,1-1,-1 1,1-1,0 1,-1 0,1-1,0 1,0-1,0 1,0 0,0-1,1 1,-1-1,0 1,1-1,-1 1,1-1,-1 1,1-1,0 1,0-1,0 0,-1 1,1-1,0 0,1 0,-1 0,0 1,63 37,-39-27,-22-10,0 0,0 0,0 0,0 0,-1 0,1 0,-1 1,1 0,-1-1,0 1,0 0,0 0,0 0,0 0,-1 0,1 0,-1 1,0-1,0 1,0-1,-1 0,1 1,-1-1,0 1,0 0,0-1,0 1,0-1,-1 1,0-1,0 0,0 1,0-1,0 0,-1 1,1-1,-1 0,0 0,0 0,0 0,0-1,-1 1,1-1,-1 1,1-1,-1 0,0 0,0 0,0 0,0 0,0-1,-1 1,1-1,-4 1,-58-2,47-6</inkml:trace>
  <inkml:trace contextRef="#ctx0" brushRef="#br0" timeOffset="38929.03">382 1075,'-12'83,"3"0,3 73,6-137,27 292,13-125,-33-145,-10-27</inkml:trace>
  <inkml:trace contextRef="#ctx0" brushRef="#br0" timeOffset="39164.092">100 1612,'44'-10,"37"-3,15 1,-4 2,-13 3,-10 3,-12 2,-11 1,-9 1,-5 0,-4 1,-1-1,-1 1,-5-1</inkml:trace>
  <inkml:trace contextRef="#ctx0" brushRef="#br0" timeOffset="39396.17">778 1922,'-1'-15,"1"-1,0 1,2 0,0-1,0 1,1 0,1 0,1 1,0-1,2-1,1-1,1 0,1 1,1 0,0 0,1 2,1-1,0 2,1-1,1 2,0 0,0 1,1 0,0 1,1 1,0 1,1 0,5 0,23-8,-28 9</inkml:trace>
  <inkml:trace contextRef="#ctx0" brushRef="#br0" timeOffset="39792.922">1596 1527,'-249'134,"240"-130,0 1,1 0,0 0,0 1,0 0,0 0,1 1,0 0,1 0,0 1,0 0,0 0,1 0,0 1,1-1,0 1,0 0,1 1,-2 5,5-13,0 0,0 0,0 0,0 0,0 0,0-1,0 1,1 0,-1 0,1 0,-1 0,1 0,0 0,-1-1,1 1,0 0,0-1,1 1,-1-1,0 1,0-1,1 1,-1-1,1 0,-1 0,1 0,0 0,-1 0,1 0,0 0,0 0,-1-1,1 1,0 0,0-1,0 0,0 0,0 1,0-1,0 0,0 0,0-1,0 1,0 0,0-1,87-24,-61 9,-1-1,-1-1,0-2,-2 0,0-1,13-17,19-15,-49 45,-7 7,1 0,-1-1,1 1,-1 0,1 0,-1-1,1 1,0 0,-1 0,1 0,0 0,0 0,0 0,0 0,0 0,0 0,0 1,0-1,0 0,1 0,-1 1,0-1,0 1,1-1,-1 1,0 0,0-1,1 1,-1 0,0 0,1 0,-1 0,1 0,-1 0,0 1,1-1,-1 0,0 1,0-1,1 1,-1-1,0 1,0-1,0 1,1 0,-1 0,0-1,0 1,0 0,0 0,-1 0,1 0,0 0,0 1,9 101,-8-89,1 0,0-1,1 1,0-1,1 0,1 0,0-1,0 1,1-1,1 0,3 3</inkml:trace>
  <inkml:trace contextRef="#ctx0" brushRef="#br0" timeOffset="40228.612">1934 1838,'150'-118,"-15"-40,-132 212,-5-37,1-12,0-1,1 0,-1 0,1 0,0 1,0-1,0 0,1 0,0 1,0-1,0 0,0 0,0 0,1 0,-1 0,1 0,0-1,1 1,-1 0,1-1,-1 0,1 0,0 1,0-2,0 1,1 0,-1-1,1 1,-1-1,1 0,0 0,0-1,0 1,0-1,0 1,3-1,5-1,0 0,0-1,0 0,0-1,0 0,-1-1,1 0,-1-1,0 0,0-1,0 0,-1-1,0 0,0-1,0 0,-1 0,8-9,38-22,-27 20,-4 3</inkml:trace>
  <inkml:trace contextRef="#ctx0" brushRef="#br0" timeOffset="40549.515">3007 1442,'-165'99,"164"-98,0-1,0 1,0-1,0 1,0-1,0 1,0 0,0-1,0 1,0 0,1 0,-1-1,0 1,0 0,1 0,-1 0,1 0,-1 0,1 0,-1 0,1 1,-1-1,1 0,0 0,0 0,0 0,0 0,0 1,0-1,0 0,0 0,0 0,0 0,0 0,1 1,-1-1,1 0,-1 0,0 0,1 0,0 0,-1 0,1 0,0 0,-1-1,1 1,0 0,0 0,0 0,0-1,0 1,0 0,0-1,0 1,0-1,0 1,0-1,0 0,0 1,0-1,0 0,1 0,-1 0,0 0,0 0,0 0,1 0,22 6,49 20,-71-26,-1 1,1 0,-1 0,0 0,1 0,-1 0,0 0,0 1,1-1,-1 0,0 1,0-1,-1 0,1 1,0-1,0 1,-1-1,1 1,-1 0,1-1,-1 1,0 0,1-1,-1 1,0 0,0-1,0 1,-1 0,1-1,0 1,-1 0,1-1,-1 1,1-1,-1 1,0-1,1 1,-1-1,0 1,0-1,-9 11,1-2,-2 1,1-2,-2 1,1-1,-1-1,0 0,-1-1,0 0,0-1,0 0,-3-1,-13 8,-57 17,61-26</inkml:trace>
  <inkml:trace contextRef="#ctx0" brushRef="#br0" timeOffset="44430.289">3204 1866,'177'-230,"-172"224,-3 2,1 0,-1 1,1-1,0 0,0 1,1 0,-1 0,1 0,0 0,-1 1,1-1,0 1,0 0,1 0,-1 0,0 1,1 0,-1-1,1 2,-1-1,3 0,-5 4,1 0,-1-1,0 1,0 1,0-1,0 0,-1 0,1 1,-1-1,0 1,0-1,0 1,0-1,-1 1,0 0,1-1,-1 1,0 0,-1-1,1 1,-1 1,1 2,2 107,0-113,0 0,-1 0,1 1,0-1,0 0,-1-1,1 1,0 0,0-1,0 1,0-1,0 1,0-1,0 0,0 0,0 0,0 0,1 0,-1 0,0-1,0 1,0-1,0 1,-1-1,1 0,0 0,0 0,0 0,0 0,-1 0,1 0,-1-1,1 1,-1 0,1-1,-1 1,0-1,0 0,1 0,-1 1,0-1,-1 1,190-180,-182 174,-8 5,0 1,1 0,-1-1,1 1,-1 0,1 0,0-1,-1 1,1 0,0 0,0 0,0 0,0 0,0 0,0 0,0 0,0 1,0-1,0 0,0 0,1 1,-1-1,0 1,0-1,1 1,-1 0,0-1,1 1,-1 0,0 0,1 0,-1 0,0 0,1 0,-1 1,1-1,-1 0,0 1,0-1,1 1,-1-1,0 1,0-1,1 1,-1 0,0 0,0 0,0-1,0 1,0 0,0 0,-1 1,1-1,0 0,8 187,1-170,2-5</inkml:trace>
  <inkml:trace contextRef="#ctx0" brushRef="#br0" timeOffset="44667.357">4249 1555,'-24'34,"-8"20,1 6,7-7</inkml:trace>
  <inkml:trace contextRef="#ctx0" brushRef="#br0" timeOffset="45048.14">4616 1075,'3'6,"1"1,-1 0,1-1,-2 1,1 0,-1 1,0-1,-1 0,0 1,0-1,0 0,-1 1,0-1,-1 1,1-1,-1 1,-1-1,-52 312,56-15,3-303,1-11</inkml:trace>
  <inkml:trace contextRef="#ctx0" brushRef="#br0" timeOffset="45367.046">4926 1047,'-1'54,"-3"-1,-2 0,-2 0,-9 29,-50 246,66-326,1-1,0 0,0 0,0 0,0 0,0 0,0 0,0 0,0 0,-1 0,1 0,0 0,-1 0,1 0,-1 0,1 0,-1 0,0 0,1-1,-1 1,0 0,1 0,-1-1,0 1,0 0,0-1,0 1,0-1,1 1,-1-1,0 1,0-1,0 0,0 0,-1 1,-5-6</inkml:trace>
  <inkml:trace contextRef="#ctx0" brushRef="#br0" timeOffset="45613.586">4418 1358,'43'-5,"39"-2,14 1,1-4,-7 1,-13 0,-11 3,-12 3,-9 0,-9 2,-5 1,-3 1,-1 4,-1 1,-5 1</inkml:trace>
  <inkml:trace contextRef="#ctx0" brushRef="#br0" timeOffset="45912.042">4164 1019,'0'19,"0"6</inkml:trace>
  <inkml:trace contextRef="#ctx0" brushRef="#br0" timeOffset="46649.658">5236 1499,'6'3,"-1"0,1-1,0 0,0 1,0-2,0 1,0-1,0 0,1 0,-1 0,0-1,0 0,1-1,-1 1,0-1,0 0,0-1,0 1,0-1,0-1,0 1,0-1,-1 0,1 0,5-3,-1 0,0-1,-1 0,0 0,0-1,0 0,-1-1,0 0,-1 0,0-1,0 0,2-6,-8 15,1-1,-1 0,0 0,0 1,0-1,0 0,0 0,0 0,0 0,-1-1,1 1,-1 0,1 0,-1 0,0 0,0-1,0 1,0 0,0 0,-1 0,1-1,-1 1,1 0,-1 0,0 0,0 0,0 0,0 0,0 0,0 0,0 1,-1-1,1 0,-1 1,1-1,-1 1,0-1,1 1,-1 0,0 0,0-1,0 2,0-1,0 0,0 0,0 0,0 1,0 0,-1-1,1 1,-12 1,-1 1,1 0,1 1,-1 1,0 0,1 1,0 0,0 1,0 1,1 0,0 1,0 0,1 0,-7 8,7-9,1 0,-1 1,1 1,1 0,0 0,0 1,1 0,0 0,1 1,0 0,0 0,2 0,-1 1,1 0,1 1,0-1,1 1,0-1,0 12,3-19,2-1,-1 0,0 0,1 0,0 0,-1-1,2 1,-1 0,0-1,1 1,-1-1,1 0,0 0,0 0,1 0,-1 0,0-1,1 0,0 1,-1-1,1 0,0-1,0 1,0-1,0 0,3 1,114 9,-83-15,-1-3,1 0,-1-3,-1-1,0-2,0-1,12-8,-16 8,-1 0,-1-3,0 0,-1-2,-1-1,0-1,-2-1,-1-2,-1-1,0 0,18-28,-41 51,1 1,0-1,-1 1,0-1,1 0,-1 0,0 1,0-1,0 0,0 0,0 0,0 0,0 0,-1-1,1 1,-1 0,0 0,1 0,-1 0,0-1,0 1,-1 0,1 0,0 0,-1 0,1-1,-1 1,0 0,1 0,-1 0,0 0,0 0,-1 0,1 1,0-1,-1 0,1 1,-1-1,1 1,-1-1,0 1,1 0,-1-1,0 1,0 0,0 0,0 0,0 1,0-1,0 0,0 1,-1 0,1-1,-1 1,-6 2,0 1,0 0,1 0,-1 1,1 0,0 1,0-1,0 2,1-1,0 1,0 0,-2 3,-6 3,10-8,1-1,-1 1,1 0,0 1,0-1,0 1,1-1,-1 1,1 0,0 1,0-1,1 0,0 1,0 0,0-1,1 1,-1 0,2 0,-1 0,0 0,1 0,0 0,1-1,-1 1,1 0,0 0,1 0,-1 0,1-1,0 1,1-1,-1 1,1-1,0 0,0 0,1 0,1 1,54 51,-49-50,-1 0,-1 1,1 0,-1 0,0 1,-1 0,0 0,-1 1,0 0,0 0,-1 0,0 1,-1 0,2 6,-2 11,-1-3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3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396,'-4'12,"0"1,1-1,1 1,0 0,1 0,0 0,1 0,0 0,1 0,0 0,2 0,-1 0,1-1,1 1,0-1,1 0,1 0,-1 0,2-1,0 0,0 0,8 9,-9-15,0 0,0-1,1 0,-1 0,1 0,0-1,0 0,0 0,0-1,1 0,-1 0,1 0,-1-1,1 0,-1-1,1 0,0 0,-1-1,1 1,-1-2,1 1,-1-1,1 0,-1-1,0 1,0-2,0 1,-1-1,7-4,0-1,-1-1,0-1,0 0,-1 0,0-1,-1-1,0 0,-1 0,-1-1,0 0,-1 0,0-1,-1 0,-1 0,-1 0,0-1,4-6,-6 18,0 1,0-1,0 0,-1 1,0-1,0 0,0 0,0 0,0 0,-1 0,0 0,0 0,0 0,0 0,-1 1,1-1,-1 0,0-1,-4 1</inkml:trace>
  <inkml:trace contextRef="#ctx0" brushRef="#br0" timeOffset="369.812">2258 339,'0'0,"0"1,0-1,-1 0,1 0,0 0,-1 0,1 0,0 0,0 0,-1 0,1 0,0 0,-1 0,1 0,0 0,0 0,-1 0,1 0,0-1,0 1,-1 0,1 0,0 0,0 0,-1 0,1-1,0 1,0 0,-1 0,1 0,0-1,0 1,0 0,0 0,0-1,-1 1,1 0,0 0,0-1,0 1,0 0,0-1,0 1,0 0,0 0,0-1,0 1,0 0,0-1,0 1,0 0,0 0,0-1,0 1,0 0,1 0,-1-1,0 1,0 0,0-1,-27 9,-163 123,184-127,1 1,0 0,0 0,1 0,-1 0,1 1,0 0,1 0,-1 0,1 0,0 0,1 1,0-1,0 1,0 0,1 0,-1-1,2 1,-1 0,1 0,0 0,1 0,-1 0,1 0,1 0,-1-1,1 1,1 0,-1-1,1 0,0 1,0-1,1 0,0-1,0 1,0 0,1-1,-1 0,1 0,1-1,-1 1,2 0,5 3,0 0,1-1,0-1,0 0,0 0,1-2,-1 1,1-2,0 0,0 0,1-2,-1 1,0-2,1 0,-1-1,0 0,1-1,-1-1,0 0,11-5,-7-3</inkml:trace>
  <inkml:trace contextRef="#ctx0" brushRef="#br0" timeOffset="786.046">2710 0,'-22'110,"5"0,6 1,4 1,5 16,1-124,0 0,1 0,-1 0,1 0,0 0,1-1,-1 1,0 0,1 0,0 0,0 0,0-1,1 1,-1-1,1 1,0-1,0 1,0-1,0 0,0 0,1 0,0 0,-1 0,1-1,0 1,0-1,1 0,-1 1,0-2,1 1,-1 0,1-1,0 1,-1-1,1 0,0 0,0-1,0 1,1-1,7-1,0-1,0-1,0 0,-1 0,1-1,-1-1,0 1,0-2,7-5,34-13,-50 22,1 0,-1 0,1 0,-1 0,1 1,-1 0,1-1,0 1,0 0,0 0,0 1,0-1,0 0,0 1,0 0,0 0,0 0,0 0,0 0,0 1,0-1,0 1,-1 0,1 0,0 0,0 0,0 0,-1 1,1-1,-1 1,1-1,-1 1,1 0,-1 0,0 0,0 1,0-1,0 0,-1 1,1 0,-1-1,1 1,-1 0,0-1,0 1,0 1,32 105,-24-93</inkml:trace>
  <inkml:trace contextRef="#ctx0" brushRef="#br0" timeOffset="28828.833">0 734,'56'-41,"-53"37,114-176,0 37,-8 39,-109 103,0 0,1 0,-1 0,1 0,-1 0,1 0,0 0,-1 0,1 0,0 0,-1 1,1-1,0 0,0 0,0 1,0-1,0 1,0-1,0 1,0-1,0 1,0 0,0-1,0 1,0 0,0 0,0 0,0 0,0 0,1 0,-1 0,0 0,0 0,0 0,0 0,0 1,0-1,0 1,0-1,0 1,0-1,0 1,0-1,0 1,-1 0,1-1,0 1,0 0,0 0,-1 0,1 0,-1 0,1-1,-1 1,1 1,5 139,-9-89,14 119,6-70,-16-100,0-1,0 0,0 1,0-1,0 0,-1 0,1 0,0 0,0 1,0-1,0 0,0-1,0 1,0 0,-1 0,1 0,0 0,0-1,0 1,0 0,0-1,-1 1,1-1,0 1,0-1,-1 1,1-1,0 0,-1 1,1-1,-1 0,1 1,-1-1,1 0,-1 0,1 0,-1 1,0-1,1 0,-1 0,0 0,0 0,80-118,75-96,-130 185,-19 21,0 2,0-1,0 1,1 0,0 0,1 0,-1 1,1 1,0-1,1 1,2-1,-8 5,-1 1,1-1,-1 1,1 0,0 0,0 0,-1 0,1 0,0 0,-1 1,1-1,-1 1,1 0,0 0,-1 0,0 0,1 0,-1 0,0 1,1-1,-1 1,0 0,0 0,0-1,0 1,-1 0,1 1,0-1,-1 0,0 0,1 1,0 2,26 84,-27-66,-1 0,-1 0,-1 0,-1-1,-1 1,-5 16,5-26,1 0,1 0,0 0,1 0,0 1,1-1,1 1,0-1,1 3,4 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4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622 102,'-3'1,"0"2,0-1,1 0,-1 0,1 1,0 0,-1-1,1 1,1 0,-1 0,0 0,1 0,-1 0,1 1,0-1,0 0,0 3,-1-3,-24 164,20-86,-33 147,-33 64,42-205,23-87,2-5</inkml:trace>
  <inkml:trace contextRef="#ctx0" brushRef="#br0" timeOffset="821.979">1 299,'840'-273,"-818"266,-11 3,0 0,0 1,0 1,1-1,-1 2,1 0,-1 0,1 1,-1 1,1-1,4 3,-13-3,1 0,-1 1,0 0,0 0,0 0,0 0,1 0,-2 1,1-1,0 1,0 0,0 0,-1 0,1 0,-1 0,1 0,-1 1,0-1,0 1,0 0,-1 0,1 0,0-1,-1 1,0 1,0-1,0 0,0 0,0 0,-1 1,1 1,1 38,-1 0,-3 0,-1-1,-2 1,-2 0,-4 7,9-37,-12 58,-2 12,2 0,5 0,2 44,6-125,0 1,1-1,-1 1,1 0,0-1,0 1,0-1,0 1,1 0,-1-1,1 1,-1-1,1 1,0-1,0 1,0-1,0 0,0 1,1-1,-1 0,1 0,0 0,-1 0,1 0,0 0,0-1,0 1,0-1,0 1,1-1,-1 0,0 1,1-1,-1-1,1 1,-1 0,1 0,-1-1,1 0,-1 1,3-1,9-4,0 0,-1 0,0-2,0 1,0-2,-1 1,1-2,-2 0,1 0,4-6,25-19,-31 23,1 1,1 0,0 0,0 1,0 1,1 0,0 1,1 0,3-1,-16 7,1-1,-1 1,0-1,0 1,1-1,-1 1,0 0,0 0,1-1,-1 1,0 0,1 0,-1 0,0 1,1-1,-1 0,0 0,0 1,1-1,-1 1,0-1,0 1,0-1,0 1,1 0,-1-1,0 1,0 0,0 0,0 0,-1 0,1 0,0 0,0 0,-1 0,1 0,0 1,-1-1,1 0,-1 0,0 1,1-1,-1 0,0 1,-6 66,0-32,6-33,1 0,-1 0,0-1,1 1,-1 0,1-1,0 1,0 0,0-1,0 1,1-1,-1 1,1-1,-1 0,1 0,0 1,0-1,0 0,0-1,0 1,0 0,1-1,-1 1,0-1,1 1,-1-1,1 0,0 0,-1-1,1 1,0 0,0-1,-1 0,1 1,0-1,0 0,4 0,0 1,0-1,0-1,-1 1,1-1,0-1,0 1,-1-1,1 0,-1 0,1-1,-1 0,0 0,3-3,6-6</inkml:trace>
  <inkml:trace contextRef="#ctx0" brushRef="#br0" timeOffset="1371.46">1694 779,'0'5,"1"0,0 0,0 0,1 0,-1 0,1 0,0-1,0 1,1 0,-1-1,1 0,0 0,0 0,1 0,-1 0,1 0,0-1,0 0,0 0,0 0,1 0,-1-1,1 1,-1-1,1 0,0-1,0 1,0-1,0 0,0 0,0-1,2 1,6-3,0-1,1-1,-1 0,0 0,-1-1,1-1,-1 0,0-1,-1 0,0-1,0 0,0-1,-1 0,0-1,-1 0,0 0,-1-1,0 0,0 0,3-8,-10 15,1 0,0 0,-1 0,0 0,0 1,0-2,0 1,-1 0,1 0,-1 0,0 0,-1 0,1 0,-1 0,1 0,-1 0,0 0,-1 0,1 0,-1 0,0 0,0 1,0-1,0 1,0-1,-1 1,0 0,1 0,-1 0,0 0,-1 1,1-1,0 1,-1 0,1 0,-1 0,0 0,0 1,0-1,1 1,-1 0,0 0,-1 1,1-1,0 1,-2 0,-10 0,1 1,-1 1,1 0,0 2,0-1,0 2,0 0,1 0,0 2,0 0,0 0,1 1,0 1,1 0,0 1,0 0,1 1,0 0,1 1,1 0,0 1,0 0,1 0,1 1,-4 9,8-18,0 1,0 0,0-1,1 1,0 1,0-1,1 0,0 0,0 1,0-1,1 0,0 1,0-1,0 1,1-1,0 0,0 0,1 1,0-1,0 0,0 0,1 0,0-1,0 1,0-1,1 1,0-1,0 0,0 0,0-1,1 1,0-1,0 0,4 2,8 2,-1-2,2 0,-1 0,1-2,-1 0,1-1,0-1,0-1,1 0,-1-1,0-1,0-1,0-1,9-2,-7 1,0 0,0-2,0 0,-1-1,0-1,0-1,-1-1,0 0,-1-1,16-14,-15 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36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0 806,'4'-22,"0"1,1-1,2 1,0 0,1 1,1 0,0 0,2 1,1 0,0 1,1 0,1 1,15-15,30-35,4 2,2 3,62-44,-126 106,-1-1,1 0,-1 1,1-1,-1 1,1-1,-1 1,1-1,-1 1,1 0,0-1,-1 1,1 0,0-1,-1 1,1 0,0 0,-1 0,1-1,0 1,-1 0,1 0,0 0,0 0,-1 0,1 0,0 1,0-1,-1 0,1 0,0 0,-1 1,1-1,0 0,-1 1,1-1,-1 0,1 1,0-1,-1 1,1-1,-1 1,1-1,-1 1,0 0,1-1,-1 1,0 0,1-1,-1 1,0 0,1-1,-1 1,0 0,0-1,0 1,0 0,0 0,0-1,0 1,0 0,0-1,0 1,0 0,0 0,-1-1,1 1,0 0,-1-1,1 1,-7 57,-59 202,64-257,0 0,1 0,0 0,-1 0,1 0,0 0,0 1,1-1,-1 0,1 0,0 1,0-1,0 0,0 0,0 1,1-1,-1 0,1 0,0 0,0 1,0-1,0 0,1 0,-1 0,1-1,0 1,0 0,0-1,0 1,0-1,0 1,1-1,-1 0,1 0,0 0,-1-1,1 1,0-1,0 1,3 0,5-3,1 0,0-1,-1 0,0-1,0 0,1-1,-2 0,1-1,0 0,-1-1,0 0,-1-1,1 1,-1-2,0 1,2-4,11-6,223-168,-244 184,5-4,-1 0,1 0,0 1,0 0,0 0,1 0,0 1,-1 0,1 0,0 0,0 1,1 0,-1 1,0 0,1 0,0 0,-6 3,1 0,0 0,-1 0,1 1,-1-1,0 1,0-1,0 1,0 0,0 0,-1-1,1 1,-1 1,0-1,0 0,0 0,0 0,-1 1,1-1,-1 0,0 0,0 1,0-1,0 0,0 1,-1-1,0 0,1 1,-1-1,0 0,-1 0,1 0,-2 2,3-3,-40 172,38-171,1 0,0 0,0 0,0 0,0 1,0-1,1 0,0 1,-1-1,1 0,0 1,1-1,-1 0,1 1,-1-1,1 0,0 0,0 1,0-1,1 0,-1 0,1 0,0 0,-1-1,1 1,1 0,-1-1,0 1,0-1,1 0,0 0,-1 0,1 0,0 0,0-1,0 1,0-1,0 0,0 0,1 0,-1 0,0 0,0-1,3 1,15-5,-2-1</inkml:trace>
  <inkml:trace contextRef="#ctx0" brushRef="#br0" timeOffset="315.912">1411 580,'42'-11,"-2"-2,0-1,0-2,-2-2,0-1,-1-2,-1-2,2-4,11-20,-48 46,0 0,0-1,0 1,0 0,-1-1,1 1,0-1,-1 1,1-1,-1 1,0-1,1 1,-1-1,0 0,0 1,0-1,0 1,0-1,0 1,-1-1,1 0,0 1,-1-1,1 1,-1-1,0 1,1 0,-1-1,0 1,0 0,0-1,0 1,0 0,0 0,0 0,-1 0,1 0,0 0,0 0,-1 0,-6-1,0-1,-1 2,1-1,-1 1,1 0,-1 1,1 0,-1 0,1 1,-1 0,1 1,0-1,-1 2,1-1,0 1,0 0,0 1,-7 4,-13 5,0 2,1 1,1 1,1 1,0 1,1 1,1 1,1 2,-5 6,20-19,0 0,1 0,0 0,0 1,1 0,1 0,0 0,0 0,1 1,1-1,0 1,0 0,1 0,1 0,0 0,1 7,0-14,-1-1,1 0,0 0,1 0,-1 0,1 0,0-1,-1 1,2 0,-1-1,0 1,1-1,-1 0,1 0,0 0,0 0,0 0,1-1,-1 1,1-1,-1 0,1 0,0 0,0-1,0 1,0-1,0 0,0 0,0 0,0-1,0 1,2-1,135-9,-104 2,-4 1</inkml:trace>
  <inkml:trace contextRef="#ctx0" brushRef="#br0" timeOffset="669.753">2456 354,'-42'7,"0"2,0 2,1 2,1 1,-19 11,47-22,1 1,0 0,0 0,0 1,0 1,1 0,0 0,0 1,1 0,0 1,0 0,1 0,-1 1,2 0,0 1,0 0,0 0,1 0,1 1,0-1,-3 11,7-19,1 0,0 0,0 0,0 0,0-1,0 1,0 0,1 0,-1 0,1 0,-1 0,1 0,0-1,0 1,-1 0,1-1,0 1,1 0,-1-1,0 1,0-1,1 0,-1 1,1-1,-1 0,1 0,-1 0,1 0,0 0,-1 0,1-1,0 1,0 0,0-1,0 1,-1-1,1 0,0 0,0 0,1 0,77-13,-43-4,0-1,-2-1,0-2,-1-2,-2 0,0-3,5-7,-25 23,-5 3,-1 1,1 0,0 0,0 1,0 0,1 0,0 0,0 1,0 1,1-1,5 0,-11 5,-1 0,1 1,-1-1,1 1,-1-1,0 1,0 0,0 0,0 0,0 0,0 1,0-1,-1 0,1 1,-1-1,1 1,-1 0,0-1,0 1,-1 0,1 0,0-1,-1 1,0 0,1 0,-1 0,0 0,-1 0,1 0,0-1,-1 1,0 0,1 0,-1 0,0 3,14 113,-2-93</inkml:trace>
  <inkml:trace contextRef="#ctx0" brushRef="#br0" timeOffset="1053.041">2653 693,'258'-334,"-258"334,0 0,0 0,0 0,0 1,0-1,0 0,0 0,0 1,1-1,-1 0,0 0,0 0,0 1,0-1,0 0,1 0,-1 0,0 0,0 0,0 1,1-1,-1 0,0 0,0 0,1 0,-1 0,0 0,0 0,0 0,1 0,-1 0,0 0,0 0,1 0,-1 0,0 0,0 0,1 0,-1 0,0 0,0 0,1 0,-1 0,0-1,0 1,0 0,1 0,-1 0,0 0,0 0,0-1,0 1,1 0,-4 30,2-23,0-4,0 115,1-114,1 0,0 0,0 0,1 0,-1 0,1 0,0-1,-1 1,2 0,-1-1,0 0,1 1,-1-1,1 0,0-1,0 1,0 0,1-1,-1 0,1 1,-1-1,1-1,0 1,-1 0,1-1,0 0,3 1,6-2,-1-1,1 0,0-1,-1 0,1-1,-1-1,0 0,0 0,0-1,-1-1,0 0,0 0,0-1,-1 0,0-1,0-1,-1 1,0-1,0-1,5-8,6-5,-1-1,-2 0,-1-1,0-1,9-23,-16 31</inkml:trace>
  <inkml:trace contextRef="#ctx0" brushRef="#br0" timeOffset="1554.117">3697 467,'-14'33,"-5"17,0-1</inkml:trace>
  <inkml:trace contextRef="#ctx0" brushRef="#br0" timeOffset="1703.341">3584 43,'0'0</inkml:trace>
  <inkml:trace contextRef="#ctx0" brushRef="#br0" timeOffset="2071.643">3838 665,'187'-264,"-131"210,-54 54,-1 1,0-1,0 1,1-1,-1 1,0 0,0-1,0 1,0 0,0 0,0 0,0 0,0 0,0 0,0 0,0 0,-1 0,1 0,0 0,-1 1,1-1,-1 0,1 0,-1 1,0-1,0 0,1 1,-1-1,0 0,0 1,0-1,0 0,-1 1,1-1,0 0,-1 1,1-1,-1 1,1 1,0 19,-1-16,-1 0,1 0,1 0,-1 0,1 0,0 1,1-1,-1 0,1 0,0 0,1 0,-1 0,1-1,1 1,-1 0,1-1,0 1,0-1,0 0,1 0,-1 0,1-1,1 1,-1-1,1 0,-1 0,1-1,0 1,1-1,1 1,0-3,1-1,0 1,0-1,-1-1,1 0,0 0,-1 0,1-1,-1 0,0 0,1-1,-1 0,0-1,-1 1,1-1,0 0,-1-1,0 0,0 0,-1 0,1 0,-1-1,0 0,-1 0,2-3,49-40,-41 40,1 0,1 1,0 1,0 1,0 0,0 1,16-2,-7 2</inkml:trace>
  <inkml:trace contextRef="#ctx0" brushRef="#br0" timeOffset="2522.803">4742 382,'-32'10,"2"1,-1 2,2 0,0 2,0 1,1 2,26-17,-1 0,1-1,0 1,0 0,-1 1,1-1,0 0,0 1,1-1,-1 1,0-1,0 1,1 0,-1 0,1 0,-1 0,1 0,0 0,0 0,0 0,0 1,0-1,0 0,1 0,-1 1,1-1,0 1,-1-1,1 0,0 1,1-1,-1 1,0-1,1 0,-1 1,1-1,0 0,-1 1,1-1,0 0,1 0,-1 0,0 0,1 0,-1 0,1 0,-1 0,1-1,1 2,7-3,0 0,0 0,0-1,0 0,-1-1,1 0,0 0,0-1,-1-1,0 1,0-1,0-1,0 0,0 0,-1-1,0 0,0 0,-1-1,0 0,3-4,0 3,-2 0,1 0,0 1,1 0,0 0,0 1,0 0,1 1,0 0,0 1,0 0,0 0,1 1,-1 1,1 0,1 1,-9 1,-1 0,1 1,-1 0,0 0,1 0,-1 0,0 1,0-1,0 1,0 0,0-1,0 2,0-1,-1 0,1 0,-1 1,1-1,-1 1,0 0,0 0,0 0,-1 0,1 0,-1 0,1 0,-1 1,25 92,-25-90,10 78,-5 0,-2 0,-7 53,1-33,3-79,0 0,-2-1,-1 1,-1 0,-1-1,-1 0,-2 0,0 0,-1 0,-2-1,0-1,-1 0,-1 0,-2-1,0-1,-1 0,-4 4,11-18,1 0,-1-1,0 1,0-2,-1 1,0-1,0 0,0-1,0 0,0-1,0 0,-6 1,12-3,0 0,0 1,0-1,-1 0,1-1,0 1,0-1,0 1,0-1,0 0,0 0,0 0,0-1,0 1,0-1,0 1,1-1,-1 0,1 0,-1 0,1-1,0 1,0 0,0-1,0 0,0 1,0-1,1 0,0 0,-1 0,1 0,0 0,0 0,1 0,-1 0,1 0,-1-1,1 1,-2-34,1-1,2 1,1 0,2 0,2 1,1-1,1 1,3 1,1-1,1 2,12-22,54-98,-60 118</inkml:trace>
  <inkml:trace contextRef="#ctx0" brushRef="#br0" timeOffset="3439.61">5277 185,'12'0,"1"-1,-1-1,0 0,1 0,-1-1,0-1,-1 0,1 0,-1-1,0-1,0 0,0 0,-1-1,0-1,0 0,-1 0,0 0,-1-1,0-1,0 0,-1 0,0 0,0-1,-1 1,-1-2,3-7,-12 66,3 1,2-1,1 0,3 0,10 44,7 88,-14-79,-5 0,-4 0,-14 96,10-164,-3-1,0-1,-2 1,-1-1,-2-1,-9 17,21-42,-1 0,1 0,-1 0,0 0,0 0,-1 0,1 0,-1-1,1 1,-1-1,0 0,-1 0,1 0,0 0,-1-1,0 1,1-1,-1 0,0 0,0 0,0-1,-1 1,1-1,0 0,0 0,-1 0,1-1,-1 0,1 0,0 0,-1 0,1-1,0 1,-1-1,1 0,0 0,0-1,-1 1,1-1,0 0,1 0,-1-1,0 1,0-1,-4-9,1 0,0 0,0-1,1 0,1 0,0-1,1 0,0 0,1 0,0 0,2 0,-1 0,2-1,0 1,1 0,0-3,1-6,0-1,2 0,0 1,2 0,0 0,2 0,0 1,2 0,0 1,2 0,0 0,1 1,3-2,-13 17,0 0,0 0,1 0,-1 1,1-1,0 1,0 0,0 0,1 1,0-1,-1 1,1 0,0 0,1 0,-1 1,0 0,1 0,-1 0,1 1,0 0,-1 0,1 0,0 1,0-1,0 1,-1 1,1-1,0 1,0 0,3 2,36 19,-24-11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0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928 652,'0'-2,"0"-1,-1 1,0-1,1 1,-1-1,0 1,0 0,0-1,-1 1,1 0,-1 0,1 0,-1 0,1 0,-1 0,0 1,0-1,0 0,0 1,0 0,-1-1,1 1,0 0,-1 0,1 0,0 0,-1 1,1-1,-1 1,-1-1,-80-5,65 11,1 1,0 1,1 0,-1 2,1 0,1 1,0 0,1 1,-1 1,2 0,0 1,1 1,0 0,1 1,0 0,2 1,-1 1,5-8,0 1,0 0,1 0,0 0,0 0,2 1,-1-1,1 1,1 0,0 0,0 0,1 0,1 1,0-1,0 0,1 0,0 0,1 0,1 0,0 0,2 6,0-12,0-1,1 1,-1-1,1 0,0-1,0 0,0 0,1 0,-1 0,1-1,-1 0,1-1,0 1,0-1,-1-1,1 1,0-1,0 0,0-1,0 0,0 0,-1 0,1-1,0 0,-1 0,1-1,0 0,24-8,0-2,0-1,-1-2,-1-1,0-1,-2-2,0 0,-1-2,-1-1,-1-1,-1 0,-2-2,0-1,10-19,19-38,-57 107,1 1,2-1,0 1,1 0,2 0,1 20,0-37,1 0,1-1,-1 1,1 0,0-1,1 1,-1-1,1 0,0 0,1 0,0 0,0 0,0-1,0 0,1 0,0 0,0 0,0-1,1 0,-1 0,1 0,0-1,0 1,0-2,1 1,-1-1,3 1,12 1</inkml:trace>
  <inkml:trace contextRef="#ctx0" brushRef="#br0" timeOffset="461.641">1352 1019,'81'-103,"-38"49,-2-1,-3-2,20-41,-43 78,-10 29,-12 38,3-35,0-1,1 0,0 1,1 0,0-1,1 1,0 0,1 0,0 0,1 0,1 0,-1 0,2-1,1 4,-3-12,1 0,-1-1,1 1,0 0,0-1,1 1,-1-1,0 0,1 0,-1 0,1 0,0 0,0 0,0-1,-1 1,1-1,1 0,-1 0,0 0,0 0,0-1,1 1,-1-1,0 0,0 0,1 0,-1 0,0-1,0 1,3-1,91-39,-73 20,-1-1,0 0,-2-2,-1 0,-1-1,13-22,-25 36</inkml:trace>
  <inkml:trace contextRef="#ctx0" brushRef="#br0" timeOffset="2002.272">2509 568,'-23'2,"0"1,1 1,-1 1,1 1,0 1,1 1,-1 1,2 1,-1 0,-16 13,18-11,2 1,-1 0,1 2,1 0,1 1,0 0,1 1,1 1,1 0,0 1,1 0,1 1,1 0,1 0,-3 11,10-28,0 0,0 0,0 0,1 0,-1 0,1 0,-1 0,1 0,0 0,0 0,0 0,1 0,-1 0,1 0,-1 0,1-1,0 1,0 0,1 0,-1 0,0-1,1 1,0-1,-1 1,1-1,0 0,0 1,1-1,-1 0,0 0,1-1,-1 1,1 0,-1-1,1 0,0 1,0-1,0 0,0-1,-1 1,1 0,0-1,0 0,0 1,0-1,0 0,3-1,14-3,-1-2,0 0,-1 0,1-2,-1-1,-1 0,0-1,0-1,-1 0,0-1,-1-1,-1 0,0-2,4-5,-16 19,1-2,23-19,-1-2,-1 0,-1-1,-1-1,-2-1,0-2,-2 1,9-21,-29 29,-22 43,12-2,0 1,1 0,1 1,2 0,0 1,1 0,-3 23,6-33,3-8,-1 0,1-1,-1 1,2 0,-1 0,1 0,0 0,0 0,0 0,1-1,0 1,0 0,1 0,-1-1,1 1,0-1,1 1,-1-1,1 0,0 0,1 0,-1 0,1-1,0 1,0-1,0 0,5 3,0-1,1-1,0 1,0-2,1 0,0 0,-1-1,1 0,0 0,0-2,1 1,-1-1,0-1,0 0,1-1,-1 0,0-1,0 0,0 0,0-1,0-1,-1 0,1 0,-1-1,0 0,-1-1,1 0,-1-1,46-29,-2-2,-2-2,-1-3,-3-1,-1-3,-2-2,-3-1,-2-2,-2-2,-3-2,-2-1,-2-1,6-24,-29 67,-1 0,0 0,-1 0,-1-1,-1 0,0 0,-1 0,-1 0,0 0,-1 0,-1 0,0 0,-1 0,-3-9,4 23,0-1,0 1,0 0,0 0,-1 0,1 0,0 0,-1 0,0 0,1 0,-1 1,0-1,0 0,0 1,0 0,0-1,0 1,-1 0,1 0,0 0,0 1,-1-1,1 0,-1 1,1 0,0-1,-1 1,1 0,-1 0,1 0,-1 1,1-1,-1 1,1-1,0 1,-1 0,1 0,-1 0,-79 53,47-17,1 1,2 2,1 0,3 3,1 0,3 1,1 2,2 0,2 2,2 3,11-32,1-1,1 1,0 1,2-1,0 0,1 1,1 11,1-24,0-1,-1 1,2-1,-1 1,1-1,0 0,1 0,-1 0,1 0,0 0,1 0,-1-1,1 0,0 0,0 0,1 0,0 0,0-1,0 0,0 0,0 0,1-1,0 0,0 0,10 5,0-1,1-1,0 0,0-1,0-1,1-1,0 0,-1-2,1 0,0 0,0-2,0 0,13-4,26-5,-45 10,0 0,0-2,0 1,0-1,0-1,-1 0,1-1,-1 0,0-1,0 0,0-1,-1 0,0-1,0 0,0 0,-1-1,0 0,-1-1,0 0,0 0,2-6,9-42,-46 83,22-15,0 0,1 1,0-1,1 1,0 0,0 1,2-1,-1 0,2 1,0-1,0 0,1 1,0-1,1 0,1 0,4 12,-5-19,1-1,0 1,1-1,-1 0,1 0,0 0,0-1,0 1,0-1,1 0,-1 0,1 0,0-1,0 0,0 1,0-2,0 1,0-1,0 0,1 0,-1 0,0-1,1 1,-1-1,1-1,-1 1,0-1,1 0,-1 0,0 0,0-1,0 0,0 0,0 0,0-1,0 0,-1 0,5-3,12-11,-1 0,0-2,-2 0,0-2,-1 0,-1 0,-1-2,1-3,-10 16,65-96,-71 107,0-1,0 0,1 1,-1-1,0 0,0 1,0-1,0 0,1 1,-1-1,0 0,0 1,0-1,1 0,-1 1,0-1,1 0,-1 0,0 0,1 1,-1-1,0 0,1 0,-1 0,0 0,1 0,-1 1,0-1,1 0,-1 0,1 0,-1 0,0 0,1 0,-1 0,0 0,1-1,-1 1,1 0,-1 0,0 0,1 0,-1 0,0-1,1 1,-1 0,0 0,1 0,-1-1,0 1,0 0,1-1,-1 1,0 0,0 0,0-1,1 1,-1 0,0-1,0 1,0-1,0 1,0-1,2 38,-2-32,-1 22,2 0,0 0,2 0,1 0,1 0,6 17,4 4,-2 1,-2 0,-3 1,-1 0,-3 1,-2 21,-1-14,1-15,-2 1,-2-1,-1 0,-3-1,-6 22,11-58,0 0,-1 0,0 0,-1-1,1 1,-1-1,0 1,0-1,-1 0,1 0,-1 0,0-1,-1 1,1-1,-1 0,0 0,0-1,0 1,0-1,0 0,-1-1,0 1,1-1,-1 0,0 0,0-1,0 0,0 0,0 0,-1-1,1 0,0 0,0-1,0 1,0-1,0-1,-2 0,2 0,-1 0,1-1,0 0,0 0,0 0,0-1,1 0,-1 0,1-1,0 1,0-1,0 0,1-1,0 1,0-1,0 1,1-1,0 0,0-1,0 1,1 0,0-1,0 0,1 1,-1-6,0-4,0 0,2-1,-1 1,2 0,0 0,1-1,1 1,1 0,0 1,3-8,-1 4,0-1,2 1,0 0,1 1,1 0,1 0,0 1,1 1,1 0,1 0,0 1,1 1,0 1,9-6,45-25,-50 32</inkml:trace>
  <inkml:trace contextRef="#ctx0" brushRef="#br0" timeOffset="2467.906">4625 624,'-20'3,"0"0,1 1,-1 1,0 1,1 0,1 2,-1 0,1 1,0 1,-13 10,29-19,0-1,-1 1,1-1,0 1,0 0,0 0,0 0,0 0,0 0,0 1,0-1,0 1,1-1,-1 1,0-1,1 1,-1 0,1 0,0 0,0 0,0 0,0 0,0 0,0 0,0 0,1 1,-1-1,1 0,-1 0,1 1,0-1,0 0,0 0,0 1,0-1,1 0,-1 1,1-1,0 0,-1 0,1 0,0 0,0 0,0 0,1 0,-1 0,0 0,1 0,84 24,-79-26,1 1,-1 0,1 0,-1 1,0 0,0 0,0 1,0 0,0 0,-1 1,5 2,-9-4,0 0,0 0,0 0,0 0,-1 0,1 0,-1 1,1-1,-1 1,0-1,0 1,0-1,0 1,0 0,-1-1,1 1,-1 0,0-1,0 1,0 0,0 0,0-1,-1 1,1 0,-1-1,0 1,1 0,-1-1,0 1,-1-1,1 1,0-1,-1 0,0 1,-63 69,58-67,0 0,0-1,0 1,0-2,-1 1,1-1,-1 0,0-1,0 1,0-2,0 1,0-1,0 0,-1-1,1 0,0 0,-3-1,-8-5</inkml:trace>
  <inkml:trace contextRef="#ctx0" brushRef="#br0" timeOffset="2713.448">4852 709,'-10'38,"-8"23,0 5,2-3,4-13</inkml:trace>
  <inkml:trace contextRef="#ctx0" brushRef="#br0" timeOffset="2882.145">4936 314,'5'19,"1"7</inkml:trace>
  <inkml:trace contextRef="#ctx0" brushRef="#br0" timeOffset="3200.543">5416 568,'-7'2,"-1"1,1 0,0 1,0 0,1 0,-1 0,1 1,0 0,0 0,1 0,-1 1,1 0,0 0,1 0,0 1,0 0,0-1,1 1,-1 1,2-1,-1 0,1 1,0-1,1 1,0 0,0-1,0 5,45 66,-40-74,0 0,0 0,-1 1,1 0,-1-1,0 1,0 0,-1 1,0-1,1 0,-2 1,1-1,-1 1,0-1,0 1,0 0,-1-1,0 1,0 0,0 0,-1-1,0 1,0 0,0-1,-1 1,-1 3,-1-2,0-1,-1 0,0 0,0 0,0 0,-1-1,0 0,0 0,0-1,-1 1,1-1,-1-1,0 1,0-1,0-1,-1 1,1-1,-1 0,1-1,-1 0,0 0,1 0,-1-1,0 0,0-1,1 0,-1 0,1 0,-7-3,-10-3</inkml:trace>
  <inkml:trace contextRef="#ctx0" brushRef="#br0" timeOffset="33729.71">25 2092,'-4'6,"1"1,0-1,0 1,0 0,1 0,0 0,1 0,-1 0,1 0,1 0,-1 0,1 1,1-1,-1 0,1 0,0 0,1 0,0 0,0 0,0 0,1 0,0 0,0-1,4 5,-1-9,1 0,-1 0,1-1,0 0,0-1,-1 1,1-1,0 0,0-1,0 0,-1 0,1 0,-1-1,1 0,-1 0,1-1,-1 1,0-1,0-1,0 1,-1-1,1 0,-1-1,0 1,3-4,144-151,-151 158,-1 0,0 0,1 0,-1 0,1 0,-1 1,1-1,-1 0,1 0,0 0,-1 1,1-1,0 0,-1 1,1-1,0 1,0-1,0 1,0-1,0 1,-1 0,1-1,0 1,0 0,0 0,0 0,0-1,0 1,0 0,0 0,0 1,0-1,0 0,0 0,0 0,0 1,0-1,0 0,0 1,-1-1,1 1,0-1,0 1,0-1,-1 1,1-1,0 1,-1 0,1 0,0-1,-1 1,1 0,-1 0,1 0,-1 0,1-1,-1 1,0 0,9 43,22 40,-25-77,0-1,0 0,0-1,1 1,0-1,0 0,0-1,1 0,-1 0,1-1,0 1,0-2,0 1,0-1,1 0,-1-1,1 0,-1-1,1 1,-1-1,7-2,2 1,-1-2,1 0,0-1,-1 0,0-1,0-1,0-1,-1 0,0-1,8-6,0 0,0 0,-1-1,0-1,-1-2,-1 0,-1-1,-1 0,0-2,-2 0,0-1,-1-1,-2 0,0-1,-2 0,0-1,-2 0,0-1,-2 0,2-15,-7 28,-1-1,0 0,-1 1,0-1,-1 0,-1 1,0-1,-1 1,0-1,-1 1,-1 0,-2-5,5 15,1 1,0 0,-1 0,0 0,1-1,-1 2,0-1,0 0,0 0,0 1,0-1,-1 1,1-1,0 1,-1 0,1 0,-1 0,1 1,-1-1,0 0,1 1,-1 0,0-1,1 1,-1 0,0 1,1-1,-1 0,1 1,-1-1,0 1,1 0,-1 0,1 0,-1 0,1 0,-2 2,-71 69,66-53,0 0,1 0,1 1,0 0,2 1,1 0,0-1,1 1,2 0,0 1,1-1,1 0,4 20,-1-20,2 0,0 0,1-1,1 0,2-1,-1 1,2-2,1 1,0-2,1 1,1-2,0 0,1 0,1-2,1 0,0-1,1 0,-6-4,1-2,0 0,0 0,1-1,0-1,0 0,0-1,14 2,1-2</inkml:trace>
  <inkml:trace contextRef="#ctx0" brushRef="#br0" timeOffset="34711.381">2255 1922,'2'12,"-1"-1,2 0,-1 0,2-1,-1 1,1-1,1 1,0-1,0 0,1-1,1 0,-1 0,1 0,1 0,7 6,-10-11,1 0,0-1,0 1,1-1,-1 0,1-1,-1 0,1 0,0 0,0-1,0 1,0-2,0 1,0-1,0 0,0-1,0 1,0-1,0-1,0 1,-1-1,1-1,0 1,-1-1,0 0,0 0,6-4,38-12,-45 18,-1 0,1 0,0 1,0-1,-1 2,1-1,0 0,0 1,-1 0,1 0,-1 0,1 0,-1 1,1 0,-1 0,0 0,1 0,-1 1,-1 0,1 0,0 0,-1 0,1 0,-1 1,0 0,2 3,70 44,-63-50,0 0,0-1,0-1,0 0,0-1,0 0,-1 0,1-1,-1-1,1 0,-1-1,0 0,-1-1,1 0,-1 0,0-1,-1 0,1-1,-2 0,1-1,-1 0,4-5,-4 5,0 0,0 0,0-1,-2 0,1-1,-1 1,0-1,-1-1,-1 1,0-1,0 1,-1-1,-1 0,0 0,0-1,-1 1,-1 0,0 0,-1-1,0 1,-1 0,0 0,-1 0,0 0,-1 0,-1-1,-29-48,23 46</inkml:trace>
  <inkml:trace contextRef="#ctx0" brushRef="#br0" timeOffset="35177.016">3355 1329,'-53'229,"39"-142,-5 23,4 1,3 60,25-80,-12-88,0-1,0 0,0 1,0-1,1 0,-1 0,1 0,-1 0,1 0,0 0,0 0,0 0,0-1,0 1,0-1,0 0,0 1,1-1,-1 0,0 0,1 0,-1-1,1 1,-1-1,1 1,0-1,-1 0,1 0,-1 0,1 0,-1 0,1-1,1 0,9-3,-1-1,1 0,-1-1,-1 0,1-1,-1 0,0-1,-1 0,6-6,5-3,122-95,-142 111,1 0,-1 1,1-1,0 1,-1-1,1 1,0-1,-1 1,1 0,0 0,-1 0,1 0,0 0,0 0,-1 1,1-1,0 0,-1 1,1-1,-1 1,1 0,0 0,-1-1,0 1,1 0,-1 0,1 0,-1 1,0-1,0 0,0 0,0 1,0-1,0 1,0-1,0 1,0-1,0 2,19 70,-19-66,-1-4,0 0,0 1,0-1,1 0,-1 0,1 0,0 0,0 0,0 0,0 0,0 0,1 0,-1 0,1 0,0-1,-1 1,1-1,1 1,-1-1,0 0,1 0,-1 0,1 0,-1 0,1 0,0-1,0 1,0-1,0 0,0 0,0 0,0 0,0-1,0 1,1-1,-1 0,0 0,0 0,0 0,1-1,16-4,-2-1</inkml:trace>
  <inkml:trace contextRef="#ctx0" brushRef="#br0" timeOffset="35476.459">3977 2063,'21'-6,"-1"-1,1-1,-2-1,1-1,-1-1,-1 0,0-1,0-1,-2-1,1-1,-2 0,0-1,-1 0,6-10,-19 25,0 0,1-1,-1 1,0-1,0 0,0 1,0-1,0 0,0 0,0 1,-1-1,1 0,-1 0,1 0,-1 0,0 0,0 0,0 0,0 0,0 0,0 0,0 0,-1 0,1 0,-1 1,0-1,1 0,-1 0,0 0,0 1,0-1,0 0,0 1,0-1,-1 1,1-1,-1 1,1 0,-1-1,1 1,-1 0,0 0,1 0,-1 0,0 1,0-1,0 0,1 1,-1-1,0 1,0 0,0-1,0 1,0 0,0 0,0 0,0 1,-2-1,-7 4,-1 0,1 1,0 0,0 0,1 1,0 1,0 0,0 0,1 1,0 0,0 1,1 0,0 0,1 1,0-1,0 2,1-1,1 1,-1 0,2 0,0 0,0 1,1 0,0 0,1 0,0 0,1 0,1 0,0 0,0 0,1 0,1 0,0 3,3-9,-1-1,1 1,0-1,0 0,1-1,-1 1,1-1,0 0,0-1,1 1,-1-1,1 0,-1-1,1 1,0-2,0 1,0-1,0 0,0 0,0 0,0-1,1-1,-1 1,0-1,0 0,0-1,0 1,2-2,22 1,-6 1</inkml:trace>
  <inkml:trace contextRef="#ctx0" brushRef="#br0" timeOffset="35843.274">4512 2092,'152'-162,"-152"161,1 0,-1 0,1 1,0-1,-1 0,1 0,0 1,0-1,0 1,0-1,0 0,-1 1,1 0,0-1,0 1,0 0,0-1,0 1,0 0,1 0,-1 0,0 0,0 0,0 0,0 0,0 0,0 0,0 0,0 1,0-1,0 0,0 1,0-1,0 1,0-1,-1 1,1-1,0 1,0 0,0-1,-1 1,1 0,0 0,-1 0,1-1,0 1,-1 1,10 56,-5-24,-5-31,1 0,0 0,0 1,1-1,-1 0,0 0,1 0,0-1,0 1,0 0,0-1,0 1,1-1,-1 1,1-1,-1 0,1 0,0-1,0 1,0 0,0-1,0 0,0 1,0-1,0-1,1 1,-1 0,0-1,1 1,-1-1,0 0,1 0,-1-1,0 1,1-1,-1 1,0-1,0 0,2-1,119-61,52-90,-160 136,-4 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634 141,'-25'138,"22"-112,2 0,0 0,2 0,1 0,1-1,1 1,1-1,1 0,2 0,0 0,2-1,8 14,-17-34,1-1,0 1,0-1,1 1,-1-1,1 0,-1 0,1 0,0 0,0 0,0-1,1 0,-1 1,1-1,-1 0,1-1,0 1,-1-1,1 1,0-1,0 0,0-1,0 1,0-1,0 1,0-1,0 0,1-1,-1 1,0-1,0 0,1 0,8-3,-1-1,0 0,0-1,0 0,-1 0,0-1,0-1,-1 0,5-5,5-5,0 0,-2-1,0-1,-2-1,0 0,-1-1,-1-1,-1 0,-1-1,-2 0,0-1,-1 0,-2-1,0 0,-2 0,1-12,-8 224,4-174,0 1,0 0,1 0,1-1,0 0,0 0,1 0,1 0,0-1,1 0,0 0,1 0,0-1,2 2,-6-9,0 0,1 0,-1-1,1 0,0 1,-1-1,1-1,0 1,0-1,0 0,0 0,1 0,-1-1,0 0,0 0,0 0,0-1,1 1,-1-1,0 0,0-1,0 1,-1-1,1 0,0 0,-1-1,5-2,109-90,-106 81,0-1,0 0,-1-1,-1 0,-1-1,0 0,-1 0,-1-1,-1 0,0 0,-2 0,0-1,-1 0,0 0,-1-9,-2 26,1-6,-1 1,1 0,-1 0,0 0,-1-1,0 1,0 0,0 0,-1 0,0 0,-1 0,1 1,-1-1,0 1,-4-5,-14 7,14 11</inkml:trace>
  <inkml:trace contextRef="#ctx0" brushRef="#br0" timeOffset="514.53">2187 226,'-8'-5,"1"0,-1 0,0 1,0 0,-1 0,1 1,-1 0,0 0,0 1,0 0,0 1,0 0,0 0,0 1,0 0,-1 1,1 0,0 0,0 1,0 0,0 1,1 0,-1 0,1 1,0 0,0 0,0 1,0 0,1 1,0-1,0 1,0 1,1-1,-3 4,-1 0,0 0,0 1,1 0,1 1,0 0,0 0,1 0,1 1,0 0,1 1,0-1,1 1,0 0,0 7,4-18,0 0,-1 0,1 0,1 0,-1 0,0 0,1 0,0 0,-1 0,1 0,0 0,1 0,-1-1,0 1,1 0,0-1,-1 1,1-1,0 1,0-1,0 0,1 0,-1 0,1 0,-1 0,1-1,-1 1,1-1,0 1,0-1,0 0,0 0,0-1,0 1,0 0,6 0,0 0,0-1,0 0,0-1,0 1,0-2,0 1,0-1,0 0,-1-1,6-3,29-15,-1-2,-1-3,-2 0,0-3,-2-1,3-6,21-15,-61 50,1 0,-1 0,1 0,-1 0,1 0,0 0,-1 0,1 0,0 1,0-1,0 0,-1 0,1 0,0 1,0-1,0 1,1-1,-1 1,0-1,0 1,0-1,0 1,0 0,0 0,1 0,-1-1,0 1,0 0,0 0,0 1,1-1,-1 0,0 0,0 1,0-1,0 0,0 1,0-1,0 1,1 0,-1-1,-1 1,1 0,0-1,0 1,0 0,0 0,0 0,-1 0,1 0,-1 0,1 0,0 0,-1 0,1 0,-1 0,0 0,1 0,-1 1,-19 138,18-135,1-1,0 1,1 0,-1-1,1 1,0 0,0-1,0 1,1-1,0 1,0-1,0 0,0 0,1 0,-1 0,1 0,0 0,0-1,0 1,1-1,-1 0,1 0,0 0,0-1,0 1,0-1,0 0,1 0,-1 0,1-1,-1 1,1-1,-1 0,1-1,0 1,-1-1,1 0,0 0,0 0,-1-1,3 0,20-5,-2-1</inkml:trace>
  <inkml:trace contextRef="#ctx0" brushRef="#br0" timeOffset="880.848">3061 0,'-23'17,"3"-5,1 1,0 1,1 1,1 0,0 2,2-1,-1 2,2 0,-2 5,15-22,0 0,0 1,1 0,-1-1,0 1,1-1,-1 1,1 0,-1-1,1 1,0 0,0-1,0 1,0 0,0 0,0-1,0 1,1 0,-1-1,0 1,1 0,0-1,-1 1,1 0,0-1,0 1,0-1,0 0,0 1,0-1,0 0,0 1,0-1,1 0,-1 0,1 0,-1 0,67 25,-42-18,-18-5,1 1,0 0,-1 0,0 1,0 0,0 1,-1-1,0 1,0 1,0 0,3 4,-7-8,-1 0,0 1,0-1,0 0,-1 1,1-1,-1 1,0 0,0-1,0 1,0 0,-1 0,0-1,1 1,-1 0,-1 0,1 0,0-1,-1 1,0 0,0 0,0-1,0 1,-1-1,1 1,-1-1,0 0,0 1,-2 1,-3 3,1 0,-2-1,1 1,-1-2,0 1,-1-1,1 0,-1-1,0 0,-1 0,1-1,-1 0,0-1,0 0,0-1,0 0,0 0,-1-1,1-1,0 1,-1-2,1 1,-9-3,-21-15,27 6</inkml:trace>
  <inkml:trace contextRef="#ctx0" brushRef="#br0" timeOffset="5336.055">4049 706,'0'-17,"0"0,2 0,0 0,0 1,2-1,0 0,1 1,0 0,2 0,0 0,0 1,2 0,4-6,163-198,-169 209,0 1,1 1,0-1,0 1,1 1,0-1,1 1,-1 1,1 0,1 0,-1 1,3 0,-10 6,-1 0,1 0,-1 0,0 1,1-1,-1 1,0 0,0-1,0 1,0 0,0 0,0 1,-1-1,1 0,-1 1,1-1,-1 0,0 1,0 0,0-1,0 1,-1 0,1-1,-1 1,1 0,-1 0,0-1,0 1,0 0,-1 0,1-1,-1 1,1 0,-1 0,0 0,1 2,-4 201,3-204,1 0,0 0,0-1,1 1,-1 0,0 0,0 0,1-1,-1 1,1 0,0 0,-1-1,1 1,0 0,0-1,0 1,0-1,0 0,1 1,-1-1,0 0,1 1,-1-1,0 0,1 0,0 0,-1 0,1-1,0 1,-1 0,1-1,0 1,0-1,-1 1,1-1,0 0,0 0,0 0,-1 0,1 0,0 0,0 0,0-1,-1 1,1-1,1 0,77-42,105-128,-26 34,-160 138,1 0,0 0,0 0,-1 0,1 0,0 0,0 0,0-1,0 1,0 0,0 0,1 0,-1 0,0 0,0 0,1 0,-1 0,0 0,1 0,-1-1,1 1,-1 0,1 0,0 0,-1-1,1 1,0 0,-1-1,1 1,0-1,0 1,-1-1,1 1,0-1,0 1,0-1,0 0,0 0,0 1,0-1,0 0,0 0,0 0,0 0,-1 0,1 0,0 0,0 0,0-1,0 1,0 0,0 0,0-1,0 1,0-1,-1 1,1-1,0 1,0-1,0 1,-1-1,1 0,0 1,-1-1,1 0,-1 0,1 1,0-2,-65 177,54-145,6-21,0 1,1-1,0 0,0 1,1 0,1 0,-1-1,2 1,-1 0,1 0,1 0,1 10,8-3,2-6</inkml:trace>
  <inkml:trace contextRef="#ctx0" brushRef="#br0" timeOffset="5635.5">5291 283,'-6'11,"1"1,0 0,1 0,0 0,1 0,1 1,0 0,0-1,1 1,1 0,0 0,1-1,0 1,1 0,1-1,0 1,1 1,-3-11,1-1,0 1,0-1,0 1,0-1,0 0,0 0,1 0,-1 0,1 0,0-1,-1 1,1-1,0 0,0 1,0-1,0-1,0 1,0 0,0-1,0 1,0-1,0 0,0 0,0 0,0-1,0 1,0-1,0 1,0-1,0 0,2-1,91-47,-93 47,7-5,1-1,-1 0,-1 0,1-1,-2 0,1-1,-1 0,0 0,4-10,-9 16,-1 0,0-1,1 0,-2 1,1-1,0 0,-1 0,0 0,0 0,-1 0,1 0,-1-1,0 1,0 0,-1 0,0 0,1 0,-2 0,1 0,-1 0,1 0,-1 1,-1-1,1 0,-2-2,-1 2,0 0,-1 0,1 0,-1 0,0 1,0 0,0 0,-1 0,1 1,-1 0,0 0,0 1,0 0,0 0,0 1,0 0,-1 0,1 0,0 1,-1 0,1 1,0 0,-1 0,1 0,0 1,0 0,0 0,0 1,0 0,1 0,-1 1,1 0,-5 3,-8 10</inkml:trace>
  <inkml:trace contextRef="#ctx0" brushRef="#br0" timeOffset="5950.911">5855 537,'-10'-20,"7"-15,4-7,6-1,3 2,3 4,5 2,4 3,-1 2,0 6,1 7,-3 2,-4 8,-6 10,-8 10,-5 6,-1 1</inkml:trace>
  <inkml:trace contextRef="#ctx0" brushRef="#br0" timeOffset="6286.786">6165 424,'81'-34,"-51"24,-1-2,0-1,0-1,-2-1,0-2,0-1,-2 0,0-2,4-6,-1-27,-28 51,0 1,0-1,0 1,0 0,-1-1,1 1,0 0,-1-1,1 1,0 0,-1-1,0 1,1 0,-1 0,0-1,0 1,1 0,-1 0,0 0,0 0,0 0,0 0,-1 0,1 1,0-1,0 0,0 1,-1-1,1 1,0-1,-1 1,1-1,0 1,-1 0,1 0,0 0,-1-1,1 2,-1-1,1 0,0 0,-1 0,-13 1,-1 1,1 1,0 0,0 1,0 1,0 0,1 1,0 0,0 1,1 1,0 0,0 1,0 1,2-1,-1 2,1 0,0 0,1 1,1 0,0 1,1 0,0 0,-1 4,6-11,0-1,1 0,0 1,0 0,0-1,1 1,0 0,0 0,0 0,1 0,0 0,0 0,0 0,1 0,0 0,0 0,0-1,1 1,0 0,0-1,1 1,-1-1,1 0,0 1,1-1,-1-1,1 1,0 0,0-1,0 0,1 0,0 0,6 3,-1 0,2-1,-1 0,0-1,1 0,0-1,0 0,1-1,-1 0,1-1,-1-1,1 0,0 0,-1-1,1-1,0 0,-1-1,1 0,0-1,17-4</inkml:trace>
  <inkml:trace contextRef="#ctx0" brushRef="#br0" timeOffset="16321.107">239 1044,'-77'216,"-19"108,89-297,-48 106,52-113,5-19</inkml:trace>
  <inkml:trace contextRef="#ctx0" brushRef="#br0" timeOffset="16603.581">549 1384,'-21'29,"0"1,2 2,2 0,0 0,-8 29,23-58,0 0,0 0,0 0,1 0,-1 0,1 0,0 0,0 1,0-1,0 0,1 1,-1-1,1 1,0-1,0 0,0 1,1-1,-1 1,1-1,0 0,0 1,0-1,0 0,0 0,1 0,0 0,-1 0,1 0,0 0,0 0,1-1,-1 1,0-1,1 0,0 1,0-1,-1-1,1 1,0 0,0-1,0 1,1-1,-1 0,0 0,1 0,-1 0,2-1,10-3,0-1,0-1,0 0,-1-1,0 0,0-2,-1 1,0-2,0 0,-1 0,0-1,4-5,-8 7,1 0,-1-1,-1 0,0 0,0-1,-1 1,0-2,0 1,-1-1,3-10,-7 17,0 0,1 1,-2-1,1 0,0 0,-1 0,0 0,0 0,0 0,0 1,0-1,-1 0,0 0,0 0,0 0,0 1,-1-1,1 0,-1 1,0-1,0 1,0 0,-1 0,1 0,-1 0,1 0,-1 0,0 1,0-1,0 1,-1 0,1 0,-1 0,1 0,-6-1,0 0,0 1,0 0,0 1,0 0,0 0,0 1,-1 0,1 0,0 1,0 1,0-1,0 2,0-1,0 1,1 0,-2 2,-12 6</inkml:trace>
  <inkml:trace contextRef="#ctx0" brushRef="#br0" timeOffset="17035.291">1256 1468,'-11'10,"0"1,1 0,0 0,1 1,1 0,0 1,0 0,1 0,1 0,0 1,1 0,1 0,0 1,1-1,-2 15,5-26,1 0,-1 0,0-1,1 1,-1 0,1 0,0 0,0 0,0 0,0-1,0 1,1 0,-1-1,1 1,0-1,0 0,0 0,0 1,0-1,0 0,0-1,1 1,-1 0,1-1,-1 1,1-1,0 0,0 0,-1 0,1 0,0 0,0-1,0 1,0-1,0 0,0 0,0 0,0 0,3-1,4 0,0 0,-1-1,1 0,0 0,-1-1,1-1,-1 0,0 0,0 0,0-1,3-3,-8 5,1 1,-1-1,0-1,-1 1,1 0,0-1,-1 0,0 0,0 0,0 0,0 0,-1-1,0 1,0-1,0 0,0 0,-1 0,1 1,-1-1,-1 0,1 0,-1-1,1 1,-2 0,1 0,0 0,-1 0,0 0,0 0,-1 0,1 1,-1-1,0 0,0 1,-1-1,1 1,-1 0,0-1,0 1,-1 1,1-1,-1 0,0 1,0 0,0 0,-4-2,-44-12,28 13</inkml:trace>
  <inkml:trace contextRef="#ctx0" brushRef="#br0" timeOffset="17369.668">1933 1017,'-33'50,"3"1,1 2,4 1,1 1,-2 14,16-38,2-1,0 1,2 1,2-1,0 11,-15 137,19-180,1 1,-1 0,0 0,1-1,-1 1,1 0,-1 0,1 0,-1-1,1 1,-1 0,1 0,-1 0,1 0,-1 0,1 0,-1 0,1 0,-1 0,1 0,-1 1,1-1,-1 0,1 0,-1 0,0 0,1 1,-1-1,1 0,-1 1,0-1,1 0,-1 1,1-1,-1 0,0 1,0-1,1 1,-1-1,0 0,0 1,1-1,-1 1,0-1,0 1,0-1,0 1,0-1,0 1,0-1,0 1,0-1,0 1,0-1,0 1,0-1,0 1,0-1,0 1,-1-1,1 0,0 1,0-1,-1 1,1-1,0 1,0-1,-1 0,14-10</inkml:trace>
  <inkml:trace contextRef="#ctx0" brushRef="#br0" timeOffset="17669.097">2187 1242,'-87'53,"16"-11,2 3,-56 49,123-93,0 0,0 0,-1 0,1 0,0 0,0 1,1-1,-1 1,0-1,0 1,1 0,-1-1,1 1,-1 0,1 0,0 0,0 0,0 1,0-1,0 0,0 0,1 1,-1-1,1 0,-1 1,1-1,0 0,0 1,0-1,0 0,1 1,-1-1,1 0,-1 1,1-1,0 0,0 0,0 1,0-1,0 0,0 0,0 0,1 0,0 1,140 78,-3 5,-108-82,-16-7</inkml:trace>
  <inkml:trace contextRef="#ctx0" brushRef="#br0" timeOffset="17921.128">2610 1496,'-14'38,"-10"18,-1 4,9-8,7-13</inkml:trace>
  <inkml:trace contextRef="#ctx0" brushRef="#br0" timeOffset="18068.364">2581 1185,'0'0</inkml:trace>
  <inkml:trace contextRef="#ctx0" brushRef="#br0" timeOffset="18933.753">2864 1665,'12'-24,"1"12,0-1,0 2,1 0,1 1,0 0,0 1,1 1,0 0,0 1,1 1,12-3,92 13,-118-4,-1-1,0 1,1 0,-1 0,1 0,-1 0,1 0,-1 0,1 1,-1-1,1 1,-1 0,0-1,1 1,-1 0,0 1,0-1,0 0,0 0,0 1,0 0,0-1,0 1,0 0,-1 0,1 0,-1 0,1 0,-1 0,0 0,0 0,0 1,0-1,0 0,-1 1,1-1,0 3,46 83,-44-86,-1 0,0 0,1 0,0 0,-1 0,1-1,0 1,0-1,0 1,0-1,0 0,0-1,0 1,0 0,0-1,0 0,1 1,-1-1,0-1,0 1,0 0,1-1,-1 1,0-1,0 0,0 0,0 0,0-1,0 1,0-1,19-12,0-1,-1-1,-1 0,0-2,-1 0,-1-2,-1 0,14-20,37-41,-68 80,-7 5</inkml:trace>
  <inkml:trace contextRef="#ctx0" brushRef="#br0" timeOffset="19499.689">4049 1496,'-17'-1,"0"0,0 2,0 0,0 1,0 1,1 1,-1 0,1 1,0 0,0 2,0 0,1 0,0 2,1 0,-1 0,-5 7,17-14,1-1,0 1,0 0,0 0,0 0,0 0,0 0,1 0,-1 0,1 1,-1-1,1 1,0-1,0 1,0-1,0 1,0 0,1-1,-1 1,1 0,0 0,0-1,0 1,0 0,0 0,0-1,1 1,0 0,-1 0,1-1,0 1,0-1,0 1,1-1,-1 1,1-1,-1 0,1 0,0 1,0-1,0 0,0-1,1 2,10 0,0 0,0-1,0 0,0-1,0-1,0 0,0 0,1-1,-1-1,0-1,0 0,-1 0,1-1,-1-1,7-3,7 0,22-10,-38 13,0 0,1 1,0 0,0 1,0 0,0 0,0 1,1 1,-1 0,0 0,1 1,-1 1,1 0,-1 0,8 3,-15-2,0 1,1-1,-1 1,0 0,0 1,-1-1,1 1,-1 0,1 0,-1 0,0 0,-1 0,1 1,-1-1,0 1,0-1,0 1,-1 0,1 0,-1 0,0 4,5 114,-7-99,2 14,-2-1,-1 1,-2-1,-2 0,-1 0,-2 0,-1-1,-2-1,-2 0,-13 26,20-48,-1 0,-1 0,0 0,-1-1,0-1,-1 1,0-2,0 0,-2 0,1-1,-1 0,0-1,-1-1,-12 6,24-12,0 0,0-1,0 1,-1 0,1-1,0 1,0-1,0 0,0 0,-1 0,1 0,0 0,0 0,0-1,-1 1,1-1,0 1,0-1,0 0,0 0,0 0,0 0,0 0,0 0,1 0,-1-1,0 1,1-1,-1 1,1-1,-1 0,1 0,0 1,0-1,0 0,0 0,0 0,0 0,0 0,1-1,-1 1,1 0,-1 0,1 0,0-2,0-14,1 0,0 0,1 0,1 0,1 0,1 1,0 0,1 0,1 0,1 1,0 0,1 0,10-13,-5 3,13-17,1 1,3 2,1 0,2 3,22-20,-37 39</inkml:trace>
  <inkml:trace contextRef="#ctx0" brushRef="#br0" timeOffset="20420.476">5940 1468,'-30'5,"-1"1,1 1,0 2,0 1,1 1,0 1,1 2,1 1,0 1,-10 9,30-20,-1-1,1 2,0-1,0 1,1 0,0 0,0 0,0 1,1 0,0 0,0 1,1-1,0 1,0 0,1 0,0 0,1 1,-1-1,0 8,5-13,0 0,0 0,0 0,1 0,-1 0,1 0,-1-1,1 1,0-1,0 0,0 0,0 0,0 0,1-1,-1 1,1-1,-1 0,1 0,-1 0,1 0,0-1,-1 1,1-1,0 0,-1 0,1 0,0-1,-1 1,1-1,-1 0,1 0,0 0,-1-1,0 1,28-10,-1-1,-1-1,0-2,-1-1,-1-1,0-1,13-12,38-25,-77 53,1 0,-1 1,1-1,0 0,0 1,0-1,0 1,0-1,0 1,1 0,-1 0,0 0,0 0,1 0,-1 1,1-1,-1 1,1-1,-1 1,1 0,-1 0,1 0,-1 1,1-1,-1 0,0 1,1 0,-1-1,1 1,-1 0,0 0,0 0,1 1,-1-1,0 0,0 1,0 0,-1-1,1 1,0 0,-1 0,1 0,-1 0,1 0,-1 0,1 2,31 110,-32-109,1 1,0-1,0 0,0-1,1 1,0 0,-1-1,2 1,-1-1,0 0,1 0,0 0,0-1,0 1,0-1,1 0,-1 0,1 0,0-1,0 0,0 0,0 0,0 0,0-1,0 0,1 0,-1 0,0-1,1 0,-1 0,1 0,-1 0,0-1,5-1,10-6,0 0,-1-2,0 0,-1-1,0-1,0 0,-1-2,-1 0,-1 0,0-2,0 0,-2-1,0 0,7-13,1-6,-1 0,-2 0,-1-2,-3 0,0-1,-3 0,-1-1,-2 0,-2-1,-2 0,-1 0,-2 0,-5-38,1-102,3 181,0 1,-1-1,1 0,0 0,-1 1,1-1,0 0,-1 0,1 0,0 1,-1-1,1 0,-1 0,1 0,0 0,-1 0,1 0,-1 0,1 0,-1 0,1 0,0 0,-1 0,1 0,-1 0,1 0,0-1,-1 1,1 0,-1 0,1 0,0-1,-1 1,1 0,0 0,-1-1,1 1,0 0,0-1,-1 1,1 0,0-1,0 1,-1 0,1-1,0 1,0-1,0 1,0 0,0-1,0 1,0-1,0 1,0 0,0-1,0 1,-18 37,-9 49,4 1,3 2,4-1,4 2,4 0,4 0,5 38,-4 9,-14-121,6-16</inkml:trace>
  <inkml:trace contextRef="#ctx0" brushRef="#br0" timeOffset="20582.675">6222 1327,'43'-5,"29"-1,7-1,-1 2,-3 2,-6 1,-9 1,-5 0,-3 6,-10 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1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1,'-25'94,"4"2,4 0,5 1,4 0,4 1,5 4,0-89,-1 1,1-1,-2 1,0 0,-1-1,0 1,-1-1,-1 0,0 0,-1 0,0-1,0 1,-6 6,-3-2</inkml:trace>
  <inkml:trace contextRef="#ctx0" brushRef="#br0" timeOffset="248.537">1 480,'38'-5,"28"-6,11-1,3-4,-8 1,-6-1,-10 1,-9 4,-8-1,-6 1,-4-2,-2-4,0 1,-1-1,-4-3,-6 2</inkml:trace>
  <inkml:trace contextRef="#ctx0" brushRef="#br0" timeOffset="568.441">848 57,'-46'141,"6"1,-4 61,43-199,-9 129,10-130,0 1,1 0,-1 0,1-1,0 1,0-1,0 1,1 0,-1-1,1 0,0 1,0-1,0 0,0 0,1 0,-1 0,1-1,0 1,-1-1,1 1,0-1,1 0,-1 0,0 0,1-1,-1 1,1-1,-1 0,1 0,0 0,-1 0,4-1,9 0,-1-2,1 0,0-1,-1-1,1 0,-1-1,0-1,-1 0,1-1,-1 0,0-1,3-3,11-8,-23 15,1-1,-1 1,1 0,0 0,-1 0,2 1,-1 0,0 0,1 1,-1 0,1 0,0 0,-1 1,1 0,0 0,0 1,0 0,0 0,0 0,0 1,2 1,-7-1,0 1,0 0,0 0,0 0,0 1,-1-1,1 0,-1 1,1-1,-1 1,0-1,0 1,0 0,0-1,-1 1,1 0,-1 0,1 0,-1-1,0 1,0 0,0 0,-1 0,1 0,-1-1,1 1,-1 0,0 0,0-1,-1 1,1-1,0 1,0 0,0-1,1 1,-1-1,1 1,-1 0,1 0,0-1,0 1,0 0,0 0,1-1,-1 1,1 0,-1-1,1 1,0 0,0-1,0 1,1-1,-1 0,1 1,-1-1,1 0,0 0,-1 0,1 0,0 0,0 0,2 0,-1-1,0 0,0 0,0-1,0 1,0-1,1 0,-1 0,0 0,0 0,0-1,0 1,0-1,0 0,0 0,0 0,0 0,0 0,2-2,14-6</inkml:trace>
  <inkml:trace contextRef="#ctx0" brushRef="#br0" timeOffset="849.419">1468 622,'30'1,"-1"-1,1-1,-1-2,0-1,0-1,0-1,-1-2,16-6,8-29,-51 42,0 0,0 0,0 0,-1 0,1 0,0 0,-1 0,1-1,-1 1,1 0,-1-1,0 1,1 0,-1 0,0-1,0 1,0-1,0 1,0 0,0-1,0 1,0 0,-1-1,1 1,-1 0,1 0,-1-1,1 1,-1 0,0 0,1 0,-1 0,0 0,0 0,0 0,0 0,0 0,0 0,0 0,0 0,0 1,0-1,0 0,-1 1,1-1,-1 1,-7-2,0 0,0 1,0 0,0 0,0 1,1 1,-1-1,0 1,0 1,0 0,1 0,-1 1,1-1,-1 2,1 0,0 0,0 0,0 1,-2 2,0 0,0 1,1 0,0 0,0 1,1 0,0 0,0 1,1 0,1 1,0 0,0 0,-3 9,7-13,-1-1,1 0,0 1,1 0,0-1,0 1,0 0,1-1,0 1,0 0,1 0,0-1,0 1,0 0,1-1,0 1,0-1,1 0,0 0,0 0,0 0,1 0,0 0,0-1,3 3,6 4,1-1,0 0,1 0,1-2,-1 0,1-1,1 0,0-1,0-1,0-1,0 0,1-1,0-1,0-1,13 0,-4-1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3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196 323,'28'12,"1"-1,1-2,-1 0,1-2,1-1,-1-2,1-1,0-1,-1-2,1 0,0-3,0 0,-1-2,0-1,0-2,0-1,-1-1,7-5,-21 9,-1-1,0-1,-1 0,0 0,0-2,-1 0,0 0,0-1,-2 0,1-1,-1 0,-1-1,0 0,-1 0,0-1,-1 0,-1-1,0 1,-1-1,-1 0,1-6,-5 18,1 1,-1-1,0 0,0 1,-1-1,1 1,-1-1,1 1,-1 0,0-1,1 1,-1-1,-1 1,1 0,0 0,0 0,-1 0,1 0,-1 0,0 0,0 0,0 0,1 1,-2-1,1 1,0 0,0-1,0 1,-1 0,1 0,0 0,-1 1,1-1,-1 0,1 1,-1 0,1 0,-1-1,1 1,-1 1,1-1,-1 0,1 1,-1-1,1 1,0 0,-1 0,1 0,0 0,-1 0,1 0,0 1,0-1,0 1,0-1,-1 3,-14 15,2 0,0 2,1 0,1 0,1 1,1 1,1 0,1 0,1 1,2 0,0 0,0 5,-2 1,-26 121,6 2,4 28,-12 67,33-223,-2 1,-1-1,-1-1,-1 1,-1-2,-1 1,-1-1,-1 0,-1-1,-1-1,-1 0,-1-1,0-1,-10 9,3-9,0-1,-1-1,-1 0,0-2,-1-1,-1-2,0 0,-1-2,0 0,-12 0,36-8,0 0,0 0,-1-1,1 0,-1 0,1 0,-1 0,0-1,1 0,-1 0,1 0,-1 0,0-1,1 1,-1-1,1-1,-1 1,1-1,0 1,0-1,-1 0,1-1,0 1,1-1,-1 0,0 0,1 0,0 0,0 0,0-1,0 1,0-1,1 0,-1 0,1 0,0 0,0-1,1 1,-1 0,1-1,2-8,0 1,1-1,0 1,1 0,0-1,1 2,0-1,1 0,1 1,0 0,0 0,1 0,0 1,1 0,0 1,1 0,7-7,43-44,3 2,2 4,4 1,-32 25,1 1,1 3,2 1,0 1,1 3,1 1,7 0,69 3,-94 16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244 1,'-28'21,"2"-4,1 2,0 1,2 0,0 2,2 1,0 1,-12 19,31-41,0 1,0 0,0 0,1 0,-1 1,1-1,0 0,-1 0,2 1,-1-1,0 1,1-1,-1 1,1-1,0 1,0-1,0 1,1-1,-1 1,1-1,0 1,0-1,0 0,0 1,1-1,0 0,-1 0,1 0,0 0,0 0,0 0,1-1,-1 1,1-1,-1 0,1 1,0-1,0 0,0-1,0 1,0 0,1-1,-1 0,0 0,1 0,8 2,0-1,-1-1,1 0,0 0,0-1,0-1,0 0,0 0,0-1,-1-1,1 0,-1-1,0 0,0-1,0 0,0 0,-1-1,0-1,0 1,-1-2,1 1,-2-2,1 1,-1-1,-1 0,1-1,-2 1,1-1,-1-1,-1 1,5-12,-9 17,1 0,-1-1,0 1,-1 0,1-1,-1 1,0-1,-1 1,1 0,-1-1,0 1,0 0,-1-1,1 1,-1 0,0 0,-1 0,1 0,-1 1,0-1,0 1,0-1,-1 1,-1-1,-13-7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0 371,'24'-34,"18"-25,6-3,-5 5,-5 7,-4 7,-3 11,-2 11,-6 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1,'-5'0,"-1"0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1,'-32'0,"-180"15,202-13,0 0,0 1,1 0,-1 1,1 0,-1 1,1 0,1 0,-1 1,1 0,0 0,0 1,1 0,0 0,0 1,0 0,1 0,0 1,0 2,4-2,1 0,0 0,0 1,1-1,0 0,0 0,1 0,1 1,0-1,0 0,0 0,1-1,1 1,-1-1,1 1,1-1,0 0,0-1,0 1,1-1,0 0,1 0,-1-1,4 3,-2-1,0 0,1-1,0 0,0 0,0-1,1 0,0-1,0 0,1-1,-1 0,1 0,0-1,0 0,0-1,0-1,1 1,-1-2,0 0,1 0,-1-1,0 0,0-1,0 0,0-1,0 0,0-1,-1 0,3-2,30-13,-23 12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5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0 229,'24'6,"0"-1,0-1,1-1,-1-1,1-1,0-1,-1-1,1-1,-1-2,1 0,-1-2,-1 0,1-2,-1 0,0-2,-1-1,0 0,6-6,-25 15,1 0,-1 0,0-1,0 1,0-1,0 0,-1 0,1 0,-1 0,1-1,-1 1,0 0,-1-1,1 0,0 1,-1-1,0 0,0 0,0 0,0 1,-1-1,0 0,1 0,-2 0,1 0,0 0,-1 0,1 0,-1 0,0 0,-1 0,1 1,-1-1,1 0,-1 1,0-1,0 1,-1 0,1 0,-1 0,1 0,-4-3,-7 3,-1 0,1 0,-1 2,1-1,-1 2,0 0,1 0,-1 2,0-1,1 2,0 0,-1 0,1 1,0 1,1 0,-1 1,1 0,0 1,1 1,0-1,0 2,-8 7,9-9,2 0,-1 0,1 0,0 1,1 0,-1 1,2 0,-1 0,1 0,1 1,0 0,0 0,1 0,0 1,1-1,0 1,1 0,0 0,0 0,1 0,1 0,0 0,0 0,1 1,1-1,0-1,0 1,1 0,1 0,1 2,2-5,0-1,0 0,1 0,1-1,-1 0,1 0,0-1,0 0,0-1,1 0,-1 0,1-1,0 0,0-1,0 0,0-1,10 0,-14 0,19 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1 201,'17'32,"-1"0,-2 1,-2 1,0 0,-3 1,0 0,-3 0,0 3,-2-24,-1 1,0-1,-1 1,-1 0,0 0,-1 0,-1 0,0-1,-1 1,0 0,-2-1,1 1,-2-1,0 0,-1 0,-3 6,9-19,0 0,-1 0,1 0,0-1,0 1,0 0,-1 0,1 0,0 0,-1-1,1 1,-1 0,1-1,-1 1,1 0,-1-1,0 1,1 0,-1-1,0 1,1-1,-1 1,0-1,0 0,0 1,1-1,-1 0,0 1,0-1,0 0,0 0,1 0,-1 0,0 0,0 0,0 0,0 0,0 0,0 0,1 0,-1-1,0 1,0 0,0-1,1 1,-1 0,0-1,0 1,1-1,-1 1,0-1,1 1,-1-1,0 0,1 1,-1-1,1 0,-1 0,1 1,0-1,-1 0,-5-57,13 35,0 0,2 0,1 1,0 0,2 1,0 0,6-5,-10 13,31-42,1 3,3 1,2 3,2 1,3 2,17-10,-42 33,0 1,2 2,0 0,2 2,0 1,0 1,1 2,1 1,-29 11,0-1,0 1,0 0,0 1,0-1,0 0,0 0,0 1,1-1,-1 1,0 0,0 0,0 0,0 0,1 0,-1 0,0 0,0 1,0-1,0 1,1 0,-1 0,0-1,0 1,-1 0,1 1,0-1,0 0,0 1,-1-1,1 0,-1 1,1 0,-1-1,1 1,-1 0,0 0,0 0,0 0,0 0,0 0,-1 0,1 0,-1 0,1 0,-1 1,0-1,1 0,-1 0,0 0,-1 1,-5 15,-1 0,-1 0,-1-1,0 0,-2 0,0-1,0-1,-1 0,-13 12,-12 14,-2-2,-1-1,-3-2,0-1,-2-3,-2-2,0-2,-7 1,54-30,1 1,-1-1,0 1,0-1,0 0,0 1,0-1,0 1,0-1,0 0,0 1,0-1,0 1,0-1,-1 1,1-1,0 0,0 1,-1-1,1 1,0-1,0 1,-1-1,1 1,-1 0,1-1,0 1,-1-1,1 1,-1 0,1-1,-1 1,1 0,-1-1,1 1,-1 0,0 0,1 0,-1 0,1-1,-1 1,1 0,-1 0,0 0,1 0,-1 0,1 0,-1 0,0 1,1-1,-1 0,1 0,-1 0,17-17,2-1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6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1 453,'395'-118,"-342"97,0-2,-1-3,47-31,-88 50,0-1,0-1,-1 1,0-2,0 1,-1-2,0 1,-1-1,0 0,-1-1,0 0,3-9,-9 18,-1 1,0-1,0 0,0 1,0-1,-1 1,1-1,0 1,-1-1,0 1,0-1,0 1,0 0,0-1,0 1,0 0,-1 0,1 0,-1 0,0 0,1 0,-1 0,0 1,0-1,0 0,0 1,-1 0,1 0,0-1,0 1,-1 0,1 1,-1-1,1 0,-1 1,1-1,-1 1,1 0,-1 0,1 0,-1 0,1 1,-1-1,0 0,1 1,0 0,-1 0,1 0,-1 0,1 0,0 0,-1 1,-10 0,0 2,0-1,0 2,1 0,-1 0,1 1,1 1,-1 0,1 0,0 1,1 1,0 0,0 0,1 1,0 0,0 0,1 1,1 0,-5 9,11-17,0-1,1 0,-1 0,0 1,1-1,-1 0,1 1,0-1,0 1,0-1,0 1,0-1,1 0,-1 1,1-1,-1 0,1 1,0-1,0 0,0 0,0 0,0 1,0-1,1 0,-1-1,1 1,0 0,-1 0,1-1,0 1,0-1,0 1,0-1,0 0,0 0,0 0,1 0,-1 0,0 0,1-1,-1 1,2-1,105 13,-86-14,-17 0,1-1,-1 1,0 0,0 0,0 1,1 0,-1 0,0 1,1-1,-1 1,0 1,0-1,0 1,0 0,0 0,0 1,-1 0,1 0,-1 0,0 1,0 0,0 0,0 0,-1 0,1 1,-1-1,0 1,-1 1,1-1,-1 0,2 6,-14 105,10-106,2-6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9 794,'-3'13,"1"1,0-1,1 1,1 0,0 0,0-1,1 1,1 0,1-1,0 1,0-1,2 0,-1 0,2 0,6 11,-10-21,1 1,0-1,0 0,1 0,-1-1,0 1,1-1,0 1,0-1,0 0,0-1,0 1,0-1,0 1,0-1,0-1,1 1,-1 0,0-1,1 0,-1 0,0 0,1-1,-1 1,0-1,1 0,-1-1,0 1,0-1,0 1,0-1,0 0,-1-1,1 1,2-3,3 0,-1-2,0 1,0-1,0 0,-1 0,-1-1,1 0,-1 0,0 0,-1-1,0 0,0 0,-1-1,3-9,-6 15,-1-1,1 0,-1 0,0 1,0-1,-1 0,0 0,0 0,0 1,0-1,0 1,-1-1,0 1,0-1,0 1,-1 0,1 0,-1 0,0 0,0 1,-1-1,1 1,-1-1,1 1,-1 1,0-1,-3-1,-5-4,-1 0,1 2,-1-1,-1 2,1 0,-1 0,0 2,-12-3,-32 1,33 5</inkml:trace>
  <inkml:trace contextRef="#ctx0" brushRef="#br0" timeOffset="404.758">489 653,'17'83,"-13"-57,1 0,1 0,2 0,0-1,1 0,2-1,1 1,-11-23,-1 0,1 0,0 0,0 0,0-1,0 1,1 0,-1 0,0-1,1 1,-1-1,1 1,-1-1,1 0,0 1,0-1,-1 0,1 0,0 0,0-1,0 1,0 0,0-1,0 1,0-1,1 0,-1 1,0-1,0 0,0 0,0-1,0 1,0 0,0-1,0 1,0-1,0 0,0 0,0 1,0-1,0-1,0 1,-1 0,1 0,0-1,-1 1,1-1,11-13,-2 0,0-1,-1 0,-1 0,0-1,-1 0,-1-1,-1 1,0-3,25-58,20-18,-39 84</inkml:trace>
  <inkml:trace contextRef="#ctx0" brushRef="#br0" timeOffset="617.35">997 709,'-10'29,"-2"10</inkml:trace>
  <inkml:trace contextRef="#ctx0" brushRef="#br0" timeOffset="769.078">884 342,'0'0</inkml:trace>
  <inkml:trace contextRef="#ctx0" brushRef="#br0" timeOffset="4370.364">1533 653,'-27'10,"1"2,0 1,0 0,1 2,1 1,1 1,0 1,1 1,1 1,-16 20,35-39,0 1,0 0,0 0,0 0,1 0,-1 0,0 0,1 0,-1 1,1-1,0 1,0-1,0 1,0-1,0 1,1-1,-1 1,1 0,-1-1,1 1,0 0,0 0,1-1,-1 1,0 0,1-1,-1 1,1-1,0 1,0 0,0-1,0 0,1 1,-1-1,1 0,-1 1,1-1,0 0,0 0,0 0,0-1,0 1,0 0,0-1,1 0,-1 1,0-1,1 0,-1 0,1 0,0 0,-1-1,2 1,10-2,0 0,0 0,0-1,0-1,0-1,0 0,-1-1,0 0,0-1,0 0,0-1,-1 0,0-1,-1-1,-3 4,57-33,-2-4,-1-2,-3-3,31-34,-71 63,0-1,-2-1,-1-1,0-1,-2 0,0-1,-2 0,0-1,-2 0,0-1,-2 0,-1-1,0 1,1-25,-6 36,-2-1,1 0,-2 0,0 1,0-1,-2 0,1 1,-4-6,5 16,0 0,0 1,-1-1,1 0,-1 1,0 0,0-1,-1 1,1 0,-1 0,1 0,-1 1,0-1,0 0,0 1,0 0,-1 0,1 0,0 0,-1 0,0 1,1 0,-1 0,0 0,0 0,1 0,-1 1,0-1,0 1,0 0,0 0,0 1,-3 0,-7 4,0 1,1 0,-1 1,2 0,-1 1,1 0,0 1,0 1,1 0,1 0,0 1,0 0,1 1,0 0,-2 6,-11 11,1 1,1 1,2 1,1 1,2 0,1 1,1 1,2 0,2 0,1 1,-2 33,9-59,1 1,1 0,-1-1,2 1,0 0,0-1,1 1,0-1,0 0,2 0,-1 0,1-1,0 0,1 1,0-2,1 1,-1-1,2 0,-1 0,1-1,0 0,1 0,0-1,1 0,7 4,0 0,1-2,0 0,1-1,0-1,0-1,0 0,1-2,-1 0,1-1,0-1,15-1,4-4,0-2,0-2,-1-1,1-2,-2-1,0-2,-1-2,0-1,15-11,-37 21,1 0,-1-1,0-1,-1 0,0-1,0 0,-1-1,-1 0,0-1,0 0,-1-1,0 0,-2-1,1 0,-2 0,0-1,0 1,-2-2,1 1,-2-1,1-9,-4 23,-1 0,0 0,0 0,0 0,-1 0,1 0,0 0,-1 0,1 0,-1 0,0 0,0 0,0 0,0 0,0 1,0-1,0 0,0 1,-1-1,1 0,-1 1,1 0,-1-1,0 1,1 0,-1 0,0 0,0 0,0 0,0 0,0 1,0-1,0 1,0-1,0 1,0 0,0 0,0 0,0 0,0 0,0 0,0 0,-2 1,-89 30,68-17,1 2,0 0,1 2,1 0,1 2,0 0,2 1,0 1,1 1,-3 8,17-27,1 0,0 0,0 0,0 0,0 0,0 0,1 1,0-1,0 1,0 0,1 0,0 0,0 0,0 0,0 0,1 0,-1 0,1 0,1 0,-1 0,1 0,0 0,0 0,0 0,1-1,-1 1,1 0,0-1,1 1,-1-1,1 0,0 1,0-1,0-1,1 1,-1 0,1-1,0 0,0 1,0-2,1 1,17 4,0-2,0 0,1-1,0-2,-1 0,1-2,0 0,0-2,15-2,-30 3,47-6,-1-2,1-2,-2-3,0-3,49-21,284-141,-288 122,-126 45,27 11,-155 21,130-14,0 1,0 1,1 2,1 0,-1 1,-16 12,27-14,4-4,0-1,0 2,0 0,1 0,0 0,1 1,-1 1,1-1,1 1,-1 1,1-1,1 1,0 0,0 1,1 0,0 0,0 0,1 0,1 1,0-1,0 2,2-8,-1 1,1 0,1-1,-1 1,1 0,0 0,0-1,0 1,1 0,-1 0,1-1,0 1,1 0,-1-1,1 1,0-1,0 0,0 0,1 1,-1-1,1-1,0 1,0 0,1-1,-1 1,1-1,-1 0,1 0,0-1,0 1,1-1,-1 0,0 0,1 0,-1-1,1 1,2-1,19 1,0-2,-1-1,1-1,0-1,-1-1,0-2,0 0,0-2,-1 0,0-2,0-1,-1-1,-1 0,0-2,-1-1,14-12,12-5,-1-1,-2-3,-1-1,-2-2,27-36,-49 53,-1-2,-2 0,0 0,-2-1,0-1,-2-1,-1 0,-1 0,-2-1,0 0,-2-1,0-4,-4 17,-1-1,-1 1,0 0,-1-1,0 1,-2 0,0 0,0 0,-2 0,-1-4,3 13,0 1,0 0,0 0,0 0,-1 1,0-1,0 1,-1 0,0 0,1 0,-2 1,1 0,0 0,-1 0,0 0,0 1,0 0,0 0,0 1,-1 0,1 0,-1 0,1 1,-1 0,-6 0,4 1,-1 0,0 1,1 0,-1 1,1 0,-1 0,1 1,0 0,0 1,0 0,1 0,-1 1,1 0,0 0,0 1,1 0,0 1,0 0,0 0,1 0,-3 6,-4 3,2 0,0 2,1-1,1 1,1 0,0 1,2 0,0 0,1 1,0 0,2 8,0-1,2 1,1 0,1-1,2 1,0-1,2 1,1-1,1-1,1 1,2-1,0-1,2 1,1-2,1 0,0 0,2-2,1 0,1-1,1 0,0-2,2 0,0-1,1-1,0-1,2-1,16 7,-25-13,0 0,0-2,1 1,0-2,0 0,1-1,-1-1,1-1,0 0,0-1,0-1,1 0,-1-1,5-2,2-4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7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12,'10'-5,"3"-2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7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46 105,'-9'33,"-9"16,-1 0</inkml:trace>
  <inkml:trace contextRef="#ctx0" brushRef="#br0" timeOffset="868.882">300 245,'144'-227,"-144"227,0-1,0 0,0 1,0-1,0 0,1 1,-1-1,0 0,0 1,1-1,-1 1,0-1,1 0,-1 1,0-1,1 1,-1-1,1 1,-1-1,1 1,-1 0,1-1,-1 1,1 0,0-1,-1 1,1 0,-1-1,1 1,0 0,-1 0,1 0,0 0,-1 0,1 0,0 0,0 0,-1 0,1 0,0 0,-1 0,1 0,-1 0,1 1,0-1,-1 0,1 1,0-1,-1 0,1 1,-1-1,1 1,0-1,6 39,-5-23,-2-10,1-1,-1 1,1-1,0 0,1 1,-1-1,1 0,0 0,0 0,1 0,-1 0,1-1,0 1,0-1,1 1,0-1,-1 0,1-1,1 1,-1-1,0 1,1-1,0-1,-1 1,1-1,0 1,0-1,1-1,-1 1,0-1,1 0,-1 0,0 0,1-1,1 0,10-4,1 0,-1-1,1-1,-1 0,-1-2,0 0,0-1,0 0,-1-1,0-1,-1 0,0-1,1-3,-7 8,-1 0,0 1,0 0,0 0,1 1,0 0,0 0,0 1,1 0,-1 0,1 1,0 0,4-1,-13 4,-1 0,1 0,0 0,-1 0,1 0,-1 0,1 0,0 1,-1-1,1 0,0 0,-1 0,1 0,-1 0,1 0,0 1,0-1,-1 0,1 0,0 1,-1-1,1 0,0 0,0 1,-1-1,1 0,0 1,0-1,0 0,-1 1,1-1,0 0,0 1,0-1,0 1,0-1,0 0,0 1,0-1,0 0,0 1,0-1,0 1,0-1,0 0,0 1,0-1,0 0,1 1,-1-1,0 1,0-1,0 0,0 0,1 1,-1-1,0 0,1 1,-1-1,0 0,0 0,1 1,-1-1,0 0,1 0,-1 0,0 0,1 1,-1-1,1 0,-29 21,17-14,7-6,0 1,0 0,1 0,-1 0,1 1,0-1,-1 1,1 0,0 0,1 0,-1 0,0 0,1 1,0-1,0 1,0 0,0-1,-1 4,4-5,0 0,0 0,0-1,0 1,0 0,1-1,-1 1,0 0,1-1,-1 0,1 1,0-1,-1 0,1 0,0 0,0 0,0 0,0 0,0 0,0-1,0 1,0-1,0 1,0-1,0 0,0 0,0 0,0 0,0 0,0 0,0-1,0 1,0-1,0 1,1-1,55-9,-46 7,1 0,0 0,0 1,0 0,0 2,0-1,0 2,0-1,0 2,0 0,0 0,0 1,0 1,-1 0,0 1,0 0,5 3,-2 2,0 0,-1 0,0 1,0 1,-2 1,1 0,-1 0,-1 1,-1 0,0 1,-1 1,0-1,-1 1,-1 1,-1-1,0 1,-1 0,-1 1,1 7,-4-5,-1 0,-1 1,0-1,-2 0,0 0,-1-1,-2 1,-2 7,6-19,-1-1,0 0,0 0,-1 1,0-2,0 1,-1 0,1-1,-1 0,-1 0,1-1,-1 1,0-1,0 0,-1-1,1 1,-1-1,0-1,0 1,-1-1,1 0,-7 1,10-4,-1-1,0 1,1-1,-1 0,1 0,-1 0,1-1,-1 0,1 0,0 0,0 0,0 0,0-1,0 0,0 0,1 0,-1 0,1-1,0 1,0-1,0 0,1 0,-1 0,1 0,0 0,0 0,1-1,-1 1,1-1,0 1,0-1,0 0,1 1,-1-1,1 0,0 1,1-1,-1 0,1 1,0-1,0 1,1-2,3-15,1 1,1 0,1 0,1 1,0 0,1 0,2 1,-1 1,2 0,1 1,0 0,0 1,2 0,0 1,0 1,2 1,-1 0,1 1,1 1,18-7,33-12,-41 19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98,'-347'156,"334"-149,9-6,0 0,0 1,0 0,0 0,0 1,1-1,-1 1,1-1,-1 1,1 0,0 0,0 1,1-1,-1 1,-2 3,6-5,0 0,-1-1,1 1,0 0,0-1,0 1,1 0,-1-1,0 1,0-1,1 0,-1 1,1-1,-1 0,1 0,0 0,-1 0,1 0,0 0,0-1,0 1,0 0,0-1,-1 0,3 1,-3-1,90 14,-82-14,1 0,0 0,-1 1,0 1,1-1,-1 1,0 1,0 0,0 0,0 1,0 0,-1 0,1 1,-1 0,-1 1,2 1,-7-6,-1 1,0 0,1 0,-1-1,0 1,0 0,0 0,0 0,0 0,0 0,-1 1,1-1,-1 0,1 0,-1 0,0 0,0 1,0-1,0 0,0 0,0 1,-1-1,1 0,-1 0,0 0,1 0,-1 0,0 0,0 0,-1 0,1 0,0 0,0 0,-1-1,1 1,-1-1,0 1,1-1,-3 2,-76 46,-65-9,103-48,30-2</inkml:trace>
  <inkml:trace contextRef="#ctx0" brushRef="#br0" timeOffset="487.102">872 126,'-1'75,"-3"1,-4-1,-3-1,-3 0,-23 71,33-129,-1-1,-1 1,0-1,-1 0,0 0,-1-1,-1 0,-1-1,0 1,-6 5,15-18,1 0,-1 0,0 0,0 0,1-1,-1 1,0 0,0 0,0 0,0-1,0 1,0-1,0 1,0-1,-1 1,1-1,0 1,0-1,0 0,0 0,-1 0,1 0,0 1,0-2,0 1,-1 0,1 0,0 0,0 0,0-1,-1 1,1-1,0 1,0-1,0 1,0-1,0 0,0 1,0-1,0 0,0 0,1 0,-1 1,0-1,0-1,-5-56,15 33,1 0,1 1,1 1,1 0,1 0,1 1,7-7,1-3,8-12,1 0,3 2,1 2,2 2,2 1,1 1,2 3,1 2,2 1,1 3,-37 21,88-36,-94 42,-1-1,1 0,0 1,-1-1,1 1,0 0,-1 1,1-1,0 0,-1 1,1 0,0 0,-1 0,1 0,-1 1,0-1,1 1,-1 0,0 0,0 0,0 0,0 1,-1-1,1 1,-1 0,3 2,-3-2,0 1,-1-1,1 1,-1 0,1-1,-1 1,0 0,-1 0,1 0,-1 0,1 0,-1 0,0 0,-1-1,1 1,-1 0,0 0,0 0,0 0,0-1,0 1,-1 0,0-1,0 1,0-1,-1 2,-71 77,58-69,0 0,0-2,-2 1,1-2,-1-1,-1 0,0-1,0-1,0-1,-1-1,0 0,0-1,0-2,-1 0,-1-1,-1-6,5-2</inkml:trace>
  <inkml:trace contextRef="#ctx0" brushRef="#br0" timeOffset="1036.07">1465 380,'66'-37,"-1"-3,-2-2,-1-3,9-13,-62 50,1-2,-1 1,-1-1,1 0,-2-1,0 0,0 0,-1-1,0 0,-1 0,0-1,-5 13,1-1,-1 0,0 0,1 1,-1-1,0 0,0 0,1 0,-1 1,0-1,0 0,0 0,0 0,0 0,-1 1,1-1,0 0,0 0,0 0,-1 1,1-1,0 0,-1 0,1 1,-1-1,1 0,-1 1,1-1,-1 0,1 1,-1-1,0 1,1-1,-1 1,0-1,1 1,-1-1,0 1,0 0,1-1,-1 1,0 0,0 0,0 0,1 0,-1-1,0 1,0 0,0 0,0 1,1-1,-1 0,0 0,0 0,0 0,0 1,1-1,-1 0,0 1,0-1,1 1,-50 24,47-24,0 0,0 1,0-1,0 1,1 0,-1 0,1 0,-1 0,1 1,0-1,-1 1,1-1,1 1,-1 0,0-1,1 1,-1 0,1 0,0 0,0 0,0 0,0 1,1-1,-1 0,1 0,0 1,0-1,0 0,0 0,1 1,-1-1,1 0,0 0,0 0,0 0,0 0,0 0,1 0,-1 0,1 0,0 0,0-1,0 1,0-1,1 0,53 26,-51-27,0 0,0 0,-1 1,1-1,0 1,-1 0,1 0,-1 1,0-1,0 1,0 0,0 0,0 1,-1-1,0 1,1-1,-1 1,0 0,-1 0,1 0,-1 1,0-1,0 1,0-1,0 1,-1 0,0-1,0 1,0 0,-1 0,8 38,1-39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0,'-21'135,"14"362,-19-307,25-185,0-1,1 1,-2-1,1 0,0 0,-1 1,0-1,0 0,0 0,-1 0,1-1,-1 1,0-1,0 1,0-1,0 0,-4 3,-9 2</inkml:trace>
  <inkml:trace contextRef="#ctx0" brushRef="#br0" timeOffset="717.175">0 480,'29'9,"0"-1,1-1,0-2,0-1,0-1,0-2,1-1,-1-1,0-1,0-2,0-1,22-7,-9-1,1-2,-2-1,0-3,-1-1,-1-2,0-2,-2-1,15-15,137-139,-190 179,0 1,0-1,0 1,0-1,0 0,0 1,0-1,1 1,-1-1,0 0,0 1,0-1,1 0,-1 1,0-1,0 0,1 0,-1 1,0-1,0 0,1 0,-1 1,0-1,1 0,-1 0,0 0,1 1,-1-1,1 0,-1 0,0 0,1 0,-1 0,0 0,1 0,-1 0,1 0,-1 0,0 0,1 0,-1 0,1 0,-1 0,0-1,1 1,-1 0,1 0,-20 36,19-36,-43 77,2 2,4 2,-8 34,40-104,1 0,0 1,1-1,0 1,1 0,0 0,1 0,1 0,0 0,0 0,1 0,2 7,-2-16,1 0,-1-1,1 0,0 1,-1-1,1 0,0 0,1 0,-1 0,0 0,1-1,-1 1,0 0,1-1,0 0,-1 0,1 0,0 0,0 0,0 0,-1-1,1 0,0 1,0-1,0 0,0 0,0-1,0 1,0 0,0-1,86-24,96-60,-183 84,1 1,0-1,0 0,0 1,-1 0,1 0,0 0,0 0,0 0,0 0,-1 1,1-1,0 1,0 0,-1 0,1 0,0 0,-1 1,1-1,-1 1,0-1,1 1,-1 0,0 0,0 0,0 0,0 0,0 0,-1 1,1-1,-1 0,1 1,-1 0,0-1,0 1,0 0,3 4,0-1,0 0,1 1,0-2,0 1,1 0,-1-1,1 0,0-1,1 1,-1-1,1 0,0-1,0 1,0-1,0-1,0 1,1-1,-1-1,1 1,-1-1,1-1,0 1,0-1,-1-1,1 1,0-1,5-2,4 1,0-1,0-1,0 0,-1-1,1-1,-1-1,0 0,-1-1,0-1,0 0,-1-1,0-1,-1 0,0-1,-1 0,0-1,-1 0,-1-1,0 0,0-1,-2 0,3-5,-9 18,-1 0,0 0,0 0,0 1,0-1,0 0,0 0,-1 0,1-1,-1 1,1 0,-1 0,0 0,1 0,-1 0,-1-1,1 1,0 0,0 0,-1 0,1 0,-1 0,0 0,1 0,-1 0,0 0,0 0,0 0,-1 0,1 0,0 1,-1-1,1 0,-1 1,0 0,1-1,-1 1,0 0,0 0,0 0,0 0,0 0,0 0,0 0,0 1,0-1,0 1,0 0,0-1,0 1,-2 0,-11 5,0 1,0 0,1 0,0 2,0 0,0 0,1 2,1-1,-1 2,2-1,-5 6,4-5,1 0,0 1,1 1,0-1,0 2,2-1,-1 1,2 1,0-1,1 1,0 0,1 3,4-11,1 0,1-1,-1 1,1 0,0-1,1 1,-1-1,1 0,1 1,-1-1,1 0,0 0,0 0,1-1,0 1,0-1,0 0,1 0,-1 0,1-1,0 0,1 0,-1 0,1 0,-1-1,1 0,0 0,0 0,1-1,-1 0,5 1,25 7,0-1,1-2,0-1,-1-2,2-2,25-1,-30-1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1,'-33'223,"21"-134,-4-2,-5 1,-10 21,-3-33,34-76,1-1,-1 1,0 0,1 0,-1 0,1 0,-1 0,0 0,1 0,-1 0,1 0,-1 0,1 0,-1 1,0-1,1 0,-1 0,1 0,-1 0,0 1,1-1,-1 0,0 0,1 1,-1-1,0 0,1 1,-1-1,0 0,0 1,0-1,1 0,-1 1,0-1,0 0,0 1,0-1,1 1,-1-1,0 0,0 1,0-1,0 1,0-1,0 1,0-1,0 0,0 1,0-1,-1 1,1-1,0 0,0 1,0-1,0 1,-1-1,1 0,0 1,0-1,-1 0,1 1,0-1,-1 0,1 0,0 1,-1-1,1 0,0 0,-1 1,1-1,31-16,55-39,-32 18,3 2,0 2,2 3,2 3,4 1,-41 17,-19 6,0 0,1 1,-1-1,1 1,0 0,0 0,0 1,0 0,0 0,0 0,0 1,0 0,0 0,0 1,1-1,-1 1,0 1,0-1,-1 1,1 0,0 0,1 1,-5 2,-1 1,1-1,-1 0,0 1,0-1,-1 1,0-1,0 0,0 1,0-1,-1 1,0-1,0 1,-1-1,1 0,-1 0,0 0,0 0,-1 0,0 0,0-1,0 1,0-1,-1 1,-12 17,-2-1,0-1,-1 0,-2-2,1 0,-2-1,0-1,-2-1,1-2,-2 0,-11 10,-130 50,164-72,0 0,0 0,-1 0,1 0,0-1,-1 1,1-1,0 1,-1-1,1 0,0 0,-1 0,1 0,-1 0,1 0,0-1,-1 1,1-1,0 0,-1 0,1 0,0 0,0 0,0 0,0 0,0-1,0 1,0-1,0 0,1 1,-1-1,1 0,-1 0,1 0,-1 0,1 0,0 0,0 0,0-1,1 1,-1 0,0-1,1 1,-1 0,1-1,0 1,0-1,0 1,0-3,4-12</inkml:trace>
  <inkml:trace contextRef="#ctx0" brushRef="#br0" timeOffset="536.5">939 481,'-12'16,"3"-7,1 1,0 0,1 1,0-1,1 1,0 1,1-1,0 1,0 0,1 0,1 0,0 0,1 1,0 0,1 11,1-22,0 0,1 0,-1-1,1 1,-1 0,1-1,0 1,-1-1,1 1,0 0,0-1,0 0,0 1,1-1,-1 0,0 1,0-1,1 0,-1 0,1 0,-1 0,1 0,-1-1,1 1,0 0,-1-1,1 1,0-1,0 0,-1 1,1-1,0 0,0 0,-1 0,1 0,0-1,0 1,-1 0,1-1,0 1,0-1,1 0,75-35,-69 31,251-181,-236 168,-20 13,0 1,0 1,1-1,-1 1,1-1,-1 1,1 0,0 1,0-1,1 1,-1 0,0 1,1-1,-1 1,1 0,-1 0,1 1,-1-1,1 1,2 1,-4 2,1 0,-1 1,0 0,0 0,-1 0,1 0,-1 1,0-1,0 1,0 0,0 0,-1 0,0 0,0 0,0 1,-1-1,0 1,0 3,2-2,10 51,-2 1,-3 0,-3 0,-2 1,-2-1,-6 39,2-61,-1 1,-1-1,-3 0,0 0,-10 22,13-45,0-1,-1 1,0-1,-1-1,-1 1,0-1,0 0,-2-1,1 0,-1-1,0 1,-1-2,-1 0,1 0,-1-1,-2 0,-87 17,98-25,0 0,0 0,0-1,0 1,0-1,0 1,0-1,0 0,1 0,-1 0,0-1,1 1,-1-1,1 1,-1-1,1 0,0 0,0 0,0 0,0 0,0 0,0-1,0 1,1-1,-1 1,1-1,0 0,0 0,0 1,0-1,0 0,0-3,2-16,0-1,2 0,0 1,1-1,2 1,0 0,1 1,1-1,2 1,0 1,1 0,0 0,2 1,0 1,2 0,9-9,111-142,-107 138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1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0 508,'563'-104,"-189"67,-110 10,34-1,97-3,-210 32,222-12,20-8,-102-5,185-7,35 3,-36-1,-148 19,31-9,86 19,-191 2,18 9,-137 3,-1-8,73-9,98-25,58 16,93-22,181 12,-19 4,-172-8,902 26,567 0,-1026 28,-393-17,106 7,-502-13,-85 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5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1,'0'56,"1"11,-2-1,-3 1,-3-1,-9 30,-82 279,84-303,16-66,4-6</inkml:trace>
  <inkml:trace contextRef="#ctx0" brushRef="#br0" timeOffset="270.008">0 509,'39'-5,"45"-7,19-5,-4 0,-8 2,-16 0,-15 1,-14 5,-9 2,-6-1,-4 0,-7 2</inkml:trace>
  <inkml:trace contextRef="#ctx0" brushRef="#br0" timeOffset="670.25">931 1,'-52'106,"3"2,-19 74,66-177,-11 30,1 0,3 0,0 1,2 1,2-1,2 1,1 0,2 16,0-50,12 69,-11-71,-1 1,1-1,0 0,0 1,-1-1,1 0,0 0,0 0,0 0,1 0,-1 0,0 0,0 0,1 0,-1 0,0-1,1 1,-1 0,1-1,-1 1,0-1,1 0,-1 1,1-1,-1 0,1 0,0 0,-1 0,1 0,-1-1,1 1,-1 0,1-1,-1 1,0-1,1 1,-1-1,1 0,-1 1,0-1,0 0,1 0,-1 0,1-1,106-77,89-55,-196 132,1 1,-1-1,1 1,0 0,0 0,-1 0,1 0,0 0,0 0,0 0,0 0,0 1,1-1,-1 1,0 0,0 0,0-1,0 1,0 1,1-1,-1 0,0 0,0 1,0-1,0 1,0 0,0 0,0 0,0 0,0 0,0 0,-1 0,1 0,0 1,-1-1,1 1,-1-1,1 1,-1 0,0-1,0 1,0 0,0 0,0 0,0 0,0 0,0 0,-1 0,1 0,-1 0,0 1,-9 116,1-82,7-36,1 0,0 0,-1 0,1 0,0 0,-1 0,1 0,0 0,0 0,0 0,0 0,0 1,0-1,0 0,0 0,1 0,-1 0,0 0,1 0,-1 0,1 0,-1 0,1 0,-1 0,1 0,-1 0,1-1,0 1,0 0,-1 0,1-1,0 1,0 0,0-1,0 1,0-1,0 1,0-1,0 1,0-1,0 0,0 0,0 1,0-1,0 0,0 0,1 0,-1 0,0 0,0 0,0-1,55-18,-38 9</inkml:trace>
  <inkml:trace contextRef="#ctx0" brushRef="#br0" timeOffset="1017.105">1580 536,'-34'21,"1"1,2 2,0 1,1 1,2 1,1 2,0 2,2 18,25-48,0 0,0 0,0 0,-1 0,1 0,0 0,0 0,0 0,1 0,-1 0,0 0,0 0,0 0,1 0,-1 0,0 0,1 0,-1 0,1-1,-1 1,1 0,0 0,-1 0,1-1,0 1,0 0,-1-1,1 1,0 0,0-1,0 1,0-1,-1 0,1 1,0-1,0 0,0 1,0-1,0 0,0 0,0 0,0 0,0 0,0 0,0 0,0 0,0 0,1-1,13-1,1-2,-1 1,0-2,0 0,0-1,-1-1,1 0,-2-1,1 0,-1-1,2-3,33-26,86-53,-133 91,0-1,0 0,0 1,1-1,-1 1,0 0,1-1,-1 1,0 0,1 0,-1 0,0 0,1 0,-1 0,1 0,-1 0,0 1,1-1,-1 0,0 1,0-1,1 1,-1 0,0-1,0 1,0 0,0 0,0-1,0 1,0 0,0 0,0 0,0 1,0-1,0 0,-1 0,1 0,0 0,-1 1,1-1,13 64,-9-33,28 35,-20-52</inkml:trace>
  <inkml:trace contextRef="#ctx0" brushRef="#br0" timeOffset="1383.923">1947 706,'119'-129,"-119"129,0-1,1 1,-1-1,0 1,1-1,-1 1,1-1,-1 1,1 0,-1-1,1 1,-1 0,1 0,-1-1,1 1,-1 0,1 0,-1 0,1 0,0-1,-1 1,1 0,-1 0,1 0,0 0,-1 0,1 1,-1-1,1 0,-1 0,1 0,-1 0,1 1,0-1,-1 0,1 0,-1 1,1-1,-1 1,0-1,1 0,-1 1,1-1,-1 1,0-1,1 1,-1-1,0 1,1-1,-1 1,0-1,0 1,0-1,0 1,1 0,-1-1,0 1,0-1,0 1,3 44,-3-34,-1-5,1-1,0 1,0 0,0 0,1 0,0-1,0 1,1-1,-1 1,1-1,1 1,-1-1,1 0,-1 0,1 0,1 0,-1 0,1-1,0 0,0 1,0-1,0-1,1 1,0-1,-1 0,1 0,1 0,-1 0,0-1,1 0,-1 0,1-1,-1 1,1-1,0-1,-1 1,6-1,5-4,0-2,0 1,-1-2,0 0,-1-1,0-1,0 0,-1-1,0 0,0-1,-1 0,-1-1,0-1,0 1,-2-2,1 0,-2 0,0 0,0-1,-2 0,0 0,0-1,-1-2,8-28,-10 25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110 621,'-13'14,"2"1,0 1,1 0,0 0,1 1,1 0,1 0,0 1,1 0,1 0,1 0,-2 19,5-32,0-1,1 1,-1 0,1 0,0-1,0 1,1 0,-1 0,1-1,0 1,1-1,-1 1,1-1,0 1,0-1,0 0,0 0,1 0,-1 0,1 0,0 0,1-1,-1 0,1 1,-1-1,1-1,0 1,0 0,0-1,0 0,1 0,-1 0,1 0,-1-1,1 0,-1 0,1 0,0 0,-1-1,1 0,0 0,0 0,-1-1,1 1,0-1,-1 0,1 0,-1-1,5-1,1-3,1 1,-1-2,0 1,-1-1,1-1,-2 0,1 0,-1-1,0 0,-1 0,0-1,0 0,-1 0,0 0,-1-1,0 0,-1 0,0 0,0-5,-1 7,-1 1,0 0,-1-1,0 1,0 0,-1-1,0 1,0-1,-1 1,0-1,0 1,-1-1,-1 1,1 0,-1 0,0 0,-1 0,0 1,0 0,-1-1,0 1,0 1,0-1,-1 1,0 0,0 0,-3-1,-30-7,24 16</inkml:trace>
  <inkml:trace contextRef="#ctx0" brushRef="#br0" timeOffset="385.282">816 0,'-17'40,"2"0,2 1,2 0,1 1,3 0,-3 36,8 384,-28-346,21-106,2-5</inkml:trace>
  <inkml:trace contextRef="#ctx0" brushRef="#br0" timeOffset="630.326">449 592,'43'-4,"34"-7,8-2,-6 2,-10 3,-14-2,-10 0,-8 2,-6-2,-4 0,4-2,2-5,-1 1,-1-2,-5 3</inkml:trace>
  <inkml:trace contextRef="#ctx0" brushRef="#br0" timeOffset="963.705">1324 57,'-45'88,"4"2,4 1,5 3,-8 41,29 5,11-136,1 0,-1 0,1 0,0-1,0 1,1 0,-1-1,1 1,0 0,-1-1,2 0,-1 1,0-1,1 0,-1 0,1-1,0 1,0 0,0-1,0 0,1 1,-1-1,0-1,1 1,0 0,-1-1,1 0,0 0,0 0,0 0,0-1,-1 1,3-1,10-2,0 0,-1-1,1-1,0 0,-1-1,0-1,0-1,-1 0,0 0,0-2,9-7,-10 9,4-4,-16 8,1 1,-1 0,0 1,1-1,0 0,-1 0,1 1,0-1,0 0,0 1,0 0,0 0,0-1,0 1,1 0,-1 1,0-1,1 0,-1 1,0-1,1 1,-1 0,1 0,-1 0,0 0,1 0,-1 0,1 1,-1-1,0 1,1 0,-1-1,0 1,0 0,0 1,1-1,-1 0,0 0,0 1,-1-1,1 1,0 0,0 1,5 79,-9-77,1-1,0 1,0 0,1 0,-1 0,1 0,0 0,1 0,-1 0,1 0,0 0,0 0,0 0,1-1,0 1,0 0,0-1,0 0,1 1,-1-1,1 0,0 0,1 0,-1-1,1 1,-1-1,1 0,0 0,0 0,3 1,13-2,-3-5</inkml:trace>
  <inkml:trace contextRef="#ctx0" brushRef="#br0" timeOffset="1583.552">1776 734,'26'-6,"0"-2,0 0,-1-2,0-1,-1-1,-1-1,1-1,18-15,-40 28,0 1,-1-1,1 0,0 0,-1 0,1 0,-1 0,1-1,-1 1,0 0,1-1,-1 1,0 0,0-1,0 0,0 1,0-1,0 0,-1 1,1-1,0 0,-1 0,1 0,-1 1,0-1,0 0,0 0,0 0,0 0,0 0,0 0,0 1,-1-1,1 0,-1 0,0 0,1 1,-1-1,0 0,0 1,0-1,0 1,0-1,0 1,-1-1,1 1,0 0,-1-1,1 1,-1 0,1 0,-1 0,0 0,1 1,-1-1,0 0,0 1,1-1,-1 1,-1-1,-9 2,0 0,0 1,0 1,1 0,-1 0,1 1,0 1,0-1,0 2,1 0,0 0,0 1,0 0,1 0,0 1,1 1,0-1,0 1,0 1,1-1,1 1,-2 4,4-9,0-1,1 1,0 0,0 0,0 0,1 0,0 0,0 1,0-1,0 1,1-1,0 1,0 0,1 0,0-1,0 1,0 0,0-1,1 1,0 0,0-1,1 1,-1-1,1 1,1-1,-1 0,1 1,-1-2,1 1,1 0,-1 0,1-1,0 0,0 0,0 0,0 0,2 0,4 2,1-2,-1 0,1 0,-1-1,1 0,0-1,1 0,-1 0,0-2,0 1,0-1,1-1,-1 0,0-1,0 0,0 0,0-1,1-1,187-85,-181 80,-1-1,-1-1,0 0,0-1,-1 0,0-2,-1 1,-1-2,0 0,-1 0,-1-1,0-1,-2 0,1 0,-2-1,0 0,-2-1,5-17,-10 33,0 1,0 0,0-1,-1 1,1 0,-1-1,0 1,0-1,0 1,0-1,0 1,0-1,-1 1,1-1,-1 1,1 0,-1-1,0 1,0 0,0 0,0-1,-1 1,1 0,0 0,-1 0,0 1,1-1,-1 0,0 0,0 1,0-1,0 1,0 0,0 0,-1 0,1 0,0 0,-1 0,1 0,0 1,-1-1,1 1,-1 0,1 0,-1-1,-2 1,1 0,-1 1,0-1,1 1,-1 0,0 0,1 0,-1 1,1 0,0-1,0 2,-1-1,1 0,1 1,-1 0,0 0,1 0,-1 0,1 0,0 1,0-1,0 1,0 0,1 0,0 0,0 0,0 1,0-1,1 1,-1-1,1 1,0-1,0 1,1 0,0-1,0 1,0 0,0-1,0 1,1 0,0-1,0 1,1-1,-1 1,1-1,0 1,0-1,0 0,0 0,1 0,0 0,0-1,0 1,1 0,56 31,-51-32,-1 1,0 0,0 1,0 0,0 0,-1 1,0 0,0 0,-1 0,0 1,0 0,-2-2,0-1,-1 1,0 0,0 0,0 1,-1-1,1 0,-1 1,-1 0,1-1,-1 1,0 0,0 0,-1 0,0 0,0 0,0 0,0-1,-1 1,-10 100,15-88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7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29,'12'-27,"-12"27,0 1,0-1,0 0,0 1,0-1,0 0,0 1,0-1,0 0,0 1,0-1,0 0,1 1,-1-1,0 0,0 1,0-1,0 0,1 0,-1 1,0-1,0 0,1 1,-1-1,0 0,0 0,1 0,-1 1,0-1,1 0,-1 0,0 0,1 0,-1 0,0 0,1 1,-1-1,0 0,1 0,-1 0,0 0,1 0,-1 0,0 0,1 0,-1-1,0 1,1 0,-1 0,0 0,1 0,-1 0,0 0,1-1,-1 1,0 0,0 0,1-1,-1 1,0 0,2 21,0 0,-2 0,-1 1,0-1,-2 0,0 0,-2 3,-9 70,-17 225,28-286,-1 0,-1 0,-2 0,-2-1,-2 5,0-15,-1-4</inkml:trace>
  <inkml:trace contextRef="#ctx0" brushRef="#br0" timeOffset="235.062">0 537,'43'-5,"39"-6,14-2,1 2,-11 3,-11-2,-14 0,-11 3,-11-4,-6 2,-4 1,-3 2,0-2,0 0,-5 1</inkml:trace>
  <inkml:trace contextRef="#ctx0" brushRef="#br0" timeOffset="605.374">1017 1,'-52'97,"4"3,5 1,-15 60,34-31,24-127,0 0,0 1,0-1,0 0,1 0,0 0,-1 0,1 0,0 1,1-2,-1 1,1 0,-1 0,1 0,0-1,0 1,0-1,0 1,0-1,1 0,-1 0,1 0,-1 0,1 0,0 0,-1-1,1 0,0 1,0-1,0 0,1 0,-1-1,0 1,0-1,0 1,1-1,-1 0,2 0,14-3,1 0,-1-1,0 0,0-2,0-1,-1 0,1-1,-2-1,0 0,0-2,0 0,14-13,32-17,-62 40,0 0,0 0,0 0,0 0,0 0,0 0,0 0,0 0,0 0,1 1,-1-1,0 0,0 1,1-1,-1 1,1 0,-1-1,0 1,1 0,-1 0,1 0,-1 0,0 0,1 0,-1 0,1 0,-1 1,0-1,1 1,-1-1,0 1,1-1,-1 1,0 0,0-1,0 1,1 0,-1 0,0 0,0 0,0 0,0 0,-1 0,1 1,0-1,0 0,-1 0,1 1,-1-1,1 0,-1 1,1-1,-1 1,3 62,-5-60,1 1,0-1,0 0,0 1,1-1,-1 1,1-1,0 1,0-1,1 0,-1 1,1-1,0 1,0-1,1 0,-1 0,1 1,0-1,0 0,0-1,1 1,-1 0,1-1,0 1,0-1,0 0,1 0,-1 0,1 0,-1-1,1 1,0-1,0 0,0 0,0-1,0 1,1-1,2 1,0-2,1-1,-1 1,1-1,-1-1,0 1,1-1,-1-1,0 1,0-1,0 0,-1-1,1 0,-1 0,0 0,0-1,0 0,0-1,7-7</inkml:trace>
  <inkml:trace contextRef="#ctx0" brushRef="#br0" timeOffset="887.348">1581 734,'63'-44,"-45"34,-1-1,0-1,0 0,-1-2,-1 1,0-2,-1 0,-1-1,0 0,-1-1,4-9,-15 25,0-1,-1 1,1-1,0 1,0-1,-1 1,1-1,-1 0,1 1,-1-1,0 0,0 1,0-1,0 0,0 0,0 1,0-1,0 0,-1 1,1-1,-1 0,1 1,-1-1,0 1,1-1,-1 1,0-1,0 1,0-1,0 1,0 0,-1-1,1 1,0 0,0 0,-1 0,1 0,-1 0,1 1,-1-1,1 0,-1 1,0-1,1 1,-1-1,0 1,1 0,-1-1,-85 10,78-5,0 1,1 0,-1 0,1 1,0 0,1 1,0 0,0 0,0 0,1 1,0 0,0 0,1 1,0-1,1 1,0 0,0 1,1-1,-1 2,2-5,1 1,-1-1,1 1,0 0,0 0,1-1,0 1,0 0,0 0,1-1,0 1,1 0,-1-1,1 1,0-1,1 1,0-1,0 0,0 0,1 0,0-1,0 1,0-1,0 0,1 0,0 0,0-1,1 1,98 36,-85-32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2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57,'-22'30,"14"-13,2 1,0 0,1 0,1 1,1 0,0-1,2 1,0 0,1 0,1 0,0 0,2 0,0-1,1 2,-2-14,0-1,0 0,0 0,1 0,0 0,0 0,0-1,0 1,1-1,-1 1,1-1,1-1,-1 1,0-1,1 1,-1-1,1 0,0-1,0 1,1-1,-1 0,0 0,1-1,-1 0,1 1,-1-2,1 1,-1-1,1 0,0 0,-1 0,1-1,-1 0,5-1,4-2,0 0,0-1,-1 0,0-1,0-1,0 0,-1 0,0-1,-1-1,0 0,3-3,16-11,102-103,-132 125,1-1,-1 1,1-1,0 0,-1 1,1-1,0 1,0 0,0-1,0 1,0 0,1-1,-1 1,0 0,1 0,-1 0,0 0,1 0,-1 0,1 1,-1-1,1 0,0 1,-1-1,1 1,0 0,-1 0,1-1,0 1,-1 0,1 0,0 0,0 1,-1-1,1 0,0 1,-1-1,1 1,-1-1,1 1,-1 0,1 0,-1 0,1 0,-1 0,38 99,-36-93,1-1,0 0,1-1,-1 1,1-1,0 0,1 0,-1-1,1 1,0-1,0 0,0-1,1 1,-1-1,1-1,0 1,-1-1,1 0,0-1,1 0,-1 0,0 0,0-1,0 0,0 0,1-1,-1 0,0 0,0-1,0 0,0 0,1-1,5-2,-1-1,0-1,0 0,-1 0,0-1,0-1,-1 0,0 0,0-1,-1-1,0 1,-1-1,-1-1,1 1,0-5,27-76,-28 71,1 5</inkml:trace>
  <inkml:trace contextRef="#ctx0" brushRef="#br0" timeOffset="904.326">1669 1,'-59'21,"2"3,0 2,2 3,1 3,-14 12,-26 44,92-85,-1-1,1 1,0-1,0 1,1 0,-1 0,1 0,-1 0,1 0,0 0,0 0,0 0,1 0,-1 1,1-1,0 0,-1 0,2 1,-1-1,0 0,1 1,-1-1,1 0,0 0,0 0,0 0,0 0,1 0,-1 0,1 0,0 0,0-1,0 1,0-1,0 1,1-1,-1 1,6 1,0-1,0 1,1-1,-1-1,1 1,-1-1,1-1,0 0,-1 0,1-1,0 0,0 0,0-1,-1 0,1-1,3 0,13-3,-1-2,0 0,0-1,0-1,-1-2,-1 0,0-1,0-1,-1-2,-1 0,0-1,-2 0,1-2,2-5,-21 22,0 0,0 0,1 0,-1 0,0 0,1 1,-1-1,1 0,-1 0,1 0,0 0,-1 0,1 1,0-1,-1 0,1 0,0 1,0-1,0 1,-1-1,1 1,0-1,0 1,0-1,0 1,0 0,0 0,0-1,0 1,0 0,0 0,0 0,0 0,0 0,0 0,0 0,0 1,0-1,0 0,0 0,0 1,0-1,0 1,0-1,0 1,0-1,0 1,-1 0,1-1,0 1,0 0,-1-1,1 1,0 0,-1 0,1 0,-1 0,6 69,8 23,-11-88,0 1,0 0,0-1,1 0,0 0,0 0,0 0,0-1,1 1,-1-1,1 0,1-1,-1 1,0-1,1 0,-1 0,1-1,0 1,0-1,0-1,0 1,1-1,-1 0,0 0,0-1,1 0,-1 0,0-1,0 1,1-1,-1-1,0 1,0-1,0 0,0 0,0-1,-1 0,1 0,17-12,0-2,-2 0,0-1,-1-1,-1-1,0-1,7-13,42-67,-74 110,1 2,0-1,0 0,1 1,0 0,1 0,0 0,1 1,0-1,1 1,0-1,1 1,0-1,1 1,0-1,1 1,0-1,2 3,0-10,1 1,0-1,0 0,0 0,1 0,-1-1,1 0,0 0,0 0,0-1,0 0,0 0,0-1,1 1,-1-1,1-1,-1 1,1-1,-1 0,1-1,-1 1,0-1,1-1,-1 1,0-1,0 0,0 0,0-1,0 0,2-1,12-9,-1 0,0-1,-1 0,-1-2,0 0,-1-1,-1 0,0-2,-1 1,-2-2,0 0,-1 0,0-1,-2-1,0-3,15-22,-24 46,0 1,0-1,-1 1,1-1,0 1,0-1,0 1,0-1,0 1,0-1,0 1,0 0,0-1,1 1,-1-1,0 1,0-1,0 1,0-1,1 1,-1-1,0 1,0 0,1-1,-1 1,0-1,1 1,-1 0,1-1,-1 1,0 0,1 0,-1-1,1 1,-1 0,1 0,-1 0,0 0,1-1,-1 1,1 0,-1 0,1 0,-1 0,1 0,-1 0,1 0,-1 0,1 0,-1 0,1 1,-1-1,1 0,-1 0,1 0,-1 1,0-1,1 0,-1 0,1 1,-1-1,0 0,1 1,-1-1,0 0,1 1,-1-1,0 1,1-1,5 38,-8 535,3-505,3-42,-2 0,-1 0,-1 0,-2 0,0 0,-1 0,-2 0,-1 0,-1-1,-1 0,-1-1,-1 0,-1 0,-1-1,-9 12,19-32,0 1,0-1,0 0,-1 0,1 0,-1 0,0 0,0-1,0 1,0-1,0 1,-1-1,1 0,0-1,-1 1,0-1,1 1,-1-1,0 0,0 0,0-1,0 1,0-1,0 0,0 0,0 0,1 0,-1-1,0 0,0 0,0 0,0 0,1 0,-1-1,0 0,1 0,0 0,-1 0,1 0,0 0,0-1,0 0,0 0,1 0,-1 0,1 0,0 0,-1 0,1-1,-2-14,1-1,1 0,0 1,1-1,1 0,1 0,0 0,2 1,0-1,1 0,2-1,6-19,1 0,3 1,1 0,1 2,16-22,-14 26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2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1,'-10'9,"2"-1,2-2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7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221 269,'-20'13,"0"0,0 2,1 0,1 1,0 1,2 0,0 2,0 0,2 0,-12 22,24-39,1 1,-1-1,0 0,1 1,-1-1,1 1,0-1,0 1,0 0,0-1,0 1,0 0,1 0,0 0,-1-1,1 1,0 0,0 0,1 0,-1 0,1 0,-1-1,1 1,0 0,0-1,0 1,0 0,0-1,1 1,-1-1,1 1,0-1,0 0,0 0,0 0,0 0,0 0,0 0,1-1,-1 1,0-1,1 1,0-1,-1 0,1 0,0 0,18 1,0-1,0 0,0-1,-1-2,1 0,0-1,0-1,-1-1,0-1,0-1,0 0,-1-2,0 0,-1-1,0-1,-1 0,0-2,0 0,-2-1,1 0,5-9,-13 16,0 0,-1-1,1 0,-2 0,1-1,-1 0,-1 0,1 0,-1-1,-1 0,0 0,0 0,-1 0,-1-1,1 1,-2-1,1 1,-2-1,1 0,-1 0,-1 1,0-1,-1 0,0 1,-2-6,1 12,0 1,0 0,0 0,-1 0,0 0,1 0,-1 1,0 0,0 0,-1 0,1 0,0 1,0-1,-1 1,1 0,-1 1,1-1,-1 1,0 0,1 0,-1 0,1 0,-1 1,1 0,-1 0,1 0,0 1,-1-1,1 1,0 0,0 0,0 1,0-1,1 1,-1 0,1 0,-1 0,1 0,0 0,0 1,0 0,1-1,0 1,-1 0,1 0,0 1,1-1,-1 0,1 0,0 1,1-2,0-1,0 1,0-1,1 1,0-1,-1 0,1 1,0-1,0 1,0-1,0 0,0 0,1 0,-1 0,1 0,-1 0,1 0,0 0,0-1,0 1,0 0,0-1,0 0,0 0,0 1,1-1,-1 0,0-1,1 1,-1 0,1-1,-1 1,2-1,90 6,-81-7,33 1,1-2,0-2,-1-2,44-12,79-24,-168 42,0 0,0 0,0 0,0 0,0 0,0 0,0 0,0 1,0-1,0 0,0 0,0 1,0-1,0 1,-1-1,1 1,0-1,0 1,0-1,0 1,-1 0,1 0,0-1,-1 1,1 0,0 0,-1 0,1 0,-1-1,1 1,-1 0,0 0,1 0,-1 0,0 0,0 0,0 0,0 0,0 0,0 0,0 0,0 1,0-1,0 0,0 0,-1 0,1-1,0 1,-1 0,1 0,-1 0,1 0,-1 0,1 0,-1 0,0-1,1 1,-1 0,0 0,0 0,0 1,-2 6,-1 1,1-1,1 1,-1-1,1 1,1 0,0 0,0 0,1 0,0 0,0 0,1 0,1 0,-1-1,1 1,1 0,-1-1,2 1,-1-1,1 0,0 0,2 2,1-6,0 0,1-1,0 0,-1 0,1 0,0-1,0 0,1-1,-1 0,0 0,0-1,1 0,-1 0,0-1,0 0,0 0,1-1,-1 0,0-1,-1 1,1-1,5-4,13-8,-1-1,0-1,-2-2,0 0,0-2,-2 0,-1-1,-1-1,-1-1,0-1,-2 0,3-10,-27 49,0 0,1 1,1-1,0 1,1 0,0 1,2-1,0 1,0 5,3-16,0 0,1 0,0 0,0 0,0 0,0-1,1 1,0 0,0 0,0-1,1 0,0 1,-1-1,1 0,1 0,-1 0,1-1,-1 1,1-1,0 0,0 0,0 0,1-1,-1 1,1-1,0 0,-1 0,1-1,0 1,0-1,0 0,1 0,9 1,-1-1,0 0,1-1,-1-1,0 0,0-1,1 0,-1-1,0-1,-1 0,1-1,10-4,0-1,-1 0,-1-2,1-1,-2 0,0-2,-1 0,0-2,-1 0,-1-1,-1-1,0 0,-2-1,0-1,7-14,-22 34,37-87,-37 86,1 0,0 0,-1 0,0 0,1 0,-1 0,0-1,0 1,0 0,0 0,-1 0,1 0,0 0,-1 0,0 0,1 0,-1 0,0 0,0 0,0 0,0 0,-1 0,1 1,0-1,-1 0,1 1,-1-1,0 1,1 0,-1 0,0-1,0 1,0 0,0 0,0 1,0-1,0 0,0 1,0-1,0 1,-1 0,-3-1,0 1,0 1,0-1,0 1,0 0,0 0,0 1,0 0,1 0,-1 0,0 1,1 0,0 0,0 0,0 0,0 1,0 0,1 0,0 0,0 1,0-1,0 1,1 0,-1 0,1 1,0 1,3-3,0 0,1 1,0-1,0 0,0 0,0 0,1 0,-1-1,1 1,0 0,0-1,1 1,-1-1,1 0,-1 1,1-1,0-1,0 1,1 0,-1-1,0 1,1-1,0 0,-1 0,1-1,0 1,0-1,4 1,9 8,-9-6,0 0,0 1,0 0,-1 0,1 0,-1 1,-1 0,1 1,-1-1,0 1,-1 1,1-1,-2 1,1 0,-1 0,0 0,-1 0,1 1,-2 0,1-1,-1 1,-1 0,0 0,0 0,0 0,-1 1,-1-1,0 0,0 2,-1-7,0 0,0 0,1 1,-1-1,1 0,0 1,0-1,1 0,0 1,-1-1,1 1,1-1,-1 1,0-1,1 0,0 1,0-1,1 0,-1 1,1-1,0 0,0 0,0 0,1-1,-1 1,1-1,0 1,0-1,0 0,0 0,1 0,-1 0,1-1,0 1,18 5,-1-3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6:58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818 136,'-70'157,"52"-96,3 0,2 1,-2 45,-7 30,15-100,-48 180,50-206</inkml:trace>
  <inkml:trace contextRef="#ctx0" brushRef="#br0" timeOffset="298.454">86 109,'300'-11,"103"-24,59-23,-361 54,-100 4,0 0,0 1,0 0,0-1,0 1,-1-1,1 1,0 0,0 0,-1-1,1 1,0 0,-1 0,1 0,-1 0,1 0,-1 0,1 0,-1 0,0 0,1 0,-1 0,0 0,0 0,0 0,0 0,0 0,0 0,0 0,0 0,0 0,0 0,-1 0,1 0,0 0,-1 0,1 0,-1 0,1 0,-1 0,1 0,-1 0,0-1,0 1,1 0,-1 0,0-1,0 1,0 0,-15 14</inkml:trace>
  <inkml:trace contextRef="#ctx0" brushRef="#br0" timeOffset="516.053">0 1096,'43'0,"48"-5,18-6,5-1,-7 1,-12-2,-13 0,-11 4,-13 2,-6 3,-2 2,-6 1,-4 2,-10-1</inkml:trace>
  <inkml:trace contextRef="#ctx0" brushRef="#br0" timeOffset="6547.322">1384 503,'-51'130,"-5"-4,-24 32,117-197,38-56,-49 66,-3-1,0-1,-2-1,-1 0,-1-2,-2-2,-4 21,-13 46,0-26,-2 9,1 0,0 0,1 0,1 0,0 0,1-1,0 1,1 0,0-1,2 1,-1-1,1 0,1 0,1-1,0 0,0 0,1 0,0-1,1-1,6 6,-10-12,-1 0,1 0,0-1,0 1,0-1,1-1,-1 1,1-1,0 0,-1 0,1 0,0-1,0 0,0 0,0-1,0 1,0-1,0-1,0 1,0-1,0 0,0 0,0-1,0 0,0 0,-1 0,1-1,-1 0,0 0,1 0,-1-1,8-4,-1-1,-1-1,0 0,0 0,-1-1,0 0,0-1,-2 0,1-1,-2 0,0 0,0 0,-1-1,-1 0,0-1,-1 1,1-6,4-14,5-68,-18 89,-1 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0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1,'-16'2,"-1"0,1 2,-1 0,1 0,0 2,1 0,-1 0,-1 3,-12 4,-9 10,37-22,1-1,-1 1,1-1,-1 1,1-1,-1 1,1 0,-1-1,1 1,0-1,0 1,-1 0,1-1,0 1,0 0,0-1,-1 1,1 0,0 0,0-1,0 1,0 0,1-1,-1 1,0 0,0-1,0 1,0 0,1-1,-1 1,0 0,1-1,-1 1,0 0,1-1,-1 1,1-1,-1 1,1-1,-1 1,1-1,-1 0,1 1,0-1,-1 1,1-1,0 0,-1 0,1 1,0-1,-1 0,1 0,0 0,-1 0,1 0,0 0,-1 0,1 0,0 0,0 0,-1 0,1 0,26 7,80 33,-104-38,0 0,-1 0,1 1,0-1,-1 1,1-1,-1 1,0 0,0 0,0 0,0 0,0 0,-1 0,1 1,-1-1,0 0,0 1,0-1,-1 1,1 0,-1-1,0 1,0-1,0 1,0-1,-1 1,1-1,-1 1,0-1,0 1,-4 7,0 0,-1 0,0-1,0 0,-1 0,-1 0,1-1,-2 0,1-1,-1 0,0 0,-1-1,0 0,0 0,0-1,-1-1,0 0,-1 0,12-4,-1-1,0 1,1 0,-1 0,0-1,0 1,1 0,-1-1,0 1,0-1,0 1,0-1,0 1,0-1,0 0,0 1,0-1,0 0,0 0,0 0,0 0,0 0,0 0,0 0,0 0,0 0,0 0,0-1,0 1,0 0,0-1,0 1,0-1,0 1,0-1,0 1,0-1,1 0,-1 0,0 1,0-1,1 0,-1 0,0 0,1 1,-1-1,1 0,-1 0,1 0,0 0,-1 0,1 0,0 0,0 0,0 0,0 0,-1 0,1 0,1-1,-1 1,0 0,11-19,3-2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1,'-10'5,"2"1,2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96 227,'-24'33,"-8"16,6 0,13-8,13-17,11-16,9-15,1-6</inkml:trace>
  <inkml:trace contextRef="#ctx0" brushRef="#br0" timeOffset="418.22">576 0,'-9'1,"0"0,0 0,1 1,-1 0,1 1,0 0,-1 0,1 1,0 0,1 0,-1 1,1 0,0 0,0 1,1-1,-1 2,1-1,-2 4,7-7,0 1,1 0,-1-1,1 1,0-1,0 1,0 0,0-1,1 1,-1 0,1-1,0 1,0-1,1 1,-1-1,1 0,-1 1,1-1,0 0,0 0,1 0,-1-1,0 1,1 0,0-1,0 0,-1 1,4 0,23 31,-27-31,1 1,-1-1,1 1,-1 0,0 0,0 0,-1 0,1 0,-1 0,0 0,0 0,0 1,0-1,-1 0,0 0,0 1,0-1,0 0,-1 1,0-1,0 0,0 0,0 1,-1-1,1 0,-1 0,0-1,0 1,-1 0,1-1,-1 1,1-1,-1 0,0 0,-1 0,1 0,0 0,-1-1,0 1,0-1,-1 2,-1-1,1 0,0 0,-1 0,0-1,0 1,0-1,0-1,0 1,0-1,0 0,0-1,0 1,-1-1,1-1,0 1,0-1,0 0,-1 0,-1-1,-5-9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530 590,'-28'-4,"0"1,0 2,-1 1,1 1,0 2,0 0,0 2,0 1,0 1,1 2,1 1,-1 0,-7 7,21-10,1 2,0 0,0 0,1 1,0 1,0 0,1 0,1 1,0 0,-5 9,13-19,0 1,-1-1,1 0,0 1,0-1,0 1,1-1,-1 1,1-1,-1 1,1-1,0 1,0 0,0-1,0 1,1-1,-1 1,1 0,-1-1,1 1,0-1,0 0,0 1,0-1,0 0,1 1,-1-1,1 0,0 0,-1 0,1 0,0-1,0 1,0 0,0-1,0 1,1-1,-1 0,0 0,1 0,-1 0,1 0,-1 0,1-1,-1 1,1-1,0 0,-1 1,1-1,-1-1,1 1,0 0,1-1,19-3,1-1,-1-2,0 0,0-1,-1-2,0 0,-1-1,0-1,-1-1,17-14,19-9,186-122,-230 148,52-26,-62 37,0 1,0-1,0 0,0 1,0-1,-1 1,1 0,0-1,-1 1,0 0,1 0,-1 0,0 0,0 0,0 0,0 0,0 1,0-1,-1 0,1 0,-1 1,0-1,1 0,-1 1,0-1,0 1,-1-1,1 0,0 1,-2 1,2 0,-3 56,2-47,-1 0,2 0,0 0,0 0,1 0,1 0,0 0,0 0,4 6,3-2,2-4</inkml:trace>
  <inkml:trace contextRef="#ctx0" brushRef="#br0" timeOffset="365.32">983 787,'9'-30,"1"1,2 1,1 0,1 0,2 2,0-1,13-13,-25 35,1-1,0 1,0 0,0 0,0 0,1 1,0 0,0 0,0 0,0 1,1 0,-1 0,1 1,0 0,0 0,1 0,-5 3,0 1,-1 0,1 0,0 0,-1 0,1 0,-1 0,0 1,0-1,0 1,0-1,0 1,0 0,-1 0,1 0,-1 0,0 0,0 0,0 0,0 1,-1-1,1 0,-1 0,0 1,0-1,0 0,0 0,0 1,-1-1,0 0,0 2,1 0,-1 0,0 0,0 0,1 1,0-1,0 0,0 0,0 0,1 0,0 0,0 1,0-1,1-1,0 1,0 0,0 0,0-1,1 1,0-1,0 0,0 1,0-2,0 1,1 0,0-1,0 1,0-1,0 0,1 0,-1-1,1 1,-1-1,1 0,0-1,0 1,0-1,0 0,0 0,5 0,5-4,-1-1,1 0,-1-1,0-1,0 0,0-1,-1-1,0 0,-1-1,0 0,0 0,-1-2,0 1,-1-2,0 1,7-11,-2 5,26-25,-27 31</inkml:trace>
  <inkml:trace contextRef="#ctx0" brushRef="#br0" timeOffset="981.673">2139 420,'-63'26,"1"2,2 3,-53 37,55-15,57-52,0 1,0-1,0 0,0 1,0-1,0 1,0 0,1-1,-1 1,1-1,-1 1,1 0,-1-1,1 1,0 0,0 0,0-1,0 1,0 0,0-1,1 1,-1 0,0 0,1-1,0 1,-1-1,1 1,0 0,0-1,0 0,0 1,0-1,0 1,0-1,0 0,0 0,1 0,-1 0,0 0,1 0,-1 0,1 0,9 2,0 0,0-1,1 0,-1-1,0 0,0-1,1 0,-1-1,0 0,0-1,1 0,-1-1,-1 0,1-1,0 0,-1 0,0-1,0-1,6-4,-2 4,210-113,-223 118,0 1,-1 0,1-1,0 1,0 0,-1 0,1-1,0 1,0 0,0 0,-1 0,1 0,0 0,0 0,0 0,-1 0,1 0,0 1,0-1,-1 0,1 0,0 1,0-1,-1 0,1 1,0-1,-1 1,1-1,0 1,-1-1,1 1,-1 0,1-1,-1 1,1-1,-1 1,1 0,-1 0,0-1,0 1,1 0,-1 0,0-1,0 1,0 0,1 0,-1 0,0-1,0 1,0 0,-1 0,2 52,-1-43,-2-4,1 0,0 1,0-1,0 0,1 1,0-1,1 0,-1 1,1-1,1 0,-1 1,1-1,0 0,0 0,1 0,-1 0,1-1,1 1,-1-1,1 0,0 0,0 0,0 0,1-1,0 0,0 0,0 0,0 0,1-1,4 3,1-5,0 0,0-1,-1 0,1-1,0 0,0 0,-1-1,1-1,-1 0,1 0,-1-1,0 0,0-1,-1 0,1-1,-1 0,8-7,3 1,9-7,-2-2,0-1,-2-1,0-1,-1-1,-2-1,-1-1,-1-1,4-9,-8 9,0-1,-2-1,-1 0,-2-1,-1-1,-1 1,-1-2,-2 1,-1-13,-3 41,0 0,-1-1,0 1,0 0,-1-1,1 1,-1-1,0 1,0-1,0 0,-1 1,1 0,-1-1,0 1,0-1,-1 1,0 0,1 0,-1 0,-1 0,1 0,0 0,-1 0,0 1,0-1,0 1,0 0,-1 0,1 0,-1 1,0-1,1 1,-1-1,0 1,-1 1,1-1,0 1,0-1,-1 1,1 0,-1 1,-8 3,0 1,0 0,1 1,0 1,0 0,0 1,1 0,0 1,0 0,1 0,0 1,0 1,1-1,1 2,-1-1,2 1,-1 0,2 1,-1 0,2 0,-1 0,-2 13,0-5,1 1,1 0,1 0,1 0,1 1,0-1,2 1,1 0,0-1,2 1,0 0,1-1,2 1,0-1,1-1,1 1,1-1,1 0,0 0,2-1,0-1,1 0,1 0,2-1,-9-10,0-1,0-1,1 1,0-1,0 0,0-1,1 0,0 0,-1-1,1 0,1 0,-1 0,0-1,1-1,-1 1,1-1,-1-1,1 0,-1 0,1 0,-1-1,1-1,-1 1,3-2,13-3</inkml:trace>
  <inkml:trace contextRef="#ctx0" brushRef="#br0" timeOffset="1479.255">3156 476,'-22'27,"2"1,1 0,2 2,1 0,-10 25,24-53,1 0,0 0,-1-1,1 1,0 0,0 1,0-1,0 0,1 0,-1 0,0 0,1 1,0-1,-1 0,1 1,0-1,0 0,1 1,-1-1,0 0,1 0,-1 1,1-1,0 0,-1 0,1 0,0 0,1 0,-1 0,0 0,0 0,1 0,-1-1,1 1,0 0,-1-1,1 1,0-1,0 0,0 0,0 0,0 0,0 0,0 0,1 0,0 0,11-3,-1-1,0-1,0 0,0 0,0-2,-1 1,1-2,-1 1,-1-2,0 1,0-2,0 1,5-8,122-154,-116 148,-26 55,-10 227,9-65,-3-96,8-55,-3 1,-1-1,-2 0,-3 0,-1-1,-2 0,-2-1,-1 0,-3-2,-8 14,-45 16,68-69,1 1,0-1,-1 0,1 0,0 0,-1 0,0 0,1-1,-1 1,1-1,-1 1,0-1,1 0,-1 0,0 0,1-1,-1 1,1-1,-1 1,0-1,1 0,-1 0,1 0,0 0,-1 0,1-1,0 1,0-1,0 1,0-1,0 0,0 0,0 0,0 0,0-2,-4-8,1 0,1-1,0 0,1 0,0 0,1 0,0-1,1 1,1 0,0-1,0 1,2 0,0-1,3-10,7-50,3 1,4 1,2 1,22-45,-30 81,-3 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83 283,'1'61,"2"0,-3 0,-2 0,-3 0,-3-1,-2 0,-3 0,-19 53,21-95,6-25,6-34,12 5,1 0,1 1,2 1,2 0,1 1,21-25,-8 10,1 2,3 1,1 2,2 2,2 2,2 1,1 3,2 1,1 2,13-4,32 3,-91 32,0 1,0-1,0 1,0 0,0 0,1 0,-1 0,0 0,0 1,0-1,0 0,0 1,0 0,0-1,0 1,0 0,0 0,-1 0,1 0,0 0,-1 1,1-1,0 0,-1 1,0 0,1-1,-1 1,0 0,0-1,0 1,0 0,0 0,0 0,0 0,-1 0,1 0,-1 0,1 0,-1 0,0 0,0 0,0 0,0 2,-2 7,0 1,-1-1,0-1,-1 1,0 0,0-1,-1 0,-1 0,0 0,0-1,-1 0,0 0,-5 5,0 2,-12 17,-2 0,-2-2,0-1,-2-2,-2 0,0-2,-18 10,48-34,-1 0,1 0,0 0,-1 0,1 0,-1-1,0 1,0-1,1 1,-1-1,0 0,0 0,0-1,0 1,0-1,0 1,-1-1,1 0,0 0,0 0,0 0,0-1,0 0,0 1,0-1,0 0,0 0,0 0,0-1,1 1,-1-1,0 0,1 1,-1-1,1 0,0-1,0 1,0 0,0-1,0 1,0-1,0 1,1-1,0 0,-1 0,1 0,0 0,0 0,0 0,1-2,0 1,1-1,-1 0,1 1,0-1,0 1,0-1,0 1,1-1,0 1,0 0,0 0,0 0,1 0,0 0,0 0,0 1,0-1,0 1,1 0,-1 0,1 0,0 0,0 1,0 0,0 0,1 0,-1 0,0 0,1 1,-1 0,1 0,-1 0,1 1,0-1,-1 1,1 0,0 0,-1 1,1 0,0-1,-1 1,2 1,141 84,-128-80,0-1,1-1,-1-1,1-1,0-1,0 0,0-1,0-2,0 0,-1-1,1-1,-1 0,1-2,-2 0,1-1,-1-1,0-1,0-1,7-5,-1-1,-2-1,0-1,0-1,-2 0,0-2,-2 0,0-2,10-16,-24 33,0 0,-1 0,0 0,0 0,0-1,0 1,-1-1,0 1,-1-1,0 0,0 0,0 0,-1 0,0 0,0 0,0 0,-2-6,1 12,0-1,1 0,-1 1,0-1,0 1,-1-1,1 1,0 0,0-1,-1 1,1 0,0 0,-1 0,1 0,-1 0,0 0,1 0,-1 1,0-1,1 0,-1 1,0 0,0-1,0 1,1 0,-1 0,0 0,0 0,0 0,0 0,1 1,-1-1,0 0,0 1,1 0,-1-1,-1 2,-67 32,64-30,-70 53,73-55,0 0,1 1,-1-1,1 1,0 0,0 0,0 0,0 0,0 0,0 0,1 0,-1 1,1-1,0 0,0 1,1-1,-1 1,1-1,-1 1,1 0,0-1,0 1,1-1,0 4,2-3,1-1,0 1,0 0,0-1,0 0,0 0,1 0,-1 0,1-1,0 0,0 0,0 0,0-1,0 1,0-1,1 0,-1-1,0 1,0-1,1 0,-1 0,0-1,0 0,4 0,2 0,216-29,-225 30,-1 0,1 0,0 0,0-1,0 2,-1-1,1 0,0 0,0 1,-1-1,1 0,0 1,0 0,-1-1,1 1,-1 0,1 0,-1 0,1 0,-1 0,0 1,1-1,-1 0,0 0,0 1,0-1,0 1,0-1,0 1,0 0,0-1,-1 1,1 0,-1-1,1 1,-1 0,0 0,0-1,1 1,-1 1,-25 69,20-62,-26 61,31-69,-1 0,1 0,0 0,0 0,0 0,0 0,0 0,0 0,1 0,-1 0,0 0,1 0,0 0,-1-1,1 1,0 0,0 0,0-1,0 1,1 0,-1-1,0 1,0-1,1 0,-1 1,1-1,0 0,-1 0,1 0,0 0,-1 0,1-1,0 1,0 0,0-1,1 1,17 4</inkml:trace>
  <inkml:trace contextRef="#ctx0" brushRef="#br0" timeOffset="404.75">1692 424,'26'-6,"-1"-1,1-2,-1 0,-1-2,0 0,-1-2,0-1,0 0,-2-2,11-10,-28 24,-1-1,0 0,0 1,0-1,0 0,0 0,-1 0,1-1,-1 1,0-1,0 1,0-1,-1 0,1 0,-1 0,0 0,0 0,0 0,-1 0,1 0,-1 0,0 0,0 0,-1 0,1 0,-1 0,0 0,0 0,0 0,0 0,-1 0,1 1,-1-1,0 0,-1 1,1-1,0 1,-1 0,0 0,1 0,-1 0,-1 1,1-1,0 1,-1-1,-4 2,0 1,0-1,0 1,0 1,-1 0,1 0,0 0,0 1,0 0,0 0,1 1,-1 0,1 1,-1 0,1 0,1 0,-1 1,0 0,-3 4,-4 3,1 0,1 1,0 1,1 0,0 1,1 0,1 0,1 1,0 0,0 0,-3 16,9-27,0 0,1 0,-1 0,1 1,0-1,1 0,-1 0,1 1,0-1,1 0,-1 0,1 1,0-1,0 0,1 0,-1 0,1 0,0 0,0 0,1-1,0 1,0-1,0 0,0 1,0-1,1-1,0 1,0 0,0-1,0 0,0 0,1 0,-1-1,1 1,0-1,0 0,0 0,0-1,0 1,0-1,5 0,24 3,-3-2</inkml:trace>
  <inkml:trace contextRef="#ctx0" brushRef="#br0" timeOffset="785.029">2313 86,'47'194,"-32"-107,4-30,-18-56,0 1,-1-1,1 0,-1 0,1 1,0-1,0 0,0 0,0 0,0 0,0 0,0 0,0 0,0-1,0 1,1 0,-1-1,0 1,0 0,1-1,-1 0,0 1,1-1,-1 0,1 0,-1 1,0-1,1 0,-1 0,1-1,-1 1,0 0,1 0,-1-1,0 1,1-1,-1 1,0-1,1 1,0-2,6-5,0 0,0 0,-1-1,0-1,0 1,-1-1,0 0,-1-1,0 1,0-1,1-6,8-11,85-155,-91 166</inkml:trace>
  <inkml:trace contextRef="#ctx0" brushRef="#br0" timeOffset="1022.087">2820 227,'0'0</inkml:trace>
  <inkml:trace contextRef="#ctx0" brushRef="#br0" timeOffset="1433.82">3244 114,'-4'3,"-10"8,-1 1,2 0,0 1,0 0,1 1,1 0,0 1,1 1,1-1,-3 8,11-21,0 0,0 0,0 0,0 1,0-1,1 0,-1 1,1-1,-1 0,1 1,0-1,0 1,0-1,0 1,1-1,-1 0,0 1,1-1,0 1,0-1,-1 0,1 0,1 1,-1-1,0 0,0 0,1 0,-1 0,1-1,0 1,0 0,-1-1,1 1,0-1,0 1,0-1,1 0,-1 0,0 0,0 0,1 0,-1-1,0 1,1-1,-1 1,1-1,-1 0,0 0,1 0,-1 0,1-1,-1 1,1 0,-1-1,0 0,1 0,6-1,-1-1,1 0,-1-1,0 0,0 0,0-1,0 0,-1 0,0 0,0-1,0 0,-1-1,0 0,0 0,-1 0,0 0,0-1,0 0,-1 0,-1 0,1-1,-1 1,-1-1,1-3,-1 7,-1 0,1 0,-1 0,-1-1,1 1,-1 0,0-1,0 1,0 0,-1-1,0 1,0 0,0 0,-1 0,1 0,-1 0,-1 0,1 0,-1 0,0 1,0-1,0 1,0 0,-1 0,1 0,-2 0,-12-5</inkml:trace>
  <inkml:trace contextRef="#ctx0" brushRef="#br0" timeOffset="1734.261">3554 170,'20'19,"15"7,7-2,1-4,-2-6,-8-10,-5-6,-2-7,-1-2,-5-4,-1-5,-3-2,0-4,-3-2,-3 0,-4-1,-3 5</inkml:trace>
  <inkml:trace contextRef="#ctx0" brushRef="#br0" timeOffset="2055.663">4345 1,'-3'1,"-7"0,1 1,0 1,0 0,0 0,0 1,0 0,1 0,0 1,0 0,0 1,0-1,1 2,0-1,0 1,1 0,0 0,0 1,1 0,-2 2,7-5,0 1,1-1,-1 0,1 1,0-1,1 0,-1 0,1 0,0 0,0 0,1 0,0-1,-1 1,1-1,1 1,-1-1,1 0,-1-1,1 1,0 0,1-1,-1 0,0 0,1-1,0 1,4 1,37 35,-43-36,0 0,-1 0,1 0,-1 0,0 0,0 1,0-1,0 1,-1-1,1 1,-1 0,0-1,0 1,-1 0,1 0,-1 0,1 0,-1 0,-1 0,1-1,0 1,-1 0,0 0,0 0,0 0,0-1,-1 1,1-1,-2 3,-9 7</inkml:trace>
  <inkml:trace contextRef="#ctx0" brushRef="#br0" timeOffset="3250.937">2877 170,'0'5,"0"6,0 7,-5-1,-1 3,0 1,1 3,-3-2,-1-2,2 2,6-3,9-5,2-5</inkml:trace>
  <inkml:trace contextRef="#ctx0" brushRef="#br0" timeOffset="5136.927">4345 340,'0'5,"-5"1,-6 0,-7-1,-4-2,-4-1,-1-1,-2-5,-1-2,1-5,0 0,9 1,9 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1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68,'-26'137,"26"-134,-3 22,1 1,0 1,2-1,1 0,2 0,2 13,-4-35,0-1,0 1,0 0,1-1,-1 1,1-1,0 1,0-1,0 0,1 0,-1 0,1 0,-1 0,1 0,0-1,0 1,0-1,1 0,-1 0,0 0,1 0,0-1,-1 1,1-1,0 0,-1 0,1-1,0 1,0-1,0 1,3-1,1-1,0 0,0 0,0-1,0 0,0 0,0-1,0 1,-1-2,0 1,1-1,-1-1,-1 1,1-1,5-5,114-135,-63 65,-61 81,1 0,-1 0,0 1,0-1,0 1,0-1,-1 1,1 0,0 0,-1-1,1 1,-1 0,0 1,1-1,-1 0,0 0,0 0,-1 1,1-1,0 0,-1 1,1-1,-1 1,0-1,0 2,1-1,0 5,1 0,-1 1,2-1,-1 0,1 0,0 0,1-1,0 1,0-1,0 0,1 0,0 0,1-1,0 0,0 0,0 0,0 0,1-1,0 0,0-1,0 0,1 0,-1 0,1-1,0 0,0-1,8 2,-4-5,-1-1,1 0,-1 0,0-2,0 1,0-1,-1-1,1 0,-1-1,0 0,0 0,-1-1,0 0,0-1,-1 0,0 0,0 0,-1-1,0-1,-1 1,1-1,-2 0,1-2,-5 11,2-2,0 0,-1 0,1 0,-1 0,0-1,0 1,0-1,0 1,0-1,-1 0,1 0,-1 0,0 1,0-1,-1 0,1 0,-1 0,0 0,0 0,0-1,-1 1,1 0,-1 1,0-1,0 0,-1 0,0-1,-9-6</inkml:trace>
  <inkml:trace contextRef="#ctx0" brushRef="#br0" timeOffset="351.346">1021 322,'55'-14,"0"-1,-2-4,0-1,-1-3,8-6,-51 24,0 1,-1-1,1 0,-1-1,0 0,-1 0,1-1,-1 0,0 0,-1-1,0 0,0 0,-1 0,0-1,0 0,-1 1,3-10,-7 15,1 1,-1 0,0 0,0 0,0-1,-1 1,1 0,0 0,-1 0,1-1,-1 1,0 0,0 0,0 0,0 0,0 0,0 1,-1-1,1 0,0 0,-1 1,0-1,1 1,-1-1,0 1,0 0,0 0,1 0,-1 0,-1 0,1 0,0 0,0 1,0-1,-1 0,-80-6,65 10,1 2,-1 1,1 0,1 1,-1 0,1 2,0 0,1 0,0 2,1 0,0 0,1 2,0-1,0 2,2 0,0 0,0 1,2 0,0 1,0 0,1 0,1 3,4-12,1-1,0 1,1-1,-1 1,1 0,1 0,-1-1,1 1,1 0,-1 0,1 0,0 0,0-1,1 1,0-1,0 1,1-1,0 0,0 1,0-1,1-1,0 1,0-1,0 1,1-1,-1 0,1-1,1 1,-1-1,1 0,-1 0,1-1,0 1,0-1,1-1,-1 1,1-1,-1 0,20 5,1 0,0-2,0-1,0-1,0-1,0-2,0 0,1-2,-1-1,6-2,106-29,-114 25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3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0,'-263'75,"262"-74,-1-1,1 0,-1 1,1-1,-1 1,1 0,-1 0,1-1,-1 1,1 0,0 0,0 0,-1 0,1 1,0-1,0 0,0 0,0 1,0-1,1 1,-1-1,0 0,1 1,-1-1,1 1,-1 0,1-1,0 1,-1-1,1 1,0 0,0-1,0 1,1-1,-1 1,0 0,0-1,1 1,-1-1,1 1,0-1,-1 1,1-1,0 1,0-1,0 0,0 1,0-1,0 0,0 0,0 0,1 0,-1 0,0 0,1 0,-1 0,2 0,179 97,-177-95,0-1,1 1,-1-1,0 1,-1 1,1-1,-1 1,1 0,-1 0,0 0,-1 0,1 1,-1-1,1 1,-2 0,1 0,0 0,-1 1,0-1,0 0,-1 1,1 0,-1-1,0 1,-1 0,0-1,1 1,-2 0,1 0,-1-1,0 1,0 0,0-1,-1 1,-1 3,-6-1,0-1,0 0,-1 0,1-1,-2 0,1 0,-1-1,1-1,-1 0,0 0,-1-1,1-1,-1 1,1-2,-1 0,0 0,1-1,-1-1,0 0,1 0,-1-1,-3-2,-28 2,-96-6,117-14,21 11</inkml:trace>
  <inkml:trace contextRef="#ctx0" brushRef="#br0" timeOffset="515.04">1234 29,'-36'7,"1"1,0 1,0 2,1 2,1 1,0 1,1 2,-16 12,39-23,1 0,0 1,0 0,0 1,1-1,0 1,1 1,0-1,0 1,0 0,2 0,-1 1,1 0,0-1,1 1,0 1,1-1,0 0,0 1,1-1,1 1,0-1,0 1,1-1,1 9,-1-15,-1-1,0 1,1 0,0-1,0 1,0-1,0 1,1-1,-1 0,1 0,0 1,0-1,0 0,1 0,-1-1,0 1,1 0,0-1,0 0,0 1,0-1,0-1,0 1,0 0,1-1,-1 1,1-1,-1 0,1 0,-1 0,1-1,-1 1,1-1,0 0,-1 0,1 0,0-1,-1 1,1-1,0 0,3-1,10-5,1-1,-1-1,0-1,-1-1,0 0,-1-1,0 0,-1-1,0-1,5-7,-17 19,226-251,-228 253,1-1,-1 1,0-1,1 1,-1 0,1-1,-1 1,0 0,1-1,-1 1,1 0,-1-1,1 1,-1 0,1 0,-1 0,1 0,-1-1,1 1,-1 0,1 0,0 0,-1 0,1 0,-1 0,1 0,-1 0,1 1,-1-1,1 0,-1 0,1 0,-1 1,1-1,-1 0,1 0,-1 1,1-1,-1 0,0 1,1-1,-1 1,0-1,1 0,-1 1,0-1,1 1,-1-1,0 1,0-1,1 1,-1-1,0 1,0-1,0 1,0-1,0 1,0 0,0-1,0 1,0-1,0 1,0-1,0 1,0-1,-1 1,1-1,0 1,0-1,-1 1,2 52,-1-46,0-6,11 149,-10-145,0 0,0 0,0-1,1 1,0 0,0-1,0 1,1-1,-1 0,1 0,0 0,0 0,0 0,1-1,0 1,-1-1,1 0,0 0,0 0,1-1,-1 1,1-1,-1 0,1-1,-1 1,1-1,0 0,4 1,13-1</inkml:trace>
  <inkml:trace contextRef="#ctx0" brushRef="#br0" timeOffset="978.678">1742 29,'-7'13,"2"1,-1-1,2 1,0 0,1 1,0-1,1 0,0 1,1 0,1-1,1 1,0-1,2 13,-1-24,-1 1,0-1,1 0,0 0,0 0,0 0,0-1,0 1,0 0,1-1,-1 0,1 1,0-1,0 0,0 0,0-1,0 1,0-1,0 1,0-1,1 0,-1 0,0 0,1-1,-1 1,1-1,-1 0,1 0,-1 0,3-1,102-28,13-70,-78 56,-42 42,-1 0,1 0,-1 0,1 0,0 1,-1-1,1 0,0 1,-1-1,1 0,0 1,0-1,0 1,-1-1,1 1,0-1,0 1,0 0,0 0,0-1,0 1,0 0,0 0,0 0,0 0,0 0,0 0,0 0,-1 0,1 0,0 1,0-1,0 0,0 1,0-1,0 0,0 1,0-1,-1 1,1 0,0-1,0 1,-1-1,1 1,0 0,-1 0,1-1,-1 1,1 0,-1 0,1 0,-1 0,0 0,1 0,-1-1,0 1,0 0,1 0,-1 0,0 0,0 0,0 0,0 0,0 0,-1 0,1 0,0 0,0 6,0 0,1 1,0-1,0 0,1 0,0 0,0-1,0 1,1 0,0-1,0 0,1 1,0-1,0 0,0-1,1 1,0-1,0 0,0 0,0-1,1 1,0-1,0 0,0-1,1 0,-1 0,4 1,4-2,0-2,1 1,-1-2,0 0,0-1,0 0,0-1,0-1,-1 0,1-1,-1 0,0-1,0 0,-1-1,0-1,0 0,-1-1,0 0,0 0,3-5,-5 6,0 0,-1-1,0 0,0 0,-1-1,0 0,-1-1,0 1,-1-1,0 0,0 0,1-8,-1-5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28,'-3'6,"-1"0,1 1,1-1,-1 1,1-1,0 1,0-1,1 1,0 0,0 0,1 0,0 6,-1 0,-2 478,5-438,-1-32,0 1,-1-1,-1 1,-1-1,-1 0,-1 0,-1 0,-1 0,1-10</inkml:trace>
  <inkml:trace contextRef="#ctx0" brushRef="#br0" timeOffset="260.014">0 565,'43'-5,"24"-6,10-1,-3 1,-5 2,-9-1,-10 0,-9 3,-6 1,-5 3,-2 1,-6-3,-2-2,-5 1</inkml:trace>
  <inkml:trace contextRef="#ctx0" brushRef="#br0" timeOffset="709.679">734 1,'-46'450,"42"-428,1 0,1 1,1-1,0 0,2 1,1-1,1 1,1-1,3 9,-6-28,0 0,0 0,1 0,-1 0,1 0,0 0,0-1,0 1,0-1,0 1,0-1,1 0,-1 1,1-1,0-1,0 1,-1 0,1-1,0 1,0-1,1 0,-1 0,0 0,0 0,0-1,1 1,-1-1,0 0,1 0,-1 0,0 0,1-1,-1 1,0-1,114-39,-105 35,108-46,-118 50,1 0,0 0,-1 0,1 1,0-1,0 1,0 0,0-1,-1 1,1 0,0 1,0-1,0 1,0-1,-1 1,1 0,0 0,-1 0,1 0,0 0,-1 1,0-1,1 1,-1 0,0-1,0 1,0 0,0 0,0 1,0-1,0 0,-1 1,1-1,-1 1,0-1,0 1,0 0,0-1,0 1,0 0,-1 0,0-1,1 1,-1 0,0 1,17 91,-7-89,0-4</inkml:trace>
  <inkml:trace contextRef="#ctx0" brushRef="#br0" timeOffset="6043.264">1665 508,'-6'-3,"-1"0,1 1,-1 0,0 0,0 0,0 0,0 1,0 1,0-1,0 1,0 0,0 0,0 1,0 0,0 1,0-1,1 1,-1 0,0 1,1 0,-1 0,1 0,0 1,0 0,1 0,-1 0,1 1,0 0,0 0,0 0,-3 6,0-4,1 1,0 0,0 1,1 0,0 0,1 0,0 1,0-1,1 1,1 0,-1 1,1-1,1 0,0 1,1 0,0-1,0 1,1 0,1 0,0-1,0 1,1 0,0-1,2 4,-3-11,1 0,0-1,-1 1,1-1,0 1,1-1,-1 0,0 0,1 0,-1 0,1 0,-1 0,1-1,0 1,0-1,-1 0,1 0,0 0,0 0,0 0,1-1,-1 0,0 1,0-1,0 0,0 0,0-1,0 1,0-1,0 1,0-1,1 0,95-41,-77 27,-1-1,-1-1,0-1,-2-1,0 0,-1-1,-1-1,-1-1,0 0,-2-1,0-2,29-55,-53 110,7-23,0 0,1-1,0 1,0 1,1-1,-1 0,2 1,-1-1,1 1,0-1,1 1,0 0,0-1,0 1,1 0,0-1,1 1,-1-1,2 0,-1 1,1-1,0 0,0 0,1-1,0 1,2 2,0-3,1-1,0 1,0-1,0-1,1 1,-1-1,1-1,0 1,0-1,0-1,1 1,-1-1,1-1,-1 0,1 0,0 0,-1-1,1-1,0 1,6-3,2 1,0-2,0 0,-1-1,1 0,-1-2,0 0,-1 0,0-2,0 0,0-1,23-21,-1-1,-3-2,0-1,-2-2,-2-1,17-29,-35 50,-1-1,-1 0,-1-1,0 0,-2 0,0-1,-1 0,-1 0,-1-1,0 0,-2 1,0-1,-2 0,-1-9,2 27,-1-1,0 1,0 0,0-1,-1 1,1 0,-1 0,1-1,-1 1,0 0,0 0,-1 0,1 0,-1 0,1 0,-1 1,0-1,0 0,0 1,-1-1,1 1,0 0,-1 0,0 0,1 0,-1 0,0 1,0-1,0 1,0 0,0 0,-1-1,1 5,0 0,-1 1,2-1,-1 0,0 1,1 0,-1-1,1 1,0 0,1 0,-1 1,1-1,-1 0,1 0,0 1,1-1,-1 0,1 1,0-1,0 1,0-1,1 0,-1 1,2 0,26 173,-15 48,-2-159,23 68,-34-136,0 1,1-1,-1 1,0 0,1-1,-1 1,0 0,1-1,-1 1,1 0,-1-1,1 1,-1 0,0 0,1 0,-1-1,1 1,-1 0,1 0,-1 0,1 0,-1 0,1 0,-1 0,1 0,-1 0,1 0,-1 0,1 0,-1 0,1 1,-1-1,1 0,-1 0,1 1,-5-19</inkml:trace>
  <inkml:trace contextRef="#ctx0" brushRef="#br0" timeOffset="6308.765">2116 227,'24'9,"18"4,6-1,5-3,2-2,-2-2,-7-3,0-1,-4-6,-4-2,-4 1,2 0,0 3,-2 0,-1 2,-2 0,-7 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01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86,'0'284,"-29"-59,29-65,1-149</inkml:trace>
  <inkml:trace contextRef="#ctx0" brushRef="#br0" timeOffset="438.184">1 453,'19'-5,"16"-6,7-1,0-4,-1 1,-3 3,-3 4,-3 3,-2 2,-2 2,1 1,-2 0,1 1,0 0,-1-1,1 1,-5-1</inkml:trace>
  <inkml:trace contextRef="#ctx0" brushRef="#br0" timeOffset="1034.073">621 1,'17'56,"6"183,-14-168,-3 0,-3 0,-3 17,0-75,0-1,1 1,1 0,0-1,1 1,0-1,1 1,0-1,1-1,1 2,-5-12,-1 1,1-1,0 0,0 0,0 1,1-1,-1 0,0 0,0 0,1 0,-1-1,0 1,1 0,-1 0,1-1,-1 1,1-1,-1 1,1-1,-1 0,1 0,0 1,-1-1,1 0,-1-1,1 1,0 0,-1 0,1-1,-1 1,1 0,-1-1,1 0,-1 1,0-1,1 0,-1 0,0 0,1 0,-1 0,1-1,53-52,-48 46,17-20,-3 3,0 0,2 2,0 1,2 0,14-8,-38 29,-1 0,1 1,0-1,0 0,-1 1,1-1,0 1,0-1,0 1,0 0,0-1,0 1,0 0,0 0,0-1,0 1,0 0,0 0,0 0,0 0,0 0,0 1,0-1,0 0,0 0,0 1,0-1,0 0,0 1,-1-1,1 1,0-1,0 1,0 0,0-1,-1 1,1 0,0-1,-1 1,1 0,-1 0,1 0,-1 0,1-1,-1 1,1 0,-1 0,0 0,1 0,-1 0,0 0,0 1,4 60,-4-56,-1 0,1 0,-1 0,1 0,0 0,0 0,1 0,0 0,0 0,0-1,1 1,0 0,0-1,0 1,1-1,0 0,0 0,0 0,1 0,-1 0,1-1,0 1,1-1,2 2,7-2</inkml:trace>
  <inkml:trace contextRef="#ctx0" brushRef="#br0" timeOffset="1620.982">1383 565,'18'6,"0"0,0-2,0 0,1-1,-1-1,1 0,0-2,-1 0,1-1,0-1,14-3,-27 1,0 1,0-1,0 0,-1 0,1-1,-1 1,0-1,0 0,0-1,-1 1,0-1,0 0,-1 0,1 0,-1 0,0-1,-1 0,0 1,0-1,0 0,-1 0,0 0,0 0,-1 0,0 0,0 0,-1 0,0-6,0 11,0-1,0 1,-1-1,1 0,-1 1,1 0,-1-1,0 1,0 0,1 0,-2 0,1 0,0 1,0-1,-1 0,1 1,-1 0,1-1,-1 1,1 0,-1 0,0 0,0 1,1-1,-1 1,0 0,0-1,0 1,0 0,-84 12,68-4,1 1,0 0,0 2,1 0,0 0,1 2,0 0,1 1,1 1,7-8,0 1,1 0,0 0,1 0,0 1,0 0,1 0,0 0,0 0,1 1,0-1,1 1,0 0,1 0,0 0,0 0,1 0,1 0,0 6,0-12,0 1,0 0,0 0,1-1,0 1,0-1,0 1,0-1,1 0,0 0,0 0,0 0,0 0,1-1,-1 1,1-1,0 0,0 0,0 0,0-1,0 1,1-1,-1 0,4 0,123 29,-98-26,-10 0,0-2,0 0,1-1,-1-2,1 0,-1-2,0 0,8-3,24-7,-31 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2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3,'0'0,"-1"0,1 0,0 1,-1-1,1 0,0 0,-1 0,1 0,0 0,-1 0,1 0,0-1,0 1,-1 0,1 0,0 0,-1 0,1 0,0 0,-1-1,1 1,0 0,0 0,-1 0,1-1,0 1,0 0,0 0,-1-1,-156 229,65-96,294-407,-202 273,0 1,1 0,-1-1,0 1,1 0,0-1,-1 1,1 0,0 0,-1-1,1 1,0 0,0 0,0 0,0 0,0 0,0 0,1 1,-1-1,0 0,0 0,1 1,-1-1,0 1,1-1,-1 1,0 0,1-1,-1 1,0 0,1 0,-1 0,1 0,-1 0,1 0,-1 1,0-1,1 0,-1 1,0-1,1 1,-1-1,0 1,1 0,-1-1,0 1,0 0,23 131,-24-126,1 0,-1 0,1 0,0 0,1 0,0 0,0 0,0-1,0 1,1-1,0 1,0-1,0 0,1 0,0 0,0-1,0 0,0 1,1-1,0-1,0 1,0-1,0 1,0-2,1 1,-1 0,1-1,0 0,-1-1,1 1,0-1,0 0,0 0,0-1,0 0,3 0,2-6,1 0,-1 0,1-1,-2-1,1 0,-1 0,-1-1,1 0,-1-1,-1 0,0 0,0-1,-1 0,-1 0,6-12,-8 10,0 1,-1-1,0 0,0 1,-2-1,0-1,0 1,-1 0,-2-10,2 16,-1 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119 368,'-10'9,"-1"0,1 1,1 0,0 0,0 1,1 0,1 1,0 0,0 0,1 0,1 1,0 0,0 0,2 1,0-1,-2 11,6-22,-1 1,1-1,-1 1,1-1,0 1,0-1,0 1,0-1,0 0,1 1,-1-1,1 0,-1 0,1 0,0 0,0 0,0-1,0 1,0 0,0-1,0 1,0-1,1 0,-1 0,1 0,-1 0,1 0,-1-1,1 1,-1-1,1 0,0 1,-1-1,1 0,-1-1,3 1,93-24,-93 22,0 0,1-1,-1 1,0-1,-1 0,1 0,0-1,-1 1,0-1,0 0,0 0,0 0,0-1,-1 0,0 1,0-1,0 0,-1 0,0 0,0-1,0 1,0-1,-1 1,0-1,0 1,0-1,-1 0,0 1,0-1,-1 0,1 1,-1-1,0 0,-1 1,1-1,-1 1,0 0,-3-1,1 1,-1 0,0 0,0 0,0 1,-1-1,1 1,-1 1,0-1,0 1,-1 0,1 0,-1 1,1 0,-1 0,0 0,0 1,0 0,-5 0,-14-1</inkml:trace>
  <inkml:trace contextRef="#ctx0" brushRef="#br0" timeOffset="330.883">655 1,'-10'29,"-3"19,1 11,2 0,4-5,1-7,3-6,1-6,1-4,0-2,1-2,-1 0,1 0,-1 0,-4-5,-7-5,-1-6</inkml:trace>
  <inkml:trace contextRef="#ctx0" brushRef="#br0" timeOffset="565.448">373 255,'24'-5,"37"-1,12 0,4 1,-6 2,-11 0,-6 2,-7 6,-7 1,-6 0,-8-1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0 457,'225'-285,"-210"265,1 0,0 1,2 1,0 0,1 2,4-3,-22 18,0 0,0 0,0 1,0-1,1 0,-1 1,0-1,1 1,-1-1,1 1,-1 0,0-1,1 1,-1 0,1 0,-1 0,1 0,-1 0,0 0,1 1,-1-1,1 0,-1 1,0-1,1 1,-1-1,0 1,1 0,-1 0,0-1,0 1,0 0,0 0,0 0,0 0,0 0,0 1,0-1,0 0,-1 0,1 1,0-1,-1 0,1 1,-1-1,0 0,1 1,-1-1,0 1,17 75,-15-17,12 45,-13-102,0-1,0 0,0 1,1-1,-1 0,1 0,0 0,0 0,-1 0,1 0,0-1,1 1,-1 0,0-1,0 0,1 1,-1-1,1 0,-1 0,1-1,-1 1,1 0,0-1,-1 0,1 0,-1 1,1-1,0-1,-1 1,1 0,0-1,1 0,82-32,103-121,-11 15,-177 137,1 1,-1-1,1 1,-1 0,1 0,0 0,0 0,-1 0,1 0,0 1,0-1,0 0,0 1,0 0,0-1,0 1,0 0,0 0,0 0,0 0,0 0,0 1,0-1,0 1,0-1,0 1,0 0,0-1,-1 1,1 0,0 0,0 1,-1-1,1 0,-1 0,1 1,-1-1,1 1,-1-1,0 1,0 0,0 0,0-1,0 1,0 0,-1 0,1 0,0 0,-1 0,0 0,1 0,-1 0,0 0,0 0,0 0,0 0,0 0,-12 63,9-56,1 1,0-1,0 1,1-1,0 1,0 0,2-1,-1 1,1 0,0-1,1 1,1 5,-1-12,0 0,0 0,0 0,0-1,0 1,0-1,1 1,-1-1,1 0,0 0,-1 0,1 0,0-1,0 1,0-1,0 0,1 1,-1-1,0-1,0 1,1 0,-1-1,0 0,3 0,17 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82,'-18'28,"1"0,1 1,2 0,1 1,1 1,-3 16,14-44,-1 0,1 0,-1 0,1 1,0-1,0 1,1-1,-1 1,1-1,-1 1,1-1,0 1,1-1,-1 1,1-1,-1 1,1-1,0 1,0-1,0 0,1 0,-1 1,1-1,0 0,0 0,0 0,0-1,0 1,1 0,-1-1,1 0,0 1,0-1,0 0,0-1,0 1,0 0,0-1,0 0,1 1,-1-1,1-1,-1 1,1 0,-1-1,1 0,7-1,1 0,-1-2,0 1,0-1,0-1,0 0,-1-1,0 0,0 0,0-1,0 0,-1-1,0 0,0 0,-1-1,0 0,-1-1,1 0,-2 0,1 0,-1-1,-1 0,0 0,0-1,-1 1,0-1,-1 0,0 0,-1 0,0-1,0 1,-2 0,1-1,-1 1,-1 0,0-1,-1 1,0-2,-1 6,0 1,0-1,0 1,-1 0,0 0,0 0,-1 1,1 0,-1-1,0 1,-1 1,1-1,-1 1,0 0,0 0,0 1,-1 0,1 0,-1 0,1 1,-1 0,0 0,0 1,0 0,0 0,0 1,0 0,-1 0,1 0,0 1,0 0,0 0,0 1,0 0,1 0,-6 3,-10 7,3-1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0 270,'10'-24,"7"-13,7 1,-2 0,1 2,1 3,-4 1,0 6,-3 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46 286,'30'-11,"0"-1,0-2,-1 0,-1-2,-1-2,0 0,-1-1,11-13,10-45,-47 76,1-1,-1 0,0 0,0 0,1 1,-1-1,0 0,0 0,0 0,-1 1,1-1,0 0,-1 0,1 1,-1-1,0 0,1 1,-1-1,0 0,0 1,0-1,0 1,0 0,-1-1,1 1,0 0,-1 0,1 0,-1-1,1 1,-1 1,1-1,-1 0,0 0,1 1,-1-1,0 1,0-1,1 1,-1 0,0 0,0-1,1 1,-1 1,0-1,-2 0,-10 2,-1 1,1 0,0 1,0 1,0 0,0 1,1 0,0 1,0 1,1 0,0 1,0 0,1 0,0 1,1 1,0 0,1 0,0 1,1 0,0 1,-2 5,4-11,1 0,0 0,0 1,1 0,0 0,0 0,1 0,0 1,0-1,1 1,0 0,1 0,0 0,0-1,1 1,0 0,1 0,0 0,0 0,1 0,0 0,0-1,1 1,0-1,1 1,0-1,0-1,0 1,1 0,1-1,-1 0,1 0,0-1,5 5,0-5,0 0,0-1,1 0,0 0,0-1,0-1,0 0,0-1,1 0,-1-1,1 0,-1-1,1 0,-1-1,1-1,-1 0,0 0,2-2,10-3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1,'-11'66,"2"1,4 1,2-1,4 10,27 196,-17-137,16-64,-19-67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0 244,'39'-9,"31"-14,14-2,-3 3,-10 1,-12 3,-12 0,-9 4,-6-1,-4 2,-6-2,-3 2,-4-1,0 1,-2 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1,'-44'472,"38"-437,4-25,0 1,0 0,1 0,0-1,1 1,0 0,1 0,0 0,0 0,1-1,1 1,1 2,-3-11,0 1,1-1,-1 0,1 0,0 0,0 0,-1-1,1 1,0-1,0 1,1-1,-1 1,0-1,0 0,1 0,-1 0,1 0,-1-1,0 1,1-1,0 1,-1-1,1 0,-1 0,1 0,-1 0,1 0,-1-1,1 1,-1-1,1 0,-1 0,2 0,77-39,63-46,-141 86,-1-1,1 1,0 0,-1 0,1 1,-1-1,1 1,0-1,-1 1,1 0,-1 0,1 0,-1 0,0 0,1 0,-1 1,0-1,0 1,0 0,0-1,0 1,0 0,-1 0,1 0,-1 0,1 1,-1-1,0 0,0 1,0-1,0 1,0-1,0 1,-1-1,1 1,-1 0,0-1,0 1,0-1,0 1,14 34,-13-34,0 0,0 0,1 0,-1-1,1 1,0-1,0 1,0-1,0 1,0-1,1 0,-1 0,1 0,-1-1,1 1,-1 0,1-1,0 0,0 0,0 1,0-2,0 1,0 0,0-1,1 1,16-3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0,'-59'33,"2"2,1 3,2 2,-4 8,18-4,39-43,0 0,1 0,-1-1,0 1,0 0,1 0,-1 0,1 0,-1 0,1 0,-1 0,1 1,0-1,-1 0,1 0,0 0,0 0,0 0,0 0,0 1,0-1,0 0,0 0,0 0,1 0,-1 0,0 0,1 1,-1-1,1 0,-1 0,1 0,0 0,-1-1,1 1,0 0,0 0,0 0,-1 0,1-1,0 1,0 0,0-1,0 1,1 0,9 0,1 1,-1-1,1-1,-1 0,1-1,-1 0,1-1,-1 0,0-1,0 0,0-1,0 0,-1 0,1-1,-1-1,0 0,0-1,-4 4,177-113,-182 114,0 1,0-1,0 1,0 0,0 0,1 0,-1 0,1 0,-1 0,1 0,-1 0,1 0,-1 0,1 1,0-1,-1 1,1 0,0-1,-1 1,1 0,0 0,0 0,-1 0,1 0,0 0,-1 0,1 1,0-1,0 1,-1-1,1 1,-1 0,1 0,-1-1,1 1,-1 0,1 0,-1 0,0 1,1-1,-1 0,0 0,0 1,0-1,0 1,0-1,0 1,-1-1,1 1,0 0,-1-1,1 1,-1 0,0-1,1 2,2 49,-3-26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1 175,'12'-15,"-7"7,1 0,0 1,1-1,0 1,0 1,0-1,1 1,-1 1,2-1,-1 1,0 1,5-2,-11 6,0 1,1-1,-1 1,0 0,0-1,0 1,0 0,0 0,0 1,0-1,0 0,-1 1,1-1,0 1,-1-1,1 1,-1 0,0 0,0-1,1 1,-1 0,0 0,0 0,-1 0,1 1,0-1,-1 0,1 0,-1 0,0 1,0-1,0 0,0 0,0 2,5 15,-3-15,0 0,0-1,0 1,1-1,-1 1,1-1,0 0,0 0,0 0,0-1,1 1,-1-1,1 0,-1 0,1 0,0 0,0 0,0-1,0 0,0 0,0 0,0 0,0-1,0 1,0-1,0 0,1 0,-1-1,0 1,1-1,123-37,-114 30,-1 0,0-1,0-1,-1 0,0-1,-1 0,0 0,0-2,-2 1,1-1,-2-1,5-8,-3 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1,'-10'0,"0"0,0 0,-1 1,1 1,0-1,0 2,0-1,0 2,1-1,-1 1,1 1,0-1,0 2,1-1,-1 1,-4 5,2-3,0 1,1 0,0 0,0 1,1 0,1 1,0 0,0 0,1 1,1 0,0 0,0 1,3-7,1 0,0 1,0 0,0-1,1 1,0 0,0 0,0 0,1-1,0 1,1 0,0 0,0 0,0 0,1-1,0 1,0 0,0-1,1 0,0 1,1-1,-1-1,1 1,2 2,-3-4,1 0,0-1,1 1,-1-1,0 0,1 0,0 0,0 0,0-1,0 0,0 0,0 0,0-1,1 0,-1 0,1 0,-1-1,1 0,-1 0,1 0,-1 0,1-1,-1 0,0 0,1-1,3-1,8-3,0 0,0-1,-1-1,0-1,-1 0,1-1,7-8,158-161,-180 178,0-1,0 1,0-1,0 1,0-1,0 1,0 0,0 0,1-1,-1 1,0 0,1 0,-1 0,1 0,-1 1,1-1,-1 0,1 1,0-1,-1 1,1-1,0 1,0 0,-1 0,1 0,0 0,0 0,-1 0,1 0,0 0,0 1,-1-1,1 1,0-1,-1 1,1 0,-1 0,1-1,-1 1,1 0,-1 0,0 1,1-1,-1 0,0 0,0 1,0-1,0 0,0 1,0-1,0 1,0 0,28 129,-26-122,0-1,1 0,0 0,0 0,1 0,-1 0,2-1,-1 0,1 0,0-1,1 1,-1-1,1-1,0 1,1-1,-1 0,1-1,0 0,9 3,128 35,-112-38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10 545,'-3'11,"1"0,0 0,1 1,0-1,0 0,1 1,1-1,0 0,1 1,0-1,0 0,1 0,1 0,0-1,0 1,1-1,0 0,1 0,0-1,1 1,4 3,-9-11,0-1,1 1,-1-1,0 0,1 0,-1 0,1 0,0 0,-1-1,1 1,-1-1,1 0,0 0,-1 0,1 0,0 0,-1 0,1-1,0 1,-1-1,1 0,-1 0,1 0,-1 0,1 0,-1 0,0-1,1 1,-1-1,0 0,0 0,0 1,-1-1,1 0,0-1,-1 1,1 0,-1 0,1-2,43-98,-42 91,0-1,-1 1,0-1,-1 0,-1 0,1 0,-2 0,0 0,0 0,-1 1,-1-1,1 0,-2 1,0 0,-4-9,6 18,1 0,-1 0,0 0,0 1,0-1,0 1,0-1,0 1,0 0,0 0,-1 0,1 0,0 0,-1 1,1-1,0 1,-1-1,1 1,-1 0,1 0,-1 0,1 0,-1 0,1 1,0-1,-1 1,1 0,0-1,-1 1,1 0,0 0,0 1,0-1,0 0,0 1,0-1,0 1,0 0,0-1,1 1,-1 0,1 0,-1 0,1 0,0 0,0 1,-1 1,0-2,1-1,-1 1,1 0,-1 0,1 0,0-1,0 1,0 1,0-1,0 0,0 0,0 0,1 0,-1 1,1-1,0 0,0 0,-1 1,1-1,1 0,-1 1,0-1,1 0,-1 0,1 1,-1-1,1 0,0 0,0 0,0 0,0 0,1 0,-1 0,0 0,1 0,-1-1,1 1,0-1,-1 1,1-1,0 1,0-1,0 0,0 0,0 0,0 0,1 0,-1-1,0 1,0-1,0 1,1-1,10-1,-1 0,1-1,-1 0,1-1,-1-1,0 1,0-2,0 0,-1 0,0-1,0-1,0 0,-1 0,0-1,6-6,25-20,-2-2,-2-1,-1-2,16-25,-37 45,0-1,-1 0,-2-1,0 0,-1-1,-1 0,-1-1,-1 0,-1-1,0-5,5-8,1 72,42 500,-44-388,-2-82,-3 0,-3 0,-3 0,-2 0,-4 0,-2 0,-3-1,-18 55,24-104,0-1,-2 1,0-1,0 0,-1 0,-1-1,-1-1,1 1,-2-1,-6 5,15-15,0 0,0-1,0 1,0-1,0 0,0 1,0-1,-1 0,1 0,0-1,-1 1,1 0,-1-1,1 1,-1-1,1 0,-1 0,1 0,-1 0,1-1,0 1,-1 0,1-1,-1 0,1 0,0 1,-1-1,1-1,0 1,0 0,0 0,0-1,0 0,0 1,0-1,0 0,1 0,-1 0,1 0,-1 0,1 0,0 0,0 0,0 0,0-1,0 1,0-2,-3-19,2 0,0 0,1-1,2 1,0 0,1 0,2 0,0 0,1 1,2 0,0 0,1 0,3-4,70-151,-64 143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278 332,'27'-24,"-2"-1,-1-2,0 0,-2-1,-2-1,0-1,-2-1,-1 0,-2-1,5-16,-26 209,6 69,5-115,-6 1,-5 0,-5-1,-5 0,-18 61,29-157,0-1,-2-1,0 1,-1-1,0 0,-1-1,-1 0,-1 0,0-1,-1-1,-1 0,0 0,-1-1,0-1,-1-1,-1 0,1 0,-2-2,1 0,-1-1,-17 6,28-13,1 0,-1 0,1 0,-1 0,0-1,1 0,-1-1,1 1,-1-1,1 0,-1 0,1-1,-1 1,1-1,0-1,0 1,0-1,0 0,0 0,1 0,-1 0,1-1,0 0,0 0,0 0,1 0,-1-1,1 1,0-1,0 0,1 0,0 0,0 0,0-1,0 1,1 0,-1-1,2 1,-1-1,0 0,1 1,0-1,1 1,-1-1,1 0,0 1,0 0,1-1,6-20,2 0,1 0,1 1,2 1,0 0,1 1,1 0,2 2,0 0,8-6,22-21,2 3,3 2,1 2,2 2,10-1,-36 21</inkml:trace>
  <inkml:trace contextRef="#ctx0" brushRef="#br0" timeOffset="246.542">842 585,'-18'20,"1"0,0 1,2 0,0 2,2 0,0 0,1 1,2 1,0-1,2 2,-5 22,13-44,-1-1,0 0,1 1,-1-1,1 0,0 1,0-1,1 0,-1 1,0-1,1 0,0 0,0 1,0-1,0 0,1 0,-1 0,1 0,0 0,0-1,0 1,0 0,0-1,0 1,1-1,-1 0,1 0,0 0,-1 0,1 0,0-1,0 1,0-1,1 0,-1 0,0 0,0 0,3 0,4-2,-1 0,0 0,0-1,0 0,0 0,0-1,0-1,-1 1,1-1,-1-1,0 1,0-2,-1 1,1-1,-1 0,-1 0,1-1,-1 0,0 0,0-1,-1 1,0-1,-1 0,0-1,0 1,0-1,-1 0,-1 1,1-1,-1-1,-1 1,0 0,0 0,-1-1,0 1,-1 0,1 0,-3-9,-34-61,22 60</inkml:trace>
  <inkml:trace contextRef="#ctx0" brushRef="#br0" timeOffset="483.599">1124 896,'0'-19,"0"-17,5-6,1-1,5 2,1 4,2 7,4 4,4 7,3 2,2 3,-4 5</inkml:trace>
  <inkml:trace contextRef="#ctx0" brushRef="#br0" timeOffset="762.081">1604 557,'-34'24,"-15"17,0 7,14 0,12-3,15-10,14-10,10-6,8-4,4-7,2-3,2-3,-1-2,-1-1,0-5,-1-1,0-5,-5 0</inkml:trace>
  <inkml:trace contextRef="#ctx0" brushRef="#br0" timeOffset="1129.896">1914 754,'39'-9,"-2"-2,1-1,-2-2,0-2,0-1,-2-2,0-1,-1-2,7-7,-37 27,0 1,0-1,0 0,0 0,0 0,-1 0,1 0,-1-1,0 1,0-1,0 1,0-1,0 0,0 0,-1 0,1 0,-1 0,0 0,0-1,0 1,0 0,-1 0,1-1,-1 1,0-1,0 1,0 0,0-1,-1 1,1 0,-1-1,0 1,0 0,0 0,-1 0,1 0,-1 0,1 0,-1 0,0 0,0 0,0 1,-1-1,-6 1,0-1,-1 1,1 1,-1-1,0 2,1-1,-1 1,0 1,0 0,1 0,-1 1,1 0,0 1,-1 0,1 0,0 1,0 1,1-1,0 1,-1 0,-6 7,-2 0,0 0,1 1,1 1,0 1,1 0,1 1,0 0,1 1,-7 13,14-22,1 0,0 1,1 0,-1 0,2 0,-1 0,1 0,1 0,0 1,0-1,1 1,0-1,0 1,1-1,0 0,1 1,0-1,1 0,0 0,0 0,1-1,1 3,0-3,0-1,0 0,1 0,0-1,0 1,1-1,0-1,0 1,0-1,1 0,-1-1,1 0,0 0,1-1,-1 0,1 0,-1-1,4 1,162 15,-136-18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31,'-2'-2,"1"0,0 0,-1 0,0 1,1-1,-1 0,0 1,0-1,0 1,0 0,0 0,0 0,-1 0,1 0,0 0,0 1,-1-1,1 1,0-1,-1 1,1 0,0 0,-1 0,-1 0,0 0,-12-2,-1 0,1 1,-1 1,0 1,1 0,-1 1,1 1,0 0,0 1,-1 1,15-4,0-1,0 1,-1 0,1 0,0 0,0 0,0 0,0 1,0-1,0 0,1 1,-1-1,0 1,1 0,-1 0,1 0,0 0,-1 0,1 0,0 0,0 0,0 0,1 0,-1 0,0 1,1-1,0 0,-1 1,1-1,0 0,0 1,0-1,1 0,-1 0,0 1,1-1,0 0,-1 1,1-1,0 0,0 0,0 0,62 80,-56-78,-1 1,0 0,0 0,0 0,0 1,-1 0,0 0,0 0,-1 1,0-1,0 1,0 0,-1 0,0 1,-1-1,1 1,-1-1,-1 1,1 0,-1 0,-1 0,0-1,0 1,0 0,-1 0,-1 6,-3-6,-1 0,0 0,0 0,0 0,-1-1,0 0,-1-1,1 0,-1 0,-1 0,1-1,-1 0,0-1,0 0,0 0,0-1,-1 0,1-1,-1 0,0 0,0-1,1-1,-1 1,0-2,0 1,0-1,-3-1,11 1,0 1,0 0,0-1,0 0,0 1,0-1,0 0,0 0,0 0,1 0,-1 0,0 0,1-1,-1 1,1-1,-1 1,1-1,-1 1,1-1,0 0,0 0,0 0,0 0,0 1,1-1,-1 0,0 0,1 0,0-1,-1 1,1 0,0 0,0 0,0 0,0 0,0 0,1 0,-1 0,1 0,-1 0,1 0,0 0,0 0,0 0,0 0,0 0,0 1,0-1,1 0,-1 1,1-1,14-12</inkml:trace>
  <inkml:trace contextRef="#ctx0" brushRef="#br0" timeOffset="734.146">721 200,'-6'6,"1"0,-1-1,1 2,0-1,0 1,1-1,0 1,0 0,1 1,0-1,0 1,1-1,0 1,0 0,1 0,-1 0,2 0,-1 0,1 0,1 0,-1 0,2 0,0 3,-3 37,-25 96,26-130,-2 0,0 0,-1 0,0 0,-1 0,0-1,-1 0,-1 0,0 0,-1 0,-1 0,8-13,0 1,0 0,-1-1,1 1,0-1,0 1,-1 0,1-1,0 1,-1-1,1 1,-1-1,1 1,0-1,-1 0,1 1,-1-1,1 1,-1-1,1 0,-1 0,0 1,1-1,-1 0,1 0,-1 0,0 1,1-1,-1 0,1 0,-1 0,0 0,1 0,-1 0,0 0,1-1,-1 1,1 0,-1 0,0 0,1-1,-1 1,1 0,-1 0,1-1,-1 1,1-1,-1 1,1 0,-1-1,1 1,0-1,-1 1,1-1,-1 1,1-1,0 1,0-1,-1 0,1 1,0-1,0 1,0-1,0 0,-7-42,10 25,0 0,1 1,1-1,1 1,0 0,1 0,1 1,9-14,6-17,-10 19,0 1,2 0,2 1,0 1,1 0,2 1,0 1,2 1,0 2,1 0,1 1,9-5,65-21,-95 44,0 0,0 0,0 0,0 1,0 0,1-1,-1 1,0 0,0 1,0-1,0 0,1 1,-1 0,0 0,0 0,0 0,0 0,-1 1,1-1,0 1,0-1,-1 1,1 0,-1 0,0 1,1-1,-1 0,0 1,0-1,-1 1,1 0,0 0,0 8,1-1,-1 1,-1 0,0 0,-1 0,0 0,-1 0,0 0,0 0,-1 0,-1 0,0 0,0-1,-1 0,0 1,-1-2,0 1,-1 0,0-1,0 0,-1 0,0-1,-1 0,0 0,0-1,-1 0,1 0,-3 0,-7 7,0-2,-1 0,-1-1,0-1,0 0,-1-2,0-1,0 0,-1-1,0-2,20-3,0-1,0 0,0 0,0 0,0 0,0 0,0 0,0 0,1-1,-1 1,0-1,0 1,0-1,0 0,1 0,-1 1,0-1,0-1,1 1,-1 0,1 0,-1-1,1 1,0 0,-1-1,1 0,0 1,0-1,0 0,0 1,1-1,-1 0,0 0,1 0,-1 0,1 1,-1-1,1 0,0 0,0-1,23-74,-7 58,0 5</inkml:trace>
  <inkml:trace contextRef="#ctx0" brushRef="#br0" timeOffset="1448.313">1200 341,'144'-205,"-130"198,-22 33,-45 126,45-121,-1 0,-2 0,-1-1,-2-1,-7 12,7-31,17-34,17-26,3 0,2 2,1 1,3 1,2 1,14-14,-41 53,0 1,0-1,0 1,0 0,1 0,0 1,0-1,0 1,0 0,1 0,0 1,0 0,0 0,0 0,0 1,1-1,0 1,-4 4,0-1,0 1,0 0,-1 0,1 0,-1 1,1-1,-1 0,0 1,0 0,0-1,0 1,-1 0,1 0,-1 0,1 0,-1 0,0 1,0-1,-1 0,1 0,-1 1,1-1,-1 0,0 1,-1-1,1 0,0 1,-1-1,0 0,0 1,1 1,0 7,0 0,1-1,0 1,1 0,0 0,1-1,0 0,1 1,3 5,2-2</inkml:trace>
  <inkml:trace contextRef="#ctx0" brushRef="#br0" timeOffset="1667.406">1793 173,'-9'33,"1"12,2-3</inkml:trace>
  <inkml:trace contextRef="#ctx0" brushRef="#br0" timeOffset="2202.9">2019 314,'95'-78,"-38"24,23 3,-78 52,0 0,0 1,0-1,-1 1,1-1,0 1,-1-1,1 1,-1 0,0 0,1 0,-1 0,0 0,0 0,0 0,-1 0,1 0,0 1,-1-1,1 0,-1 0,0 1,0-1,0 0,0 0,0 1,0-1,-1 0,1 2,0-1,-1 1,0-1,1 0,0 0,0 1,0-1,0 0,0 1,1-1,-1 0,1 1,0-1,0 0,0 0,0 0,1 0,-1 0,1 0,0 0,0-1,0 1,0-1,0 1,1-1,-1 0,1 1,-1-1,1-1,0 1,0 0,0-1,0 1,0-1,0 0,0 0,6-1,0-1,0 0,-1-1,1 0,0 0,-1-1,1 0,-1-1,0 1,0-2,0 1,-1-1,0 0,0-1,0 1,0-1,4-7,-4 8,10-10</inkml:trace>
  <inkml:trace contextRef="#ctx0" brushRef="#br0" timeOffset="2721.434">2866 3,'-18'12,"0"0,1 1,1 1,0 0,1 2,0-1,1 2,1 0,1 1,-8 14,18-30,1 0,-1 0,1 0,-1 0,1 0,0 0,0 0,0 1,0-1,0 0,1 1,-1-1,1 1,-1-1,1 1,0-1,0 1,0-1,0 1,1-1,-1 1,1-1,-1 0,1 1,0-1,0 0,0 1,0-1,1 0,-1 0,0 0,1 0,-1 0,1 0,0 0,0-1,0 1,0-1,0 1,0-1,0 0,0 1,0-1,1 0,-1-1,0 1,1 0,-1-1,1 1,-1-1,2 0,9-2,-1-2,0 1,0-2,0 1,0-2,-1 0,0 0,0-1,9-7,17-10,-36 24,89-41,-87 41,-1 0,1-1,-1 1,1 0,0 0,-1 0,1 0,-1 1,1-1,-1 1,1-1,-1 1,1 0,-1 0,0 0,1 1,-1-1,0 0,0 1,0-1,0 1,0 0,0 0,0 0,-1 0,1 0,-1 0,1 0,-1 0,0 1,0-1,0 0,0 1,0-1,-1 1,1 1,25 142,-22-95,-2 0,-2 0,-2 0,-3 0,-2 0,2-4,4-25,-1 0,-1 0,-1 0,0 0,-2-1,-1 0,0 0,-1-1,-2 0,0 0,-1-1,-1 1,11-19,0 1,0 0,0 0,0 0,0 0,-1-1,1 1,-1 0,1-1,-1 1,0-1,1 0,-1 0,0 1,0-1,0 0,0-1,0 1,0 0,0 0,0-1,0 0,0 1,-1-1,1 0,0 0,0 0,0 0,0 0,-1-1,1 1,0 0,0-1,0 0,0 0,0 1,0-1,0 0,0-1,1 1,-1 0,0 0,0-1,1 1,-1-1,0 0,-2-8,-1 0,2 0,-1 0,1 0,1-1,0 1,0-1,1 1,0-1,1 0,1 1,-1-1,2 1,-1-1,1 1,1-1,0 1,4-9,4-9,1 0,1 1,2 1,1 0,1 1,4-3,56-58,-59 72</inkml:trace>
  <inkml:trace contextRef="#ctx0" brushRef="#br0" timeOffset="5587.597">4051 31,'-2'1,"0"0,0 1,1-1,-1 1,0 0,1 0,-1-1,1 1,-1 0,1 0,0 0,0 0,0 1,0-1,0 0,0 0,1 1,-1-1,1 0,0 1,-1-1,1 0,0 1,0-1,1 1,-2 0,-2 18,1-1,1 1,1 0,0 0,2-1,0 1,2-1,3 14,-6-31,0 0,1 0,-1 0,1-1,0 1,-1 0,1 0,0-1,1 1,-1-1,0 0,1 0,-1 0,1 0,0 0,0 0,-1-1,1 1,0-1,1 0,-1 0,0 0,0 0,0 0,0-1,1 0,-1 1,0-1,1 0,-1-1,0 1,0 0,1-1,-1 0,0 0,0 0,0 0,0-1,0 1,0-1,0 1,-1-1,1 0,0 0,-1 0,3-3,34-29,-34 28,0 1,1 0,0 0,-1 0,2 0,-1 1,0 0,1 0,0 1,0 0,0 0,0 1,5-2,-8 6,-1-1,1 1,-1 0,0-1,0 2,0-1,0 0,0 1,0-1,0 1,-1 0,1 0,-1 0,0 0,0 0,0 0,-1 1,1-1,-1 1,1-1,-1 1,0 0,-1-1,1 1,0 2,7 16,-7-16,1-1,-1 1,1-1,1 1,-1-1,1 0,0 0,0 0,0 0,1-1,-1 1,1-1,0 0,1 0,-1 0,1-1,0 1,-1-1,2 0,-1-1,0 1,0-1,1 0,-1 0,1-1,0 0,-1 0,1 0,0 0,0-1,-1 0,4-1,6-4,0-2,-1 0,1 0,-1-1,-1-1,0-1,0 0,-1 0,0-1,-1-1,0 0,-1 0,0-1,-1 0,0-1,-1 0,-1 0,0-1,1-6,18-54,-22 68,-3 7</inkml:trace>
  <inkml:trace contextRef="#ctx0" brushRef="#br0" timeOffset="6070.2">5209 60,'-5'-2,"0"0,1 1,-1 0,0 0,1 0,-1 1,0 0,0 0,0 0,0 0,1 1,-1-1,0 1,0 1,1-1,-1 1,1-1,-1 1,1 1,0-1,-1 1,1-1,1 1,-1 0,0 1,-1 1,0-2,-5 4,0 1,0 1,1-1,0 2,0-1,1 1,0 0,1 1,0 0,1 0,0 1,1-1,0 1,1 0,0 1,1-1,-1 6,4-15,-1 0,1 0,0 0,0 0,0 0,0 0,0 0,1 0,-1 0,1 0,0 0,0 0,0-1,0 1,0 0,0-1,1 1,0 0,-1-1,1 0,0 1,0-1,0 0,1 0,-1 0,0 0,1-1,-1 1,1-1,0 1,-1-1,1 0,0 0,0 0,0 0,0-1,0 1,0-1,0 0,0 0,-1 0,1 0,0 0,0-1,0 1,0-1,0 0,0 0,2-1,22-11,0 0,-2-3,0 0,-1-1,0-1,-1-2,-2 0,16-18,-37 37,0 0,1 0,-1 1,1-1,-1 0,0 0,1 1,-1-1,1 0,0 1,-1-1,1 1,0-1,-1 1,1-1,0 1,-1-1,1 1,0-1,0 1,-1 0,1 0,0-1,0 1,0 0,0 0,-1 0,1 0,0 0,0 0,0 0,0 0,0 0,-1 0,1 1,0-1,0 0,0 1,-1-1,1 0,0 1,0-1,-1 1,1-1,0 1,-1-1,1 1,-1 0,1-1,-1 1,1 0,-1-1,1 1,-1 0,1 0,-1-1,0 1,0 0,1 0,-1 0,0-1,0 1,0 0,0 0,0 0,0 0,0 0,0 4,1-1,-1 1,1-1,0 1,1-1,-1 1,1-1,-1 0,1 1,1-1,-1 0,0 0,1-1,0 1,0 0,0-1,1 0,-1 0,1 0,-1 0,1 0,0-1,0 0,0 0,0 0,1 0,-1 0,1-1,-1 0,1 0,-1 0,1-1,-1 1,5-1,18-7,-2-3</inkml:trace>
  <inkml:trace contextRef="#ctx0" brushRef="#br0" timeOffset="6390.614">5801 31,'-13'3,"1"1,-1 0,1 1,1 0,-1 1,1 0,0 1,0 0,1 1,-8 8,16-15,1 0,0 0,0 0,0 0,0 0,0 1,0-1,0 0,0 1,1-1,-1 0,0 1,1-1,-1 1,1-1,0 1,-1 0,1-1,0 1,0-1,0 1,0 0,0-1,1 1,-1-1,0 1,1-1,-1 1,1-1,-1 1,1-1,0 1,0-1,0 0,-1 1,1-1,0 0,1 0,-1 0,0 1,63 37,-39-27,-22-10,0 0,0 0,0 0,0 0,-1 0,1 0,-1 1,1 0,-1-1,0 1,0 0,0 0,0 0,0 0,-1 0,1 0,-1 1,0-1,0 1,0-1,-1 0,1 1,-1-1,0 1,0 0,0-1,0 1,0-1,-1 1,0-1,0 0,0 1,0-1,0 0,-1 1,1-1,-1 0,0 0,0 0,0 0,0-1,-1 1,1-1,-1 1,1-1,-1 0,0 0,0 0,0 0,0 0,0-1,-1 1,1-1,-4 1,-58-2,47-6</inkml:trace>
  <inkml:trace contextRef="#ctx0" brushRef="#br0" timeOffset="38929.03">382 1075,'-12'83,"3"0,3 73,6-137,27 292,13-125,-33-145,-10-27</inkml:trace>
  <inkml:trace contextRef="#ctx0" brushRef="#br0" timeOffset="39164.092">100 1612,'44'-10,"37"-3,15 1,-4 2,-13 3,-10 3,-12 2,-11 1,-9 1,-5 0,-4 1,-1-1,-1 1,-5-1</inkml:trace>
  <inkml:trace contextRef="#ctx0" brushRef="#br0" timeOffset="39396.17">778 1922,'-1'-15,"1"-1,0 1,2 0,0-1,0 1,1 0,1 0,1 1,0-1,2-1,1-1,1 0,1 1,1 0,0 0,1 2,1-1,0 2,1-1,1 2,0 0,0 1,1 0,0 1,1 1,0 1,1 0,5 0,23-8,-28 9</inkml:trace>
  <inkml:trace contextRef="#ctx0" brushRef="#br0" timeOffset="39792.922">1596 1527,'-249'134,"240"-130,0 1,1 0,0 0,0 1,0 0,0 0,1 1,0 0,1 0,0 1,0 0,0 0,1 0,0 1,1-1,0 1,0 0,1 1,-2 5,5-13,0 0,0 0,0 0,0 0,0 0,0-1,0 1,1 0,-1 0,1 0,-1 0,1 0,0 0,-1-1,1 1,0 0,0-1,1 1,-1-1,0 1,0-1,1 1,-1-1,1 0,-1 0,1 0,0 0,-1 0,1 0,0 0,0 0,-1-1,1 1,0 0,0-1,0 0,0 0,0 1,0-1,0 0,0 0,0-1,0 1,0 0,0-1,87-24,-61 9,-1-1,-1-1,0-2,-2 0,0-1,13-17,19-15,-49 45,-7 7,1 0,-1-1,1 1,-1 0,1 0,-1-1,1 1,0 0,-1 0,1 0,0 0,0 0,0 0,0 0,0 0,0 0,0 1,0-1,0 0,1 0,-1 1,0-1,0 1,1-1,-1 1,0 0,0-1,1 1,-1 0,0 0,1 0,-1 0,1 0,-1 0,0 1,1-1,-1 0,0 1,0-1,1 1,-1-1,0 1,0-1,0 1,1 0,-1 0,0-1,0 1,0 0,0 0,-1 0,1 0,0 0,0 1,9 101,-8-89,1 0,0-1,1 1,0-1,1 0,1 0,0-1,0 1,1-1,1 0,3 3</inkml:trace>
  <inkml:trace contextRef="#ctx0" brushRef="#br0" timeOffset="40228.612">1934 1838,'150'-118,"-15"-40,-132 212,-5-37,1-12,0-1,1 0,-1 0,1 0,0 1,0-1,0 0,1 0,0 1,0-1,0 0,0 0,0 0,1 0,-1 0,1 0,0-1,1 1,-1 0,1-1,-1 0,1 0,0 1,0-2,0 1,1 0,-1-1,1 1,-1-1,1 0,0 0,0-1,0 1,0-1,0 1,3-1,5-1,0 0,0-1,0 0,0-1,0 0,-1-1,1 0,-1-1,0 0,0-1,0 0,-1-1,0 0,0-1,0 0,-1 0,8-9,38-22,-27 20,-4 3</inkml:trace>
  <inkml:trace contextRef="#ctx0" brushRef="#br0" timeOffset="40549.515">3007 1442,'-165'99,"164"-98,0-1,0 1,0-1,0 1,0-1,0 1,0 0,0-1,0 1,0 0,1 0,-1-1,0 1,0 0,1 0,-1 0,1 0,-1 0,1 0,-1 0,1 1,-1-1,1 0,0 0,0 0,0 0,0 0,0 1,0-1,0 0,0 0,0 0,0 0,0 0,1 1,-1-1,1 0,-1 0,0 0,1 0,0 0,-1 0,1 0,0 0,-1-1,1 1,0 0,0 0,0 0,0-1,0 1,0 0,0-1,0 1,0-1,0 1,0-1,0 0,0 1,0-1,0 0,1 0,-1 0,0 0,0 0,0 0,1 0,22 6,49 20,-71-26,-1 1,1 0,-1 0,0 0,1 0,-1 0,0 0,0 1,1-1,-1 0,0 1,0-1,-1 0,1 1,0-1,0 1,-1-1,1 1,-1 0,1-1,-1 1,0 0,1-1,-1 1,0 0,0-1,0 1,-1 0,1-1,0 1,-1 0,1-1,-1 1,1-1,-1 1,0-1,1 1,-1-1,0 1,0-1,-9 11,1-2,-2 1,1-2,-2 1,1-1,-1-1,0 0,-1-1,0 0,0-1,0 0,-3-1,-13 8,-57 17,61-26</inkml:trace>
  <inkml:trace contextRef="#ctx0" brushRef="#br0" timeOffset="44430.289">3204 1866,'177'-230,"-172"224,-3 2,1 0,-1 1,1-1,0 0,0 1,1 0,-1 0,1 0,0 0,-1 1,1-1,0 1,0 0,1 0,-1 0,0 1,1 0,-1-1,1 2,-1-1,3 0,-5 4,1 0,-1-1,0 1,0 1,0-1,0 0,-1 0,1 1,-1-1,0 1,0-1,0 1,0-1,-1 1,0 0,1-1,-1 1,0 0,-1-1,1 1,-1 1,1 2,2 107,0-113,0 0,-1 0,1 1,0-1,0 0,-1-1,1 1,0 0,0-1,0 1,0-1,0 1,0-1,0 0,0 0,0 0,0 0,1 0,-1 0,0-1,0 1,0-1,0 1,-1-1,1 0,0 0,0 0,0 0,0 0,-1 0,1 0,-1-1,1 1,-1 0,1-1,-1 1,0-1,0 0,1 0,-1 1,0-1,-1 1,190-180,-182 174,-8 5,0 1,1 0,-1-1,1 1,-1 0,1 0,0-1,-1 1,1 0,0 0,0 0,0 0,0 0,0 0,0 0,0 0,0 1,0-1,0 0,0 0,1 1,-1-1,0 1,0-1,1 1,-1 0,0-1,1 1,-1 0,0 0,1 0,-1 0,0 0,1 0,-1 1,1-1,-1 0,0 1,0-1,1 1,-1-1,0 1,0-1,1 1,-1 0,0 0,0 0,0-1,0 1,0 0,0 0,-1 1,1-1,0 0,8 187,1-170,2-5</inkml:trace>
  <inkml:trace contextRef="#ctx0" brushRef="#br0" timeOffset="44667.357">4249 1555,'-24'34,"-8"20,1 6,7-7</inkml:trace>
  <inkml:trace contextRef="#ctx0" brushRef="#br0" timeOffset="45048.14">4616 1075,'3'6,"1"1,-1 0,1-1,-2 1,1 0,-1 1,0-1,-1 0,0 1,0-1,0 0,-1 1,0-1,-1 1,1-1,-1 1,-1-1,-52 312,56-15,3-303,1-11</inkml:trace>
  <inkml:trace contextRef="#ctx0" brushRef="#br0" timeOffset="45367.046">4926 1047,'-1'54,"-3"-1,-2 0,-2 0,-9 29,-50 246,66-326,1-1,0 0,0 0,0 0,0 0,0 0,0 0,0 0,0 0,-1 0,1 0,0 0,-1 0,1 0,-1 0,1 0,-1 0,0 0,1-1,-1 1,0 0,1 0,-1-1,0 1,0 0,0-1,0 1,0-1,1 1,-1-1,0 1,0-1,0 0,0 0,-1 1,-5-6</inkml:trace>
  <inkml:trace contextRef="#ctx0" brushRef="#br0" timeOffset="45613.586">4418 1358,'43'-5,"39"-2,14 1,1-4,-7 1,-13 0,-11 3,-12 3,-9 0,-9 2,-5 1,-3 1,-1 4,-1 1,-5 1</inkml:trace>
  <inkml:trace contextRef="#ctx0" brushRef="#br0" timeOffset="45912.042">4164 1019,'0'19,"0"6</inkml:trace>
  <inkml:trace contextRef="#ctx0" brushRef="#br0" timeOffset="46649.658">5236 1499,'6'3,"-1"0,1-1,0 0,0 1,0-2,0 1,0-1,0 0,1 0,-1 0,0-1,0 0,1-1,-1 1,0-1,0 0,0-1,0 1,0-1,0-1,0 1,0-1,-1 0,1 0,5-3,-1 0,0-1,-1 0,0 0,0-1,0 0,-1-1,0 0,-1 0,0-1,0 0,2-6,-8 15,1-1,-1 0,0 0,0 1,0-1,0 0,0 0,0 0,0 0,-1-1,1 1,-1 0,1 0,-1 0,0 0,0-1,0 1,0 0,0 0,-1 0,1-1,-1 1,1 0,-1 0,0 0,0 0,0 0,0 0,0 0,0 0,0 1,-1-1,1 0,-1 1,1-1,-1 1,0-1,1 1,-1 0,0 0,0-1,0 2,0-1,0 0,0 0,0 0,0 1,0 0,-1-1,1 1,-12 1,-1 1,1 0,1 1,-1 1,0 0,1 1,0 0,0 1,0 1,1 0,0 1,0 0,1 0,-7 8,7-9,1 0,-1 1,1 1,1 0,0 0,0 1,1 0,0 0,1 1,0 0,0 0,2 0,-1 1,1 0,1 1,0-1,1 1,0-1,0 12,3-19,2-1,-1 0,0 0,1 0,0 0,-1-1,2 1,-1 0,0-1,1 1,-1-1,1 0,0 0,0 0,1 0,-1 0,0-1,1 0,0 1,-1-1,1 0,0-1,0 1,0-1,0 0,3 1,114 9,-83-15,-1-3,1 0,-1-3,-1-1,0-2,0-1,12-8,-16 8,-1 0,-1-3,0 0,-1-2,-1-1,0-1,-2-1,-1-2,-1-1,0 0,18-28,-41 51,1 1,0-1,-1 1,0-1,1 0,-1 0,0 1,0-1,0 0,0 0,0 0,0 0,0 0,-1-1,1 1,-1 0,0 0,1 0,-1 0,0-1,0 1,-1 0,1 0,0 0,-1 0,1-1,-1 1,0 0,1 0,-1 0,0 0,0 0,-1 0,1 1,0-1,-1 0,1 1,-1-1,1 1,-1-1,0 1,1 0,-1-1,0 1,0 0,0 0,0 0,0 1,0-1,0 0,0 1,-1 0,1-1,-1 1,-6 2,0 1,0 0,1 0,-1 1,1 0,0 1,0-1,0 2,1-1,0 1,0 0,-2 3,-6 3,10-8,1-1,-1 1,1 0,0 1,0-1,0 1,1-1,-1 1,1 0,0 1,0-1,1 0,0 1,0 0,0-1,1 1,-1 0,2 0,-1 0,0 0,1 0,0 0,1-1,-1 1,1 0,0 0,1 0,-1 0,1-1,0 1,1-1,-1 1,1-1,0 0,0 0,1 0,1 1,54 51,-49-50,-1 0,-1 1,1 0,-1 0,0 1,-1 0,0 0,-1 1,0 0,0 0,-1 0,0 1,-1 0,2 6,-2 11,-1-3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3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396,'-4'12,"0"1,1-1,1 1,0 0,1 0,0 0,1 0,0 0,1 0,0 0,2 0,-1 0,1-1,1 1,0-1,1 0,1 0,-1 0,2-1,0 0,0 0,8 9,-9-15,0 0,0-1,1 0,-1 0,1 0,0-1,0 0,0 0,0-1,1 0,-1 0,1 0,-1-1,1 0,-1-1,1 0,0 0,-1-1,1 1,-1-2,1 1,-1-1,1 0,-1-1,0 1,0-2,0 1,-1-1,7-4,0-1,-1-1,0-1,0 0,-1 0,0-1,-1-1,0 0,-1 0,-1-1,0 0,-1 0,0-1,-1 0,-1 0,-1 0,0-1,4-6,-6 18,0 1,0-1,0 0,-1 1,0-1,0 0,0 0,0 0,0 0,-1 0,0 0,0 0,0 0,0 0,-1 1,1-1,-1 0,0-1,-4 1</inkml:trace>
  <inkml:trace contextRef="#ctx0" brushRef="#br0" timeOffset="369.812">2258 339,'0'0,"0"1,0-1,-1 0,1 0,0 0,-1 0,1 0,0 0,0 0,-1 0,1 0,0 0,-1 0,1 0,0 0,0 0,-1 0,1 0,0-1,0 1,-1 0,1 0,0 0,0 0,-1 0,1-1,0 1,0 0,-1 0,1 0,0-1,0 1,0 0,0 0,0-1,-1 1,1 0,0 0,0-1,0 1,0 0,0-1,0 1,0 0,0 0,0-1,0 1,0 0,0-1,0 1,0 0,0 0,0-1,0 1,0 0,1 0,-1-1,0 1,0 0,0-1,-27 9,-163 123,184-127,1 1,0 0,0 0,1 0,-1 0,1 1,0 0,1 0,-1 0,1 0,0 0,1 1,0-1,0 1,0 0,1 0,-1-1,2 1,-1 0,1 0,0 0,1 0,-1 0,1 0,1 0,-1-1,1 1,1 0,-1-1,1 0,0 1,0-1,1 0,0-1,0 1,0 0,1-1,-1 0,1 0,1-1,-1 1,2 0,5 3,0 0,1-1,0-1,0 0,0 0,1-2,-1 1,1-2,0 0,0 0,1-2,-1 1,0-2,1 0,-1-1,0 0,1-1,-1-1,0 0,11-5,-7-3</inkml:trace>
  <inkml:trace contextRef="#ctx0" brushRef="#br0" timeOffset="786.046">2710 0,'-22'110,"5"0,6 1,4 1,5 16,1-124,0 0,1 0,-1 0,1 0,0 0,1-1,-1 1,0 0,1 0,0 0,0 0,0-1,1 1,-1-1,1 1,0-1,0 1,0-1,0 0,0 0,1 0,0 0,-1 0,1-1,0 1,0-1,1 0,-1 1,0-2,1 1,-1 0,1-1,0 1,-1-1,1 0,0 0,0-1,0 1,1-1,7-1,0-1,0-1,0 0,-1 0,1-1,-1-1,0 1,0-2,7-5,34-13,-50 22,1 0,-1 0,1 0,-1 0,1 1,-1 0,1-1,0 1,0 0,0 0,0 1,0-1,0 0,0 1,0 0,0 0,0 0,0 0,0 0,0 1,0-1,0 1,-1 0,1 0,0 0,0 0,0 0,-1 1,1-1,-1 1,1-1,-1 1,1 0,-1 0,0 0,0 1,0-1,0 0,-1 1,1 0,-1-1,1 1,-1 0,0-1,0 1,0 1,32 105,-24-93</inkml:trace>
  <inkml:trace contextRef="#ctx0" brushRef="#br0" timeOffset="28828.833">0 734,'56'-41,"-53"37,114-176,0 37,-8 39,-109 103,0 0,1 0,-1 0,1 0,-1 0,1 0,0 0,-1 0,1 0,0 0,-1 1,1-1,0 0,0 0,0 1,0-1,0 1,0-1,0 1,0-1,0 1,0 0,0-1,0 1,0 0,0 0,0 0,0 0,0 0,1 0,-1 0,0 0,0 0,0 0,0 0,0 1,0-1,0 1,0-1,0 1,0-1,0 1,0-1,0 1,-1 0,1-1,0 1,0 0,0 0,-1 0,1 0,-1 0,1-1,-1 1,1 1,5 139,-9-89,14 119,6-70,-16-100,0-1,0 0,0 1,0-1,0 0,-1 0,1 0,0 0,0 1,0-1,0 0,0-1,0 1,0 0,-1 0,1 0,0 0,0-1,0 1,0 0,0-1,-1 1,1-1,0 1,0-1,-1 1,1-1,0 0,-1 1,1-1,-1 0,1 1,-1-1,1 0,-1 0,1 0,-1 1,0-1,1 0,-1 0,0 0,0 0,80-118,75-96,-130 185,-19 21,0 2,0-1,0 1,1 0,0 0,1 0,-1 1,1 1,0-1,1 1,2-1,-8 5,-1 1,1-1,-1 1,1 0,0 0,0 0,-1 0,1 0,0 0,-1 1,1-1,-1 1,1 0,0 0,-1 0,0 0,1 0,-1 0,0 1,1-1,-1 1,0 0,0 0,0-1,0 1,-1 0,1 1,0-1,-1 0,0 0,1 1,0 2,26 84,-27-66,-1 0,-1 0,-1 0,-1-1,-1 1,-5 16,5-26,1 0,1 0,0 0,1 0,0 1,1-1,1 1,0-1,1 3,4 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4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622 102,'-3'1,"0"2,0-1,1 0,-1 0,1 1,0 0,-1-1,1 1,1 0,-1 0,0 0,1 0,-1 0,1 1,0-1,0 0,0 3,-1-3,-24 164,20-86,-33 147,-33 64,42-205,23-87,2-5</inkml:trace>
  <inkml:trace contextRef="#ctx0" brushRef="#br0" timeOffset="821.979">1 299,'840'-273,"-818"266,-11 3,0 0,0 1,0 1,1-1,-1 2,1 0,-1 0,1 1,-1 1,1-1,4 3,-13-3,1 0,-1 1,0 0,0 0,0 0,0 0,1 0,-2 1,1-1,0 1,0 0,0 0,-1 0,1 0,-1 0,1 0,-1 1,0-1,0 1,0 0,-1 0,1 0,0-1,-1 1,0 1,0-1,0 0,0 0,0 0,-1 1,1 1,1 38,-1 0,-3 0,-1-1,-2 1,-2 0,-4 7,9-37,-12 58,-2 12,2 0,5 0,2 44,6-125,0 1,1-1,-1 1,1 0,0-1,0 1,0-1,0 1,1 0,-1-1,1 1,-1-1,1 1,0-1,0 1,0-1,0 0,0 1,1-1,-1 0,1 0,0 0,-1 0,1 0,0 0,0-1,0 1,0-1,0 1,1-1,-1 0,0 1,1-1,-1-1,1 1,-1 0,1 0,-1-1,1 0,-1 1,3-1,9-4,0 0,-1 0,0-2,0 1,0-2,-1 1,1-2,-2 0,1 0,4-6,25-19,-31 23,1 1,1 0,0 0,0 1,0 1,1 0,0 1,1 0,3-1,-16 7,1-1,-1 1,0-1,0 1,1-1,-1 1,0 0,0 0,1-1,-1 1,0 0,1 0,-1 0,0 1,1-1,-1 0,0 0,0 1,1-1,-1 1,0-1,0 1,0-1,0 1,1 0,-1-1,0 1,0 0,0 0,0 0,-1 0,1 0,0 0,0 0,-1 0,1 0,0 1,-1-1,1 0,-1 0,0 1,1-1,-1 0,0 1,-6 66,0-32,6-33,1 0,-1 0,0-1,1 1,-1 0,1-1,0 1,0 0,0-1,0 1,1-1,-1 1,1-1,-1 0,1 0,0 1,0-1,0 0,0-1,0 1,0 0,1-1,-1 1,0-1,1 1,-1-1,1 0,0 0,-1-1,1 1,0 0,0-1,-1 0,1 1,0-1,0 0,4 0,0 1,0-1,0-1,-1 1,1-1,0-1,0 1,-1-1,1 0,-1 0,1-1,-1 0,0 0,3-3,6-6</inkml:trace>
  <inkml:trace contextRef="#ctx0" brushRef="#br0" timeOffset="1371.46">1694 779,'0'5,"1"0,0 0,0 0,1 0,-1 0,1 0,0-1,0 1,1 0,-1-1,1 0,0 0,0 0,1 0,-1 0,1 0,0-1,0 0,0 0,0 0,1 0,-1-1,1 1,-1-1,1 0,0-1,0 1,0-1,0 0,0 0,0-1,2 1,6-3,0-1,1-1,-1 0,0 0,-1-1,1-1,-1 0,0-1,-1 0,0-1,0 0,0-1,-1 0,0-1,-1 0,0 0,-1-1,0 0,0 0,3-8,-10 15,1 0,0 0,-1 0,0 0,0 1,0-2,0 1,-1 0,1 0,-1 0,0 0,-1 0,1 0,-1 0,1 0,-1 0,0 0,-1 0,1 0,-1 0,0 0,0 1,0-1,0 1,0-1,-1 1,0 0,1 0,-1 0,0 0,-1 1,1-1,0 1,-1 0,1 0,-1 0,0 0,0 1,0-1,1 1,-1 0,0 0,-1 1,1-1,0 1,-2 0,-10 0,1 1,-1 1,1 0,0 2,0-1,0 2,0 0,1 0,0 2,0 0,0 0,1 1,0 1,1 0,0 1,0 0,1 1,0 0,1 1,1 0,0 1,0 0,1 0,1 1,-4 9,8-18,0 1,0 0,0-1,1 1,0 1,0-1,1 0,0 0,0 1,0-1,1 0,0 1,0-1,0 1,1-1,0 0,0 0,1 1,0-1,0 0,0 0,1 0,0-1,0 1,0-1,1 1,0-1,0 0,0 0,0-1,1 1,0-1,0 0,4 2,8 2,-1-2,2 0,-1 0,1-2,-1 0,1-1,0-1,0-1,1 0,-1-1,0-1,0-1,0-1,9-2,-7 1,0 0,0-2,0 0,-1-1,0-1,0-1,-1-1,0 0,-1-1,16-14,-15 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36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0 806,'4'-22,"0"1,1-1,2 1,0 0,1 1,1 0,0 0,2 1,1 0,0 1,1 0,1 1,15-15,30-35,4 2,2 3,62-44,-126 106,-1-1,1 0,-1 1,1-1,-1 1,1-1,-1 1,1-1,-1 1,1 0,0-1,-1 1,1 0,0-1,-1 1,1 0,0 0,-1 0,1-1,0 1,-1 0,1 0,0 0,0 0,-1 0,1 0,0 1,0-1,-1 0,1 0,0 0,-1 1,1-1,0 0,-1 1,1-1,-1 0,1 1,0-1,-1 1,1-1,-1 1,1-1,-1 1,0 0,1-1,-1 1,0 0,1-1,-1 1,0 0,1-1,-1 1,0 0,0-1,0 1,0 0,0 0,0-1,0 1,0 0,0-1,0 1,0 0,0 0,-1-1,1 1,0 0,-1-1,1 1,-7 57,-59 202,64-257,0 0,1 0,0 0,-1 0,1 0,0 0,0 1,1-1,-1 0,1 0,0 1,0-1,0 0,0 0,0 1,1-1,-1 0,1 0,0 0,0 1,0-1,0 0,1 0,-1 0,1-1,0 1,0 0,0-1,0 1,0-1,0 1,1-1,-1 0,1 0,0 0,-1-1,1 1,0-1,0 1,3 0,5-3,1 0,0-1,-1 0,0-1,0 0,1-1,-2 0,1-1,0 0,-1-1,0 0,-1-1,1 1,-1-2,0 1,2-4,11-6,223-168,-244 184,5-4,-1 0,1 0,0 1,0 0,0 0,1 0,0 1,-1 0,1 0,0 0,0 1,1 0,-1 1,0 0,1 0,0 0,-6 3,1 0,0 0,-1 0,1 1,-1-1,0 1,0-1,0 1,0 0,0 0,-1-1,1 1,-1 1,0-1,0 0,0 0,0 0,-1 1,1-1,-1 0,0 0,0 1,0-1,0 0,0 1,-1-1,0 0,1 1,-1-1,0 0,-1 0,1 0,-2 2,3-3,-40 172,38-171,1 0,0 0,0 0,0 0,0 1,0-1,1 0,0 1,-1-1,1 0,0 1,1-1,-1 0,1 1,-1-1,1 0,0 0,0 1,0-1,1 0,-1 0,1 0,0 0,-1-1,1 1,1 0,-1-1,0 1,0-1,1 0,0 0,-1 0,1 0,0 0,0-1,0 1,0-1,0 0,0 0,1 0,-1 0,0 0,0-1,3 1,15-5,-2-1</inkml:trace>
  <inkml:trace contextRef="#ctx0" brushRef="#br0" timeOffset="315.912">1411 580,'42'-11,"-2"-2,0-1,0-2,-2-2,0-1,-1-2,-1-2,2-4,11-20,-48 46,0 0,0-1,0 1,0 0,-1-1,1 1,0-1,-1 1,1-1,-1 1,0-1,1 1,-1-1,0 0,0 1,0-1,0 1,0-1,0 1,-1-1,1 0,0 1,-1-1,1 1,-1-1,0 1,1 0,-1-1,0 1,0 0,0-1,0 1,0 0,0 0,0 0,-1 0,1 0,0 0,0 0,-1 0,-6-1,0-1,-1 2,1-1,-1 1,1 0,-1 1,1 0,-1 0,1 1,-1 0,1 1,0-1,-1 2,1-1,0 1,0 0,0 1,-7 4,-13 5,0 2,1 1,1 1,1 1,0 1,1 1,1 1,1 2,-5 6,20-19,0 0,1 0,0 0,0 1,1 0,1 0,0 0,0 0,1 1,1-1,0 1,0 0,1 0,1 0,0 0,1 7,0-14,-1-1,1 0,0 0,1 0,-1 0,1 0,0-1,-1 1,2 0,-1-1,0 1,1-1,-1 0,1 0,0 0,0 0,0 0,1-1,-1 1,1-1,-1 0,1 0,0 0,0-1,0 1,0-1,0 0,0 0,0 0,0-1,0 1,2-1,135-9,-104 2,-4 1</inkml:trace>
  <inkml:trace contextRef="#ctx0" brushRef="#br0" timeOffset="669.753">2456 354,'-42'7,"0"2,0 2,1 2,1 1,-19 11,47-22,1 1,0 0,0 0,0 1,0 1,1 0,0 0,0 1,1 0,0 1,0 0,1 0,-1 1,2 0,0 1,0 0,0 0,1 0,1 1,0-1,-3 11,7-19,1 0,0 0,0 0,0 0,0-1,0 1,0 0,1 0,-1 0,1 0,-1 0,1 0,0-1,0 1,-1 0,1-1,0 1,1 0,-1-1,0 1,0-1,1 0,-1 1,1-1,-1 0,1 0,-1 0,1 0,0 0,-1 0,1-1,0 1,0 0,0-1,0 1,-1-1,1 0,0 0,0 0,1 0,77-13,-43-4,0-1,-2-1,0-2,-1-2,-2 0,0-3,5-7,-25 23,-5 3,-1 1,1 0,0 0,0 1,0 0,1 0,0 0,0 1,0 1,1-1,5 0,-11 5,-1 0,1 1,-1-1,1 1,-1-1,0 1,0 0,0 0,0 0,0 0,0 1,0-1,-1 0,1 1,-1-1,1 1,-1 0,0-1,0 1,-1 0,1 0,0-1,-1 1,0 0,1 0,-1 0,0 0,-1 0,1 0,0-1,-1 1,0 0,1 0,-1 0,0 3,14 113,-2-93</inkml:trace>
  <inkml:trace contextRef="#ctx0" brushRef="#br0" timeOffset="1053.041">2653 693,'258'-334,"-258"334,0 0,0 0,0 0,0 1,0-1,0 0,0 0,0 1,1-1,-1 0,0 0,0 0,0 1,0-1,0 0,1 0,-1 0,0 0,0 0,0 1,1-1,-1 0,0 0,0 0,1 0,-1 0,0 0,0 0,0 0,1 0,-1 0,0 0,0 0,1 0,-1 0,0 0,0 0,1 0,-1 0,0 0,0 0,1 0,-1 0,0-1,0 1,0 0,1 0,-1 0,0 0,0 0,0-1,0 1,1 0,-4 30,2-23,0-4,0 115,1-114,1 0,0 0,0 0,1 0,-1 0,1 0,0-1,-1 1,2 0,-1-1,0 0,1 1,-1-1,1 0,0-1,0 1,0 0,1-1,-1 0,1 1,-1-1,1-1,0 1,-1 0,1-1,0 0,3 1,6-2,-1-1,1 0,0-1,-1 0,1-1,-1-1,0 0,0 0,0-1,-1-1,0 0,0 0,0-1,-1 0,0-1,0-1,-1 1,0-1,0-1,5-8,6-5,-1-1,-2 0,-1-1,0-1,9-23,-16 31</inkml:trace>
  <inkml:trace contextRef="#ctx0" brushRef="#br0" timeOffset="1554.117">3697 467,'-14'33,"-5"17,0-1</inkml:trace>
  <inkml:trace contextRef="#ctx0" brushRef="#br0" timeOffset="1703.341">3584 43,'0'0</inkml:trace>
  <inkml:trace contextRef="#ctx0" brushRef="#br0" timeOffset="2071.643">3838 665,'187'-264,"-131"210,-54 54,-1 1,0-1,0 1,1-1,-1 1,0 0,0-1,0 1,0 0,0 0,0 0,0 0,0 0,0 0,0 0,0 0,-1 0,1 0,0 0,-1 1,1-1,-1 0,1 0,-1 1,0-1,0 0,1 1,-1-1,0 0,0 1,0-1,0 0,-1 1,1-1,0 0,-1 1,1-1,-1 1,1 1,0 19,-1-16,-1 0,1 0,1 0,-1 0,1 0,0 1,1-1,-1 0,1 0,0 0,1 0,-1 0,1-1,1 1,-1 0,1-1,0 1,0-1,0 0,1 0,-1 0,1-1,1 1,-1-1,1 0,-1 0,1-1,0 1,1-1,1 1,0-3,1-1,0 1,0-1,-1-1,1 0,0 0,-1 0,1-1,-1 0,0 0,1-1,-1 0,0-1,-1 1,1-1,0 0,-1-1,0 0,0 0,-1 0,1 0,-1-1,0 0,-1 0,2-3,49-40,-41 40,1 0,1 1,0 1,0 1,0 0,0 1,16-2,-7 2</inkml:trace>
  <inkml:trace contextRef="#ctx0" brushRef="#br0" timeOffset="2522.803">4742 382,'-32'10,"2"1,-1 2,2 0,0 2,0 1,1 2,26-17,-1 0,1-1,0 1,0 0,-1 1,1-1,0 0,0 1,1-1,-1 1,0-1,0 1,1 0,-1 0,1 0,-1 0,1 0,0 0,0 0,0 0,0 1,0-1,0 0,1 0,-1 1,1-1,0 1,-1-1,1 0,0 1,1-1,-1 1,0-1,1 0,-1 1,1-1,0 0,-1 1,1-1,0 0,1 0,-1 0,0 0,1 0,-1 0,1 0,-1 0,1-1,1 2,7-3,0 0,0 0,0-1,0 0,-1-1,1 0,0 0,0-1,-1-1,0 1,0-1,0-1,0 0,0 0,-1-1,0 0,0 0,-1-1,0 0,3-4,0 3,-2 0,1 0,0 1,1 0,0 0,0 1,0 0,1 1,0 0,0 1,0 0,0 0,1 1,-1 1,1 0,1 1,-9 1,-1 0,1 1,-1 0,0 0,1 0,-1 0,0 1,0-1,0 1,0 0,0-1,0 2,0-1,-1 0,1 0,-1 1,1-1,-1 1,0 0,0 0,0 0,-1 0,1 0,-1 0,1 0,-1 1,25 92,-25-90,10 78,-5 0,-2 0,-7 53,1-33,3-79,0 0,-2-1,-1 1,-1 0,-1-1,-1 0,-2 0,0 0,-1 0,-2-1,0-1,-1 0,-1 0,-2-1,0-1,-1 0,-4 4,11-18,1 0,-1-1,0 1,0-2,-1 1,0-1,0 0,0-1,0 0,0-1,0 0,-6 1,12-3,0 0,0 1,0-1,-1 0,1-1,0 1,0-1,0 1,0-1,0 0,0 0,0 0,0-1,0 1,0-1,0 1,1-1,-1 0,1 0,-1 0,1-1,0 1,0 0,0-1,0 0,0 1,0-1,1 0,0 0,-1 0,1 0,0 0,0 0,1 0,-1 0,1 0,-1-1,1 1,-2-34,1-1,2 1,1 0,2 0,2 1,1-1,1 1,3 1,1-1,1 2,12-22,54-98,-60 118</inkml:trace>
  <inkml:trace contextRef="#ctx0" brushRef="#br0" timeOffset="3439.61">5277 185,'12'0,"1"-1,-1-1,0 0,1 0,-1-1,0-1,-1 0,1 0,-1-1,0-1,0 0,0 0,-1-1,0-1,0 0,-1 0,0 0,-1-1,0-1,0 0,-1 0,0 0,0-1,-1 1,-1-2,3-7,-12 66,3 1,2-1,1 0,3 0,10 44,7 88,-14-79,-5 0,-4 0,-14 96,10-164,-3-1,0-1,-2 1,-1-1,-2-1,-9 17,21-42,-1 0,1 0,-1 0,0 0,0 0,-1 0,1 0,-1-1,1 1,-1-1,0 0,-1 0,1 0,0 0,-1-1,0 1,1-1,-1 0,0 0,0 0,0-1,-1 1,1-1,0 0,0 0,-1 0,1-1,-1 0,1 0,0 0,-1 0,1-1,0 1,-1-1,1 0,0 0,0-1,-1 1,1-1,0 0,1 0,-1-1,0 1,0-1,-4-9,1 0,0 0,0-1,1 0,1 0,0-1,1 0,0 0,1 0,0 0,2 0,-1 0,2-1,0 1,1 0,0-3,1-6,0-1,2 0,0 1,2 0,0 0,2 0,0 1,2 0,0 1,2 0,0 0,1 1,3-2,-13 17,0 0,0 0,1 0,-1 1,1-1,0 1,0 0,0 0,1 1,0-1,-1 1,1 0,0 0,1 0,-1 1,0 0,1 0,-1 0,1 1,0 0,-1 0,1 0,0 1,0-1,0 1,-1 1,1-1,0 1,0 0,3 2,36 19,-24-11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0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928 652,'0'-2,"0"-1,-1 1,0-1,1 1,-1-1,0 1,0 0,0-1,-1 1,1 0,-1 0,1 0,-1 0,1 0,-1 0,0 1,0-1,0 0,0 1,0 0,-1-1,1 1,0 0,-1 0,1 0,0 0,-1 1,1-1,-1 1,-1-1,-80-5,65 11,1 1,0 1,1 0,-1 2,1 0,1 1,0 0,1 1,-1 1,2 0,0 1,1 1,0 0,1 1,0 0,2 1,-1 1,5-8,0 1,0 0,1 0,0 0,0 0,2 1,-1-1,1 1,1 0,0 0,0 0,1 0,1 1,0-1,0 0,1 0,0 0,1 0,1 0,0 0,2 6,0-12,0-1,1 1,-1-1,1 0,0-1,0 0,0 0,1 0,-1 0,1-1,-1 0,1-1,0 1,0-1,-1-1,1 1,0-1,0 0,0-1,0 0,0 0,-1 0,1-1,0 0,-1 0,1-1,0 0,24-8,0-2,0-1,-1-2,-1-1,0-1,-2-2,0 0,-1-2,-1-1,-1-1,-1 0,-2-2,0-1,10-19,19-38,-57 107,1 1,2-1,0 1,1 0,2 0,1 20,0-37,1 0,1-1,-1 1,1 0,0-1,1 1,-1-1,1 0,0 0,1 0,0 0,0 0,0-1,0 0,1 0,0 0,0 0,0-1,1 0,-1 0,1 0,0-1,0 1,0-2,1 1,-1-1,3 1,12 1</inkml:trace>
  <inkml:trace contextRef="#ctx0" brushRef="#br0" timeOffset="461.641">1352 1019,'81'-103,"-38"49,-2-1,-3-2,20-41,-43 78,-10 29,-12 38,3-35,0-1,1 0,0 1,1 0,0-1,1 1,0 0,1 0,0 0,1 0,1 0,-1 0,2-1,1 4,-3-12,1 0,-1-1,1 1,0 0,0-1,1 1,-1-1,0 0,1 0,-1 0,1 0,0 0,0 0,0-1,-1 1,1-1,1 0,-1 0,0 0,0 0,0-1,1 1,-1-1,0 0,0 0,1 0,-1 0,0-1,0 1,3-1,91-39,-73 20,-1-1,0 0,-2-2,-1 0,-1-1,13-22,-25 36</inkml:trace>
  <inkml:trace contextRef="#ctx0" brushRef="#br0" timeOffset="2002.272">2509 568,'-23'2,"0"1,1 1,-1 1,1 1,0 1,1 1,-1 1,2 1,-1 0,-16 13,18-11,2 1,-1 0,1 2,1 0,1 1,0 0,1 1,1 1,1 0,0 1,1 0,1 1,1 0,1 0,-3 11,10-28,0 0,0 0,0 0,1 0,-1 0,1 0,-1 0,1 0,0 0,0 0,0 0,1 0,-1 0,1 0,-1 0,1-1,0 1,0 0,1 0,-1 0,0-1,1 1,0-1,-1 1,1-1,0 0,0 1,1-1,-1 0,0 0,1-1,-1 1,1 0,-1-1,1 0,0 1,0-1,0 0,0-1,-1 1,1 0,0-1,0 0,0 1,0-1,0 0,3-1,14-3,-1-2,0 0,-1 0,1-2,-1-1,-1 0,0-1,0-1,-1 0,0-1,-1-1,-1 0,0-2,4-5,-16 19,1-2,23-19,-1-2,-1 0,-1-1,-1-1,-2-1,0-2,-2 1,9-21,-29 29,-22 43,12-2,0 1,1 0,1 1,2 0,0 1,1 0,-3 23,6-33,3-8,-1 0,1-1,-1 1,2 0,-1 0,1 0,0 0,0 0,0 0,1-1,0 1,0 0,1 0,-1-1,1 1,0-1,1 1,-1-1,1 0,0 0,1 0,-1 0,1-1,0 1,0-1,0 0,5 3,0-1,1-1,0 1,0-2,1 0,0 0,-1-1,1 0,0 0,0-2,1 1,-1-1,0-1,0 0,1-1,-1 0,0-1,0 0,0 0,0-1,0-1,-1 0,1 0,-1-1,0 0,-1-1,1 0,-1-1,46-29,-2-2,-2-2,-1-3,-3-1,-1-3,-2-2,-3-1,-2-2,-2-2,-3-2,-2-1,-2-1,6-24,-29 67,-1 0,0 0,-1 0,-1-1,-1 0,0 0,-1 0,-1 0,0 0,-1 0,-1 0,0 0,-1 0,-3-9,4 23,0-1,0 1,0 0,0 0,-1 0,1 0,0 0,-1 0,0 0,1 0,-1 1,0-1,0 0,0 1,0 0,0-1,0 1,-1 0,1 0,0 0,0 1,-1-1,1 0,-1 1,1 0,0-1,-1 1,1 0,-1 0,1 0,-1 1,1-1,-1 1,1-1,0 1,-1 0,1 0,-1 0,-79 53,47-17,1 1,2 2,1 0,3 3,1 0,3 1,1 2,2 0,2 2,2 3,11-32,1-1,1 1,0 1,2-1,0 0,1 1,1 11,1-24,0-1,-1 1,2-1,-1 1,1-1,0 0,1 0,-1 0,1 0,0 0,1 0,-1-1,1 0,0 0,0 0,1 0,0 0,0-1,0 0,0 0,0 0,1-1,0 0,0 0,10 5,0-1,1-1,0 0,0-1,0-1,1-1,0 0,-1-2,1 0,0 0,0-2,0 0,13-4,26-5,-45 10,0 0,0-2,0 1,0-1,0-1,-1 0,1-1,-1 0,0-1,0 0,0-1,-1 0,0-1,0 0,0 0,-1-1,0 0,-1-1,0 0,0 0,2-6,9-42,-46 83,22-15,0 0,1 1,0-1,1 1,0 0,0 1,2-1,-1 0,2 1,0-1,0 0,1 1,0-1,1 0,1 0,4 12,-5-19,1-1,0 1,1-1,-1 0,1 0,0 0,0-1,0 1,0-1,1 0,-1 0,1 0,0-1,0 0,0 1,0-2,0 1,0-1,0 0,1 0,-1 0,0-1,1 1,-1-1,1-1,-1 1,0-1,1 0,-1 0,0 0,0-1,0 0,0 0,0 0,0-1,0 0,-1 0,5-3,12-11,-1 0,0-2,-2 0,0-2,-1 0,-1 0,-1-2,1-3,-10 16,65-96,-71 107,0-1,0 0,1 1,-1-1,0 0,0 1,0-1,0 0,1 1,-1-1,0 0,0 1,0-1,1 0,-1 1,0-1,1 0,-1 0,0 0,1 1,-1-1,0 0,1 0,-1 0,0 0,1 0,-1 1,0-1,1 0,-1 0,1 0,-1 0,0 0,1 0,-1 0,0 0,1-1,-1 1,1 0,-1 0,0 0,1 0,-1 0,0-1,1 1,-1 0,0 0,1 0,-1-1,0 1,0 0,1-1,-1 1,0 0,0 0,0-1,1 1,-1 0,0-1,0 1,0-1,0 1,0-1,2 38,-2-32,-1 22,2 0,0 0,2 0,1 0,1 0,6 17,4 4,-2 1,-2 0,-3 1,-1 0,-3 1,-2 21,-1-14,1-15,-2 1,-2-1,-1 0,-3-1,-6 22,11-58,0 0,-1 0,0 0,-1-1,1 1,-1-1,0 1,0-1,-1 0,1 0,-1 0,0-1,-1 1,1-1,-1 0,0 0,0-1,0 1,0-1,0 0,-1-1,0 1,1-1,-1 0,0 0,0-1,0 0,0 0,0 0,-1-1,1 0,0 0,0-1,0 1,0-1,0-1,-2 0,2 0,-1 0,1-1,0 0,0 0,0 0,0-1,1 0,-1 0,1-1,0 1,0-1,0 0,1-1,0 1,0-1,0 1,1-1,0 0,0-1,0 1,1 0,0-1,0 0,1 1,-1-6,0-4,0 0,2-1,-1 1,2 0,0 0,1-1,1 1,1 0,0 1,3-8,-1 4,0-1,2 1,0 0,1 1,1 0,1 0,0 1,1 1,1 0,1 0,0 1,1 1,0 1,9-6,45-25,-50 32</inkml:trace>
  <inkml:trace contextRef="#ctx0" brushRef="#br0" timeOffset="2467.906">4625 624,'-20'3,"0"0,1 1,-1 1,0 1,1 0,1 2,-1 0,1 1,0 1,-13 10,29-19,0-1,-1 1,1-1,0 1,0 0,0 0,0 0,0 0,0 0,0 1,0-1,0 1,1-1,-1 1,0-1,1 1,-1 0,1 0,0 0,0 0,0 0,0 0,0 0,0 0,0 0,1 1,-1-1,1 0,-1 0,1 1,0-1,0 0,0 0,0 1,0-1,1 0,-1 1,1-1,0 0,-1 0,1 0,0 0,0 0,0 0,1 0,-1 0,0 0,1 0,84 24,-79-26,1 1,-1 0,1 0,-1 1,0 0,0 0,0 1,0 0,0 0,-1 1,5 2,-9-4,0 0,0 0,0 0,0 0,-1 0,1 0,-1 1,1-1,-1 1,0-1,0 1,0-1,0 1,0 0,-1-1,1 1,-1 0,0-1,0 1,0 0,0 0,0-1,-1 1,1 0,-1-1,0 1,1 0,-1-1,0 1,-1-1,1 1,0-1,-1 0,0 1,-63 69,58-67,0 0,0-1,0 1,0-2,-1 1,1-1,-1 0,0-1,0 1,0-2,0 1,0-1,0 0,-1-1,1 0,0 0,-3-1,-8-5</inkml:trace>
  <inkml:trace contextRef="#ctx0" brushRef="#br0" timeOffset="2713.448">4852 709,'-10'38,"-8"23,0 5,2-3,4-13</inkml:trace>
  <inkml:trace contextRef="#ctx0" brushRef="#br0" timeOffset="2882.145">4936 314,'5'19,"1"7</inkml:trace>
  <inkml:trace contextRef="#ctx0" brushRef="#br0" timeOffset="3200.543">5416 568,'-7'2,"-1"1,1 0,0 1,0 0,1 0,-1 0,1 1,0 0,0 0,1 0,-1 1,1 0,0 0,1 0,0 1,0 0,0-1,1 1,-1 1,2-1,-1 0,1 1,0-1,1 1,0 0,0-1,0 5,45 66,-40-74,0 0,0 0,-1 1,1 0,-1-1,0 1,0 0,-1 1,0-1,1 0,-2 1,1-1,-1 1,0-1,0 1,0 0,-1-1,0 1,0 0,0 0,-1-1,0 1,0 0,0-1,-1 1,-1 3,-1-2,0-1,-1 0,0 0,0 0,0 0,-1-1,0 0,0 0,0-1,-1 1,1-1,-1-1,0 1,0-1,0-1,-1 1,1-1,-1 0,1-1,-1 0,0 0,1 0,-1-1,0 0,0-1,1 0,-1 0,1 0,-7-3,-10-3</inkml:trace>
  <inkml:trace contextRef="#ctx0" brushRef="#br0" timeOffset="33729.71">25 2092,'-4'6,"1"1,0-1,0 1,0 0,1 0,0 0,1 0,-1 0,1 0,1 0,-1 0,1 1,1-1,-1 0,1 0,0 0,1 0,0 0,0 0,0 0,1 0,0 0,0-1,4 5,-1-9,1 0,-1 0,1-1,0 0,0-1,-1 1,1-1,0 0,0-1,0 0,-1 0,1 0,-1-1,1 0,-1 0,1-1,-1 1,0-1,0-1,0 1,-1-1,1 0,-1-1,0 1,3-4,144-151,-151 158,-1 0,0 0,1 0,-1 0,1 0,-1 1,1-1,-1 0,1 0,0 0,-1 1,1-1,0 0,-1 1,1-1,0 1,0-1,0 1,0-1,0 1,-1 0,1-1,0 1,0 0,0 0,0 0,0-1,0 1,0 0,0 0,0 1,0-1,0 0,0 0,0 0,0 1,0-1,0 0,0 1,-1-1,1 1,0-1,0 1,0-1,-1 1,1-1,0 1,-1 0,1 0,0-1,-1 1,1 0,-1 0,1 0,-1 0,1-1,-1 1,0 0,9 43,22 40,-25-77,0-1,0 0,0-1,1 1,0-1,0 0,0-1,1 0,-1 0,1-1,0 1,0-2,0 1,0-1,1 0,-1-1,1 0,-1-1,1 1,-1-1,7-2,2 1,-1-2,1 0,0-1,-1 0,0-1,0-1,0-1,-1 0,0-1,8-6,0 0,0 0,-1-1,0-1,-1-2,-1 0,-1-1,-1 0,0-2,-2 0,0-1,-1-1,-2 0,0-1,-2 0,0-1,-2 0,0-1,-2 0,2-15,-7 28,-1-1,0 0,-1 1,0-1,-1 0,-1 1,0-1,-1 1,0-1,-1 1,-1 0,-2-5,5 15,1 1,0 0,-1 0,0 0,1-1,-1 2,0-1,0 0,0 0,0 1,0-1,-1 1,1-1,0 1,-1 0,1 0,-1 0,1 1,-1-1,0 0,1 1,-1 0,0-1,1 1,-1 0,0 1,1-1,-1 0,1 1,-1-1,0 1,1 0,-1 0,1 0,-1 0,1 0,-2 2,-71 69,66-53,0 0,1 0,1 1,0 0,2 1,1 0,0-1,1 1,2 0,0 1,1-1,1 0,4 20,-1-20,2 0,0 0,1-1,1 0,2-1,-1 1,2-2,1 1,0-2,1 1,1-2,0 0,1 0,1-2,1 0,0-1,1 0,-6-4,1-2,0 0,0 0,1-1,0-1,0 0,0-1,14 2,1-2</inkml:trace>
  <inkml:trace contextRef="#ctx0" brushRef="#br0" timeOffset="34711.381">2255 1922,'2'12,"-1"-1,2 0,-1 0,2-1,-1 1,1-1,1 1,0-1,0 0,1-1,1 0,-1 0,1 0,1 0,7 6,-10-11,1 0,0-1,0 1,1-1,-1 0,1-1,-1 0,1 0,0 0,0-1,0 1,0-2,0 1,0-1,0 0,0-1,0 1,0-1,0-1,0 1,-1-1,1-1,0 1,-1-1,0 0,0 0,6-4,38-12,-45 18,-1 0,1 0,0 1,0-1,-1 2,1-1,0 0,0 1,-1 0,1 0,-1 0,1 0,-1 1,1 0,-1 0,0 0,1 0,-1 1,-1 0,1 0,0 0,-1 0,1 0,-1 1,0 0,2 3,70 44,-63-50,0 0,0-1,0-1,0 0,0-1,0 0,-1 0,1-1,-1-1,1 0,-1-1,0 0,-1-1,1 0,-1 0,0-1,-1 0,1-1,-2 0,1-1,-1 0,4-5,-4 5,0 0,0 0,0-1,-2 0,1-1,-1 1,0-1,-1-1,-1 1,0-1,0 1,-1-1,-1 0,0 0,0-1,-1 1,-1 0,0 0,-1-1,0 1,-1 0,0 0,-1 0,0 0,-1 0,-1-1,-29-48,23 46</inkml:trace>
  <inkml:trace contextRef="#ctx0" brushRef="#br0" timeOffset="35177.016">3355 1329,'-53'229,"39"-142,-5 23,4 1,3 60,25-80,-12-88,0-1,0 0,0 1,0-1,1 0,-1 0,1 0,-1 0,1 0,0 0,0 0,0 0,0-1,0 1,0-1,0 0,0 1,1-1,-1 0,0 0,1 0,-1-1,1 1,-1-1,1 1,0-1,-1 0,1 0,-1 0,1 0,-1 0,1-1,1 0,9-3,-1-1,1 0,-1-1,-1 0,1-1,-1 0,0-1,-1 0,6-6,5-3,122-95,-142 111,1 0,-1 1,1-1,0 1,-1-1,1 1,0-1,-1 1,1 0,0 0,-1 0,1 0,0 0,0 0,-1 1,1-1,0 0,-1 1,1-1,-1 1,1 0,0 0,-1-1,0 1,1 0,-1 0,1 0,-1 1,0-1,0 0,0 0,0 1,0-1,0 1,0-1,0 1,0-1,0 2,19 70,-19-66,-1-4,0 0,0 1,0-1,1 0,-1 0,1 0,0 0,0 0,0 0,0 0,0 0,1 0,-1 0,1 0,0-1,-1 1,1-1,1 1,-1-1,0 0,1 0,-1 0,1 0,-1 0,1 0,0-1,0 1,0-1,0 0,0 0,0 0,0 0,0-1,0 1,1-1,-1 0,0 0,0 0,0 0,1-1,16-4,-2-1</inkml:trace>
  <inkml:trace contextRef="#ctx0" brushRef="#br0" timeOffset="35476.459">3977 2063,'21'-6,"-1"-1,1-1,-2-1,1-1,-1-1,-1 0,0-1,0-1,-2-1,1-1,-2 0,0-1,-1 0,6-10,-19 25,0 0,1-1,-1 1,0-1,0 0,0 1,0-1,0 0,0 0,0 1,-1-1,1 0,-1 0,1 0,-1 0,0 0,0 0,0 0,0 0,0 0,0 0,0 0,-1 0,1 0,-1 1,0-1,1 0,-1 0,0 0,0 1,0-1,0 0,0 1,0-1,-1 1,1-1,-1 1,1 0,-1-1,1 1,-1 0,0 0,1 0,-1 0,0 1,0-1,0 0,1 1,-1-1,0 1,0 0,0-1,0 1,0 0,0 0,0 0,0 1,-2-1,-7 4,-1 0,1 1,0 0,0 0,1 1,0 1,0 0,0 0,1 1,0 0,0 1,1 0,0 0,1 1,0-1,0 2,1-1,1 1,-1 0,2 0,0 0,0 1,1 0,0 0,1 0,0 0,1 0,1 0,0 0,0 0,1 0,1 0,0 3,3-9,-1-1,1 1,0-1,0 0,1-1,-1 1,1-1,0 0,0-1,1 1,-1-1,1 0,-1-1,1 1,0-2,0 1,0-1,0 0,0 0,0 0,0-1,1-1,-1 1,0-1,0 0,0-1,0 1,2-2,22 1,-6 1</inkml:trace>
  <inkml:trace contextRef="#ctx0" brushRef="#br0" timeOffset="35843.274">4512 2092,'152'-162,"-152"161,1 0,-1 0,1 1,0-1,-1 0,1 0,0 1,0-1,0 1,0-1,0 0,-1 1,1 0,0-1,0 1,0 0,0-1,0 1,0 0,1 0,-1 0,0 0,0 0,0 0,0 0,0 0,0 0,0 0,0 1,0-1,0 0,0 1,0-1,0 1,0-1,-1 1,1-1,0 1,0 0,0-1,-1 1,1 0,0 0,-1 0,1-1,0 1,-1 1,10 56,-5-24,-5-31,1 0,0 0,0 1,1-1,-1 0,0 0,1 0,0-1,0 1,0 0,0-1,0 1,1-1,-1 1,1-1,-1 0,1 0,0-1,0 1,0 0,0-1,0 0,0 1,0-1,0-1,1 1,-1 0,0-1,1 1,-1-1,0 0,1 0,-1-1,0 1,1-1,-1 1,0-1,0 0,2-1,119-61,52-90,-160 136,-4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634 141,'-25'138,"22"-112,2 0,0 0,2 0,1 0,1-1,1 1,1-1,1 0,2 0,0 0,2-1,8 14,-17-34,1-1,0 1,0-1,1 1,-1-1,1 0,-1 0,1 0,0 0,0 0,0-1,1 0,-1 1,1-1,-1 0,1-1,0 1,-1-1,1 1,0-1,0 0,0-1,0 1,0-1,0 1,0-1,0 0,1-1,-1 1,0-1,0 0,1 0,8-3,-1-1,0 0,0-1,0 0,-1 0,0-1,0-1,-1 0,5-5,5-5,0 0,-2-1,0-1,-2-1,0 0,-1-1,-1-1,-1 0,-1-1,-2 0,0-1,-1 0,-2-1,0 0,-2 0,1-12,-8 224,4-174,0 1,0 0,1 0,1-1,0 0,0 0,1 0,1 0,0-1,1 0,0 0,1 0,0-1,2 2,-6-9,0 0,1 0,-1-1,1 0,0 1,-1-1,1-1,0 1,0-1,0 0,0 0,1 0,-1-1,0 0,0 0,0 0,0-1,1 1,-1-1,0 0,0-1,0 1,-1-1,1 0,0 0,-1-1,5-2,109-90,-106 81,0-1,0 0,-1-1,-1 0,-1-1,0 0,-1 0,-1-1,-1 0,0 0,-2 0,0-1,-1 0,0 0,-1-9,-2 26,1-6,-1 1,1 0,-1 0,0 0,-1-1,0 1,0 0,0 0,-1 0,0 0,-1 0,1 1,-1-1,0 1,-4-5,-14 7,14 11</inkml:trace>
  <inkml:trace contextRef="#ctx0" brushRef="#br0" timeOffset="514.53">2187 226,'-8'-5,"1"0,-1 0,0 1,0 0,-1 0,1 1,-1 0,0 0,0 1,0 0,0 1,0 0,0 0,0 1,0 0,-1 1,1 0,0 0,0 1,0 0,0 1,1 0,-1 0,1 1,0 0,0 0,0 1,0 0,1 1,0-1,0 1,0 1,1-1,-3 4,-1 0,0 0,0 1,1 0,1 1,0 0,0 0,1 0,1 1,0 0,1 1,0-1,1 1,0 0,0 7,4-18,0 0,-1 0,1 0,1 0,-1 0,0 0,1 0,0 0,-1 0,1 0,0 0,1 0,-1-1,0 1,1 0,0-1,-1 1,1-1,0 1,0-1,0 0,1 0,-1 0,1 0,-1 0,1-1,-1 1,1-1,0 1,0-1,0 0,0 0,0-1,0 1,0 0,6 0,0 0,0-1,0 0,0-1,0 1,0-2,0 1,0-1,0 0,-1-1,6-3,29-15,-1-2,-1-3,-2 0,0-3,-2-1,3-6,21-15,-61 50,1 0,-1 0,1 0,-1 0,1 0,0 0,-1 0,1 0,0 1,0-1,0 0,-1 0,1 0,0 1,0-1,0 1,1-1,-1 1,0-1,0 1,0-1,0 1,0 0,0 0,1 0,-1-1,0 1,0 0,0 0,0 1,1-1,-1 0,0 0,0 1,0-1,0 0,0 1,0-1,0 1,1 0,-1-1,-1 1,1 0,0-1,0 1,0 0,0 0,0 0,-1 0,1 0,-1 0,1 0,0 0,-1 0,1 0,-1 0,0 0,1 0,-1 1,-19 138,18-135,1-1,0 1,1 0,-1-1,1 1,0 0,0-1,0 1,1-1,0 1,0-1,0 0,0 0,1 0,-1 0,1 0,0 0,0-1,0 1,1-1,-1 0,1 0,0 0,0-1,0 1,0-1,0 0,1 0,-1 0,1-1,-1 1,1-1,-1 0,1-1,0 1,-1-1,1 0,0 0,0 0,-1-1,3 0,20-5,-2-1</inkml:trace>
  <inkml:trace contextRef="#ctx0" brushRef="#br0" timeOffset="880.848">3061 0,'-23'17,"3"-5,1 1,0 1,1 1,1 0,0 2,2-1,-1 2,2 0,-2 5,15-22,0 0,0 1,1 0,-1-1,0 1,1-1,-1 1,1 0,-1-1,1 1,0 0,0-1,0 1,0 0,0 0,0-1,0 1,1 0,-1-1,0 1,1 0,0-1,-1 1,1 0,0-1,0 1,0-1,0 0,0 1,0-1,0 0,0 1,0-1,1 0,-1 0,1 0,-1 0,67 25,-42-18,-18-5,1 1,0 0,-1 0,0 1,0 0,0 1,-1-1,0 1,0 1,0 0,3 4,-7-8,-1 0,0 1,0-1,0 0,-1 1,1-1,-1 1,0 0,0-1,0 1,0 0,-1 0,0-1,1 1,-1 0,-1 0,1 0,0-1,-1 1,0 0,0 0,0-1,0 1,-1-1,1 1,-1-1,0 0,0 1,-2 1,-3 3,1 0,-2-1,1 1,-1-2,0 1,-1-1,1 0,-1-1,0 0,-1 0,1-1,-1 0,0-1,0 0,0-1,0 0,0 0,-1-1,1-1,0 1,-1-2,1 1,-9-3,-21-15,27 6</inkml:trace>
  <inkml:trace contextRef="#ctx0" brushRef="#br0" timeOffset="5336.055">4049 706,'0'-17,"0"0,2 0,0 0,0 1,2-1,0 0,1 1,0 0,2 0,0 0,0 1,2 0,4-6,163-198,-169 209,0 1,1 1,0-1,0 1,1 1,0-1,1 1,-1 1,1 0,1 0,-1 1,3 0,-10 6,-1 0,1 0,-1 0,0 1,1-1,-1 1,0 0,0-1,0 1,0 0,0 0,0 1,-1-1,1 0,-1 1,1-1,-1 0,0 1,0 0,0-1,0 1,-1 0,1-1,-1 1,1 0,-1 0,0-1,0 1,0 0,-1 0,1-1,-1 1,1 0,-1 0,0 0,1 2,-4 201,3-204,1 0,0 0,0-1,1 1,-1 0,0 0,0 0,1-1,-1 1,1 0,0 0,-1-1,1 1,0 0,0-1,0 1,0-1,0 0,1 1,-1-1,0 0,1 1,-1-1,0 0,1 0,0 0,-1 0,1-1,0 1,-1 0,1-1,0 1,0-1,-1 1,1-1,0 0,0 0,0 0,-1 0,1 0,0 0,0 0,0-1,-1 1,1-1,1 0,77-42,105-128,-26 34,-160 138,1 0,0 0,0 0,-1 0,1 0,0 0,0 0,0-1,0 1,0 0,0 0,1 0,-1 0,0 0,0 0,1 0,-1 0,0 0,1 0,-1-1,1 1,-1 0,1 0,0 0,-1-1,1 1,0 0,-1-1,1 1,0-1,0 1,-1-1,1 1,0-1,0 1,0-1,0 0,0 0,0 1,0-1,0 0,0 0,0 0,0 0,-1 0,1 0,0 0,0 0,0-1,0 1,0 0,0 0,0-1,0 1,0-1,-1 1,1-1,0 1,0-1,0 1,-1-1,1 0,0 1,-1-1,1 0,-1 0,1 1,0-2,-65 177,54-145,6-21,0 1,1-1,0 0,0 1,1 0,1 0,-1-1,2 1,-1 0,1 0,1 0,1 10,8-3,2-6</inkml:trace>
  <inkml:trace contextRef="#ctx0" brushRef="#br0" timeOffset="5635.5">5291 283,'-6'11,"1"1,0 0,1 0,0 0,1 0,1 1,0 0,0-1,1 1,1 0,0 0,1-1,0 1,1 0,1-1,0 1,1 1,-3-11,1-1,0 1,0-1,0 1,0-1,0 0,0 0,1 0,-1 0,1 0,0-1,-1 1,1-1,0 0,0 1,0-1,0-1,0 1,0 0,0-1,0 1,0-1,0 0,0 0,0 0,0-1,0 1,0-1,0 1,0-1,0 0,2-1,91-47,-93 47,7-5,1-1,-1 0,-1 0,1-1,-2 0,1-1,-1 0,0 0,4-10,-9 16,-1 0,0-1,1 0,-2 1,1-1,0 0,-1 0,0 0,0 0,-1 0,1 0,-1-1,0 1,0 0,-1 0,0 0,1 0,-2 0,1 0,-1 0,1 0,-1 1,-1-1,1 0,-2-2,-1 2,0 0,-1 0,1 0,-1 0,0 1,0 0,0 0,-1 0,1 1,-1 0,0 0,0 1,0 0,0 0,0 1,0 0,-1 0,1 0,0 1,-1 0,1 1,0 0,-1 0,1 0,0 1,0 0,0 0,0 1,0 0,1 0,-1 1,1 0,-5 3,-8 10</inkml:trace>
  <inkml:trace contextRef="#ctx0" brushRef="#br0" timeOffset="5950.911">5855 537,'-10'-20,"7"-15,4-7,6-1,3 2,3 4,5 2,4 3,-1 2,0 6,1 7,-3 2,-4 8,-6 10,-8 10,-5 6,-1 1</inkml:trace>
  <inkml:trace contextRef="#ctx0" brushRef="#br0" timeOffset="6286.786">6165 424,'81'-34,"-51"24,-1-2,0-1,0-1,-2-1,0-2,0-1,-2 0,0-2,4-6,-1-27,-28 51,0 1,0-1,0 1,0 0,-1-1,1 1,0 0,-1-1,1 1,0 0,-1-1,0 1,1 0,-1 0,0-1,0 1,1 0,-1 0,0 0,0 0,0 0,0 0,-1 0,1 1,0-1,0 0,0 1,-1-1,1 1,0-1,-1 1,1-1,0 1,-1 0,1 0,0 0,-1-1,1 2,-1-1,1 0,0 0,-1 0,-13 1,-1 1,1 1,0 0,0 1,0 1,0 0,1 1,0 0,0 1,1 1,0 0,0 1,0 1,2-1,-1 2,1 0,0 0,1 1,1 0,0 1,1 0,0 0,-1 4,6-11,0-1,1 0,0 1,0 0,0-1,1 1,0 0,0 0,0 0,1 0,0 0,0 0,0 0,1 0,0 0,0 0,0-1,1 1,0 0,0-1,1 1,-1-1,1 0,0 1,1-1,-1-1,1 1,0 0,0-1,0 0,1 0,0 0,6 3,-1 0,2-1,-1 0,0-1,1 0,0-1,0 0,1-1,-1 0,1-1,-1-1,1 0,0 0,-1-1,1-1,0 0,-1-1,1 0,0-1,17-4</inkml:trace>
  <inkml:trace contextRef="#ctx0" brushRef="#br0" timeOffset="16321.107">239 1044,'-77'216,"-19"108,89-297,-48 106,52-113,5-19</inkml:trace>
  <inkml:trace contextRef="#ctx0" brushRef="#br0" timeOffset="16603.581">549 1384,'-21'29,"0"1,2 2,2 0,0 0,-8 29,23-58,0 0,0 0,0 0,1 0,-1 0,1 0,0 0,0 1,0-1,0 0,1 1,-1-1,1 1,0-1,0 0,0 1,1-1,-1 1,1-1,0 0,0 1,0-1,0 0,0 0,1 0,0 0,-1 0,1 0,0 0,0 0,1-1,-1 1,0-1,1 0,0 1,0-1,-1-1,1 1,0 0,0-1,0 1,1-1,-1 0,0 0,1 0,-1 0,2-1,10-3,0-1,0-1,0 0,-1-1,0 0,0-2,-1 1,0-2,0 0,-1 0,0-1,4-5,-8 7,1 0,-1-1,-1 0,0 0,0-1,-1 1,0-2,0 1,-1-1,3-10,-7 17,0 0,1 1,-2-1,1 0,0 0,-1 0,0 0,0 0,0 0,0 1,0-1,-1 0,0 0,0 0,0 0,0 1,-1-1,1 0,-1 1,0-1,0 1,0 0,-1 0,1 0,-1 0,1 0,-1 0,0 1,0-1,0 1,-1 0,1 0,-1 0,1 0,-6-1,0 0,0 1,0 0,0 1,0 0,0 0,0 1,-1 0,1 0,0 1,0 1,0-1,0 2,0-1,0 1,1 0,-2 2,-12 6</inkml:trace>
  <inkml:trace contextRef="#ctx0" brushRef="#br0" timeOffset="17035.291">1256 1468,'-11'10,"0"1,1 0,0 0,1 1,1 0,0 1,0 0,1 0,1 0,0 1,1 0,1 0,0 1,1-1,-2 15,5-26,1 0,-1 0,0-1,1 1,-1 0,1 0,0 0,0 0,0 0,0-1,0 1,1 0,-1-1,1 1,0-1,0 0,0 0,0 1,0-1,0 0,0-1,1 1,-1 0,1-1,-1 1,1-1,0 0,0 0,-1 0,1 0,0 0,0-1,0 1,0-1,0 0,0 0,0 0,0 0,3-1,4 0,0 0,-1-1,1 0,0 0,-1-1,1-1,-1 0,0 0,0 0,0-1,3-3,-8 5,1 1,-1-1,0-1,-1 1,1 0,0-1,-1 0,0 0,0 0,0 0,0 0,-1-1,0 1,0-1,0 0,0 0,-1 0,1 1,-1-1,-1 0,1 0,-1-1,1 1,-2 0,1 0,0 0,-1 0,0 0,0 0,-1 0,1 1,-1-1,0 0,0 1,-1-1,1 1,-1 0,0-1,0 1,-1 1,1-1,-1 0,0 1,0 0,0 0,-4-2,-44-12,28 13</inkml:trace>
  <inkml:trace contextRef="#ctx0" brushRef="#br0" timeOffset="17369.668">1933 1017,'-33'50,"3"1,1 2,4 1,1 1,-2 14,16-38,2-1,0 1,2 1,2-1,0 11,-15 137,19-180,1 1,-1 0,0 0,1-1,-1 1,1 0,-1 0,1 0,-1-1,1 1,-1 0,1 0,-1 0,1 0,-1 0,1 0,-1 0,1 0,-1 0,1 0,-1 1,1-1,-1 0,1 0,-1 0,0 0,1 1,-1-1,1 0,-1 1,0-1,1 0,-1 1,1-1,-1 0,0 1,0-1,1 1,-1-1,0 0,0 1,1-1,-1 1,0-1,0 1,0-1,0 1,0-1,0 1,0-1,0 1,0-1,0 1,0-1,0 1,0-1,0 1,0-1,0 1,-1-1,1 0,0 1,0-1,-1 1,1-1,0 1,0-1,-1 0,14-10</inkml:trace>
  <inkml:trace contextRef="#ctx0" brushRef="#br0" timeOffset="17669.097">2187 1242,'-87'53,"16"-11,2 3,-56 49,123-93,0 0,0 0,-1 0,1 0,0 0,0 1,1-1,-1 1,0-1,0 1,1 0,-1-1,1 1,-1 0,1 0,0 0,0 0,0 1,0-1,0 0,0 0,1 1,-1-1,1 0,-1 1,1-1,0 0,0 1,0-1,0 0,1 1,-1-1,1 0,-1 1,1-1,0 0,0 0,0 1,0-1,0 0,0 0,0 0,1 0,0 1,140 78,-3 5,-108-82,-16-7</inkml:trace>
  <inkml:trace contextRef="#ctx0" brushRef="#br0" timeOffset="17921.128">2610 1496,'-14'38,"-10"18,-1 4,9-8,7-13</inkml:trace>
  <inkml:trace contextRef="#ctx0" brushRef="#br0" timeOffset="18068.364">2581 1185,'0'0</inkml:trace>
  <inkml:trace contextRef="#ctx0" brushRef="#br0" timeOffset="18933.753">2864 1665,'12'-24,"1"12,0-1,0 2,1 0,1 1,0 0,0 1,1 1,0 0,0 1,1 1,12-3,92 13,-118-4,-1-1,0 1,1 0,-1 0,1 0,-1 0,1 0,-1 0,1 1,-1-1,1 1,-1 0,0-1,1 1,-1 0,0 1,0-1,0 0,0 0,0 1,0 0,0-1,0 1,0 0,-1 0,1 0,-1 0,1 0,-1 0,0 0,0 0,0 1,0-1,0 0,-1 1,1-1,0 3,46 83,-44-86,-1 0,0 0,1 0,0 0,-1 0,1-1,0 1,0-1,0 1,0-1,0 0,0-1,0 1,0 0,0-1,0 0,1 1,-1-1,0-1,0 1,0 0,1-1,-1 1,0-1,0 0,0 0,0 0,0-1,0 1,0-1,19-12,0-1,-1-1,-1 0,0-2,-1 0,-1-2,-1 0,14-20,37-41,-68 80,-7 5</inkml:trace>
  <inkml:trace contextRef="#ctx0" brushRef="#br0" timeOffset="19499.689">4049 1496,'-17'-1,"0"0,0 2,0 0,0 1,0 1,1 1,-1 0,1 1,0 0,0 2,0 0,1 0,0 2,1 0,-1 0,-5 7,17-14,1-1,0 1,0 0,0 0,0 0,0 0,0 0,1 0,-1 0,1 1,-1-1,1 1,0-1,0 1,0-1,0 1,0 0,1-1,-1 1,1 0,0 0,0-1,0 1,0 0,0 0,0-1,1 1,0 0,-1 0,1-1,0 1,0-1,0 1,1-1,-1 1,1-1,-1 0,1 0,0 1,0-1,0 0,0-1,1 2,10 0,0 0,0-1,0 0,0-1,0-1,0 0,0 0,1-1,-1-1,0-1,0 0,-1 0,1-1,-1-1,7-3,7 0,22-10,-38 13,0 0,1 1,0 0,0 1,0 0,0 0,0 1,1 1,-1 0,0 0,1 1,-1 1,1 0,-1 0,8 3,-15-2,0 1,1-1,-1 1,0 0,0 1,-1-1,1 1,-1 0,1 0,-1 0,0 0,-1 0,1 1,-1-1,0 1,0-1,0 1,-1 0,1 0,-1 0,0 4,5 114,-7-99,2 14,-2-1,-1 1,-2-1,-2 0,-1 0,-2 0,-1-1,-2-1,-2 0,-13 26,20-48,-1 0,-1 0,0 0,-1-1,0-1,-1 1,0-2,0 0,-2 0,1-1,-1 0,0-1,-1-1,-12 6,24-12,0 0,0-1,0 1,-1 0,1-1,0 1,0-1,0 0,0 0,-1 0,1 0,0 0,0 0,0-1,-1 1,1-1,0 1,0-1,0 0,0 0,0 0,0 0,0 0,0 0,1 0,-1-1,0 1,1-1,-1 1,1-1,-1 0,1 0,0 1,0-1,0 0,0 0,0 0,0 0,0 0,1-1,-1 1,1 0,-1 0,1 0,0-2,0-14,1 0,0 0,1 0,1 0,1 0,1 1,0 0,1 0,1 0,1 1,0 0,1 0,10-13,-5 3,13-17,1 1,3 2,1 0,2 3,22-20,-37 39</inkml:trace>
  <inkml:trace contextRef="#ctx0" brushRef="#br0" timeOffset="20420.476">5940 1468,'-30'5,"-1"1,1 1,0 2,0 1,1 1,0 1,1 2,1 1,0 1,-10 9,30-20,-1-1,1 2,0-1,0 1,1 0,0 0,0 0,0 1,1 0,0 0,0 1,1-1,0 1,0 0,1 0,0 0,1 1,-1-1,0 8,5-13,0 0,0 0,0 0,1 0,-1 0,1 0,-1-1,1 1,0-1,0 0,0 0,0 0,0 0,1-1,-1 1,1-1,-1 0,1 0,-1 0,1 0,0-1,-1 1,1-1,0 0,-1 0,1 0,0-1,-1 1,1-1,-1 0,1 0,0 0,-1-1,0 1,28-10,-1-1,-1-1,0-2,-1-1,-1-1,0-1,13-12,38-25,-77 53,1 0,-1 1,1-1,0 0,0 1,0-1,0 1,0-1,0 1,1 0,-1 0,0 0,0 0,1 0,-1 1,1-1,-1 1,1-1,-1 1,1 0,-1 0,1 0,-1 1,1-1,-1 0,0 1,1 0,-1-1,1 1,-1 0,0 0,0 0,1 1,-1-1,0 0,0 1,0 0,-1-1,1 1,0 0,-1 0,1 0,-1 0,1 0,-1 0,1 2,31 110,-32-109,1 1,0-1,0 0,0-1,1 1,0 0,-1-1,2 1,-1-1,0 0,1 0,0 0,0-1,0 1,0-1,1 0,-1 0,1 0,0-1,0 0,0 0,0 0,0 0,0-1,0 0,1 0,-1 0,0-1,1 0,-1 0,1 0,-1 0,0-1,5-1,10-6,0 0,-1-2,0 0,-1-1,0-1,0 0,-1-2,-1 0,-1 0,0-2,0 0,-2-1,0 0,7-13,1-6,-1 0,-2 0,-1-2,-3 0,0-1,-3 0,-1-1,-2 0,-2-1,-2 0,-1 0,-2 0,-5-38,1-102,3 181,0 1,-1-1,1 0,0 0,-1 1,1-1,0 0,-1 0,1 0,0 1,-1-1,1 0,-1 0,1 0,0 0,-1 0,1 0,-1 0,1 0,-1 0,1 0,0 0,-1 0,1 0,-1 0,1 0,0-1,-1 1,1 0,-1 0,1 0,0-1,-1 1,1 0,0 0,-1-1,1 1,0 0,0-1,-1 1,1 0,0-1,0 1,-1 0,1-1,0 1,0-1,0 1,0 0,0-1,0 1,0-1,0 1,0 0,0-1,0 1,-18 37,-9 49,4 1,3 2,4-1,4 2,4 0,4 0,5 38,-4 9,-14-121,6-16</inkml:trace>
  <inkml:trace contextRef="#ctx0" brushRef="#br0" timeOffset="20582.675">6222 1327,'43'-5,"29"-1,7-1,-1 2,-3 2,-6 1,-9 1,-5 0,-3 6,-10 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1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1,'-25'94,"4"2,4 0,5 1,4 0,4 1,5 4,0-89,-1 1,1-1,-2 1,0 0,-1-1,0 1,-1-1,-1 0,0 0,-1 0,0-1,0 1,-6 6,-3-2</inkml:trace>
  <inkml:trace contextRef="#ctx0" brushRef="#br0" timeOffset="248.537">1 480,'38'-5,"28"-6,11-1,3-4,-8 1,-6-1,-10 1,-9 4,-8-1,-6 1,-4-2,-2-4,0 1,-1-1,-4-3,-6 2</inkml:trace>
  <inkml:trace contextRef="#ctx0" brushRef="#br0" timeOffset="568.441">848 57,'-46'141,"6"1,-4 61,43-199,-9 129,10-130,0 1,1 0,-1 0,1-1,0 1,0-1,0 1,1 0,-1-1,1 0,0 1,0-1,0 0,0 0,1 0,-1 0,1-1,0 1,-1-1,1 1,0-1,1 0,-1 0,0 0,1-1,-1 1,1-1,-1 0,1 0,0 0,-1 0,4-1,9 0,-1-2,1 0,0-1,-1-1,1 0,-1-1,0-1,-1 0,1-1,-1 0,0-1,3-3,11-8,-23 15,1-1,-1 1,1 0,0 0,-1 0,2 1,-1 0,0 0,1 1,-1 0,1 0,0 0,-1 1,1 0,0 0,0 1,0 0,0 0,0 0,0 1,2 1,-7-1,0 1,0 0,0 0,0 0,0 1,-1-1,1 0,-1 1,1-1,-1 1,0-1,0 1,0 0,0-1,-1 1,1 0,-1 0,1 0,-1-1,0 1,0 0,0 0,-1 0,1 0,-1-1,1 1,-1 0,0 0,0-1,-1 1,1-1,0 1,0 0,0-1,1 1,-1-1,1 1,-1 0,1 0,0-1,0 1,0 0,0 0,1-1,-1 1,1 0,-1-1,1 1,0 0,0-1,0 1,1-1,-1 0,1 1,-1-1,1 0,0 0,-1 0,1 0,0 0,0 0,2 0,-1-1,0 0,0 0,0-1,0 1,0-1,1 0,-1 0,0 0,0 0,0-1,0 1,0-1,0 0,0 0,0 0,0 0,0 0,2-2,14-6</inkml:trace>
  <inkml:trace contextRef="#ctx0" brushRef="#br0" timeOffset="849.419">1468 622,'30'1,"-1"-1,1-1,-1-2,0-1,0-1,0-1,-1-2,16-6,8-29,-51 42,0 0,0 0,0 0,-1 0,1 0,0 0,-1 0,1-1,-1 1,1 0,-1-1,0 1,1 0,-1 0,0-1,0 1,0-1,0 1,0 0,0-1,0 1,0 0,-1-1,1 1,-1 0,1 0,-1-1,1 1,-1 0,0 0,1 0,-1 0,0 0,0 0,0 0,0 0,0 0,0 0,0 0,0 0,0 1,0-1,0 0,-1 1,1-1,-1 1,-7-2,0 0,0 1,0 0,0 0,0 1,1 1,-1-1,0 1,0 1,0 0,1 0,-1 1,1-1,-1 2,1 0,0 0,0 0,0 1,-2 2,0 0,0 1,1 0,0 0,0 1,1 0,0 0,0 1,1 0,1 1,0 0,0 0,-3 9,7-13,-1-1,1 0,0 1,1 0,0-1,0 1,0 0,1-1,0 1,0 0,1 0,0-1,0 1,0 0,1-1,0 1,0-1,1 0,0 0,0 0,0 0,1 0,0 0,0-1,3 3,6 4,1-1,0 0,1 0,1-2,-1 0,1-1,1 0,0-1,0-1,0-1,0 0,1-1,0-1,0-1,13 0,-4-1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3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196 323,'28'12,"1"-1,1-2,-1 0,1-2,1-1,-1-2,1-1,0-1,-1-2,1 0,0-3,0 0,-1-2,0-1,0-2,0-1,-1-1,7-5,-21 9,-1-1,0-1,-1 0,0 0,0-2,-1 0,0 0,0-1,-2 0,1-1,-1 0,-1-1,0 0,-1 0,0-1,-1 0,-1-1,0 1,-1-1,-1 0,1-6,-5 18,1 1,-1-1,0 0,0 1,-1-1,1 1,-1-1,1 1,-1 0,0-1,1 1,-1-1,-1 1,1 0,0 0,0 0,-1 0,1 0,-1 0,0 0,0 0,0 0,1 1,-2-1,1 1,0 0,0-1,0 1,-1 0,1 0,0 0,-1 1,1-1,-1 0,1 1,-1 0,1 0,-1-1,1 1,-1 1,1-1,-1 0,1 1,-1-1,1 1,0 0,-1 0,1 0,0 0,-1 0,1 0,0 1,0-1,0 1,0-1,-1 3,-14 15,2 0,0 2,1 0,1 0,1 1,1 1,1 0,1 0,1 1,2 0,0 0,0 5,-2 1,-26 121,6 2,4 28,-12 67,33-223,-2 1,-1-1,-1-1,-1 1,-1-2,-1 1,-1-1,-1 0,-1-1,-1-1,-1 0,-1-1,0-1,-10 9,3-9,0-1,-1-1,-1 0,0-2,-1-1,-1-2,0 0,-1-2,0 0,-12 0,36-8,0 0,0 0,-1-1,1 0,-1 0,1 0,-1 0,0-1,1 0,-1 0,1 0,-1 0,0-1,1 1,-1-1,1-1,-1 1,1-1,0 1,0-1,-1 0,1-1,0 1,1-1,-1 0,0 0,1 0,0 0,0 0,0-1,0 1,0-1,1 0,-1 0,1 0,0 0,0-1,1 1,-1 0,1-1,2-8,0 1,1-1,0 1,1 0,0-1,1 2,0-1,1 0,1 1,0 0,0 0,1 0,0 1,1 0,0 1,1 0,7-7,43-44,3 2,2 4,4 1,-32 25,1 1,1 3,2 1,0 1,1 3,1 1,7 0,69 3,-94 16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244 1,'-28'21,"2"-4,1 2,0 1,2 0,0 2,2 1,0 1,-12 19,31-41,0 1,0 0,0 0,1 0,-1 1,1-1,0 0,-1 0,2 1,-1-1,0 1,1-1,-1 1,1-1,0 1,0-1,0 1,1-1,-1 1,1-1,0 1,0-1,0 0,0 1,1-1,0 0,-1 0,1 0,0 0,0 0,0 0,1-1,-1 1,1-1,-1 0,1 1,0-1,0 0,0-1,0 1,0 0,1-1,-1 0,0 0,1 0,8 2,0-1,-1-1,1 0,0 0,0-1,0-1,0 0,0 0,0-1,-1-1,1 0,-1-1,0 0,0-1,0 0,0 0,-1-1,0-1,0 1,-1-2,1 1,-2-2,1 1,-1-1,-1 0,1-1,-2 1,1-1,-1-1,-1 1,5-12,-9 17,1 0,-1-1,0 1,-1 0,1-1,-1 1,0-1,-1 1,1 0,-1-1,0 1,0 0,-1-1,1 1,-1 0,0 0,-1 0,1 0,-1 1,0-1,0 1,0-1,-1 1,-1-1,-13-7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0 371,'24'-34,"18"-25,6-3,-5 5,-5 7,-4 7,-3 11,-2 11,-6 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1,'-5'0,"-1"0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1,'-32'0,"-180"15,202-13,0 0,0 1,1 0,-1 1,1 0,-1 1,1 0,1 0,-1 1,1 0,0 0,0 1,1 0,0 0,0 1,0 0,1 0,0 1,0 2,4-2,1 0,0 0,0 1,1-1,0 0,0 0,1 0,1 1,0-1,0 0,0 0,1-1,1 1,-1-1,1 1,1-1,0 0,0-1,0 1,1-1,0 0,1 0,-1-1,4 3,-2-1,0 0,1-1,0 0,0 0,0-1,1 0,0-1,0 0,1-1,-1 0,1 0,0-1,0 0,0-1,0-1,1 1,-1-2,0 0,1 0,-1-1,0 0,0-1,0 0,0-1,0 0,0-1,-1 0,3-2,30-13,-23 12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5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0 229,'24'6,"0"-1,0-1,1-1,-1-1,1-1,0-1,-1-1,1-1,-1-2,1 0,-1-2,-1 0,1-2,-1 0,0-2,-1-1,0 0,6-6,-25 15,1 0,-1 0,0-1,0 1,0-1,0 0,-1 0,1 0,-1 0,1-1,-1 1,0 0,-1-1,1 0,0 1,-1-1,0 0,0 0,0 0,0 1,-1-1,0 0,1 0,-2 0,1 0,0 0,-1 0,1 0,-1 0,0 0,-1 0,1 1,-1-1,1 0,-1 1,0-1,0 1,-1 0,1 0,-1 0,1 0,-4-3,-7 3,-1 0,1 0,-1 2,1-1,-1 2,0 0,1 0,-1 2,0-1,1 2,0 0,-1 0,1 1,0 1,1 0,-1 1,1 0,0 1,1 1,0-1,0 2,-8 7,9-9,2 0,-1 0,1 0,0 1,1 0,-1 1,2 0,-1 0,1 0,1 1,0 0,0 0,1 0,0 1,1-1,0 1,1 0,0 0,0 0,1 0,1 0,0 0,0 0,1 1,1-1,0-1,0 1,1 0,1 0,1 2,2-5,0-1,0 0,1 0,1-1,-1 0,1 0,0-1,0 0,0-1,1 0,-1 0,1-1,0 0,0-1,0 0,0-1,10 0,-14 0,19 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1 201,'17'32,"-1"0,-2 1,-2 1,0 0,-3 1,0 0,-3 0,0 3,-2-24,-1 1,0-1,-1 1,-1 0,0 0,-1 0,-1 0,0-1,-1 1,0 0,-2-1,1 1,-2-1,0 0,-1 0,-3 6,9-19,0 0,-1 0,1 0,0-1,0 1,0 0,-1 0,1 0,0 0,-1-1,1 1,-1 0,1-1,-1 1,1 0,-1-1,0 1,1 0,-1-1,0 1,1-1,-1 1,0-1,0 0,0 1,1-1,-1 0,0 1,0-1,0 0,0 0,1 0,-1 0,0 0,0 0,0 0,0 0,0 0,0 0,1 0,-1-1,0 1,0 0,0-1,1 1,-1 0,0-1,0 1,1-1,-1 1,0-1,1 1,-1-1,0 0,1 1,-1-1,1 0,-1 0,1 1,0-1,-1 0,-5-57,13 35,0 0,2 0,1 1,0 0,2 1,0 0,6-5,-10 13,31-42,1 3,3 1,2 3,2 1,3 2,17-10,-42 33,0 1,2 2,0 0,2 2,0 1,0 1,1 2,1 1,-29 11,0-1,0 1,0 0,0 1,0-1,0 0,0 0,0 1,1-1,-1 1,0 0,0 0,0 0,0 0,1 0,-1 0,0 0,0 1,0-1,0 1,1 0,-1 0,0-1,0 1,-1 0,1 1,0-1,0 0,0 1,-1-1,1 0,-1 1,1 0,-1-1,1 1,-1 0,0 0,0 0,0 0,0 0,0 0,-1 0,1 0,-1 0,1 0,-1 1,0-1,1 0,-1 0,0 0,-1 1,-5 15,-1 0,-1 0,-1-1,0 0,-2 0,0-1,0-1,-1 0,-13 12,-12 14,-2-2,-1-1,-3-2,0-1,-2-3,-2-2,0-2,-7 1,54-30,1 1,-1-1,0 1,0-1,0 0,0 1,0-1,0 1,0-1,0 0,0 1,0-1,0 1,0-1,-1 1,1-1,0 0,0 1,-1-1,1 1,0-1,0 1,-1-1,1 1,-1 0,1-1,0 1,-1-1,1 1,-1 0,1-1,-1 1,1 0,-1-1,1 1,-1 0,0 0,1 0,-1 0,1-1,-1 1,1 0,-1 0,0 0,1 0,-1 0,1 0,-1 0,0 1,1-1,-1 0,1 0,-1 0,17-17,2-1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6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1 453,'395'-118,"-342"97,0-2,-1-3,47-31,-88 50,0-1,0-1,-1 1,0-2,0 1,-1-2,0 1,-1-1,0 0,-1-1,0 0,3-9,-9 18,-1 1,0-1,0 0,0 1,0-1,-1 1,1-1,0 1,-1-1,0 1,0-1,0 1,0 0,0-1,0 1,0 0,-1 0,1 0,-1 0,0 0,1 0,-1 0,0 1,0-1,0 0,0 1,-1 0,1 0,0-1,0 1,-1 0,1 1,-1-1,1 0,-1 1,1-1,-1 1,1 0,-1 0,1 0,-1 0,1 1,-1-1,0 0,1 1,0 0,-1 0,1 0,-1 0,1 0,0 0,-1 1,-10 0,0 2,0-1,0 2,1 0,-1 0,1 1,1 1,-1 0,1 0,0 1,1 1,0 0,0 0,1 1,0 0,0 0,1 1,1 0,-5 9,11-17,0-1,1 0,-1 0,0 1,1-1,-1 0,1 1,0-1,0 1,0-1,0 1,0-1,1 0,-1 1,1-1,-1 0,1 1,0-1,0 0,0 0,0 0,0 1,0-1,1 0,-1-1,1 1,0 0,-1 0,1-1,0 1,0-1,0 1,0-1,0 0,0 0,0 0,1 0,-1 0,0 0,1-1,-1 1,2-1,105 13,-86-14,-17 0,1-1,-1 1,0 0,0 0,0 1,1 0,-1 0,0 1,1-1,-1 1,0 1,0-1,0 1,0 0,0 0,0 1,-1 0,1 0,-1 0,0 1,0 0,0 0,0 0,-1 0,1 1,-1-1,0 1,-1 1,1-1,-1 0,2 6,-14 105,10-106,2-6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9 794,'-3'13,"1"1,0-1,1 1,1 0,0 0,0-1,1 1,1 0,1-1,0 1,0-1,2 0,-1 0,2 0,6 11,-10-21,1 1,0-1,0 0,1 0,-1-1,0 1,1-1,0 1,0-1,0 0,0-1,0 1,0-1,0 1,0-1,0-1,1 1,-1 0,0-1,1 0,-1 0,0 0,1-1,-1 1,0-1,1 0,-1-1,0 1,0-1,0 1,0-1,0 0,-1-1,1 1,2-3,3 0,-1-2,0 1,0-1,0 0,-1 0,-1-1,1 0,-1 0,0 0,-1-1,0 0,0 0,-1-1,3-9,-6 15,-1-1,1 0,-1 0,0 1,0-1,-1 0,0 0,0 0,0 1,0-1,0 1,-1-1,0 1,0-1,0 1,-1 0,1 0,-1 0,0 0,0 1,-1-1,1 1,-1-1,1 1,-1 1,0-1,-3-1,-5-4,-1 0,1 2,-1-1,-1 2,1 0,-1 0,0 2,-12-3,-32 1,33 5</inkml:trace>
  <inkml:trace contextRef="#ctx0" brushRef="#br0" timeOffset="404.758">489 653,'17'83,"-13"-57,1 0,1 0,2 0,0-1,1 0,2-1,1 1,-11-23,-1 0,1 0,0 0,0 0,0-1,0 1,1 0,-1 0,0-1,1 1,-1-1,1 1,-1-1,1 0,0 1,0-1,-1 0,1 0,0 0,0-1,0 1,0 0,0-1,0 1,0-1,1 0,-1 1,0-1,0 0,0 0,0-1,0 1,0 0,0-1,0 1,0-1,0 0,0 0,0 1,0-1,0-1,0 1,-1 0,1 0,0-1,-1 1,1-1,11-13,-2 0,0-1,-1 0,-1 0,0-1,-1 0,-1-1,-1 1,0-3,25-58,20-18,-39 84</inkml:trace>
  <inkml:trace contextRef="#ctx0" brushRef="#br0" timeOffset="617.35">997 709,'-10'29,"-2"10</inkml:trace>
  <inkml:trace contextRef="#ctx0" brushRef="#br0" timeOffset="769.078">884 342,'0'0</inkml:trace>
  <inkml:trace contextRef="#ctx0" brushRef="#br0" timeOffset="4370.364">1533 653,'-27'10,"1"2,0 1,0 0,1 2,1 1,1 1,0 1,1 1,1 1,-16 20,35-39,0 1,0 0,0 0,0 0,1 0,-1 0,0 0,1 0,-1 1,1-1,0 1,0-1,0 1,0-1,0 1,1-1,-1 1,1 0,-1-1,1 1,0 0,0 0,1-1,-1 1,0 0,1-1,-1 1,1-1,0 1,0 0,0-1,0 0,1 1,-1-1,1 0,-1 1,1-1,0 0,0 0,0 0,0-1,0 1,0 0,0-1,1 0,-1 1,0-1,1 0,-1 0,1 0,0 0,-1-1,2 1,10-2,0 0,0 0,0-1,0-1,0-1,0 0,-1-1,0 0,0-1,0 0,0-1,-1 0,0-1,-1-1,-3 4,57-33,-2-4,-1-2,-3-3,31-34,-71 63,0-1,-2-1,-1-1,0-1,-2 0,0-1,-2 0,0-1,-2 0,0-1,-2 0,-1-1,0 1,1-25,-6 36,-2-1,1 0,-2 0,0 1,0-1,-2 0,1 1,-4-6,5 16,0 0,0 1,-1-1,1 0,-1 1,0 0,0-1,-1 1,1 0,-1 0,1 0,-1 1,0-1,0 0,0 1,0 0,-1 0,1 0,0 0,-1 0,0 1,1 0,-1 0,0 0,0 0,1 0,-1 1,0-1,0 1,0 0,0 0,0 1,-3 0,-7 4,0 1,1 0,-1 1,2 0,-1 1,1 0,0 1,0 1,1 0,1 0,0 1,0 0,1 1,0 0,-2 6,-11 11,1 1,1 1,2 1,1 1,2 0,1 1,1 1,2 0,2 0,1 1,-2 33,9-59,1 1,1 0,-1-1,2 1,0 0,0-1,1 1,0-1,0 0,2 0,-1 0,1-1,0 0,1 1,0-2,1 1,-1-1,2 0,-1 0,1-1,0 0,1 0,0-1,1 0,7 4,0 0,1-2,0 0,1-1,0-1,0-1,0 0,1-2,-1 0,1-1,0-1,15-1,4-4,0-2,0-2,-1-1,1-2,-2-1,0-2,-1-2,0-1,15-11,-37 21,1 0,-1-1,0-1,-1 0,0-1,0 0,-1-1,-1 0,0-1,0 0,-1-1,0 0,-2-1,1 0,-2 0,0-1,0 1,-2-2,1 1,-2-1,1-9,-4 23,-1 0,0 0,0 0,0 0,-1 0,1 0,0 0,-1 0,1 0,-1 0,0 0,0 0,0 0,0 0,0 1,0-1,0 0,0 1,-1-1,1 0,-1 1,1 0,-1-1,0 1,1 0,-1 0,0 0,0 0,0 0,0 0,0 1,0-1,0 1,0-1,0 1,0 0,0 0,0 0,0 0,0 0,0 0,0 0,-2 1,-89 30,68-17,1 2,0 0,1 2,1 0,1 2,0 0,2 1,0 1,1 1,-3 8,17-27,1 0,0 0,0 0,0 0,0 0,0 0,1 1,0-1,0 1,0 0,1 0,0 0,0 0,0 0,0 0,1 0,-1 0,1 0,1 0,-1 0,1 0,0 0,0 0,0 0,1-1,-1 1,1 0,0-1,1 1,-1-1,1 0,0 1,0-1,0-1,1 1,-1 0,1-1,0 0,0 1,0-2,1 1,17 4,0-2,0 0,1-1,0-2,-1 0,1-2,0 0,0-2,15-2,-30 3,47-6,-1-2,1-2,-2-3,0-3,49-21,284-141,-288 122,-126 45,27 11,-155 21,130-14,0 1,0 1,1 2,1 0,-1 1,-16 12,27-14,4-4,0-1,0 2,0 0,1 0,0 0,1 1,-1 1,1-1,1 1,-1 1,1-1,1 1,0 0,0 1,1 0,0 0,0 0,1 0,1 1,0-1,0 2,2-8,-1 1,1 0,1-1,-1 1,1 0,0 0,0-1,0 1,1 0,-1 0,1-1,0 1,1 0,-1-1,1 1,0-1,0 0,0 0,1 1,-1-1,1-1,0 1,0 0,1-1,-1 1,1-1,-1 0,1 0,0-1,0 1,1-1,-1 0,0 0,1 0,-1-1,1 1,2-1,19 1,0-2,-1-1,1-1,0-1,-1-1,0-2,0 0,0-2,-1 0,0-2,0-1,-1-1,-1 0,0-2,-1-1,14-12,12-5,-1-1,-2-3,-1-1,-2-2,27-36,-49 53,-1-2,-2 0,0 0,-2-1,0-1,-2-1,-1 0,-1 0,-2-1,0 0,-2-1,0-4,-4 17,-1-1,-1 1,0 0,-1-1,0 1,-2 0,0 0,0 0,-2 0,-1-4,3 13,0 1,0 0,0 0,0 0,-1 1,0-1,0 1,-1 0,0 0,1 0,-2 1,1 0,0 0,-1 0,0 0,0 1,0 0,0 0,0 1,-1 0,1 0,-1 0,1 1,-1 0,-6 0,4 1,-1 0,0 1,1 0,-1 1,1 0,-1 0,1 1,0 0,0 1,0 0,1 0,-1 1,1 0,0 0,0 1,1 0,0 1,0 0,0 0,1 0,-3 6,-4 3,2 0,0 2,1-1,1 1,1 0,0 1,2 0,0 0,1 1,0 0,2 8,0-1,2 1,1 0,1-1,2 1,0-1,2 1,1-1,1-1,1 1,2-1,0-1,2 1,1-2,1 0,0 0,2-2,1 0,1-1,1 0,0-2,2 0,0-1,1-1,0-1,2-1,16 7,-25-13,0 0,0-2,1 1,0-2,0 0,1-1,-1-1,1-1,0 0,0-1,0-1,1 0,-1-1,5-2,2-4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7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12,'10'-5,"3"-2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7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46 105,'-9'33,"-9"16,-1 0</inkml:trace>
  <inkml:trace contextRef="#ctx0" brushRef="#br0" timeOffset="868.882">300 245,'144'-227,"-144"227,0-1,0 0,0 1,0-1,0 0,1 1,-1-1,0 0,0 1,1-1,-1 1,0-1,1 0,-1 1,0-1,1 1,-1-1,1 1,-1-1,1 1,-1 0,1-1,-1 1,1 0,0-1,-1 1,1 0,-1-1,1 1,0 0,-1 0,1 0,0 0,-1 0,1 0,0 0,0 0,-1 0,1 0,0 0,-1 0,1 0,-1 0,1 1,0-1,-1 0,1 1,0-1,-1 0,1 1,-1-1,1 1,0-1,6 39,-5-23,-2-10,1-1,-1 1,1-1,0 0,1 1,-1-1,1 0,0 0,0 0,1 0,-1 0,1-1,0 1,0-1,1 1,0-1,-1 0,1-1,1 1,-1-1,0 1,1-1,0-1,-1 1,1-1,0 1,0-1,1-1,-1 1,0-1,1 0,-1 0,0 0,1-1,1 0,10-4,1 0,-1-1,1-1,-1 0,-1-2,0 0,0-1,0 0,-1-1,0-1,-1 0,0-1,1-3,-7 8,-1 0,0 1,0 0,0 0,1 1,0 0,0 0,0 1,1 0,-1 0,1 1,0 0,4-1,-13 4,-1 0,1 0,0 0,-1 0,1 0,-1 0,1 0,0 1,-1-1,1 0,0 0,-1 0,1 0,-1 0,1 0,0 1,0-1,-1 0,1 0,0 1,-1-1,1 0,0 0,0 1,-1-1,1 0,0 1,0-1,0 0,-1 1,1-1,0 0,0 1,0-1,0 1,0-1,0 0,0 1,0-1,0 0,0 1,0-1,0 1,0-1,0 0,0 1,0-1,0 0,1 1,-1-1,0 1,0-1,0 0,0 0,1 1,-1-1,0 0,1 1,-1-1,0 0,0 0,1 1,-1-1,0 0,1 0,-1 0,0 0,1 1,-1-1,1 0,-29 21,17-14,7-6,0 1,0 0,1 0,-1 0,1 1,0-1,-1 1,1 0,0 0,1 0,-1 0,0 0,1 1,0-1,0 1,0 0,0-1,-1 4,4-5,0 0,0 0,0-1,0 1,0 0,1-1,-1 1,0 0,1-1,-1 0,1 1,0-1,-1 0,1 0,0 0,0 0,0 0,0 0,0 0,0-1,0 1,0-1,0 1,0-1,0 0,0 0,0 0,0 0,0 0,0 0,0-1,0 1,0-1,0 1,1-1,55-9,-46 7,1 0,0 0,0 1,0 0,0 2,0-1,0 2,0-1,0 2,0 0,0 0,0 1,0 1,-1 0,0 1,0 0,5 3,-2 2,0 0,-1 0,0 1,0 1,-2 1,1 0,-1 0,-1 1,-1 0,0 1,-1 1,0-1,-1 1,-1 1,-1-1,0 1,-1 0,-1 1,1 7,-4-5,-1 0,-1 1,0-1,-2 0,0 0,-1-1,-2 1,-2 7,6-19,-1-1,0 0,0 0,-1 1,0-2,0 1,-1 0,1-1,-1 0,-1 0,1-1,-1 1,0-1,0 0,-1-1,1 1,-1-1,0-1,0 1,-1-1,1 0,-7 1,10-4,-1-1,0 1,1-1,-1 0,1 0,-1 0,1-1,-1 0,1 0,0 0,0 0,0 0,0-1,0 0,0 0,1 0,-1 0,1-1,0 1,0-1,0 0,1 0,-1 0,1 0,0 0,0 0,1-1,-1 1,1-1,0 1,0-1,0 0,1 1,-1-1,1 0,0 1,1-1,-1 0,1 1,0-1,0 1,1-2,3-15,1 1,1 0,1 0,1 1,0 0,1 0,2 1,-1 1,2 0,1 1,0 0,0 1,2 0,0 1,0 1,2 1,-1 0,1 1,1 1,18-7,33-12,-41 19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98,'-347'156,"334"-149,9-6,0 0,0 1,0 0,0 0,0 1,1-1,-1 1,1-1,-1 1,1 0,0 0,0 1,1-1,-1 1,-2 3,6-5,0 0,-1-1,1 1,0 0,0-1,0 1,1 0,-1-1,0 1,0-1,1 0,-1 1,1-1,-1 0,1 0,0 0,-1 0,1 0,0 0,0-1,0 1,0 0,0-1,-1 0,3 1,-3-1,90 14,-82-14,1 0,0 0,-1 1,0 1,1-1,-1 1,0 1,0 0,0 0,0 1,0 0,-1 0,1 1,-1 0,-1 1,2 1,-7-6,-1 1,0 0,1 0,-1-1,0 1,0 0,0 0,0 0,0 0,0 0,-1 1,1-1,-1 0,1 0,-1 0,0 0,0 1,0-1,0 0,0 0,0 1,-1-1,1 0,-1 0,0 0,1 0,-1 0,0 0,0 0,-1 0,1 0,0 0,0 0,-1-1,1 1,-1-1,0 1,1-1,-3 2,-76 46,-65-9,103-48,30-2</inkml:trace>
  <inkml:trace contextRef="#ctx0" brushRef="#br0" timeOffset="487.102">872 126,'-1'75,"-3"1,-4-1,-3-1,-3 0,-23 71,33-129,-1-1,-1 1,0-1,-1 0,0 0,-1-1,-1 0,-1-1,0 1,-6 5,15-18,1 0,-1 0,0 0,0 0,1-1,-1 1,0 0,0 0,0 0,0-1,0 1,0-1,0 1,0-1,-1 1,1-1,0 1,0-1,0 0,0 0,-1 0,1 0,0 1,0-2,0 1,-1 0,1 0,0 0,0 0,0-1,-1 1,1-1,0 1,0-1,0 1,0-1,0 0,0 1,0-1,0 0,0 0,1 0,-1 1,0-1,0-1,-5-56,15 33,1 0,1 1,1 1,1 0,1 0,1 1,7-7,1-3,8-12,1 0,3 2,1 2,2 2,2 1,1 1,2 3,1 2,2 1,1 3,-37 21,88-36,-94 42,-1-1,1 0,0 1,-1-1,1 1,0 0,-1 1,1-1,0 0,-1 1,1 0,0 0,-1 0,1 0,-1 1,0-1,1 1,-1 0,0 0,0 0,0 0,0 1,-1-1,1 1,-1 0,3 2,-3-2,0 1,-1-1,1 1,-1 0,1-1,-1 1,0 0,-1 0,1 0,-1 0,1 0,-1 0,0 0,-1-1,1 1,-1 0,0 0,0 0,0 0,0-1,0 1,-1 0,0-1,0 1,0-1,-1 2,-71 77,58-69,0 0,0-2,-2 1,1-2,-1-1,-1 0,0-1,0-1,0-1,-1-1,0 0,0-1,0-2,-1 0,-1-1,-1-6,5-2</inkml:trace>
  <inkml:trace contextRef="#ctx0" brushRef="#br0" timeOffset="1036.07">1465 380,'66'-37,"-1"-3,-2-2,-1-3,9-13,-62 50,1-2,-1 1,-1-1,1 0,-2-1,0 0,0 0,-1-1,0 0,-1 0,0-1,-5 13,1-1,-1 0,0 0,1 1,-1-1,0 0,0 0,1 0,-1 1,0-1,0 0,0 0,0 0,0 0,-1 1,1-1,0 0,0 0,0 0,-1 1,1-1,0 0,-1 0,1 1,-1-1,1 0,-1 1,1-1,-1 0,1 1,-1-1,0 1,1-1,-1 1,0-1,1 1,-1-1,0 1,0 0,1-1,-1 1,0 0,0 0,0 0,1 0,-1-1,0 1,0 0,0 0,0 1,1-1,-1 0,0 0,0 0,0 0,0 1,1-1,-1 0,0 1,0-1,1 1,-50 24,47-24,0 0,0 1,0-1,0 1,1 0,-1 0,1 0,-1 0,1 1,0-1,-1 1,1-1,1 1,-1 0,0-1,1 1,-1 0,1 0,0 0,0 0,0 0,0 1,1-1,-1 0,1 0,0 1,0-1,0 0,0 0,1 1,-1-1,1 0,0 0,0 0,0 0,0 0,0 0,1 0,-1 0,1 0,0 0,0-1,0 1,0-1,1 0,53 26,-51-27,0 0,0 0,-1 1,1-1,0 1,-1 0,1 0,-1 1,0-1,0 1,0 0,0 0,0 1,-1-1,0 1,1-1,-1 1,0 0,-1 0,1 0,-1 1,0-1,0 1,0-1,0 1,-1 0,0-1,0 1,0 0,-1 0,8 38,1-39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0,'-21'135,"14"362,-19-307,25-185,0-1,1 1,-2-1,1 0,0 0,-1 1,0-1,0 0,0 0,-1 0,1-1,-1 1,0-1,0 1,0-1,0 0,-4 3,-9 2</inkml:trace>
  <inkml:trace contextRef="#ctx0" brushRef="#br0" timeOffset="717.175">0 480,'29'9,"0"-1,1-1,0-2,0-1,0-1,0-2,1-1,-1-1,0-1,0-2,0-1,22-7,-9-1,1-2,-2-1,0-3,-1-1,-1-2,0-2,-2-1,15-15,137-139,-190 179,0 1,0-1,0 1,0-1,0 0,0 1,0-1,1 1,-1-1,0 0,0 1,0-1,1 0,-1 1,0-1,0 0,1 0,-1 1,0-1,0 0,1 0,-1 1,0-1,1 0,-1 0,0 0,1 1,-1-1,1 0,-1 0,0 0,1 0,-1 0,0 0,1 0,-1 0,1 0,-1 0,0 0,1 0,-1 0,1 0,-1 0,0-1,1 1,-1 0,1 0,-20 36,19-36,-43 77,2 2,4 2,-8 34,40-104,1 0,0 1,1-1,0 1,1 0,0 0,1 0,1 0,0 0,0 0,1 0,2 7,-2-16,1 0,-1-1,1 0,0 1,-1-1,1 0,0 0,1 0,-1 0,0 0,1-1,-1 1,0 0,1-1,0 0,-1 0,1 0,0 0,0 0,0 0,-1-1,1 0,0 1,0-1,0 0,0 0,0-1,0 1,0 0,0-1,86-24,96-60,-183 84,1 1,0-1,0 0,0 1,-1 0,1 0,0 0,0 0,0 0,0 0,-1 1,1-1,0 1,0 0,-1 0,1 0,0 0,-1 1,1-1,-1 1,0-1,1 1,-1 0,0 0,0 0,0 0,0 0,0 0,-1 1,1-1,-1 0,1 1,-1 0,0-1,0 1,0 0,3 4,0-1,0 0,1 1,0-2,0 1,1 0,-1-1,1 0,0-1,1 1,-1-1,1 0,0-1,0 1,0-1,0-1,0 1,1-1,-1-1,1 1,-1-1,1-1,0 1,0-1,-1-1,1 1,0-1,5-2,4 1,0-1,0-1,0 0,-1-1,1-1,-1-1,0 0,-1-1,0-1,0 0,-1-1,0-1,-1 0,0-1,-1 0,0-1,-1 0,-1-1,0 0,0-1,-2 0,3-5,-9 18,-1 0,0 0,0 0,0 1,0-1,0 0,0 0,-1 0,1-1,-1 1,1 0,-1 0,0 0,1 0,-1 0,-1-1,1 1,0 0,0 0,-1 0,1 0,-1 0,0 0,1 0,-1 0,0 0,0 0,0 0,-1 0,1 0,0 1,-1-1,1 0,-1 1,0 0,1-1,-1 1,0 0,0 0,0 0,0 0,0 0,0 0,0 0,0 1,0-1,0 1,0 0,0-1,0 1,-2 0,-11 5,0 1,0 0,1 0,0 2,0 0,0 0,1 2,1-1,-1 2,2-1,-5 6,4-5,1 0,0 1,1 1,0-1,0 2,2-1,-1 1,2 1,0-1,1 1,0 0,1 3,4-11,1 0,1-1,-1 1,1 0,0-1,1 1,-1-1,1 0,1 1,-1-1,1 0,0 0,0 0,1-1,0 1,0-1,0 0,1 0,-1 0,1-1,0 0,1 0,-1 0,1 0,-1-1,1 0,0 0,0 0,1-1,-1 0,5 1,25 7,0-1,1-2,0-1,-1-2,2-2,25-1,-30-1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1,'-33'223,"21"-134,-4-2,-5 1,-10 21,-3-33,34-76,1-1,-1 1,0 0,1 0,-1 0,1 0,-1 0,0 0,1 0,-1 0,1 0,-1 0,1 0,-1 1,0-1,1 0,-1 0,1 0,-1 0,0 1,1-1,-1 0,0 0,1 1,-1-1,0 0,1 1,-1-1,0 0,0 1,0-1,1 0,-1 1,0-1,0 0,0 1,0-1,1 1,-1-1,0 0,0 1,0-1,0 1,0-1,0 1,0-1,0 0,0 1,0-1,-1 1,1-1,0 0,0 1,0-1,0 1,-1-1,1 0,0 1,0-1,-1 0,1 1,0-1,-1 0,1 0,0 1,-1-1,1 0,0 0,-1 1,1-1,31-16,55-39,-32 18,3 2,0 2,2 3,2 3,4 1,-41 17,-19 6,0 0,1 1,-1-1,1 1,0 0,0 0,0 1,0 0,0 0,0 0,0 1,0 0,0 0,0 1,1-1,-1 1,0 1,0-1,-1 1,1 0,0 0,1 1,-5 2,-1 1,1-1,-1 0,0 1,0-1,-1 1,0-1,0 0,0 1,0-1,-1 1,0-1,0 1,-1-1,1 0,-1 0,0 0,0 0,-1 0,0 0,0-1,0 1,0-1,-1 1,-12 17,-2-1,0-1,-1 0,-2-2,1 0,-2-1,0-1,-2-1,1-2,-2 0,-11 10,-130 50,164-72,0 0,0 0,-1 0,1 0,0-1,-1 1,1-1,0 1,-1-1,1 0,0 0,-1 0,1 0,-1 0,1 0,0-1,-1 1,1-1,0 0,-1 0,1 0,0 0,0 0,0 0,0 0,0-1,0 1,0-1,0 0,1 1,-1-1,1 0,-1 0,1 0,-1 0,1 0,0 0,0 0,0-1,1 1,-1 0,0-1,1 1,-1 0,1-1,0 1,0-1,0 1,0-3,4-12</inkml:trace>
  <inkml:trace contextRef="#ctx0" brushRef="#br0" timeOffset="536.5">939 481,'-12'16,"3"-7,1 1,0 0,1 1,0-1,1 1,0 1,1-1,0 1,0 0,1 0,1 0,0 0,1 1,0 0,1 11,1-22,0 0,1 0,-1-1,1 1,-1 0,1-1,0 1,-1-1,1 1,0 0,0-1,0 0,0 1,1-1,-1 0,0 1,0-1,1 0,-1 0,1 0,-1 0,1 0,-1-1,1 1,0 0,-1-1,1 1,0-1,0 0,-1 1,1-1,0 0,0 0,-1 0,1 0,0-1,0 1,-1 0,1-1,0 1,0-1,1 0,75-35,-69 31,251-181,-236 168,-20 13,0 1,0 1,1-1,-1 1,1-1,-1 1,1 0,0 1,0-1,1 1,-1 0,0 1,1-1,-1 1,1 0,-1 0,1 1,-1-1,1 1,2 1,-4 2,1 0,-1 1,0 0,0 0,-1 0,1 0,-1 1,0-1,0 1,0 0,0 0,-1 0,0 0,0 0,0 1,-1-1,0 1,0 3,2-2,10 51,-2 1,-3 0,-3 0,-2 1,-2-1,-6 39,2-61,-1 1,-1-1,-3 0,0 0,-10 22,13-45,0-1,-1 1,0-1,-1-1,-1 1,0-1,0 0,-2-1,1 0,-1-1,0 1,-1-2,-1 0,1 0,-1-1,-2 0,-87 17,98-25,0 0,0 0,0-1,0 1,0-1,0 1,0-1,0 0,1 0,-1 0,0-1,1 1,-1-1,1 1,-1-1,1 0,0 0,0 0,0 0,0 0,0 0,0-1,0 1,1-1,-1 1,1-1,0 0,0 0,0 1,0-1,0 0,0-3,2-16,0-1,2 0,0 1,1-1,2 1,0 0,1 1,1-1,2 1,0 1,1 0,0 0,2 1,0 1,2 0,9-9,111-142,-107 138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1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0 508,'563'-104,"-189"67,-110 10,34-1,97-3,-210 32,222-12,20-8,-102-5,185-7,35 3,-36-1,-148 19,31-9,86 19,-191 2,18 9,-137 3,-1-8,73-9,98-25,58 16,93-22,181 12,-19 4,-172-8,902 26,567 0,-1026 28,-393-17,106 7,-502-13,-85 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5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1,'0'56,"1"11,-2-1,-3 1,-3-1,-9 30,-82 279,84-303,16-66,4-6</inkml:trace>
  <inkml:trace contextRef="#ctx0" brushRef="#br0" timeOffset="270.008">0 509,'39'-5,"45"-7,19-5,-4 0,-8 2,-16 0,-15 1,-14 5,-9 2,-6-1,-4 0,-7 2</inkml:trace>
  <inkml:trace contextRef="#ctx0" brushRef="#br0" timeOffset="670.25">931 1,'-52'106,"3"2,-19 74,66-177,-11 30,1 0,3 0,0 1,2 1,2-1,2 1,1 0,2 16,0-50,12 69,-11-71,-1 1,1-1,0 0,0 1,-1-1,1 0,0 0,0 0,0 0,1 0,-1 0,0 0,0 0,1 0,-1 0,0-1,1 1,-1 0,1-1,-1 1,0-1,1 0,-1 1,1-1,-1 0,1 0,0 0,-1 0,1 0,-1-1,1 1,-1 0,1-1,-1 1,0-1,1 1,-1-1,1 0,-1 1,0-1,0 0,1 0,-1 0,1-1,106-77,89-55,-196 132,1 1,-1-1,1 1,0 0,0 0,-1 0,1 0,0 0,0 0,0 0,0 0,0 1,1-1,-1 1,0 0,0 0,0-1,0 1,0 1,1-1,-1 0,0 0,0 1,0-1,0 1,0 0,0 0,0 0,0 0,0 0,0 0,-1 0,1 0,0 1,-1-1,1 1,-1-1,1 1,-1 0,0-1,0 1,0 0,0 0,0 0,0 0,0 0,0 0,-1 0,1 0,-1 0,0 1,-9 116,1-82,7-36,1 0,0 0,-1 0,1 0,0 0,-1 0,1 0,0 0,0 0,0 0,0 0,0 1,0-1,0 0,0 0,1 0,-1 0,0 0,1 0,-1 0,1 0,-1 0,1 0,-1 0,1 0,-1 0,1-1,0 1,0 0,-1 0,1-1,0 1,0 0,0-1,0 1,0-1,0 1,0-1,0 1,0-1,0 0,0 0,0 1,0-1,0 0,0 0,1 0,-1 0,0 0,0 0,0-1,55-18,-38 9</inkml:trace>
  <inkml:trace contextRef="#ctx0" brushRef="#br0" timeOffset="1017.105">1580 536,'-34'21,"1"1,2 2,0 1,1 1,2 1,1 2,0 2,2 18,25-48,0 0,0 0,0 0,-1 0,1 0,0 0,0 0,0 0,1 0,-1 0,0 0,0 0,0 0,1 0,-1 0,0 0,1 0,-1 0,1-1,-1 1,1 0,0 0,-1 0,1-1,0 1,0 0,-1-1,1 1,0 0,0-1,0 1,0-1,-1 0,1 1,0-1,0 0,0 1,0-1,0 0,0 0,0 0,0 0,0 0,0 0,0 0,0 0,0 0,1-1,13-1,1-2,-1 1,0-2,0 0,0-1,-1-1,1 0,-2-1,1 0,-1-1,2-3,33-26,86-53,-133 91,0-1,0 0,0 1,1-1,-1 1,0 0,1-1,-1 1,0 0,1 0,-1 0,0 0,1 0,-1 0,1 0,-1 0,0 1,1-1,-1 0,0 1,0-1,1 1,-1 0,0-1,0 1,0 0,0 0,0-1,0 1,0 0,0 0,0 0,0 1,0-1,0 0,-1 0,1 0,0 0,-1 1,1-1,13 64,-9-33,28 35,-20-52</inkml:trace>
  <inkml:trace contextRef="#ctx0" brushRef="#br0" timeOffset="1383.923">1947 706,'119'-129,"-119"129,0-1,1 1,-1-1,0 1,1-1,-1 1,1-1,-1 1,1 0,-1-1,1 1,-1 0,1 0,-1-1,1 1,-1 0,1 0,-1 0,1 0,0-1,-1 1,1 0,-1 0,1 0,0 0,-1 0,1 1,-1-1,1 0,-1 0,1 0,-1 0,1 1,0-1,-1 0,1 0,-1 1,1-1,-1 1,0-1,1 0,-1 1,1-1,-1 1,0-1,1 1,-1-1,0 1,1-1,-1 1,0-1,0 1,0-1,0 1,1 0,-1-1,0 1,0-1,0 1,3 44,-3-34,-1-5,1-1,0 1,0 0,0 0,1 0,0-1,0 1,1-1,-1 1,1-1,1 1,-1-1,1 0,-1 0,1 0,1 0,-1 0,1-1,0 0,0 1,0-1,0-1,1 1,0-1,-1 0,1 0,1 0,-1 0,0-1,1 0,-1 0,1-1,-1 1,1-1,0-1,-1 1,6-1,5-4,0-2,0 1,-1-2,0 0,-1-1,0-1,0 0,-1-1,0 0,0-1,-1 0,-1-1,0-1,0 1,-2-2,1 0,-2 0,0 0,0-1,-2 0,0 0,0-1,-1-2,8-28,-10 25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110 621,'-13'14,"2"1,0 1,1 0,0 0,1 1,1 0,1 0,0 1,1 0,1 0,1 0,-2 19,5-32,0-1,1 1,-1 0,1 0,0-1,0 1,1 0,-1 0,1-1,0 1,1-1,-1 1,1-1,0 1,0-1,0 0,0 0,1 0,-1 0,1 0,0 0,1-1,-1 0,1 1,-1-1,1-1,0 1,0 0,0-1,0 0,1 0,-1 0,1 0,-1-1,1 0,-1 0,1 0,0 0,-1-1,1 0,0 0,0 0,-1-1,1 1,0-1,-1 0,1 0,-1-1,5-1,1-3,1 1,-1-2,0 1,-1-1,1-1,-2 0,1 0,-1-1,0 0,-1 0,0-1,0 0,-1 0,0 0,-1-1,0 0,-1 0,0 0,0-5,-1 7,-1 1,0 0,-1-1,0 1,0 0,-1-1,0 1,0-1,-1 1,0-1,0 1,-1-1,-1 1,1 0,-1 0,0 0,-1 0,0 1,0 0,-1-1,0 1,0 1,0-1,-1 1,0 0,0 0,-3-1,-30-7,24 16</inkml:trace>
  <inkml:trace contextRef="#ctx0" brushRef="#br0" timeOffset="385.282">816 0,'-17'40,"2"0,2 1,2 0,1 1,3 0,-3 36,8 384,-28-346,21-106,2-5</inkml:trace>
  <inkml:trace contextRef="#ctx0" brushRef="#br0" timeOffset="630.326">449 592,'43'-4,"34"-7,8-2,-6 2,-10 3,-14-2,-10 0,-8 2,-6-2,-4 0,4-2,2-5,-1 1,-1-2,-5 3</inkml:trace>
  <inkml:trace contextRef="#ctx0" brushRef="#br0" timeOffset="963.705">1324 57,'-45'88,"4"2,4 1,5 3,-8 41,29 5,11-136,1 0,-1 0,1 0,0-1,0 1,1 0,-1-1,1 1,0 0,-1-1,2 0,-1 1,0-1,1 0,-1 0,1-1,0 1,0 0,0-1,0 0,1 1,-1-1,0-1,1 1,0 0,-1-1,1 0,0 0,0 0,0 0,0-1,-1 1,3-1,10-2,0 0,-1-1,1-1,0 0,-1-1,0-1,0-1,-1 0,0 0,0-2,9-7,-10 9,4-4,-16 8,1 1,-1 0,0 1,1-1,0 0,-1 0,1 1,0-1,0 0,0 1,0 0,0 0,0-1,0 1,1 0,-1 1,0-1,1 0,-1 1,0-1,1 1,-1 0,1 0,-1 0,0 0,1 0,-1 0,1 1,-1-1,0 1,1 0,-1-1,0 1,0 0,0 1,1-1,-1 0,0 0,0 1,-1-1,1 1,0 0,0 1,5 79,-9-77,1-1,0 1,0 0,1 0,-1 0,1 0,0 0,1 0,-1 0,1 0,0 0,0 0,0 0,1-1,0 1,0 0,0-1,0 0,1 1,-1-1,1 0,0 0,1 0,-1-1,1 1,-1-1,1 0,0 0,0 0,3 1,13-2,-3-5</inkml:trace>
  <inkml:trace contextRef="#ctx0" brushRef="#br0" timeOffset="1583.552">1776 734,'26'-6,"0"-2,0 0,-1-2,0-1,-1-1,-1-1,1-1,18-15,-40 28,0 1,-1-1,1 0,0 0,-1 0,1 0,-1 0,1-1,-1 1,0 0,1-1,-1 1,0 0,0-1,0 0,0 1,0-1,0 0,-1 1,1-1,0 0,-1 0,1 0,-1 1,0-1,0 0,0 0,0 0,0 0,0 0,0 0,0 1,-1-1,1 0,-1 0,0 0,1 1,-1-1,0 0,0 1,0-1,0 1,0-1,0 1,-1-1,1 1,0 0,-1-1,1 1,-1 0,1 0,-1 0,0 0,1 1,-1-1,0 0,0 1,1-1,-1 1,-1-1,-9 2,0 0,0 1,0 1,1 0,-1 0,1 1,0 1,0-1,0 2,1 0,0 0,0 1,0 0,1 0,0 1,1 1,0-1,0 1,0 1,1-1,1 1,-2 4,4-9,0-1,1 1,0 0,0 0,0 0,1 0,0 0,0 1,0-1,0 1,1-1,0 1,0 0,1 0,0-1,0 1,0 0,0-1,1 1,0 0,0-1,1 1,-1-1,1 1,1-1,-1 0,1 1,-1-2,1 1,1 0,-1 0,1-1,0 0,0 0,0 0,0 0,2 0,4 2,1-2,-1 0,1 0,-1-1,1 0,0-1,1 0,-1 0,0-2,0 1,0-1,1-1,-1 0,0-1,0 0,0 0,0-1,1-1,187-85,-181 80,-1-1,-1-1,0 0,0-1,-1 0,0-2,-1 1,-1-2,0 0,-1 0,-1-1,0-1,-2 0,1 0,-2-1,0 0,-2-1,5-17,-10 33,0 1,0 0,0-1,-1 1,1 0,-1-1,0 1,0-1,0 1,0-1,0 1,0-1,-1 1,1-1,-1 1,1 0,-1-1,0 1,0 0,0 0,0-1,-1 1,1 0,0 0,-1 0,0 1,1-1,-1 0,0 0,0 1,0-1,0 1,0 0,0 0,-1 0,1 0,0 0,-1 0,1 0,0 1,-1-1,1 1,-1 0,1 0,-1-1,-2 1,1 0,-1 1,0-1,1 1,-1 0,0 0,1 0,-1 1,1 0,0-1,0 2,-1-1,1 0,1 1,-1 0,0 0,1 0,-1 0,1 0,0 1,0-1,0 1,0 0,1 0,0 0,0 0,0 1,0-1,1 1,-1-1,1 1,0-1,0 1,1 0,0-1,0 1,0 0,0-1,0 1,1 0,0-1,0 1,1-1,-1 1,1-1,0 1,0-1,0 0,0 0,1 0,0 0,0-1,0 1,1 0,56 31,-51-32,-1 1,0 0,0 1,0 0,0 0,-1 1,0 0,0 0,-1 0,0 1,0 0,-2-2,0-1,-1 1,0 0,0 0,0 1,-1-1,1 0,-1 1,-1 0,1-1,-1 1,0 0,0 0,-1 0,0 0,0 0,0 0,0-1,-1 1,-10 100,15-88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7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29,'12'-27,"-12"27,0 1,0-1,0 0,0 1,0-1,0 0,0 1,0-1,0 0,0 1,0-1,0 0,1 1,-1-1,0 0,0 1,0-1,0 0,1 0,-1 1,0-1,0 0,1 1,-1-1,0 0,0 0,1 0,-1 1,0-1,1 0,-1 0,0 0,1 0,-1 0,0 0,1 1,-1-1,0 0,1 0,-1 0,0 0,1 0,-1 0,0 0,1 0,-1-1,0 1,1 0,-1 0,0 0,1 0,-1 0,0 0,1-1,-1 1,0 0,0 0,1-1,-1 1,0 0,2 21,0 0,-2 0,-1 1,0-1,-2 0,0 0,-2 3,-9 70,-17 225,28-286,-1 0,-1 0,-2 0,-2-1,-2 5,0-15,-1-4</inkml:trace>
  <inkml:trace contextRef="#ctx0" brushRef="#br0" timeOffset="235.062">0 537,'43'-5,"39"-6,14-2,1 2,-11 3,-11-2,-14 0,-11 3,-11-4,-6 2,-4 1,-3 2,0-2,0 0,-5 1</inkml:trace>
  <inkml:trace contextRef="#ctx0" brushRef="#br0" timeOffset="605.374">1017 1,'-52'97,"4"3,5 1,-15 60,34-31,24-127,0 0,0 1,0-1,0 0,1 0,0 0,-1 0,1 0,0 1,1-2,-1 1,1 0,-1 0,1 0,0-1,0 1,0-1,0 1,0-1,1 0,-1 0,1 0,-1 0,1 0,0 0,-1-1,1 0,0 1,0-1,0 0,1 0,-1-1,0 1,0-1,0 1,1-1,-1 0,2 0,14-3,1 0,-1-1,0 0,0-2,0-1,-1 0,1-1,-2-1,0 0,0-2,0 0,14-13,32-17,-62 40,0 0,0 0,0 0,0 0,0 0,0 0,0 0,0 0,0 0,1 1,-1-1,0 0,0 1,1-1,-1 1,1 0,-1-1,0 1,1 0,-1 0,1 0,-1 0,0 0,1 0,-1 0,1 0,-1 1,0-1,1 1,-1-1,0 1,1-1,-1 1,0 0,0-1,0 1,1 0,-1 0,0 0,0 0,0 0,0 0,-1 0,1 1,0-1,0 0,-1 0,1 1,-1-1,1 0,-1 1,1-1,-1 1,3 62,-5-60,1 1,0-1,0 0,0 1,1-1,-1 1,1-1,0 1,0-1,1 0,-1 1,1-1,0 1,0-1,1 0,-1 0,1 1,0-1,0 0,0-1,1 1,-1 0,1-1,0 1,0-1,0 0,1 0,-1 0,1 0,-1-1,1 1,0-1,0 0,0 0,0-1,0 1,1-1,2 1,0-2,1-1,-1 1,1-1,-1-1,0 1,1-1,-1-1,0 1,0-1,0 0,-1-1,1 0,-1 0,0 0,0-1,0 0,0-1,7-7</inkml:trace>
  <inkml:trace contextRef="#ctx0" brushRef="#br0" timeOffset="887.348">1581 734,'63'-44,"-45"34,-1-1,0-1,0 0,-1-2,-1 1,0-2,-1 0,-1-1,0 0,-1-1,4-9,-15 25,0-1,-1 1,1-1,0 1,0-1,-1 1,1-1,-1 0,1 1,-1-1,0 0,0 1,0-1,0 0,0 0,0 1,0-1,0 0,-1 1,1-1,-1 0,1 1,-1-1,0 1,1-1,-1 1,0-1,0 1,0-1,0 1,0 0,-1-1,1 1,0 0,0 0,-1 0,1 0,-1 0,1 1,-1-1,1 0,-1 1,0-1,1 1,-1-1,0 1,1 0,-1-1,-85 10,78-5,0 1,1 0,-1 0,1 1,0 0,1 1,0 0,0 0,0 0,1 1,0 0,0 0,1 1,0-1,1 1,0 0,0 1,1-1,-1 2,2-5,1 1,-1-1,1 1,0 0,0 0,1-1,0 1,0 0,0 0,1-1,0 1,1 0,-1-1,1 1,0-1,1 1,0-1,0 0,0 0,1 0,0-1,0 1,0-1,0 0,1 0,0 0,0-1,1 1,98 36,-85-32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2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57,'-22'30,"14"-13,2 1,0 0,1 0,1 1,1 0,0-1,2 1,0 0,1 0,1 0,0 0,2 0,0-1,1 2,-2-14,0-1,0 0,0 0,1 0,0 0,0 0,0-1,0 1,1-1,-1 1,1-1,1-1,-1 1,0-1,1 1,-1-1,1 0,0-1,0 1,1-1,-1 0,0 0,1-1,-1 0,1 1,-1-2,1 1,-1-1,1 0,0 0,-1 0,1-1,-1 0,5-1,4-2,0 0,0-1,-1 0,0-1,0-1,0 0,-1 0,0-1,-1-1,0 0,3-3,16-11,102-103,-132 125,1-1,-1 1,1-1,0 0,-1 1,1-1,0 1,0 0,0-1,0 1,0 0,1-1,-1 1,0 0,1 0,-1 0,0 0,1 0,-1 0,1 1,-1-1,1 0,0 1,-1-1,1 1,0 0,-1 0,1-1,0 1,-1 0,1 0,0 0,0 1,-1-1,1 0,0 1,-1-1,1 1,-1-1,1 1,-1 0,1 0,-1 0,1 0,-1 0,38 99,-36-93,1-1,0 0,1-1,-1 1,1-1,0 0,1 0,-1-1,1 1,0-1,0 0,0-1,1 1,-1-1,1-1,0 1,-1-1,1 0,0-1,1 0,-1 0,0 0,0-1,0 0,0 0,1-1,-1 0,0 0,0-1,0 0,0 0,1-1,5-2,-1-1,0-1,0 0,-1 0,0-1,0-1,-1 0,0 0,0-1,-1-1,0 1,-1-1,-1-1,1 1,0-5,27-76,-28 71,1 5</inkml:trace>
  <inkml:trace contextRef="#ctx0" brushRef="#br0" timeOffset="904.326">1669 1,'-59'21,"2"3,0 2,2 3,1 3,-14 12,-26 44,92-85,-1-1,1 1,0-1,0 1,1 0,-1 0,1 0,-1 0,1 0,0 0,0 0,0 0,1 0,-1 1,1-1,0 0,-1 0,2 1,-1-1,0 0,1 1,-1-1,1 0,0 0,0 0,0 0,0 0,1 0,-1 0,1 0,0 0,0-1,0 1,0-1,0 1,1-1,-1 1,6 1,0-1,0 1,1-1,-1-1,1 1,-1-1,1-1,0 0,-1 0,1-1,0 0,0 0,0-1,-1 0,1-1,3 0,13-3,-1-2,0 0,0-1,0-1,-1-2,-1 0,0-1,0-1,-1-2,-1 0,0-1,-2 0,1-2,2-5,-21 22,0 0,0 0,1 0,-1 0,0 0,1 1,-1-1,1 0,-1 0,1 0,0 0,-1 0,1 1,0-1,-1 0,1 0,0 1,0-1,0 1,-1-1,1 1,0-1,0 1,0-1,0 1,0 0,0 0,0-1,0 1,0 0,0 0,0 0,0 0,0 0,0 0,0 0,0 1,0-1,0 0,0 0,0 1,0-1,0 1,0-1,0 1,0-1,0 1,-1 0,1-1,0 1,0 0,-1-1,1 1,0 0,-1 0,1 0,-1 0,6 69,8 23,-11-88,0 1,0 0,0-1,1 0,0 0,0 0,0 0,0-1,1 1,-1-1,1 0,1-1,-1 1,0-1,1 0,-1 0,1-1,0 1,0-1,0-1,0 1,1-1,-1 0,0 0,0-1,1 0,-1 0,0-1,0 1,1-1,-1-1,0 1,0-1,0 0,0 0,0-1,-1 0,1 0,17-12,0-2,-2 0,0-1,-1-1,-1-1,0-1,7-13,42-67,-74 110,1 2,0-1,0 0,1 1,0 0,1 0,0 0,1 1,0-1,1 1,0-1,1 1,0-1,1 1,0-1,1 1,0-1,2 3,0-10,1 1,0-1,0 0,0 0,1 0,-1-1,1 0,0 0,0 0,0-1,0 0,0 0,0-1,1 1,-1-1,1-1,-1 1,1-1,-1 0,1-1,-1 1,0-1,1-1,-1 1,0-1,0 0,0 0,0-1,0 0,2-1,12-9,-1 0,0-1,-1 0,-1-2,0 0,-1-1,-1 0,0-2,-1 1,-2-2,0 0,-1 0,0-1,-2-1,0-3,15-22,-24 46,0 1,0-1,-1 1,1-1,0 1,0-1,0 1,0-1,0 1,0-1,0 1,0 0,0-1,1 1,-1-1,0 1,0-1,0 1,0-1,1 1,-1-1,0 1,0 0,1-1,-1 1,0-1,1 1,-1 0,1-1,-1 1,0 0,1 0,-1-1,1 1,-1 0,1 0,-1 0,0 0,1-1,-1 1,1 0,-1 0,1 0,-1 0,1 0,-1 0,1 0,-1 0,1 0,-1 0,1 1,-1-1,1 0,-1 0,1 0,-1 1,0-1,1 0,-1 0,1 1,-1-1,0 0,1 1,-1-1,0 0,1 1,-1-1,0 1,1-1,5 38,-8 535,3-505,3-42,-2 0,-1 0,-1 0,-2 0,0 0,-1 0,-2 0,-1 0,-1-1,-1 0,-1-1,-1 0,-1 0,-1-1,-9 12,19-32,0 1,0-1,0 0,-1 0,1 0,-1 0,0 0,0-1,0 1,0-1,0 1,-1-1,1 0,0-1,-1 1,0-1,1 1,-1-1,0 0,0 0,0-1,0 1,0-1,0 0,0 0,0 0,1 0,-1-1,0 0,0 0,0 0,0 0,1 0,-1-1,0 0,1 0,0 0,-1 0,1 0,0 0,0-1,0 0,0 0,1 0,-1 0,1 0,0 0,-1 0,1-1,-2-14,1-1,1 0,0 1,1-1,1 0,1 0,0 0,2 1,0-1,1 0,2-1,6-19,1 0,3 1,1 0,1 2,16-22,-14 26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2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1,'-10'9,"2"-1,2-2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1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337 662,'0'-1,"0"-1,0 1,0 0,0-1,0 1,0-1,-1 1,1-1,-1 1,1-1,-1 1,1 0,-1-1,1 1,-1 0,0 0,0-1,0 1,0 0,0 0,0 0,0 0,0 0,0 0,-1 1,1-1,0 0,-1 0,1 1,0-1,-1 1,1 0,0-1,-1 1,1 0,-1 0,1-1,-1 1,1 0,-1 1,1-1,-1 0,1 0,-1 1,-63 23,40-8,1 2,0 1,2 1,0 0,2 2,0 1,-14 21,-2 51,35-92,1 0,0 0,0 0,0-1,0 1,1 0,-1 0,1-1,0 1,0 0,0 0,0-1,0 1,0-1,1 1,-1-1,1 0,0 0,-1 1,1-1,0 0,1-1,-1 1,0 0,0-1,1 1,-1-1,1 1,-1-1,1 0,0 0,-1 0,1-1,1 1,7 0,0-1,-1 0,1-1,0 0,-1-1,1 0,-1-1,0 0,0-1,0 0,0 0,0-1,-1 0,0-1,0 0,5-4,0 1,2 0</inkml:trace>
  <inkml:trace contextRef="#ctx0" brushRef="#br0" timeOffset="916.293">789 635,'-28'22,"1"1,1 1,2 2,0 0,1 2,2 0,1 2,1 0,-13 30,31-58,0 1,0-1,0 1,0 0,0-1,0 1,1 0,-1 0,1 0,0-1,0 1,0 0,0 0,0 0,1-1,-1 1,1 0,0 0,0-1,0 1,0-1,0 1,0-1,1 1,-1-1,1 0,0 1,0-1,0 0,0 0,0 0,0-1,0 1,1 0,-1-1,1 0,-1 1,1-1,-1 0,1 0,0-1,-1 1,1 0,0-1,0 0,0 1,-1-1,1 0,2-1,6 0,0 0,0-1,0-1,0 0,0 0,-1-1,0-1,1 1,-1-2,-1 1,1-1,-1-1,0 0,-1 0,7-7,108-139,-87 103,15-13,-44 93,-18 24,8-47,0 1,1 0,0 1,0-1,1 0,0 0,1 1,-1-1,2 1,-1-1,1 0,0 1,1-1,0 0,0 0,1 0,0 0,1-1,-1 1,2 0,-3-4,1 0,0 1,1-1,-1 0,1-1,0 1,-1-1,2 1,-1-1,0 0,1-1,-1 1,1-1,0 0,-1 0,1 0,0-1,0 0,1 0,-1 0,0 0,0-1,0 0,0 0,1 0,-1-1,0 0,0 0,0 0,0-1,0 1,0-1,0 0,1-2,27-12,-1-3,0 0,-2-2,0-1,-2-1,0-2,-2-1,-1-1,13-18,-4 2,-2-1,-3-2,-1 0,-2-2,-2-1,-3-1,11-40,-25 75,-1 1,-1-2,-1 1,0-1,-1 1,0-1,-1 0,-1 0,-1 0,0 0,-1 0,-1 0,0 0,-3-5,5 19,-1 0,0 0,0 0,0 0,0 0,-1 0,1 1,-1-1,1 0,-1 1,1-1,-1 1,0-1,1 1,-1 0,0 0,0 0,0 0,0 0,0 0,-1 0,1 1,0-1,0 1,0-1,0 1,-1 0,1 0,0 0,0 0,-1 1,1-1,0 0,0 1,0 0,0-1,0 1,0 0,0 0,0 0,-2 1,-72 63,54-36,2 2,1 1,1 0,2 1,1 1,2 0,1 1,2 0,1 1,2 0,-2 26,8-51,0 0,0 0,1 0,1 0,0-1,0 1,1 0,0-1,1 1,1-1,-1 0,1 0,1 0,0 0,1-1,-1 0,2 0,-1 0,1-1,1 0,-1 0,1-1,1 0,-1 0,1-1,0 0,1-1,-1 0,1 0,0-1,0 0,1-1,7 2,4-5,-1 0,1 0,0-2,-1-1,1-1,-1-1,0 0,-1-2,1 0,-1-2,0 0,-1-1,0-1,-1 0,0-2,-1 0,-1-1,0-1,0 0,-2-1,0-1,0 0,-2-1,0 0,-1-1,4-11,11-12,-3-1,-1-1,-2-1,-2-1,-2 0,-2-1,-2-1,-3 0,0-7,-9 47,1 4,0 0,-1 0,1-1,-1 1,0 0,-1-1,1 1,-1 0,0 0,0 0,0-1,0 1,-1 0,0 0,0 0,0 0,-1 3,1 1,0 0,-1 0,1 0,-1 0,1 1,-1-1,1 0,0 1,-1 0,1 0,0-1,-1 1,1 1,0-1,0 0,0 0,0 1,0-1,0 1,1 0,-1 0,0-1,1 1,-1 0,1 0,0 0,0 1,0-1,0 0,0 0,0 2,0-3,-22 41,1 2,2 0,3 1,1 1,2 1,2 0,3 1,-4 41,11-71,0 1,1-1,0 1,2 0,0-1,2 1,-1-1,6 17,-6-28,1 0,-1 0,1 0,0 0,1 0,0-1,0 0,0 1,1-2,0 1,0 0,0-1,1 0,0 0,0-1,0 1,0-1,1-1,0 1,-1-1,1 0,1-1,0 1,-3-2,1 0,-1 0,1-1,0 1,-1-1,1 0,0-1,-1 1,1-1,-1-1,1 1,-1-1,1 0,-1 0,0 0,0-1,0 1,0-1,0-1,-1 1,0-1,1 1,-1-1,0 0,0-1,7-9,0 0,0-1,-2 0,1-1,-2 0,0 0,1-7,0-2,-3 2</inkml:trace>
  <inkml:trace contextRef="#ctx0" brushRef="#br0" timeOffset="1516.176">2398 662,'4'13,"-5"-10,1 0,0-1,0 1,0-1,0 1,0 0,1-1,-1 1,1-1,0 1,0-1,0 1,0-1,0 0,0 1,1-1,-1 0,1 0,-1 0,1 0,0 0,0 0,0-1,0 1,0-1,0 1,1-1,-1 0,0 0,1 0,-1 0,1 0,-1 0,1-1,-1 1,1-1,-1 0,1 1,0-1,-1 0,1-1,-1 1,3-1,6-7,-1-1,1 0,-2-1,1 0,-1 0,-1-1,0-1,4-7,11-13,45-88,-67 119,-1 1,1-1,-1 1,1-1,-1 0,1 1,-1-1,1 1,0-1,-1 1,1 0,-1-1,1 1,0-1,0 1,-1 0,1 0,0 0,0-1,-1 1,1 0,0 0,0 0,-1 0,1 0,0 0,0 0,-1 0,1 1,0-1,0 0,-1 0,1 1,0-1,-1 0,1 1,0-1,-1 1,1-1,0 1,-1-1,1 1,-1-1,1 1,-1-1,1 1,-1 0,0-1,1 1,-1 0,0 0,1-1,-1 1,0 0,0 0,18 43,36 117,-34-109,-2 2,-2 0,-3 1,-2 0,2 38,-12-61,-1 1,-1-1,-2 1,-1-1,-2 0,-1 0,-2 0,-1-1,-1-1,-1 0,-2 0,-1-1,-2-1,-4 5,13-22,0-1,-1 0,-1-1,0 0,0 0,-1-1,0 0,0-1,0 0,-2-1,8-3,0 0,-1-1,1 0,-1 0,1 0,-1-1,0 1,0-1,0-1,0 1,0-1,0 0,0 0,0-1,1 0,-1 0,0 0,0-1,0 0,1 0,-1 0,1-1,-2 0,3-1,0 1,0-1,1 1,-1-1,1 0,-1 0,1-1,0 1,1-1,-1 0,1 1,0-1,0 0,1 0,-1 0,1-1,0 1,1 0,-1 0,1-1,0 1,0 0,1 0,-1-1,32-129,-29 123,19-47,2 2,3 0,2 2,3 1,2 1,17-19,-37 55,0 1,1 0,0 0,1 2,1 0,0 1,1 0,20-9,-20 12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0,'18'53,"-17"-47,-1 2,0-1,1 1,0-1,0 1,0-1,1 0,1 0,-1 1,1-1,0-1,0 1,1 0,0-1,0 0,1 0,0 0,0 0,0-1,1 0,-1 0,1 0,0-1,1 0,-1 0,1-1,0 1,0-2,7 3,-4-5,0-1,1-1,-1 0,0 0,0-1,0-1,-1 1,1-1,-1-1,0 0,0 0,0-1,-1 0,1-1,-2 1,1-2,0-1,25-17,79-69,-110 95,0 1,0-1,0 1,0 0,-1 0,1 0,0 0,0 0,-1 0,1 1,-1-1,1 0,-1 1,0-1,1 1,-1 0,0-1,0 1,0 0,0 0,0-1,-1 1,1 0,0 0,-1 0,0 0,1 0,-1 0,0 0,0 0,0 0,0 0,0 0,-1 0,1 0,-1 0,1 0,-1 0,0 1,1 9,0-6,-1-1,1 1,1 0,-1 0,1 0,0-1,0 1,1 0,0-1,0 1,0-1,0 0,1 0,0 0,0 0,0 0,1 0,0-1,-1 0,2 0,-1 0,0 0,1-1,0 1,0-1,0 0,0-1,0 1,0-1,1 0,-1 0,1-1,0 1,-1-1,1-1,0 1,3-1,5-4,0-1,0 0,-1-1,0-1,-1 0,1 0,-1-2,0 1,-1-2,0 1,-1-1,0-1,0 0,-1 0,-1-1,0 0,0-1,-1 0,-1 0,0 0,-1-1,1-6,4-1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3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61 304,'42'-10,"-1"-3,0-1,-1-3,-1-1,35-21,-64 32,1 1,-1-1,0-1,-1 0,0 0,0-1,-1-1,0 1,0-1,-1 0,0-2,-6 9,-1 0,0 0,0 0,1-1,-2 1,1 0,0 0,-1-1,1 1,-1 0,0 0,0 0,-1 0,1 0,0 0,-1 0,0 1,0-1,1 0,-2 1,1 0,0-1,0 1,-1 0,1 0,-1 0,0 0,0 1,1-1,-1 1,0 0,0-1,0 1,0 1,-1-1,1 0,0 1,0 0,0-1,-1 1,1 1,0-1,0 0,-1 1,1-1,0 1,-2 1,-15 3,0 1,1 0,0 1,1 2,-1 0,1 0,1 2,0 0,1 1,0 1,1 0,0 1,1 1,1 0,-2 4,5-7,1 1,0 0,1 0,1 1,0 0,1 0,0 1,0 4,5-14,-1 1,1 0,0-1,0 1,0 0,1 0,0 0,0-1,1 1,0 0,0 0,0 0,0-1,1 1,0-1,0 1,1-1,-1 0,1 0,0 0,1 0,-1 0,2 1,11 6,0-1,0 0,1-2,0 0,0 0,1-2,0 0,1-1,0-1,0 0,0-2,0 0,0-1,1-1,-1-1,1-1,-1 0,10-3,1 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6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0,'-264'106,"181"-49,82-57,0 1,0-1,1 1,-1-1,1 1,-1 0,1-1,-1 1,1 0,-1-1,1 1,-1 0,1 0,0-1,-1 1,1 0,0 0,0 0,0-1,0 1,-1 0,1 0,0 0,1 0,-1-1,0 1,0 0,0 0,0 0,1 0,-1-1,0 1,1 0,-1 0,0-1,1 1,-1 0,1-1,-1 1,1 0,0-1,-1 1,1-1,0 1,-1-1,1 1,0-1,-1 1,1-1,0 0,0 0,0 1,-1-1,1 0,0 0,0 0,0 0,57 7,-48-7,2 0,0 0,0 1,0 0,0 1,0 0,0 0,-1 2,1-1,-1 2,0-1,0 1,-1 1,1 0,9 8,-19-12,1 0,0 0,-1 1,0-1,0 0,1 1,-1-1,-1 1,1 0,0-1,-1 1,1 0,-1-1,0 1,1 0,-2-1,1 1,0 0,0 0,-1-1,1 1,-1 0,0-1,0 1,0-1,0 1,-1-1,1 0,-1 1,1-1,-1 0,0 0,1 0,-1 0,-2 1,-76 59,68-53,0-1,0-1,-1 0,0-1,0 0,-1-1,1 0,-1-1,0-1,0 0,-1-1,1 0,-1-2,-11 0,26 0,-1 0,0-1,1 1,-1 0,0-1,0 1,1-1,-1 1,1-1,-1 1,1-1,-1 1,1-1,-1 0,1 1,-1-1,1 0,0 1,-1-1,1 0,0 0,-1 1,1-1,0 0,0 0,0 0,0 1,0-1,0 0,0 0,0 1,0-1,0 0,1 0,-1 0,0 1,0-1,1 0,-1 1,0-1,1 0,-1 1,1-1,-1 0,1 1,-1-1,1 1,0-1,-1 1,1-1,-1 1,1-1,0 1,0-1,14-15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6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3,'-184'558,"141"-456,43-102,0-1,-1 1,1 0,0-1,-1 1,1-1,0 1,0 0,-1-1,1 1,-1 0,1-1,0 1,-1 0,1 0,-1-1,1 1,0 0,-1 0,1 0,-1-1,1 1,-1 0,1 0,-1 0,1 0,-1 0,1 0,-1 0,1 0,-1 0,1 0,-1 1,1-1,-1 0,1 0,-1 0,1 1,0-1,-1 0,1 0,-1 1,1-1,0 0,-1 1,1-1,0 0,-1 1,1-1,0 1,0-1,-1 0,1 1,0-1,0 1,0-1,0 1,-1-1,1 1,0-1,0 1,0-1,0 1,0-1,0 1,0-1,0 1,1-1,-2-39,79-106,-52 105,-3-2,2 2,2 0,1 2,2 1,2 1,1 2,2 1,1 2,1 2,40-24,31 21,-106 32,1 0,0-1,0 1,0 0,0 1,-1-1,1 0,0 1,0-1,0 1,-1 0,1 0,0 0,-1 0,1 1,-1-1,0 1,1-1,-1 1,0 0,0 0,0 0,0 0,0 0,0 1,-1-1,1 0,-1 1,1-1,-1 1,0 0,0-1,0 1,-1 0,1-1,-1 1,1 2,-2 8,-1 1,0 0,-1 0,0-1,-1 0,0 1,-1-1,-1-1,0 1,-1-1,0 0,-1-1,0 1,-1-2,0 1,-1-1,-5 4,1 2,0-1,-2-1,0 0,0 0,-1-2,-1 0,0-1,-1-1,0-1,0-1,-1 0,0-1,0-2,-1 0,0-1,1 0,-15-1,-6-19,29 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1 337,'35'-3,"1"-1,-1-2,0-1,-1-1,1-3,-2 0,23-12,-46 19,1 1,-1-1,0-1,0 0,-1 0,0-1,0 0,0-1,-1 0,1 0,-2-1,1 0,-1 0,0-1,-1 0,0 0,-1-1,1 1,-2-1,0 0,0 0,0-1,-2 1,1-1,0-8,-3 17,0-1,-1 1,1 0,-1-1,1 1,-1 0,0-1,0 1,0 0,0 0,-1 0,1 0,0 0,-1 0,1 0,-1 0,0 0,0 1,0-1,0 1,0-1,0 1,0 0,0 0,0 0,-1 0,1 0,0 0,-1 1,1-1,-1 1,1-1,0 1,-1 0,1 0,-1 0,1 1,-1-1,1 0,0 1,-1 0,1-1,0 1,-1 0,1 0,0 1,0-1,0 0,0 1,0-1,0 1,0-1,1 1,-1 0,0 0,0 2,-3-2,1 1,-1 0,1 0,0 1,0 0,0-1,0 1,1 0,0 1,-1-1,2 1,-1-1,0 1,1 0,0 0,0 0,1 0,-1 0,1 0,0 1,0-1,1 0,0 1,0-1,0 0,0 1,1-1,0 0,0 1,0-1,1 0,0 0,0 1,58 65,-49-60,-1 0,0 0,-1 1,0 0,0 1,-2 0,1 0,0 4,14 36,-8-62,-10-3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1,'-19'33,"-2"21,3 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12,'10'-5,"2"-1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5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1 283,'205'-62,"-162"53,1 1,0 3,0 2,0 1,38 4,-55-1,-22-1,-4-1,1 1,-1-1,0 0,0 1,1 0,-1-1,0 1,1 0,-1-1,0 1,1 0,-1 0,0 0,1 0,-1 1,0-1,1 0,-1 0,0 1,1-1,-1 1,0-1,0 1,0 0,1-1,-1 1,0 0,0 0,0 0,0 0,0 0,0 0,-1 0,1 0,0 0,0 0,-1 0,1 1,-1-1,1 0,-1 0,1 1,-1-1,0 0,0 1,1-1,-1 0,0 1,0-1,0 1,-1-1,1 0,0 1,-1-1,-84 136,40 3,23-79,-3-1,-3-1,-2-2,-31 44,58-97,-1 0,1 0,1 1,-1-1,1 1,-1 0,2-1,-1 1,0 0,1 0,0 1,0-1,0 0,1 0,0 0,0 1,3 10</inkml:trace>
  <inkml:trace contextRef="#ctx0" brushRef="#br0" timeOffset="330.28">169 537,'39'-5,"31"-1,9-1,-4 2,-10 2,-12 1,-9 0,-8 2,-5 0,-3 0,-7 0</inkml:trace>
  <inkml:trace contextRef="#ctx0" brushRef="#br0" timeOffset="612.138">876 762,'-10'29,"-3"14,6 0,3-7</inkml:trace>
  <inkml:trace contextRef="#ctx0" brushRef="#br0" timeOffset="1146.766">1101 283,'21'-12,"2"2,0 0,0 1,0 2,1 0,0 1,1 2,19-2,-42 6,1-1,-1 1,1-1,-1 1,1 0,0 0,-1 0,1 0,-1 1,1-1,-1 1,1 0,-1-1,1 1,-1 0,0 0,1 1,-1-1,0 0,0 1,0-1,0 1,0 0,0 0,0 0,-1 0,1 0,-1 0,1 0,-1 0,0 1,0-1,0 0,0 1,0-1,-1 1,1-1,-1 1,0-1,1 1,-1 0,0-1,0 1,-1-1,1 1,-1-1,0 3,-91 119,91-118,0 0,1 0,0 0,0 1,0-1,0 0,1 0,0 0,1 1,-1-1,1 0,0-1,1 1,-1 0,1-1,0 1,0-1,1 0,0 0,0 0,0 0,0-1,1 0,5 4,22 33,-28-36,0 0,-1 0,0 0,0 1,0 0,0-1,-1 1,0 0,0 0,-1 0,0 1,0-1,0 0,-1 0,1 1,-2-1,1 0,-1 0,0 1,0-1,0 0,-1 0,0 0,-1 0,1-1,-1 1,-3 5,-1 0,-1 0,-1-1,1 0,-2 0,1-1,-2 0,1-1,-1 0,0 0,0-1,-1-1,0 0,0 0,-1-2,0 1,1-1,-11 1,3-2</inkml:trace>
  <inkml:trace contextRef="#ctx0" brushRef="#br0" timeOffset="1743.857">1891 819,'-34'33,"-15"21,-5 2,8-5,10-10</inkml:trace>
  <inkml:trace contextRef="#ctx0" brushRef="#br0" timeOffset="2510.584">2174 311,'229'-48,"-170"32,79-5,-135 21,-1 0,1 0,-1 1,0-1,1 1,-1 0,0 0,1 0,-1 0,0 0,0 0,0 1,0-1,0 1,0-1,0 1,0 0,-1-1,1 1,-1 0,1 0,-1 1,0-1,0 0,0 0,0 1,0-1,0 0,0 1,-1-1,0 1,1-1,-1 0,0 1,0-1,0 1,0-1,-1 3,-23 94,-123 205,144-299,-9 15,1 1,1 0,0 1,2 0,0 0,2 1,0 0,2 0,0 1,1 14,13-3,-3-29</inkml:trace>
  <inkml:trace contextRef="#ctx0" brushRef="#br0" timeOffset="2760.819">2230 678,'38'0,"28"0,6 0,-3 0,-9 0,-10 0,-13 0</inkml:trace>
  <inkml:trace contextRef="#ctx0" brushRef="#br0" timeOffset="3017.917">2822 762,'0'29,"5"9,2-1</inkml:trace>
  <inkml:trace contextRef="#ctx0" brushRef="#br0" timeOffset="8497.601">3189 85,'-26'113,"-3"29,17-96,9-37,0 1,1-1,-1 0,2 1,0-1,0 1,0 0,1-1,1 1,-1-1,2 5,-1-11,0-1,1 0,-1 1,0-1,0 0,1 0,-1 0,1 0,0-1,0 1,0 0,0-1,0 1,0-1,0 0,0 1,0-1,1 0,-1 0,0 0,1-1,-1 1,1-1,-1 1,0-1,1 0,-1 0,1 0,2 0,78-14,-66 9,184-38,-177 42</inkml:trace>
  <inkml:trace contextRef="#ctx0" brushRef="#br0" timeOffset="9249.399">3528 1,'-17'72,"-6"168,14-177,2 0,4 0,2 1,3 8,0 26,-28 45,23-121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1 278,'17'-46,"2"2,2 0,1 1,29-39,-36 64,-8 53,-8-19,-2-10,1 1,0-1,1 1,0 0,0-1,0 1,1 0,0 0,0 0,1-1,0 1,0 0,0-1,1 1,0-1,0 1,1-1,0 0,0 0,0 0,1 0,0-1,0 1,1-1,-1 0,1 0,0 0,0-1,0 0,1 0,0 0,0-1,3-2,0 0,-1-1,1-1,0 1,-1-2,1 1,-1-1,1 0,-1-1,0 0,0 0,0 0,0-1,0-1,-1 1,0-1,0-1,0 1,-1-1,0 0,0 0,0-1,-1 0,2-2,34-30,-17 19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8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0,'-22'3,"0"1,1 1,0 0,0 2,0 1,1 0,0 2,1 0,-3 3,19-13,1 0,0 1,0-1,0 1,0 0,0 0,0 0,0 0,1 0,-1 0,0 0,0 1,1-1,-1 1,1-1,-1 1,1 0,0-1,0 1,-1 0,1 0,1 0,-1 0,0 0,0 0,1 0,-1 0,1 0,-1 0,1 0,0 0,0 1,0-1,0 0,0 0,1 0,-1 0,1 0,-1 0,1 0,0 0,0 0,0 0,0 0,0 0,0 0,0 0,1-1,-1 1,2 0,11 3,0-1,1 0,-1-1,1-1,0 0,-1-1,1-1,0-1,14-1,2 1,187-3,-213 5,1 0,-1 0,0 0,1 1,-1-1,0 1,0 0,0 1,0-1,-1 1,1 0,-1 0,1 1,-1-1,0 1,0 0,-1 0,1 0,-1 1,0-1,0 1,0-1,-1 1,0 0,0 0,0 1,0-1,-1 0,0 0,0 1,0-1,-1 1,0-1,0 1,-1 2,2 25,-2 0,-1 0,-1-1,-2 1,-2 0,-1-1,-1-1,-2 1,0-2,-3 1,0-2,-2 0,-12 15,25-38,0-1,-1 1,0-1,0 1,-1-1,1-1,-1 1,0-1,0 0,-1 0,1 0,-1 0,0-1,0 0,0-1,0 1,-1-1,1 0,-1-1,1 0,-1 0,-2 0,6-4,-1 0,0 0,1-1,0 0,0 0,0 0,0 0,0 0,1 0,0-1,0 1,0-1,1 1,-1-1,1 0,0 0,0 1,1-1,0 0,-1 0,2 0,-1 0,0 0,1 0,0 0,1-2,3-23,1 1,1 0,2 0,0 1,2 0,10-18,-2 4,-4 9,2 1,2 1,1 0,1 2,1 0,24-22,-29 30,-3 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7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593,'-1'-2,"1"0,0 0,0 0,-1-1,1 1,-1 0,0 0,0 0,0 0,0 0,0 0,0 0,0 0,0 1,-1-1,1 0,-1 1,1-1,-1 1,0 0,0-1,1 1,-1 0,0 0,0 0,0 0,0 0,-1 1,1-1,0 1,0-1,0 1,0 0,-1 0,1 0,-1 0,-81 13,62-2,0 1,0 0,1 2,1 0,0 2,1 0,1 1,0 1,2 0,0 2,1 0,1 0,-2 6,13-22,0 1,0 0,1-1,0 1,0 0,0 1,1-1,-1 0,1 1,0-1,1 0,-1 1,1-1,0 1,1-1,-1 1,1-1,0 0,0 1,1-1,0 0,0 0,0 0,0 0,1 0,0-1,0 1,0-1,0 1,1-1,0 0,0-1,0 1,0-1,0 1,1-1,0 0,-1-1,1 1,0-1,0 0,2 0,15 2,1 0,0-2,-1 0,1-2,0 0,0-2,9-2,-15 2,0-2,0 0,-1-1,1-1,-1 0,-1-1,11-7,-1 1</inkml:trace>
  <inkml:trace contextRef="#ctx0" brushRef="#br0" timeOffset="433.194">1751 593,'-58'20,"0"1,1 4,1 1,-10 10,55-31,1 1,0 0,0 1,1 0,0 0,0 1,0 0,1 1,1-1,-1 2,1-1,1 1,0 0,0 0,1 1,1-1,-1 1,2 1,-2 6,4-15,0 0,1-1,-1 1,1 0,0 0,0 0,0-1,1 1,-1 0,1 0,-1 0,1-1,0 1,0 0,0-1,0 1,1-1,-1 1,0-1,1 0,0 1,0-1,0 0,0 0,0 0,0-1,0 1,1 0,-1-1,0 1,1-1,0 0,-1 0,1 0,0 0,1 0,4 1,1-1,0 1,0-2,0 1,0-1,0 0,0-1,0 0,0-1,-1 0,4-1,22-11,0-2,-2-2,0 0,-1-3,-1 0,0-2,-2-1,-1-1,15-19,91-89,-101 109,-32 23,1 1,-1 0,1-1,-1 1,1 0,-1 0,1 0,-1 0,1-1,-1 1,1 0,-1 0,1 0,0 0,-1 0,1 0,-1 0,1 0,-1 1,1-1,-1 0,1 0,-1 0,1 1,-1-1,1 0,-1 0,1 1,-1-1,0 0,1 1,-1-1,1 1,-1-1,0 0,1 1,-1-1,0 1,0-1,1 1,-1-1,0 1,0-1,0 1,0-1,1 1,-1 0,0-1,0 1,0-1,0 1,0-1,-1 1,1-1,0 1,0-1,0 1,0-1,-1 1,1-1,0 1,0-1,-1 1,1-1,-24 87,20-79,1 1,-1-1,1 0,1 1,-1 0,2 0,-1-1,1 1,0 0,1 0,0 0,1 0,0 0,0 0,0 0,1 0,1-1,2 7,49 48,-37-50</inkml:trace>
  <inkml:trace contextRef="#ctx0" brushRef="#br0" timeOffset="849.916">2287 904,'30'-41,"2"1,1 1,2 3,25-20,-59 55,-1 0,1-1,-1 1,1-1,0 1,0 0,0-1,0 1,0 0,0 0,0-1,0 1,1 0,-1 0,0 0,1 1,-1-1,1 0,-1 0,1 1,-1-1,1 1,-1-1,1 1,-1 0,1 0,0-1,-1 1,1 0,0 0,-1 1,1-1,-1 0,1 0,-1 1,1-1,0 1,-1 0,0-1,1 1,-1 0,1 0,-1 0,0 0,1 0,-1 0,1 1,4 90,-7-86,0 1,0 0,1-1,-1 1,2 0,-1 0,1-1,0 1,0 0,1-1,0 1,0-1,0 0,1 1,0-1,0 0,1-1,0 1,0-1,0 1,2 0,-3-4,0 0,0 0,0 0,1 0,-1-1,0 0,1 0,-1 0,1 0,-1 0,1-1,0 1,-1-1,1 0,0 0,-1-1,1 1,-1-1,1 1,-1-1,1 0,-1-1,1 1,-1-1,0 1,83-50,-80 47,142-135,-78 26,-64 94</inkml:trace>
  <inkml:trace contextRef="#ctx0" brushRef="#br0" timeOffset="1796.156">3811 960,'33'-32,"-14"-6,2-8,3 0,1 2,2 1,2 1,26-29,-55 71,1 0,-1 1,0-1,0 0,0 1,0-1,0 0,1 1,-1-1,0 0,0 0,1 1,-1-1,0 0,0 0,1 1,-1-1,0 0,1 0,-1 0,0 1,1-1,-1 0,0 0,1 0,-1 0,0 0,1 0,-1 0,1 0,-1 0,0 0,1 0,-1 0,0 0,1 0,-1 0,0 0,1 0,-1-1,0 1,1 0,-1 0,0 0,1-1,-1 1,0 0,0 0,1-1,-1 1,0 0,0 0,1-1,-1 1,0 0,0-1,0 1,0 0,1-1,-9 38,6-29,-3 12,1 0,1 0,1 0,0 0,2 0,0 1,1-1,2 0,0 3,-2-19,0-1,1 1,-1-1,1 0,0 0,0 0,0 0,0 0,0 0,0 0,1-1,0 1,-1-1,1 0,0 0,0 0,0 0,1 0,-1 0,0-1,1 0,-1 0,1 0,-1 0,1 0,-1-1,1 1,-1-1,1 0,0 0,0-1,5 1,-1-1,1-1,-1 1,1-2,-1 1,0-1,0 0,0-1,0 1,-1-2,1 1,4-5,6-3,-1-1,-1-1,0 0,-1-1,0-1,-2 0,1-1,-2 0,-1-1,0-1,-1 0,2-7,-14 5,-19 37,4 2</inkml:trace>
  <inkml:trace contextRef="#ctx0" brushRef="#br0" timeOffset="2096.597">4517 875,'47'-23,"-1"-1,-2-3,0-1,-2-2,12-14,-49 40,2-1,0 0,0 0,-1-1,1 0,-1 0,0-1,-1 0,0 0,0 0,0-1,-1 1,0-1,1-6,-5 12,-1 0,0 0,1-1,-1 1,0 0,-1 0,1 0,0 0,-1 1,1-1,-1 0,1 0,-1 1,0-1,1 1,-1-1,0 1,0 0,0 0,0 0,-1 0,1 0,0 1,0-1,0 0,-1 1,1 0,0-1,-1 1,1 0,0 0,-1 1,1-1,0 0,-1 1,1-1,0 1,0 0,0 0,0 0,-2 0,-15 6,-1 0,2 1,-1 1,1 1,0 1,1 0,0 1,1 1,0 0,1 1,1 1,0 0,1 1,1 1,0 0,-5 12,13-24,0 0,1 0,-1 0,1 0,0 1,0 0,1-1,0 1,0 0,0 0,1 0,0 0,0 0,1 1,-1-1,1 0,0 0,1 0,0 1,0-1,0 0,1 0,0 0,0 0,0-1,1 1,-1 0,2-1,-1 0,0 0,1 0,0 0,0 0,1-1,-1 0,5 4,8-2,-1-1,1 0,0-1,1-1,-1 0,0-2,1 0,-1 0,1-2,-1 0,8-2,5-2,0 0,0-2,-1-1,0-2,0 0,-1-2,-1-1,0-1,7-7,-8 5</inkml:trace>
  <inkml:trace contextRef="#ctx0" brushRef="#br0" timeOffset="2567.719">5420 565,'-55'26,"1"2,2 3,0 2,3 2,-13 13,51-40,1 1,-1 0,2 1,-1 0,1 0,1 1,0 0,0 0,-4 11,11-21,0 1,0-1,1 1,-1-1,1 1,-1-1,1 1,0 0,-1-1,1 1,0-1,0 1,0 0,0-1,0 1,1-1,-1 1,0-1,1 1,-1 0,1-1,0 0,-1 1,1-1,0 1,0-1,0 0,0 1,0-1,0 0,0 0,1 0,-1 0,0 0,0 0,1 0,-1-1,1 1,-1 0,1-1,-1 1,1-1,-1 1,2-1,72 4,-42-10,-1-1,0-2,-1-2,0 0,0-3,-2 0,20-13,62-28,-108 53,1-1,-1 1,1 0,-1 0,1 0,0 0,0 1,0-1,0 1,0 0,0 0,0 1,0-1,0 1,0 0,0 0,0 0,1 1,-1-1,0 1,0 0,0 0,0 1,0-1,-1 1,1 0,0 0,-1 0,1 0,-1 1,0-1,0 1,0 0,2 2,-1 16,0 0,-2 0,0 0,-2 0,0 0,-1 1,-2-1,-4 20,-56 257,55-262,-2 0,-2-1,-1 0,-1-1,-2-1,-2 0,-1-1,-1-1,-2-1,-1-1,-19 19,41-46,0 0,0-1,0 1,0 0,0-1,0 1,0-1,-1 1,1-1,-1 0,1 0,-1 0,1 1,-1-1,0-1,1 1,-1 0,0 0,0-1,1 1,-1-1,0 1,0-1,0 0,0 0,0 0,0 0,0 0,0 0,0 0,1-1,-1 1,0-1,0 1,0-1,1 0,-1 0,0 0,1 0,-1 0,0 0,1 0,-1 0,1-1,0 1,-1 0,1-1,0 0,-1-1,-1-13,1 1,1-1,1-1,0 1,0 0,2 0,0 0,1 1,1-1,0 1,1-1,1 0,1-10,118-305,-4 73,-107 233</inkml:trace>
  <inkml:trace contextRef="#ctx0" brushRef="#br0" timeOffset="2845.203">6040 113,'-39'98,"4"2,4 1,-10 71,30-117,3 1,2 0,3 0,2 0,3 0,3 13,12-31,-12-43</inkml:trace>
  <inkml:trace contextRef="#ctx0" brushRef="#br0" timeOffset="3164.607">5984 904,'33'4,"0"-1,0-1,1-2,-1-2,0-1,0-1,0-2,0-1,-1-1,5-4,-27 7,-1 0,0 0,-1-1,1 0,-1-1,0 1,-1-2,0 1,0-1,0 0,-1 0,0-1,-1 0,0 0,0 0,-1-1,0 0,-1 1,2-11,-4 17,-1 0,1 0,-1 0,0 0,0-1,0 1,-1 0,1 0,-1 0,0 0,1 0,-1 1,-1-1,1 0,0 0,-1 0,1 1,-1-1,0 1,0 0,0-1,0 1,0 0,-1 0,1 0,0 0,-1 1,0-1,1 1,-1-1,0 1,0 0,0 0,0 0,0 0,0 1,0-1,0 1,0 0,0 0,0 0,0 0,0 1,0-1,0 1,0-1,0 1,0 0,-2 1,-12 5,1 1,-1 0,1 2,0-1,1 2,1 0,-1 1,2 0,0 1,0 1,1 0,1 1,-1 1,4-5,1 0,0 0,0 1,2 0,-1 0,1 1,1-1,0 1,1 0,0 0,0 9,3-17,-1-1,1 1,0 0,0 0,1 0,-1 0,1 0,0-1,0 1,1 0,0-1,-1 1,1-1,1 1,-1-1,1 0,0 0,0 0,0 0,0-1,0 1,1-1,0 0,0 0,0 0,0-1,0 1,0-1,1 0,-1 0,1 0,3 0,6 1,0 0,-1-1,1-1,0 0,0-1,0 0,0-1,0-1,0-1,-1 1,9-4,3-1</inkml:trace>
  <inkml:trace contextRef="#ctx0" brushRef="#br0" timeOffset="3431.113">7028 565,'-33'11,"0"3,1 0,1 2,0 2,2 0,0 2,0 1,2 2,-10 11,32-30,1-1,0 1,0 0,0 0,1 0,-1 0,1 0,0 1,1 0,-1-1,1 1,-1 0,1 0,1 0,-1 1,1-1,0 0,0 1,1-1,-1 1,1-1,0 0,1 1,-1-1,1 1,0-1,1 0,-1 1,1-1,0 0,0 0,1 0,0-1,-1 1,2 1,4 1,0 0,0-1,1 0,-1 0,1-1,0 0,1-1,-1 1,1-2,0 0,0 0,0 0,0-2,1 1,-1-1,0-1,1 1,-1-2,0 0,1 0,3-1,5-2,0 0,-1-1,1 0,-1-2,0 0,-1-1,1-1,-2-1,1 0,-1-1,1-2,6-8,0 0,-1-2,-2 0,0-2,-2 0,7-14,-6 9</inkml:trace>
  <inkml:trace contextRef="#ctx0" brushRef="#br0" timeOffset="3686.645">7452 113,'-15'48,"-9"30,0 12,-2 0,4-6,6-8,1-11,3-8,3-8,3-8,3-7,2-3,1-3,0-1,6-5,1-6</inkml:trace>
  <inkml:trace contextRef="#ctx0" brushRef="#br0" timeOffset="3850.831">7028 537,'43'-10,"29"-3,12 1,-4 2,-6 3,-10 3,-7 2,-8 1,-8 1,-11 0</inkml:trace>
  <inkml:trace contextRef="#ctx0" brushRef="#br0" timeOffset="4349.404">8355 0,'-9'34,"-14"49,-2 20,3 7,5-5,6-12,4-11,4-15,2-10,2-9,0-8,0-6,0-5,-1-1,1-1,4-6,-3-10,-2-8</inkml:trace>
  <inkml:trace contextRef="#ctx0" brushRef="#br0" timeOffset="4998.695">7959 621,'106'-11,"14"0,1-7,18-8,-115 19,0 0,0-2,-1-1,0-1,0-1,-2 0,1-2,-2-1,0 0,0-1,-2-2,0 0,-1 0,10-15,102-127,-129 159,0 0,0 0,0 0,1 0,-1 0,0 0,0 1,1-1,-1 0,1 0,-1 0,1 0,-1 1,1-1,-1 0,1 0,0 1,-1-1,1 0,0 1,0-1,-1 1,1-1,0 1,0-1,0 1,0 0,0-1,0 1,-1 0,1 0,0 0,0 0,0-1,0 1,0 1,0-1,0 0,0 0,0 0,0 0,0 1,0-1,0 0,0 1,-1-1,1 1,0-1,0 1,0-1,-1 1,1-1,0 1,-1 0,1 0,0-1,-1 1,1 0,-1 0,1 0,-1-1,0 2,-38 131,-99 201,119-240,18-91,1-1,-1 1,0 0,1-1,-1 1,1-1,0 1,-1-1,1 0,1 1,-1-1,0 0,0 0,1 0,-1 1,1-1,0-1,0 1,0 0,0 0,0-1,0 1,0-1,0 0,0 1,1-1,-1 0,1-1,-1 1,1 0,-1-1,1 1,-1-1,2 1,12-1,0-1,-1-1,1 0,0 0,-1-2,1 0,-1-1,0 0,-1-1,1-1,-1 0,-1-1,4-2,46-22,-45 23,-12 5,-1 0,1 0,0 1,0 0,0 0,0 0,0 1,1 0,-1 0,1 1,0 0,-1 0,1 0,0 1,0 0,-1 0,1 1,0 0,-1 0,1 0,0 1,-1 0,0 0,1 1,-1 0,0 0,0 0,2 3,-2-1,0 0,1 0,0 0,-1-1,2 0,-1 0,0-1,1 0,-1 0,1 0,0-1,0-1,0 1,0-1,0-1,1 1,-1-1,0-1,0 0,0 0,0 0,0-1,0 0,0-1,-1 0,1 0,-1 0,0-1,0 0,1-1,1 1,-1-1,0 0,1 0,-1-1,-1 0,1 0,-1 0,0-1,-1-1,0 1,0-1,0 0,-1 0,0-1,-1 1,0-1,0 0,-1 0,0 0,-1-1,1-3,-3 10,-1 1,1-1,-1 1,0-1,1 1,-1-1,0 1,-1 0,1-1,0 1,-1 0,1 0,-1 0,1 0,-1 0,0 0,0 1,0-1,0 1,0-1,0 1,-1 0,1-1,0 1,-1 0,1 1,-1-1,1 0,-1 1,1-1,-1 1,1 0,-1 0,0 0,1 0,-3 1,-92 23,88-19,-1 1,1 0,0 1,0 0,1 0,0 1,0 0,1 1,0-1,0 1,1 1,1-1,-1 1,1 0,1 0,0 1,0-1,1 1,1 0,0 0,0 0,1 0,0 0,1 0,0 0,1 1,0-1,1 0,0 0,1-1,0 1,1 0,0-1,0 0,1 0,1 0,0-1,0 1,1-1,0 0,16 10,1 0,0-2,2-1,0-1,1-1,0-1,1-2,0 0,1-2,0-1,0-2,1-1,0-1,8-1,60 3,-62-6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55.5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89,'37'-15,"-1"1,2 2,0 2,0 1,0 2,1 2,13 0,131-6,145 11,-153 2,53-2,-169 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08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3358 172,'-11'422,"-23"-116,18-196,9-103,1-8</inkml:trace>
  <inkml:trace contextRef="#ctx0" brushRef="#br0" timeOffset="243.061">2766 397,'34'-19,"49"-26,20-9,3-2,-8 6,-11 5,-10 6,-9 9,-11 11,-11 2,-8 6,-5 3,-5 4,-5 7,-4 3,-4 1</inkml:trace>
  <inkml:trace contextRef="#ctx0" brushRef="#br0" timeOffset="6962.04">3811 793,'1'0,"1"-1,0 1,-1 0,1 0,0 1,-1-1,1 0,0 1,-1-1,1 1,0-1,-1 1,1 0,-1-1,1 1,-1 0,0 0,1 0,-1 0,0 1,0-1,1 0,-1 0,0 1,0-1,-1 1,1-1,0 1,0-1,-1 1,1-1,-1 1,1-1,-1 1,0 0,1-1,-1 1,0 0,0 0,0-1,-1 2,-17 68,-31 95,49-163,-1 0,1 0,-1 0,1 0,0 0,1 0,-1 0,0 0,1 0,-1 0,1-1,0 1,0 0,0 0,1-1,-1 1,0 0,1-1,0 0,0 1,-1-1,1 0,1 0,-1 0,0 0,0 0,1 0,-1-1,1 1,-1-1,1 0,0 0,0 0,0 0,-1 0,1 0,0-1,0 0,0 1,0-1,0 0,0 0,0-1,0 1,0-1,0 1,-1-1,1 0,0 0,0 0,15-9,-1-2,0 1,-1-2,0 0,-1-1,0-1,-1 0,-1-1,0 0,-1-1,7-15,-14 26,130-221,-115 206,-9 40,-2 123,19 82,-16-113,-6 0,-6 77,-1-124,3-46,-1 1,-1-1,-1 0,0 0,-1 0,-1 0,-1 0,-1 0,0-1,-1 1,-1-2,-1 1,0-1,-1 0,-1 0,0-1,-1-1,-1 0,0 0,-12 9,22-22,0 1,-1-1,1 0,0 0,0 0,-1 0,1-1,-1 1,1-1,0 1,-1-1,1 0,-1 0,1 0,-1 0,1 0,-1-1,1 1,-1-1,1 1,0-1,-1 0,1 0,0 0,0-1,-1 1,1 0,0-1,0 1,1-1,-1 0,0 1,0-1,0-1,-36-79,35 43,2 0,2 0,1 0,2 0,2 1,1-1,4-5,-3 9,1 1,2 0,2 1,1 0,13-20,-13 27</inkml:trace>
  <inkml:trace contextRef="#ctx0" brushRef="#br0" timeOffset="7498.042">4713 793,'-17'168,"5"154,13-314,-1 0,-1 0,1 0,-1 0,-1 0,1 0,-1 0,-1 0,1-1,-1 1,-4 6,7-14,-1 1,0-1,1 1,-1 0,1-1,-1 1,0-1,0 0,1 1,-1-1,0 1,0-1,1 0,-1 0,0 0,0 1,0-1,0 0,1 0,-1 0,0 0,0 0,0 0,0 0,1-1,-1 1,0 0,0 0,0-1,1 1,-1 0,0-1,0 1,1-1,-1 1,0-1,1 1,-1-1,1 0,-1 1,1-1,-1 0,1 1,-1-1,1 0,-1 0,1 1,0-1,0 0,-1 0,1 0,0 1,0-1,0 0,0 0,0 0,0 0,0 1,0-1,0 0,0 0,0 0,1 1,-1-1,0 0,1 0,-1 0,1 0,1-22,0 1,2-1,0 1,2 0,0 0,2 0,4-7,21-50,4 1,43-65,-57 104,2 0,2 1,1 2,2 1,1 1,34-27,0 22,-64 38,0 1,1-1,-1 1,0-1,1 1,-1 0,1-1,-1 1,0 0,1 0,-1 0,1 0,-1 0,0 1,1-1,-1 0,1 0,-1 1,0-1,1 1,-1 0,0-1,0 1,0 0,1 0,-1 0,0-1,0 1,0 0,0 0,0 1,-1-1,1 0,0 0,0 0,-1 1,1-1,-1 0,1 1,-1-1,1 0,-1 1,0-1,0 0,0 1,0-1,0 1,0-1,0 1,0 0,-1 18,-2 1,0-1,-1 0,-1 0,-1 0,0-1,-2 0,0 1,4-11,-14 32,-2-1,-2-1,-2-1,-1-1,-2-1,-27 28,43-52,-66 54,76-66,0 1,0-1,-1 0,1 1,0-1,0 0,0 0,-1 0,1 0,0 0,0 0,0 0,0 0,-1-1,1 1,0 0,0-1,0 1,0-1,0 1,0-1,0 0,0 1,0-1,0 0,0 0,0 1,0-1,1 0,-1 0,0 0,1 0,-1 0,0 0,1 0,-1-1,1 1,0 0,-1 0,1 0,0 0,0-1,0 1,0 0,0 0,0 0,0 0,0-1,0 1,1 0,-1-1,13-62,-2 38</inkml:trace>
  <inkml:trace contextRef="#ctx0" brushRef="#br0" timeOffset="7818.943">5390 736,'0'24,"5"18,2 5,-1 1,4-8,0-6,-2-10</inkml:trace>
  <inkml:trace contextRef="#ctx0" brushRef="#br0" timeOffset="7985.135">5503 397,'0'0</inkml:trace>
  <inkml:trace contextRef="#ctx0" brushRef="#br0" timeOffset="24718.484">1 2232,'76'-16,"-1"-2,0-4,-1-3,-2-3,-1-4,-1-2,23-18,-79 44,0-1,-1 0,-1 0,1-1,-1-1,-1 0,0-1,-1 0,0 0,0-1,-2 0,1-1,-2 0,0-1,-1 1,0-1,-1 0,2-13,-6 27,-1-1,1 0,-1 0,1 0,-1 0,0 0,0 0,0 0,0 0,0 0,0 1,-1-1,1 0,-1 0,1 0,-1 0,0 0,0 1,1-1,-1 0,0 1,-1-1,1 1,0-1,0 1,-1-1,1 1,-1 0,1 0,-1 0,1-1,-1 2,0-1,0 0,1 0,-1 0,0 1,0-1,0 1,0 0,0-1,0 1,1 0,-1 0,0 0,0 0,0 1,0-1,0 1,0-1,0 1,0-1,1 1,-1 0,0 0,1 0,-1 0,-1 1,-8 11,0 1,1 0,1 1,0 0,1 0,1 1,0 0,1 0,1 1,0-1,1 1,1 0,1 1,-1 14,-14 121,7 1,6 21,6-144,-2-1,0 1,-3 0,0 0,-2 0,-1-1,-1 0,-2 0,-1-1,-2 0,0-1,-2 0,-1-1,-1-1,-1 0,-2-1,0-1,-4 2,9-12,-1 0,0 0,0-1,-1-1,-1-1,0 0,-1-1,0-1,0 0,-1-2,0 0,0-1,-1-1,1-1,-1-1,-17 1,34-4,-1 1,1-1,0-1,-1 1,1 0,0-1,0 1,0-1,-1 0,1 0,0-1,0 1,0 0,0-1,1 0,-1 0,0 0,1 0,-1 0,1 0,0-1,0 1,0-1,0 1,0-1,0 0,1 0,-1 0,1 0,0 0,0 0,0 0,0 0,1-1,-1 1,1 0,0 0,0-1,0 1,0 0,1 0,-1-1,1 1,0 0,0-2,4-16,1 1,1 0,1 0,1 1,0 0,1 1,1 0,1 0,1 2,0-1,1 1,6-4,18-16,1 1,2 3,2 1,19-10,-15 11,-18 8,2 2,0 0,1 3,1 0,1 2,0 2,0 1,2 2,-1 1,15-1,117-15,-111 5,-88 32,18-3,1 0,0 2,1-1,0 2,1 0,0 0,1 1,0 0,1 0,1 1,0 1,1-1,0 3,6-12,0-1,1 1,0-1,0 1,0-1,1 1,-1-1,1 1,0-1,0 1,1-1,-1 0,1 0,0 0,0 0,0 0,1 0,0 0,-1-1,1 1,0-1,1 0,-1 0,0 0,1 0,0 0,0-1,0 0,0 0,0 0,0 0,0-1,1 1,-1-1,0 0,1-1,-1 1,1-1,-1 0,1 0,0 0,-1 0,1-1,-1 0,0 0,1 0,-1 0,0-1,2 0,6-1,1-1,-1 0,0-1,0 0,-1-1,1 0,-1-1,0 0,-1-1,0 0,0 0,-1-1,0-1,0 1,-1-1,0-1,-1 0,-1 0,1 0,-2-1,1 0,-2 0,1 0,-2 0,0-1,0 0,-1 0,-1 1,0-7,-1 10,1 4,0 0,-1-1,0 1,0 0,-1-1,1 1,-1 0,0-1,0 1,-1 0,0 0,0 0,0 0,0 0,-1 1,0-2,-10-6</inkml:trace>
  <inkml:trace contextRef="#ctx0" brushRef="#br0" timeOffset="24954.545">1299 2626,'14'-4,"10"-12,1-8,0-4,-3-2,-1-2,-4 1,0 1,-3 0,1 0,2 6,-1 2,2 0,1-1,4 3,-3 5</inkml:trace>
  <inkml:trace contextRef="#ctx0" brushRef="#br0" timeOffset="25342.323">1948 2232,'-23'14,"1"2,0 0,1 2,1 0,1 2,0 0,2 0,-8 14,21-31,1 1,0-1,0 1,1 0,-1 0,1 0,0 0,0 0,0 0,0 1,1-1,0 1,0-1,0 1,0 0,1-1,0 1,0 0,0-1,0 1,1 0,0-1,0 1,0-1,0 1,1-1,0 0,0 1,0-1,0 0,1 0,-1 0,1-1,0 1,0-1,1 1,-1-1,1 0,0 0,-1-1,13 4,0-1,0 0,0-2,0 0,1 0,-1-2,1 0,-1-1,1-1,0 0,-1-1,0-1,1 0,-1-1,0-1,6-3,-6 2,0-1,-1-1,0 0,0-1,-1 0,0-1,0-1,-1 0,0-1,6-9,-2 5</inkml:trace>
  <inkml:trace contextRef="#ctx0" brushRef="#br0" timeOffset="25657.736">2259 2429,'37'-15,"-1"-1,0-2,-1-1,24-18,-53 33,0 1,-1-1,1 0,-1 0,0-1,0 1,-1-1,1 0,-1 0,0-1,0 1,-1-1,0 0,0 0,0 0,0-3,-4 7,0-1,-1 0,1 1,-1-1,0 1,0 0,0-1,0 1,0 0,0 0,-1 0,1 1,-1-1,1 0,-1 1,0 0,1 0,-1 0,0 0,0 0,0 0,0 1,0-1,0 1,0 0,0 0,0 0,0 0,0 0,0 1,0-1,1 1,-1 0,0 0,0 0,-1 1,-9 4,0 0,0 1,0 0,1 1,0 0,1 1,0 1,0 0,1 0,0 1,1 0,0 0,1 1,0 1,1-1,0 1,1 0,-2 7,5-15,0 0,0 0,1 0,-1 0,1 0,0 0,0 1,1-1,-1 1,1-1,1 1,-1-1,1 1,0 0,0-1,0 1,1 0,0-1,0 1,1-1,-1 1,1-1,0 0,1 1,-1-1,1 0,0-1,0 1,1 0,-1-1,1 0,0 0,0 0,0 0,1-1,0 1,-1-1,1 0,0-1,0 1,6 1,15-1,-1-3</inkml:trace>
  <inkml:trace contextRef="#ctx0" brushRef="#br0" timeOffset="26319.005">3754 2288,'-19'33,"1"0,2 1,1 0,2 1,1 1,2 0,-2 18,11-51,1 1,-1 0,1-1,0 1,0 0,0-1,0 1,1-1,0 1,-1 0,1-1,1 1,-1-1,0 0,1 1,0-1,-1 0,1 0,1 0,-1 0,0 0,1-1,-1 1,1-1,0 0,0 1,0-1,0 0,0-1,0 1,1 0,-1-1,0 0,1 0,-1 0,1 0,0-1,-1 1,1-1,-1 0,1 0,0 0,-1 0,3-1,9-1,1-1,-1 0,0-1,-1-1,1 0,-1-1,0-1,0 0,-1-1,0 0,0-1,-1 0,0-1,-1 0,0-1,0-1,-1 0,-1 0,0-1,-1 0,0 0,-1-1,0 0,0-3,-6 11,0 0,0 0,-1 0,1 0,-1 0,0 0,-1 0,0 0,0 0,0 0,0 0,-1 0,0 0,-1 1,1-1,-1 1,0 0,0-1,-1 1,1 1,-1-1,0 0,-1 1,1 0,-1 0,1 0,-1 1,0-1,-1 1,1 0,-2 0,-1-1,0-1,0 1,0 1,-1-1,1 1,-1 1,0 0,0 0,0 1,0 0,0 0,0 1,0 0,0 1,0 0,0 0,0 1,0 0,1 1,-9 3,-1 6</inkml:trace>
  <inkml:trace contextRef="#ctx0" brushRef="#br0" timeOffset="26704.787">4262 2599,'22'-64,"-16"43,0-1,2 2,0-1,1 1,1 0,1 1,1 0,1 1,0 0,7-5,-19 21,0 1,0 0,0-1,1 1,-1 0,0 0,0 0,1 0,-1 0,1 0,-1 0,1 1,-1-1,1 0,-1 1,1-1,0 1,-1 0,1-1,0 1,-1 0,1 0,0 0,-1 0,1 1,0-1,-1 0,1 1,0-1,-1 1,1-1,-1 1,1 0,-1 0,1 0,-1 0,1 0,-1 0,0 0,0 0,0 0,1 1,31 70,-21-38,-10-31,-1 1,1 0,0 0,0-1,0 1,0-1,0 1,1-1,-1 0,1 0,0 0,0 0,0-1,1 1,-1-1,1 0,-1 0,1 0,0 0,-1-1,1 1,0-1,0 0,0 0,0-1,0 1,0-1,1 0,-1 0,0 0,0 0,0-1,0 0,0 0,2 0,18-9,-1 0,0-2,0-1,-1 0,-1-1,-1-2,0 0,14-15,-16 16,-7 6,0-1,-1 0,0-1,-1 0,0-1,-1 1,0-2,0 1,-2-1,1 0,-2 0,3-9,-4 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7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221 269,'-20'13,"0"0,0 2,1 0,1 1,0 1,2 0,0 2,0 0,2 0,-12 22,24-39,1 1,-1-1,0 0,1 1,-1-1,1 1,0-1,0 1,0 0,0-1,0 1,0 0,1 0,0 0,-1-1,1 1,0 0,0 0,1 0,-1 0,1 0,-1-1,1 1,0 0,0-1,0 1,0 0,0-1,1 1,-1-1,1 1,0-1,0 0,0 0,0 0,0 0,0 0,0 0,1-1,-1 1,0-1,1 1,0-1,-1 0,1 0,0 0,18 1,0-1,0 0,0-1,-1-2,1 0,0-1,0-1,-1-1,0-1,0-1,0 0,-1-2,0 0,-1-1,0-1,-1 0,0-2,0 0,-2-1,1 0,5-9,-13 16,0 0,-1-1,1 0,-2 0,1-1,-1 0,-1 0,1 0,-1-1,-1 0,0 0,0 0,-1 0,-1-1,1 1,-2-1,1 1,-2-1,1 0,-1 0,-1 1,0-1,-1 0,0 1,-2-6,1 12,0 1,0 0,0 0,-1 0,0 0,1 0,-1 1,0 0,0 0,-1 0,1 0,0 1,0-1,-1 1,1 0,-1 1,1-1,-1 1,0 0,1 0,-1 0,1 0,-1 1,1 0,-1 0,1 0,0 1,-1-1,1 1,0 0,0 0,0 1,0-1,1 1,-1 0,1 0,-1 0,1 0,0 0,0 1,0 0,1-1,0 1,-1 0,1 0,0 1,1-1,-1 0,1 0,0 1,1-2,0-1,0 1,0-1,1 1,0-1,-1 0,1 1,0-1,0 1,0-1,0 0,0 0,1 0,-1 0,1 0,-1 0,1 0,0 0,0-1,0 1,0 0,0-1,0 0,0 0,0 1,1-1,-1 0,0-1,1 1,-1 0,1-1,-1 1,2-1,90 6,-81-7,33 1,1-2,0-2,-1-2,44-12,79-24,-168 42,0 0,0 0,0 0,0 0,0 0,0 0,0 0,0 1,0-1,0 0,0 0,0 1,0-1,0 1,-1-1,1 1,0-1,0 1,0-1,0 1,-1 0,1 0,0-1,-1 1,1 0,0 0,-1 0,1 0,-1-1,1 1,-1 0,0 0,1 0,-1 0,0 0,0 0,0 0,0 0,0 0,0 0,0 0,0 1,0-1,0 0,0 0,-1 0,1-1,0 1,-1 0,1 0,-1 0,1 0,-1 0,1 0,-1 0,0-1,1 1,-1 0,0 0,0 0,0 1,-2 6,-1 1,1-1,1 1,-1-1,1 1,1 0,0 0,0 0,1 0,0 0,0 0,1 0,1 0,-1-1,1 1,1 0,-1-1,2 1,-1-1,1 0,0 0,2 2,1-6,0 0,1-1,0 0,-1 0,1 0,0-1,0 0,1-1,-1 0,0 0,0-1,1 0,-1 0,0-1,0 0,0 0,1-1,-1 0,0-1,-1 1,1-1,5-4,13-8,-1-1,0-1,-2-2,0 0,0-2,-2 0,-1-1,-1-1,-1-1,0-1,-2 0,3-10,-27 49,0 0,1 1,1-1,0 1,1 0,0 1,2-1,0 1,0 5,3-16,0 0,1 0,0 0,0 0,0 0,0-1,1 1,0 0,0 0,0-1,1 0,0 1,-1-1,1 0,1 0,-1 0,1-1,-1 1,1-1,0 0,0 0,0 0,1-1,-1 1,1-1,0 0,-1 0,1-1,0 1,0-1,0 0,1 0,9 1,-1-1,0 0,1-1,-1-1,0 0,0-1,1 0,-1-1,0-1,-1 0,1-1,10-4,0-1,-1 0,-1-2,1-1,-2 0,0-2,-1 0,0-2,-1 0,-1-1,-1-1,0 0,-2-1,0-1,7-14,-22 34,37-87,-37 86,1 0,0 0,-1 0,0 0,1 0,-1 0,0-1,0 1,0 0,0 0,-1 0,1 0,0 0,-1 0,0 0,1 0,-1 0,0 0,0 0,0 0,0 0,-1 0,1 1,0-1,-1 0,1 1,-1-1,0 1,1 0,-1 0,0-1,0 1,0 0,0 0,0 1,0-1,0 0,0 1,0-1,0 1,-1 0,-3-1,0 1,0 1,0-1,0 1,0 0,0 0,0 1,0 0,1 0,-1 0,0 1,1 0,0 0,0 0,0 0,0 1,0 0,1 0,0 0,0 1,0-1,0 1,1 0,-1 0,1 1,0 1,3-3,0 0,1 1,0-1,0 0,0 0,0 0,1 0,-1-1,1 1,0 0,0-1,1 1,-1-1,1 0,-1 1,1-1,0-1,0 1,1 0,-1-1,0 1,1-1,0 0,-1 0,1-1,0 1,0-1,4 1,9 8,-9-6,0 0,0 1,0 0,-1 0,1 0,-1 1,-1 0,1 1,-1-1,0 1,-1 1,1-1,-2 1,1 0,-1 0,0 0,-1 0,1 1,-2 0,1-1,-1 1,-1 0,0 0,0 0,0 0,-1 1,-1-1,0 0,0 2,-1-7,0 0,0 0,1 1,-1-1,1 0,0 1,0-1,1 0,0 1,-1-1,1 1,1-1,-1 1,0-1,1 0,0 1,0-1,1 0,-1 1,1-1,0 0,0 0,0 0,1-1,-1 1,1-1,0 1,0-1,0 0,0 0,1 0,-1 0,1-1,0 1,18 5,-1-3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6:58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818 136,'-70'157,"52"-96,3 0,2 1,-2 45,-7 30,15-100,-48 180,50-206</inkml:trace>
  <inkml:trace contextRef="#ctx0" brushRef="#br0" timeOffset="298.454">86 109,'300'-11,"103"-24,59-23,-361 54,-100 4,0 0,0 1,0 0,0-1,0 1,-1-1,1 1,0 0,0 0,-1-1,1 1,0 0,-1 0,1 0,-1 0,1 0,-1 0,1 0,-1 0,0 0,1 0,-1 0,0 0,0 0,0 0,0 0,0 0,0 0,0 0,0 0,0 0,0 0,-1 0,1 0,0 0,-1 0,1 0,-1 0,1 0,-1 0,1 0,-1 0,0-1,0 1,1 0,-1 0,0-1,0 1,0 0,-15 14</inkml:trace>
  <inkml:trace contextRef="#ctx0" brushRef="#br0" timeOffset="516.053">0 1096,'43'0,"48"-5,18-6,5-1,-7 1,-12-2,-13 0,-11 4,-13 2,-6 3,-2 2,-6 1,-4 2,-10-1</inkml:trace>
  <inkml:trace contextRef="#ctx0" brushRef="#br0" timeOffset="6547.322">1384 503,'-51'130,"-5"-4,-24 32,117-197,38-56,-49 66,-3-1,0-1,-2-1,-1 0,-1-2,-2-2,-4 21,-13 46,0-26,-2 9,1 0,0 0,1 0,1 0,0 0,1-1,0 1,1 0,0-1,2 1,-1-1,1 0,1 0,1-1,0 0,0 0,1 0,0-1,1-1,6 6,-10-12,-1 0,1 0,0-1,0 1,0-1,1-1,-1 1,1-1,0 0,-1 0,1 0,0-1,0 0,0 0,0-1,0 1,0-1,0-1,0 1,0-1,0 0,0 0,0-1,0 0,0 0,-1 0,1-1,-1 0,0 0,1 0,-1-1,8-4,-1-1,-1-1,0 0,0 0,-1-1,0 0,0-1,-2 0,1-1,-2 0,0 0,0 0,-1-1,-1 0,0-1,-1 1,1-6,4-14,5-68,-18 89,-1 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0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1,'-16'2,"-1"0,1 2,-1 0,1 0,0 2,1 0,-1 0,-1 3,-12 4,-9 10,37-22,1-1,-1 1,1-1,-1 1,1-1,-1 1,1 0,-1-1,1 1,0-1,0 1,-1 0,1-1,0 1,0 0,0-1,-1 1,1 0,0 0,0-1,0 1,0 0,1-1,-1 1,0 0,0-1,0 1,0 0,1-1,-1 1,0 0,1-1,-1 1,0 0,1-1,-1 1,1-1,-1 1,1-1,-1 1,1-1,-1 0,1 1,0-1,-1 1,1-1,0 0,-1 0,1 1,0-1,-1 0,1 0,0 0,-1 0,1 0,0 0,-1 0,1 0,0 0,0 0,-1 0,1 0,26 7,80 33,-104-38,0 0,-1 0,1 1,0-1,-1 1,1-1,-1 1,0 0,0 0,0 0,0 0,0 0,-1 0,1 1,-1-1,0 0,0 1,0-1,-1 1,1 0,-1-1,0 1,0-1,0 1,0-1,-1 1,1-1,-1 1,0-1,0 1,-4 7,0 0,-1 0,0-1,0 0,-1 0,-1 0,1-1,-2 0,1-1,-1 0,0 0,-1-1,0 0,0 0,0-1,-1-1,0 0,-1 0,12-4,-1-1,0 1,1 0,-1 0,0-1,0 1,1 0,-1-1,0 1,0-1,0 1,0-1,0 1,0-1,0 0,0 1,0-1,0 0,0 0,0 0,0 0,0 0,0 0,0 0,0 0,0 0,0 0,0-1,0 1,0 0,0-1,0 1,0-1,0 1,0-1,0 1,0-1,1 0,-1 0,0 1,0-1,1 0,-1 0,0 0,1 1,-1-1,1 0,-1 0,1 0,0 0,-1 0,1 0,0 0,0 0,0 0,0 0,-1 0,1 0,1-1,-1 1,0 0,11-19,3-2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1,'-10'5,"2"1,2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96 227,'-24'33,"-8"16,6 0,13-8,13-17,11-16,9-15,1-6</inkml:trace>
  <inkml:trace contextRef="#ctx0" brushRef="#br0" timeOffset="418.22">576 0,'-9'1,"0"0,0 0,1 1,-1 0,1 1,0 0,-1 0,1 1,0 0,1 0,-1 1,1 0,0 0,0 1,1-1,-1 2,1-1,-2 4,7-7,0 1,1 0,-1-1,1 1,0-1,0 1,0 0,0-1,1 1,-1 0,1-1,0 1,0-1,1 1,-1-1,1 0,-1 1,1-1,0 0,0 0,1 0,-1-1,0 1,1 0,0-1,0 0,-1 1,4 0,23 31,-27-31,1 1,-1-1,1 1,-1 0,0 0,0 0,-1 0,1 0,-1 0,0 0,0 0,0 1,0-1,-1 0,0 0,0 1,0-1,0 0,-1 1,0-1,0 0,0 0,0 1,-1-1,1 0,-1 0,0-1,0 1,-1 0,1-1,-1 1,1-1,-1 0,0 0,-1 0,1 0,0 0,-1-1,0 1,0-1,-1 2,-1-1,1 0,0 0,-1 0,0-1,0 1,0-1,0-1,0 1,0-1,0 0,0-1,0 1,-1-1,1-1,0 1,0-1,0 0,-1 0,-1-1,-5-9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530 590,'-28'-4,"0"1,0 2,-1 1,1 1,0 2,0 0,0 2,0 1,0 1,1 2,1 1,-1 0,-7 7,21-10,1 2,0 0,0 0,1 1,0 1,0 0,1 0,1 1,0 0,-5 9,13-19,0 1,-1-1,1 0,0 1,0-1,0 1,1-1,-1 1,1-1,-1 1,1-1,0 1,0 0,0-1,0 1,1-1,-1 1,1 0,-1-1,1 1,0-1,0 0,0 1,0-1,0 0,1 1,-1-1,1 0,0 0,-1 0,1 0,0-1,0 1,0 0,0-1,0 1,1-1,-1 0,0 0,1 0,-1 0,1 0,-1 0,1-1,-1 1,1-1,0 0,-1 1,1-1,-1-1,1 1,0 0,1-1,19-3,1-1,-1-2,0 0,0-1,-1-2,0 0,-1-1,0-1,-1-1,17-14,19-9,186-122,-230 148,52-26,-62 37,0 1,0-1,0 0,0 1,0-1,-1 1,1 0,0-1,-1 1,0 0,1 0,-1 0,0 0,0 0,0 0,0 0,0 1,0-1,-1 0,1 0,-1 1,0-1,1 0,-1 1,0-1,0 1,-1-1,1 0,0 1,-2 1,2 0,-3 56,2-47,-1 0,2 0,0 0,0 0,1 0,1 0,0 0,0 0,4 6,3-2,2-4</inkml:trace>
  <inkml:trace contextRef="#ctx0" brushRef="#br0" timeOffset="365.32">983 787,'9'-30,"1"1,2 1,1 0,1 0,2 2,0-1,13-13,-25 35,1-1,0 1,0 0,0 0,0 0,1 1,0 0,0 0,0 0,0 1,1 0,-1 0,1 1,0 0,0 0,1 0,-5 3,0 1,-1 0,1 0,0 0,-1 0,1 0,-1 0,0 1,0-1,0 1,0-1,0 1,0 0,-1 0,1 0,-1 0,0 0,0 0,0 0,0 1,-1-1,1 0,-1 0,0 1,0-1,0 0,0 0,0 1,-1-1,0 0,0 2,1 0,-1 0,0 0,0 0,1 1,0-1,0 0,0 0,0 0,1 0,0 0,0 1,0-1,1-1,0 1,0 0,0 0,0-1,1 1,0-1,0 0,0 1,0-2,0 1,1 0,0-1,0 1,0-1,0 0,1 0,-1-1,1 1,-1-1,1 0,0-1,0 1,0-1,0 0,0 0,5 0,5-4,-1-1,1 0,-1-1,0-1,0 0,0-1,-1-1,0 0,-1-1,0 0,0 0,-1-2,0 1,-1-2,0 1,7-11,-2 5,26-25,-27 31</inkml:trace>
  <inkml:trace contextRef="#ctx0" brushRef="#br0" timeOffset="981.673">2139 420,'-63'26,"1"2,2 3,-53 37,55-15,57-52,0 1,0-1,0 0,0 1,0-1,0 1,0 0,1-1,-1 1,1-1,-1 1,1 0,-1-1,1 1,0 0,0 0,0-1,0 1,0 0,0-1,1 1,-1 0,0 0,1-1,0 1,-1-1,1 1,0 0,0-1,0 0,0 1,0-1,0 1,0-1,0 0,0 0,1 0,-1 0,0 0,1 0,-1 0,1 0,9 2,0 0,0-1,1 0,-1-1,0 0,0-1,1 0,-1-1,0 0,0-1,1 0,-1-1,-1 0,1-1,0 0,-1 0,0-1,0-1,6-4,-2 4,210-113,-223 118,0 1,-1 0,1-1,0 1,0 0,-1 0,1-1,0 1,0 0,0 0,-1 0,1 0,0 0,0 0,0 0,-1 0,1 0,0 1,0-1,-1 0,1 0,0 1,0-1,-1 0,1 1,0-1,-1 1,1-1,0 1,-1-1,1 1,-1 0,1-1,-1 1,1-1,-1 1,1 0,-1 0,0-1,0 1,1 0,-1 0,0-1,0 1,0 0,1 0,-1 0,0-1,0 1,0 0,-1 0,2 52,-1-43,-2-4,1 0,0 1,0-1,0 0,1 1,0-1,1 0,-1 1,1-1,1 0,-1 1,1-1,0 0,0 0,1 0,-1 0,1-1,1 1,-1-1,1 0,0 0,0 0,0 0,1-1,0 0,0 0,0 0,0 0,1-1,4 3,1-5,0 0,0-1,-1 0,1-1,0 0,0 0,-1-1,1-1,-1 0,1 0,-1-1,0 0,0-1,-1 0,1-1,-1 0,8-7,3 1,9-7,-2-2,0-1,-2-1,0-1,-1-1,-2-1,-1-1,-1-1,4-9,-8 9,0-1,-2-1,-1 0,-2-1,-1-1,-1 1,-1-2,-2 1,-1-13,-3 41,0 0,-1-1,0 1,0 0,-1-1,1 1,-1-1,0 1,0-1,0 0,-1 1,1 0,-1-1,0 1,0-1,-1 1,0 0,1 0,-1 0,-1 0,1 0,0 0,-1 0,0 1,0-1,0 1,0 0,-1 0,1 0,-1 1,0-1,1 1,-1-1,0 1,-1 1,1-1,0 1,0-1,-1 1,1 0,-1 1,-8 3,0 1,0 0,1 1,0 1,0 0,0 1,1 0,0 1,0 0,1 0,0 1,0 1,1-1,1 2,-1-1,2 1,-1 0,2 1,-1 0,2 0,-1 0,-2 13,0-5,1 1,1 0,1 0,1 0,1 1,0-1,2 1,1 0,0-1,2 1,0 0,1-1,2 1,0-1,1-1,1 1,1-1,1 0,0 0,2-1,0-1,1 0,1 0,2-1,-9-10,0-1,0-1,1 1,0-1,0 0,0-1,1 0,0 0,-1-1,1 0,1 0,-1 0,0-1,1-1,-1 1,1-1,-1-1,1 0,-1 0,1 0,-1-1,1-1,-1 1,3-2,13-3</inkml:trace>
  <inkml:trace contextRef="#ctx0" brushRef="#br0" timeOffset="1479.255">3156 476,'-22'27,"2"1,1 0,2 2,1 0,-10 25,24-53,1 0,0 0,-1-1,1 1,0 0,0 1,0-1,0 0,1 0,-1 0,0 0,1 1,0-1,-1 0,1 1,0-1,0 0,1 1,-1-1,0 0,1 0,-1 1,1-1,0 0,-1 0,1 0,0 0,1 0,-1 0,0 0,0 0,1 0,-1-1,1 1,0 0,-1-1,1 1,0-1,0 0,0 0,0 0,0 0,0 0,0 0,1 0,0 0,11-3,-1-1,0-1,0 0,0 0,0-2,-1 1,1-2,-1 1,-1-2,0 1,0-2,0 1,5-8,122-154,-116 148,-26 55,-10 227,9-65,-3-96,8-55,-3 1,-1-1,-2 0,-3 0,-1-1,-2 0,-2-1,-1 0,-3-2,-8 14,-45 16,68-69,1 1,0-1,-1 0,1 0,0 0,-1 0,0 0,1-1,-1 1,1-1,-1 1,0-1,1 0,-1 0,0 0,1-1,-1 1,1-1,-1 1,0-1,1 0,-1 0,1 0,0 0,-1 0,1-1,0 1,0-1,0 1,0-1,0 0,0 0,0 0,0 0,0-2,-4-8,1 0,1-1,0 0,1 0,0 0,1 0,0-1,1 1,1 0,0-1,0 1,2 0,0-1,3-10,7-50,3 1,4 1,2 1,22-45,-30 81,-3 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83 283,'1'61,"2"0,-3 0,-2 0,-3 0,-3-1,-2 0,-3 0,-19 53,21-95,6-25,6-34,12 5,1 0,1 1,2 1,2 0,1 1,21-25,-8 10,1 2,3 1,1 2,2 2,2 2,2 1,1 3,2 1,1 2,13-4,32 3,-91 32,0 1,0-1,0 1,0 0,0 0,1 0,-1 0,0 0,0 1,0-1,0 0,0 1,0 0,0-1,0 1,0 0,0 0,-1 0,1 0,0 0,-1 1,1-1,0 0,-1 1,0 0,1-1,-1 1,0 0,0-1,0 1,0 0,0 0,0 0,0 0,-1 0,1 0,-1 0,1 0,-1 0,0 0,0 0,0 0,0 2,-2 7,0 1,-1-1,0-1,-1 1,0 0,0-1,-1 0,-1 0,0 0,0-1,-1 0,0 0,-5 5,0 2,-12 17,-2 0,-2-2,0-1,-2-2,-2 0,0-2,-18 10,48-34,-1 0,1 0,0 0,-1 0,1 0,-1-1,0 1,0-1,1 1,-1-1,0 0,0 0,0-1,0 1,0-1,0 1,-1-1,1 0,0 0,0 0,0 0,0-1,0 0,0 1,0-1,0 0,0 0,0 0,0-1,1 1,-1-1,0 0,1 1,-1-1,1 0,0-1,0 1,0 0,0-1,0 1,0-1,0 1,1-1,0 0,-1 0,1 0,0 0,0 0,0 0,1-2,0 1,1-1,-1 0,1 1,0-1,0 1,0-1,0 1,1-1,0 1,0 0,0 0,0 0,1 0,0 0,0 0,0 1,0-1,0 1,1 0,-1 0,1 0,0 0,0 1,0 0,0 0,1 0,-1 0,0 0,1 1,-1 0,1 0,-1 0,1 1,0-1,-1 1,1 0,0 0,-1 1,1 0,0-1,-1 1,2 1,141 84,-128-80,0-1,1-1,-1-1,1-1,0-1,0 0,0-1,0-2,0 0,-1-1,1-1,-1 0,1-2,-2 0,1-1,-1-1,0-1,0-1,7-5,-1-1,-2-1,0-1,0-1,-2 0,0-2,-2 0,0-2,10-16,-24 33,0 0,-1 0,0 0,0 0,0-1,0 1,-1-1,0 1,-1-1,0 0,0 0,0 0,-1 0,0 0,0 0,0 0,-2-6,1 12,0-1,1 0,-1 1,0-1,0 1,-1-1,1 1,0 0,0-1,-1 1,1 0,0 0,-1 0,1 0,-1 0,0 0,1 0,-1 1,0-1,1 0,-1 1,0 0,0-1,0 1,1 0,-1 0,0 0,0 0,0 0,0 0,1 1,-1-1,0 0,0 1,1 0,-1-1,-1 2,-67 32,64-30,-70 53,73-55,0 0,1 1,-1-1,1 1,0 0,0 0,0 0,0 0,0 0,0 0,1 0,-1 1,1-1,0 0,0 1,1-1,-1 1,1-1,-1 1,1 0,0-1,0 1,1-1,0 4,2-3,1-1,0 1,0 0,0-1,0 0,0 0,1 0,-1 0,1-1,0 0,0 0,0 0,0-1,0 1,0-1,1 0,-1-1,0 1,0-1,1 0,-1 0,0-1,0 0,4 0,2 0,216-29,-225 30,-1 0,1 0,0 0,0-1,0 2,-1-1,1 0,0 0,0 1,-1-1,1 0,0 1,0 0,-1-1,1 1,-1 0,1 0,-1 0,1 0,-1 0,0 1,1-1,-1 0,0 0,0 1,0-1,0 1,0-1,0 1,0 0,0-1,-1 1,1 0,-1-1,1 1,-1 0,0 0,0-1,1 1,-1 1,-25 69,20-62,-26 61,31-69,-1 0,1 0,0 0,0 0,0 0,0 0,0 0,0 0,1 0,-1 0,0 0,1 0,0 0,-1-1,1 1,0 0,0 0,0-1,0 1,1 0,-1-1,0 1,0-1,1 0,-1 1,1-1,0 0,-1 0,1 0,0 0,-1 0,1-1,0 1,0 0,0-1,1 1,17 4</inkml:trace>
  <inkml:trace contextRef="#ctx0" brushRef="#br0" timeOffset="404.75">1692 424,'26'-6,"-1"-1,1-2,-1 0,-1-2,0 0,-1-2,0-1,0 0,-2-2,11-10,-28 24,-1-1,0 0,0 1,0-1,0 0,0 0,-1 0,1-1,-1 1,0-1,0 1,0-1,-1 0,1 0,-1 0,0 0,0 0,0 0,-1 0,1 0,-1 0,0 0,0 0,-1 0,1 0,-1 0,0 0,0 0,0 0,0 0,-1 0,1 1,-1-1,0 0,-1 1,1-1,0 1,-1 0,0 0,1 0,-1 0,-1 1,1-1,0 1,-1-1,-4 2,0 1,0-1,0 1,0 1,-1 0,1 0,0 0,0 1,0 0,0 0,1 1,-1 0,1 1,-1 0,1 0,1 0,-1 1,0 0,-3 4,-4 3,1 0,1 1,0 1,1 0,0 1,1 0,1 0,1 1,0 0,0 0,-3 16,9-27,0 0,1 0,-1 0,1 1,0-1,1 0,-1 0,1 1,0-1,1 0,-1 0,1 1,0-1,0 0,1 0,-1 0,1 0,0 0,0 0,1-1,0 1,0-1,0 0,0 1,0-1,1-1,0 1,0 0,0-1,0 0,0 0,1 0,-1-1,1 1,0-1,0 0,0 0,0-1,0 1,0-1,5 0,24 3,-3-2</inkml:trace>
  <inkml:trace contextRef="#ctx0" brushRef="#br0" timeOffset="785.029">2313 86,'47'194,"-32"-107,4-30,-18-56,0 1,-1-1,1 0,-1 0,1 1,0-1,0 0,0 0,0 0,0 0,0 0,0 0,0 0,0-1,0 1,1 0,-1-1,0 1,0 0,1-1,-1 0,0 1,1-1,-1 0,1 0,-1 1,0-1,1 0,-1 0,1-1,-1 1,0 0,1 0,-1-1,0 1,1-1,-1 1,0-1,1 1,0-2,6-5,0 0,0 0,-1-1,0-1,0 1,-1-1,0 0,-1-1,0 1,0-1,1-6,8-11,85-155,-91 166</inkml:trace>
  <inkml:trace contextRef="#ctx0" brushRef="#br0" timeOffset="1022.087">2820 227,'0'0</inkml:trace>
  <inkml:trace contextRef="#ctx0" brushRef="#br0" timeOffset="1433.82">3244 114,'-4'3,"-10"8,-1 1,2 0,0 1,0 0,1 1,1 0,0 1,1 1,1-1,-3 8,11-21,0 0,0 0,0 0,0 1,0-1,1 0,-1 1,1-1,-1 0,1 1,0-1,0 1,0-1,0 1,1-1,-1 0,0 1,1-1,0 1,0-1,-1 0,1 0,1 1,-1-1,0 0,0 0,1 0,-1 0,1-1,0 1,0 0,-1-1,1 1,0-1,0 1,0-1,1 0,-1 0,0 0,0 0,1 0,-1-1,0 1,1-1,-1 1,1-1,-1 0,0 0,1 0,-1 0,1-1,-1 1,1 0,-1-1,0 0,1 0,6-1,-1-1,1 0,-1-1,0 0,0 0,0-1,0 0,-1 0,0 0,0-1,0 0,-1-1,0 0,0 0,-1 0,0 0,0-1,0 0,-1 0,-1 0,1-1,-1 1,-1-1,1-3,-1 7,-1 0,1 0,-1 0,-1-1,1 1,-1 0,0-1,0 1,0 0,-1-1,0 1,0 0,0 0,-1 0,1 0,-1 0,-1 0,1 0,-1 0,0 1,0-1,0 1,0 0,-1 0,1 0,-2 0,-12-5</inkml:trace>
  <inkml:trace contextRef="#ctx0" brushRef="#br0" timeOffset="1734.261">3554 170,'20'19,"15"7,7-2,1-4,-2-6,-8-10,-5-6,-2-7,-1-2,-5-4,-1-5,-3-2,0-4,-3-2,-3 0,-4-1,-3 5</inkml:trace>
  <inkml:trace contextRef="#ctx0" brushRef="#br0" timeOffset="2055.663">4345 1,'-3'1,"-7"0,1 1,0 1,0 0,0 0,0 1,0 0,1 0,0 1,0 0,0 1,0-1,1 2,0-1,0 1,1 0,0 0,0 1,1 0,-2 2,7-5,0 1,1-1,-1 0,1 1,0-1,1 0,-1 0,1 0,0 0,0 0,1 0,0-1,-1 1,1-1,1 1,-1-1,1 0,-1-1,1 1,0 0,1-1,-1 0,0 0,1-1,0 1,4 1,37 35,-43-36,0 0,-1 0,1 0,-1 0,0 0,0 1,0-1,0 1,-1-1,1 1,-1 0,0-1,0 1,-1 0,1 0,-1 0,1 0,-1 0,-1 0,1-1,0 1,-1 0,0 0,0 0,0 0,0-1,-1 1,1-1,-2 3,-9 7</inkml:trace>
  <inkml:trace contextRef="#ctx0" brushRef="#br0" timeOffset="3250.937">2877 170,'0'5,"0"6,0 7,-5-1,-1 3,0 1,1 3,-3-2,-1-2,2 2,6-3,9-5,2-5</inkml:trace>
  <inkml:trace contextRef="#ctx0" brushRef="#br0" timeOffset="5136.927">4345 340,'0'5,"-5"1,-6 0,-7-1,-4-2,-4-1,-1-1,-2-5,-1-2,1-5,0 0,9 1,9 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1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68,'-26'137,"26"-134,-3 22,1 1,0 1,2-1,1 0,2 0,2 13,-4-35,0-1,0 1,0 0,1-1,-1 1,1-1,0 1,0-1,0 0,1 0,-1 0,1 0,-1 0,1 0,0-1,0 1,0-1,1 0,-1 0,0 0,1 0,0-1,-1 1,1-1,0 0,-1 0,1-1,0 1,0-1,0 1,3-1,1-1,0 0,0 0,0-1,0 0,0 0,0-1,0 1,-1-2,0 1,1-1,-1-1,-1 1,1-1,5-5,114-135,-63 65,-61 81,1 0,-1 0,0 1,0-1,0 1,0-1,-1 1,1 0,0 0,-1-1,1 1,-1 0,0 1,1-1,-1 0,0 0,0 0,-1 1,1-1,0 0,-1 1,1-1,-1 1,0-1,0 2,1-1,0 5,1 0,-1 1,2-1,-1 0,1 0,0 0,1-1,0 1,0-1,0 0,1 0,0 0,1-1,0 0,0 0,0 0,0 0,1-1,0 0,0-1,0 0,1 0,-1 0,1-1,0 0,0-1,8 2,-4-5,-1-1,1 0,-1 0,0-2,0 1,0-1,-1-1,1 0,-1-1,0 0,0 0,-1-1,0 0,0-1,-1 0,0 0,0 0,-1-1,0-1,-1 1,1-1,-2 0,1-2,-5 11,2-2,0 0,-1 0,1 0,-1 0,0-1,0 1,0-1,0 1,0-1,-1 0,1 0,-1 0,0 1,0-1,-1 0,1 0,-1 0,0 0,0 0,0-1,-1 1,1 0,-1 1,0-1,0 0,-1 0,0-1,-9-6</inkml:trace>
  <inkml:trace contextRef="#ctx0" brushRef="#br0" timeOffset="351.346">1021 322,'55'-14,"0"-1,-2-4,0-1,-1-3,8-6,-51 24,0 1,-1-1,1 0,-1-1,0 0,-1 0,1-1,-1 0,0 0,-1-1,0 0,0 0,-1 0,0-1,0 0,-1 1,3-10,-7 15,1 1,-1 0,0 0,0 0,0-1,-1 1,1 0,0 0,-1 0,1-1,-1 1,0 0,0 0,0 0,0 0,0 0,0 1,-1-1,1 0,0 0,-1 1,0-1,1 1,-1-1,0 1,0 0,0 0,1 0,-1 0,-1 0,1 0,0 0,0 1,0-1,-1 0,-80-6,65 10,1 2,-1 1,1 0,1 1,-1 0,1 2,0 0,1 0,0 2,1 0,0 0,1 2,0-1,0 2,2 0,0 0,0 1,2 0,0 1,0 0,1 0,1 3,4-12,1-1,0 1,1-1,-1 1,1 0,1 0,-1-1,1 1,1 0,-1 0,1 0,0 0,0-1,1 1,0-1,0 1,1-1,0 0,0 1,0-1,1-1,0 1,0-1,0 1,1-1,-1 0,1-1,1 1,-1-1,1 0,-1 0,1-1,0 1,0-1,1-1,-1 1,1-1,-1 0,20 5,1 0,0-2,0-1,0-1,0-1,0-2,0 0,1-2,-1-1,6-2,106-29,-114 25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3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0,'-263'75,"262"-74,-1-1,1 0,-1 1,1-1,-1 1,1 0,-1 0,1-1,-1 1,1 0,0 0,0 0,-1 0,1 1,0-1,0 0,0 0,0 1,0-1,1 1,-1-1,0 0,1 1,-1-1,1 1,-1 0,1-1,0 1,-1-1,1 1,0 0,0-1,0 1,1-1,-1 1,0 0,0-1,1 1,-1-1,1 1,0-1,-1 1,1-1,0 1,0-1,0 0,0 1,0-1,0 0,0 0,0 0,1 0,-1 0,0 0,1 0,-1 0,2 0,179 97,-177-95,0-1,1 1,-1-1,0 1,-1 1,1-1,-1 1,1 0,-1 0,0 0,-1 0,1 1,-1-1,1 1,-2 0,1 0,0 0,-1 1,0-1,0 0,-1 1,1 0,-1-1,0 1,-1 0,0-1,1 1,-2 0,1 0,-1-1,0 1,0 0,0-1,-1 1,-1 3,-6-1,0-1,0 0,-1 0,1-1,-2 0,1 0,-1-1,1-1,-1 0,0 0,-1-1,1-1,-1 1,1-2,-1 0,0 0,1-1,-1-1,0 0,1 0,-1-1,-3-2,-28 2,-96-6,117-14,21 11</inkml:trace>
  <inkml:trace contextRef="#ctx0" brushRef="#br0" timeOffset="515.04">1234 29,'-36'7,"1"1,0 1,0 2,1 2,1 1,0 1,1 2,-16 12,39-23,1 0,0 1,0 0,0 1,1-1,0 1,1 1,0-1,0 1,0 0,2 0,-1 1,1 0,0-1,1 1,0 1,1-1,0 0,0 1,1-1,1 1,0-1,0 1,1-1,1 9,-1-15,-1-1,0 1,1 0,0-1,0 1,0-1,0 1,1-1,-1 0,1 0,0 1,0-1,0 0,1 0,-1-1,0 1,1 0,0-1,0 0,0 1,0-1,0-1,0 1,0 0,1-1,-1 1,1-1,-1 0,1 0,-1 0,1-1,-1 1,1-1,0 0,-1 0,1 0,0-1,-1 1,1-1,0 0,3-1,10-5,1-1,-1-1,0-1,-1-1,0 0,-1-1,0 0,-1-1,0-1,5-7,-17 19,226-251,-228 253,1-1,-1 1,0-1,1 1,-1 0,1-1,-1 1,0 0,1-1,-1 1,1 0,-1-1,1 1,-1 0,1 0,-1 0,1 0,-1-1,1 1,-1 0,1 0,0 0,-1 0,1 0,-1 0,1 0,-1 0,1 1,-1-1,1 0,-1 0,1 0,-1 1,1-1,-1 0,1 0,-1 1,1-1,-1 0,0 1,1-1,-1 1,0-1,1 0,-1 1,0-1,1 1,-1-1,0 1,0-1,1 1,-1-1,0 1,0-1,0 1,0-1,0 1,0 0,0-1,0 1,0-1,0 1,0-1,0 1,0-1,-1 1,1-1,0 1,0-1,-1 1,2 52,-1-46,0-6,11 149,-10-145,0 0,0 0,0-1,1 1,0 0,0-1,0 1,1-1,-1 0,1 0,0 0,0 0,0 0,1-1,0 1,-1-1,1 0,0 0,0 0,1-1,-1 1,1-1,-1 0,1-1,-1 1,1-1,0 0,4 1,13-1</inkml:trace>
  <inkml:trace contextRef="#ctx0" brushRef="#br0" timeOffset="978.678">1742 29,'-7'13,"2"1,-1-1,2 1,0 0,1 1,0-1,1 0,0 1,1 0,1-1,1 1,0-1,2 13,-1-24,-1 1,0-1,1 0,0 0,0 0,0 0,0-1,0 1,0 0,1-1,-1 0,1 1,0-1,0 0,0 0,0-1,0 1,0-1,0 1,0-1,1 0,-1 0,0 0,1-1,-1 1,1-1,-1 0,1 0,-1 0,3-1,102-28,13-70,-78 56,-42 42,-1 0,1 0,-1 0,1 0,0 1,-1-1,1 0,0 1,-1-1,1 0,0 1,0-1,0 1,-1-1,1 1,0-1,0 1,0 0,0 0,0-1,0 1,0 0,0 0,0 0,0 0,0 0,0 0,0 0,-1 0,1 0,0 1,0-1,0 0,0 1,0-1,0 0,0 1,0-1,-1 1,1 0,0-1,0 1,-1-1,1 1,0 0,-1 0,1-1,-1 1,1 0,-1 0,1 0,-1 0,0 0,1 0,-1-1,0 1,0 0,1 0,-1 0,0 0,0 0,0 0,0 0,0 0,-1 0,1 0,0 0,0 6,0 0,1 1,0-1,0 0,1 0,0 0,0-1,0 1,1 0,0-1,0 0,1 1,0-1,0 0,0-1,1 1,0-1,0 0,0 0,0-1,1 1,0-1,0 0,0-1,1 0,-1 0,4 1,4-2,0-2,1 1,-1-2,0 0,0-1,0 0,0-1,0-1,-1 0,1-1,-1 0,0-1,0 0,-1-1,0-1,0 0,-1-1,0 0,0 0,3-5,-5 6,0 0,-1-1,0 0,0 0,-1-1,0 0,-1-1,0 1,-1-1,0 0,0 0,1-8,-1-5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28,'-3'6,"-1"0,1 1,1-1,-1 1,1-1,0 1,0-1,1 1,0 0,0 0,1 0,0 6,-1 0,-2 478,5-438,-1-32,0 1,-1-1,-1 1,-1-1,-1 0,-1 0,-1 0,-1 0,1-10</inkml:trace>
  <inkml:trace contextRef="#ctx0" brushRef="#br0" timeOffset="260.014">0 565,'43'-5,"24"-6,10-1,-3 1,-5 2,-9-1,-10 0,-9 3,-6 1,-5 3,-2 1,-6-3,-2-2,-5 1</inkml:trace>
  <inkml:trace contextRef="#ctx0" brushRef="#br0" timeOffset="709.679">734 1,'-46'450,"42"-428,1 0,1 1,1-1,0 0,2 1,1-1,1 1,1-1,3 9,-6-28,0 0,0 0,1 0,-1 0,1 0,0 0,0-1,0 1,0-1,0 1,0-1,1 0,-1 1,1-1,0-1,0 1,-1 0,1-1,0 1,0-1,1 0,-1 0,0 0,0 0,0-1,1 1,-1-1,0 0,1 0,-1 0,0 0,1-1,-1 1,0-1,114-39,-105 35,108-46,-118 50,1 0,0 0,-1 0,1 1,0-1,0 1,0 0,0-1,-1 1,1 0,0 1,0-1,0 1,0-1,-1 1,1 0,0 0,-1 0,1 0,0 0,-1 1,0-1,1 1,-1 0,0-1,0 1,0 0,0 0,0 1,0-1,0 0,-1 1,1-1,-1 1,0-1,0 1,0 0,0-1,0 1,0 0,-1 0,0-1,1 1,-1 0,0 1,17 91,-7-89,0-4</inkml:trace>
  <inkml:trace contextRef="#ctx0" brushRef="#br0" timeOffset="6043.264">1665 508,'-6'-3,"-1"0,1 1,-1 0,0 0,0 0,0 0,0 1,0 1,0-1,0 1,0 0,0 0,0 1,0 0,0 1,0-1,1 1,-1 0,0 1,1 0,-1 0,1 0,0 1,0 0,1 0,-1 0,1 1,0 0,0 0,0 0,-3 6,0-4,1 1,0 0,0 1,1 0,0 0,1 0,0 1,0-1,1 1,1 0,-1 1,1-1,1 0,0 1,1 0,0-1,0 1,1 0,1 0,0-1,0 1,1 0,0-1,2 4,-3-11,1 0,0-1,-1 1,1-1,0 1,1-1,-1 0,0 0,1 0,-1 0,1 0,-1 0,1-1,0 1,0-1,-1 0,1 0,0 0,0 0,0 0,1-1,-1 0,0 1,0-1,0 0,0 0,0-1,0 1,0-1,0 1,0-1,1 0,95-41,-77 27,-1-1,-1-1,0-1,-2-1,0 0,-1-1,-1-1,-1-1,0 0,-2-1,0-2,29-55,-53 110,7-23,0 0,1-1,0 1,0 1,1-1,-1 0,2 1,-1-1,1 1,0-1,1 1,0 0,0-1,0 1,1 0,0-1,1 1,-1-1,2 0,-1 1,1-1,0 0,0 0,1-1,0 1,2 2,0-3,1-1,0 1,0-1,0-1,1 1,-1-1,1-1,0 1,0-1,0-1,1 1,-1-1,1-1,-1 0,1 0,0 0,-1-1,1-1,0 1,6-3,2 1,0-2,0 0,-1-1,1 0,-1-2,0 0,-1 0,0-2,0 0,0-1,23-21,-1-1,-3-2,0-1,-2-2,-2-1,17-29,-35 50,-1-1,-1 0,-1-1,0 0,-2 0,0-1,-1 0,-1 0,-1-1,0 0,-2 1,0-1,-2 0,-1-9,2 27,-1-1,0 1,0 0,0-1,-1 1,1 0,-1 0,1-1,-1 1,0 0,0 0,-1 0,1 0,-1 0,1 0,-1 1,0-1,0 0,0 1,-1-1,1 1,0 0,-1 0,0 0,1 0,-1 0,0 1,0-1,0 1,0 0,0 0,-1-1,1 5,0 0,-1 1,2-1,-1 0,0 1,1 0,-1-1,1 1,0 0,1 0,-1 1,1-1,-1 0,1 0,0 1,1-1,-1 0,1 1,0-1,0 1,0-1,1 0,-1 1,2 0,26 173,-15 48,-2-159,23 68,-34-136,0 1,1-1,-1 1,0 0,1-1,-1 1,0 0,1-1,-1 1,1 0,-1-1,1 1,-1 0,0 0,1 0,-1-1,1 1,-1 0,1 0,-1 0,1 0,-1 0,1 0,-1 0,1 0,-1 0,1 0,-1 0,1 0,-1 0,1 1,-1-1,1 0,-1 0,1 1,-5-19</inkml:trace>
  <inkml:trace contextRef="#ctx0" brushRef="#br0" timeOffset="6308.765">2116 227,'24'9,"18"4,6-1,5-3,2-2,-2-2,-7-3,0-1,-4-6,-4-2,-4 1,2 0,0 3,-2 0,-1 2,-2 0,-7 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01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86,'0'284,"-29"-59,29-65,1-149</inkml:trace>
  <inkml:trace contextRef="#ctx0" brushRef="#br0" timeOffset="438.184">1 453,'19'-5,"16"-6,7-1,0-4,-1 1,-3 3,-3 4,-3 3,-2 2,-2 2,1 1,-2 0,1 1,0 0,-1-1,1 1,-5-1</inkml:trace>
  <inkml:trace contextRef="#ctx0" brushRef="#br0" timeOffset="1034.073">621 1,'17'56,"6"183,-14-168,-3 0,-3 0,-3 17,0-75,0-1,1 1,1 0,0-1,1 1,0-1,1 1,0-1,1-1,1 2,-5-12,-1 1,1-1,0 0,0 0,0 1,1-1,-1 0,0 0,0 0,1 0,-1-1,0 1,1 0,-1 0,1-1,-1 1,1-1,-1 1,1-1,-1 0,1 0,0 1,-1-1,1 0,-1-1,1 1,0 0,-1 0,1-1,-1 1,1 0,-1-1,1 0,-1 1,0-1,1 0,-1 0,0 0,1 0,-1 0,1-1,53-52,-48 46,17-20,-3 3,0 0,2 2,0 1,2 0,14-8,-38 29,-1 0,1 1,0-1,0 0,-1 1,1-1,0 1,0-1,0 1,0 0,0-1,0 1,0 0,0 0,0-1,0 1,0 0,0 0,0 0,0 0,0 0,0 1,0-1,0 0,0 0,0 1,0-1,0 0,0 1,-1-1,1 1,0-1,0 1,0 0,0-1,-1 1,1 0,0-1,-1 1,1 0,-1 0,1 0,-1 0,1-1,-1 1,1 0,-1 0,0 0,1 0,-1 0,0 0,0 1,4 60,-4-56,-1 0,1 0,-1 0,1 0,0 0,0 0,1 0,0 0,0 0,0-1,1 1,0 0,0-1,0 1,1-1,0 0,0 0,0 0,1 0,-1 0,1-1,0 1,1-1,2 2,7-2</inkml:trace>
  <inkml:trace contextRef="#ctx0" brushRef="#br0" timeOffset="1620.982">1383 565,'18'6,"0"0,0-2,0 0,1-1,-1-1,1 0,0-2,-1 0,1-1,0-1,14-3,-27 1,0 1,0-1,0 0,-1 0,1-1,-1 1,0-1,0 0,0-1,-1 1,0-1,0 0,-1 0,1 0,-1 0,0-1,-1 0,0 1,0-1,0 0,-1 0,0 0,0 0,-1 0,0 0,0 0,-1 0,0-6,0 11,0-1,0 1,-1-1,1 0,-1 1,1 0,-1-1,0 1,0 0,1 0,-2 0,1 0,0 1,0-1,-1 0,1 1,-1 0,1-1,-1 1,1 0,-1 0,0 0,0 1,1-1,-1 1,0 0,0-1,0 1,0 0,-84 12,68-4,1 1,0 0,0 2,1 0,0 0,1 2,0 0,1 1,1 1,7-8,0 1,1 0,0 0,1 0,0 1,0 0,1 0,0 0,0 0,1 1,0-1,1 1,0 0,1 0,0 0,0 0,1 0,1 0,0 6,0-12,0 1,0 0,0 0,1-1,0 1,0-1,0 1,0-1,1 0,0 0,0 0,0 0,0 0,1-1,-1 1,1-1,0 0,0 0,0 0,0-1,0 1,1-1,-1 0,4 0,123 29,-98-26,-10 0,0-2,0 0,1-1,-1-2,1 0,-1-2,0 0,8-3,24-7,-31 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2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3,'0'0,"-1"0,1 0,0 1,-1-1,1 0,0 0,-1 0,1 0,0 0,-1 0,1 0,0-1,0 1,-1 0,1 0,0 0,-1 0,1 0,0 0,-1-1,1 1,0 0,0 0,-1 0,1-1,0 1,0 0,0 0,-1-1,-156 229,65-96,294-407,-202 273,0 1,1 0,-1-1,0 1,1 0,0-1,-1 1,1 0,0 0,-1-1,1 1,0 0,0 0,0 0,0 0,0 0,0 0,1 1,-1-1,0 0,0 0,1 1,-1-1,0 1,1-1,-1 1,0 0,1-1,-1 1,0 0,1 0,-1 0,1 0,-1 0,1 0,-1 1,0-1,1 0,-1 1,0-1,1 1,-1-1,0 1,1 0,-1-1,0 1,0 0,23 131,-24-126,1 0,-1 0,1 0,0 0,1 0,0 0,0 0,0-1,0 1,1-1,0 1,0-1,0 0,1 0,0 0,0-1,0 0,0 1,1-1,0-1,0 1,0-1,0 1,0-2,1 1,-1 0,1-1,0 0,-1-1,1 1,0-1,0 0,0 0,0-1,0 0,3 0,2-6,1 0,-1 0,1-1,-2-1,1 0,-1 0,-1-1,1 0,-1-1,-1 0,0 0,0-1,-1 0,-1 0,6-12,-8 10,0 1,-1-1,0 0,0 1,-2-1,0-1,0 1,-1 0,-2-10,2 16,-1 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119 368,'-10'9,"-1"0,1 1,1 0,0 0,0 1,1 0,1 1,0 0,0 0,1 0,1 1,0 0,0 0,2 1,0-1,-2 11,6-22,-1 1,1-1,-1 1,1-1,0 1,0-1,0 1,0-1,0 0,1 1,-1-1,1 0,-1 0,1 0,0 0,0 0,0-1,0 1,0 0,0-1,0 1,0-1,1 0,-1 0,1 0,-1 0,1 0,-1-1,1 1,-1-1,1 0,0 1,-1-1,1 0,-1-1,3 1,93-24,-93 22,0 0,1-1,-1 1,0-1,-1 0,1 0,0-1,-1 1,0-1,0 0,0 0,0 0,0-1,-1 0,0 1,0-1,0 0,-1 0,0 0,0-1,0 1,0-1,-1 1,0-1,0 1,0-1,-1 0,0 1,0-1,-1 0,1 1,-1-1,0 0,-1 1,1-1,-1 1,0 0,-3-1,1 1,-1 0,0 0,0 0,0 1,-1-1,1 1,-1 1,0-1,0 1,-1 0,1 0,-1 1,1 0,-1 0,0 0,0 1,0 0,-5 0,-14-1</inkml:trace>
  <inkml:trace contextRef="#ctx0" brushRef="#br0" timeOffset="330.883">655 1,'-10'29,"-3"19,1 11,2 0,4-5,1-7,3-6,1-6,1-4,0-2,1-2,-1 0,1 0,-1 0,-4-5,-7-5,-1-6</inkml:trace>
  <inkml:trace contextRef="#ctx0" brushRef="#br0" timeOffset="565.448">373 255,'24'-5,"37"-1,12 0,4 1,-6 2,-11 0,-6 2,-7 6,-7 1,-6 0,-8-1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0 457,'225'-285,"-210"265,1 0,0 1,2 1,0 0,1 2,4-3,-22 18,0 0,0 0,0 1,0-1,1 0,-1 1,0-1,1 1,-1-1,1 1,-1 0,0-1,1 1,-1 0,1 0,-1 0,1 0,-1 0,0 0,1 1,-1-1,1 0,-1 1,0-1,1 1,-1-1,0 1,1 0,-1 0,0-1,0 1,0 0,0 0,0 0,0 0,0 0,0 1,0-1,0 0,-1 0,1 1,0-1,-1 0,1 1,-1-1,0 0,1 1,-1-1,0 1,17 75,-15-17,12 45,-13-102,0-1,0 0,0 1,1-1,-1 0,1 0,0 0,0 0,-1 0,1 0,0-1,1 1,-1 0,0-1,0 0,1 1,-1-1,1 0,-1 0,1-1,-1 1,1 0,0-1,-1 0,1 0,-1 1,1-1,0-1,-1 1,1 0,0-1,1 0,82-32,103-121,-11 15,-177 137,1 1,-1-1,1 1,-1 0,1 0,0 0,0 0,-1 0,1 0,0 1,0-1,0 0,0 1,0 0,0-1,0 1,0 0,0 0,0 0,0 0,0 0,0 1,0-1,0 1,0-1,0 1,0 0,0-1,-1 1,1 0,0 0,0 1,-1-1,1 0,-1 0,1 1,-1-1,1 1,-1-1,0 1,0 0,0 0,0-1,0 1,0 0,-1 0,1 0,0 0,-1 0,0 0,1 0,-1 0,0 0,0 0,0 0,0 0,0 0,-12 63,9-56,1 1,0-1,0 1,1-1,0 1,0 0,2-1,-1 1,1 0,0-1,1 1,1 5,-1-12,0 0,0 0,0 0,0-1,0 1,0-1,1 1,-1-1,1 0,0 0,-1 0,1 0,0-1,0 1,0-1,0 0,1 1,-1-1,0-1,0 1,1 0,-1-1,0 0,3 0,17 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82,'-18'28,"1"0,1 1,2 0,1 1,1 1,-3 16,14-44,-1 0,1 0,-1 0,1 1,0-1,0 1,1-1,-1 1,1-1,-1 1,1-1,0 1,1-1,-1 1,1-1,-1 1,1-1,0 1,0-1,0 0,1 0,-1 1,1-1,0 0,0 0,0 0,0-1,0 1,1 0,-1-1,1 0,0 1,0-1,0 0,0-1,0 1,0 0,0-1,0 0,1 1,-1-1,1-1,-1 1,1 0,-1-1,1 0,7-1,1 0,-1-2,0 1,0-1,0-1,0 0,-1-1,0 0,0 0,0-1,0 0,-1-1,0 0,0 0,-1-1,0 0,-1-1,1 0,-2 0,1 0,-1-1,-1 0,0 0,0-1,-1 1,0-1,-1 0,0 0,-1 0,0-1,0 1,-2 0,1-1,-1 1,-1 0,0-1,-1 1,0-2,-1 6,0 1,0-1,0 1,-1 0,0 0,0 0,-1 1,1 0,-1-1,0 1,-1 1,1-1,-1 1,0 0,0 0,0 1,-1 0,1 0,-1 0,1 1,-1 0,0 0,0 1,0 0,0 0,0 1,0 0,-1 0,1 0,0 1,0 0,0 0,0 1,0 0,1 0,-6 3,-10 7,3-1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0 270,'10'-24,"7"-13,7 1,-2 0,1 2,1 3,-4 1,0 6,-3 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46 286,'30'-11,"0"-1,0-2,-1 0,-1-2,-1-2,0 0,-1-1,11-13,10-45,-47 76,1-1,-1 0,0 0,0 0,1 1,-1-1,0 0,0 0,0 0,-1 1,1-1,0 0,-1 0,1 1,-1-1,0 0,1 1,-1-1,0 0,0 1,0-1,0 1,0 0,-1-1,1 1,0 0,-1 0,1 0,-1-1,1 1,-1 1,1-1,-1 0,0 0,1 1,-1-1,0 1,0-1,1 1,-1 0,0 0,0-1,1 1,-1 1,0-1,-2 0,-10 2,-1 1,1 0,0 1,0 1,0 0,0 1,1 0,0 1,0 1,1 0,0 1,0 0,1 0,0 1,1 1,0 0,1 0,0 1,1 0,0 1,-2 5,4-11,1 0,0 0,0 1,1 0,0 0,0 0,1 0,0 1,0-1,1 1,0 0,1 0,0 0,0-1,1 1,0 0,1 0,0 0,0 0,1 0,0 0,0-1,1 1,0-1,1 1,0-1,0-1,0 1,1 0,1-1,-1 0,1 0,0-1,5 5,0-5,0 0,0-1,1 0,0 0,0-1,0-1,0 0,0-1,1 0,-1-1,1 0,-1-1,1 0,-1-1,1-1,-1 0,0 0,2-2,10-3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1,'-11'66,"2"1,4 1,2-1,4 10,27 196,-17-137,16-64,-19-67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0 244,'39'-9,"31"-14,14-2,-3 3,-10 1,-12 3,-12 0,-9 4,-6-1,-4 2,-6-2,-3 2,-4-1,0 1,-2 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1,'-44'472,"38"-437,4-25,0 1,0 0,1 0,0-1,1 1,0 0,1 0,0 0,0 0,1-1,1 1,1 2,-3-11,0 1,1-1,-1 0,1 0,0 0,0 0,-1-1,1 1,0-1,0 1,1-1,-1 1,0-1,0 0,1 0,-1 0,1 0,-1-1,0 1,1-1,0 1,-1-1,1 0,-1 0,1 0,-1 0,1 0,-1-1,1 1,-1-1,1 0,-1 0,2 0,77-39,63-46,-141 86,-1-1,1 1,0 0,-1 0,1 1,-1-1,1 1,0-1,-1 1,1 0,-1 0,1 0,-1 0,0 0,1 0,-1 1,0-1,0 1,0 0,0-1,0 1,0 0,-1 0,1 0,-1 0,1 1,-1-1,0 0,0 1,0-1,0 1,0-1,0 1,-1-1,1 1,-1 0,0-1,0 1,0-1,0 1,14 34,-13-34,0 0,0 0,1 0,-1-1,1 1,0-1,0 1,0-1,0 1,0-1,1 0,-1 0,1 0,-1-1,1 1,-1 0,1-1,0 0,0 0,0 1,0-2,0 1,0 0,0-1,1 1,16-3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0,'-59'33,"2"2,1 3,2 2,-4 8,18-4,39-43,0 0,1 0,-1-1,0 1,0 0,1 0,-1 0,1 0,-1 0,1 0,-1 0,1 1,0-1,-1 0,1 0,0 0,0 0,0 0,0 0,0 1,0-1,0 0,0 0,0 0,1 0,-1 0,0 0,1 1,-1-1,1 0,-1 0,1 0,0 0,-1-1,1 1,0 0,0 0,0 0,-1 0,1-1,0 1,0 0,0-1,0 1,1 0,9 0,1 1,-1-1,1-1,-1 0,1-1,-1 0,1-1,-1 0,0-1,0 0,0-1,0 0,-1 0,1-1,-1-1,0 0,0-1,-4 4,177-113,-182 114,0 1,0-1,0 1,0 0,0 0,1 0,-1 0,1 0,-1 0,1 0,-1 0,1 0,-1 0,1 1,0-1,-1 1,1 0,0-1,-1 1,1 0,0 0,0 0,-1 0,1 0,0 0,-1 0,1 1,0-1,0 1,-1-1,1 1,-1 0,1 0,-1-1,1 1,-1 0,1 0,-1 0,0 1,1-1,-1 0,0 0,0 1,0-1,0 1,0-1,0 1,-1-1,1 1,0 0,-1-1,1 1,-1 0,0-1,1 2,2 49,-3-26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1 175,'12'-15,"-7"7,1 0,0 1,1-1,0 1,0 1,0-1,1 1,-1 1,2-1,-1 1,0 1,5-2,-11 6,0 1,1-1,-1 1,0 0,0-1,0 1,0 0,0 0,0 1,0-1,0 0,-1 1,1-1,0 1,-1-1,1 1,-1 0,0 0,0-1,1 1,-1 0,0 0,0 0,-1 0,1 1,0-1,-1 0,1 0,-1 0,0 1,0-1,0 0,0 0,0 2,5 15,-3-15,0 0,0-1,0 1,1-1,-1 1,1-1,0 0,0 0,0 0,0-1,1 1,-1-1,1 0,-1 0,1 0,0 0,0 0,0-1,0 0,0 0,0 0,0 0,0-1,0 1,0-1,0 0,1 0,-1-1,0 1,1-1,123-37,-114 30,-1 0,0-1,0-1,-1 0,0-1,-1 0,0 0,0-2,-2 1,1-1,-2-1,5-8,-3 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1,'-10'0,"0"0,0 0,-1 1,1 1,0-1,0 2,0-1,0 2,1-1,-1 1,1 1,0-1,0 2,1-1,-1 1,-4 5,2-3,0 1,1 0,0 0,0 1,1 0,1 1,0 0,0 0,1 1,1 0,0 0,0 1,3-7,1 0,0 1,0 0,0-1,1 1,0 0,0 0,0 0,1-1,0 1,1 0,0 0,0 0,0 0,1-1,0 1,0 0,0-1,1 0,0 1,1-1,-1-1,1 1,2 2,-3-4,1 0,0-1,1 1,-1-1,0 0,1 0,0 0,0 0,0-1,0 0,0 0,0 0,0-1,1 0,-1 0,1 0,-1-1,1 0,-1 0,1 0,-1 0,1-1,-1 0,0 0,1-1,3-1,8-3,0 0,0-1,-1-1,0-1,-1 0,1-1,7-8,158-161,-180 178,0-1,0 1,0-1,0 1,0-1,0 1,0 0,0 0,1-1,-1 1,0 0,1 0,-1 0,1 0,-1 1,1-1,-1 0,1 1,0-1,-1 1,1-1,0 1,0 0,-1 0,1 0,0 0,0 0,-1 0,1 0,0 0,0 1,-1-1,1 1,0-1,-1 1,1 0,-1 0,1-1,-1 1,1 0,-1 0,0 1,1-1,-1 0,0 0,0 1,0-1,0 0,0 1,0-1,0 1,0 0,28 129,-26-122,0-1,1 0,0 0,0 0,1 0,-1 0,2-1,-1 0,1 0,0-1,1 1,-1-1,1-1,0 1,1-1,-1 0,1-1,0 0,9 3,128 35,-112-38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10 545,'-3'11,"1"0,0 0,1 1,0-1,0 0,1 1,1-1,0 0,1 1,0-1,0 0,1 0,1 0,0-1,0 1,1-1,0 0,1 0,0-1,1 1,4 3,-9-11,0-1,1 1,-1-1,0 0,1 0,-1 0,1 0,0 0,-1-1,1 1,-1-1,1 0,0 0,-1 0,1 0,0 0,-1 0,1-1,0 1,-1-1,1 0,-1 0,1 0,-1 0,1 0,-1 0,0-1,1 1,-1-1,0 0,0 0,0 1,-1-1,1 0,0-1,-1 1,1 0,-1 0,1-2,43-98,-42 91,0-1,-1 1,0-1,-1 0,-1 0,1 0,-2 0,0 0,0 0,-1 1,-1-1,1 0,-2 1,0 0,-4-9,6 18,1 0,-1 0,0 0,0 1,0-1,0 1,0-1,0 1,0 0,0 0,-1 0,1 0,0 0,-1 1,1-1,0 1,-1-1,1 1,-1 0,1 0,-1 0,1 0,-1 0,1 1,0-1,-1 1,1 0,0-1,-1 1,1 0,0 0,0 1,0-1,0 0,0 1,0-1,0 1,0 0,0-1,1 1,-1 0,1 0,-1 0,1 0,0 0,0 1,-1 1,0-2,1-1,-1 1,1 0,-1 0,1 0,0-1,0 1,0 1,0-1,0 0,0 0,0 0,1 0,-1 1,1-1,0 0,0 0,-1 1,1-1,1 0,-1 1,0-1,1 0,-1 0,1 1,-1-1,1 0,0 0,0 0,0 0,0 0,1 0,-1 0,0 0,1 0,-1-1,1 1,0-1,-1 1,1-1,0 1,0-1,0 0,0 0,0 0,0 0,1 0,-1-1,0 1,0-1,0 1,1-1,10-1,-1 0,1-1,-1 0,1-1,-1-1,0 1,0-2,0 0,-1 0,0-1,0-1,0 0,-1 0,0-1,6-6,25-20,-2-2,-2-1,-1-2,16-25,-37 45,0-1,-1 0,-2-1,0 0,-1-1,-1 0,-1-1,-1 0,-1-1,0-5,5-8,1 72,42 500,-44-388,-2-82,-3 0,-3 0,-3 0,-2 0,-4 0,-2 0,-3-1,-18 55,24-104,0-1,-2 1,0-1,0 0,-1 0,-1-1,-1-1,1 1,-2-1,-6 5,15-15,0 0,0-1,0 1,0-1,0 0,0 1,0-1,-1 0,1 0,0-1,-1 1,1 0,-1-1,1 1,-1-1,1 0,-1 0,1 0,-1 0,1-1,0 1,-1 0,1-1,-1 0,1 0,0 1,-1-1,1-1,0 1,0 0,0 0,0-1,0 0,0 1,0-1,0 0,1 0,-1 0,1 0,-1 0,1 0,0 0,0 0,0 0,0-1,0 1,0-2,-3-19,2 0,0 0,1-1,2 1,0 0,1 0,2 0,0 0,1 1,2 0,0 0,1 0,3-4,70-151,-64 143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278 332,'27'-24,"-2"-1,-1-2,0 0,-2-1,-2-1,0-1,-2-1,-1 0,-2-1,5-16,-26 209,6 69,5-115,-6 1,-5 0,-5-1,-5 0,-18 61,29-157,0-1,-2-1,0 1,-1-1,0 0,-1-1,-1 0,-1 0,0-1,-1-1,-1 0,0 0,-1-1,0-1,-1-1,-1 0,1 0,-2-2,1 0,-1-1,-17 6,28-13,1 0,-1 0,1 0,-1 0,0-1,1 0,-1-1,1 1,-1-1,1 0,-1 0,1-1,-1 1,1-1,0-1,0 1,0-1,0 0,0 0,1 0,-1 0,1-1,0 0,0 0,0 0,1 0,-1-1,1 1,0-1,0 0,1 0,0 0,0 0,0-1,0 1,1 0,-1-1,2 1,-1-1,0 0,1 1,0-1,1 1,-1-1,1 0,0 1,0 0,1-1,6-20,2 0,1 0,1 1,2 1,0 0,1 1,1 0,2 2,0 0,8-6,22-21,2 3,3 2,1 2,2 2,10-1,-36 21</inkml:trace>
  <inkml:trace contextRef="#ctx0" brushRef="#br0" timeOffset="246.542">842 585,'-18'20,"1"0,0 1,2 0,0 2,2 0,0 0,1 1,2 1,0-1,2 2,-5 22,13-44,-1-1,0 0,1 1,-1-1,1 0,0 1,0-1,1 0,-1 1,0-1,1 0,0 0,0 1,0-1,0 0,1 0,-1 0,1 0,0 0,0-1,0 1,0 0,0-1,0 1,1-1,-1 0,1 0,0 0,-1 0,1 0,0-1,0 1,0-1,1 0,-1 0,0 0,0 0,3 0,4-2,-1 0,0 0,0-1,0 0,0 0,0-1,0-1,-1 1,1-1,-1-1,0 1,0-2,-1 1,1-1,-1 0,-1 0,1-1,-1 0,0 0,0-1,-1 1,0-1,-1 0,0-1,0 1,0-1,-1 0,-1 1,1-1,-1-1,-1 1,0 0,0 0,-1-1,0 1,-1 0,1 0,-3-9,-34-61,22 60</inkml:trace>
  <inkml:trace contextRef="#ctx0" brushRef="#br0" timeOffset="483.599">1124 896,'0'-19,"0"-17,5-6,1-1,5 2,1 4,2 7,4 4,4 7,3 2,2 3,-4 5</inkml:trace>
  <inkml:trace contextRef="#ctx0" brushRef="#br0" timeOffset="762.081">1604 557,'-34'24,"-15"17,0 7,14 0,12-3,15-10,14-10,10-6,8-4,4-7,2-3,2-3,-1-2,-1-1,0-5,-1-1,0-5,-5 0</inkml:trace>
  <inkml:trace contextRef="#ctx0" brushRef="#br0" timeOffset="1129.896">1914 754,'39'-9,"-2"-2,1-1,-2-2,0-2,0-1,-2-2,0-1,-1-2,7-7,-37 27,0 1,0-1,0 0,0 0,0 0,-1 0,1 0,-1-1,0 1,0-1,0 1,0-1,0 0,0 0,-1 0,1 0,-1 0,0 0,0-1,0 1,0 0,-1 0,1-1,-1 1,0-1,0 1,0 0,0-1,-1 1,1 0,-1-1,0 1,0 0,0 0,-1 0,1 0,-1 0,1 0,-1 0,0 0,0 0,0 1,-1-1,-6 1,0-1,-1 1,1 1,-1-1,0 2,1-1,-1 1,0 1,0 0,1 0,-1 1,1 0,0 1,-1 0,1 0,0 1,0 1,1-1,0 1,-1 0,-6 7,-2 0,0 0,1 1,1 1,0 1,1 0,1 1,0 0,1 1,-7 13,14-22,1 0,0 1,1 0,-1 0,2 0,-1 0,1 0,1 0,0 1,0-1,1 1,0-1,0 1,1-1,0 0,1 1,0-1,1 0,0 0,0 0,1-1,1 3,0-3,0-1,0 0,1 0,0-1,0 1,1-1,0-1,0 1,0-1,1 0,-1-1,1 0,0 0,1-1,-1 0,1 0,-1-1,4 1,162 15,-136-18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31,'-2'-2,"1"0,0 0,-1 0,0 1,1-1,-1 0,0 1,0-1,0 1,0 0,0 0,0 0,-1 0,1 0,0 0,0 1,-1-1,1 1,0-1,-1 1,1 0,0 0,-1 0,-1 0,0 0,-12-2,-1 0,1 1,-1 1,0 1,1 0,-1 1,1 1,0 0,0 1,-1 1,15-4,0-1,0 1,-1 0,1 0,0 0,0 0,0 0,0 1,0-1,0 0,1 1,-1-1,0 1,1 0,-1 0,1 0,0 0,-1 0,1 0,0 0,0 0,0 0,1 0,-1 0,0 1,1-1,0 0,-1 1,1-1,0 0,0 1,0-1,1 0,-1 0,0 1,1-1,0 0,-1 1,1-1,0 0,0 0,0 0,62 80,-56-78,-1 1,0 0,0 0,0 0,0 1,-1 0,0 0,0 0,-1 1,0-1,0 1,0 0,-1 0,0 1,-1-1,1 1,-1-1,-1 1,1 0,-1 0,-1 0,0-1,0 1,0 0,-1 0,-1 6,-3-6,-1 0,0 0,0 0,0 0,-1-1,0 0,-1-1,1 0,-1 0,-1 0,1-1,-1 0,0-1,0 0,0 0,0-1,-1 0,1-1,-1 0,0 0,0-1,1-1,-1 1,0-2,0 1,0-1,-3-1,11 1,0 1,0 0,0-1,0 0,0 1,0-1,0 0,0 0,0 0,1 0,-1 0,0 0,1-1,-1 1,1-1,-1 1,1-1,-1 1,1-1,0 0,0 0,0 0,0 0,0 1,1-1,-1 0,0 0,1 0,0-1,-1 1,1 0,0 0,0 0,0 0,0 0,0 0,1 0,-1 0,1 0,-1 0,1 0,0 0,0 0,0 0,0 0,0 0,0 1,0-1,1 0,-1 1,1-1,14-12</inkml:trace>
  <inkml:trace contextRef="#ctx0" brushRef="#br0" timeOffset="734.146">721 200,'-6'6,"1"0,-1-1,1 2,0-1,0 1,1-1,0 1,0 0,1 1,0-1,0 1,1-1,0 1,0 0,1 0,-1 0,2 0,-1 0,1 0,1 0,-1 0,2 0,0 3,-3 37,-25 96,26-130,-2 0,0 0,-1 0,0 0,-1 0,0-1,-1 0,-1 0,0 0,-1 0,-1 0,8-13,0 1,0 0,-1-1,1 1,0-1,0 1,-1 0,1-1,0 1,-1-1,1 1,-1-1,1 1,0-1,-1 0,1 1,-1-1,1 1,-1-1,1 0,-1 0,0 1,1-1,-1 0,1 0,-1 0,0 1,1-1,-1 0,1 0,-1 0,0 0,1 0,-1 0,0 0,1-1,-1 1,1 0,-1 0,0 0,1-1,-1 1,1 0,-1 0,1-1,-1 1,1-1,-1 1,1 0,-1-1,1 1,0-1,-1 1,1-1,-1 1,1-1,0 1,0-1,-1 0,1 1,0-1,0 1,0-1,0 0,-7-42,10 25,0 0,1 1,1-1,1 1,0 0,1 0,1 1,9-14,6-17,-10 19,0 1,2 0,2 1,0 1,1 0,2 1,0 1,2 1,0 2,1 0,1 1,9-5,65-21,-95 44,0 0,0 0,0 0,0 1,0 0,1-1,-1 1,0 0,0 1,0-1,0 0,1 1,-1 0,0 0,0 0,0 0,0 0,-1 1,1-1,0 1,0-1,-1 1,1 0,-1 0,0 1,1-1,-1 0,0 1,0-1,-1 1,1 0,0 0,0 8,1-1,-1 1,-1 0,0 0,-1 0,0 0,-1 0,0 0,0 0,-1 0,-1 0,0 0,0-1,-1 0,0 1,-1-2,0 1,-1 0,0-1,0 0,-1 0,0-1,-1 0,0 0,0-1,-1 0,1 0,-3 0,-7 7,0-2,-1 0,-1-1,0-1,0 0,-1-2,0-1,0 0,-1-1,0-2,20-3,0-1,0 0,0 0,0 0,0 0,0 0,0 0,0 0,1-1,-1 1,0-1,0 1,0-1,0 0,1 0,-1 1,0-1,0-1,1 1,-1 0,1 0,-1-1,1 1,0 0,-1-1,1 0,0 1,0-1,0 0,0 1,1-1,-1 0,0 0,1 0,-1 0,1 1,-1-1,1 0,0 0,0-1,23-74,-7 58,0 5</inkml:trace>
  <inkml:trace contextRef="#ctx0" brushRef="#br0" timeOffset="1448.313">1200 341,'144'-205,"-130"198,-22 33,-45 126,45-121,-1 0,-2 0,-1-1,-2-1,-7 12,7-31,17-34,17-26,3 0,2 2,1 1,3 1,2 1,14-14,-41 53,0 1,0-1,0 1,0 0,1 0,0 1,0-1,0 1,0 0,1 0,0 1,0 0,0 0,0 0,0 1,1-1,0 1,-4 4,0-1,0 1,0 0,-1 0,1 0,-1 1,1-1,-1 0,0 1,0 0,0-1,0 1,-1 0,1 0,-1 0,1 0,-1 0,0 1,0-1,-1 0,1 0,-1 1,1-1,-1 0,0 1,-1-1,1 0,0 1,-1-1,0 0,0 1,1 1,0 7,0 0,1-1,0 1,1 0,0 0,1-1,0 0,1 1,3 5,2-2</inkml:trace>
  <inkml:trace contextRef="#ctx0" brushRef="#br0" timeOffset="1667.406">1793 173,'-9'33,"1"12,2-3</inkml:trace>
  <inkml:trace contextRef="#ctx0" brushRef="#br0" timeOffset="2202.9">2019 314,'95'-78,"-38"24,23 3,-78 52,0 0,0 1,0-1,-1 1,1-1,0 1,-1-1,1 1,-1 0,0 0,1 0,-1 0,0 0,0 0,0 0,-1 0,1 0,0 1,-1-1,1 0,-1 0,0 1,0-1,0 0,0 0,0 1,0-1,-1 0,1 2,0-1,-1 1,0-1,1 0,0 0,0 1,0-1,0 0,0 1,1-1,-1 0,1 1,0-1,0 0,0 0,0 0,1 0,-1 0,1 0,0 0,0-1,0 1,0-1,0 1,1-1,-1 0,1 1,-1-1,1-1,0 1,0 0,0-1,0 1,0-1,0 0,0 0,6-1,0-1,0 0,-1-1,1 0,0 0,-1-1,1 0,-1-1,0 1,0-2,0 1,-1-1,0 0,0-1,0 1,0-1,4-7,-4 8,10-10</inkml:trace>
  <inkml:trace contextRef="#ctx0" brushRef="#br0" timeOffset="2721.434">2866 3,'-18'12,"0"0,1 1,1 1,0 0,1 2,0-1,1 2,1 0,1 1,-8 14,18-30,1 0,-1 0,1 0,-1 0,1 0,0 0,0 0,0 1,0-1,0 0,1 1,-1-1,1 1,-1-1,1 1,0-1,0 1,0-1,0 1,1-1,-1 1,1-1,-1 0,1 1,0-1,0 0,0 1,0-1,1 0,-1 0,0 0,1 0,-1 0,1 0,0 0,0-1,0 1,0-1,0 1,0-1,0 0,0 1,0-1,1 0,-1-1,0 1,1 0,-1-1,1 1,-1-1,2 0,9-2,-1-2,0 1,0-2,0 1,0-2,-1 0,0 0,0-1,9-7,17-10,-36 24,89-41,-87 41,-1 0,1-1,-1 1,1 0,0 0,-1 0,1 0,-1 1,1-1,-1 1,1-1,-1 1,1 0,-1 0,0 0,1 1,-1-1,0 0,0 1,0-1,0 1,0 0,0 0,0 0,-1 0,1 0,-1 0,1 0,-1 0,0 1,0-1,0 0,0 1,0-1,-1 1,1 1,25 142,-22-95,-2 0,-2 0,-2 0,-3 0,-2 0,2-4,4-25,-1 0,-1 0,-1 0,0 0,-2-1,-1 0,0 0,-1-1,-2 0,0 0,-1-1,-1 1,11-19,0 1,0 0,0 0,0 0,0 0,-1-1,1 1,-1 0,1-1,-1 1,0-1,1 0,-1 0,0 1,0-1,0 0,0-1,0 1,0 0,0 0,0-1,0 0,0 1,-1-1,1 0,0 0,0 0,0 0,0 0,-1-1,1 1,0 0,0-1,0 0,0 0,0 1,0-1,0 0,0-1,1 1,-1 0,0 0,0-1,1 1,-1-1,0 0,-2-8,-1 0,2 0,-1 0,1 0,1-1,0 1,0-1,1 1,0-1,1 0,1 1,-1-1,2 1,-1-1,1 1,1-1,0 1,4-9,4-9,1 0,1 1,2 1,1 0,1 1,4-3,56-58,-59 72</inkml:trace>
  <inkml:trace contextRef="#ctx0" brushRef="#br0" timeOffset="5587.597">4051 31,'-2'1,"0"0,0 1,1-1,-1 1,0 0,1 0,-1-1,1 1,-1 0,1 0,0 0,0 0,0 1,0-1,0 0,0 0,1 1,-1-1,1 0,0 1,-1-1,1 0,0 1,0-1,1 1,-2 0,-2 18,1-1,1 1,1 0,0 0,2-1,0 1,2-1,3 14,-6-31,0 0,1 0,-1 0,1-1,0 1,-1 0,1 0,0-1,1 1,-1-1,0 0,1 0,-1 0,1 0,0 0,0 0,-1-1,1 1,0-1,1 0,-1 0,0 0,0 0,0 0,0-1,1 0,-1 1,0-1,1 0,-1-1,0 1,0 0,1-1,-1 0,0 0,0 0,0 0,0-1,0 1,0-1,0 1,-1-1,1 0,0 0,-1 0,3-3,34-29,-34 28,0 1,1 0,0 0,-1 0,2 0,-1 1,0 0,1 0,0 1,0 0,0 0,0 1,5-2,-8 6,-1-1,1 1,-1 0,0-1,0 2,0-1,0 0,0 1,0-1,0 1,-1 0,1 0,-1 0,0 0,0 0,0 0,-1 1,1-1,-1 1,1-1,-1 1,0 0,-1-1,1 1,0 2,7 16,-7-16,1-1,-1 1,1-1,1 1,-1-1,1 0,0 0,0 0,0 0,1-1,-1 1,1-1,0 0,1 0,-1 0,1-1,0 1,-1-1,2 0,-1-1,0 1,0-1,1 0,-1 0,1-1,0 0,-1 0,1 0,0 0,0-1,-1 0,4-1,6-4,0-2,-1 0,1 0,-1-1,-1-1,0-1,0 0,-1 0,0-1,-1-1,0 0,-1 0,0-1,-1 0,0-1,-1 0,-1 0,0-1,1-6,18-54,-22 68,-3 7</inkml:trace>
  <inkml:trace contextRef="#ctx0" brushRef="#br0" timeOffset="6070.2">5209 60,'-5'-2,"0"0,1 1,-1 0,0 0,1 0,-1 1,0 0,0 0,0 0,0 0,1 1,-1-1,0 1,0 1,1-1,-1 1,1-1,-1 1,1 1,0-1,-1 1,1-1,1 1,-1 0,0 1,-1 1,0-2,-5 4,0 1,0 1,1-1,0 2,0-1,1 1,0 0,1 1,0 0,1 0,0 1,1-1,0 1,1 0,0 1,1-1,-1 6,4-15,-1 0,1 0,0 0,0 0,0 0,0 0,0 0,1 0,-1 0,1 0,0 0,0 0,0-1,0 1,0 0,0-1,1 1,0 0,-1-1,1 0,0 1,0-1,0 0,1 0,-1 0,0 0,1-1,-1 1,1-1,0 1,-1-1,1 0,0 0,0 0,0 0,0-1,0 1,0-1,0 0,0 0,-1 0,1 0,0 0,0-1,0 1,0-1,0 0,0 0,2-1,22-11,0 0,-2-3,0 0,-1-1,0-1,-1-2,-2 0,16-18,-37 37,0 0,1 0,-1 1,1-1,-1 0,0 0,1 1,-1-1,1 0,0 1,-1-1,1 1,0-1,-1 1,1-1,0 1,-1-1,1 1,0-1,0 1,-1 0,1 0,0-1,0 1,0 0,0 0,-1 0,1 0,0 0,0 0,0 0,0 0,0 0,-1 0,1 1,0-1,0 0,0 1,-1-1,1 0,0 1,0-1,-1 1,1-1,0 1,-1-1,1 1,-1 0,1-1,-1 1,1 0,-1-1,1 1,-1 0,1 0,-1-1,0 1,0 0,1 0,-1 0,0-1,0 1,0 0,0 0,0 0,0 0,0 0,0 4,1-1,-1 1,1-1,0 1,1-1,-1 1,1-1,-1 0,1 1,1-1,-1 0,0 0,1-1,0 1,0 0,0-1,1 0,-1 0,1 0,-1 0,1 0,0-1,0 0,0 0,0 0,1 0,-1 0,1-1,-1 0,1 0,-1 0,1-1,-1 1,5-1,18-7,-2-3</inkml:trace>
  <inkml:trace contextRef="#ctx0" brushRef="#br0" timeOffset="6390.614">5801 31,'-13'3,"1"1,-1 0,1 1,1 0,-1 1,1 0,0 1,0 0,1 1,-8 8,16-15,1 0,0 0,0 0,0 0,0 0,0 1,0-1,0 0,0 1,1-1,-1 0,0 1,1-1,-1 1,1-1,0 1,-1 0,1-1,0 1,0-1,0 1,0 0,0-1,1 1,-1-1,0 1,1-1,-1 1,1-1,-1 1,1-1,0 1,0-1,0 0,-1 1,1-1,0 0,1 0,-1 0,0 1,63 37,-39-27,-22-10,0 0,0 0,0 0,0 0,-1 0,1 0,-1 1,1 0,-1-1,0 1,0 0,0 0,0 0,0 0,-1 0,1 0,-1 1,0-1,0 1,0-1,-1 0,1 1,-1-1,0 1,0 0,0-1,0 1,0-1,-1 1,0-1,0 0,0 1,0-1,0 0,-1 1,1-1,-1 0,0 0,0 0,0 0,0-1,-1 1,1-1,-1 1,1-1,-1 0,0 0,0 0,0 0,0 0,0-1,-1 1,1-1,-4 1,-58-2,47-6</inkml:trace>
  <inkml:trace contextRef="#ctx0" brushRef="#br0" timeOffset="38929.03">382 1075,'-12'83,"3"0,3 73,6-137,27 292,13-125,-33-145,-10-27</inkml:trace>
  <inkml:trace contextRef="#ctx0" brushRef="#br0" timeOffset="39164.092">100 1612,'44'-10,"37"-3,15 1,-4 2,-13 3,-10 3,-12 2,-11 1,-9 1,-5 0,-4 1,-1-1,-1 1,-5-1</inkml:trace>
  <inkml:trace contextRef="#ctx0" brushRef="#br0" timeOffset="39396.17">778 1922,'-1'-15,"1"-1,0 1,2 0,0-1,0 1,1 0,1 0,1 1,0-1,2-1,1-1,1 0,1 1,1 0,0 0,1 2,1-1,0 2,1-1,1 2,0 0,0 1,1 0,0 1,1 1,0 1,1 0,5 0,23-8,-28 9</inkml:trace>
  <inkml:trace contextRef="#ctx0" brushRef="#br0" timeOffset="39792.922">1596 1527,'-249'134,"240"-130,0 1,1 0,0 0,0 1,0 0,0 0,1 1,0 0,1 0,0 1,0 0,0 0,1 0,0 1,1-1,0 1,0 0,1 1,-2 5,5-13,0 0,0 0,0 0,0 0,0 0,0-1,0 1,1 0,-1 0,1 0,-1 0,1 0,0 0,-1-1,1 1,0 0,0-1,1 1,-1-1,0 1,0-1,1 1,-1-1,1 0,-1 0,1 0,0 0,-1 0,1 0,0 0,0 0,-1-1,1 1,0 0,0-1,0 0,0 0,0 1,0-1,0 0,0 0,0-1,0 1,0 0,0-1,87-24,-61 9,-1-1,-1-1,0-2,-2 0,0-1,13-17,19-15,-49 45,-7 7,1 0,-1-1,1 1,-1 0,1 0,-1-1,1 1,0 0,-1 0,1 0,0 0,0 0,0 0,0 0,0 0,0 0,0 1,0-1,0 0,1 0,-1 1,0-1,0 1,1-1,-1 1,0 0,0-1,1 1,-1 0,0 0,1 0,-1 0,1 0,-1 0,0 1,1-1,-1 0,0 1,0-1,1 1,-1-1,0 1,0-1,0 1,1 0,-1 0,0-1,0 1,0 0,0 0,-1 0,1 0,0 0,0 1,9 101,-8-89,1 0,0-1,1 1,0-1,1 0,1 0,0-1,0 1,1-1,1 0,3 3</inkml:trace>
  <inkml:trace contextRef="#ctx0" brushRef="#br0" timeOffset="40228.612">1934 1838,'150'-118,"-15"-40,-132 212,-5-37,1-12,0-1,1 0,-1 0,1 0,0 1,0-1,0 0,1 0,0 1,0-1,0 0,0 0,0 0,1 0,-1 0,1 0,0-1,1 1,-1 0,1-1,-1 0,1 0,0 1,0-2,0 1,1 0,-1-1,1 1,-1-1,1 0,0 0,0-1,0 1,0-1,0 1,3-1,5-1,0 0,0-1,0 0,0-1,0 0,-1-1,1 0,-1-1,0 0,0-1,0 0,-1-1,0 0,0-1,0 0,-1 0,8-9,38-22,-27 20,-4 3</inkml:trace>
  <inkml:trace contextRef="#ctx0" brushRef="#br0" timeOffset="40549.515">3007 1442,'-165'99,"164"-98,0-1,0 1,0-1,0 1,0-1,0 1,0 0,0-1,0 1,0 0,1 0,-1-1,0 1,0 0,1 0,-1 0,1 0,-1 0,1 0,-1 0,1 1,-1-1,1 0,0 0,0 0,0 0,0 0,0 1,0-1,0 0,0 0,0 0,0 0,0 0,1 1,-1-1,1 0,-1 0,0 0,1 0,0 0,-1 0,1 0,0 0,-1-1,1 1,0 0,0 0,0 0,0-1,0 1,0 0,0-1,0 1,0-1,0 1,0-1,0 0,0 1,0-1,0 0,1 0,-1 0,0 0,0 0,0 0,1 0,22 6,49 20,-71-26,-1 1,1 0,-1 0,0 0,1 0,-1 0,0 0,0 1,1-1,-1 0,0 1,0-1,-1 0,1 1,0-1,0 1,-1-1,1 1,-1 0,1-1,-1 1,0 0,1-1,-1 1,0 0,0-1,0 1,-1 0,1-1,0 1,-1 0,1-1,-1 1,1-1,-1 1,0-1,1 1,-1-1,0 1,0-1,-9 11,1-2,-2 1,1-2,-2 1,1-1,-1-1,0 0,-1-1,0 0,0-1,0 0,-3-1,-13 8,-57 17,61-26</inkml:trace>
  <inkml:trace contextRef="#ctx0" brushRef="#br0" timeOffset="44430.289">3204 1866,'177'-230,"-172"224,-3 2,1 0,-1 1,1-1,0 0,0 1,1 0,-1 0,1 0,0 0,-1 1,1-1,0 1,0 0,1 0,-1 0,0 1,1 0,-1-1,1 2,-1-1,3 0,-5 4,1 0,-1-1,0 1,0 1,0-1,0 0,-1 0,1 1,-1-1,0 1,0-1,0 1,0-1,-1 1,0 0,1-1,-1 1,0 0,-1-1,1 1,-1 1,1 2,2 107,0-113,0 0,-1 0,1 1,0-1,0 0,-1-1,1 1,0 0,0-1,0 1,0-1,0 1,0-1,0 0,0 0,0 0,0 0,1 0,-1 0,0-1,0 1,0-1,0 1,-1-1,1 0,0 0,0 0,0 0,0 0,-1 0,1 0,-1-1,1 1,-1 0,1-1,-1 1,0-1,0 0,1 0,-1 1,0-1,-1 1,190-180,-182 174,-8 5,0 1,1 0,-1-1,1 1,-1 0,1 0,0-1,-1 1,1 0,0 0,0 0,0 0,0 0,0 0,0 0,0 0,0 1,0-1,0 0,0 0,1 1,-1-1,0 1,0-1,1 1,-1 0,0-1,1 1,-1 0,0 0,1 0,-1 0,0 0,1 0,-1 1,1-1,-1 0,0 1,0-1,1 1,-1-1,0 1,0-1,1 1,-1 0,0 0,0 0,0-1,0 1,0 0,0 0,-1 1,1-1,0 0,8 187,1-170,2-5</inkml:trace>
  <inkml:trace contextRef="#ctx0" brushRef="#br0" timeOffset="44667.357">4249 1555,'-24'34,"-8"20,1 6,7-7</inkml:trace>
  <inkml:trace contextRef="#ctx0" brushRef="#br0" timeOffset="45048.14">4616 1075,'3'6,"1"1,-1 0,1-1,-2 1,1 0,-1 1,0-1,-1 0,0 1,0-1,0 0,-1 1,0-1,-1 1,1-1,-1 1,-1-1,-52 312,56-15,3-303,1-11</inkml:trace>
  <inkml:trace contextRef="#ctx0" brushRef="#br0" timeOffset="45367.046">4926 1047,'-1'54,"-3"-1,-2 0,-2 0,-9 29,-50 246,66-326,1-1,0 0,0 0,0 0,0 0,0 0,0 0,0 0,0 0,-1 0,1 0,0 0,-1 0,1 0,-1 0,1 0,-1 0,0 0,1-1,-1 1,0 0,1 0,-1-1,0 1,0 0,0-1,0 1,0-1,1 1,-1-1,0 1,0-1,0 0,0 0,-1 1,-5-6</inkml:trace>
  <inkml:trace contextRef="#ctx0" brushRef="#br0" timeOffset="45613.586">4418 1358,'43'-5,"39"-2,14 1,1-4,-7 1,-13 0,-11 3,-12 3,-9 0,-9 2,-5 1,-3 1,-1 4,-1 1,-5 1</inkml:trace>
  <inkml:trace contextRef="#ctx0" brushRef="#br0" timeOffset="45912.042">4164 1019,'0'19,"0"6</inkml:trace>
  <inkml:trace contextRef="#ctx0" brushRef="#br0" timeOffset="46649.658">5236 1499,'6'3,"-1"0,1-1,0 0,0 1,0-2,0 1,0-1,0 0,1 0,-1 0,0-1,0 0,1-1,-1 1,0-1,0 0,0-1,0 1,0-1,0-1,0 1,0-1,-1 0,1 0,5-3,-1 0,0-1,-1 0,0 0,0-1,0 0,-1-1,0 0,-1 0,0-1,0 0,2-6,-8 15,1-1,-1 0,0 0,0 1,0-1,0 0,0 0,0 0,0 0,-1-1,1 1,-1 0,1 0,-1 0,0 0,0-1,0 1,0 0,0 0,-1 0,1-1,-1 1,1 0,-1 0,0 0,0 0,0 0,0 0,0 0,0 0,0 1,-1-1,1 0,-1 1,1-1,-1 1,0-1,1 1,-1 0,0 0,0-1,0 2,0-1,0 0,0 0,0 0,0 1,0 0,-1-1,1 1,-12 1,-1 1,1 0,1 1,-1 1,0 0,1 1,0 0,0 1,0 1,1 0,0 1,0 0,1 0,-7 8,7-9,1 0,-1 1,1 1,1 0,0 0,0 1,1 0,0 0,1 1,0 0,0 0,2 0,-1 1,1 0,1 1,0-1,1 1,0-1,0 12,3-19,2-1,-1 0,0 0,1 0,0 0,-1-1,2 1,-1 0,0-1,1 1,-1-1,1 0,0 0,0 0,1 0,-1 0,0-1,1 0,0 1,-1-1,1 0,0-1,0 1,0-1,0 0,3 1,114 9,-83-15,-1-3,1 0,-1-3,-1-1,0-2,0-1,12-8,-16 8,-1 0,-1-3,0 0,-1-2,-1-1,0-1,-2-1,-1-2,-1-1,0 0,18-28,-41 51,1 1,0-1,-1 1,0-1,1 0,-1 0,0 1,0-1,0 0,0 0,0 0,0 0,0 0,-1-1,1 1,-1 0,0 0,1 0,-1 0,0-1,0 1,-1 0,1 0,0 0,-1 0,1-1,-1 1,0 0,1 0,-1 0,0 0,0 0,-1 0,1 1,0-1,-1 0,1 1,-1-1,1 1,-1-1,0 1,1 0,-1-1,0 1,0 0,0 0,0 0,0 1,0-1,0 0,0 1,-1 0,1-1,-1 1,-6 2,0 1,0 0,1 0,-1 1,1 0,0 1,0-1,0 2,1-1,0 1,0 0,-2 3,-6 3,10-8,1-1,-1 1,1 0,0 1,0-1,0 1,1-1,-1 1,1 0,0 1,0-1,1 0,0 1,0 0,0-1,1 1,-1 0,2 0,-1 0,0 0,1 0,0 0,1-1,-1 1,1 0,0 0,1 0,-1 0,1-1,0 1,1-1,-1 1,1-1,0 0,0 0,1 0,1 1,54 51,-49-50,-1 0,-1 1,1 0,-1 0,0 1,-1 0,0 0,-1 1,0 0,0 0,-1 0,0 1,-1 0,2 6,-2 11,-1-3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3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396,'-4'12,"0"1,1-1,1 1,0 0,1 0,0 0,1 0,0 0,1 0,0 0,2 0,-1 0,1-1,1 1,0-1,1 0,1 0,-1 0,2-1,0 0,0 0,8 9,-9-15,0 0,0-1,1 0,-1 0,1 0,0-1,0 0,0 0,0-1,1 0,-1 0,1 0,-1-1,1 0,-1-1,1 0,0 0,-1-1,1 1,-1-2,1 1,-1-1,1 0,-1-1,0 1,0-2,0 1,-1-1,7-4,0-1,-1-1,0-1,0 0,-1 0,0-1,-1-1,0 0,-1 0,-1-1,0 0,-1 0,0-1,-1 0,-1 0,-1 0,0-1,4-6,-6 18,0 1,0-1,0 0,-1 1,0-1,0 0,0 0,0 0,0 0,-1 0,0 0,0 0,0 0,0 0,-1 1,1-1,-1 0,0-1,-4 1</inkml:trace>
  <inkml:trace contextRef="#ctx0" brushRef="#br0" timeOffset="369.812">2258 339,'0'0,"0"1,0-1,-1 0,1 0,0 0,-1 0,1 0,0 0,0 0,-1 0,1 0,0 0,-1 0,1 0,0 0,0 0,-1 0,1 0,0-1,0 1,-1 0,1 0,0 0,0 0,-1 0,1-1,0 1,0 0,-1 0,1 0,0-1,0 1,0 0,0 0,0-1,-1 1,1 0,0 0,0-1,0 1,0 0,0-1,0 1,0 0,0 0,0-1,0 1,0 0,0-1,0 1,0 0,0 0,0-1,0 1,0 0,1 0,-1-1,0 1,0 0,0-1,-27 9,-163 123,184-127,1 1,0 0,0 0,1 0,-1 0,1 1,0 0,1 0,-1 0,1 0,0 0,1 1,0-1,0 1,0 0,1 0,-1-1,2 1,-1 0,1 0,0 0,1 0,-1 0,1 0,1 0,-1-1,1 1,1 0,-1-1,1 0,0 1,0-1,1 0,0-1,0 1,0 0,1-1,-1 0,1 0,1-1,-1 1,2 0,5 3,0 0,1-1,0-1,0 0,0 0,1-2,-1 1,1-2,0 0,0 0,1-2,-1 1,0-2,1 0,-1-1,0 0,1-1,-1-1,0 0,11-5,-7-3</inkml:trace>
  <inkml:trace contextRef="#ctx0" brushRef="#br0" timeOffset="786.046">2710 0,'-22'110,"5"0,6 1,4 1,5 16,1-124,0 0,1 0,-1 0,1 0,0 0,1-1,-1 1,0 0,1 0,0 0,0 0,0-1,1 1,-1-1,1 1,0-1,0 1,0-1,0 0,0 0,1 0,0 0,-1 0,1-1,0 1,0-1,1 0,-1 1,0-2,1 1,-1 0,1-1,0 1,-1-1,1 0,0 0,0-1,0 1,1-1,7-1,0-1,0-1,0 0,-1 0,1-1,-1-1,0 1,0-2,7-5,34-13,-50 22,1 0,-1 0,1 0,-1 0,1 1,-1 0,1-1,0 1,0 0,0 0,0 1,0-1,0 0,0 1,0 0,0 0,0 0,0 0,0 0,0 1,0-1,0 1,-1 0,1 0,0 0,0 0,0 0,-1 1,1-1,-1 1,1-1,-1 1,1 0,-1 0,0 0,0 1,0-1,0 0,-1 1,1 0,-1-1,1 1,-1 0,0-1,0 1,0 1,32 105,-24-93</inkml:trace>
  <inkml:trace contextRef="#ctx0" brushRef="#br0" timeOffset="28828.833">0 734,'56'-41,"-53"37,114-176,0 37,-8 39,-109 103,0 0,1 0,-1 0,1 0,-1 0,1 0,0 0,-1 0,1 0,0 0,-1 1,1-1,0 0,0 0,0 1,0-1,0 1,0-1,0 1,0-1,0 1,0 0,0-1,0 1,0 0,0 0,0 0,0 0,0 0,1 0,-1 0,0 0,0 0,0 0,0 0,0 1,0-1,0 1,0-1,0 1,0-1,0 1,0-1,0 1,-1 0,1-1,0 1,0 0,0 0,-1 0,1 0,-1 0,1-1,-1 1,1 1,5 139,-9-89,14 119,6-70,-16-100,0-1,0 0,0 1,0-1,0 0,-1 0,1 0,0 0,0 1,0-1,0 0,0-1,0 1,0 0,-1 0,1 0,0 0,0-1,0 1,0 0,0-1,-1 1,1-1,0 1,0-1,-1 1,1-1,0 0,-1 1,1-1,-1 0,1 1,-1-1,1 0,-1 0,1 0,-1 1,0-1,1 0,-1 0,0 0,0 0,80-118,75-96,-130 185,-19 21,0 2,0-1,0 1,1 0,0 0,1 0,-1 1,1 1,0-1,1 1,2-1,-8 5,-1 1,1-1,-1 1,1 0,0 0,0 0,-1 0,1 0,0 0,-1 1,1-1,-1 1,1 0,0 0,-1 0,0 0,1 0,-1 0,0 1,1-1,-1 1,0 0,0 0,0-1,0 1,-1 0,1 1,0-1,-1 0,0 0,1 1,0 2,26 84,-27-66,-1 0,-1 0,-1 0,-1-1,-1 1,-5 16,5-26,1 0,1 0,0 0,1 0,0 1,1-1,1 1,0-1,1 3,4 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4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622 102,'-3'1,"0"2,0-1,1 0,-1 0,1 1,0 0,-1-1,1 1,1 0,-1 0,0 0,1 0,-1 0,1 1,0-1,0 0,0 3,-1-3,-24 164,20-86,-33 147,-33 64,42-205,23-87,2-5</inkml:trace>
  <inkml:trace contextRef="#ctx0" brushRef="#br0" timeOffset="821.979">1 299,'840'-273,"-818"266,-11 3,0 0,0 1,0 1,1-1,-1 2,1 0,-1 0,1 1,-1 1,1-1,4 3,-13-3,1 0,-1 1,0 0,0 0,0 0,0 0,1 0,-2 1,1-1,0 1,0 0,0 0,-1 0,1 0,-1 0,1 0,-1 1,0-1,0 1,0 0,-1 0,1 0,0-1,-1 1,0 1,0-1,0 0,0 0,0 0,-1 1,1 1,1 38,-1 0,-3 0,-1-1,-2 1,-2 0,-4 7,9-37,-12 58,-2 12,2 0,5 0,2 44,6-125,0 1,1-1,-1 1,1 0,0-1,0 1,0-1,0 1,1 0,-1-1,1 1,-1-1,1 1,0-1,0 1,0-1,0 0,0 1,1-1,-1 0,1 0,0 0,-1 0,1 0,0 0,0-1,0 1,0-1,0 1,1-1,-1 0,0 1,1-1,-1-1,1 1,-1 0,1 0,-1-1,1 0,-1 1,3-1,9-4,0 0,-1 0,0-2,0 1,0-2,-1 1,1-2,-2 0,1 0,4-6,25-19,-31 23,1 1,1 0,0 0,0 1,0 1,1 0,0 1,1 0,3-1,-16 7,1-1,-1 1,0-1,0 1,1-1,-1 1,0 0,0 0,1-1,-1 1,0 0,1 0,-1 0,0 1,1-1,-1 0,0 0,0 1,1-1,-1 1,0-1,0 1,0-1,0 1,1 0,-1-1,0 1,0 0,0 0,0 0,-1 0,1 0,0 0,0 0,-1 0,1 0,0 1,-1-1,1 0,-1 0,0 1,1-1,-1 0,0 1,-6 66,0-32,6-33,1 0,-1 0,0-1,1 1,-1 0,1-1,0 1,0 0,0-1,0 1,1-1,-1 1,1-1,-1 0,1 0,0 1,0-1,0 0,0-1,0 1,0 0,1-1,-1 1,0-1,1 1,-1-1,1 0,0 0,-1-1,1 1,0 0,0-1,-1 0,1 1,0-1,0 0,4 0,0 1,0-1,0-1,-1 1,1-1,0-1,0 1,-1-1,1 0,-1 0,1-1,-1 0,0 0,3-3,6-6</inkml:trace>
  <inkml:trace contextRef="#ctx0" brushRef="#br0" timeOffset="1371.46">1694 779,'0'5,"1"0,0 0,0 0,1 0,-1 0,1 0,0-1,0 1,1 0,-1-1,1 0,0 0,0 0,1 0,-1 0,1 0,0-1,0 0,0 0,0 0,1 0,-1-1,1 1,-1-1,1 0,0-1,0 1,0-1,0 0,0 0,0-1,2 1,6-3,0-1,1-1,-1 0,0 0,-1-1,1-1,-1 0,0-1,-1 0,0-1,0 0,0-1,-1 0,0-1,-1 0,0 0,-1-1,0 0,0 0,3-8,-10 15,1 0,0 0,-1 0,0 0,0 1,0-2,0 1,-1 0,1 0,-1 0,0 0,-1 0,1 0,-1 0,1 0,-1 0,0 0,-1 0,1 0,-1 0,0 0,0 1,0-1,0 1,0-1,-1 1,0 0,1 0,-1 0,0 0,-1 1,1-1,0 1,-1 0,1 0,-1 0,0 0,0 1,0-1,1 1,-1 0,0 0,-1 1,1-1,0 1,-2 0,-10 0,1 1,-1 1,1 0,0 2,0-1,0 2,0 0,1 0,0 2,0 0,0 0,1 1,0 1,1 0,0 1,0 0,1 1,0 0,1 1,1 0,0 1,0 0,1 0,1 1,-4 9,8-18,0 1,0 0,0-1,1 1,0 1,0-1,1 0,0 0,0 1,0-1,1 0,0 1,0-1,0 1,1-1,0 0,0 0,1 1,0-1,0 0,0 0,1 0,0-1,0 1,0-1,1 1,0-1,0 0,0 0,0-1,1 1,0-1,0 0,4 2,8 2,-1-2,2 0,-1 0,1-2,-1 0,1-1,0-1,0-1,1 0,-1-1,0-1,0-1,0-1,9-2,-7 1,0 0,0-2,0 0,-1-1,0-1,0-1,-1-1,0 0,-1-1,16-14,-15 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36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0 806,'4'-22,"0"1,1-1,2 1,0 0,1 1,1 0,0 0,2 1,1 0,0 1,1 0,1 1,15-15,30-35,4 2,2 3,62-44,-126 106,-1-1,1 0,-1 1,1-1,-1 1,1-1,-1 1,1-1,-1 1,1 0,0-1,-1 1,1 0,0-1,-1 1,1 0,0 0,-1 0,1-1,0 1,-1 0,1 0,0 0,0 0,-1 0,1 0,0 1,0-1,-1 0,1 0,0 0,-1 1,1-1,0 0,-1 1,1-1,-1 0,1 1,0-1,-1 1,1-1,-1 1,1-1,-1 1,0 0,1-1,-1 1,0 0,1-1,-1 1,0 0,1-1,-1 1,0 0,0-1,0 1,0 0,0 0,0-1,0 1,0 0,0-1,0 1,0 0,0 0,-1-1,1 1,0 0,-1-1,1 1,-7 57,-59 202,64-257,0 0,1 0,0 0,-1 0,1 0,0 0,0 1,1-1,-1 0,1 0,0 1,0-1,0 0,0 0,0 1,1-1,-1 0,1 0,0 0,0 1,0-1,0 0,1 0,-1 0,1-1,0 1,0 0,0-1,0 1,0-1,0 1,1-1,-1 0,1 0,0 0,-1-1,1 1,0-1,0 1,3 0,5-3,1 0,0-1,-1 0,0-1,0 0,1-1,-2 0,1-1,0 0,-1-1,0 0,-1-1,1 1,-1-2,0 1,2-4,11-6,223-168,-244 184,5-4,-1 0,1 0,0 1,0 0,0 0,1 0,0 1,-1 0,1 0,0 0,0 1,1 0,-1 1,0 0,1 0,0 0,-6 3,1 0,0 0,-1 0,1 1,-1-1,0 1,0-1,0 1,0 0,0 0,-1-1,1 1,-1 1,0-1,0 0,0 0,0 0,-1 1,1-1,-1 0,0 0,0 1,0-1,0 0,0 1,-1-1,0 0,1 1,-1-1,0 0,-1 0,1 0,-2 2,3-3,-40 172,38-171,1 0,0 0,0 0,0 0,0 1,0-1,1 0,0 1,-1-1,1 0,0 1,1-1,-1 0,1 1,-1-1,1 0,0 0,0 1,0-1,1 0,-1 0,1 0,0 0,-1-1,1 1,1 0,-1-1,0 1,0-1,1 0,0 0,-1 0,1 0,0 0,0-1,0 1,0-1,0 0,0 0,1 0,-1 0,0 0,0-1,3 1,15-5,-2-1</inkml:trace>
  <inkml:trace contextRef="#ctx0" brushRef="#br0" timeOffset="315.912">1411 580,'42'-11,"-2"-2,0-1,0-2,-2-2,0-1,-1-2,-1-2,2-4,11-20,-48 46,0 0,0-1,0 1,0 0,-1-1,1 1,0-1,-1 1,1-1,-1 1,0-1,1 1,-1-1,0 0,0 1,0-1,0 1,0-1,0 1,-1-1,1 0,0 1,-1-1,1 1,-1-1,0 1,1 0,-1-1,0 1,0 0,0-1,0 1,0 0,0 0,0 0,-1 0,1 0,0 0,0 0,-1 0,-6-1,0-1,-1 2,1-1,-1 1,1 0,-1 1,1 0,-1 0,1 1,-1 0,1 1,0-1,-1 2,1-1,0 1,0 0,0 1,-7 4,-13 5,0 2,1 1,1 1,1 1,0 1,1 1,1 1,1 2,-5 6,20-19,0 0,1 0,0 0,0 1,1 0,1 0,0 0,0 0,1 1,1-1,0 1,0 0,1 0,1 0,0 0,1 7,0-14,-1-1,1 0,0 0,1 0,-1 0,1 0,0-1,-1 1,2 0,-1-1,0 1,1-1,-1 0,1 0,0 0,0 0,0 0,1-1,-1 1,1-1,-1 0,1 0,0 0,0-1,0 1,0-1,0 0,0 0,0 0,0-1,0 1,2-1,135-9,-104 2,-4 1</inkml:trace>
  <inkml:trace contextRef="#ctx0" brushRef="#br0" timeOffset="669.753">2456 354,'-42'7,"0"2,0 2,1 2,1 1,-19 11,47-22,1 1,0 0,0 0,0 1,0 1,1 0,0 0,0 1,1 0,0 1,0 0,1 0,-1 1,2 0,0 1,0 0,0 0,1 0,1 1,0-1,-3 11,7-19,1 0,0 0,0 0,0 0,0-1,0 1,0 0,1 0,-1 0,1 0,-1 0,1 0,0-1,0 1,-1 0,1-1,0 1,1 0,-1-1,0 1,0-1,1 0,-1 1,1-1,-1 0,1 0,-1 0,1 0,0 0,-1 0,1-1,0 1,0 0,0-1,0 1,-1-1,1 0,0 0,0 0,1 0,77-13,-43-4,0-1,-2-1,0-2,-1-2,-2 0,0-3,5-7,-25 23,-5 3,-1 1,1 0,0 0,0 1,0 0,1 0,0 0,0 1,0 1,1-1,5 0,-11 5,-1 0,1 1,-1-1,1 1,-1-1,0 1,0 0,0 0,0 0,0 0,0 1,0-1,-1 0,1 1,-1-1,1 1,-1 0,0-1,0 1,-1 0,1 0,0-1,-1 1,0 0,1 0,-1 0,0 0,-1 0,1 0,0-1,-1 1,0 0,1 0,-1 0,0 3,14 113,-2-93</inkml:trace>
  <inkml:trace contextRef="#ctx0" brushRef="#br0" timeOffset="1053.041">2653 693,'258'-334,"-258"334,0 0,0 0,0 0,0 1,0-1,0 0,0 0,0 1,1-1,-1 0,0 0,0 0,0 1,0-1,0 0,1 0,-1 0,0 0,0 0,0 1,1-1,-1 0,0 0,0 0,1 0,-1 0,0 0,0 0,0 0,1 0,-1 0,0 0,0 0,1 0,-1 0,0 0,0 0,1 0,-1 0,0 0,0 0,1 0,-1 0,0-1,0 1,0 0,1 0,-1 0,0 0,0 0,0-1,0 1,1 0,-4 30,2-23,0-4,0 115,1-114,1 0,0 0,0 0,1 0,-1 0,1 0,0-1,-1 1,2 0,-1-1,0 0,1 1,-1-1,1 0,0-1,0 1,0 0,1-1,-1 0,1 1,-1-1,1-1,0 1,-1 0,1-1,0 0,3 1,6-2,-1-1,1 0,0-1,-1 0,1-1,-1-1,0 0,0 0,0-1,-1-1,0 0,0 0,0-1,-1 0,0-1,0-1,-1 1,0-1,0-1,5-8,6-5,-1-1,-2 0,-1-1,0-1,9-23,-16 31</inkml:trace>
  <inkml:trace contextRef="#ctx0" brushRef="#br0" timeOffset="1554.117">3697 467,'-14'33,"-5"17,0-1</inkml:trace>
  <inkml:trace contextRef="#ctx0" brushRef="#br0" timeOffset="1703.341">3584 43,'0'0</inkml:trace>
  <inkml:trace contextRef="#ctx0" brushRef="#br0" timeOffset="2071.643">3838 665,'187'-264,"-131"210,-54 54,-1 1,0-1,0 1,1-1,-1 1,0 0,0-1,0 1,0 0,0 0,0 0,0 0,0 0,0 0,0 0,0 0,-1 0,1 0,0 0,-1 1,1-1,-1 0,1 0,-1 1,0-1,0 0,1 1,-1-1,0 0,0 1,0-1,0 0,-1 1,1-1,0 0,-1 1,1-1,-1 1,1 1,0 19,-1-16,-1 0,1 0,1 0,-1 0,1 0,0 1,1-1,-1 0,1 0,0 0,1 0,-1 0,1-1,1 1,-1 0,1-1,0 1,0-1,0 0,1 0,-1 0,1-1,1 1,-1-1,1 0,-1 0,1-1,0 1,1-1,1 1,0-3,1-1,0 1,0-1,-1-1,1 0,0 0,-1 0,1-1,-1 0,0 0,1-1,-1 0,0-1,-1 1,1-1,0 0,-1-1,0 0,0 0,-1 0,1 0,-1-1,0 0,-1 0,2-3,49-40,-41 40,1 0,1 1,0 1,0 1,0 0,0 1,16-2,-7 2</inkml:trace>
  <inkml:trace contextRef="#ctx0" brushRef="#br0" timeOffset="2522.803">4742 382,'-32'10,"2"1,-1 2,2 0,0 2,0 1,1 2,26-17,-1 0,1-1,0 1,0 0,-1 1,1-1,0 0,0 1,1-1,-1 1,0-1,0 1,1 0,-1 0,1 0,-1 0,1 0,0 0,0 0,0 0,0 1,0-1,0 0,1 0,-1 1,1-1,0 1,-1-1,1 0,0 1,1-1,-1 1,0-1,1 0,-1 1,1-1,0 0,-1 1,1-1,0 0,1 0,-1 0,0 0,1 0,-1 0,1 0,-1 0,1-1,1 2,7-3,0 0,0 0,0-1,0 0,-1-1,1 0,0 0,0-1,-1-1,0 1,0-1,0-1,0 0,0 0,-1-1,0 0,0 0,-1-1,0 0,3-4,0 3,-2 0,1 0,0 1,1 0,0 0,0 1,0 0,1 1,0 0,0 1,0 0,0 0,1 1,-1 1,1 0,1 1,-9 1,-1 0,1 1,-1 0,0 0,1 0,-1 0,0 1,0-1,0 1,0 0,0-1,0 2,0-1,-1 0,1 0,-1 1,1-1,-1 1,0 0,0 0,0 0,-1 0,1 0,-1 0,1 0,-1 1,25 92,-25-90,10 78,-5 0,-2 0,-7 53,1-33,3-79,0 0,-2-1,-1 1,-1 0,-1-1,-1 0,-2 0,0 0,-1 0,-2-1,0-1,-1 0,-1 0,-2-1,0-1,-1 0,-4 4,11-18,1 0,-1-1,0 1,0-2,-1 1,0-1,0 0,0-1,0 0,0-1,0 0,-6 1,12-3,0 0,0 1,0-1,-1 0,1-1,0 1,0-1,0 1,0-1,0 0,0 0,0 0,0-1,0 1,0-1,0 1,1-1,-1 0,1 0,-1 0,1-1,0 1,0 0,0-1,0 0,0 1,0-1,1 0,0 0,-1 0,1 0,0 0,0 0,1 0,-1 0,1 0,-1-1,1 1,-2-34,1-1,2 1,1 0,2 0,2 1,1-1,1 1,3 1,1-1,1 2,12-22,54-98,-60 118</inkml:trace>
  <inkml:trace contextRef="#ctx0" brushRef="#br0" timeOffset="3439.61">5277 185,'12'0,"1"-1,-1-1,0 0,1 0,-1-1,0-1,-1 0,1 0,-1-1,0-1,0 0,0 0,-1-1,0-1,0 0,-1 0,0 0,-1-1,0-1,0 0,-1 0,0 0,0-1,-1 1,-1-2,3-7,-12 66,3 1,2-1,1 0,3 0,10 44,7 88,-14-79,-5 0,-4 0,-14 96,10-164,-3-1,0-1,-2 1,-1-1,-2-1,-9 17,21-42,-1 0,1 0,-1 0,0 0,0 0,-1 0,1 0,-1-1,1 1,-1-1,0 0,-1 0,1 0,0 0,-1-1,0 1,1-1,-1 0,0 0,0 0,0-1,-1 1,1-1,0 0,0 0,-1 0,1-1,-1 0,1 0,0 0,-1 0,1-1,0 1,-1-1,1 0,0 0,0-1,-1 1,1-1,0 0,1 0,-1-1,0 1,0-1,-4-9,1 0,0 0,0-1,1 0,1 0,0-1,1 0,0 0,1 0,0 0,2 0,-1 0,2-1,0 1,1 0,0-3,1-6,0-1,2 0,0 1,2 0,0 0,2 0,0 1,2 0,0 1,2 0,0 0,1 1,3-2,-13 17,0 0,0 0,1 0,-1 1,1-1,0 1,0 0,0 0,1 1,0-1,-1 1,1 0,0 0,1 0,-1 1,0 0,1 0,-1 0,1 1,0 0,-1 0,1 0,0 1,0-1,0 1,-1 1,1-1,0 1,0 0,3 2,36 19,-24-11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0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928 652,'0'-2,"0"-1,-1 1,0-1,1 1,-1-1,0 1,0 0,0-1,-1 1,1 0,-1 0,1 0,-1 0,1 0,-1 0,0 1,0-1,0 0,0 1,0 0,-1-1,1 1,0 0,-1 0,1 0,0 0,-1 1,1-1,-1 1,-1-1,-80-5,65 11,1 1,0 1,1 0,-1 2,1 0,1 1,0 0,1 1,-1 1,2 0,0 1,1 1,0 0,1 1,0 0,2 1,-1 1,5-8,0 1,0 0,1 0,0 0,0 0,2 1,-1-1,1 1,1 0,0 0,0 0,1 0,1 1,0-1,0 0,1 0,0 0,1 0,1 0,0 0,2 6,0-12,0-1,1 1,-1-1,1 0,0-1,0 0,0 0,1 0,-1 0,1-1,-1 0,1-1,0 1,0-1,-1-1,1 1,0-1,0 0,0-1,0 0,0 0,-1 0,1-1,0 0,-1 0,1-1,0 0,24-8,0-2,0-1,-1-2,-1-1,0-1,-2-2,0 0,-1-2,-1-1,-1-1,-1 0,-2-2,0-1,10-19,19-38,-57 107,1 1,2-1,0 1,1 0,2 0,1 20,0-37,1 0,1-1,-1 1,1 0,0-1,1 1,-1-1,1 0,0 0,1 0,0 0,0 0,0-1,0 0,1 0,0 0,0 0,0-1,1 0,-1 0,1 0,0-1,0 1,0-2,1 1,-1-1,3 1,12 1</inkml:trace>
  <inkml:trace contextRef="#ctx0" brushRef="#br0" timeOffset="461.641">1352 1019,'81'-103,"-38"49,-2-1,-3-2,20-41,-43 78,-10 29,-12 38,3-35,0-1,1 0,0 1,1 0,0-1,1 1,0 0,1 0,0 0,1 0,1 0,-1 0,2-1,1 4,-3-12,1 0,-1-1,1 1,0 0,0-1,1 1,-1-1,0 0,1 0,-1 0,1 0,0 0,0 0,0-1,-1 1,1-1,1 0,-1 0,0 0,0 0,0-1,1 1,-1-1,0 0,0 0,1 0,-1 0,0-1,0 1,3-1,91-39,-73 20,-1-1,0 0,-2-2,-1 0,-1-1,13-22,-25 36</inkml:trace>
  <inkml:trace contextRef="#ctx0" brushRef="#br0" timeOffset="2002.272">2509 568,'-23'2,"0"1,1 1,-1 1,1 1,0 1,1 1,-1 1,2 1,-1 0,-16 13,18-11,2 1,-1 0,1 2,1 0,1 1,0 0,1 1,1 1,1 0,0 1,1 0,1 1,1 0,1 0,-3 11,10-28,0 0,0 0,0 0,1 0,-1 0,1 0,-1 0,1 0,0 0,0 0,0 0,1 0,-1 0,1 0,-1 0,1-1,0 1,0 0,1 0,-1 0,0-1,1 1,0-1,-1 1,1-1,0 0,0 1,1-1,-1 0,0 0,1-1,-1 1,1 0,-1-1,1 0,0 1,0-1,0 0,0-1,-1 1,1 0,0-1,0 0,0 1,0-1,0 0,3-1,14-3,-1-2,0 0,-1 0,1-2,-1-1,-1 0,0-1,0-1,-1 0,0-1,-1-1,-1 0,0-2,4-5,-16 19,1-2,23-19,-1-2,-1 0,-1-1,-1-1,-2-1,0-2,-2 1,9-21,-29 29,-22 43,12-2,0 1,1 0,1 1,2 0,0 1,1 0,-3 23,6-33,3-8,-1 0,1-1,-1 1,2 0,-1 0,1 0,0 0,0 0,0 0,1-1,0 1,0 0,1 0,-1-1,1 1,0-1,1 1,-1-1,1 0,0 0,1 0,-1 0,1-1,0 1,0-1,0 0,5 3,0-1,1-1,0 1,0-2,1 0,0 0,-1-1,1 0,0 0,0-2,1 1,-1-1,0-1,0 0,1-1,-1 0,0-1,0 0,0 0,0-1,0-1,-1 0,1 0,-1-1,0 0,-1-1,1 0,-1-1,46-29,-2-2,-2-2,-1-3,-3-1,-1-3,-2-2,-3-1,-2-2,-2-2,-3-2,-2-1,-2-1,6-24,-29 67,-1 0,0 0,-1 0,-1-1,-1 0,0 0,-1 0,-1 0,0 0,-1 0,-1 0,0 0,-1 0,-3-9,4 23,0-1,0 1,0 0,0 0,-1 0,1 0,0 0,-1 0,0 0,1 0,-1 1,0-1,0 0,0 1,0 0,0-1,0 1,-1 0,1 0,0 0,0 1,-1-1,1 0,-1 1,1 0,0-1,-1 1,1 0,-1 0,1 0,-1 1,1-1,-1 1,1-1,0 1,-1 0,1 0,-1 0,-79 53,47-17,1 1,2 2,1 0,3 3,1 0,3 1,1 2,2 0,2 2,2 3,11-32,1-1,1 1,0 1,2-1,0 0,1 1,1 11,1-24,0-1,-1 1,2-1,-1 1,1-1,0 0,1 0,-1 0,1 0,0 0,1 0,-1-1,1 0,0 0,0 0,1 0,0 0,0-1,0 0,0 0,0 0,1-1,0 0,0 0,10 5,0-1,1-1,0 0,0-1,0-1,1-1,0 0,-1-2,1 0,0 0,0-2,0 0,13-4,26-5,-45 10,0 0,0-2,0 1,0-1,0-1,-1 0,1-1,-1 0,0-1,0 0,0-1,-1 0,0-1,0 0,0 0,-1-1,0 0,-1-1,0 0,0 0,2-6,9-42,-46 83,22-15,0 0,1 1,0-1,1 1,0 0,0 1,2-1,-1 0,2 1,0-1,0 0,1 1,0-1,1 0,1 0,4 12,-5-19,1-1,0 1,1-1,-1 0,1 0,0 0,0-1,0 1,0-1,1 0,-1 0,1 0,0-1,0 0,0 1,0-2,0 1,0-1,0 0,1 0,-1 0,0-1,1 1,-1-1,1-1,-1 1,0-1,1 0,-1 0,0 0,0-1,0 0,0 0,0 0,0-1,0 0,-1 0,5-3,12-11,-1 0,0-2,-2 0,0-2,-1 0,-1 0,-1-2,1-3,-10 16,65-96,-71 107,0-1,0 0,1 1,-1-1,0 0,0 1,0-1,0 0,1 1,-1-1,0 0,0 1,0-1,1 0,-1 1,0-1,1 0,-1 0,0 0,1 1,-1-1,0 0,1 0,-1 0,0 0,1 0,-1 1,0-1,1 0,-1 0,1 0,-1 0,0 0,1 0,-1 0,0 0,1-1,-1 1,1 0,-1 0,0 0,1 0,-1 0,0-1,1 1,-1 0,0 0,1 0,-1-1,0 1,0 0,1-1,-1 1,0 0,0 0,0-1,1 1,-1 0,0-1,0 1,0-1,0 1,0-1,2 38,-2-32,-1 22,2 0,0 0,2 0,1 0,1 0,6 17,4 4,-2 1,-2 0,-3 1,-1 0,-3 1,-2 21,-1-14,1-15,-2 1,-2-1,-1 0,-3-1,-6 22,11-58,0 0,-1 0,0 0,-1-1,1 1,-1-1,0 1,0-1,-1 0,1 0,-1 0,0-1,-1 1,1-1,-1 0,0 0,0-1,0 1,0-1,0 0,-1-1,0 1,1-1,-1 0,0 0,0-1,0 0,0 0,0 0,-1-1,1 0,0 0,0-1,0 1,0-1,0-1,-2 0,2 0,-1 0,1-1,0 0,0 0,0 0,0-1,1 0,-1 0,1-1,0 1,0-1,0 0,1-1,0 1,0-1,0 1,1-1,0 0,0-1,0 1,1 0,0-1,0 0,1 1,-1-6,0-4,0 0,2-1,-1 1,2 0,0 0,1-1,1 1,1 0,0 1,3-8,-1 4,0-1,2 1,0 0,1 1,1 0,1 0,0 1,1 1,1 0,1 0,0 1,1 1,0 1,9-6,45-25,-50 32</inkml:trace>
  <inkml:trace contextRef="#ctx0" brushRef="#br0" timeOffset="2467.906">4625 624,'-20'3,"0"0,1 1,-1 1,0 1,1 0,1 2,-1 0,1 1,0 1,-13 10,29-19,0-1,-1 1,1-1,0 1,0 0,0 0,0 0,0 0,0 0,0 1,0-1,0 1,1-1,-1 1,0-1,1 1,-1 0,1 0,0 0,0 0,0 0,0 0,0 0,0 0,0 0,1 1,-1-1,1 0,-1 0,1 1,0-1,0 0,0 0,0 1,0-1,1 0,-1 1,1-1,0 0,-1 0,1 0,0 0,0 0,0 0,1 0,-1 0,0 0,1 0,84 24,-79-26,1 1,-1 0,1 0,-1 1,0 0,0 0,0 1,0 0,0 0,-1 1,5 2,-9-4,0 0,0 0,0 0,0 0,-1 0,1 0,-1 1,1-1,-1 1,0-1,0 1,0-1,0 1,0 0,-1-1,1 1,-1 0,0-1,0 1,0 0,0 0,0-1,-1 1,1 0,-1-1,0 1,1 0,-1-1,0 1,-1-1,1 1,0-1,-1 0,0 1,-63 69,58-67,0 0,0-1,0 1,0-2,-1 1,1-1,-1 0,0-1,0 1,0-2,0 1,0-1,0 0,-1-1,1 0,0 0,-3-1,-8-5</inkml:trace>
  <inkml:trace contextRef="#ctx0" brushRef="#br0" timeOffset="2713.448">4852 709,'-10'38,"-8"23,0 5,2-3,4-13</inkml:trace>
  <inkml:trace contextRef="#ctx0" brushRef="#br0" timeOffset="2882.145">4936 314,'5'19,"1"7</inkml:trace>
  <inkml:trace contextRef="#ctx0" brushRef="#br0" timeOffset="3200.543">5416 568,'-7'2,"-1"1,1 0,0 1,0 0,1 0,-1 0,1 1,0 0,0 0,1 0,-1 1,1 0,0 0,1 0,0 1,0 0,0-1,1 1,-1 1,2-1,-1 0,1 1,0-1,1 1,0 0,0-1,0 5,45 66,-40-74,0 0,0 0,-1 1,1 0,-1-1,0 1,0 0,-1 1,0-1,1 0,-2 1,1-1,-1 1,0-1,0 1,0 0,-1-1,0 1,0 0,0 0,-1-1,0 1,0 0,0-1,-1 1,-1 3,-1-2,0-1,-1 0,0 0,0 0,0 0,-1-1,0 0,0 0,0-1,-1 1,1-1,-1-1,0 1,0-1,0-1,-1 1,1-1,-1 0,1-1,-1 0,0 0,1 0,-1-1,0 0,0-1,1 0,-1 0,1 0,-7-3,-10-3</inkml:trace>
  <inkml:trace contextRef="#ctx0" brushRef="#br0" timeOffset="33729.71">25 2092,'-4'6,"1"1,0-1,0 1,0 0,1 0,0 0,1 0,-1 0,1 0,1 0,-1 0,1 1,1-1,-1 0,1 0,0 0,1 0,0 0,0 0,0 0,1 0,0 0,0-1,4 5,-1-9,1 0,-1 0,1-1,0 0,0-1,-1 1,1-1,0 0,0-1,0 0,-1 0,1 0,-1-1,1 0,-1 0,1-1,-1 1,0-1,0-1,0 1,-1-1,1 0,-1-1,0 1,3-4,144-151,-151 158,-1 0,0 0,1 0,-1 0,1 0,-1 1,1-1,-1 0,1 0,0 0,-1 1,1-1,0 0,-1 1,1-1,0 1,0-1,0 1,0-1,0 1,-1 0,1-1,0 1,0 0,0 0,0 0,0-1,0 1,0 0,0 0,0 1,0-1,0 0,0 0,0 0,0 1,0-1,0 0,0 1,-1-1,1 1,0-1,0 1,0-1,-1 1,1-1,0 1,-1 0,1 0,0-1,-1 1,1 0,-1 0,1 0,-1 0,1-1,-1 1,0 0,9 43,22 40,-25-77,0-1,0 0,0-1,1 1,0-1,0 0,0-1,1 0,-1 0,1-1,0 1,0-2,0 1,0-1,1 0,-1-1,1 0,-1-1,1 1,-1-1,7-2,2 1,-1-2,1 0,0-1,-1 0,0-1,0-1,0-1,-1 0,0-1,8-6,0 0,0 0,-1-1,0-1,-1-2,-1 0,-1-1,-1 0,0-2,-2 0,0-1,-1-1,-2 0,0-1,-2 0,0-1,-2 0,0-1,-2 0,2-15,-7 28,-1-1,0 0,-1 1,0-1,-1 0,-1 1,0-1,-1 1,0-1,-1 1,-1 0,-2-5,5 15,1 1,0 0,-1 0,0 0,1-1,-1 2,0-1,0 0,0 0,0 1,0-1,-1 1,1-1,0 1,-1 0,1 0,-1 0,1 1,-1-1,0 0,1 1,-1 0,0-1,1 1,-1 0,0 1,1-1,-1 0,1 1,-1-1,0 1,1 0,-1 0,1 0,-1 0,1 0,-2 2,-71 69,66-53,0 0,1 0,1 1,0 0,2 1,1 0,0-1,1 1,2 0,0 1,1-1,1 0,4 20,-1-20,2 0,0 0,1-1,1 0,2-1,-1 1,2-2,1 1,0-2,1 1,1-2,0 0,1 0,1-2,1 0,0-1,1 0,-6-4,1-2,0 0,0 0,1-1,0-1,0 0,0-1,14 2,1-2</inkml:trace>
  <inkml:trace contextRef="#ctx0" brushRef="#br0" timeOffset="34711.381">2255 1922,'2'12,"-1"-1,2 0,-1 0,2-1,-1 1,1-1,1 1,0-1,0 0,1-1,1 0,-1 0,1 0,1 0,7 6,-10-11,1 0,0-1,0 1,1-1,-1 0,1-1,-1 0,1 0,0 0,0-1,0 1,0-2,0 1,0-1,0 0,0-1,0 1,0-1,0-1,0 1,-1-1,1-1,0 1,-1-1,0 0,0 0,6-4,38-12,-45 18,-1 0,1 0,0 1,0-1,-1 2,1-1,0 0,0 1,-1 0,1 0,-1 0,1 0,-1 1,1 0,-1 0,0 0,1 0,-1 1,-1 0,1 0,0 0,-1 0,1 0,-1 1,0 0,2 3,70 44,-63-50,0 0,0-1,0-1,0 0,0-1,0 0,-1 0,1-1,-1-1,1 0,-1-1,0 0,-1-1,1 0,-1 0,0-1,-1 0,1-1,-2 0,1-1,-1 0,4-5,-4 5,0 0,0 0,0-1,-2 0,1-1,-1 1,0-1,-1-1,-1 1,0-1,0 1,-1-1,-1 0,0 0,0-1,-1 1,-1 0,0 0,-1-1,0 1,-1 0,0 0,-1 0,0 0,-1 0,-1-1,-29-48,23 46</inkml:trace>
  <inkml:trace contextRef="#ctx0" brushRef="#br0" timeOffset="35177.016">3355 1329,'-53'229,"39"-142,-5 23,4 1,3 60,25-80,-12-88,0-1,0 0,0 1,0-1,1 0,-1 0,1 0,-1 0,1 0,0 0,0 0,0 0,0-1,0 1,0-1,0 0,0 1,1-1,-1 0,0 0,1 0,-1-1,1 1,-1-1,1 1,0-1,-1 0,1 0,-1 0,1 0,-1 0,1-1,1 0,9-3,-1-1,1 0,-1-1,-1 0,1-1,-1 0,0-1,-1 0,6-6,5-3,122-95,-142 111,1 0,-1 1,1-1,0 1,-1-1,1 1,0-1,-1 1,1 0,0 0,-1 0,1 0,0 0,0 0,-1 1,1-1,0 0,-1 1,1-1,-1 1,1 0,0 0,-1-1,0 1,1 0,-1 0,1 0,-1 1,0-1,0 0,0 0,0 1,0-1,0 1,0-1,0 1,0-1,0 2,19 70,-19-66,-1-4,0 0,0 1,0-1,1 0,-1 0,1 0,0 0,0 0,0 0,0 0,0 0,1 0,-1 0,1 0,0-1,-1 1,1-1,1 1,-1-1,0 0,1 0,-1 0,1 0,-1 0,1 0,0-1,0 1,0-1,0 0,0 0,0 0,0 0,0-1,0 1,1-1,-1 0,0 0,0 0,0 0,1-1,16-4,-2-1</inkml:trace>
  <inkml:trace contextRef="#ctx0" brushRef="#br0" timeOffset="35476.459">3977 2063,'21'-6,"-1"-1,1-1,-2-1,1-1,-1-1,-1 0,0-1,0-1,-2-1,1-1,-2 0,0-1,-1 0,6-10,-19 25,0 0,1-1,-1 1,0-1,0 0,0 1,0-1,0 0,0 0,0 1,-1-1,1 0,-1 0,1 0,-1 0,0 0,0 0,0 0,0 0,0 0,0 0,0 0,-1 0,1 0,-1 1,0-1,1 0,-1 0,0 0,0 1,0-1,0 0,0 1,0-1,-1 1,1-1,-1 1,1 0,-1-1,1 1,-1 0,0 0,1 0,-1 0,0 1,0-1,0 0,1 1,-1-1,0 1,0 0,0-1,0 1,0 0,0 0,0 0,0 1,-2-1,-7 4,-1 0,1 1,0 0,0 0,1 1,0 1,0 0,0 0,1 1,0 0,0 1,1 0,0 0,1 1,0-1,0 2,1-1,1 1,-1 0,2 0,0 0,0 1,1 0,0 0,1 0,0 0,1 0,1 0,0 0,0 0,1 0,1 0,0 3,3-9,-1-1,1 1,0-1,0 0,1-1,-1 1,1-1,0 0,0-1,1 1,-1-1,1 0,-1-1,1 1,0-2,0 1,0-1,0 0,0 0,0 0,0-1,1-1,-1 1,0-1,0 0,0-1,0 1,2-2,22 1,-6 1</inkml:trace>
  <inkml:trace contextRef="#ctx0" brushRef="#br0" timeOffset="35843.274">4512 2092,'152'-162,"-152"161,1 0,-1 0,1 1,0-1,-1 0,1 0,0 1,0-1,0 1,0-1,0 0,-1 1,1 0,0-1,0 1,0 0,0-1,0 1,0 0,1 0,-1 0,0 0,0 0,0 0,0 0,0 0,0 0,0 0,0 1,0-1,0 0,0 1,0-1,0 1,0-1,-1 1,1-1,0 1,0 0,0-1,-1 1,1 0,0 0,-1 0,1-1,0 1,-1 1,10 56,-5-24,-5-31,1 0,0 0,0 1,1-1,-1 0,0 0,1 0,0-1,0 1,0 0,0-1,0 1,1-1,-1 1,1-1,-1 0,1 0,0-1,0 1,0 0,0-1,0 0,0 1,0-1,0-1,1 1,-1 0,0-1,1 1,-1-1,0 0,1 0,-1-1,0 1,1-1,-1 1,0-1,0 0,2-1,119-61,52-90,-160 136,-4 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634 141,'-25'138,"22"-112,2 0,0 0,2 0,1 0,1-1,1 1,1-1,1 0,2 0,0 0,2-1,8 14,-17-34,1-1,0 1,0-1,1 1,-1-1,1 0,-1 0,1 0,0 0,0 0,0-1,1 0,-1 1,1-1,-1 0,1-1,0 1,-1-1,1 1,0-1,0 0,0-1,0 1,0-1,0 1,0-1,0 0,1-1,-1 1,0-1,0 0,1 0,8-3,-1-1,0 0,0-1,0 0,-1 0,0-1,0-1,-1 0,5-5,5-5,0 0,-2-1,0-1,-2-1,0 0,-1-1,-1-1,-1 0,-1-1,-2 0,0-1,-1 0,-2-1,0 0,-2 0,1-12,-8 224,4-174,0 1,0 0,1 0,1-1,0 0,0 0,1 0,1 0,0-1,1 0,0 0,1 0,0-1,2 2,-6-9,0 0,1 0,-1-1,1 0,0 1,-1-1,1-1,0 1,0-1,0 0,0 0,1 0,-1-1,0 0,0 0,0 0,0-1,1 1,-1-1,0 0,0-1,0 1,-1-1,1 0,0 0,-1-1,5-2,109-90,-106 81,0-1,0 0,-1-1,-1 0,-1-1,0 0,-1 0,-1-1,-1 0,0 0,-2 0,0-1,-1 0,0 0,-1-9,-2 26,1-6,-1 1,1 0,-1 0,0 0,-1-1,0 1,0 0,0 0,-1 0,0 0,-1 0,1 1,-1-1,0 1,-4-5,-14 7,14 11</inkml:trace>
  <inkml:trace contextRef="#ctx0" brushRef="#br0" timeOffset="514.53">2187 226,'-8'-5,"1"0,-1 0,0 1,0 0,-1 0,1 1,-1 0,0 0,0 1,0 0,0 1,0 0,0 0,0 1,0 0,-1 1,1 0,0 0,0 1,0 0,0 1,1 0,-1 0,1 1,0 0,0 0,0 1,0 0,1 1,0-1,0 1,0 1,1-1,-3 4,-1 0,0 0,0 1,1 0,1 1,0 0,0 0,1 0,1 1,0 0,1 1,0-1,1 1,0 0,0 7,4-18,0 0,-1 0,1 0,1 0,-1 0,0 0,1 0,0 0,-1 0,1 0,0 0,1 0,-1-1,0 1,1 0,0-1,-1 1,1-1,0 1,0-1,0 0,1 0,-1 0,1 0,-1 0,1-1,-1 1,1-1,0 1,0-1,0 0,0 0,0-1,0 1,0 0,6 0,0 0,0-1,0 0,0-1,0 1,0-2,0 1,0-1,0 0,-1-1,6-3,29-15,-1-2,-1-3,-2 0,0-3,-2-1,3-6,21-15,-61 50,1 0,-1 0,1 0,-1 0,1 0,0 0,-1 0,1 0,0 1,0-1,0 0,-1 0,1 0,0 1,0-1,0 1,1-1,-1 1,0-1,0 1,0-1,0 1,0 0,0 0,1 0,-1-1,0 1,0 0,0 0,0 1,1-1,-1 0,0 0,0 1,0-1,0 0,0 1,0-1,0 1,1 0,-1-1,-1 1,1 0,0-1,0 1,0 0,0 0,0 0,-1 0,1 0,-1 0,1 0,0 0,-1 0,1 0,-1 0,0 0,1 0,-1 1,-19 138,18-135,1-1,0 1,1 0,-1-1,1 1,0 0,0-1,0 1,1-1,0 1,0-1,0 0,0 0,1 0,-1 0,1 0,0 0,0-1,0 1,1-1,-1 0,1 0,0 0,0-1,0 1,0-1,0 0,1 0,-1 0,1-1,-1 1,1-1,-1 0,1-1,0 1,-1-1,1 0,0 0,0 0,-1-1,3 0,20-5,-2-1</inkml:trace>
  <inkml:trace contextRef="#ctx0" brushRef="#br0" timeOffset="880.848">3061 0,'-23'17,"3"-5,1 1,0 1,1 1,1 0,0 2,2-1,-1 2,2 0,-2 5,15-22,0 0,0 1,1 0,-1-1,0 1,1-1,-1 1,1 0,-1-1,1 1,0 0,0-1,0 1,0 0,0 0,0-1,0 1,1 0,-1-1,0 1,1 0,0-1,-1 1,1 0,0-1,0 1,0-1,0 0,0 1,0-1,0 0,0 1,0-1,1 0,-1 0,1 0,-1 0,67 25,-42-18,-18-5,1 1,0 0,-1 0,0 1,0 0,0 1,-1-1,0 1,0 1,0 0,3 4,-7-8,-1 0,0 1,0-1,0 0,-1 1,1-1,-1 1,0 0,0-1,0 1,0 0,-1 0,0-1,1 1,-1 0,-1 0,1 0,0-1,-1 1,0 0,0 0,0-1,0 1,-1-1,1 1,-1-1,0 0,0 1,-2 1,-3 3,1 0,-2-1,1 1,-1-2,0 1,-1-1,1 0,-1-1,0 0,-1 0,1-1,-1 0,0-1,0 0,0-1,0 0,0 0,-1-1,1-1,0 1,-1-2,1 1,-9-3,-21-15,27 6</inkml:trace>
  <inkml:trace contextRef="#ctx0" brushRef="#br0" timeOffset="5336.055">4049 706,'0'-17,"0"0,2 0,0 0,0 1,2-1,0 0,1 1,0 0,2 0,0 0,0 1,2 0,4-6,163-198,-169 209,0 1,1 1,0-1,0 1,1 1,0-1,1 1,-1 1,1 0,1 0,-1 1,3 0,-10 6,-1 0,1 0,-1 0,0 1,1-1,-1 1,0 0,0-1,0 1,0 0,0 0,0 1,-1-1,1 0,-1 1,1-1,-1 0,0 1,0 0,0-1,0 1,-1 0,1-1,-1 1,1 0,-1 0,0-1,0 1,0 0,-1 0,1-1,-1 1,1 0,-1 0,0 0,1 2,-4 201,3-204,1 0,0 0,0-1,1 1,-1 0,0 0,0 0,1-1,-1 1,1 0,0 0,-1-1,1 1,0 0,0-1,0 1,0-1,0 0,1 1,-1-1,0 0,1 1,-1-1,0 0,1 0,0 0,-1 0,1-1,0 1,-1 0,1-1,0 1,0-1,-1 1,1-1,0 0,0 0,0 0,-1 0,1 0,0 0,0 0,0-1,-1 1,1-1,1 0,77-42,105-128,-26 34,-160 138,1 0,0 0,0 0,-1 0,1 0,0 0,0 0,0-1,0 1,0 0,0 0,1 0,-1 0,0 0,0 0,1 0,-1 0,0 0,1 0,-1-1,1 1,-1 0,1 0,0 0,-1-1,1 1,0 0,-1-1,1 1,0-1,0 1,-1-1,1 1,0-1,0 1,0-1,0 0,0 0,0 1,0-1,0 0,0 0,0 0,0 0,-1 0,1 0,0 0,0 0,0-1,0 1,0 0,0 0,0-1,0 1,0-1,-1 1,1-1,0 1,0-1,0 1,-1-1,1 0,0 1,-1-1,1 0,-1 0,1 1,0-2,-65 177,54-145,6-21,0 1,1-1,0 0,0 1,1 0,1 0,-1-1,2 1,-1 0,1 0,1 0,1 10,8-3,2-6</inkml:trace>
  <inkml:trace contextRef="#ctx0" brushRef="#br0" timeOffset="5635.5">5291 283,'-6'11,"1"1,0 0,1 0,0 0,1 0,1 1,0 0,0-1,1 1,1 0,0 0,1-1,0 1,1 0,1-1,0 1,1 1,-3-11,1-1,0 1,0-1,0 1,0-1,0 0,0 0,1 0,-1 0,1 0,0-1,-1 1,1-1,0 0,0 1,0-1,0-1,0 1,0 0,0-1,0 1,0-1,0 0,0 0,0 0,0-1,0 1,0-1,0 1,0-1,0 0,2-1,91-47,-93 47,7-5,1-1,-1 0,-1 0,1-1,-2 0,1-1,-1 0,0 0,4-10,-9 16,-1 0,0-1,1 0,-2 1,1-1,0 0,-1 0,0 0,0 0,-1 0,1 0,-1-1,0 1,0 0,-1 0,0 0,1 0,-2 0,1 0,-1 0,1 0,-1 1,-1-1,1 0,-2-2,-1 2,0 0,-1 0,1 0,-1 0,0 1,0 0,0 0,-1 0,1 1,-1 0,0 0,0 1,0 0,0 0,0 1,0 0,-1 0,1 0,0 1,-1 0,1 1,0 0,-1 0,1 0,0 1,0 0,0 0,0 1,0 0,1 0,-1 1,1 0,-5 3,-8 10</inkml:trace>
  <inkml:trace contextRef="#ctx0" brushRef="#br0" timeOffset="5950.911">5855 537,'-10'-20,"7"-15,4-7,6-1,3 2,3 4,5 2,4 3,-1 2,0 6,1 7,-3 2,-4 8,-6 10,-8 10,-5 6,-1 1</inkml:trace>
  <inkml:trace contextRef="#ctx0" brushRef="#br0" timeOffset="6286.786">6165 424,'81'-34,"-51"24,-1-2,0-1,0-1,-2-1,0-2,0-1,-2 0,0-2,4-6,-1-27,-28 51,0 1,0-1,0 1,0 0,-1-1,1 1,0 0,-1-1,1 1,0 0,-1-1,0 1,1 0,-1 0,0-1,0 1,1 0,-1 0,0 0,0 0,0 0,0 0,-1 0,1 1,0-1,0 0,0 1,-1-1,1 1,0-1,-1 1,1-1,0 1,-1 0,1 0,0 0,-1-1,1 2,-1-1,1 0,0 0,-1 0,-13 1,-1 1,1 1,0 0,0 1,0 1,0 0,1 1,0 0,0 1,1 1,0 0,0 1,0 1,2-1,-1 2,1 0,0 0,1 1,1 0,0 1,1 0,0 0,-1 4,6-11,0-1,1 0,0 1,0 0,0-1,1 1,0 0,0 0,0 0,1 0,0 0,0 0,0 0,1 0,0 0,0 0,0-1,1 1,0 0,0-1,1 1,-1-1,1 0,0 1,1-1,-1-1,1 1,0 0,0-1,0 0,1 0,0 0,6 3,-1 0,2-1,-1 0,0-1,1 0,0-1,0 0,1-1,-1 0,1-1,-1-1,1 0,0 0,-1-1,1-1,0 0,-1-1,1 0,0-1,17-4</inkml:trace>
  <inkml:trace contextRef="#ctx0" brushRef="#br0" timeOffset="16321.107">239 1044,'-77'216,"-19"108,89-297,-48 106,52-113,5-19</inkml:trace>
  <inkml:trace contextRef="#ctx0" brushRef="#br0" timeOffset="16603.581">549 1384,'-21'29,"0"1,2 2,2 0,0 0,-8 29,23-58,0 0,0 0,0 0,1 0,-1 0,1 0,0 0,0 1,0-1,0 0,1 1,-1-1,1 1,0-1,0 0,0 1,1-1,-1 1,1-1,0 0,0 1,0-1,0 0,0 0,1 0,0 0,-1 0,1 0,0 0,0 0,1-1,-1 1,0-1,1 0,0 1,0-1,-1-1,1 1,0 0,0-1,0 1,1-1,-1 0,0 0,1 0,-1 0,2-1,10-3,0-1,0-1,0 0,-1-1,0 0,0-2,-1 1,0-2,0 0,-1 0,0-1,4-5,-8 7,1 0,-1-1,-1 0,0 0,0-1,-1 1,0-2,0 1,-1-1,3-10,-7 17,0 0,1 1,-2-1,1 0,0 0,-1 0,0 0,0 0,0 0,0 1,0-1,-1 0,0 0,0 0,0 0,0 1,-1-1,1 0,-1 1,0-1,0 1,0 0,-1 0,1 0,-1 0,1 0,-1 0,0 1,0-1,0 1,-1 0,1 0,-1 0,1 0,-6-1,0 0,0 1,0 0,0 1,0 0,0 0,0 1,-1 0,1 0,0 1,0 1,0-1,0 2,0-1,0 1,1 0,-2 2,-12 6</inkml:trace>
  <inkml:trace contextRef="#ctx0" brushRef="#br0" timeOffset="17035.291">1256 1468,'-11'10,"0"1,1 0,0 0,1 1,1 0,0 1,0 0,1 0,1 0,0 1,1 0,1 0,0 1,1-1,-2 15,5-26,1 0,-1 0,0-1,1 1,-1 0,1 0,0 0,0 0,0 0,0-1,0 1,1 0,-1-1,1 1,0-1,0 0,0 0,0 1,0-1,0 0,0-1,1 1,-1 0,1-1,-1 1,1-1,0 0,0 0,-1 0,1 0,0 0,0-1,0 1,0-1,0 0,0 0,0 0,0 0,3-1,4 0,0 0,-1-1,1 0,0 0,-1-1,1-1,-1 0,0 0,0 0,0-1,3-3,-8 5,1 1,-1-1,0-1,-1 1,1 0,0-1,-1 0,0 0,0 0,0 0,0 0,-1-1,0 1,0-1,0 0,0 0,-1 0,1 1,-1-1,-1 0,1 0,-1-1,1 1,-2 0,1 0,0 0,-1 0,0 0,0 0,-1 0,1 1,-1-1,0 0,0 1,-1-1,1 1,-1 0,0-1,0 1,-1 1,1-1,-1 0,0 1,0 0,0 0,-4-2,-44-12,28 13</inkml:trace>
  <inkml:trace contextRef="#ctx0" brushRef="#br0" timeOffset="17369.668">1933 1017,'-33'50,"3"1,1 2,4 1,1 1,-2 14,16-38,2-1,0 1,2 1,2-1,0 11,-15 137,19-180,1 1,-1 0,0 0,1-1,-1 1,1 0,-1 0,1 0,-1-1,1 1,-1 0,1 0,-1 0,1 0,-1 0,1 0,-1 0,1 0,-1 0,1 0,-1 1,1-1,-1 0,1 0,-1 0,0 0,1 1,-1-1,1 0,-1 1,0-1,1 0,-1 1,1-1,-1 0,0 1,0-1,1 1,-1-1,0 0,0 1,1-1,-1 1,0-1,0 1,0-1,0 1,0-1,0 1,0-1,0 1,0-1,0 1,0-1,0 1,0-1,0 1,0-1,0 1,-1-1,1 0,0 1,0-1,-1 1,1-1,0 1,0-1,-1 0,14-10</inkml:trace>
  <inkml:trace contextRef="#ctx0" brushRef="#br0" timeOffset="17669.097">2187 1242,'-87'53,"16"-11,2 3,-56 49,123-93,0 0,0 0,-1 0,1 0,0 0,0 1,1-1,-1 1,0-1,0 1,1 0,-1-1,1 1,-1 0,1 0,0 0,0 0,0 1,0-1,0 0,0 0,1 1,-1-1,1 0,-1 1,1-1,0 0,0 1,0-1,0 0,1 1,-1-1,1 0,-1 1,1-1,0 0,0 0,0 1,0-1,0 0,0 0,0 0,1 0,0 1,140 78,-3 5,-108-82,-16-7</inkml:trace>
  <inkml:trace contextRef="#ctx0" brushRef="#br0" timeOffset="17921.128">2610 1496,'-14'38,"-10"18,-1 4,9-8,7-13</inkml:trace>
  <inkml:trace contextRef="#ctx0" brushRef="#br0" timeOffset="18068.364">2581 1185,'0'0</inkml:trace>
  <inkml:trace contextRef="#ctx0" brushRef="#br0" timeOffset="18933.753">2864 1665,'12'-24,"1"12,0-1,0 2,1 0,1 1,0 0,0 1,1 1,0 0,0 1,1 1,12-3,92 13,-118-4,-1-1,0 1,1 0,-1 0,1 0,-1 0,1 0,-1 0,1 1,-1-1,1 1,-1 0,0-1,1 1,-1 0,0 1,0-1,0 0,0 0,0 1,0 0,0-1,0 1,0 0,-1 0,1 0,-1 0,1 0,-1 0,0 0,0 0,0 1,0-1,0 0,-1 1,1-1,0 3,46 83,-44-86,-1 0,0 0,1 0,0 0,-1 0,1-1,0 1,0-1,0 1,0-1,0 0,0-1,0 1,0 0,0-1,0 0,1 1,-1-1,0-1,0 1,0 0,1-1,-1 1,0-1,0 0,0 0,0 0,0-1,0 1,0-1,19-12,0-1,-1-1,-1 0,0-2,-1 0,-1-2,-1 0,14-20,37-41,-68 80,-7 5</inkml:trace>
  <inkml:trace contextRef="#ctx0" brushRef="#br0" timeOffset="19499.689">4049 1496,'-17'-1,"0"0,0 2,0 0,0 1,0 1,1 1,-1 0,1 1,0 0,0 2,0 0,1 0,0 2,1 0,-1 0,-5 7,17-14,1-1,0 1,0 0,0 0,0 0,0 0,0 0,1 0,-1 0,1 1,-1-1,1 1,0-1,0 1,0-1,0 1,0 0,1-1,-1 1,1 0,0 0,0-1,0 1,0 0,0 0,0-1,1 1,0 0,-1 0,1-1,0 1,0-1,0 1,1-1,-1 1,1-1,-1 0,1 0,0 1,0-1,0 0,0-1,1 2,10 0,0 0,0-1,0 0,0-1,0-1,0 0,0 0,1-1,-1-1,0-1,0 0,-1 0,1-1,-1-1,7-3,7 0,22-10,-38 13,0 0,1 1,0 0,0 1,0 0,0 0,0 1,1 1,-1 0,0 0,1 1,-1 1,1 0,-1 0,8 3,-15-2,0 1,1-1,-1 1,0 0,0 1,-1-1,1 1,-1 0,1 0,-1 0,0 0,-1 0,1 1,-1-1,0 1,0-1,0 1,-1 0,1 0,-1 0,0 4,5 114,-7-99,2 14,-2-1,-1 1,-2-1,-2 0,-1 0,-2 0,-1-1,-2-1,-2 0,-13 26,20-48,-1 0,-1 0,0 0,-1-1,0-1,-1 1,0-2,0 0,-2 0,1-1,-1 0,0-1,-1-1,-12 6,24-12,0 0,0-1,0 1,-1 0,1-1,0 1,0-1,0 0,0 0,-1 0,1 0,0 0,0 0,0-1,-1 1,1-1,0 1,0-1,0 0,0 0,0 0,0 0,0 0,0 0,1 0,-1-1,0 1,1-1,-1 1,1-1,-1 0,1 0,0 1,0-1,0 0,0 0,0 0,0 0,0 0,1-1,-1 1,1 0,-1 0,1 0,0-2,0-14,1 0,0 0,1 0,1 0,1 0,1 1,0 0,1 0,1 0,1 1,0 0,1 0,10-13,-5 3,13-17,1 1,3 2,1 0,2 3,22-20,-37 39</inkml:trace>
  <inkml:trace contextRef="#ctx0" brushRef="#br0" timeOffset="20420.476">5940 1468,'-30'5,"-1"1,1 1,0 2,0 1,1 1,0 1,1 2,1 1,0 1,-10 9,30-20,-1-1,1 2,0-1,0 1,1 0,0 0,0 0,0 1,1 0,0 0,0 1,1-1,0 1,0 0,1 0,0 0,1 1,-1-1,0 8,5-13,0 0,0 0,0 0,1 0,-1 0,1 0,-1-1,1 1,0-1,0 0,0 0,0 0,0 0,1-1,-1 1,1-1,-1 0,1 0,-1 0,1 0,0-1,-1 1,1-1,0 0,-1 0,1 0,0-1,-1 1,1-1,-1 0,1 0,0 0,-1-1,0 1,28-10,-1-1,-1-1,0-2,-1-1,-1-1,0-1,13-12,38-25,-77 53,1 0,-1 1,1-1,0 0,0 1,0-1,0 1,0-1,0 1,1 0,-1 0,0 0,0 0,1 0,-1 1,1-1,-1 1,1-1,-1 1,1 0,-1 0,1 0,-1 1,1-1,-1 0,0 1,1 0,-1-1,1 1,-1 0,0 0,0 0,1 1,-1-1,0 0,0 1,0 0,-1-1,1 1,0 0,-1 0,1 0,-1 0,1 0,-1 0,1 2,31 110,-32-109,1 1,0-1,0 0,0-1,1 1,0 0,-1-1,2 1,-1-1,0 0,1 0,0 0,0-1,0 1,0-1,1 0,-1 0,1 0,0-1,0 0,0 0,0 0,0 0,0-1,0 0,1 0,-1 0,0-1,1 0,-1 0,1 0,-1 0,0-1,5-1,10-6,0 0,-1-2,0 0,-1-1,0-1,0 0,-1-2,-1 0,-1 0,0-2,0 0,-2-1,0 0,7-13,1-6,-1 0,-2 0,-1-2,-3 0,0-1,-3 0,-1-1,-2 0,-2-1,-2 0,-1 0,-2 0,-5-38,1-102,3 181,0 1,-1-1,1 0,0 0,-1 1,1-1,0 0,-1 0,1 0,0 1,-1-1,1 0,-1 0,1 0,0 0,-1 0,1 0,-1 0,1 0,-1 0,1 0,0 0,-1 0,1 0,-1 0,1 0,0-1,-1 1,1 0,-1 0,1 0,0-1,-1 1,1 0,0 0,-1-1,1 1,0 0,0-1,-1 1,1 0,0-1,0 1,-1 0,1-1,0 1,0-1,0 1,0 0,0-1,0 1,0-1,0 1,0 0,0-1,0 1,-18 37,-9 49,4 1,3 2,4-1,4 2,4 0,4 0,5 38,-4 9,-14-121,6-16</inkml:trace>
  <inkml:trace contextRef="#ctx0" brushRef="#br0" timeOffset="20582.675">6222 1327,'43'-5,"29"-1,7-1,-1 2,-3 2,-6 1,-9 1,-5 0,-3 6,-10 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1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1,'-25'94,"4"2,4 0,5 1,4 0,4 1,5 4,0-89,-1 1,1-1,-2 1,0 0,-1-1,0 1,-1-1,-1 0,0 0,-1 0,0-1,0 1,-6 6,-3-2</inkml:trace>
  <inkml:trace contextRef="#ctx0" brushRef="#br0" timeOffset="248.537">1 480,'38'-5,"28"-6,11-1,3-4,-8 1,-6-1,-10 1,-9 4,-8-1,-6 1,-4-2,-2-4,0 1,-1-1,-4-3,-6 2</inkml:trace>
  <inkml:trace contextRef="#ctx0" brushRef="#br0" timeOffset="568.441">848 57,'-46'141,"6"1,-4 61,43-199,-9 129,10-130,0 1,1 0,-1 0,1-1,0 1,0-1,0 1,1 0,-1-1,1 0,0 1,0-1,0 0,0 0,1 0,-1 0,1-1,0 1,-1-1,1 1,0-1,1 0,-1 0,0 0,1-1,-1 1,1-1,-1 0,1 0,0 0,-1 0,4-1,9 0,-1-2,1 0,0-1,-1-1,1 0,-1-1,0-1,-1 0,1-1,-1 0,0-1,3-3,11-8,-23 15,1-1,-1 1,1 0,0 0,-1 0,2 1,-1 0,0 0,1 1,-1 0,1 0,0 0,-1 1,1 0,0 0,0 1,0 0,0 0,0 0,0 1,2 1,-7-1,0 1,0 0,0 0,0 0,0 1,-1-1,1 0,-1 1,1-1,-1 1,0-1,0 1,0 0,0-1,-1 1,1 0,-1 0,1 0,-1-1,0 1,0 0,0 0,-1 0,1 0,-1-1,1 1,-1 0,0 0,0-1,-1 1,1-1,0 1,0 0,0-1,1 1,-1-1,1 1,-1 0,1 0,0-1,0 1,0 0,0 0,1-1,-1 1,1 0,-1-1,1 1,0 0,0-1,0 1,1-1,-1 0,1 1,-1-1,1 0,0 0,-1 0,1 0,0 0,0 0,2 0,-1-1,0 0,0 0,0-1,0 1,0-1,1 0,-1 0,0 0,0 0,0-1,0 1,0-1,0 0,0 0,0 0,0 0,0 0,2-2,14-6</inkml:trace>
  <inkml:trace contextRef="#ctx0" brushRef="#br0" timeOffset="849.419">1468 622,'30'1,"-1"-1,1-1,-1-2,0-1,0-1,0-1,-1-2,16-6,8-29,-51 42,0 0,0 0,0 0,-1 0,1 0,0 0,-1 0,1-1,-1 1,1 0,-1-1,0 1,1 0,-1 0,0-1,0 1,0-1,0 1,0 0,0-1,0 1,0 0,-1-1,1 1,-1 0,1 0,-1-1,1 1,-1 0,0 0,1 0,-1 0,0 0,0 0,0 0,0 0,0 0,0 0,0 0,0 0,0 1,0-1,0 0,-1 1,1-1,-1 1,-7-2,0 0,0 1,0 0,0 0,0 1,1 1,-1-1,0 1,0 1,0 0,1 0,-1 1,1-1,-1 2,1 0,0 0,0 0,0 1,-2 2,0 0,0 1,1 0,0 0,0 1,1 0,0 0,0 1,1 0,1 1,0 0,0 0,-3 9,7-13,-1-1,1 0,0 1,1 0,0-1,0 1,0 0,1-1,0 1,0 0,1 0,0-1,0 1,0 0,1-1,0 1,0-1,1 0,0 0,0 0,0 0,1 0,0 0,0-1,3 3,6 4,1-1,0 0,1 0,1-2,-1 0,1-1,1 0,0-1,0-1,0-1,0 0,1-1,0-1,0-1,13 0,-4-1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3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196 323,'28'12,"1"-1,1-2,-1 0,1-2,1-1,-1-2,1-1,0-1,-1-2,1 0,0-3,0 0,-1-2,0-1,0-2,0-1,-1-1,7-5,-21 9,-1-1,0-1,-1 0,0 0,0-2,-1 0,0 0,0-1,-2 0,1-1,-1 0,-1-1,0 0,-1 0,0-1,-1 0,-1-1,0 1,-1-1,-1 0,1-6,-5 18,1 1,-1-1,0 0,0 1,-1-1,1 1,-1-1,1 1,-1 0,0-1,1 1,-1-1,-1 1,1 0,0 0,0 0,-1 0,1 0,-1 0,0 0,0 0,0 0,1 1,-2-1,1 1,0 0,0-1,0 1,-1 0,1 0,0 0,-1 1,1-1,-1 0,1 1,-1 0,1 0,-1-1,1 1,-1 1,1-1,-1 0,1 1,-1-1,1 1,0 0,-1 0,1 0,0 0,-1 0,1 0,0 1,0-1,0 1,0-1,-1 3,-14 15,2 0,0 2,1 0,1 0,1 1,1 1,1 0,1 0,1 1,2 0,0 0,0 5,-2 1,-26 121,6 2,4 28,-12 67,33-223,-2 1,-1-1,-1-1,-1 1,-1-2,-1 1,-1-1,-1 0,-1-1,-1-1,-1 0,-1-1,0-1,-10 9,3-9,0-1,-1-1,-1 0,0-2,-1-1,-1-2,0 0,-1-2,0 0,-12 0,36-8,0 0,0 0,-1-1,1 0,-1 0,1 0,-1 0,0-1,1 0,-1 0,1 0,-1 0,0-1,1 1,-1-1,1-1,-1 1,1-1,0 1,0-1,-1 0,1-1,0 1,1-1,-1 0,0 0,1 0,0 0,0 0,0-1,0 1,0-1,1 0,-1 0,1 0,0 0,0-1,1 1,-1 0,1-1,2-8,0 1,1-1,0 1,1 0,0-1,1 2,0-1,1 0,1 1,0 0,0 0,1 0,0 1,1 0,0 1,1 0,7-7,43-44,3 2,2 4,4 1,-32 25,1 1,1 3,2 1,0 1,1 3,1 1,7 0,69 3,-94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244 1,'-28'21,"2"-4,1 2,0 1,2 0,0 2,2 1,0 1,-12 19,31-41,0 1,0 0,0 0,1 0,-1 1,1-1,0 0,-1 0,2 1,-1-1,0 1,1-1,-1 1,1-1,0 1,0-1,0 1,1-1,-1 1,1-1,0 1,0-1,0 0,0 1,1-1,0 0,-1 0,1 0,0 0,0 0,0 0,1-1,-1 1,1-1,-1 0,1 1,0-1,0 0,0-1,0 1,0 0,1-1,-1 0,0 0,1 0,8 2,0-1,-1-1,1 0,0 0,0-1,0-1,0 0,0 0,0-1,-1-1,1 0,-1-1,0 0,0-1,0 0,0 0,-1-1,0-1,0 1,-1-2,1 1,-2-2,1 1,-1-1,-1 0,1-1,-2 1,1-1,-1-1,-1 1,5-12,-9 17,1 0,-1-1,0 1,-1 0,1-1,-1 1,0-1,-1 1,1 0,-1-1,0 1,0 0,-1-1,1 1,-1 0,0 0,-1 0,1 0,-1 1,0-1,0 1,0-1,-1 1,-1-1,-13-7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0 371,'24'-34,"18"-25,6-3,-5 5,-5 7,-4 7,-3 11,-2 11,-6 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1,'-5'0,"-1"0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1,'-32'0,"-180"15,202-13,0 0,0 1,1 0,-1 1,1 0,-1 1,1 0,1 0,-1 1,1 0,0 0,0 1,1 0,0 0,0 1,0 0,1 0,0 1,0 2,4-2,1 0,0 0,0 1,1-1,0 0,0 0,1 0,1 1,0-1,0 0,0 0,1-1,1 1,-1-1,1 1,1-1,0 0,0-1,0 1,1-1,0 0,1 0,-1-1,4 3,-2-1,0 0,1-1,0 0,0 0,0-1,1 0,0-1,0 0,1-1,-1 0,1 0,0-1,0 0,0-1,0-1,1 1,-1-2,0 0,1 0,-1-1,0 0,0-1,0 0,0-1,0 0,0-1,-1 0,3-2,30-13,-23 12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5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0 229,'24'6,"0"-1,0-1,1-1,-1-1,1-1,0-1,-1-1,1-1,-1-2,1 0,-1-2,-1 0,1-2,-1 0,0-2,-1-1,0 0,6-6,-25 15,1 0,-1 0,0-1,0 1,0-1,0 0,-1 0,1 0,-1 0,1-1,-1 1,0 0,-1-1,1 0,0 1,-1-1,0 0,0 0,0 0,0 1,-1-1,0 0,1 0,-2 0,1 0,0 0,-1 0,1 0,-1 0,0 0,-1 0,1 1,-1-1,1 0,-1 1,0-1,0 1,-1 0,1 0,-1 0,1 0,-4-3,-7 3,-1 0,1 0,-1 2,1-1,-1 2,0 0,1 0,-1 2,0-1,1 2,0 0,-1 0,1 1,0 1,1 0,-1 1,1 0,0 1,1 1,0-1,0 2,-8 7,9-9,2 0,-1 0,1 0,0 1,1 0,-1 1,2 0,-1 0,1 0,1 1,0 0,0 0,1 0,0 1,1-1,0 1,1 0,0 0,0 0,1 0,1 0,0 0,0 0,1 1,1-1,0-1,0 1,1 0,1 0,1 2,2-5,0-1,0 0,1 0,1-1,-1 0,1 0,0-1,0 0,0-1,1 0,-1 0,1-1,0 0,0-1,0 0,0-1,10 0,-14 0,19 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1 201,'17'32,"-1"0,-2 1,-2 1,0 0,-3 1,0 0,-3 0,0 3,-2-24,-1 1,0-1,-1 1,-1 0,0 0,-1 0,-1 0,0-1,-1 1,0 0,-2-1,1 1,-2-1,0 0,-1 0,-3 6,9-19,0 0,-1 0,1 0,0-1,0 1,0 0,-1 0,1 0,0 0,-1-1,1 1,-1 0,1-1,-1 1,1 0,-1-1,0 1,1 0,-1-1,0 1,1-1,-1 1,0-1,0 0,0 1,1-1,-1 0,0 1,0-1,0 0,0 0,1 0,-1 0,0 0,0 0,0 0,0 0,0 0,0 0,1 0,-1-1,0 1,0 0,0-1,1 1,-1 0,0-1,0 1,1-1,-1 1,0-1,1 1,-1-1,0 0,1 1,-1-1,1 0,-1 0,1 1,0-1,-1 0,-5-57,13 35,0 0,2 0,1 1,0 0,2 1,0 0,6-5,-10 13,31-42,1 3,3 1,2 3,2 1,3 2,17-10,-42 33,0 1,2 2,0 0,2 2,0 1,0 1,1 2,1 1,-29 11,0-1,0 1,0 0,0 1,0-1,0 0,0 0,0 1,1-1,-1 1,0 0,0 0,0 0,0 0,1 0,-1 0,0 0,0 1,0-1,0 1,1 0,-1 0,0-1,0 1,-1 0,1 1,0-1,0 0,0 1,-1-1,1 0,-1 1,1 0,-1-1,1 1,-1 0,0 0,0 0,0 0,0 0,0 0,-1 0,1 0,-1 0,1 0,-1 1,0-1,1 0,-1 0,0 0,-1 1,-5 15,-1 0,-1 0,-1-1,0 0,-2 0,0-1,0-1,-1 0,-13 12,-12 14,-2-2,-1-1,-3-2,0-1,-2-3,-2-2,0-2,-7 1,54-30,1 1,-1-1,0 1,0-1,0 0,0 1,0-1,0 1,0-1,0 0,0 1,0-1,0 1,0-1,-1 1,1-1,0 0,0 1,-1-1,1 1,0-1,0 1,-1-1,1 1,-1 0,1-1,0 1,-1-1,1 1,-1 0,1-1,-1 1,1 0,-1-1,1 1,-1 0,0 0,1 0,-1 0,1-1,-1 1,1 0,-1 0,0 0,1 0,-1 0,1 0,-1 0,0 1,1-1,-1 0,1 0,-1 0,17-17,2-1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6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1 453,'395'-118,"-342"97,0-2,-1-3,47-31,-88 50,0-1,0-1,-1 1,0-2,0 1,-1-2,0 1,-1-1,0 0,-1-1,0 0,3-9,-9 18,-1 1,0-1,0 0,0 1,0-1,-1 1,1-1,0 1,-1-1,0 1,0-1,0 1,0 0,0-1,0 1,0 0,-1 0,1 0,-1 0,0 0,1 0,-1 0,0 1,0-1,0 0,0 1,-1 0,1 0,0-1,0 1,-1 0,1 1,-1-1,1 0,-1 1,1-1,-1 1,1 0,-1 0,1 0,-1 0,1 1,-1-1,0 0,1 1,0 0,-1 0,1 0,-1 0,1 0,0 0,-1 1,-10 0,0 2,0-1,0 2,1 0,-1 0,1 1,1 1,-1 0,1 0,0 1,1 1,0 0,0 0,1 1,0 0,0 0,1 1,1 0,-5 9,11-17,0-1,1 0,-1 0,0 1,1-1,-1 0,1 1,0-1,0 1,0-1,0 1,0-1,1 0,-1 1,1-1,-1 0,1 1,0-1,0 0,0 0,0 0,0 1,0-1,1 0,-1-1,1 1,0 0,-1 0,1-1,0 1,0-1,0 1,0-1,0 0,0 0,0 0,1 0,-1 0,0 0,1-1,-1 1,2-1,105 13,-86-14,-17 0,1-1,-1 1,0 0,0 0,0 1,1 0,-1 0,0 1,1-1,-1 1,0 1,0-1,0 1,0 0,0 0,0 1,-1 0,1 0,-1 0,0 1,0 0,0 0,0 0,-1 0,1 1,-1-1,0 1,-1 1,1-1,-1 0,2 6,-14 105,10-106,2-6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9 794,'-3'13,"1"1,0-1,1 1,1 0,0 0,0-1,1 1,1 0,1-1,0 1,0-1,2 0,-1 0,2 0,6 11,-10-21,1 1,0-1,0 0,1 0,-1-1,0 1,1-1,0 1,0-1,0 0,0-1,0 1,0-1,0 1,0-1,0-1,1 1,-1 0,0-1,1 0,-1 0,0 0,1-1,-1 1,0-1,1 0,-1-1,0 1,0-1,0 1,0-1,0 0,-1-1,1 1,2-3,3 0,-1-2,0 1,0-1,0 0,-1 0,-1-1,1 0,-1 0,0 0,-1-1,0 0,0 0,-1-1,3-9,-6 15,-1-1,1 0,-1 0,0 1,0-1,-1 0,0 0,0 0,0 1,0-1,0 1,-1-1,0 1,0-1,0 1,-1 0,1 0,-1 0,0 0,0 1,-1-1,1 1,-1-1,1 1,-1 1,0-1,-3-1,-5-4,-1 0,1 2,-1-1,-1 2,1 0,-1 0,0 2,-12-3,-32 1,33 5</inkml:trace>
  <inkml:trace contextRef="#ctx0" brushRef="#br0" timeOffset="404.758">489 653,'17'83,"-13"-57,1 0,1 0,2 0,0-1,1 0,2-1,1 1,-11-23,-1 0,1 0,0 0,0 0,0-1,0 1,1 0,-1 0,0-1,1 1,-1-1,1 1,-1-1,1 0,0 1,0-1,-1 0,1 0,0 0,0-1,0 1,0 0,0-1,0 1,0-1,1 0,-1 1,0-1,0 0,0 0,0-1,0 1,0 0,0-1,0 1,0-1,0 0,0 0,0 1,0-1,0-1,0 1,-1 0,1 0,0-1,-1 1,1-1,11-13,-2 0,0-1,-1 0,-1 0,0-1,-1 0,-1-1,-1 1,0-3,25-58,20-18,-39 84</inkml:trace>
  <inkml:trace contextRef="#ctx0" brushRef="#br0" timeOffset="617.35">997 709,'-10'29,"-2"10</inkml:trace>
  <inkml:trace contextRef="#ctx0" brushRef="#br0" timeOffset="769.078">884 342,'0'0</inkml:trace>
  <inkml:trace contextRef="#ctx0" brushRef="#br0" timeOffset="4370.364">1533 653,'-27'10,"1"2,0 1,0 0,1 2,1 1,1 1,0 1,1 1,1 1,-16 20,35-39,0 1,0 0,0 0,0 0,1 0,-1 0,0 0,1 0,-1 1,1-1,0 1,0-1,0 1,0-1,0 1,1-1,-1 1,1 0,-1-1,1 1,0 0,0 0,1-1,-1 1,0 0,1-1,-1 1,1-1,0 1,0 0,0-1,0 0,1 1,-1-1,1 0,-1 1,1-1,0 0,0 0,0 0,0-1,0 1,0 0,0-1,1 0,-1 1,0-1,1 0,-1 0,1 0,0 0,-1-1,2 1,10-2,0 0,0 0,0-1,0-1,0-1,0 0,-1-1,0 0,0-1,0 0,0-1,-1 0,0-1,-1-1,-3 4,57-33,-2-4,-1-2,-3-3,31-34,-71 63,0-1,-2-1,-1-1,0-1,-2 0,0-1,-2 0,0-1,-2 0,0-1,-2 0,-1-1,0 1,1-25,-6 36,-2-1,1 0,-2 0,0 1,0-1,-2 0,1 1,-4-6,5 16,0 0,0 1,-1-1,1 0,-1 1,0 0,0-1,-1 1,1 0,-1 0,1 0,-1 1,0-1,0 0,0 1,0 0,-1 0,1 0,0 0,-1 0,0 1,1 0,-1 0,0 0,0 0,1 0,-1 1,0-1,0 1,0 0,0 0,0 1,-3 0,-7 4,0 1,1 0,-1 1,2 0,-1 1,1 0,0 1,0 1,1 0,1 0,0 1,0 0,1 1,0 0,-2 6,-11 11,1 1,1 1,2 1,1 1,2 0,1 1,1 1,2 0,2 0,1 1,-2 33,9-59,1 1,1 0,-1-1,2 1,0 0,0-1,1 1,0-1,0 0,2 0,-1 0,1-1,0 0,1 1,0-2,1 1,-1-1,2 0,-1 0,1-1,0 0,1 0,0-1,1 0,7 4,0 0,1-2,0 0,1-1,0-1,0-1,0 0,1-2,-1 0,1-1,0-1,15-1,4-4,0-2,0-2,-1-1,1-2,-2-1,0-2,-1-2,0-1,15-11,-37 21,1 0,-1-1,0-1,-1 0,0-1,0 0,-1-1,-1 0,0-1,0 0,-1-1,0 0,-2-1,1 0,-2 0,0-1,0 1,-2-2,1 1,-2-1,1-9,-4 23,-1 0,0 0,0 0,0 0,-1 0,1 0,0 0,-1 0,1 0,-1 0,0 0,0 0,0 0,0 0,0 1,0-1,0 0,0 1,-1-1,1 0,-1 1,1 0,-1-1,0 1,1 0,-1 0,0 0,0 0,0 0,0 0,0 1,0-1,0 1,0-1,0 1,0 0,0 0,0 0,0 0,0 0,0 0,0 0,-2 1,-89 30,68-17,1 2,0 0,1 2,1 0,1 2,0 0,2 1,0 1,1 1,-3 8,17-27,1 0,0 0,0 0,0 0,0 0,0 0,1 1,0-1,0 1,0 0,1 0,0 0,0 0,0 0,0 0,1 0,-1 0,1 0,1 0,-1 0,1 0,0 0,0 0,0 0,1-1,-1 1,1 0,0-1,1 1,-1-1,1 0,0 1,0-1,0-1,1 1,-1 0,1-1,0 0,0 1,0-2,1 1,17 4,0-2,0 0,1-1,0-2,-1 0,1-2,0 0,0-2,15-2,-30 3,47-6,-1-2,1-2,-2-3,0-3,49-21,284-141,-288 122,-126 45,27 11,-155 21,130-14,0 1,0 1,1 2,1 0,-1 1,-16 12,27-14,4-4,0-1,0 2,0 0,1 0,0 0,1 1,-1 1,1-1,1 1,-1 1,1-1,1 1,0 0,0 1,1 0,0 0,0 0,1 0,1 1,0-1,0 2,2-8,-1 1,1 0,1-1,-1 1,1 0,0 0,0-1,0 1,1 0,-1 0,1-1,0 1,1 0,-1-1,1 1,0-1,0 0,0 0,1 1,-1-1,1-1,0 1,0 0,1-1,-1 1,1-1,-1 0,1 0,0-1,0 1,1-1,-1 0,0 0,1 0,-1-1,1 1,2-1,19 1,0-2,-1-1,1-1,0-1,-1-1,0-2,0 0,0-2,-1 0,0-2,0-1,-1-1,-1 0,0-2,-1-1,14-12,12-5,-1-1,-2-3,-1-1,-2-2,27-36,-49 53,-1-2,-2 0,0 0,-2-1,0-1,-2-1,-1 0,-1 0,-2-1,0 0,-2-1,0-4,-4 17,-1-1,-1 1,0 0,-1-1,0 1,-2 0,0 0,0 0,-2 0,-1-4,3 13,0 1,0 0,0 0,0 0,-1 1,0-1,0 1,-1 0,0 0,1 0,-2 1,1 0,0 0,-1 0,0 0,0 1,0 0,0 0,0 1,-1 0,1 0,-1 0,1 1,-1 0,-6 0,4 1,-1 0,0 1,1 0,-1 1,1 0,-1 0,1 1,0 0,0 1,0 0,1 0,-1 1,1 0,0 0,0 1,1 0,0 1,0 0,0 0,1 0,-3 6,-4 3,2 0,0 2,1-1,1 1,1 0,0 1,2 0,0 0,1 1,0 0,2 8,0-1,2 1,1 0,1-1,2 1,0-1,2 1,1-1,1-1,1 1,2-1,0-1,2 1,1-2,1 0,0 0,2-2,1 0,1-1,1 0,0-2,2 0,0-1,1-1,0-1,2-1,16 7,-25-13,0 0,0-2,1 1,0-2,0 0,1-1,-1-1,1-1,0 0,0-1,0-1,1 0,-1-1,5-2,2-4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7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12,'10'-5,"3"-2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7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46 105,'-9'33,"-9"16,-1 0</inkml:trace>
  <inkml:trace contextRef="#ctx0" brushRef="#br0" timeOffset="868.882">300 245,'144'-227,"-144"227,0-1,0 0,0 1,0-1,0 0,1 1,-1-1,0 0,0 1,1-1,-1 1,0-1,1 0,-1 1,0-1,1 1,-1-1,1 1,-1-1,1 1,-1 0,1-1,-1 1,1 0,0-1,-1 1,1 0,-1-1,1 1,0 0,-1 0,1 0,0 0,-1 0,1 0,0 0,0 0,-1 0,1 0,0 0,-1 0,1 0,-1 0,1 1,0-1,-1 0,1 1,0-1,-1 0,1 1,-1-1,1 1,0-1,6 39,-5-23,-2-10,1-1,-1 1,1-1,0 0,1 1,-1-1,1 0,0 0,0 0,1 0,-1 0,1-1,0 1,0-1,1 1,0-1,-1 0,1-1,1 1,-1-1,0 1,1-1,0-1,-1 1,1-1,0 1,0-1,1-1,-1 1,0-1,1 0,-1 0,0 0,1-1,1 0,10-4,1 0,-1-1,1-1,-1 0,-1-2,0 0,0-1,0 0,-1-1,0-1,-1 0,0-1,1-3,-7 8,-1 0,0 1,0 0,0 0,1 1,0 0,0 0,0 1,1 0,-1 0,1 1,0 0,4-1,-13 4,-1 0,1 0,0 0,-1 0,1 0,-1 0,1 0,0 1,-1-1,1 0,0 0,-1 0,1 0,-1 0,1 0,0 1,0-1,-1 0,1 0,0 1,-1-1,1 0,0 0,0 1,-1-1,1 0,0 1,0-1,0 0,-1 1,1-1,0 0,0 1,0-1,0 1,0-1,0 0,0 1,0-1,0 0,0 1,0-1,0 1,0-1,0 0,0 1,0-1,0 0,1 1,-1-1,0 1,0-1,0 0,0 0,1 1,-1-1,0 0,1 1,-1-1,0 0,0 0,1 1,-1-1,0 0,1 0,-1 0,0 0,1 1,-1-1,1 0,-29 21,17-14,7-6,0 1,0 0,1 0,-1 0,1 1,0-1,-1 1,1 0,0 0,1 0,-1 0,0 0,1 1,0-1,0 1,0 0,0-1,-1 4,4-5,0 0,0 0,0-1,0 1,0 0,1-1,-1 1,0 0,1-1,-1 0,1 1,0-1,-1 0,1 0,0 0,0 0,0 0,0 0,0 0,0-1,0 1,0-1,0 1,0-1,0 0,0 0,0 0,0 0,0 0,0 0,0-1,0 1,0-1,0 1,1-1,55-9,-46 7,1 0,0 0,0 1,0 0,0 2,0-1,0 2,0-1,0 2,0 0,0 0,0 1,0 1,-1 0,0 1,0 0,5 3,-2 2,0 0,-1 0,0 1,0 1,-2 1,1 0,-1 0,-1 1,-1 0,0 1,-1 1,0-1,-1 1,-1 1,-1-1,0 1,-1 0,-1 1,1 7,-4-5,-1 0,-1 1,0-1,-2 0,0 0,-1-1,-2 1,-2 7,6-19,-1-1,0 0,0 0,-1 1,0-2,0 1,-1 0,1-1,-1 0,-1 0,1-1,-1 1,0-1,0 0,-1-1,1 1,-1-1,0-1,0 1,-1-1,1 0,-7 1,10-4,-1-1,0 1,1-1,-1 0,1 0,-1 0,1-1,-1 0,1 0,0 0,0 0,0 0,0-1,0 0,0 0,1 0,-1 0,1-1,0 1,0-1,0 0,1 0,-1 0,1 0,0 0,0 0,1-1,-1 1,1-1,0 1,0-1,0 0,1 1,-1-1,1 0,0 1,1-1,-1 0,1 1,0-1,0 1,1-2,3-15,1 1,1 0,1 0,1 1,0 0,1 0,2 1,-1 1,2 0,1 1,0 0,0 1,2 0,0 1,0 1,2 1,-1 0,1 1,1 1,18-7,33-12,-41 19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98,'-347'156,"334"-149,9-6,0 0,0 1,0 0,0 0,0 1,1-1,-1 1,1-1,-1 1,1 0,0 0,0 1,1-1,-1 1,-2 3,6-5,0 0,-1-1,1 1,0 0,0-1,0 1,1 0,-1-1,0 1,0-1,1 0,-1 1,1-1,-1 0,1 0,0 0,-1 0,1 0,0 0,0-1,0 1,0 0,0-1,-1 0,3 1,-3-1,90 14,-82-14,1 0,0 0,-1 1,0 1,1-1,-1 1,0 1,0 0,0 0,0 1,0 0,-1 0,1 1,-1 0,-1 1,2 1,-7-6,-1 1,0 0,1 0,-1-1,0 1,0 0,0 0,0 0,0 0,0 0,-1 1,1-1,-1 0,1 0,-1 0,0 0,0 1,0-1,0 0,0 0,0 1,-1-1,1 0,-1 0,0 0,1 0,-1 0,0 0,0 0,-1 0,1 0,0 0,0 0,-1-1,1 1,-1-1,0 1,1-1,-3 2,-76 46,-65-9,103-48,30-2</inkml:trace>
  <inkml:trace contextRef="#ctx0" brushRef="#br0" timeOffset="487.102">872 126,'-1'75,"-3"1,-4-1,-3-1,-3 0,-23 71,33-129,-1-1,-1 1,0-1,-1 0,0 0,-1-1,-1 0,-1-1,0 1,-6 5,15-18,1 0,-1 0,0 0,0 0,1-1,-1 1,0 0,0 0,0 0,0-1,0 1,0-1,0 1,0-1,-1 1,1-1,0 1,0-1,0 0,0 0,-1 0,1 0,0 1,0-2,0 1,-1 0,1 0,0 0,0 0,0-1,-1 1,1-1,0 1,0-1,0 1,0-1,0 0,0 1,0-1,0 0,0 0,1 0,-1 1,0-1,0-1,-5-56,15 33,1 0,1 1,1 1,1 0,1 0,1 1,7-7,1-3,8-12,1 0,3 2,1 2,2 2,2 1,1 1,2 3,1 2,2 1,1 3,-37 21,88-36,-94 42,-1-1,1 0,0 1,-1-1,1 1,0 0,-1 1,1-1,0 0,-1 1,1 0,0 0,-1 0,1 0,-1 1,0-1,1 1,-1 0,0 0,0 0,0 0,0 1,-1-1,1 1,-1 0,3 2,-3-2,0 1,-1-1,1 1,-1 0,1-1,-1 1,0 0,-1 0,1 0,-1 0,1 0,-1 0,0 0,-1-1,1 1,-1 0,0 0,0 0,0 0,0-1,0 1,-1 0,0-1,0 1,0-1,-1 2,-71 77,58-69,0 0,0-2,-2 1,1-2,-1-1,-1 0,0-1,0-1,0-1,-1-1,0 0,0-1,0-2,-1 0,-1-1,-1-6,5-2</inkml:trace>
  <inkml:trace contextRef="#ctx0" brushRef="#br0" timeOffset="1036.07">1465 380,'66'-37,"-1"-3,-2-2,-1-3,9-13,-62 50,1-2,-1 1,-1-1,1 0,-2-1,0 0,0 0,-1-1,0 0,-1 0,0-1,-5 13,1-1,-1 0,0 0,1 1,-1-1,0 0,0 0,1 0,-1 1,0-1,0 0,0 0,0 0,0 0,-1 1,1-1,0 0,0 0,0 0,-1 1,1-1,0 0,-1 0,1 1,-1-1,1 0,-1 1,1-1,-1 0,1 1,-1-1,0 1,1-1,-1 1,0-1,1 1,-1-1,0 1,0 0,1-1,-1 1,0 0,0 0,0 0,1 0,-1-1,0 1,0 0,0 0,0 1,1-1,-1 0,0 0,0 0,0 0,0 1,1-1,-1 0,0 1,0-1,1 1,-50 24,47-24,0 0,0 1,0-1,0 1,1 0,-1 0,1 0,-1 0,1 1,0-1,-1 1,1-1,1 1,-1 0,0-1,1 1,-1 0,1 0,0 0,0 0,0 0,0 1,1-1,-1 0,1 0,0 1,0-1,0 0,0 0,1 1,-1-1,1 0,0 0,0 0,0 0,0 0,0 0,1 0,-1 0,1 0,0 0,0-1,0 1,0-1,1 0,53 26,-51-27,0 0,0 0,-1 1,1-1,0 1,-1 0,1 0,-1 1,0-1,0 1,0 0,0 0,0 1,-1-1,0 1,1-1,-1 1,0 0,-1 0,1 0,-1 1,0-1,0 1,0-1,0 1,-1 0,0-1,0 1,0 0,-1 0,8 38,1-39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0,'-21'135,"14"362,-19-307,25-185,0-1,1 1,-2-1,1 0,0 0,-1 1,0-1,0 0,0 0,-1 0,1-1,-1 1,0-1,0 1,0-1,0 0,-4 3,-9 2</inkml:trace>
  <inkml:trace contextRef="#ctx0" brushRef="#br0" timeOffset="717.175">0 480,'29'9,"0"-1,1-1,0-2,0-1,0-1,0-2,1-1,-1-1,0-1,0-2,0-1,22-7,-9-1,1-2,-2-1,0-3,-1-1,-1-2,0-2,-2-1,15-15,137-139,-190 179,0 1,0-1,0 1,0-1,0 0,0 1,0-1,1 1,-1-1,0 0,0 1,0-1,1 0,-1 1,0-1,0 0,1 0,-1 1,0-1,0 0,1 0,-1 1,0-1,1 0,-1 0,0 0,1 1,-1-1,1 0,-1 0,0 0,1 0,-1 0,0 0,1 0,-1 0,1 0,-1 0,0 0,1 0,-1 0,1 0,-1 0,0-1,1 1,-1 0,1 0,-20 36,19-36,-43 77,2 2,4 2,-8 34,40-104,1 0,0 1,1-1,0 1,1 0,0 0,1 0,1 0,0 0,0 0,1 0,2 7,-2-16,1 0,-1-1,1 0,0 1,-1-1,1 0,0 0,1 0,-1 0,0 0,1-1,-1 1,0 0,1-1,0 0,-1 0,1 0,0 0,0 0,0 0,-1-1,1 0,0 1,0-1,0 0,0 0,0-1,0 1,0 0,0-1,86-24,96-60,-183 84,1 1,0-1,0 0,0 1,-1 0,1 0,0 0,0 0,0 0,0 0,-1 1,1-1,0 1,0 0,-1 0,1 0,0 0,-1 1,1-1,-1 1,0-1,1 1,-1 0,0 0,0 0,0 0,0 0,0 0,-1 1,1-1,-1 0,1 1,-1 0,0-1,0 1,0 0,3 4,0-1,0 0,1 1,0-2,0 1,1 0,-1-1,1 0,0-1,1 1,-1-1,1 0,0-1,0 1,0-1,0-1,0 1,1-1,-1-1,1 1,-1-1,1-1,0 1,0-1,-1-1,1 1,0-1,5-2,4 1,0-1,0-1,0 0,-1-1,1-1,-1-1,0 0,-1-1,0-1,0 0,-1-1,0-1,-1 0,0-1,-1 0,0-1,-1 0,-1-1,0 0,0-1,-2 0,3-5,-9 18,-1 0,0 0,0 0,0 1,0-1,0 0,0 0,-1 0,1-1,-1 1,1 0,-1 0,0 0,1 0,-1 0,-1-1,1 1,0 0,0 0,-1 0,1 0,-1 0,0 0,1 0,-1 0,0 0,0 0,0 0,-1 0,1 0,0 1,-1-1,1 0,-1 1,0 0,1-1,-1 1,0 0,0 0,0 0,0 0,0 0,0 0,0 0,0 1,0-1,0 1,0 0,0-1,0 1,-2 0,-11 5,0 1,0 0,1 0,0 2,0 0,0 0,1 2,1-1,-1 2,2-1,-5 6,4-5,1 0,0 1,1 1,0-1,0 2,2-1,-1 1,2 1,0-1,1 1,0 0,1 3,4-11,1 0,1-1,-1 1,1 0,0-1,1 1,-1-1,1 0,1 1,-1-1,1 0,0 0,0 0,1-1,0 1,0-1,0 0,1 0,-1 0,1-1,0 0,1 0,-1 0,1 0,-1-1,1 0,0 0,0 0,1-1,-1 0,5 1,25 7,0-1,1-2,0-1,-1-2,2-2,25-1,-30-1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1,'-33'223,"21"-134,-4-2,-5 1,-10 21,-3-33,34-76,1-1,-1 1,0 0,1 0,-1 0,1 0,-1 0,0 0,1 0,-1 0,1 0,-1 0,1 0,-1 1,0-1,1 0,-1 0,1 0,-1 0,0 1,1-1,-1 0,0 0,1 1,-1-1,0 0,1 1,-1-1,0 0,0 1,0-1,1 0,-1 1,0-1,0 0,0 1,0-1,1 1,-1-1,0 0,0 1,0-1,0 1,0-1,0 1,0-1,0 0,0 1,0-1,-1 1,1-1,0 0,0 1,0-1,0 1,-1-1,1 0,0 1,0-1,-1 0,1 1,0-1,-1 0,1 0,0 1,-1-1,1 0,0 0,-1 1,1-1,31-16,55-39,-32 18,3 2,0 2,2 3,2 3,4 1,-41 17,-19 6,0 0,1 1,-1-1,1 1,0 0,0 0,0 1,0 0,0 0,0 0,0 1,0 0,0 0,0 1,1-1,-1 1,0 1,0-1,-1 1,1 0,0 0,1 1,-5 2,-1 1,1-1,-1 0,0 1,0-1,-1 1,0-1,0 0,0 1,0-1,-1 1,0-1,0 1,-1-1,1 0,-1 0,0 0,0 0,-1 0,0 0,0-1,0 1,0-1,-1 1,-12 17,-2-1,0-1,-1 0,-2-2,1 0,-2-1,0-1,-2-1,1-2,-2 0,-11 10,-130 50,164-72,0 0,0 0,-1 0,1 0,0-1,-1 1,1-1,0 1,-1-1,1 0,0 0,-1 0,1 0,-1 0,1 0,0-1,-1 1,1-1,0 0,-1 0,1 0,0 0,0 0,0 0,0 0,0-1,0 1,0-1,0 0,1 1,-1-1,1 0,-1 0,1 0,-1 0,1 0,0 0,0 0,0-1,1 1,-1 0,0-1,1 1,-1 0,1-1,0 1,0-1,0 1,0-3,4-12</inkml:trace>
  <inkml:trace contextRef="#ctx0" brushRef="#br0" timeOffset="536.5">939 481,'-12'16,"3"-7,1 1,0 0,1 1,0-1,1 1,0 1,1-1,0 1,0 0,1 0,1 0,0 0,1 1,0 0,1 11,1-22,0 0,1 0,-1-1,1 1,-1 0,1-1,0 1,-1-1,1 1,0 0,0-1,0 0,0 1,1-1,-1 0,0 1,0-1,1 0,-1 0,1 0,-1 0,1 0,-1-1,1 1,0 0,-1-1,1 1,0-1,0 0,-1 1,1-1,0 0,0 0,-1 0,1 0,0-1,0 1,-1 0,1-1,0 1,0-1,1 0,75-35,-69 31,251-181,-236 168,-20 13,0 1,0 1,1-1,-1 1,1-1,-1 1,1 0,0 1,0-1,1 1,-1 0,0 1,1-1,-1 1,1 0,-1 0,1 1,-1-1,1 1,2 1,-4 2,1 0,-1 1,0 0,0 0,-1 0,1 0,-1 1,0-1,0 1,0 0,0 0,-1 0,0 0,0 0,0 1,-1-1,0 1,0 3,2-2,10 51,-2 1,-3 0,-3 0,-2 1,-2-1,-6 39,2-61,-1 1,-1-1,-3 0,0 0,-10 22,13-45,0-1,-1 1,0-1,-1-1,-1 1,0-1,0 0,-2-1,1 0,-1-1,0 1,-1-2,-1 0,1 0,-1-1,-2 0,-87 17,98-25,0 0,0 0,0-1,0 1,0-1,0 1,0-1,0 0,1 0,-1 0,0-1,1 1,-1-1,1 1,-1-1,1 0,0 0,0 0,0 0,0 0,0 0,0-1,0 1,1-1,-1 1,1-1,0 0,0 0,0 1,0-1,0 0,0-3,2-16,0-1,2 0,0 1,1-1,2 1,0 0,1 1,1-1,2 1,0 1,1 0,0 0,2 1,0 1,2 0,9-9,111-142,-107 138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1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0 508,'563'-104,"-189"67,-110 10,34-1,97-3,-210 32,222-12,20-8,-102-5,185-7,35 3,-36-1,-148 19,31-9,86 19,-191 2,18 9,-137 3,-1-8,73-9,98-25,58 16,93-22,181 12,-19 4,-172-8,902 26,567 0,-1026 28,-393-17,106 7,-502-13,-85 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5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1,'0'56,"1"11,-2-1,-3 1,-3-1,-9 30,-82 279,84-303,16-66,4-6</inkml:trace>
  <inkml:trace contextRef="#ctx0" brushRef="#br0" timeOffset="270.008">0 509,'39'-5,"45"-7,19-5,-4 0,-8 2,-16 0,-15 1,-14 5,-9 2,-6-1,-4 0,-7 2</inkml:trace>
  <inkml:trace contextRef="#ctx0" brushRef="#br0" timeOffset="670.25">931 1,'-52'106,"3"2,-19 74,66-177,-11 30,1 0,3 0,0 1,2 1,2-1,2 1,1 0,2 16,0-50,12 69,-11-71,-1 1,1-1,0 0,0 1,-1-1,1 0,0 0,0 0,0 0,1 0,-1 0,0 0,0 0,1 0,-1 0,0-1,1 1,-1 0,1-1,-1 1,0-1,1 0,-1 1,1-1,-1 0,1 0,0 0,-1 0,1 0,-1-1,1 1,-1 0,1-1,-1 1,0-1,1 1,-1-1,1 0,-1 1,0-1,0 0,1 0,-1 0,1-1,106-77,89-55,-196 132,1 1,-1-1,1 1,0 0,0 0,-1 0,1 0,0 0,0 0,0 0,0 0,0 1,1-1,-1 1,0 0,0 0,0-1,0 1,0 1,1-1,-1 0,0 0,0 1,0-1,0 1,0 0,0 0,0 0,0 0,0 0,0 0,-1 0,1 0,0 1,-1-1,1 1,-1-1,1 1,-1 0,0-1,0 1,0 0,0 0,0 0,0 0,0 0,0 0,-1 0,1 0,-1 0,0 1,-9 116,1-82,7-36,1 0,0 0,-1 0,1 0,0 0,-1 0,1 0,0 0,0 0,0 0,0 0,0 1,0-1,0 0,0 0,1 0,-1 0,0 0,1 0,-1 0,1 0,-1 0,1 0,-1 0,1 0,-1 0,1-1,0 1,0 0,-1 0,1-1,0 1,0 0,0-1,0 1,0-1,0 1,0-1,0 1,0-1,0 0,0 0,0 1,0-1,0 0,0 0,1 0,-1 0,0 0,0 0,0-1,55-18,-38 9</inkml:trace>
  <inkml:trace contextRef="#ctx0" brushRef="#br0" timeOffset="1017.105">1580 536,'-34'21,"1"1,2 2,0 1,1 1,2 1,1 2,0 2,2 18,25-48,0 0,0 0,0 0,-1 0,1 0,0 0,0 0,0 0,1 0,-1 0,0 0,0 0,0 0,1 0,-1 0,0 0,1 0,-1 0,1-1,-1 1,1 0,0 0,-1 0,1-1,0 1,0 0,-1-1,1 1,0 0,0-1,0 1,0-1,-1 0,1 1,0-1,0 0,0 1,0-1,0 0,0 0,0 0,0 0,0 0,0 0,0 0,0 0,0 0,1-1,13-1,1-2,-1 1,0-2,0 0,0-1,-1-1,1 0,-2-1,1 0,-1-1,2-3,33-26,86-53,-133 91,0-1,0 0,0 1,1-1,-1 1,0 0,1-1,-1 1,0 0,1 0,-1 0,0 0,1 0,-1 0,1 0,-1 0,0 1,1-1,-1 0,0 1,0-1,1 1,-1 0,0-1,0 1,0 0,0 0,0-1,0 1,0 0,0 0,0 0,0 1,0-1,0 0,-1 0,1 0,0 0,-1 1,1-1,13 64,-9-33,28 35,-20-52</inkml:trace>
  <inkml:trace contextRef="#ctx0" brushRef="#br0" timeOffset="1383.923">1947 706,'119'-129,"-119"129,0-1,1 1,-1-1,0 1,1-1,-1 1,1-1,-1 1,1 0,-1-1,1 1,-1 0,1 0,-1-1,1 1,-1 0,1 0,-1 0,1 0,0-1,-1 1,1 0,-1 0,1 0,0 0,-1 0,1 1,-1-1,1 0,-1 0,1 0,-1 0,1 1,0-1,-1 0,1 0,-1 1,1-1,-1 1,0-1,1 0,-1 1,1-1,-1 1,0-1,1 1,-1-1,0 1,1-1,-1 1,0-1,0 1,0-1,0 1,1 0,-1-1,0 1,0-1,0 1,3 44,-3-34,-1-5,1-1,0 1,0 0,0 0,1 0,0-1,0 1,1-1,-1 1,1-1,1 1,-1-1,1 0,-1 0,1 0,1 0,-1 0,1-1,0 0,0 1,0-1,0-1,1 1,0-1,-1 0,1 0,1 0,-1 0,0-1,1 0,-1 0,1-1,-1 1,1-1,0-1,-1 1,6-1,5-4,0-2,0 1,-1-2,0 0,-1-1,0-1,0 0,-1-1,0 0,0-1,-1 0,-1-1,0-1,0 1,-2-2,1 0,-2 0,0 0,0-1,-2 0,0 0,0-1,-1-2,8-28,-10 25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110 621,'-13'14,"2"1,0 1,1 0,0 0,1 1,1 0,1 0,0 1,1 0,1 0,1 0,-2 19,5-32,0-1,1 1,-1 0,1 0,0-1,0 1,1 0,-1 0,1-1,0 1,1-1,-1 1,1-1,0 1,0-1,0 0,0 0,1 0,-1 0,1 0,0 0,1-1,-1 0,1 1,-1-1,1-1,0 1,0 0,0-1,0 0,1 0,-1 0,1 0,-1-1,1 0,-1 0,1 0,0 0,-1-1,1 0,0 0,0 0,-1-1,1 1,0-1,-1 0,1 0,-1-1,5-1,1-3,1 1,-1-2,0 1,-1-1,1-1,-2 0,1 0,-1-1,0 0,-1 0,0-1,0 0,-1 0,0 0,-1-1,0 0,-1 0,0 0,0-5,-1 7,-1 1,0 0,-1-1,0 1,0 0,-1-1,0 1,0-1,-1 1,0-1,0 1,-1-1,-1 1,1 0,-1 0,0 0,-1 0,0 1,0 0,-1-1,0 1,0 1,0-1,-1 1,0 0,0 0,-3-1,-30-7,24 16</inkml:trace>
  <inkml:trace contextRef="#ctx0" brushRef="#br0" timeOffset="385.282">816 0,'-17'40,"2"0,2 1,2 0,1 1,3 0,-3 36,8 384,-28-346,21-106,2-5</inkml:trace>
  <inkml:trace contextRef="#ctx0" brushRef="#br0" timeOffset="630.326">449 592,'43'-4,"34"-7,8-2,-6 2,-10 3,-14-2,-10 0,-8 2,-6-2,-4 0,4-2,2-5,-1 1,-1-2,-5 3</inkml:trace>
  <inkml:trace contextRef="#ctx0" brushRef="#br0" timeOffset="963.705">1324 57,'-45'88,"4"2,4 1,5 3,-8 41,29 5,11-136,1 0,-1 0,1 0,0-1,0 1,1 0,-1-1,1 1,0 0,-1-1,2 0,-1 1,0-1,1 0,-1 0,1-1,0 1,0 0,0-1,0 0,1 1,-1-1,0-1,1 1,0 0,-1-1,1 0,0 0,0 0,0 0,0-1,-1 1,3-1,10-2,0 0,-1-1,1-1,0 0,-1-1,0-1,0-1,-1 0,0 0,0-2,9-7,-10 9,4-4,-16 8,1 1,-1 0,0 1,1-1,0 0,-1 0,1 1,0-1,0 0,0 1,0 0,0 0,0-1,0 1,1 0,-1 1,0-1,1 0,-1 1,0-1,1 1,-1 0,1 0,-1 0,0 0,1 0,-1 0,1 1,-1-1,0 1,1 0,-1-1,0 1,0 0,0 1,1-1,-1 0,0 0,0 1,-1-1,1 1,0 0,0 1,5 79,-9-77,1-1,0 1,0 0,1 0,-1 0,1 0,0 0,1 0,-1 0,1 0,0 0,0 0,0 0,1-1,0 1,0 0,0-1,0 0,1 1,-1-1,1 0,0 0,1 0,-1-1,1 1,-1-1,1 0,0 0,0 0,3 1,13-2,-3-5</inkml:trace>
  <inkml:trace contextRef="#ctx0" brushRef="#br0" timeOffset="1583.552">1776 734,'26'-6,"0"-2,0 0,-1-2,0-1,-1-1,-1-1,1-1,18-15,-40 28,0 1,-1-1,1 0,0 0,-1 0,1 0,-1 0,1-1,-1 1,0 0,1-1,-1 1,0 0,0-1,0 0,0 1,0-1,0 0,-1 1,1-1,0 0,-1 0,1 0,-1 1,0-1,0 0,0 0,0 0,0 0,0 0,0 0,0 1,-1-1,1 0,-1 0,0 0,1 1,-1-1,0 0,0 1,0-1,0 1,0-1,0 1,-1-1,1 1,0 0,-1-1,1 1,-1 0,1 0,-1 0,0 0,1 1,-1-1,0 0,0 1,1-1,-1 1,-1-1,-9 2,0 0,0 1,0 1,1 0,-1 0,1 1,0 1,0-1,0 2,1 0,0 0,0 1,0 0,1 0,0 1,1 1,0-1,0 1,0 1,1-1,1 1,-2 4,4-9,0-1,1 1,0 0,0 0,0 0,1 0,0 0,0 1,0-1,0 1,1-1,0 1,0 0,1 0,0-1,0 1,0 0,0-1,1 1,0 0,0-1,1 1,-1-1,1 1,1-1,-1 0,1 1,-1-2,1 1,1 0,-1 0,1-1,0 0,0 0,0 0,0 0,2 0,4 2,1-2,-1 0,1 0,-1-1,1 0,0-1,1 0,-1 0,0-2,0 1,0-1,1-1,-1 0,0-1,0 0,0 0,0-1,1-1,187-85,-181 80,-1-1,-1-1,0 0,0-1,-1 0,0-2,-1 1,-1-2,0 0,-1 0,-1-1,0-1,-2 0,1 0,-2-1,0 0,-2-1,5-17,-10 33,0 1,0 0,0-1,-1 1,1 0,-1-1,0 1,0-1,0 1,0-1,0 1,0-1,-1 1,1-1,-1 1,1 0,-1-1,0 1,0 0,0 0,0-1,-1 1,1 0,0 0,-1 0,0 1,1-1,-1 0,0 0,0 1,0-1,0 1,0 0,0 0,-1 0,1 0,0 0,-1 0,1 0,0 1,-1-1,1 1,-1 0,1 0,-1-1,-2 1,1 0,-1 1,0-1,1 1,-1 0,0 0,1 0,-1 1,1 0,0-1,0 2,-1-1,1 0,1 1,-1 0,0 0,1 0,-1 0,1 0,0 1,0-1,0 1,0 0,1 0,0 0,0 0,0 1,0-1,1 1,-1-1,1 1,0-1,0 1,1 0,0-1,0 1,0 0,0-1,0 1,1 0,0-1,0 1,1-1,-1 1,1-1,0 1,0-1,0 0,0 0,1 0,0 0,0-1,0 1,1 0,56 31,-51-32,-1 1,0 0,0 1,0 0,0 0,-1 1,0 0,0 0,-1 0,0 1,0 0,-2-2,0-1,-1 1,0 0,0 0,0 1,-1-1,1 0,-1 1,-1 0,1-1,-1 1,0 0,0 0,-1 0,0 0,0 0,0 0,0-1,-1 1,-10 100,15-88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7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29,'12'-27,"-12"27,0 1,0-1,0 0,0 1,0-1,0 0,0 1,0-1,0 0,0 1,0-1,0 0,1 1,-1-1,0 0,0 1,0-1,0 0,1 0,-1 1,0-1,0 0,1 1,-1-1,0 0,0 0,1 0,-1 1,0-1,1 0,-1 0,0 0,1 0,-1 0,0 0,1 1,-1-1,0 0,1 0,-1 0,0 0,1 0,-1 0,0 0,1 0,-1-1,0 1,1 0,-1 0,0 0,1 0,-1 0,0 0,1-1,-1 1,0 0,0 0,1-1,-1 1,0 0,2 21,0 0,-2 0,-1 1,0-1,-2 0,0 0,-2 3,-9 70,-17 225,28-286,-1 0,-1 0,-2 0,-2-1,-2 5,0-15,-1-4</inkml:trace>
  <inkml:trace contextRef="#ctx0" brushRef="#br0" timeOffset="235.062">0 537,'43'-5,"39"-6,14-2,1 2,-11 3,-11-2,-14 0,-11 3,-11-4,-6 2,-4 1,-3 2,0-2,0 0,-5 1</inkml:trace>
  <inkml:trace contextRef="#ctx0" brushRef="#br0" timeOffset="605.374">1017 1,'-52'97,"4"3,5 1,-15 60,34-31,24-127,0 0,0 1,0-1,0 0,1 0,0 0,-1 0,1 0,0 1,1-2,-1 1,1 0,-1 0,1 0,0-1,0 1,0-1,0 1,0-1,1 0,-1 0,1 0,-1 0,1 0,0 0,-1-1,1 0,0 1,0-1,0 0,1 0,-1-1,0 1,0-1,0 1,1-1,-1 0,2 0,14-3,1 0,-1-1,0 0,0-2,0-1,-1 0,1-1,-2-1,0 0,0-2,0 0,14-13,32-17,-62 40,0 0,0 0,0 0,0 0,0 0,0 0,0 0,0 0,0 0,1 1,-1-1,0 0,0 1,1-1,-1 1,1 0,-1-1,0 1,1 0,-1 0,1 0,-1 0,0 0,1 0,-1 0,1 0,-1 1,0-1,1 1,-1-1,0 1,1-1,-1 1,0 0,0-1,0 1,1 0,-1 0,0 0,0 0,0 0,0 0,-1 0,1 1,0-1,0 0,-1 0,1 1,-1-1,1 0,-1 1,1-1,-1 1,3 62,-5-60,1 1,0-1,0 0,0 1,1-1,-1 1,1-1,0 1,0-1,1 0,-1 1,1-1,0 1,0-1,1 0,-1 0,1 1,0-1,0 0,0-1,1 1,-1 0,1-1,0 1,0-1,0 0,1 0,-1 0,1 0,-1-1,1 1,0-1,0 0,0 0,0-1,0 1,1-1,2 1,0-2,1-1,-1 1,1-1,-1-1,0 1,1-1,-1-1,0 1,0-1,0 0,-1-1,1 0,-1 0,0 0,0-1,0 0,0-1,7-7</inkml:trace>
  <inkml:trace contextRef="#ctx0" brushRef="#br0" timeOffset="887.348">1581 734,'63'-44,"-45"34,-1-1,0-1,0 0,-1-2,-1 1,0-2,-1 0,-1-1,0 0,-1-1,4-9,-15 25,0-1,-1 1,1-1,0 1,0-1,-1 1,1-1,-1 0,1 1,-1-1,0 0,0 1,0-1,0 0,0 0,0 1,0-1,0 0,-1 1,1-1,-1 0,1 1,-1-1,0 1,1-1,-1 1,0-1,0 1,0-1,0 1,0 0,-1-1,1 1,0 0,0 0,-1 0,1 0,-1 0,1 1,-1-1,1 0,-1 1,0-1,1 1,-1-1,0 1,1 0,-1-1,-85 10,78-5,0 1,1 0,-1 0,1 1,0 0,1 1,0 0,0 0,0 0,1 1,0 0,0 0,1 1,0-1,1 1,0 0,0 1,1-1,-1 2,2-5,1 1,-1-1,1 1,0 0,0 0,1-1,0 1,0 0,0 0,1-1,0 1,1 0,-1-1,1 1,0-1,1 1,0-1,0 0,0 0,1 0,0-1,0 1,0-1,0 0,1 0,0 0,0-1,1 1,98 36,-85-32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2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57,'-22'30,"14"-13,2 1,0 0,1 0,1 1,1 0,0-1,2 1,0 0,1 0,1 0,0 0,2 0,0-1,1 2,-2-14,0-1,0 0,0 0,1 0,0 0,0 0,0-1,0 1,1-1,-1 1,1-1,1-1,-1 1,0-1,1 1,-1-1,1 0,0-1,0 1,1-1,-1 0,0 0,1-1,-1 0,1 1,-1-2,1 1,-1-1,1 0,0 0,-1 0,1-1,-1 0,5-1,4-2,0 0,0-1,-1 0,0-1,0-1,0 0,-1 0,0-1,-1-1,0 0,3-3,16-11,102-103,-132 125,1-1,-1 1,1-1,0 0,-1 1,1-1,0 1,0 0,0-1,0 1,0 0,1-1,-1 1,0 0,1 0,-1 0,0 0,1 0,-1 0,1 1,-1-1,1 0,0 1,-1-1,1 1,0 0,-1 0,1-1,0 1,-1 0,1 0,0 0,0 1,-1-1,1 0,0 1,-1-1,1 1,-1-1,1 1,-1 0,1 0,-1 0,1 0,-1 0,38 99,-36-93,1-1,0 0,1-1,-1 1,1-1,0 0,1 0,-1-1,1 1,0-1,0 0,0-1,1 1,-1-1,1-1,0 1,-1-1,1 0,0-1,1 0,-1 0,0 0,0-1,0 0,0 0,1-1,-1 0,0 0,0-1,0 0,0 0,1-1,5-2,-1-1,0-1,0 0,-1 0,0-1,0-1,-1 0,0 0,0-1,-1-1,0 1,-1-1,-1-1,1 1,0-5,27-76,-28 71,1 5</inkml:trace>
  <inkml:trace contextRef="#ctx0" brushRef="#br0" timeOffset="904.326">1669 1,'-59'21,"2"3,0 2,2 3,1 3,-14 12,-26 44,92-85,-1-1,1 1,0-1,0 1,1 0,-1 0,1 0,-1 0,1 0,0 0,0 0,0 0,1 0,-1 1,1-1,0 0,-1 0,2 1,-1-1,0 0,1 1,-1-1,1 0,0 0,0 0,0 0,0 0,1 0,-1 0,1 0,0 0,0-1,0 1,0-1,0 1,1-1,-1 1,6 1,0-1,0 1,1-1,-1-1,1 1,-1-1,1-1,0 0,-1 0,1-1,0 0,0 0,0-1,-1 0,1-1,3 0,13-3,-1-2,0 0,0-1,0-1,-1-2,-1 0,0-1,0-1,-1-2,-1 0,0-1,-2 0,1-2,2-5,-21 22,0 0,0 0,1 0,-1 0,0 0,1 1,-1-1,1 0,-1 0,1 0,0 0,-1 0,1 1,0-1,-1 0,1 0,0 1,0-1,0 1,-1-1,1 1,0-1,0 1,0-1,0 1,0 0,0 0,0-1,0 1,0 0,0 0,0 0,0 0,0 0,0 0,0 0,0 1,0-1,0 0,0 0,0 1,0-1,0 1,0-1,0 1,0-1,0 1,-1 0,1-1,0 1,0 0,-1-1,1 1,0 0,-1 0,1 0,-1 0,6 69,8 23,-11-88,0 1,0 0,0-1,1 0,0 0,0 0,0 0,0-1,1 1,-1-1,1 0,1-1,-1 1,0-1,1 0,-1 0,1-1,0 1,0-1,0-1,0 1,1-1,-1 0,0 0,0-1,1 0,-1 0,0-1,0 1,1-1,-1-1,0 1,0-1,0 0,0 0,0-1,-1 0,1 0,17-12,0-2,-2 0,0-1,-1-1,-1-1,0-1,7-13,42-67,-74 110,1 2,0-1,0 0,1 1,0 0,1 0,0 0,1 1,0-1,1 1,0-1,1 1,0-1,1 1,0-1,1 1,0-1,2 3,0-10,1 1,0-1,0 0,0 0,1 0,-1-1,1 0,0 0,0 0,0-1,0 0,0 0,0-1,1 1,-1-1,1-1,-1 1,1-1,-1 0,1-1,-1 1,0-1,1-1,-1 1,0-1,0 0,0 0,0-1,0 0,2-1,12-9,-1 0,0-1,-1 0,-1-2,0 0,-1-1,-1 0,0-2,-1 1,-2-2,0 0,-1 0,0-1,-2-1,0-3,15-22,-24 46,0 1,0-1,-1 1,1-1,0 1,0-1,0 1,0-1,0 1,0-1,0 1,0 0,0-1,1 1,-1-1,0 1,0-1,0 1,0-1,1 1,-1-1,0 1,0 0,1-1,-1 1,0-1,1 1,-1 0,1-1,-1 1,0 0,1 0,-1-1,1 1,-1 0,1 0,-1 0,0 0,1-1,-1 1,1 0,-1 0,1 0,-1 0,1 0,-1 0,1 0,-1 0,1 0,-1 0,1 1,-1-1,1 0,-1 0,1 0,-1 1,0-1,1 0,-1 0,1 1,-1-1,0 0,1 1,-1-1,0 0,1 1,-1-1,0 1,1-1,5 38,-8 535,3-505,3-42,-2 0,-1 0,-1 0,-2 0,0 0,-1 0,-2 0,-1 0,-1-1,-1 0,-1-1,-1 0,-1 0,-1-1,-9 12,19-32,0 1,0-1,0 0,-1 0,1 0,-1 0,0 0,0-1,0 1,0-1,0 1,-1-1,1 0,0-1,-1 1,0-1,1 1,-1-1,0 0,0 0,0-1,0 1,0-1,0 0,0 0,0 0,1 0,-1-1,0 0,0 0,0 0,0 0,1 0,-1-1,0 0,1 0,0 0,-1 0,1 0,0 0,0-1,0 0,0 0,1 0,-1 0,1 0,0 0,-1 0,1-1,-2-14,1-1,1 0,0 1,1-1,1 0,1 0,0 0,2 1,0-1,1 0,2-1,6-19,1 0,3 1,1 0,1 2,16-22,-14 26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2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1,'-10'9,"2"-1,2-2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1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337 662,'0'-1,"0"-1,0 1,0 0,0-1,0 1,0-1,-1 1,1-1,-1 1,1-1,-1 1,1 0,-1-1,1 1,-1 0,0 0,0-1,0 1,0 0,0 0,0 0,0 0,0 0,0 0,-1 1,1-1,0 0,-1 0,1 1,0-1,-1 1,1 0,0-1,-1 1,1 0,-1 0,1-1,-1 1,1 0,-1 1,1-1,-1 0,1 0,-1 1,-63 23,40-8,1 2,0 1,2 1,0 0,2 2,0 1,-14 21,-2 51,35-92,1 0,0 0,0 0,0-1,0 1,1 0,-1 0,1-1,0 1,0 0,0 0,0-1,0 1,0-1,1 1,-1-1,1 0,0 0,-1 1,1-1,0 0,1-1,-1 1,0 0,0-1,1 1,-1-1,1 1,-1-1,1 0,0 0,-1 0,1-1,1 1,7 0,0-1,-1 0,1-1,0 0,-1-1,1 0,-1-1,0 0,0-1,0 0,0 0,0-1,-1 0,0-1,0 0,5-4,0 1,2 0</inkml:trace>
  <inkml:trace contextRef="#ctx0" brushRef="#br0" timeOffset="916.293">789 635,'-28'22,"1"1,1 1,2 2,0 0,1 2,2 0,1 2,1 0,-13 30,31-58,0 1,0-1,0 1,0 0,0-1,0 1,1 0,-1 0,1 0,0-1,0 1,0 0,0 0,0 0,1-1,-1 1,1 0,0 0,0-1,0 1,0-1,0 1,0-1,1 1,-1-1,1 0,0 1,0-1,0 0,0 0,0 0,0-1,0 1,1 0,-1-1,1 0,-1 1,1-1,-1 0,1 0,0-1,-1 1,1 0,0-1,0 0,0 1,-1-1,1 0,2-1,6 0,0 0,0-1,0-1,0 0,0 0,-1-1,0-1,1 1,-1-2,-1 1,1-1,-1-1,0 0,-1 0,7-7,108-139,-87 103,15-13,-44 93,-18 24,8-47,0 1,1 0,0 1,0-1,1 0,0 0,1 1,-1-1,2 1,-1-1,1 0,0 1,1-1,0 0,0 0,1 0,0 0,1-1,-1 1,2 0,-3-4,1 0,0 1,1-1,-1 0,1-1,0 1,-1-1,2 1,-1-1,0 0,1-1,-1 1,1-1,0 0,-1 0,1 0,0-1,0 0,1 0,-1 0,0 0,0-1,0 0,0 0,1 0,-1-1,0 0,0 0,0 0,0-1,0 1,0-1,0 0,1-2,27-12,-1-3,0 0,-2-2,0-1,-2-1,0-2,-2-1,-1-1,13-18,-4 2,-2-1,-3-2,-1 0,-2-2,-2-1,-3-1,11-40,-25 75,-1 1,-1-2,-1 1,0-1,-1 1,0-1,-1 0,-1 0,-1 0,0 0,-1 0,-1 0,0 0,-3-5,5 19,-1 0,0 0,0 0,0 0,0 0,-1 0,1 1,-1-1,1 0,-1 1,1-1,-1 1,0-1,1 1,-1 0,0 0,0 0,0 0,0 0,0 0,-1 0,1 1,0-1,0 1,0-1,0 1,-1 0,1 0,0 0,0 0,-1 1,1-1,0 0,0 1,0 0,0-1,0 1,0 0,0 0,0 0,-2 1,-72 63,54-36,2 2,1 1,1 0,2 1,1 1,2 0,1 1,2 0,1 1,2 0,-2 26,8-51,0 0,0 0,1 0,1 0,0-1,0 1,1 0,0-1,1 1,1-1,-1 0,1 0,1 0,0 0,1-1,-1 0,2 0,-1 0,1-1,1 0,-1 0,1-1,1 0,-1 0,1-1,0 0,1-1,-1 0,1 0,0-1,0 0,1-1,7 2,4-5,-1 0,1 0,0-2,-1-1,1-1,-1-1,0 0,-1-2,1 0,-1-2,0 0,-1-1,0-1,-1 0,0-2,-1 0,-1-1,0-1,0 0,-2-1,0-1,0 0,-2-1,0 0,-1-1,4-11,11-12,-3-1,-1-1,-2-1,-2-1,-2 0,-2-1,-2-1,-3 0,0-7,-9 47,1 4,0 0,-1 0,1-1,-1 1,0 0,-1-1,1 1,-1 0,0 0,0 0,0-1,0 1,-1 0,0 0,0 0,0 0,-1 3,1 1,0 0,-1 0,1 0,-1 0,1 1,-1-1,1 0,0 1,-1 0,1 0,0-1,-1 1,1 1,0-1,0 0,0 0,0 1,0-1,0 1,1 0,-1 0,0-1,1 1,-1 0,1 0,0 0,0 1,0-1,0 0,0 0,0 2,0-3,-22 41,1 2,2 0,3 1,1 1,2 1,2 0,3 1,-4 41,11-71,0 1,1-1,0 1,2 0,0-1,2 1,-1-1,6 17,-6-28,1 0,-1 0,1 0,0 0,1 0,0-1,0 0,0 1,1-2,0 1,0 0,0-1,1 0,0 0,0-1,0 1,0-1,1-1,0 1,-1-1,1 0,1-1,0 1,-3-2,1 0,-1 0,1-1,0 1,-1-1,1 0,0-1,-1 1,1-1,-1-1,1 1,-1-1,1 0,-1 0,0 0,0-1,0 1,0-1,0-1,-1 1,0-1,1 1,-1-1,0 0,0-1,7-9,0 0,0-1,-2 0,1-1,-2 0,0 0,1-7,0-2,-3 2</inkml:trace>
  <inkml:trace contextRef="#ctx0" brushRef="#br0" timeOffset="1516.176">2398 662,'4'13,"-5"-10,1 0,0-1,0 1,0-1,0 1,0 0,1-1,-1 1,1-1,0 1,0-1,0 1,0-1,0 0,0 1,1-1,-1 0,1 0,-1 0,1 0,0 0,0 0,0-1,0 1,0-1,0 1,1-1,-1 0,0 0,1 0,-1 0,1 0,-1 0,1-1,-1 1,1-1,-1 0,1 1,0-1,-1 0,1-1,-1 1,3-1,6-7,-1-1,1 0,-2-1,1 0,-1 0,-1-1,0-1,4-7,11-13,45-88,-67 119,-1 1,1-1,-1 1,1-1,-1 0,1 1,-1-1,1 1,0-1,-1 1,1 0,-1-1,1 1,0-1,0 1,-1 0,1 0,0 0,0-1,-1 1,1 0,0 0,0 0,-1 0,1 0,0 0,0 0,-1 0,1 1,0-1,0 0,-1 0,1 1,0-1,-1 0,1 1,0-1,-1 1,1-1,0 1,-1-1,1 1,-1-1,1 1,-1-1,1 1,-1 0,0-1,1 1,-1 0,0 0,1-1,-1 1,0 0,0 0,18 43,36 117,-34-109,-2 2,-2 0,-3 1,-2 0,2 38,-12-61,-1 1,-1-1,-2 1,-1-1,-2 0,-1 0,-2 0,-1-1,-1-1,-1 0,-2 0,-1-1,-2-1,-4 5,13-22,0-1,-1 0,-1-1,0 0,0 0,-1-1,0 0,0-1,0 0,-2-1,8-3,0 0,-1-1,1 0,-1 0,1 0,-1-1,0 1,0-1,0-1,0 1,0-1,0 0,0 0,0-1,1 0,-1 0,0 0,0-1,0 0,1 0,-1 0,1-1,-2 0,3-1,0 1,0-1,1 1,-1-1,1 0,-1 0,1-1,0 1,1-1,-1 0,1 1,0-1,0 0,1 0,-1 0,1-1,0 1,1 0,-1 0,1-1,0 1,0 0,1 0,-1-1,32-129,-29 123,19-47,2 2,3 0,2 2,3 1,2 1,17-19,-37 55,0 1,1 0,0 0,1 2,1 0,0 1,1 0,20-9,-20 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0,'18'53,"-17"-47,-1 2,0-1,1 1,0-1,0 1,0-1,1 0,1 0,-1 1,1-1,0-1,0 1,1 0,0-1,0 0,1 0,0 0,0 0,0-1,1 0,-1 0,1 0,0-1,1 0,-1 0,1-1,0 1,0-2,7 3,-4-5,0-1,1-1,-1 0,0 0,0-1,0-1,-1 1,1-1,-1-1,0 0,0 0,0-1,-1 0,1-1,-2 1,1-2,0-1,25-17,79-69,-110 95,0 1,0-1,0 1,0 0,-1 0,1 0,0 0,0 0,-1 0,1 1,-1-1,1 0,-1 1,0-1,1 1,-1 0,0-1,0 1,0 0,0 0,0-1,-1 1,1 0,0 0,-1 0,0 0,1 0,-1 0,0 0,0 0,0 0,0 0,0 0,-1 0,1 0,-1 0,1 0,-1 0,0 1,1 9,0-6,-1-1,1 1,1 0,-1 0,1 0,0-1,0 1,1 0,0-1,0 1,0-1,0 0,1 0,0 0,0 0,0 0,1 0,0-1,-1 0,2 0,-1 0,0 0,1-1,0 1,0-1,0 0,0-1,0 1,0-1,1 0,-1 0,1-1,0 1,-1-1,1-1,0 1,3-1,5-4,0-1,0 0,-1-1,0-1,-1 0,1 0,-1-2,0 1,-1-2,0 1,-1-1,0-1,0 0,-1 0,-1-1,0 0,0-1,-1 0,-1 0,0 0,-1-1,1-6,4-1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3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61 304,'42'-10,"-1"-3,0-1,-1-3,-1-1,35-21,-64 32,1 1,-1-1,0-1,-1 0,0 0,0-1,-1-1,0 1,0-1,-1 0,0-2,-6 9,-1 0,0 0,0 0,1-1,-2 1,1 0,0 0,-1-1,1 1,-1 0,0 0,0 0,-1 0,1 0,0 0,-1 0,0 1,0-1,1 0,-2 1,1 0,0-1,0 1,-1 0,1 0,-1 0,0 0,0 1,1-1,-1 1,0 0,0-1,0 1,0 1,-1-1,1 0,0 1,0 0,0-1,-1 1,1 1,0-1,0 0,-1 1,1-1,0 1,-2 1,-15 3,0 1,1 0,0 1,1 2,-1 0,1 0,1 2,0 0,1 1,0 1,1 0,0 1,1 1,1 0,-2 4,5-7,1 1,0 0,1 0,1 1,0 0,1 0,0 1,0 4,5-14,-1 1,1 0,0-1,0 1,0 0,1 0,0 0,0-1,1 1,0 0,0 0,0 0,0-1,1 1,0-1,0 1,1-1,-1 0,1 0,0 0,1 0,-1 0,2 1,11 6,0-1,0 0,1-2,0 0,0 0,1-2,0 0,1-1,0-1,0 0,0-2,0 0,0-1,1-1,-1-1,1-1,-1 0,10-3,1 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6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0,'-264'106,"181"-49,82-57,0 1,0-1,1 1,-1-1,1 1,-1 0,1-1,-1 1,1 0,-1-1,1 1,-1 0,1 0,0-1,-1 1,1 0,0 0,0 0,0-1,0 1,-1 0,1 0,0 0,1 0,-1-1,0 1,0 0,0 0,0 0,1 0,-1-1,0 1,1 0,-1 0,0-1,1 1,-1 0,1-1,-1 1,1 0,0-1,-1 1,1-1,0 1,-1-1,1 1,0-1,-1 1,1-1,0 0,0 0,0 1,-1-1,1 0,0 0,0 0,0 0,57 7,-48-7,2 0,0 0,0 1,0 0,0 1,0 0,0 0,-1 2,1-1,-1 2,0-1,0 1,-1 1,1 0,9 8,-19-12,1 0,0 0,-1 1,0-1,0 0,1 1,-1-1,-1 1,1 0,0-1,-1 1,1 0,-1-1,0 1,1 0,-2-1,1 1,0 0,0 0,-1-1,1 1,-1 0,0-1,0 1,0-1,0 1,-1-1,1 0,-1 1,1-1,-1 0,0 0,1 0,-1 0,-2 1,-76 59,68-53,0-1,0-1,-1 0,0-1,0 0,-1-1,1 0,-1-1,0-1,0 0,-1-1,1 0,-1-2,-11 0,26 0,-1 0,0-1,1 1,-1 0,0-1,0 1,1-1,-1 1,1-1,-1 1,1-1,-1 1,1-1,-1 0,1 1,-1-1,1 0,0 1,-1-1,1 0,0 0,-1 1,1-1,0 0,0 0,0 0,0 1,0-1,0 0,0 0,0 1,0-1,0 0,1 0,-1 0,0 1,0-1,1 0,-1 1,0-1,1 0,-1 1,1-1,-1 0,1 1,-1-1,1 1,0-1,-1 1,1-1,-1 1,1-1,0 1,0-1,14-15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6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3,'-184'558,"141"-456,43-102,0-1,-1 1,1 0,0-1,-1 1,1-1,0 1,0 0,-1-1,1 1,-1 0,1-1,0 1,-1 0,1 0,-1-1,1 1,0 0,-1 0,1 0,-1-1,1 1,-1 0,1 0,-1 0,1 0,-1 0,1 0,-1 0,1 0,-1 0,1 0,-1 1,1-1,-1 0,1 0,-1 0,1 1,0-1,-1 0,1 0,-1 1,1-1,0 0,-1 1,1-1,0 0,-1 1,1-1,0 1,0-1,-1 0,1 1,0-1,0 1,0-1,0 1,-1-1,1 1,0-1,0 1,0-1,0 1,0-1,0 1,0-1,0 1,1-1,-2-39,79-106,-52 105,-3-2,2 2,2 0,1 2,2 1,2 1,1 2,2 1,1 2,1 2,40-24,31 21,-106 32,1 0,0-1,0 1,0 0,0 1,-1-1,1 0,0 1,0-1,0 1,-1 0,1 0,0 0,-1 0,1 1,-1-1,0 1,1-1,-1 1,0 0,0 0,0 0,0 0,0 0,0 1,-1-1,1 0,-1 1,1-1,-1 1,0 0,0-1,0 1,-1 0,1-1,-1 1,1 2,-2 8,-1 1,0 0,-1 0,0-1,-1 0,0 1,-1-1,-1-1,0 1,-1-1,0 0,-1-1,0 1,-1-2,0 1,-1-1,-5 4,1 2,0-1,-2-1,0 0,0 0,-1-2,-1 0,0-1,-1-1,0-1,0-1,-1 0,0-1,0-2,-1 0,0-1,1 0,-15-1,-6-19,29 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1 337,'35'-3,"1"-1,-1-2,0-1,-1-1,1-3,-2 0,23-12,-46 19,1 1,-1-1,0-1,0 0,-1 0,0-1,0 0,0-1,-1 0,1 0,-2-1,1 0,-1 0,0-1,-1 0,0 0,-1-1,1 1,-2-1,0 0,0 0,0-1,-2 1,1-1,0-8,-3 17,0-1,-1 1,1 0,-1-1,1 1,-1 0,0-1,0 1,0 0,0 0,-1 0,1 0,0 0,-1 0,1 0,-1 0,0 0,0 1,0-1,0 1,0-1,0 1,0 0,0 0,0 0,-1 0,1 0,0 0,-1 1,1-1,-1 1,1-1,0 1,-1 0,1 0,-1 0,1 1,-1-1,1 0,0 1,-1 0,1-1,0 1,-1 0,1 0,0 1,0-1,0 0,0 1,0-1,0 1,0-1,1 1,-1 0,0 0,0 2,-3-2,1 1,-1 0,1 0,0 1,0 0,0-1,0 1,1 0,0 1,-1-1,2 1,-1-1,0 1,1 0,0 0,0 0,1 0,-1 0,1 0,0 1,0-1,1 0,0 1,0-1,0 0,0 1,1-1,0 0,0 1,0-1,1 0,0 0,0 1,58 65,-49-60,-1 0,0 0,-1 1,0 0,0 1,-2 0,1 0,0 4,14 36,-8-62,-10-3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1,'-19'33,"-2"21,3 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12,'10'-5,"2"-1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1 278,'17'-46,"2"2,2 0,1 1,29-39,-36 64,-8 53,-8-19,-2-10,1 1,0-1,1 1,0 0,0-1,0 1,1 0,0 0,0 0,1-1,0 1,0 0,0-1,1 1,0-1,0 1,1-1,0 0,0 0,0 0,1 0,0-1,0 1,1-1,-1 0,1 0,0 0,0-1,0 0,1 0,0 0,0-1,3-2,0 0,-1-1,1-1,0 1,-1-2,1 1,-1-1,1 0,-1-1,0 0,0 0,0 0,0-1,0-1,-1 1,0-1,0-1,0 1,-1-1,0 0,0 0,0-1,-1 0,2-2,34-30,-17 19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8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0,'-22'3,"0"1,1 1,0 0,0 2,0 1,1 0,0 2,1 0,-3 3,19-13,1 0,0 1,0-1,0 1,0 0,0 0,0 0,0 0,1 0,-1 0,0 0,0 1,1-1,-1 1,1-1,-1 1,1 0,0-1,0 1,-1 0,1 0,1 0,-1 0,0 0,0 0,1 0,-1 0,1 0,-1 0,1 0,0 0,0 1,0-1,0 0,0 0,1 0,-1 0,1 0,-1 0,1 0,0 0,0 0,0 0,0 0,0 0,0 0,0 0,1-1,-1 1,2 0,11 3,0-1,1 0,-1-1,1-1,0 0,-1-1,1-1,0-1,14-1,2 1,187-3,-213 5,1 0,-1 0,0 0,1 1,-1-1,0 1,0 0,0 1,0-1,-1 1,1 0,-1 0,1 1,-1-1,0 1,0 0,-1 0,1 0,-1 1,0-1,0 1,0-1,-1 1,0 0,0 0,0 1,0-1,-1 0,0 0,0 1,0-1,-1 1,0-1,0 1,-1 2,2 25,-2 0,-1 0,-1-1,-2 1,-2 0,-1-1,-1-1,-2 1,0-2,-3 1,0-2,-2 0,-12 15,25-38,0-1,-1 1,0-1,0 1,-1-1,1-1,-1 1,0-1,0 0,-1 0,1 0,-1 0,0-1,0 0,0-1,0 1,-1-1,1 0,-1-1,1 0,-1 0,-2 0,6-4,-1 0,0 0,1-1,0 0,0 0,0 0,0 0,0 0,1 0,0-1,0 1,0-1,1 1,-1-1,1 0,0 0,0 1,1-1,0 0,-1 0,2 0,-1 0,0 0,1 0,0 0,1-2,3-23,1 1,1 0,2 0,0 1,2 0,10-18,-2 4,-4 9,2 1,2 1,1 0,1 2,1 0,24-22,-29 30,-3 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1,'-395'98,"329"-72,65-25,1-1,0 1,0 0,0-1,0 1,0 0,0-1,0 1,0 0,0 0,0-1,1 1,-1 0,0-1,0 1,1 0,-1-1,0 1,1-1,-1 1,1 0,-1-1,1 1,-1-1,1 1,-1-1,1 1,-1-1,1 0,0 1,-1-1,1 0,-1 1,1-1,0 0,0 0,-1 0,1 0,0 1,-1-1,1 0,0 0,-1 0,1-1,0 1,0 0,-1 0,1 0,0 0,-1-1,1 1,0 0,-1 0,1-1,0 1,264 0,-262-1,0 1,-1-1,1 1,0 0,-1 0,1 0,0 0,-1 0,1 0,0 1,-1 0,1-1,-1 1,1 0,-1 0,1 0,-1 1,0-1,1 0,-1 1,0 0,0-1,0 1,0 0,0 0,-1 0,1 0,-1 1,1-1,-1 0,0 1,1-1,-1 1,-1-1,1 1,0-1,-1 1,1 0,-1-1,0 1,0 0,0-1,0 1,0 0,0-1,-1 1,0 0,1-1,-1 1,0 0,-10 13,-1 1,0-1,-1-1,-1 0,0-1,-1-1,-1 0,0-1,0 0,-3-1,-4 5,-4 4,4-4,-1 1,2 1,0 1,1 1,-10 13,29-31,0-1,0 1,1 0,-1 0,0 1,1-1,-1 0,1 0,0 1,-1-1,1 1,1-1,-1 1,0-1,0 1,1 0,0-1,-1 1,1 0,0 0,0-1,1 1,-1 0,0-1,1 1,0-1,0 1,-1 0,2-1,-1 1,0-1,0 0,1 1,-1-1,1 0,0 0,-1 0,1 0,0 0,0-1,1 1,-1 0,0-1,0 0,1 1,-1-1,2 0,12 3,-1-1,1-1,0 0,0-1,0-1,0 0,-1-2,1 1,0-2,0 0,12-5,-19 5,-1 0,0 0,0-1,0 0,-1-1,1 1,-1-1,0-1,0 0,-1 0,0 0,0 0,0-1,-1 0,0 0,0-1,-1 0,0 1,0-1,-1-1,0 1,0 0,-1-1,0 0,0-3,2-19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0,'-9'53,"-9"41,0 20,-3 3,3-2,-1-12,3-8,5-7,-2-9,3-7,2-12,2-6,3-8,7-7,2-4,0-10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7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593,'-1'-2,"1"0,0 0,0 0,-1-1,1 1,-1 0,0 0,0 0,0 0,0 0,0 0,0 0,0 0,0 1,-1-1,1 0,-1 1,1-1,-1 1,0 0,0-1,1 1,-1 0,0 0,0 0,0 0,0 0,-1 1,1-1,0 1,0-1,0 1,0 0,-1 0,1 0,-1 0,-81 13,62-2,0 1,0 0,1 2,1 0,0 2,1 0,1 1,0 1,2 0,0 2,1 0,1 0,-2 6,13-22,0 1,0 0,1-1,0 1,0 0,0 1,1-1,-1 0,1 1,0-1,1 0,-1 1,1-1,0 1,1-1,-1 1,1-1,0 0,0 1,1-1,0 0,0 0,0 0,0 0,1 0,0-1,0 1,0-1,0 1,1-1,0 0,0-1,0 1,0-1,0 1,1-1,0 0,-1-1,1 1,0-1,0 0,2 0,15 2,1 0,0-2,-1 0,1-2,0 0,0-2,9-2,-15 2,0-2,0 0,-1-1,1-1,-1 0,-1-1,11-7,-1 1</inkml:trace>
  <inkml:trace contextRef="#ctx0" brushRef="#br0" timeOffset="433.194">1751 593,'-58'20,"0"1,1 4,1 1,-10 10,55-31,1 1,0 0,0 1,1 0,0 0,0 1,0 0,1 1,1-1,-1 2,1-1,1 1,0 0,0 0,1 1,1-1,-1 1,2 1,-2 6,4-15,0 0,1-1,-1 1,1 0,0 0,0 0,0-1,1 1,-1 0,1 0,-1 0,1-1,0 1,0 0,0-1,0 1,1-1,-1 1,0-1,1 0,0 1,0-1,0 0,0 0,0 0,0-1,0 1,1 0,-1-1,0 1,1-1,0 0,-1 0,1 0,0 0,1 0,4 1,1-1,0 1,0-2,0 1,0-1,0 0,0-1,0 0,0-1,-1 0,4-1,22-11,0-2,-2-2,0 0,-1-3,-1 0,0-2,-2-1,-1-1,15-19,91-89,-101 109,-32 23,1 1,-1 0,1-1,-1 1,1 0,-1 0,1 0,-1 0,1-1,-1 1,1 0,-1 0,1 0,0 0,-1 0,1 0,-1 0,1 0,-1 1,1-1,-1 0,1 0,-1 0,1 1,-1-1,1 0,-1 0,1 1,-1-1,0 0,1 1,-1-1,1 1,-1-1,0 0,1 1,-1-1,0 1,0-1,1 1,-1-1,0 1,0-1,0 1,0-1,1 1,-1 0,0-1,0 1,0-1,0 1,0-1,-1 1,1-1,0 1,0-1,0 1,0-1,-1 1,1-1,0 1,0-1,-1 1,1-1,-24 87,20-79,1 1,-1-1,1 0,1 1,-1 0,2 0,-1-1,1 1,0 0,1 0,0 0,1 0,0 0,0 0,0 0,1 0,1-1,2 7,49 48,-37-50</inkml:trace>
  <inkml:trace contextRef="#ctx0" brushRef="#br0" timeOffset="849.916">2287 904,'30'-41,"2"1,1 1,2 3,25-20,-59 55,-1 0,1-1,-1 1,1-1,0 1,0 0,0-1,0 1,0 0,0 0,0-1,0 1,1 0,-1 0,0 0,1 1,-1-1,1 0,-1 0,1 1,-1-1,1 1,-1-1,1 1,-1 0,1 0,0-1,-1 1,1 0,0 0,-1 1,1-1,-1 0,1 0,-1 1,1-1,0 1,-1 0,0-1,1 1,-1 0,1 0,-1 0,0 0,1 0,-1 0,1 1,4 90,-7-86,0 1,0 0,1-1,-1 1,2 0,-1 0,1-1,0 1,0 0,1-1,0 1,0-1,0 0,1 1,0-1,0 0,1-1,0 1,0-1,0 1,2 0,-3-4,0 0,0 0,0 0,1 0,-1-1,0 0,1 0,-1 0,1 0,-1 0,1-1,0 1,-1-1,1 0,0 0,-1-1,1 1,-1-1,1 1,-1-1,1 0,-1-1,1 1,-1-1,0 1,83-50,-80 47,142-135,-78 26,-64 94</inkml:trace>
  <inkml:trace contextRef="#ctx0" brushRef="#br0" timeOffset="1796.156">3811 960,'33'-32,"-14"-6,2-8,3 0,1 2,2 1,2 1,26-29,-55 71,1 0,-1 1,0-1,0 0,0 1,0-1,0 0,1 1,-1-1,0 0,0 0,1 1,-1-1,0 0,0 0,1 1,-1-1,0 0,1 0,-1 0,0 1,1-1,-1 0,0 0,1 0,-1 0,0 0,1 0,-1 0,1 0,-1 0,0 0,1 0,-1 0,0 0,1 0,-1 0,0 0,1 0,-1-1,0 1,1 0,-1 0,0 0,1-1,-1 1,0 0,0 0,1-1,-1 1,0 0,0 0,1-1,-1 1,0 0,0-1,0 1,0 0,1-1,-9 38,6-29,-3 12,1 0,1 0,1 0,0 0,2 0,0 1,1-1,2 0,0 3,-2-19,0-1,1 1,-1-1,1 0,0 0,0 0,0 0,0 0,0 0,0 0,1-1,0 1,-1-1,1 0,0 0,0 0,0 0,1 0,-1 0,0-1,1 0,-1 0,1 0,-1 0,1 0,-1-1,1 1,-1-1,1 0,0 0,0-1,5 1,-1-1,1-1,-1 1,1-2,-1 1,0-1,0 0,0-1,0 1,-1-2,1 1,4-5,6-3,-1-1,-1-1,0 0,-1-1,0-1,-2 0,1-1,-2 0,-1-1,0-1,-1 0,2-7,-14 5,-19 37,4 2</inkml:trace>
  <inkml:trace contextRef="#ctx0" brushRef="#br0" timeOffset="2096.597">4517 875,'47'-23,"-1"-1,-2-3,0-1,-2-2,12-14,-49 40,2-1,0 0,0 0,-1-1,1 0,-1 0,0-1,-1 0,0 0,0 0,0-1,-1 1,0-1,1-6,-5 12,-1 0,0 0,1-1,-1 1,0 0,-1 0,1 0,0 0,-1 1,1-1,-1 0,1 0,-1 1,0-1,1 1,-1-1,0 1,0 0,0 0,0 0,-1 0,1 0,0 1,0-1,0 0,-1 1,1 0,0-1,-1 1,1 0,0 0,-1 1,1-1,0 0,-1 1,1-1,0 1,0 0,0 0,0 0,-2 0,-15 6,-1 0,2 1,-1 1,1 1,0 1,1 0,0 1,1 1,0 0,1 1,1 1,0 0,1 1,1 1,0 0,-5 12,13-24,0 0,1 0,-1 0,1 0,0 1,0 0,1-1,0 1,0 0,0 0,1 0,0 0,0 0,1 1,-1-1,1 0,0 0,1 0,0 1,0-1,0 0,1 0,0 0,0 0,0-1,1 1,-1 0,2-1,-1 0,0 0,1 0,0 0,0 0,1-1,-1 0,5 4,8-2,-1-1,1 0,0-1,1-1,-1 0,0-2,1 0,-1 0,1-2,-1 0,8-2,5-2,0 0,0-2,-1-1,0-2,0 0,-1-2,-1-1,0-1,7-7,-8 5</inkml:trace>
  <inkml:trace contextRef="#ctx0" brushRef="#br0" timeOffset="2567.719">5420 565,'-55'26,"1"2,2 3,0 2,3 2,-13 13,51-40,1 1,-1 0,2 1,-1 0,1 0,1 1,0 0,0 0,-4 11,11-21,0 1,0-1,1 1,-1-1,1 1,-1-1,1 1,0 0,-1-1,1 1,0-1,0 1,0 0,0-1,0 1,1-1,-1 1,0-1,1 1,-1 0,1-1,0 0,-1 1,1-1,0 1,0-1,0 0,0 1,0-1,0 0,0 0,1 0,-1 0,0 0,0 0,1 0,-1-1,1 1,-1 0,1-1,-1 1,1-1,-1 1,2-1,72 4,-42-10,-1-1,0-2,-1-2,0 0,0-3,-2 0,20-13,62-28,-108 53,1-1,-1 1,1 0,-1 0,1 0,0 0,0 1,0-1,0 1,0 0,0 0,0 1,0-1,0 1,0 0,0 0,0 0,1 1,-1-1,0 1,0 0,0 0,0 1,0-1,-1 1,1 0,0 0,-1 0,1 0,-1 1,0-1,0 1,0 0,2 2,-1 16,0 0,-2 0,0 0,-2 0,0 0,-1 1,-2-1,-4 20,-56 257,55-262,-2 0,-2-1,-1 0,-1-1,-2-1,-2 0,-1-1,-1-1,-2-1,-1-1,-19 19,41-46,0 0,0-1,0 1,0 0,0-1,0 1,0-1,-1 1,1-1,-1 0,1 0,-1 0,1 1,-1-1,0-1,1 1,-1 0,0 0,0-1,1 1,-1-1,0 1,0-1,0 0,0 0,0 0,0 0,0 0,0 0,0 0,1-1,-1 1,0-1,0 1,0-1,1 0,-1 0,0 0,1 0,-1 0,0 0,1 0,-1 0,1-1,0 1,-1 0,1-1,0 0,-1-1,-1-13,1 1,1-1,1-1,0 1,0 0,2 0,0 0,1 1,1-1,0 1,1-1,1 0,1-10,118-305,-4 73,-107 233</inkml:trace>
  <inkml:trace contextRef="#ctx0" brushRef="#br0" timeOffset="2845.203">6040 113,'-39'98,"4"2,4 1,-10 71,30-117,3 1,2 0,3 0,2 0,3 0,3 13,12-31,-12-43</inkml:trace>
  <inkml:trace contextRef="#ctx0" brushRef="#br0" timeOffset="3164.607">5984 904,'33'4,"0"-1,0-1,1-2,-1-2,0-1,0-1,0-2,0-1,-1-1,5-4,-27 7,-1 0,0 0,-1-1,1 0,-1-1,0 1,-1-2,0 1,0-1,0 0,-1 0,0-1,-1 0,0 0,0 0,-1-1,0 0,-1 1,2-11,-4 17,-1 0,1 0,-1 0,0 0,0-1,0 1,-1 0,1 0,-1 0,0 0,1 0,-1 1,-1-1,1 0,0 0,-1 0,1 1,-1-1,0 1,0 0,0-1,0 1,0 0,-1 0,1 0,0 0,-1 1,0-1,1 1,-1-1,0 1,0 0,0 0,0 0,0 0,0 1,0-1,0 1,0 0,0 0,0 0,0 0,0 1,0-1,0 1,0-1,0 1,0 0,-2 1,-12 5,1 1,-1 0,1 2,0-1,1 2,1 0,-1 1,2 0,0 1,0 1,1 0,1 1,-1 1,4-5,1 0,0 0,0 1,2 0,-1 0,1 1,1-1,0 1,1 0,0 0,0 9,3-17,-1-1,1 1,0 0,0 0,1 0,-1 0,1 0,0-1,0 1,1 0,0-1,-1 1,1-1,1 1,-1-1,1 0,0 0,0 0,0 0,0-1,0 1,1-1,0 0,0 0,0 0,0-1,0 1,0-1,1 0,-1 0,1 0,3 0,6 1,0 0,-1-1,1-1,0 0,0-1,0 0,0-1,0-1,0-1,-1 1,9-4,3-1</inkml:trace>
  <inkml:trace contextRef="#ctx0" brushRef="#br0" timeOffset="3431.113">7028 565,'-33'11,"0"3,1 0,1 2,0 2,2 0,0 2,0 1,2 2,-10 11,32-30,1-1,0 1,0 0,0 0,1 0,-1 0,1 0,0 1,1 0,-1-1,1 1,-1 0,1 0,1 0,-1 1,1-1,0 0,0 1,1-1,-1 1,1-1,0 0,1 1,-1-1,1 1,0-1,1 0,-1 1,1-1,0 0,0 0,1 0,0-1,-1 1,2 1,4 1,0 0,0-1,1 0,-1 0,1-1,0 0,1-1,-1 1,1-2,0 0,0 0,0 0,0-2,1 1,-1-1,0-1,1 1,-1-2,0 0,1 0,3-1,5-2,0 0,-1-1,1 0,-1-2,0 0,-1-1,1-1,-2-1,1 0,-1-1,1-2,6-8,0 0,-1-2,-2 0,0-2,-2 0,7-14,-6 9</inkml:trace>
  <inkml:trace contextRef="#ctx0" brushRef="#br0" timeOffset="3686.645">7452 113,'-15'48,"-9"30,0 12,-2 0,4-6,6-8,1-11,3-8,3-8,3-8,3-7,2-3,1-3,0-1,6-5,1-6</inkml:trace>
  <inkml:trace contextRef="#ctx0" brushRef="#br0" timeOffset="3850.831">7028 537,'43'-10,"29"-3,12 1,-4 2,-6 3,-10 3,-7 2,-8 1,-8 1,-11 0</inkml:trace>
  <inkml:trace contextRef="#ctx0" brushRef="#br0" timeOffset="4349.404">8355 0,'-9'34,"-14"49,-2 20,3 7,5-5,6-12,4-11,4-15,2-10,2-9,0-8,0-6,0-5,-1-1,1-1,4-6,-3-10,-2-8</inkml:trace>
  <inkml:trace contextRef="#ctx0" brushRef="#br0" timeOffset="4998.695">7959 621,'106'-11,"14"0,1-7,18-8,-115 19,0 0,0-2,-1-1,0-1,0-1,-2 0,1-2,-2-1,0 0,0-1,-2-2,0 0,-1 0,10-15,102-127,-129 159,0 0,0 0,0 0,1 0,-1 0,0 0,0 1,1-1,-1 0,1 0,-1 0,1 0,-1 1,1-1,-1 0,1 0,0 1,-1-1,1 0,0 1,0-1,-1 1,1-1,0 1,0-1,0 1,0 0,0-1,0 1,-1 0,1 0,0 0,0 0,0-1,0 1,0 1,0-1,0 0,0 0,0 0,0 0,0 1,0-1,0 0,0 1,-1-1,1 1,0-1,0 1,0-1,-1 1,1-1,0 1,-1 0,1 0,0-1,-1 1,1 0,-1 0,1 0,-1-1,0 2,-38 131,-99 201,119-240,18-91,1-1,-1 1,0 0,1-1,-1 1,1-1,0 1,-1-1,1 0,1 1,-1-1,0 0,0 0,1 0,-1 1,1-1,0-1,0 1,0 0,0 0,0-1,0 1,0-1,0 0,0 1,1-1,-1 0,1-1,-1 1,1 0,-1-1,1 1,-1-1,2 1,12-1,0-1,-1-1,1 0,0 0,-1-2,1 0,-1-1,0 0,-1-1,1-1,-1 0,-1-1,4-2,46-22,-45 23,-12 5,-1 0,1 0,0 1,0 0,0 0,0 0,0 1,1 0,-1 0,1 1,0 0,-1 0,1 0,0 1,0 0,-1 0,1 1,0 0,-1 0,1 0,0 1,-1 0,0 0,1 1,-1 0,0 0,0 0,2 3,-2-1,0 0,1 0,0 0,-1-1,2 0,-1 0,0-1,1 0,-1 0,1 0,0-1,0-1,0 1,0-1,0-1,1 1,-1-1,0-1,0 0,0 0,0 0,0-1,0 0,0-1,-1 0,1 0,-1 0,0-1,0 0,1-1,1 1,-1-1,0 0,1 0,-1-1,-1 0,1 0,-1 0,0-1,-1-1,0 1,0-1,0 0,-1 0,0-1,-1 1,0-1,0 0,-1 0,0 0,-1-1,1-3,-3 10,-1 1,1-1,-1 1,0-1,1 1,-1-1,0 1,-1 0,1-1,0 1,-1 0,1 0,-1 0,1 0,-1 0,0 0,0 1,0-1,0 1,0-1,0 1,-1 0,1-1,0 1,-1 0,1 1,-1-1,1 0,-1 1,1-1,-1 1,1 0,-1 0,0 0,1 0,-3 1,-92 23,88-19,-1 1,1 0,0 1,0 0,1 0,0 1,0 0,1 1,0-1,0 1,1 1,1-1,-1 1,1 0,1 0,0 1,0-1,1 1,1 0,0 0,0 0,1 0,0 0,1 0,0 0,1 1,0-1,1 0,0 0,1-1,0 1,1 0,0-1,0 0,1 0,1 0,0-1,0 1,1-1,0 0,16 10,1 0,0-2,2-1,0-1,1-1,0-1,1-2,0 0,1-2,0-1,0-2,1-1,0-1,8-1,60 3,-62-6</inkml:trace>
  <inkml:trace contextRef="#ctx0" brushRef="#br0" timeOffset="16651.003">58 2230,'-1'0,"1"0,0 0,-1 0,1 0,-1 0,1 0,0 0,-1 0,1 0,0-1,-1 1,1 0,0 0,-1 0,1 0,0 0,-1-1,1 1,0 0,0 0,-1-1,1 1,0 0,0 0,-1-1,1 1,0 0,0 0,0-1,0 1,-1 0,1-1,0 1,0 0,0-1,0 1,0-1,0 1,0 0,0-1,-13 37,8-18,-1-2,1 0,0 1,1-1,0 1,2 0,0 0,0 0,2 0,0 0,1 1,1-1,1 0,0-1,1 1,1-1,0 1,6 10,-8-24,-1 0,0 0,1 0,-1-1,1 1,0-1,0 0,0 0,0 0,0 0,1 0,-1-1,0 1,1-1,-1 0,1 0,0 0,-1-1,1 1,0-1,-1 0,1 0,0 0,-1-1,1 1,-1-1,1 0,0 0,-1 0,1 0,-1-1,0 1,2-2,103-70,8-65,-115 137,-1-1,0 1,1 0,0 0,-1 0,1 0,-1-1,1 1,0 0,0 0,0 0,0 1,0-1,0 0,0 0,0 0,0 1,0-1,0 0,0 1,0-1,1 1,-1 0,0-1,0 1,1 0,-1 0,0-1,0 1,1 0,-1 0,0 1,1-1,-1 0,0 0,0 1,1-1,-1 0,0 1,0-1,0 1,0 0,0-1,1 1,-1 0,0 0,-1 0,1 0,0-1,0 1,0 0,0 1,-1-1,1 0,0 0,-1 1,24 54,-22-50,-1 0,1 0,1 0,-1 0,1 0,0 0,0-1,0 1,1-1,0 0,0 0,0 0,1-1,0 1,0-1,0 0,0 0,0-1,1 0,0 0,1 1,2-4,0 1,0-1,1-1,-1 0,0 0,0 0,0-1,-1-1,1 0,0 0,-1 0,0-1,1-1,-2 1,1-1,0 0,-1-1,0 0,0 0,-1-1,0 1,0-1,-1-1,1 1,-1-1,-1 0,0 0,3-8,-1 2,0 1,-1-1,-1 0,-1-1,0 1,0-1,-2 0,0 1,0-10,5 16,1 11</inkml:trace>
  <inkml:trace contextRef="#ctx0" brushRef="#br0" timeOffset="16967.912">1158 2286,'-10'5,"-1"-1,1 2,-1 0,2 0,-1 0,1 1,0 1,0 0,1 0,0 0,0 1,1 1,0-1,1 1,0 0,1 0,0 1,0 0,0 4,4-13,0 1,0-1,1 1,0 0,-1-1,1 1,0-1,0 1,0 0,1-1,-1 1,1 0,-1-1,1 1,0-1,0 1,0-1,0 0,0 1,1-1,-1 0,1 0,0 0,-1 0,1 0,0 0,0 0,0-1,0 1,1-1,-1 1,0-1,1 0,-1 0,0 0,1 0,-1 0,1-1,0 1,6 1,0 0,0-1,0 0,-1 0,1-1,0 0,0-1,0 0,0 0,0-1,1 0,-2 0,-1 0,0-1,0 0,0 0,-1-1,1 1,-1-2,0 1,0 0,0-1,0 0,-1-1,0 1,0-1,-1 0,1 0,-1-1,-1 1,1-1,-1 0,0 0,-1 0,1 0,-1 0,-1-1,1 1,-2 0,1-1,-1 1,0-1,0 1,-1-1,0 1,0-1,-1 1,0-3,-59-57,38 54</inkml:trace>
  <inkml:trace contextRef="#ctx0" brushRef="#br0" timeOffset="17220.941">1553 2569,'-14'-15,"-5"-14,0-7,10-2,5 1,8 1,9 3,6 1,5 7,-1 3,0 4,0 6,-3 5</inkml:trace>
  <inkml:trace contextRef="#ctx0" brushRef="#br0" timeOffset="17735.983">1949 1694,'-97'664,"79"-479,19-185,-1-1,1 1,-1-1,1 1,-1 0,1-1,-1 1,1 0,0 0,-1-1,1 1,-1 0,1 0,0 0,-1 0,1 0,0 0,-1 0,1 0,0 0,-1 0,1 0,-1 0,1 0,0 1,-1-1,1 0,-1 0,1 1,0-1,-1 0,1 1,-1-1,1 1,-1-1,1 0,-1 1,0-1,1 1,-1 0,0-1,1 1,-1-1,0 1,1-1,-1 1,0 0,0-1,0 1,0 0,0-1,0 1,0-1,0 1,0 0,0-1,0 1,0 0,0-1,0 1,0 0,-1-1,1 1,0-1,-1 1,34-44,242-331,-272 370,19-58,-23 62,-1-1,0 1,0 0,0 0,1 0,-1 0,0 0,0 0,1 1,-1-1,0 1,0-1,1 1,-1 0,0-1,1 1,-1 0,1 0,-1 0,1 0,0 0,-1 1,1-1,0 0,0 1,0-2,-152 137,151-137,0 1,0 0,0 1,0-1,0 0,0 0,1 1,-1-1,0 1,1 0,-1-1,1 1,0 0,-1 0,1 0,0 0,0 0,1 0,-1 0,0 0,0 0,1 0,0 1,-1-1,1 0,0 0,0 1,0-1,0 0,1 0,-1 0,0 1,1-1,0 0,-1 0,1 0,0 0,0 0,0 0,1 0,-1 0,0 0,1-1,-1 1,2 0,92 44,-84-43,0 1,-1 0,1 1,-1 0,0 0,0 1,-1 0,1 1,-1 0,-1 0,1 1,-2 1,1-1,-1 1,1 2,26 41,-22-40</inkml:trace>
  <inkml:trace contextRef="#ctx0" brushRef="#br0" timeOffset="18613.35">3275 2286,'0'-1,"0"1,1-1,-1 1,1-1,0 0,-1 1,1-1,-1 1,1-1,0 1,-1 0,1-1,0 1,-1 0,1-1,0 1,0 0,-1 0,1 0,0-1,0 1,-1 0,1 0,0 0,0 0,0 1,-1-1,1 0,0 0,0 0,-1 1,1-1,0 0,-1 0,1 1,0-1,-1 1,1-1,0 1,-1-1,1 1,-1-1,1 1,-1 0,1-1,-1 1,1-1,-1 1,0 0,1 0,-1-1,0 1,0 0,1 0,-1-1,0 1,0 0,0 0,5 11,0 1,-1-1,0 1,-1 0,-1 0,0 1,0-1,-2 0,0 1,0-1,-1 5,0 7,1 0,-1 0,-1 0,-1-1,-2 1,0-1,-2 0,-3 7,-12-1,22-29,0-1,-1 1,1-1,0 0,-1 1,1-1,0 0,-1 0,1 1,-1-1,1 0,-1 0,1 0,-1 1,1-1,-1 0,1 0,0 0,-1 0,1 0,-1 0,1 0,-1 0,1 0,-1 0,1 0,-1 0,1-1,-1 1,1 0,-1 0,1 0,-1-1,1 1,0 0,-1-1,1 1,-1 0,1-1,0 1,-1 0,1-1,0 1,0 0,-1-1,1 1,0-1,0 1,0-1,-1 1,1-1,0 1,0-1,0 1,0-1,0 1,0-1,0 1,0-1,0 1,0-1,0 1,0-1,1 1,-1 0,0-1,0 1,1-1,0-16,1 0,1 0,0 0,2 0,0 1,0 0,2 0,0 0,1 1,0 0,1 1,1-1,20-34,2 2,2 1,2 2,2 2,2 1,1 1,2 3,2 1,83-30,-126 66,-1-1,0 1,0-1,1 1,-1 0,0 0,1-1,-1 1,0 0,1 0,-1 1,0-1,1 0,-1 0,0 1,1-1,-1 0,0 1,0 0,1-1,-1 1,0 0,0-1,0 1,0 0,0 0,0 0,0 0,0 0,0 0,-1 0,1 0,0 0,-1 0,1 1,-1-1,1 0,-1 0,1 1,-1-1,0 0,0 1,1-1,-1 1,0 63,-4-47,0 1,-2-1,0 0,-1 0,0-1,-2 0,0 0,-1-1,-1 0,-8 8,-108 95,121-114,-2 3,0 0,-1 0,0-1,0 0,-1-1,0 0,0 0,0-1,-1-1,0 1,0-2,0 0,-1 0,3-5,5-4</inkml:trace>
  <inkml:trace contextRef="#ctx0" brushRef="#br0" timeOffset="19221.73">3868 2343,'17'6,"1"0,0-1,0-1,0 0,1-1,-1-1,1-1,0-1,-1-1,1 0,-1-1,1-1,-1-1,0-1,90-49,-104 51,-1 1,1-1,-1 0,0 0,0 0,-1-1,1 1,0 0,-1-1,0 0,0 0,0 1,0-1,-1 0,0-1,1 1,-1 0,-1 0,1 0,-1-1,1 1,-1 0,-1 0,1-1,0 1,-2-3,1 4,0 0,0 1,0-1,0 0,-1 0,1 0,-1 1,0-1,0 1,0 0,0-1,-1 1,1 0,0 0,-1 0,1 0,-1 1,0-1,0 1,0 0,1 0,-1 0,0 0,-1 0,1 0,0 1,0-1,0 1,0 0,0 0,0 1,0-1,-1 0,1 1,-1 0,-5 1,0 0,1 0,-1 1,1 0,0 1,0 0,0 0,0 1,1 0,0 0,0 1,-1 0,-3 5,1 1,0 0,1 1,0 0,1 0,0 0,1 1,0 1,1 2,3-12,1 1,1 0,-1-1,1 1,0 0,0-1,1 1,0 0,0 0,0 0,0-1,1 1,0 0,1 0,-1-1,1 1,0-1,0 1,1-1,-1 0,1 0,0 0,1 0,-1-1,5 5,2-3,0-1,1 0,0 0,0-1,0 0,0-1,1-1,-1 0,1 0,0-1,-1 0,1-1,0-1,0 0,-1 0,1-1,-1 0,1-1,-1-1,0 0,0 0,2-2,33-15,-1-2,-1-2,-1-1,-2-3,-1-1,22-22,63-80,-122 129,-1 0,1-1,-1 1,0-1,0 0,0 0,0 0,-1 0,1 0,-1 0,0 0,-1-1,1 1,-1 0,0 0,0-1,0 1,0 0,-1-1,0 0,-2 4,0 0,0 0,0 1,-1-1,1 1,0 0,0 0,-1 0,1 0,0 0,0 1,-1-1,1 1,0 0,0 0,0 1,0-1,0 0,0 1,0 0,1 0,-1-1,0 2,1-1,0 0,-1 0,1 1,0-1,-1 4,-1-4,1 1,-1 0,1 0,0 0,0 0,0 0,1 1,-1-1,1 1,0 0,0 0,0 0,0 0,1 0,0 0,-1 0,2 0,-1 1,0-1,1 0,0 1,0-1,0 0,0 1,1-1,0 0,0 1,0-1,0 0,1 0,-1 0,1 0,0 0,0-1,1 1,-1 0,1 0,97 52,-90-53,-1 0,1 1,-1 0,0 1,0 0,0 0,-1 1,0 0,0 1,0-1,1 4,-6-4,0-1,-1 1,0 0,0 0,0 0,-1 0,0 0,0 0,0 0,-1 0,0 0,-1 0,1 1,-1-1,0 0,0 0,-1 0,0 0,0 0,0-1,-1 1,0-1,0 1,0-1,-1 0,0 0,0 0,-2 1,-7 17,5-6,4-3</inkml:trace>
  <inkml:trace contextRef="#ctx0" brushRef="#br0" timeOffset="20082.628">5222 2117,'48'-3,"-1"-2,0-3,0-1,34-12,-79 21,22-6,-1-1,0-1,0-1,-1-1,0 0,-1-2,18-12,-31 18,0-1,0 0,-1 0,0-1,0 1,-1-1,1-1,-2 1,1-1,-1 0,-1-1,0 1,0-1,-1 0,0 1,0-2,-1 1,-1 0,1-6,-7-55,5 69,0 0,-1 1,1-1,0 0,-1 0,0 1,1-1,-1 1,0-1,0 0,0 1,0 0,0-1,0 1,-1 0,1-1,0 1,-1 0,1 0,-1 0,1 0,-1 0,1 0,-1 1,0-1,1 0,-1 1,0 0,1-1,-1 1,0 0,0 0,0 0,1 0,-1 0,0 0,-1 1,-4 3,1 0,0 1,0 0,1 0,0 0,-1 1,2-1,-1 1,1 1,0-1,0 1,0-1,1 1,0 0,1 0,0 0,0 1,0-1,1 1,0-1,0 8,-113 517,101-479,7-15,-2 0,-1 0,-2-1,-1-1,-2 1,-2-2,-1 0,-2-1,-1-1,-1-1,-2-1,-2-1,-17 18,39-45,0 0,0 0,-1 0,1 0,-1 0,1-1,-1 1,0-1,0 0,0 0,0-1,0 1,0-1,0 0,-1 0,1 0,0 0,-1-1,1 0,-1 0,1 0,0-1,-1 1,1-1,0 0,-1 0,1-1,0 1,0-1,0 0,0 0,0 0,1 0,-1-1,0 0,1 1,0-1,0-1,0 1,0 0,0-1,1 1,-1-1,0-3,0-2,1 0,1-1,-1 1,2 0,-1-1,1 1,1-1,0 1,0 0,0-1,2 1,-1 0,1 0,0 0,1 1,0-1,0 1,6-8,4-6,1 0,1 1,1 1,1 1,1 0,5-3,18-10,1 1,1 3,2 1,1 3,1 1,0 3,2 1,22-3,19 3,-75 17,0 0,0-1,0-1,-1 0,1-2,-1 1,0-2,0 0,-1-1,-4-11,-38 22,17 1,0 1,1 0,-1 0,1 1,1 1,-1-1,1 2,0-1,0 1,1 0,0 1,1 0,0 0,0 1,1 0,0 0,1 0,0 1,0 0,1 0,1 0,0 0,0 5,3-14,0 1,0 0,1-1,-1 1,1 0,0-1,-1 1,1-1,0 1,1-1,-1 0,0 1,1-1,-1 0,1 0,0 0,0 0,0 0,0-1,0 1,0 0,0-1,0 1,1-1,-1 0,1 0,-1 0,1 0,-1 0,1-1,-1 1,1-1,0 0,-1 1,1-1,97-4,-88 1,0-1,0 0,0 0,0-1,-1-1,0 0,0 0,0-1,-1-1,0 0,0 0,-1-1,2-2,-6 6,0-1,-1 0,1 1,-1-2,0 1,0 0,-1-1,0 0,0 1,-1-1,0 0,0-1,0 1,-1 0,0 0,-1-1,0 1,0-1,0 1,-1 0,0-1,0 1,-1-1,1 5,-1-1,1 1,0 0,-1 0,0 0,0 0,0 0,0 0,0 0,-1 1,1-1,-1 1,0-1,1 1,-1 0,0 0,0 1,-1-1,-1-1,-16-4</inkml:trace>
  <inkml:trace contextRef="#ctx0" brushRef="#br0" timeOffset="20301.207">6210 2597,'5'-29,"6"-19,6-6,1 1,1 5,3 6,2 10,-3 10</inkml:trace>
  <inkml:trace contextRef="#ctx0" brushRef="#br0" timeOffset="20735.398">6464 2456,'195'-206,"-137"162,-57 43,1 0,-1 0,0 1,1-1,-1 1,1-1,-1 1,1 0,-1 0,1-1,-1 1,1 0,-1 0,1 0,0 1,-1-1,1 0,-1 1,1-1,-1 1,0-1,1 1,-1-1,1 1,-1 0,0 0,0 0,1 0,-1 0,0 0,0 0,0 0,0 0,0 1,0-1,-1 0,1 1,0-1,-1 0,1 1,-1-1,1 1,-1 0,3 5,-3-3,0-1,1 0,-1 1,1-1,0 0,0 0,0 1,0-1,1 0,-1 0,1 0,0-1,0 1,0 0,0-1,0 1,0-1,1 1,-1-1,1 0,0 0,0 0,0-1,0 1,0-1,0 1,0-1,0 0,0 0,1-1,-1 1,0-1,1 1,-1-1,0 0,1 0,-1-1,98-50,-99 50,-1 0,1 1,0-1,-1 1,1-1,-1 1,1 0,0-1,-1 1,1 0,0 0,0 0,-1 1,1-1,0 0,-1 1,1-1,-1 1,1-1,0 1,-1 0,1-1,-1 1,0 0,1 0,-1 0,0 0,1 1,-1-1,0 0,0 0,0 1,0-1,0 1,0-1,-1 1,1-1,0 1,-1-1,1 1,-1 0,0-1,1 2,26 33,-22-33,-1-1,1 0,0 0,0-1,0 1,0-1,1 0,-1-1,0 1,0-1,1 0,-1 0,0-1,0 0,0 1,1-2,-1 1,0-1,0 1,-1-1,1-1,3-1,11-8</inkml:trace>
  <inkml:trace contextRef="#ctx0" brushRef="#br0" timeOffset="21036.352">7227 2286,'37'4,"1"-1,0-2,0-2,0-1,0-3,15-3,-49 8,0 0,0-1,0 1,0-1,-1 0,1 0,0 0,0 0,-1-1,1 0,-1 1,1-1,-1 0,0-1,1 1,-1-1,-1 1,1-1,0 0,-1 0,1 0,-1-1,0 1,0 0,0-1,0 1,-1-1,0 0,1 0,-1 0,-4 1,0-1,0 1,-1 0,1 0,-1 0,1 0,-1 1,0-1,0 1,0 0,-1 0,1 0,0 1,-1 0,1 0,-1 0,1 0,-1 0,1 1,-1 0,0 0,1 0,-1 1,1 0,-3 0,-1-1,1 1,-1 0,1 0,-1 0,1 1,0 0,-1 1,1 0,0 0,1 0,-1 1,0 0,1 0,0 1,0-1,0 1,1 1,0-1,0 1,0 0,1 0,-1 0,2 1,-1 0,1-1,0 1,0 1,0-1,1 0,1 0,-1 1,1-1,0 1,1 2,0-5,1-1,0 0,1 0,-1 0,1 0,0 0,0 0,0 0,0 0,0-1,1 1,0-1,0 1,0-1,0 0,0 0,1-1,-1 1,1-1,0 0,-1 0,1 0,0 0,0 0,1-1,-1 0,3 1,122 4,-100-7,4 0,-5 0</inkml:trace>
  <inkml:trace contextRef="#ctx0" brushRef="#br0" timeOffset="21517.453">8101 2173,'-18'4,"-1"1,1 1,0 1,1 0,0 1,0 1,0 1,1 0,1 1,0 1,0 0,1 1,1 0,-5 8,16-19,0 1,0 0,0 1,0-1,1 0,-1 0,1 1,0-1,0 1,0-1,1 1,-1 0,1-1,0 1,0-1,0 1,0 0,1-1,0 1,-1-1,1 1,0-1,1 1,-1-1,1 0,-1 0,1 0,0 0,0 0,1 0,-1 0,0 0,1-1,0 1,-1-1,1 0,0 0,0 0,0 0,1 0,-1-1,0 0,1 1,-1-1,4 0,4 1,-1-1,1 0,0-1,0 0,-1 0,1-1,0-1,-1 0,1 0,-1-1,1-1,-1 1,0-2,-1 1,1-1,-1-1,2-1,143-119,-130 102,0-1,-2-2,-1 0,-2 0,0-2,4-12,-16 28,0-1,-1 1,-1-2,-1 1,0 0,0-1,-2 0,1 0,-2 0,0 0,-1 0,-1 0,0 0,-1 0,-2-8,3 18,0 1,-1-1,1 0,-1 1,0 0,0-1,0 1,-1 0,1 0,-1 0,0 0,0 1,-1-1,1 1,-1 0,0 0,1 0,-1 0,-1 1,1-1,0 1,-1 0,1 1,-1-1,1 1,-1-1,0 2,1-1,-1 0,0 1,0 0,0 0,1 0,-1 1,0 0,0-1,1 2,-1-1,1 1,-1-1,1 1,-1 0,1 1,0-1,0 1,0 0,-8 7,1 1,1 0,0 0,0 1,1 0,1 1,0 0,1 0,0 1,1 0,1 0,0 0,1 1,0 0,1 0,1 0,0 0,2 0,-1 0,2 0,0 0,0 1,2-1,0-1,0 1,2 0,0-1,6 14,-3-9,1-1,1 1,1-1,0-1,1 0,1-1,1 0,0-1,1 0,0-2,1 1,1-2,0 0,1-1,0-1,0-1,1 0,1-2,-1 0,1-1,0-1,1 0,11 0,-5-4</inkml:trace>
  <inkml:trace contextRef="#ctx0" brushRef="#br0" timeOffset="22089.378">9399 2145,'-12'17,"0"0,2 1,0 0,0 0,2 1,0 1,1-1,2 1,-1 0,2 4,3-21,0 1,0 0,1-1,0 1,0 0,0 0,0-1,0 1,1 0,0-1,0 1,0 0,0-1,0 1,1-1,-1 0,1 1,0-1,0 0,0 0,1 0,-1 0,1-1,-1 1,1-1,0 1,0-1,0 0,0 0,0 0,1-1,-1 1,1-1,-1 0,1 1,-1-2,1 1,1 0,10-1,0-1,-1 0,1-1,-1-1,0 0,0-1,0 0,0-1,-1-1,1 0,-1-1,-1-1,0 1,0-2,2-1,-10 7,1-1,-1 1,0-1,0 0,0 0,0 0,0 0,-1-1,0 0,0 1,0-1,-1 0,0 0,0-1,0 1,0 0,-1-1,0 1,0-1,0 1,-1-1,0 1,0-1,0 0,-1 1,0-1,0 1,0-1,-1 1,0 0,0-1,0 1,0 0,-1 0,0 1,0-1,0 0,-1 1,0 0,-5-6,-1 1,0 0,0 1,-1 0,0 1,-1 0,0 0,0 2,0-1,0 2,-1-1,0 2,-6-2,-6 6</inkml:trace>
  <inkml:trace contextRef="#ctx0" brushRef="#br0" timeOffset="22457.193">9766 2427,'61'-75,"3"2,2 3,11-3,-25 36,-51 38,1 0,-1-1,0 1,1 0,-1 0,0 0,0 0,0 0,0 1,0-1,0 0,0 0,0 1,-1-1,1 0,0 1,-1-1,1 1,-1-1,0 1,1-1,-1 1,0-1,0 1,0-1,0 1,0-1,0 1,0-1,-1 1,1-1,-1 1,1-1,-1 1,1-1,-1 1,0-1,1 0,-1 0,0 1,-1 0,0 5,-2 12,1-13,1 1,-1 0,1-1,1 1,-1 0,1 0,0 0,1 1,0-1,0 0,0 0,1 0,0 0,1 0,-1 0,1 0,1 0,-1-1,1 1,0-1,1 0,-1 0,1 0,1 0,1-4,0-1,0 0,1 0,-1 0,0-1,1 0,-1 0,1-1,-1 0,0 0,1 0,-1-1,0 0,0 0,0 0,0-1,-1 0,1 0,-1-1,0 0,0 1,0-2,0 1,0 0,-1-1,2-3,0 3,7-4,-1-1,0 0,-1-1,-1 0,1-1,-2 0,0 0,0-1,-1-1,-1 1,0-1,-1 0,0-1,-1 1,0-5,-1-6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55.5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89,'37'-15,"-1"1,2 2,0 2,0 1,0 2,1 2,13 0,131-6,145 11,-153 2,53-2,-169 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56.7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1 195,'47'-10,"65"-12,27-3,9 3,-6 1,-8 3,-7 1,-12 2,-5 5,-8-2,-6 2,-10 2,-20 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08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3358 172,'-11'422,"-23"-116,18-196,9-103,1-8</inkml:trace>
  <inkml:trace contextRef="#ctx0" brushRef="#br0" timeOffset="243.061">2766 397,'34'-19,"49"-26,20-9,3-2,-8 6,-11 5,-10 6,-9 9,-11 11,-11 2,-8 6,-5 3,-5 4,-5 7,-4 3,-4 1</inkml:trace>
  <inkml:trace contextRef="#ctx0" brushRef="#br0" timeOffset="6962.04">3811 793,'1'0,"1"-1,0 1,-1 0,1 0,0 1,-1-1,1 0,0 1,-1-1,1 1,0-1,-1 1,1 0,-1-1,1 1,-1 0,0 0,1 0,-1 0,0 1,0-1,1 0,-1 0,0 1,0-1,-1 1,1-1,0 1,0-1,-1 1,1-1,-1 1,1-1,-1 1,0 0,1-1,-1 1,0 0,0 0,0-1,-1 2,-17 68,-31 95,49-163,-1 0,1 0,-1 0,1 0,0 0,1 0,-1 0,0 0,1 0,-1 0,1-1,0 1,0 0,0 0,1-1,-1 1,0 0,1-1,0 0,0 1,-1-1,1 0,1 0,-1 0,0 0,0 0,1 0,-1-1,1 1,-1-1,1 0,0 0,0 0,0 0,-1 0,1 0,0-1,0 0,0 1,0-1,0 0,0 0,0-1,0 1,0-1,0 1,-1-1,1 0,0 0,0 0,15-9,-1-2,0 1,-1-2,0 0,-1-1,0-1,-1 0,-1-1,0 0,-1-1,7-15,-14 26,130-221,-115 206,-9 40,-2 123,19 82,-16-113,-6 0,-6 77,-1-124,3-46,-1 1,-1-1,-1 0,0 0,-1 0,-1 0,-1 0,-1 0,0-1,-1 1,-1-2,-1 1,0-1,-1 0,-1 0,0-1,-1-1,-1 0,0 0,-12 9,22-22,0 1,-1-1,1 0,0 0,0 0,-1 0,1-1,-1 1,1-1,0 1,-1-1,1 0,-1 0,1 0,-1 0,1 0,-1-1,1 1,-1-1,1 1,0-1,-1 0,1 0,0 0,0-1,-1 1,1 0,0-1,0 1,1-1,-1 0,0 1,0-1,0-1,-36-79,35 43,2 0,2 0,1 0,2 0,2 1,1-1,4-5,-3 9,1 1,2 0,2 1,1 0,13-20,-13 27</inkml:trace>
  <inkml:trace contextRef="#ctx0" brushRef="#br0" timeOffset="7498.042">4713 793,'-17'168,"5"154,13-314,-1 0,-1 0,1 0,-1 0,-1 0,1 0,-1 0,-1 0,1-1,-1 1,-4 6,7-14,-1 1,0-1,1 1,-1 0,1-1,-1 1,0-1,0 0,1 1,-1-1,0 1,0-1,1 0,-1 0,0 0,0 1,0-1,0 0,1 0,-1 0,0 0,0 0,0 0,0 0,1-1,-1 1,0 0,0 0,0-1,1 1,-1 0,0-1,0 1,1-1,-1 1,0-1,1 1,-1-1,1 0,-1 1,1-1,-1 0,1 1,-1-1,1 0,-1 0,1 1,0-1,0 0,-1 0,1 0,0 1,0-1,0 0,0 0,0 0,0 0,0 1,0-1,0 0,0 0,0 0,1 1,-1-1,0 0,1 0,-1 0,1 0,1-22,0 1,2-1,0 1,2 0,0 0,2 0,4-7,21-50,4 1,43-65,-57 104,2 0,2 1,1 2,2 1,1 1,34-27,0 22,-64 38,0 1,1-1,-1 1,0-1,1 1,-1 0,1-1,-1 1,0 0,1 0,-1 0,1 0,-1 0,0 1,1-1,-1 0,1 0,-1 1,0-1,1 1,-1 0,0-1,0 1,0 0,1 0,-1 0,0-1,0 1,0 0,0 0,0 1,-1-1,1 0,0 0,0 0,-1 1,1-1,-1 0,1 1,-1-1,1 0,-1 1,0-1,0 0,0 1,0-1,0 1,0-1,0 1,0 0,-1 18,-2 1,0-1,-1 0,-1 0,-1 0,0-1,-2 0,0 1,4-11,-14 32,-2-1,-2-1,-2-1,-1-1,-2-1,-27 28,43-52,-66 54,76-66,0 1,0-1,-1 0,1 1,0-1,0 0,0 0,-1 0,1 0,0 0,0 0,0 0,0 0,-1-1,1 1,0 0,0-1,0 1,0-1,0 1,0-1,0 0,0 1,0-1,0 0,0 0,0 1,0-1,1 0,-1 0,0 0,1 0,-1 0,0 0,1 0,-1-1,1 1,0 0,-1 0,1 0,0 0,0-1,0 1,0 0,0 0,0 0,0 0,0-1,0 1,1 0,-1-1,13-62,-2 38</inkml:trace>
  <inkml:trace contextRef="#ctx0" brushRef="#br0" timeOffset="7818.943">5390 736,'0'24,"5"18,2 5,-1 1,4-8,0-6,-2-10</inkml:trace>
  <inkml:trace contextRef="#ctx0" brushRef="#br0" timeOffset="7985.135">5503 397,'0'0</inkml:trace>
  <inkml:trace contextRef="#ctx0" brushRef="#br0" timeOffset="24718.484">1 2232,'76'-16,"-1"-2,0-4,-1-3,-2-3,-1-4,-1-2,23-18,-79 44,0-1,-1 0,-1 0,1-1,-1-1,-1 0,0-1,-1 0,0 0,0-1,-2 0,1-1,-2 0,0-1,-1 1,0-1,-1 0,2-13,-6 27,-1-1,1 0,-1 0,1 0,-1 0,0 0,0 0,0 0,0 0,0 0,0 1,-1-1,1 0,-1 0,1 0,-1 0,0 0,0 1,1-1,-1 0,0 1,-1-1,1 1,0-1,0 1,-1-1,1 1,-1 0,1 0,-1 0,1-1,-1 2,0-1,0 0,1 0,-1 0,0 1,0-1,0 1,0 0,0-1,0 1,1 0,-1 0,0 0,0 0,0 1,0-1,0 1,0-1,0 1,0-1,1 1,-1 0,0 0,1 0,-1 0,-1 1,-8 11,0 1,1 0,1 1,0 0,1 0,1 1,0 0,1 0,1 1,0-1,1 1,1 0,1 1,-1 14,-14 121,7 1,6 21,6-144,-2-1,0 1,-3 0,0 0,-2 0,-1-1,-1 0,-2 0,-1-1,-2 0,0-1,-2 0,-1-1,-1-1,-1 0,-2-1,0-1,-4 2,9-12,-1 0,0 0,0-1,-1-1,-1-1,0 0,-1-1,0-1,0 0,-1-2,0 0,0-1,-1-1,1-1,-1-1,-17 1,34-4,-1 1,1-1,0-1,-1 1,1 0,0-1,0 1,0-1,-1 0,1 0,0-1,0 1,0 0,0-1,1 0,-1 0,0 0,1 0,-1 0,1 0,0-1,0 1,0-1,0 1,0-1,0 0,1 0,-1 0,1 0,0 0,0 0,0 0,0 0,1-1,-1 1,1 0,0 0,0-1,0 1,0 0,1 0,-1-1,1 1,0 0,0-2,4-16,1 1,1 0,1 0,1 1,0 0,1 1,1 0,1 0,1 2,0-1,1 1,6-4,18-16,1 1,2 3,2 1,19-10,-15 11,-18 8,2 2,0 0,1 3,1 0,1 2,0 2,0 1,2 2,-1 1,15-1,117-15,-111 5,-88 32,18-3,1 0,0 2,1-1,0 2,1 0,0 0,1 1,0 0,1 0,1 1,0 1,1-1,0 3,6-12,0-1,1 1,0-1,0 1,0-1,1 1,-1-1,1 1,0-1,0 1,1-1,-1 0,1 0,0 0,0 0,0 0,1 0,0 0,-1-1,1 1,0-1,1 0,-1 0,0 0,1 0,0 0,0-1,0 0,0 0,0 0,0 0,0-1,1 1,-1-1,0 0,1-1,-1 1,1-1,-1 0,1 0,0 0,-1 0,1-1,-1 0,0 0,1 0,-1 0,0-1,2 0,6-1,1-1,-1 0,0-1,0 0,-1-1,1 0,-1-1,0 0,-1-1,0 0,0 0,-1-1,0-1,0 1,-1-1,0-1,-1 0,-1 0,1 0,-2-1,1 0,-2 0,1 0,-2 0,0-1,0 0,-1 0,-1 1,0-7,-1 10,1 4,0 0,-1-1,0 1,0 0,-1-1,1 1,-1 0,0-1,0 1,-1 0,0 0,0 0,0 0,0 0,-1 1,0-2,-10-6</inkml:trace>
  <inkml:trace contextRef="#ctx0" brushRef="#br0" timeOffset="24954.545">1299 2626,'14'-4,"10"-12,1-8,0-4,-3-2,-1-2,-4 1,0 1,-3 0,1 0,2 6,-1 2,2 0,1-1,4 3,-3 5</inkml:trace>
  <inkml:trace contextRef="#ctx0" brushRef="#br0" timeOffset="25342.323">1948 2232,'-23'14,"1"2,0 0,1 2,1 0,1 2,0 0,2 0,-8 14,21-31,1 1,0-1,0 1,1 0,-1 0,1 0,0 0,0 0,0 0,0 1,1-1,0 1,0-1,0 1,0 0,1-1,0 1,0 0,0-1,0 1,1 0,0-1,0 1,0-1,0 1,1-1,0 0,0 1,0-1,0 0,1 0,-1 0,1-1,0 1,0-1,1 1,-1-1,1 0,0 0,-1-1,13 4,0-1,0 0,0-2,0 0,1 0,-1-2,1 0,-1-1,1-1,0 0,-1-1,0-1,1 0,-1-1,0-1,6-3,-6 2,0-1,-1-1,0 0,0-1,-1 0,0-1,0-1,-1 0,0-1,6-9,-2 5</inkml:trace>
  <inkml:trace contextRef="#ctx0" brushRef="#br0" timeOffset="25657.736">2259 2429,'37'-15,"-1"-1,0-2,-1-1,24-18,-53 33,0 1,-1-1,1 0,-1 0,0-1,0 1,-1-1,1 0,-1 0,0-1,0 1,-1-1,0 0,0 0,0 0,0-3,-4 7,0-1,-1 0,1 1,-1-1,0 1,0 0,0-1,0 1,0 0,0 0,-1 0,1 1,-1-1,1 0,-1 1,0 0,1 0,-1 0,0 0,0 0,0 0,0 1,0-1,0 1,0 0,0 0,0 0,0 0,0 0,0 1,0-1,1 1,-1 0,0 0,0 0,-1 1,-9 4,0 0,0 1,0 0,1 1,0 0,1 1,0 1,0 0,1 0,0 1,1 0,0 0,1 1,0 1,1-1,0 1,1 0,-2 7,5-15,0 0,0 0,1 0,-1 0,1 0,0 0,0 1,1-1,-1 1,1-1,1 1,-1-1,1 1,0 0,0-1,0 1,1 0,0-1,0 1,1-1,-1 1,1-1,0 0,1 1,-1-1,1 0,0-1,0 1,1 0,-1-1,1 0,0 0,0 0,0 0,1-1,0 1,-1-1,1 0,0-1,0 1,6 1,15-1,-1-3</inkml:trace>
  <inkml:trace contextRef="#ctx0" brushRef="#br0" timeOffset="26319.005">3754 2288,'-19'33,"1"0,2 1,1 0,2 1,1 1,2 0,-2 18,11-51,1 1,-1 0,1-1,0 1,0 0,0-1,0 1,1-1,0 1,-1 0,1-1,1 1,-1-1,0 0,1 1,0-1,-1 0,1 0,1 0,-1 0,0 0,1-1,-1 1,1-1,0 0,0 1,0-1,0 0,0-1,0 1,1 0,-1-1,0 0,1 0,-1 0,1 0,0-1,-1 1,1-1,-1 0,1 0,0 0,-1 0,3-1,9-1,1-1,-1 0,0-1,-1-1,1 0,-1-1,0-1,0 0,-1-1,0 0,0-1,-1 0,0-1,-1 0,0-1,0-1,-1 0,-1 0,0-1,-1 0,0 0,-1-1,0 0,0-3,-6 11,0 0,0 0,-1 0,1 0,-1 0,0 0,-1 0,0 0,0 0,0 0,0 0,-1 0,0 0,-1 1,1-1,-1 1,0 0,0-1,-1 1,1 1,-1-1,0 0,-1 1,1 0,-1 0,1 0,-1 1,0-1,-1 1,1 0,-2 0,-1-1,0-1,0 1,0 1,-1-1,1 1,-1 1,0 0,0 0,0 1,0 0,0 0,0 1,0 0,0 1,0 0,0 0,0 1,0 0,1 1,-9 3,-1 6</inkml:trace>
  <inkml:trace contextRef="#ctx0" brushRef="#br0" timeOffset="26704.787">4262 2599,'22'-64,"-16"43,0-1,2 2,0-1,1 1,1 0,1 1,1 0,1 1,0 0,7-5,-19 21,0 1,0 0,0-1,1 1,-1 0,0 0,0 0,1 0,-1 0,1 0,-1 0,1 1,-1-1,1 0,-1 1,1-1,0 1,-1 0,1-1,0 1,-1 0,1 0,0 0,-1 0,1 1,0-1,-1 0,1 1,0-1,-1 1,1-1,-1 1,1 0,-1 0,1 0,-1 0,1 0,-1 0,0 0,0 0,0 0,1 1,31 70,-21-38,-10-31,-1 1,1 0,0 0,0-1,0 1,0-1,0 1,1-1,-1 0,1 0,0 0,0 0,0-1,1 1,-1-1,1 0,-1 0,1 0,0 0,-1-1,1 1,0-1,0 0,0 0,0-1,0 1,0-1,1 0,-1 0,0 0,0 0,0-1,0 0,0 0,2 0,18-9,-1 0,0-2,0-1,-1 0,-1-1,-1-2,0 0,14-15,-16 16,-7 6,0-1,-1 0,0-1,-1 0,0-1,-1 1,0-2,0 1,-2-1,1 0,-2 0,3-9,-4 2</inkml:trace>
  <inkml:trace contextRef="#ctx0" brushRef="#br0" timeOffset="41943.918">791 3389,'-204'79,"130"-41,74-38,-1 0,1 1,-1-1,1 0,-1 0,1 0,0 0,-1 0,1 1,-1-1,1 0,0 1,-1-1,1 0,-1 0,1 1,0-1,-1 1,1-1,0 0,0 1,-1-1,1 1,0-1,0 0,0 1,0-1,-1 1,1-1,0 1,0-1,0 1,0-1,0 1,0-1,0 1,0-1,1 1,-1-1,0 1,0-1,0 0,0 1,0-1,1 1,-1-1,0 1,1-1,-1 0,0 1,0-1,1 0,-1 1,1-1,-1 0,0 0,1 1,-1-1,1 0,-1 0,1 1,32 5,-26-6,-5 1,76 17,-76-18,0 1,0 0,0 0,-1-1,1 1,0 0,0 1,-1-1,1 0,-1 0,1 1,-1-1,0 1,1-1,-1 1,0 0,0-1,0 1,0 0,0 0,-1 0,1 0,0 0,-1 0,0 0,1 0,-1 0,0 0,0 0,0 0,0 0,0 0,-1 0,1 0,-1-1,1 1,-1 1,-7 12,-1 0,-1-1,0 0,-1 0,0-1,-1-1,0 0,-1 0,-1-1,1-1,-11 5,21-13,0 1,-26 19,-1 0,0-2,-2-2,-33 15,65-34,0 1,-1-1,1 1,0-1,-1 1,1-1,0 1,0-1,-1 1,1-1,0 1,0-1,0 1,0-1,0 0,0 1,0-1,0 1,0-1,0 0,0 1,0-1,0 1,1-1,-1 1,0-1,0 1,0-1,1 1,-1-1,0 1,1-1,-1 1,1-1,-1 1,0-1,1 1,-1 0,1-1,-1 1,1 0,-1 0,1-1,-1 1,1 0,0 0,-1 0,1-1,-1 1,1 0,-1 0,1 0,0 0,-1 0,1 0,21-17,1 1</inkml:trace>
  <inkml:trace contextRef="#ctx0" brushRef="#br0" timeOffset="42412.546">1129 3417,'-25'280,"20"-168,-32 92,27-187,14-46,11-18,2 1,1 1,3 0,2 2,1 0,2 2,2 0,2 2,34-34,-49 56,1 0,0 0,1 1,1 1,0 1,1 1,1 0,0 2,1 0,0 1,0 1,12-2,-31 10,-1 0,0 1,1-1,-1 1,1-1,0 1,-1 0,1 0,-1 0,1 0,-1 0,1 0,-1 0,1 0,-1 1,1-1,-1 1,1-1,-1 1,1-1,-1 1,1 0,-1 0,0 0,0-1,1 1,-1 0,0 1,0-1,0 0,0 0,0 0,0 1,-1-1,1 0,0 1,-1-1,1 1,0-1,-1 1,0-1,1 1,-1-1,0 1,0 1,-24 68,-4-33,-2-2,-2-1,-1-2,-1-1,-3-1,-48 32,61-50</inkml:trace>
  <inkml:trace contextRef="#ctx0" brushRef="#br0" timeOffset="42775.869">1638 3615,'-4'45,"4"-45,0 1,0 0,0-1,0 1,1 0,-1-1,0 1,0-1,0 1,0 0,1-1,-1 1,0-1,1 1,-1-1,0 1,1-1,-1 1,1-1,-1 1,0-1,1 1,-1-1,1 0,0 1,-1-1,1 0,-1 0,1 1,-1-1,1 0,0 0,-1 0,1 0,0 0,-1 0,1 0,-1 0,1 0,0 0,-1 0,1 0,-1 0,1 0,0 0,-1-1,1 1,-1 0,1 0,-1-1,1 1,0-1,-1 1,0 0,1-1,-1 1,1-1,-1 1,1-1,-1 1,0-1,1 1,-1-1,0 1,0-1,0 0,1 1,-1-1,114-129,58-62,-151 174,66-39,-87 57,1 0,0-1,0 1,0 0,0 0,0 0,0 0,0 0,0 0,0 0,0 0,0 0,-1 0,1 1,0-1,0 0,0 1,0-1,0 0,-1 1,1-1,0 1,0-1,-1 1,1 0,0-1,-1 1,1 0,0 0,-1-1,1 1,-1 0,1 0,-1 0,0-1,1 1,-1 0,0 0,0 0,1 0,-1 0,0 0,0 0,0 0,0 0,0 0,0-1,-1 1,-9 54,7-40,-4 96,13-86</inkml:trace>
  <inkml:trace contextRef="#ctx0" brushRef="#br0" timeOffset="43026.413">2286 3473,'-4'29,"2"9,2-1</inkml:trace>
  <inkml:trace contextRef="#ctx0" brushRef="#br0" timeOffset="43274.441">2315 3106,'0'0</inkml:trace>
  <inkml:trace contextRef="#ctx0" brushRef="#br0" timeOffset="43913.751">2569 3615,'25'-62,"3"1,3 1,2 1,25-32,-57 89,-1 1,1-1,0 1,-1 0,1-1,0 1,0-1,0 1,0 0,0 0,0 0,0 0,1 0,-1 0,0 0,1 0,-1 0,0 0,1 1,-1-1,1 0,-1 1,1 0,-1-1,1 1,-1 0,1 0,0 0,-1 0,1 0,-1 0,1 0,0 0,-1 1,1-1,-1 1,1-1,-1 1,1-1,-1 1,0 0,1 0,-1 0,0 0,1 0,-1 0,0 0,0 0,0 0,0 1,0-1,0 0,0 1,-1-1,1 0,0 1,15 187,-15-187,0 0,-1 0,1 0,0 1,1-1,-1-1,0 1,1 0,-1 0,1 0,-1-1,1 1,0-1,-1 1,1-1,0 0,0 1,0-1,0 0,1 0,-1-1,0 1,0 0,0-1,1 1,-1-1,0 0,1 0,-1 0,0 0,0 0,1 0,-1-1,0 1,1-1,-1 1,0-1,0 0,0 0,2-1,77-51,-73 42,0 2,1-1,0 1,1 1,0-1,0 2,1-1,0 2,0-1,1 1,0 1,0 0,0 1,0 0,1 1,-1 0,8 0,81-6,-138 16,-7 39,44-45,-1 0,1 1,0-1,0 0,-1 0,1 1,0-1,0 1,0-1,0 0,0 1,1-1,-1 0,0 0,1 1,-1-1,1 0,-1 0,1 1,-1-1,1 0,0 0,0 0,0 0,0 0,-1 0,1 0,0 0,1 0,-1 0,0-1,0 1,0 0,0-1,1 1,-1-1,0 1,0-1,1 0,-1 0,0 1,1-1,-1 0,0 0,1 0,200 14,-193-12,0 1,-1 0,1 0,-1 1,0 0,0 0,0 1,0 0,-1 0,0 1,0 0,-1 0,1 1,-1-1,-1 1,1 1,-1-1,-1 1,1 0,-1 0,-1 0,3 8,4 15,-1 0,-2 0,-1 0,-1 1,0 28,-5-7,-2-1,-2 1,-3-1,-2 0,-5 12,14-57,-1 0,0 1,0-1,0 0,-1 0,0 0,-1 0,1 0,-1-1,-1 1,1-1,-1 0,0 0,0 0,-1 0,0-1,0 1,0-1,-1-1,0 1,0-1,0 0,0 0,0-1,-4 2,8-5,0 0,0 1,0-1,0 0,0 0,0 0,0 0,0 0,0-1,0 1,0-1,0 1,1-1,-1 0,0 0,0 1,0-1,1 0,-1-1,0 1,1 0,-1 0,1-1,-1 1,1-1,0 1,0-1,0 0,0 0,0 1,0-1,0 0,0 0,1 0,-1 0,1 0,-1 0,1 0,0 0,-6-86,6 78,-1-11,1 0,1 0,1 0,1 0,0 0,2 1,1-1,0 1,1 1,1-1,1 1,1 0,0 1,9-11,-5 12,-1 1,2 1,0 0,1 1,0 0,1 2,0 0,1 0,1 2,0 0,12-4,-1 3,-7 1</inkml:trace>
  <inkml:trace contextRef="#ctx0" brushRef="#br0" timeOffset="54561.564">4178 3699,'4'0,"-2"0,-2 5,-6 6,3 2,6-7,9-9,6-9,-5-2,-4 6,-9 5,-8 6,0 4,3 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7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221 269,'-20'13,"0"0,0 2,1 0,1 1,0 1,2 0,0 2,0 0,2 0,-12 22,24-39,1 1,-1-1,0 0,1 1,-1-1,1 1,0-1,0 1,0 0,0-1,0 1,0 0,1 0,0 0,-1-1,1 1,0 0,0 0,1 0,-1 0,1 0,-1-1,1 1,0 0,0-1,0 1,0 0,0-1,1 1,-1-1,1 1,0-1,0 0,0 0,0 0,0 0,0 0,0 0,1-1,-1 1,0-1,1 1,0-1,-1 0,1 0,0 0,18 1,0-1,0 0,0-1,-1-2,1 0,0-1,0-1,-1-1,0-1,0-1,0 0,-1-2,0 0,-1-1,0-1,-1 0,0-2,0 0,-2-1,1 0,5-9,-13 16,0 0,-1-1,1 0,-2 0,1-1,-1 0,-1 0,1 0,-1-1,-1 0,0 0,0 0,-1 0,-1-1,1 1,-2-1,1 1,-2-1,1 0,-1 0,-1 1,0-1,-1 0,0 1,-2-6,1 12,0 1,0 0,0 0,-1 0,0 0,1 0,-1 1,0 0,0 0,-1 0,1 0,0 1,0-1,-1 1,1 0,-1 1,1-1,-1 1,0 0,1 0,-1 0,1 0,-1 1,1 0,-1 0,1 0,0 1,-1-1,1 1,0 0,0 0,0 1,0-1,1 1,-1 0,1 0,-1 0,1 0,0 0,0 1,0 0,1-1,0 1,-1 0,1 0,0 1,1-1,-1 0,1 0,0 1,1-2,0-1,0 1,0-1,1 1,0-1,-1 0,1 1,0-1,0 1,0-1,0 0,0 0,1 0,-1 0,1 0,-1 0,1 0,0 0,0-1,0 1,0 0,0-1,0 0,0 0,0 1,1-1,-1 0,0-1,1 1,-1 0,1-1,-1 1,2-1,90 6,-81-7,33 1,1-2,0-2,-1-2,44-12,79-24,-168 42,0 0,0 0,0 0,0 0,0 0,0 0,0 0,0 1,0-1,0 0,0 0,0 1,0-1,0 1,-1-1,1 1,0-1,0 1,0-1,0 1,-1 0,1 0,0-1,-1 1,1 0,0 0,-1 0,1 0,-1-1,1 1,-1 0,0 0,1 0,-1 0,0 0,0 0,0 0,0 0,0 0,0 0,0 0,0 1,0-1,0 0,0 0,-1 0,1-1,0 1,-1 0,1 0,-1 0,1 0,-1 0,1 0,-1 0,0-1,1 1,-1 0,0 0,0 0,0 1,-2 6,-1 1,1-1,1 1,-1-1,1 1,1 0,0 0,0 0,1 0,0 0,0 0,1 0,1 0,-1-1,1 1,1 0,-1-1,2 1,-1-1,1 0,0 0,2 2,1-6,0 0,1-1,0 0,-1 0,1 0,0-1,0 0,1-1,-1 0,0 0,0-1,1 0,-1 0,0-1,0 0,0 0,1-1,-1 0,0-1,-1 1,1-1,5-4,13-8,-1-1,0-1,-2-2,0 0,0-2,-2 0,-1-1,-1-1,-1-1,0-1,-2 0,3-10,-27 49,0 0,1 1,1-1,0 1,1 0,0 1,2-1,0 1,0 5,3-16,0 0,1 0,0 0,0 0,0 0,0-1,1 1,0 0,0 0,0-1,1 0,0 1,-1-1,1 0,1 0,-1 0,1-1,-1 1,1-1,0 0,0 0,0 0,1-1,-1 1,1-1,0 0,-1 0,1-1,0 1,0-1,0 0,1 0,9 1,-1-1,0 0,1-1,-1-1,0 0,0-1,1 0,-1-1,0-1,-1 0,1-1,10-4,0-1,-1 0,-1-2,1-1,-2 0,0-2,-1 0,0-2,-1 0,-1-1,-1-1,0 0,-2-1,0-1,7-14,-22 34,37-87,-37 86,1 0,0 0,-1 0,0 0,1 0,-1 0,0-1,0 1,0 0,0 0,-1 0,1 0,0 0,-1 0,0 0,1 0,-1 0,0 0,0 0,0 0,0 0,-1 0,1 1,0-1,-1 0,1 1,-1-1,0 1,1 0,-1 0,0-1,0 1,0 0,0 0,0 1,0-1,0 0,0 1,0-1,0 1,-1 0,-3-1,0 1,0 1,0-1,0 1,0 0,0 0,0 1,0 0,1 0,-1 0,0 1,1 0,0 0,0 0,0 0,0 1,0 0,1 0,0 0,0 1,0-1,0 1,1 0,-1 0,1 1,0 1,3-3,0 0,1 1,0-1,0 0,0 0,0 0,1 0,-1-1,1 1,0 0,0-1,1 1,-1-1,1 0,-1 1,1-1,0-1,0 1,1 0,-1-1,0 1,1-1,0 0,-1 0,1-1,0 1,0-1,4 1,9 8,-9-6,0 0,0 1,0 0,-1 0,1 0,-1 1,-1 0,1 1,-1-1,0 1,-1 1,1-1,-2 1,1 0,-1 0,0 0,-1 0,1 1,-2 0,1-1,-1 1,-1 0,0 0,0 0,0 0,-1 1,-1-1,0 0,0 2,-1-7,0 0,0 0,1 1,-1-1,1 0,0 1,0-1,1 0,0 1,-1-1,1 1,1-1,-1 1,0-1,1 0,0 1,0-1,1 0,-1 1,1-1,0 0,0 0,0 0,1-1,-1 1,1-1,0 1,0-1,0 0,0 0,1 0,-1 0,1-1,0 1,18 5,-1-3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6:58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818 136,'-70'157,"52"-96,3 0,2 1,-2 45,-7 30,15-100,-48 180,50-206</inkml:trace>
  <inkml:trace contextRef="#ctx0" brushRef="#br0" timeOffset="298.454">86 109,'300'-11,"103"-24,59-23,-361 54,-100 4,0 0,0 1,0 0,0-1,0 1,-1-1,1 1,0 0,0 0,-1-1,1 1,0 0,-1 0,1 0,-1 0,1 0,-1 0,1 0,-1 0,0 0,1 0,-1 0,0 0,0 0,0 0,0 0,0 0,0 0,0 0,0 0,0 0,0 0,-1 0,1 0,0 0,-1 0,1 0,-1 0,1 0,-1 0,1 0,-1 0,0-1,0 1,1 0,-1 0,0-1,0 1,0 0,-15 14</inkml:trace>
  <inkml:trace contextRef="#ctx0" brushRef="#br0" timeOffset="516.053">0 1096,'43'0,"48"-5,18-6,5-1,-7 1,-12-2,-13 0,-11 4,-13 2,-6 3,-2 2,-6 1,-4 2,-10-1</inkml:trace>
  <inkml:trace contextRef="#ctx0" brushRef="#br0" timeOffset="6547.322">1384 503,'-51'130,"-5"-4,-24 32,117-197,38-56,-49 66,-3-1,0-1,-2-1,-1 0,-1-2,-2-2,-4 21,-13 46,0-26,-2 9,1 0,0 0,1 0,1 0,0 0,1-1,0 1,1 0,0-1,2 1,-1-1,1 0,1 0,1-1,0 0,0 0,1 0,0-1,1-1,6 6,-10-12,-1 0,1 0,0-1,0 1,0-1,1-1,-1 1,1-1,0 0,-1 0,1 0,0-1,0 0,0 0,0-1,0 1,0-1,0-1,0 1,0-1,0 0,0 0,0-1,0 0,0 0,-1 0,1-1,-1 0,0 0,1 0,-1-1,8-4,-1-1,-1-1,0 0,0 0,-1-1,0 0,0-1,-2 0,1-1,-2 0,0 0,0 0,-1-1,-1 0,0-1,-1 1,1-6,4-14,5-68,-18 89,-1 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0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1,'-16'2,"-1"0,1 2,-1 0,1 0,0 2,1 0,-1 0,-1 3,-12 4,-9 10,37-22,1-1,-1 1,1-1,-1 1,1-1,-1 1,1 0,-1-1,1 1,0-1,0 1,-1 0,1-1,0 1,0 0,0-1,-1 1,1 0,0 0,0-1,0 1,0 0,1-1,-1 1,0 0,0-1,0 1,0 0,1-1,-1 1,0 0,1-1,-1 1,0 0,1-1,-1 1,1-1,-1 1,1-1,-1 1,1-1,-1 0,1 1,0-1,-1 1,1-1,0 0,-1 0,1 1,0-1,-1 0,1 0,0 0,-1 0,1 0,0 0,-1 0,1 0,0 0,0 0,-1 0,1 0,26 7,80 33,-104-38,0 0,-1 0,1 1,0-1,-1 1,1-1,-1 1,0 0,0 0,0 0,0 0,0 0,-1 0,1 1,-1-1,0 0,0 1,0-1,-1 1,1 0,-1-1,0 1,0-1,0 1,0-1,-1 1,1-1,-1 1,0-1,0 1,-4 7,0 0,-1 0,0-1,0 0,-1 0,-1 0,1-1,-2 0,1-1,-1 0,0 0,-1-1,0 0,0 0,0-1,-1-1,0 0,-1 0,12-4,-1-1,0 1,1 0,-1 0,0-1,0 1,1 0,-1-1,0 1,0-1,0 1,0-1,0 1,0-1,0 0,0 1,0-1,0 0,0 0,0 0,0 0,0 0,0 0,0 0,0 0,0 0,0 0,0-1,0 1,0 0,0-1,0 1,0-1,0 1,0-1,0 1,0-1,1 0,-1 0,0 1,0-1,1 0,-1 0,0 0,1 1,-1-1,1 0,-1 0,1 0,0 0,-1 0,1 0,0 0,0 0,0 0,0 0,-1 0,1 0,1-1,-1 1,0 0,11-19,3-2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1,'-10'5,"2"1,2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96 227,'-24'33,"-8"16,6 0,13-8,13-17,11-16,9-15,1-6</inkml:trace>
  <inkml:trace contextRef="#ctx0" brushRef="#br0" timeOffset="418.22">576 0,'-9'1,"0"0,0 0,1 1,-1 0,1 1,0 0,-1 0,1 1,0 0,1 0,-1 1,1 0,0 0,0 1,1-1,-1 2,1-1,-2 4,7-7,0 1,1 0,-1-1,1 1,0-1,0 1,0 0,0-1,1 1,-1 0,1-1,0 1,0-1,1 1,-1-1,1 0,-1 1,1-1,0 0,0 0,1 0,-1-1,0 1,1 0,0-1,0 0,-1 1,4 0,23 31,-27-31,1 1,-1-1,1 1,-1 0,0 0,0 0,-1 0,1 0,-1 0,0 0,0 0,0 1,0-1,-1 0,0 0,0 1,0-1,0 0,-1 1,0-1,0 0,0 0,0 1,-1-1,1 0,-1 0,0-1,0 1,-1 0,1-1,-1 1,1-1,-1 0,0 0,-1 0,1 0,0 0,-1-1,0 1,0-1,-1 2,-1-1,1 0,0 0,-1 0,0-1,0 1,0-1,0-1,0 1,0-1,0 0,0-1,0 1,-1-1,1-1,0 1,0-1,0 0,-1 0,-1-1,-5-9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530 590,'-28'-4,"0"1,0 2,-1 1,1 1,0 2,0 0,0 2,0 1,0 1,1 2,1 1,-1 0,-7 7,21-10,1 2,0 0,0 0,1 1,0 1,0 0,1 0,1 1,0 0,-5 9,13-19,0 1,-1-1,1 0,0 1,0-1,0 1,1-1,-1 1,1-1,-1 1,1-1,0 1,0 0,0-1,0 1,1-1,-1 1,1 0,-1-1,1 1,0-1,0 0,0 1,0-1,0 0,1 1,-1-1,1 0,0 0,-1 0,1 0,0-1,0 1,0 0,0-1,0 1,1-1,-1 0,0 0,1 0,-1 0,1 0,-1 0,1-1,-1 1,1-1,0 0,-1 1,1-1,-1-1,1 1,0 0,1-1,19-3,1-1,-1-2,0 0,0-1,-1-2,0 0,-1-1,0-1,-1-1,17-14,19-9,186-122,-230 148,52-26,-62 37,0 1,0-1,0 0,0 1,0-1,-1 1,1 0,0-1,-1 1,0 0,1 0,-1 0,0 0,0 0,0 0,0 0,0 1,0-1,-1 0,1 0,-1 1,0-1,1 0,-1 1,0-1,0 1,-1-1,1 0,0 1,-2 1,2 0,-3 56,2-47,-1 0,2 0,0 0,0 0,1 0,1 0,0 0,0 0,4 6,3-2,2-4</inkml:trace>
  <inkml:trace contextRef="#ctx0" brushRef="#br0" timeOffset="365.32">983 787,'9'-30,"1"1,2 1,1 0,1 0,2 2,0-1,13-13,-25 35,1-1,0 1,0 0,0 0,0 0,1 1,0 0,0 0,0 0,0 1,1 0,-1 0,1 1,0 0,0 0,1 0,-5 3,0 1,-1 0,1 0,0 0,-1 0,1 0,-1 0,0 1,0-1,0 1,0-1,0 1,0 0,-1 0,1 0,-1 0,0 0,0 0,0 0,0 1,-1-1,1 0,-1 0,0 1,0-1,0 0,0 0,0 1,-1-1,0 0,0 2,1 0,-1 0,0 0,0 0,1 1,0-1,0 0,0 0,0 0,1 0,0 0,0 1,0-1,1-1,0 1,0 0,0 0,0-1,1 1,0-1,0 0,0 1,0-2,0 1,1 0,0-1,0 1,0-1,0 0,1 0,-1-1,1 1,-1-1,1 0,0-1,0 1,0-1,0 0,0 0,5 0,5-4,-1-1,1 0,-1-1,0-1,0 0,0-1,-1-1,0 0,-1-1,0 0,0 0,-1-2,0 1,-1-2,0 1,7-11,-2 5,26-25,-27 31</inkml:trace>
  <inkml:trace contextRef="#ctx0" brushRef="#br0" timeOffset="981.673">2139 420,'-63'26,"1"2,2 3,-53 37,55-15,57-52,0 1,0-1,0 0,0 1,0-1,0 1,0 0,1-1,-1 1,1-1,-1 1,1 0,-1-1,1 1,0 0,0 0,0-1,0 1,0 0,0-1,1 1,-1 0,0 0,1-1,0 1,-1-1,1 1,0 0,0-1,0 0,0 1,0-1,0 1,0-1,0 0,0 0,1 0,-1 0,0 0,1 0,-1 0,1 0,9 2,0 0,0-1,1 0,-1-1,0 0,0-1,1 0,-1-1,0 0,0-1,1 0,-1-1,-1 0,1-1,0 0,-1 0,0-1,0-1,6-4,-2 4,210-113,-223 118,0 1,-1 0,1-1,0 1,0 0,-1 0,1-1,0 1,0 0,0 0,-1 0,1 0,0 0,0 0,0 0,-1 0,1 0,0 1,0-1,-1 0,1 0,0 1,0-1,-1 0,1 1,0-1,-1 1,1-1,0 1,-1-1,1 1,-1 0,1-1,-1 1,1-1,-1 1,1 0,-1 0,0-1,0 1,1 0,-1 0,0-1,0 1,0 0,1 0,-1 0,0-1,0 1,0 0,-1 0,2 52,-1-43,-2-4,1 0,0 1,0-1,0 0,1 1,0-1,1 0,-1 1,1-1,1 0,-1 1,1-1,0 0,0 0,1 0,-1 0,1-1,1 1,-1-1,1 0,0 0,0 0,0 0,1-1,0 0,0 0,0 0,0 0,1-1,4 3,1-5,0 0,0-1,-1 0,1-1,0 0,0 0,-1-1,1-1,-1 0,1 0,-1-1,0 0,0-1,-1 0,1-1,-1 0,8-7,3 1,9-7,-2-2,0-1,-2-1,0-1,-1-1,-2-1,-1-1,-1-1,4-9,-8 9,0-1,-2-1,-1 0,-2-1,-1-1,-1 1,-1-2,-2 1,-1-13,-3 41,0 0,-1-1,0 1,0 0,-1-1,1 1,-1-1,0 1,0-1,0 0,-1 1,1 0,-1-1,0 1,0-1,-1 1,0 0,1 0,-1 0,-1 0,1 0,0 0,-1 0,0 1,0-1,0 1,0 0,-1 0,1 0,-1 1,0-1,1 1,-1-1,0 1,-1 1,1-1,0 1,0-1,-1 1,1 0,-1 1,-8 3,0 1,0 0,1 1,0 1,0 0,0 1,1 0,0 1,0 0,1 0,0 1,0 1,1-1,1 2,-1-1,2 1,-1 0,2 1,-1 0,2 0,-1 0,-2 13,0-5,1 1,1 0,1 0,1 0,1 1,0-1,2 1,1 0,0-1,2 1,0 0,1-1,2 1,0-1,1-1,1 1,1-1,1 0,0 0,2-1,0-1,1 0,1 0,2-1,-9-10,0-1,0-1,1 1,0-1,0 0,0-1,1 0,0 0,-1-1,1 0,1 0,-1 0,0-1,1-1,-1 1,1-1,-1-1,1 0,-1 0,1 0,-1-1,1-1,-1 1,3-2,13-3</inkml:trace>
  <inkml:trace contextRef="#ctx0" brushRef="#br0" timeOffset="1479.255">3156 476,'-22'27,"2"1,1 0,2 2,1 0,-10 25,24-53,1 0,0 0,-1-1,1 1,0 0,0 1,0-1,0 0,1 0,-1 0,0 0,1 1,0-1,-1 0,1 1,0-1,0 0,1 1,-1-1,0 0,1 0,-1 1,1-1,0 0,-1 0,1 0,0 0,1 0,-1 0,0 0,0 0,1 0,-1-1,1 1,0 0,-1-1,1 1,0-1,0 0,0 0,0 0,0 0,0 0,0 0,1 0,0 0,11-3,-1-1,0-1,0 0,0 0,0-2,-1 1,1-2,-1 1,-1-2,0 1,0-2,0 1,5-8,122-154,-116 148,-26 55,-10 227,9-65,-3-96,8-55,-3 1,-1-1,-2 0,-3 0,-1-1,-2 0,-2-1,-1 0,-3-2,-8 14,-45 16,68-69,1 1,0-1,-1 0,1 0,0 0,-1 0,0 0,1-1,-1 1,1-1,-1 1,0-1,1 0,-1 0,0 0,1-1,-1 1,1-1,-1 1,0-1,1 0,-1 0,1 0,0 0,-1 0,1-1,0 1,0-1,0 1,0-1,0 0,0 0,0 0,0 0,0-2,-4-8,1 0,1-1,0 0,1 0,0 0,1 0,0-1,1 1,1 0,0-1,0 1,2 0,0-1,3-10,7-50,3 1,4 1,2 1,22-45,-30 81,-3 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83 283,'1'61,"2"0,-3 0,-2 0,-3 0,-3-1,-2 0,-3 0,-19 53,21-95,6-25,6-34,12 5,1 0,1 1,2 1,2 0,1 1,21-25,-8 10,1 2,3 1,1 2,2 2,2 2,2 1,1 3,2 1,1 2,13-4,32 3,-91 32,0 1,0-1,0 1,0 0,0 0,1 0,-1 0,0 0,0 1,0-1,0 0,0 1,0 0,0-1,0 1,0 0,0 0,-1 0,1 0,0 0,-1 1,1-1,0 0,-1 1,0 0,1-1,-1 1,0 0,0-1,0 1,0 0,0 0,0 0,0 0,-1 0,1 0,-1 0,1 0,-1 0,0 0,0 0,0 0,0 2,-2 7,0 1,-1-1,0-1,-1 1,0 0,0-1,-1 0,-1 0,0 0,0-1,-1 0,0 0,-5 5,0 2,-12 17,-2 0,-2-2,0-1,-2-2,-2 0,0-2,-18 10,48-34,-1 0,1 0,0 0,-1 0,1 0,-1-1,0 1,0-1,1 1,-1-1,0 0,0 0,0-1,0 1,0-1,0 1,-1-1,1 0,0 0,0 0,0 0,0-1,0 0,0 1,0-1,0 0,0 0,0 0,0-1,1 1,-1-1,0 0,1 1,-1-1,1 0,0-1,0 1,0 0,0-1,0 1,0-1,0 1,1-1,0 0,-1 0,1 0,0 0,0 0,0 0,1-2,0 1,1-1,-1 0,1 1,0-1,0 1,0-1,0 1,1-1,0 1,0 0,0 0,0 0,1 0,0 0,0 0,0 1,0-1,0 1,1 0,-1 0,1 0,0 0,0 1,0 0,0 0,1 0,-1 0,0 0,1 1,-1 0,1 0,-1 0,1 1,0-1,-1 1,1 0,0 0,-1 1,1 0,0-1,-1 1,2 1,141 84,-128-80,0-1,1-1,-1-1,1-1,0-1,0 0,0-1,0-2,0 0,-1-1,1-1,-1 0,1-2,-2 0,1-1,-1-1,0-1,0-1,7-5,-1-1,-2-1,0-1,0-1,-2 0,0-2,-2 0,0-2,10-16,-24 33,0 0,-1 0,0 0,0 0,0-1,0 1,-1-1,0 1,-1-1,0 0,0 0,0 0,-1 0,0 0,0 0,0 0,-2-6,1 12,0-1,1 0,-1 1,0-1,0 1,-1-1,1 1,0 0,0-1,-1 1,1 0,0 0,-1 0,1 0,-1 0,0 0,1 0,-1 1,0-1,1 0,-1 1,0 0,0-1,0 1,1 0,-1 0,0 0,0 0,0 0,0 0,1 1,-1-1,0 0,0 1,1 0,-1-1,-1 2,-67 32,64-30,-70 53,73-55,0 0,1 1,-1-1,1 1,0 0,0 0,0 0,0 0,0 0,0 0,1 0,-1 1,1-1,0 0,0 1,1-1,-1 1,1-1,-1 1,1 0,0-1,0 1,1-1,0 4,2-3,1-1,0 1,0 0,0-1,0 0,0 0,1 0,-1 0,1-1,0 0,0 0,0 0,0-1,0 1,0-1,1 0,-1-1,0 1,0-1,1 0,-1 0,0-1,0 0,4 0,2 0,216-29,-225 30,-1 0,1 0,0 0,0-1,0 2,-1-1,1 0,0 0,0 1,-1-1,1 0,0 1,0 0,-1-1,1 1,-1 0,1 0,-1 0,1 0,-1 0,0 1,1-1,-1 0,0 0,0 1,0-1,0 1,0-1,0 1,0 0,0-1,-1 1,1 0,-1-1,1 1,-1 0,0 0,0-1,1 1,-1 1,-25 69,20-62,-26 61,31-69,-1 0,1 0,0 0,0 0,0 0,0 0,0 0,0 0,1 0,-1 0,0 0,1 0,0 0,-1-1,1 1,0 0,0 0,0-1,0 1,1 0,-1-1,0 1,0-1,1 0,-1 1,1-1,0 0,-1 0,1 0,0 0,-1 0,1-1,0 1,0 0,0-1,1 1,17 4</inkml:trace>
  <inkml:trace contextRef="#ctx0" brushRef="#br0" timeOffset="404.75">1692 424,'26'-6,"-1"-1,1-2,-1 0,-1-2,0 0,-1-2,0-1,0 0,-2-2,11-10,-28 24,-1-1,0 0,0 1,0-1,0 0,0 0,-1 0,1-1,-1 1,0-1,0 1,0-1,-1 0,1 0,-1 0,0 0,0 0,0 0,-1 0,1 0,-1 0,0 0,0 0,-1 0,1 0,-1 0,0 0,0 0,0 0,0 0,-1 0,1 1,-1-1,0 0,-1 1,1-1,0 1,-1 0,0 0,1 0,-1 0,-1 1,1-1,0 1,-1-1,-4 2,0 1,0-1,0 1,0 1,-1 0,1 0,0 0,0 1,0 0,0 0,1 1,-1 0,1 1,-1 0,1 0,1 0,-1 1,0 0,-3 4,-4 3,1 0,1 1,0 1,1 0,0 1,1 0,1 0,1 1,0 0,0 0,-3 16,9-27,0 0,1 0,-1 0,1 1,0-1,1 0,-1 0,1 1,0-1,1 0,-1 0,1 1,0-1,0 0,1 0,-1 0,1 0,0 0,0 0,1-1,0 1,0-1,0 0,0 1,0-1,1-1,0 1,0 0,0-1,0 0,0 0,1 0,-1-1,1 1,0-1,0 0,0 0,0-1,0 1,0-1,5 0,24 3,-3-2</inkml:trace>
  <inkml:trace contextRef="#ctx0" brushRef="#br0" timeOffset="785.029">2313 86,'47'194,"-32"-107,4-30,-18-56,0 1,-1-1,1 0,-1 0,1 1,0-1,0 0,0 0,0 0,0 0,0 0,0 0,0 0,0-1,0 1,1 0,-1-1,0 1,0 0,1-1,-1 0,0 1,1-1,-1 0,1 0,-1 1,0-1,1 0,-1 0,1-1,-1 1,0 0,1 0,-1-1,0 1,1-1,-1 1,0-1,1 1,0-2,6-5,0 0,0 0,-1-1,0-1,0 1,-1-1,0 0,-1-1,0 1,0-1,1-6,8-11,85-155,-91 166</inkml:trace>
  <inkml:trace contextRef="#ctx0" brushRef="#br0" timeOffset="1022.087">2820 227,'0'0</inkml:trace>
  <inkml:trace contextRef="#ctx0" brushRef="#br0" timeOffset="1433.82">3244 114,'-4'3,"-10"8,-1 1,2 0,0 1,0 0,1 1,1 0,0 1,1 1,1-1,-3 8,11-21,0 0,0 0,0 0,0 1,0-1,1 0,-1 1,1-1,-1 0,1 1,0-1,0 1,0-1,0 1,1-1,-1 0,0 1,1-1,0 1,0-1,-1 0,1 0,1 1,-1-1,0 0,0 0,1 0,-1 0,1-1,0 1,0 0,-1-1,1 1,0-1,0 1,0-1,1 0,-1 0,0 0,0 0,1 0,-1-1,0 1,1-1,-1 1,1-1,-1 0,0 0,1 0,-1 0,1-1,-1 1,1 0,-1-1,0 0,1 0,6-1,-1-1,1 0,-1-1,0 0,0 0,0-1,0 0,-1 0,0 0,0-1,0 0,-1-1,0 0,0 0,-1 0,0 0,0-1,0 0,-1 0,-1 0,1-1,-1 1,-1-1,1-3,-1 7,-1 0,1 0,-1 0,-1-1,1 1,-1 0,0-1,0 1,0 0,-1-1,0 1,0 0,0 0,-1 0,1 0,-1 0,-1 0,1 0,-1 0,0 1,0-1,0 1,0 0,-1 0,1 0,-2 0,-12-5</inkml:trace>
  <inkml:trace contextRef="#ctx0" brushRef="#br0" timeOffset="1734.261">3554 170,'20'19,"15"7,7-2,1-4,-2-6,-8-10,-5-6,-2-7,-1-2,-5-4,-1-5,-3-2,0-4,-3-2,-3 0,-4-1,-3 5</inkml:trace>
  <inkml:trace contextRef="#ctx0" brushRef="#br0" timeOffset="2055.663">4345 1,'-3'1,"-7"0,1 1,0 1,0 0,0 0,0 1,0 0,1 0,0 1,0 0,0 1,0-1,1 2,0-1,0 1,1 0,0 0,0 1,1 0,-2 2,7-5,0 1,1-1,-1 0,1 1,0-1,1 0,-1 0,1 0,0 0,0 0,1 0,0-1,-1 1,1-1,1 1,-1-1,1 0,-1-1,1 1,0 0,1-1,-1 0,0 0,1-1,0 1,4 1,37 35,-43-36,0 0,-1 0,1 0,-1 0,0 0,0 1,0-1,0 1,-1-1,1 1,-1 0,0-1,0 1,-1 0,1 0,-1 0,1 0,-1 0,-1 0,1-1,0 1,-1 0,0 0,0 0,0 0,0-1,-1 1,1-1,-2 3,-9 7</inkml:trace>
  <inkml:trace contextRef="#ctx0" brushRef="#br0" timeOffset="3250.937">2877 170,'0'5,"0"6,0 7,-5-1,-1 3,0 1,1 3,-3-2,-1-2,2 2,6-3,9-5,2-5</inkml:trace>
  <inkml:trace contextRef="#ctx0" brushRef="#br0" timeOffset="5136.927">4345 340,'0'5,"-5"1,-6 0,-7-1,-4-2,-4-1,-1-1,-2-5,-1-2,1-5,0 0,9 1,9 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1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68,'-26'137,"26"-134,-3 22,1 1,0 1,2-1,1 0,2 0,2 13,-4-35,0-1,0 1,0 0,1-1,-1 1,1-1,0 1,0-1,0 0,1 0,-1 0,1 0,-1 0,1 0,0-1,0 1,0-1,1 0,-1 0,0 0,1 0,0-1,-1 1,1-1,0 0,-1 0,1-1,0 1,0-1,0 1,3-1,1-1,0 0,0 0,0-1,0 0,0 0,0-1,0 1,-1-2,0 1,1-1,-1-1,-1 1,1-1,5-5,114-135,-63 65,-61 81,1 0,-1 0,0 1,0-1,0 1,0-1,-1 1,1 0,0 0,-1-1,1 1,-1 0,0 1,1-1,-1 0,0 0,0 0,-1 1,1-1,0 0,-1 1,1-1,-1 1,0-1,0 2,1-1,0 5,1 0,-1 1,2-1,-1 0,1 0,0 0,1-1,0 1,0-1,0 0,1 0,0 0,1-1,0 0,0 0,0 0,0 0,1-1,0 0,0-1,0 0,1 0,-1 0,1-1,0 0,0-1,8 2,-4-5,-1-1,1 0,-1 0,0-2,0 1,0-1,-1-1,1 0,-1-1,0 0,0 0,-1-1,0 0,0-1,-1 0,0 0,0 0,-1-1,0-1,-1 1,1-1,-2 0,1-2,-5 11,2-2,0 0,-1 0,1 0,-1 0,0-1,0 1,0-1,0 1,0-1,-1 0,1 0,-1 0,0 1,0-1,-1 0,1 0,-1 0,0 0,0 0,0-1,-1 1,1 0,-1 1,0-1,0 0,-1 0,0-1,-9-6</inkml:trace>
  <inkml:trace contextRef="#ctx0" brushRef="#br0" timeOffset="351.346">1021 322,'55'-14,"0"-1,-2-4,0-1,-1-3,8-6,-51 24,0 1,-1-1,1 0,-1-1,0 0,-1 0,1-1,-1 0,0 0,-1-1,0 0,0 0,-1 0,0-1,0 0,-1 1,3-10,-7 15,1 1,-1 0,0 0,0 0,0-1,-1 1,1 0,0 0,-1 0,1-1,-1 1,0 0,0 0,0 0,0 0,0 0,0 1,-1-1,1 0,0 0,-1 1,0-1,1 1,-1-1,0 1,0 0,0 0,1 0,-1 0,-1 0,1 0,0 0,0 1,0-1,-1 0,-80-6,65 10,1 2,-1 1,1 0,1 1,-1 0,1 2,0 0,1 0,0 2,1 0,0 0,1 2,0-1,0 2,2 0,0 0,0 1,2 0,0 1,0 0,1 0,1 3,4-12,1-1,0 1,1-1,-1 1,1 0,1 0,-1-1,1 1,1 0,-1 0,1 0,0 0,0-1,1 1,0-1,0 1,1-1,0 0,0 1,0-1,1-1,0 1,0-1,0 1,1-1,-1 0,1-1,1 1,-1-1,1 0,-1 0,1-1,0 1,0-1,1-1,-1 1,1-1,-1 0,20 5,1 0,0-2,0-1,0-1,0-1,0-2,0 0,1-2,-1-1,6-2,106-29,-114 25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3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0,'-263'75,"262"-74,-1-1,1 0,-1 1,1-1,-1 1,1 0,-1 0,1-1,-1 1,1 0,0 0,0 0,-1 0,1 1,0-1,0 0,0 0,0 1,0-1,1 1,-1-1,0 0,1 1,-1-1,1 1,-1 0,1-1,0 1,-1-1,1 1,0 0,0-1,0 1,1-1,-1 1,0 0,0-1,1 1,-1-1,1 1,0-1,-1 1,1-1,0 1,0-1,0 0,0 1,0-1,0 0,0 0,0 0,1 0,-1 0,0 0,1 0,-1 0,2 0,179 97,-177-95,0-1,1 1,-1-1,0 1,-1 1,1-1,-1 1,1 0,-1 0,0 0,-1 0,1 1,-1-1,1 1,-2 0,1 0,0 0,-1 1,0-1,0 0,-1 1,1 0,-1-1,0 1,-1 0,0-1,1 1,-2 0,1 0,-1-1,0 1,0 0,0-1,-1 1,-1 3,-6-1,0-1,0 0,-1 0,1-1,-2 0,1 0,-1-1,1-1,-1 0,0 0,-1-1,1-1,-1 1,1-2,-1 0,0 0,1-1,-1-1,0 0,1 0,-1-1,-3-2,-28 2,-96-6,117-14,21 11</inkml:trace>
  <inkml:trace contextRef="#ctx0" brushRef="#br0" timeOffset="515.04">1234 29,'-36'7,"1"1,0 1,0 2,1 2,1 1,0 1,1 2,-16 12,39-23,1 0,0 1,0 0,0 1,1-1,0 1,1 1,0-1,0 1,0 0,2 0,-1 1,1 0,0-1,1 1,0 1,1-1,0 0,0 1,1-1,1 1,0-1,0 1,1-1,1 9,-1-15,-1-1,0 1,1 0,0-1,0 1,0-1,0 1,1-1,-1 0,1 0,0 1,0-1,0 0,1 0,-1-1,0 1,1 0,0-1,0 0,0 1,0-1,0-1,0 1,0 0,1-1,-1 1,1-1,-1 0,1 0,-1 0,1-1,-1 1,1-1,0 0,-1 0,1 0,0-1,-1 1,1-1,0 0,3-1,10-5,1-1,-1-1,0-1,-1-1,0 0,-1-1,0 0,-1-1,0-1,5-7,-17 19,226-251,-228 253,1-1,-1 1,0-1,1 1,-1 0,1-1,-1 1,0 0,1-1,-1 1,1 0,-1-1,1 1,-1 0,1 0,-1 0,1 0,-1-1,1 1,-1 0,1 0,0 0,-1 0,1 0,-1 0,1 0,-1 0,1 1,-1-1,1 0,-1 0,1 0,-1 1,1-1,-1 0,1 0,-1 1,1-1,-1 0,0 1,1-1,-1 1,0-1,1 0,-1 1,0-1,1 1,-1-1,0 1,0-1,1 1,-1-1,0 1,0-1,0 1,0-1,0 1,0 0,0-1,0 1,0-1,0 1,0-1,0 1,0-1,-1 1,1-1,0 1,0-1,-1 1,2 52,-1-46,0-6,11 149,-10-145,0 0,0 0,0-1,1 1,0 0,0-1,0 1,1-1,-1 0,1 0,0 0,0 0,0 0,1-1,0 1,-1-1,1 0,0 0,0 0,1-1,-1 1,1-1,-1 0,1-1,-1 1,1-1,0 0,4 1,13-1</inkml:trace>
  <inkml:trace contextRef="#ctx0" brushRef="#br0" timeOffset="978.678">1742 29,'-7'13,"2"1,-1-1,2 1,0 0,1 1,0-1,1 0,0 1,1 0,1-1,1 1,0-1,2 13,-1-24,-1 1,0-1,1 0,0 0,0 0,0 0,0-1,0 1,0 0,1-1,-1 0,1 1,0-1,0 0,0 0,0-1,0 1,0-1,0 1,0-1,1 0,-1 0,0 0,1-1,-1 1,1-1,-1 0,1 0,-1 0,3-1,102-28,13-70,-78 56,-42 42,-1 0,1 0,-1 0,1 0,0 1,-1-1,1 0,0 1,-1-1,1 0,0 1,0-1,0 1,-1-1,1 1,0-1,0 1,0 0,0 0,0-1,0 1,0 0,0 0,0 0,0 0,0 0,0 0,0 0,-1 0,1 0,0 1,0-1,0 0,0 1,0-1,0 0,0 1,0-1,-1 1,1 0,0-1,0 1,-1-1,1 1,0 0,-1 0,1-1,-1 1,1 0,-1 0,1 0,-1 0,0 0,1 0,-1-1,0 1,0 0,1 0,-1 0,0 0,0 0,0 0,0 0,0 0,-1 0,1 0,0 0,0 6,0 0,1 1,0-1,0 0,1 0,0 0,0-1,0 1,1 0,0-1,0 0,1 1,0-1,0 0,0-1,1 1,0-1,0 0,0 0,0-1,1 1,0-1,0 0,0-1,1 0,-1 0,4 1,4-2,0-2,1 1,-1-2,0 0,0-1,0 0,0-1,0-1,-1 0,1-1,-1 0,0-1,0 0,-1-1,0-1,0 0,-1-1,0 0,0 0,3-5,-5 6,0 0,-1-1,0 0,0 0,-1-1,0 0,-1-1,0 1,-1-1,0 0,0 0,1-8,-1-5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28,'-3'6,"-1"0,1 1,1-1,-1 1,1-1,0 1,0-1,1 1,0 0,0 0,1 0,0 6,-1 0,-2 478,5-438,-1-32,0 1,-1-1,-1 1,-1-1,-1 0,-1 0,-1 0,-1 0,1-10</inkml:trace>
  <inkml:trace contextRef="#ctx0" brushRef="#br0" timeOffset="260.014">0 565,'43'-5,"24"-6,10-1,-3 1,-5 2,-9-1,-10 0,-9 3,-6 1,-5 3,-2 1,-6-3,-2-2,-5 1</inkml:trace>
  <inkml:trace contextRef="#ctx0" brushRef="#br0" timeOffset="709.679">734 1,'-46'450,"42"-428,1 0,1 1,1-1,0 0,2 1,1-1,1 1,1-1,3 9,-6-28,0 0,0 0,1 0,-1 0,1 0,0 0,0-1,0 1,0-1,0 1,0-1,1 0,-1 1,1-1,0-1,0 1,-1 0,1-1,0 1,0-1,1 0,-1 0,0 0,0 0,0-1,1 1,-1-1,0 0,1 0,-1 0,0 0,1-1,-1 1,0-1,114-39,-105 35,108-46,-118 50,1 0,0 0,-1 0,1 1,0-1,0 1,0 0,0-1,-1 1,1 0,0 1,0-1,0 1,0-1,-1 1,1 0,0 0,-1 0,1 0,0 0,-1 1,0-1,1 1,-1 0,0-1,0 1,0 0,0 0,0 1,0-1,0 0,-1 1,1-1,-1 1,0-1,0 1,0 0,0-1,0 1,0 0,-1 0,0-1,1 1,-1 0,0 1,17 91,-7-89,0-4</inkml:trace>
  <inkml:trace contextRef="#ctx0" brushRef="#br0" timeOffset="6043.264">1665 508,'-6'-3,"-1"0,1 1,-1 0,0 0,0 0,0 0,0 1,0 1,0-1,0 1,0 0,0 0,0 1,0 0,0 1,0-1,1 1,-1 0,0 1,1 0,-1 0,1 0,0 1,0 0,1 0,-1 0,1 1,0 0,0 0,0 0,-3 6,0-4,1 1,0 0,0 1,1 0,0 0,1 0,0 1,0-1,1 1,1 0,-1 1,1-1,1 0,0 1,1 0,0-1,0 1,1 0,1 0,0-1,0 1,1 0,0-1,2 4,-3-11,1 0,0-1,-1 1,1-1,0 1,1-1,-1 0,0 0,1 0,-1 0,1 0,-1 0,1-1,0 1,0-1,-1 0,1 0,0 0,0 0,0 0,1-1,-1 0,0 1,0-1,0 0,0 0,0-1,0 1,0-1,0 1,0-1,1 0,95-41,-77 27,-1-1,-1-1,0-1,-2-1,0 0,-1-1,-1-1,-1-1,0 0,-2-1,0-2,29-55,-53 110,7-23,0 0,1-1,0 1,0 1,1-1,-1 0,2 1,-1-1,1 1,0-1,1 1,0 0,0-1,0 1,1 0,0-1,1 1,-1-1,2 0,-1 1,1-1,0 0,0 0,1-1,0 1,2 2,0-3,1-1,0 1,0-1,0-1,1 1,-1-1,1-1,0 1,0-1,0-1,1 1,-1-1,1-1,-1 0,1 0,0 0,-1-1,1-1,0 1,6-3,2 1,0-2,0 0,-1-1,1 0,-1-2,0 0,-1 0,0-2,0 0,0-1,23-21,-1-1,-3-2,0-1,-2-2,-2-1,17-29,-35 50,-1-1,-1 0,-1-1,0 0,-2 0,0-1,-1 0,-1 0,-1-1,0 0,-2 1,0-1,-2 0,-1-9,2 27,-1-1,0 1,0 0,0-1,-1 1,1 0,-1 0,1-1,-1 1,0 0,0 0,-1 0,1 0,-1 0,1 0,-1 1,0-1,0 0,0 1,-1-1,1 1,0 0,-1 0,0 0,1 0,-1 0,0 1,0-1,0 1,0 0,0 0,-1-1,1 5,0 0,-1 1,2-1,-1 0,0 1,1 0,-1-1,1 1,0 0,1 0,-1 1,1-1,-1 0,1 0,0 1,1-1,-1 0,1 1,0-1,0 1,0-1,1 0,-1 1,2 0,26 173,-15 48,-2-159,23 68,-34-136,0 1,1-1,-1 1,0 0,1-1,-1 1,0 0,1-1,-1 1,1 0,-1-1,1 1,-1 0,0 0,1 0,-1-1,1 1,-1 0,1 0,-1 0,1 0,-1 0,1 0,-1 0,1 0,-1 0,1 0,-1 0,1 0,-1 0,1 1,-1-1,1 0,-1 0,1 1,-5-19</inkml:trace>
  <inkml:trace contextRef="#ctx0" brushRef="#br0" timeOffset="6308.765">2116 227,'24'9,"18"4,6-1,5-3,2-2,-2-2,-7-3,0-1,-4-6,-4-2,-4 1,2 0,0 3,-2 0,-1 2,-2 0,-7 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01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86,'0'284,"-29"-59,29-65,1-149</inkml:trace>
  <inkml:trace contextRef="#ctx0" brushRef="#br0" timeOffset="438.184">1 453,'19'-5,"16"-6,7-1,0-4,-1 1,-3 3,-3 4,-3 3,-2 2,-2 2,1 1,-2 0,1 1,0 0,-1-1,1 1,-5-1</inkml:trace>
  <inkml:trace contextRef="#ctx0" brushRef="#br0" timeOffset="1034.073">621 1,'17'56,"6"183,-14-168,-3 0,-3 0,-3 17,0-75,0-1,1 1,1 0,0-1,1 1,0-1,1 1,0-1,1-1,1 2,-5-12,-1 1,1-1,0 0,0 0,0 1,1-1,-1 0,0 0,0 0,1 0,-1-1,0 1,1 0,-1 0,1-1,-1 1,1-1,-1 1,1-1,-1 0,1 0,0 1,-1-1,1 0,-1-1,1 1,0 0,-1 0,1-1,-1 1,1 0,-1-1,1 0,-1 1,0-1,1 0,-1 0,0 0,1 0,-1 0,1-1,53-52,-48 46,17-20,-3 3,0 0,2 2,0 1,2 0,14-8,-38 29,-1 0,1 1,0-1,0 0,-1 1,1-1,0 1,0-1,0 1,0 0,0-1,0 1,0 0,0 0,0-1,0 1,0 0,0 0,0 0,0 0,0 0,0 1,0-1,0 0,0 0,0 1,0-1,0 0,0 1,-1-1,1 1,0-1,0 1,0 0,0-1,-1 1,1 0,0-1,-1 1,1 0,-1 0,1 0,-1 0,1-1,-1 1,1 0,-1 0,0 0,1 0,-1 0,0 0,0 1,4 60,-4-56,-1 0,1 0,-1 0,1 0,0 0,0 0,1 0,0 0,0 0,0-1,1 1,0 0,0-1,0 1,1-1,0 0,0 0,0 0,1 0,-1 0,1-1,0 1,1-1,2 2,7-2</inkml:trace>
  <inkml:trace contextRef="#ctx0" brushRef="#br0" timeOffset="1620.982">1383 565,'18'6,"0"0,0-2,0 0,1-1,-1-1,1 0,0-2,-1 0,1-1,0-1,14-3,-27 1,0 1,0-1,0 0,-1 0,1-1,-1 1,0-1,0 0,0-1,-1 1,0-1,0 0,-1 0,1 0,-1 0,0-1,-1 0,0 1,0-1,0 0,-1 0,0 0,0 0,-1 0,0 0,0 0,-1 0,0-6,0 11,0-1,0 1,-1-1,1 0,-1 1,1 0,-1-1,0 1,0 0,1 0,-2 0,1 0,0 1,0-1,-1 0,1 1,-1 0,1-1,-1 1,1 0,-1 0,0 0,0 1,1-1,-1 1,0 0,0-1,0 1,0 0,-84 12,68-4,1 1,0 0,0 2,1 0,0 0,1 2,0 0,1 1,1 1,7-8,0 1,1 0,0 0,1 0,0 1,0 0,1 0,0 0,0 0,1 1,0-1,1 1,0 0,1 0,0 0,0 0,1 0,1 0,0 6,0-12,0 1,0 0,0 0,1-1,0 1,0-1,0 1,0-1,1 0,0 0,0 0,0 0,0 0,1-1,-1 1,1-1,0 0,0 0,0 0,0-1,0 1,1-1,-1 0,4 0,123 29,-98-26,-10 0,0-2,0 0,1-1,-1-2,1 0,-1-2,0 0,8-3,24-7,-31 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2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3,'0'0,"-1"0,1 0,0 1,-1-1,1 0,0 0,-1 0,1 0,0 0,-1 0,1 0,0-1,0 1,-1 0,1 0,0 0,-1 0,1 0,0 0,-1-1,1 1,0 0,0 0,-1 0,1-1,0 1,0 0,0 0,-1-1,-156 229,65-96,294-407,-202 273,0 1,1 0,-1-1,0 1,1 0,0-1,-1 1,1 0,0 0,-1-1,1 1,0 0,0 0,0 0,0 0,0 0,0 0,1 1,-1-1,0 0,0 0,1 1,-1-1,0 1,1-1,-1 1,0 0,1-1,-1 1,0 0,1 0,-1 0,1 0,-1 0,1 0,-1 1,0-1,1 0,-1 1,0-1,1 1,-1-1,0 1,1 0,-1-1,0 1,0 0,23 131,-24-126,1 0,-1 0,1 0,0 0,1 0,0 0,0 0,0-1,0 1,1-1,0 1,0-1,0 0,1 0,0 0,0-1,0 0,0 1,1-1,0-1,0 1,0-1,0 1,0-2,1 1,-1 0,1-1,0 0,-1-1,1 1,0-1,0 0,0 0,0-1,0 0,3 0,2-6,1 0,-1 0,1-1,-2-1,1 0,-1 0,-1-1,1 0,-1-1,-1 0,0 0,0-1,-1 0,-1 0,6-12,-8 10,0 1,-1-1,0 0,0 1,-2-1,0-1,0 1,-1 0,-2-10,2 16,-1 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119 368,'-10'9,"-1"0,1 1,1 0,0 0,0 1,1 0,1 1,0 0,0 0,1 0,1 1,0 0,0 0,2 1,0-1,-2 11,6-22,-1 1,1-1,-1 1,1-1,0 1,0-1,0 1,0-1,0 0,1 1,-1-1,1 0,-1 0,1 0,0 0,0 0,0-1,0 1,0 0,0-1,0 1,0-1,1 0,-1 0,1 0,-1 0,1 0,-1-1,1 1,-1-1,1 0,0 1,-1-1,1 0,-1-1,3 1,93-24,-93 22,0 0,1-1,-1 1,0-1,-1 0,1 0,0-1,-1 1,0-1,0 0,0 0,0 0,0-1,-1 0,0 1,0-1,0 0,-1 0,0 0,0-1,0 1,0-1,-1 1,0-1,0 1,0-1,-1 0,0 1,0-1,-1 0,1 1,-1-1,0 0,-1 1,1-1,-1 1,0 0,-3-1,1 1,-1 0,0 0,0 0,0 1,-1-1,1 1,-1 1,0-1,0 1,-1 0,1 0,-1 1,1 0,-1 0,0 0,0 1,0 0,-5 0,-14-1</inkml:trace>
  <inkml:trace contextRef="#ctx0" brushRef="#br0" timeOffset="330.883">655 1,'-10'29,"-3"19,1 11,2 0,4-5,1-7,3-6,1-6,1-4,0-2,1-2,-1 0,1 0,-1 0,-4-5,-7-5,-1-6</inkml:trace>
  <inkml:trace contextRef="#ctx0" brushRef="#br0" timeOffset="565.448">373 255,'24'-5,"37"-1,12 0,4 1,-6 2,-11 0,-6 2,-7 6,-7 1,-6 0,-8-1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0 457,'225'-285,"-210"265,1 0,0 1,2 1,0 0,1 2,4-3,-22 18,0 0,0 0,0 1,0-1,1 0,-1 1,0-1,1 1,-1-1,1 1,-1 0,0-1,1 1,-1 0,1 0,-1 0,1 0,-1 0,0 0,1 1,-1-1,1 0,-1 1,0-1,1 1,-1-1,0 1,1 0,-1 0,0-1,0 1,0 0,0 0,0 0,0 0,0 0,0 1,0-1,0 0,-1 0,1 1,0-1,-1 0,1 1,-1-1,0 0,1 1,-1-1,0 1,17 75,-15-17,12 45,-13-102,0-1,0 0,0 1,1-1,-1 0,1 0,0 0,0 0,-1 0,1 0,0-1,1 1,-1 0,0-1,0 0,1 1,-1-1,1 0,-1 0,1-1,-1 1,1 0,0-1,-1 0,1 0,-1 1,1-1,0-1,-1 1,1 0,0-1,1 0,82-32,103-121,-11 15,-177 137,1 1,-1-1,1 1,-1 0,1 0,0 0,0 0,-1 0,1 0,0 1,0-1,0 0,0 1,0 0,0-1,0 1,0 0,0 0,0 0,0 0,0 0,0 1,0-1,0 1,0-1,0 1,0 0,0-1,-1 1,1 0,0 0,0 1,-1-1,1 0,-1 0,1 1,-1-1,1 1,-1-1,0 1,0 0,0 0,0-1,0 1,0 0,-1 0,1 0,0 0,-1 0,0 0,1 0,-1 0,0 0,0 0,0 0,0 0,0 0,-12 63,9-56,1 1,0-1,0 1,1-1,0 1,0 0,2-1,-1 1,1 0,0-1,1 1,1 5,-1-12,0 0,0 0,0 0,0-1,0 1,0-1,1 1,-1-1,1 0,0 0,-1 0,1 0,0-1,0 1,0-1,0 0,1 1,-1-1,0-1,0 1,1 0,-1-1,0 0,3 0,17 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82,'-18'28,"1"0,1 1,2 0,1 1,1 1,-3 16,14-44,-1 0,1 0,-1 0,1 1,0-1,0 1,1-1,-1 1,1-1,-1 1,1-1,0 1,1-1,-1 1,1-1,-1 1,1-1,0 1,0-1,0 0,1 0,-1 1,1-1,0 0,0 0,0 0,0-1,0 1,1 0,-1-1,1 0,0 1,0-1,0 0,0-1,0 1,0 0,0-1,0 0,1 1,-1-1,1-1,-1 1,1 0,-1-1,1 0,7-1,1 0,-1-2,0 1,0-1,0-1,0 0,-1-1,0 0,0 0,0-1,0 0,-1-1,0 0,0 0,-1-1,0 0,-1-1,1 0,-2 0,1 0,-1-1,-1 0,0 0,0-1,-1 1,0-1,-1 0,0 0,-1 0,0-1,0 1,-2 0,1-1,-1 1,-1 0,0-1,-1 1,0-2,-1 6,0 1,0-1,0 1,-1 0,0 0,0 0,-1 1,1 0,-1-1,0 1,-1 1,1-1,-1 1,0 0,0 0,0 1,-1 0,1 0,-1 0,1 1,-1 0,0 0,0 1,0 0,0 0,0 1,0 0,-1 0,1 0,0 1,0 0,0 0,0 1,0 0,1 0,-6 3,-10 7,3-1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0 270,'10'-24,"7"-13,7 1,-2 0,1 2,1 3,-4 1,0 6,-3 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46 286,'30'-11,"0"-1,0-2,-1 0,-1-2,-1-2,0 0,-1-1,11-13,10-45,-47 76,1-1,-1 0,0 0,0 0,1 1,-1-1,0 0,0 0,0 0,-1 1,1-1,0 0,-1 0,1 1,-1-1,0 0,1 1,-1-1,0 0,0 1,0-1,0 1,0 0,-1-1,1 1,0 0,-1 0,1 0,-1-1,1 1,-1 1,1-1,-1 0,0 0,1 1,-1-1,0 1,0-1,1 1,-1 0,0 0,0-1,1 1,-1 1,0-1,-2 0,-10 2,-1 1,1 0,0 1,0 1,0 0,0 1,1 0,0 1,0 1,1 0,0 1,0 0,1 0,0 1,1 1,0 0,1 0,0 1,1 0,0 1,-2 5,4-11,1 0,0 0,0 1,1 0,0 0,0 0,1 0,0 1,0-1,1 1,0 0,1 0,0 0,0-1,1 1,0 0,1 0,0 0,0 0,1 0,0 0,0-1,1 1,0-1,1 1,0-1,0-1,0 1,1 0,1-1,-1 0,1 0,0-1,5 5,0-5,0 0,0-1,1 0,0 0,0-1,0-1,0 0,0-1,1 0,-1-1,1 0,-1-1,1 0,-1-1,1-1,-1 0,0 0,2-2,10-3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1,'-11'66,"2"1,4 1,2-1,4 10,27 196,-17-137,16-64,-19-67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0 244,'39'-9,"31"-14,14-2,-3 3,-10 1,-12 3,-12 0,-9 4,-6-1,-4 2,-6-2,-3 2,-4-1,0 1,-2 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1,'-44'472,"38"-437,4-25,0 1,0 0,1 0,0-1,1 1,0 0,1 0,0 0,0 0,1-1,1 1,1 2,-3-11,0 1,1-1,-1 0,1 0,0 0,0 0,-1-1,1 1,0-1,0 1,1-1,-1 1,0-1,0 0,1 0,-1 0,1 0,-1-1,0 1,1-1,0 1,-1-1,1 0,-1 0,1 0,-1 0,1 0,-1-1,1 1,-1-1,1 0,-1 0,2 0,77-39,63-46,-141 86,-1-1,1 1,0 0,-1 0,1 1,-1-1,1 1,0-1,-1 1,1 0,-1 0,1 0,-1 0,0 0,1 0,-1 1,0-1,0 1,0 0,0-1,0 1,0 0,-1 0,1 0,-1 0,1 1,-1-1,0 0,0 1,0-1,0 1,0-1,0 1,-1-1,1 1,-1 0,0-1,0 1,0-1,0 1,14 34,-13-34,0 0,0 0,1 0,-1-1,1 1,0-1,0 1,0-1,0 1,0-1,1 0,-1 0,1 0,-1-1,1 1,-1 0,1-1,0 0,0 0,0 1,0-2,0 1,0 0,0-1,1 1,16-3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0,'-59'33,"2"2,1 3,2 2,-4 8,18-4,39-43,0 0,1 0,-1-1,0 1,0 0,1 0,-1 0,1 0,-1 0,1 0,-1 0,1 1,0-1,-1 0,1 0,0 0,0 0,0 0,0 0,0 1,0-1,0 0,0 0,0 0,1 0,-1 0,0 0,1 1,-1-1,1 0,-1 0,1 0,0 0,-1-1,1 1,0 0,0 0,0 0,-1 0,1-1,0 1,0 0,0-1,0 1,1 0,9 0,1 1,-1-1,1-1,-1 0,1-1,-1 0,1-1,-1 0,0-1,0 0,0-1,0 0,-1 0,1-1,-1-1,0 0,0-1,-4 4,177-113,-182 114,0 1,0-1,0 1,0 0,0 0,1 0,-1 0,1 0,-1 0,1 0,-1 0,1 0,-1 0,1 1,0-1,-1 1,1 0,0-1,-1 1,1 0,0 0,0 0,-1 0,1 0,0 0,-1 0,1 1,0-1,0 1,-1-1,1 1,-1 0,1 0,-1-1,1 1,-1 0,1 0,-1 0,0 1,1-1,-1 0,0 0,0 1,0-1,0 1,0-1,0 1,-1-1,1 1,0 0,-1-1,1 1,-1 0,0-1,1 2,2 49,-3-26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1 175,'12'-15,"-7"7,1 0,0 1,1-1,0 1,0 1,0-1,1 1,-1 1,2-1,-1 1,0 1,5-2,-11 6,0 1,1-1,-1 1,0 0,0-1,0 1,0 0,0 0,0 1,0-1,0 0,-1 1,1-1,0 1,-1-1,1 1,-1 0,0 0,0-1,1 1,-1 0,0 0,0 0,-1 0,1 1,0-1,-1 0,1 0,-1 0,0 1,0-1,0 0,0 0,0 2,5 15,-3-15,0 0,0-1,0 1,1-1,-1 1,1-1,0 0,0 0,0 0,0-1,1 1,-1-1,1 0,-1 0,1 0,0 0,0 0,0-1,0 0,0 0,0 0,0 0,0-1,0 1,0-1,0 0,1 0,-1-1,0 1,1-1,123-37,-114 30,-1 0,0-1,0-1,-1 0,0-1,-1 0,0 0,0-2,-2 1,1-1,-2-1,5-8,-3 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1,'-10'0,"0"0,0 0,-1 1,1 1,0-1,0 2,0-1,0 2,1-1,-1 1,1 1,0-1,0 2,1-1,-1 1,-4 5,2-3,0 1,1 0,0 0,0 1,1 0,1 1,0 0,0 0,1 1,1 0,0 0,0 1,3-7,1 0,0 1,0 0,0-1,1 1,0 0,0 0,0 0,1-1,0 1,1 0,0 0,0 0,0 0,1-1,0 1,0 0,0-1,1 0,0 1,1-1,-1-1,1 1,2 2,-3-4,1 0,0-1,1 1,-1-1,0 0,1 0,0 0,0 0,0-1,0 0,0 0,0 0,0-1,1 0,-1 0,1 0,-1-1,1 0,-1 0,1 0,-1 0,1-1,-1 0,0 0,1-1,3-1,8-3,0 0,0-1,-1-1,0-1,-1 0,1-1,7-8,158-161,-180 178,0-1,0 1,0-1,0 1,0-1,0 1,0 0,0 0,1-1,-1 1,0 0,1 0,-1 0,1 0,-1 1,1-1,-1 0,1 1,0-1,-1 1,1-1,0 1,0 0,-1 0,1 0,0 0,0 0,-1 0,1 0,0 0,0 1,-1-1,1 1,0-1,-1 1,1 0,-1 0,1-1,-1 1,1 0,-1 0,0 1,1-1,-1 0,0 0,0 1,0-1,0 0,0 1,0-1,0 1,0 0,28 129,-26-122,0-1,1 0,0 0,0 0,1 0,-1 0,2-1,-1 0,1 0,0-1,1 1,-1-1,1-1,0 1,1-1,-1 0,1-1,0 0,9 3,128 35,-112-38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8:55.4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 67,'-43'-66,"45"99,6 39,-3 1,-3 0,-4 6,2-7,-14 19,10-80,2 0,-1 0,1 0,1 0,0 0,0 1,1-1,1 0,0 1,0-1,1 0,3 11,-2-19,0 0,0 1,0-1,0 0,0 0,1-1,-1 1,1-1,0 0,0 0,0 0,0 0,0 0,0-1,0 0,1 0,-1 0,0-1,1 1,-1-1,0 0,1 0,-1 0,0-1,1 0,-1 0,0 0,0 0,1-1,-1 1,0-1,0 0,1-2,24-3,633-133,-383 130,-207 11,-11-12,-74-20,6 23,2 0,-1 0,1-1,0 0,1 0,0 0,0 0,1 0,1-1,-1-2,0-10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10 545,'-3'11,"1"0,0 0,1 1,0-1,0 0,1 1,1-1,0 0,1 1,0-1,0 0,1 0,1 0,0-1,0 1,1-1,0 0,1 0,0-1,1 1,4 3,-9-11,0-1,1 1,-1-1,0 0,1 0,-1 0,1 0,0 0,-1-1,1 1,-1-1,1 0,0 0,-1 0,1 0,0 0,-1 0,1-1,0 1,-1-1,1 0,-1 0,1 0,-1 0,1 0,-1 0,0-1,1 1,-1-1,0 0,0 0,0 1,-1-1,1 0,0-1,-1 1,1 0,-1 0,1-2,43-98,-42 91,0-1,-1 1,0-1,-1 0,-1 0,1 0,-2 0,0 0,0 0,-1 1,-1-1,1 0,-2 1,0 0,-4-9,6 18,1 0,-1 0,0 0,0 1,0-1,0 1,0-1,0 1,0 0,0 0,-1 0,1 0,0 0,-1 1,1-1,0 1,-1-1,1 1,-1 0,1 0,-1 0,1 0,-1 0,1 1,0-1,-1 1,1 0,0-1,-1 1,1 0,0 0,0 1,0-1,0 0,0 1,0-1,0 1,0 0,0-1,1 1,-1 0,1 0,-1 0,1 0,0 0,0 1,-1 1,0-2,1-1,-1 1,1 0,-1 0,1 0,0-1,0 1,0 1,0-1,0 0,0 0,0 0,1 0,-1 1,1-1,0 0,0 0,-1 1,1-1,1 0,-1 1,0-1,1 0,-1 0,1 1,-1-1,1 0,0 0,0 0,0 0,0 0,1 0,-1 0,0 0,1 0,-1-1,1 1,0-1,-1 1,1-1,0 1,0-1,0 0,0 0,0 0,0 0,1 0,-1-1,0 1,0-1,0 1,1-1,10-1,-1 0,1-1,-1 0,1-1,-1-1,0 1,0-2,0 0,-1 0,0-1,0-1,0 0,-1 0,0-1,6-6,25-20,-2-2,-2-1,-1-2,16-25,-37 45,0-1,-1 0,-2-1,0 0,-1-1,-1 0,-1-1,-1 0,-1-1,0-5,5-8,1 72,42 500,-44-388,-2-82,-3 0,-3 0,-3 0,-2 0,-4 0,-2 0,-3-1,-18 55,24-104,0-1,-2 1,0-1,0 0,-1 0,-1-1,-1-1,1 1,-2-1,-6 5,15-15,0 0,0-1,0 1,0-1,0 0,0 1,0-1,-1 0,1 0,0-1,-1 1,1 0,-1-1,1 1,-1-1,1 0,-1 0,1 0,-1 0,1-1,0 1,-1 0,1-1,-1 0,1 0,0 1,-1-1,1-1,0 1,0 0,0 0,0-1,0 0,0 1,0-1,0 0,1 0,-1 0,1 0,-1 0,1 0,0 0,0 0,0 0,0-1,0 1,0-2,-3-19,2 0,0 0,1-1,2 1,0 0,1 0,2 0,0 0,1 1,2 0,0 0,1 0,3-4,70-151,-64 143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278 332,'27'-24,"-2"-1,-1-2,0 0,-2-1,-2-1,0-1,-2-1,-1 0,-2-1,5-16,-26 209,6 69,5-115,-6 1,-5 0,-5-1,-5 0,-18 61,29-157,0-1,-2-1,0 1,-1-1,0 0,-1-1,-1 0,-1 0,0-1,-1-1,-1 0,0 0,-1-1,0-1,-1-1,-1 0,1 0,-2-2,1 0,-1-1,-17 6,28-13,1 0,-1 0,1 0,-1 0,0-1,1 0,-1-1,1 1,-1-1,1 0,-1 0,1-1,-1 1,1-1,0-1,0 1,0-1,0 0,0 0,1 0,-1 0,1-1,0 0,0 0,0 0,1 0,-1-1,1 1,0-1,0 0,1 0,0 0,0 0,0-1,0 1,1 0,-1-1,2 1,-1-1,0 0,1 1,0-1,1 1,-1-1,1 0,0 1,0 0,1-1,6-20,2 0,1 0,1 1,2 1,0 0,1 1,1 0,2 2,0 0,8-6,22-21,2 3,3 2,1 2,2 2,10-1,-36 21</inkml:trace>
  <inkml:trace contextRef="#ctx0" brushRef="#br0" timeOffset="246.542">842 585,'-18'20,"1"0,0 1,2 0,0 2,2 0,0 0,1 1,2 1,0-1,2 2,-5 22,13-44,-1-1,0 0,1 1,-1-1,1 0,0 1,0-1,1 0,-1 1,0-1,1 0,0 0,0 1,0-1,0 0,1 0,-1 0,1 0,0 0,0-1,0 1,0 0,0-1,0 1,1-1,-1 0,1 0,0 0,-1 0,1 0,0-1,0 1,0-1,1 0,-1 0,0 0,0 0,3 0,4-2,-1 0,0 0,0-1,0 0,0 0,0-1,0-1,-1 1,1-1,-1-1,0 1,0-2,-1 1,1-1,-1 0,-1 0,1-1,-1 0,0 0,0-1,-1 1,0-1,-1 0,0-1,0 1,0-1,-1 0,-1 1,1-1,-1-1,-1 1,0 0,0 0,-1-1,0 1,-1 0,1 0,-3-9,-34-61,22 60</inkml:trace>
  <inkml:trace contextRef="#ctx0" brushRef="#br0" timeOffset="483.599">1124 896,'0'-19,"0"-17,5-6,1-1,5 2,1 4,2 7,4 4,4 7,3 2,2 3,-4 5</inkml:trace>
  <inkml:trace contextRef="#ctx0" brushRef="#br0" timeOffset="762.081">1604 557,'-34'24,"-15"17,0 7,14 0,12-3,15-10,14-10,10-6,8-4,4-7,2-3,2-3,-1-2,-1-1,0-5,-1-1,0-5,-5 0</inkml:trace>
  <inkml:trace contextRef="#ctx0" brushRef="#br0" timeOffset="1129.896">1914 754,'39'-9,"-2"-2,1-1,-2-2,0-2,0-1,-2-2,0-1,-1-2,7-7,-37 27,0 1,0-1,0 0,0 0,0 0,-1 0,1 0,-1-1,0 1,0-1,0 1,0-1,0 0,0 0,-1 0,1 0,-1 0,0 0,0-1,0 1,0 0,-1 0,1-1,-1 1,0-1,0 1,0 0,0-1,-1 1,1 0,-1-1,0 1,0 0,0 0,-1 0,1 0,-1 0,1 0,-1 0,0 0,0 0,0 1,-1-1,-6 1,0-1,-1 1,1 1,-1-1,0 2,1-1,-1 1,0 1,0 0,1 0,-1 1,1 0,0 1,-1 0,1 0,0 1,0 1,1-1,0 1,-1 0,-6 7,-2 0,0 0,1 1,1 1,0 1,1 0,1 1,0 0,1 1,-7 13,14-22,1 0,0 1,1 0,-1 0,2 0,-1 0,1 0,1 0,0 1,0-1,1 1,0-1,0 1,1-1,0 0,1 1,0-1,1 0,0 0,0 0,1-1,1 3,0-3,0-1,0 0,1 0,0-1,0 1,1-1,0-1,0 1,0-1,1 0,-1-1,1 0,0 0,1-1,-1 0,1 0,-1-1,4 1,162 15,-136-18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31,'-2'-2,"1"0,0 0,-1 0,0 1,1-1,-1 0,0 1,0-1,0 1,0 0,0 0,0 0,-1 0,1 0,0 0,0 1,-1-1,1 1,0-1,-1 1,1 0,0 0,-1 0,-1 0,0 0,-12-2,-1 0,1 1,-1 1,0 1,1 0,-1 1,1 1,0 0,0 1,-1 1,15-4,0-1,0 1,-1 0,1 0,0 0,0 0,0 0,0 1,0-1,0 0,1 1,-1-1,0 1,1 0,-1 0,1 0,0 0,-1 0,1 0,0 0,0 0,0 0,1 0,-1 0,0 1,1-1,0 0,-1 1,1-1,0 0,0 1,0-1,1 0,-1 0,0 1,1-1,0 0,-1 1,1-1,0 0,0 0,0 0,62 80,-56-78,-1 1,0 0,0 0,0 0,0 1,-1 0,0 0,0 0,-1 1,0-1,0 1,0 0,-1 0,0 1,-1-1,1 1,-1-1,-1 1,1 0,-1 0,-1 0,0-1,0 1,0 0,-1 0,-1 6,-3-6,-1 0,0 0,0 0,0 0,-1-1,0 0,-1-1,1 0,-1 0,-1 0,1-1,-1 0,0-1,0 0,0 0,0-1,-1 0,1-1,-1 0,0 0,0-1,1-1,-1 1,0-2,0 1,0-1,-3-1,11 1,0 1,0 0,0-1,0 0,0 1,0-1,0 0,0 0,0 0,1 0,-1 0,0 0,1-1,-1 1,1-1,-1 1,1-1,-1 1,1-1,0 0,0 0,0 0,0 0,0 1,1-1,-1 0,0 0,1 0,0-1,-1 1,1 0,0 0,0 0,0 0,0 0,0 0,1 0,-1 0,1 0,-1 0,1 0,0 0,0 0,0 0,0 0,0 0,0 1,0-1,1 0,-1 1,1-1,14-12</inkml:trace>
  <inkml:trace contextRef="#ctx0" brushRef="#br0" timeOffset="734.146">721 200,'-6'6,"1"0,-1-1,1 2,0-1,0 1,1-1,0 1,0 0,1 1,0-1,0 1,1-1,0 1,0 0,1 0,-1 0,2 0,-1 0,1 0,1 0,-1 0,2 0,0 3,-3 37,-25 96,26-130,-2 0,0 0,-1 0,0 0,-1 0,0-1,-1 0,-1 0,0 0,-1 0,-1 0,8-13,0 1,0 0,-1-1,1 1,0-1,0 1,-1 0,1-1,0 1,-1-1,1 1,-1-1,1 1,0-1,-1 0,1 1,-1-1,1 1,-1-1,1 0,-1 0,0 1,1-1,-1 0,1 0,-1 0,0 1,1-1,-1 0,1 0,-1 0,0 0,1 0,-1 0,0 0,1-1,-1 1,1 0,-1 0,0 0,1-1,-1 1,1 0,-1 0,1-1,-1 1,1-1,-1 1,1 0,-1-1,1 1,0-1,-1 1,1-1,-1 1,1-1,0 1,0-1,-1 0,1 1,0-1,0 1,0-1,0 0,-7-42,10 25,0 0,1 1,1-1,1 1,0 0,1 0,1 1,9-14,6-17,-10 19,0 1,2 0,2 1,0 1,1 0,2 1,0 1,2 1,0 2,1 0,1 1,9-5,65-21,-95 44,0 0,0 0,0 0,0 1,0 0,1-1,-1 1,0 0,0 1,0-1,0 0,1 1,-1 0,0 0,0 0,0 0,0 0,-1 1,1-1,0 1,0-1,-1 1,1 0,-1 0,0 1,1-1,-1 0,0 1,0-1,-1 1,1 0,0 0,0 8,1-1,-1 1,-1 0,0 0,-1 0,0 0,-1 0,0 0,0 0,-1 0,-1 0,0 0,0-1,-1 0,0 1,-1-2,0 1,-1 0,0-1,0 0,-1 0,0-1,-1 0,0 0,0-1,-1 0,1 0,-3 0,-7 7,0-2,-1 0,-1-1,0-1,0 0,-1-2,0-1,0 0,-1-1,0-2,20-3,0-1,0 0,0 0,0 0,0 0,0 0,0 0,0 0,1-1,-1 1,0-1,0 1,0-1,0 0,1 0,-1 1,0-1,0-1,1 1,-1 0,1 0,-1-1,1 1,0 0,-1-1,1 0,0 1,0-1,0 0,0 1,1-1,-1 0,0 0,1 0,-1 0,1 1,-1-1,1 0,0 0,0-1,23-74,-7 58,0 5</inkml:trace>
  <inkml:trace contextRef="#ctx0" brushRef="#br0" timeOffset="1448.313">1200 341,'144'-205,"-130"198,-22 33,-45 126,45-121,-1 0,-2 0,-1-1,-2-1,-7 12,7-31,17-34,17-26,3 0,2 2,1 1,3 1,2 1,14-14,-41 53,0 1,0-1,0 1,0 0,1 0,0 1,0-1,0 1,0 0,1 0,0 1,0 0,0 0,0 0,0 1,1-1,0 1,-4 4,0-1,0 1,0 0,-1 0,1 0,-1 1,1-1,-1 0,0 1,0 0,0-1,0 1,-1 0,1 0,-1 0,1 0,-1 0,0 1,0-1,-1 0,1 0,-1 1,1-1,-1 0,0 1,-1-1,1 0,0 1,-1-1,0 0,0 1,1 1,0 7,0 0,1-1,0 1,1 0,0 0,1-1,0 0,1 1,3 5,2-2</inkml:trace>
  <inkml:trace contextRef="#ctx0" brushRef="#br0" timeOffset="1667.406">1793 173,'-9'33,"1"12,2-3</inkml:trace>
  <inkml:trace contextRef="#ctx0" brushRef="#br0" timeOffset="2202.9">2019 314,'95'-78,"-38"24,23 3,-78 52,0 0,0 1,0-1,-1 1,1-1,0 1,-1-1,1 1,-1 0,0 0,1 0,-1 0,0 0,0 0,0 0,-1 0,1 0,0 1,-1-1,1 0,-1 0,0 1,0-1,0 0,0 0,0 1,0-1,-1 0,1 2,0-1,-1 1,0-1,1 0,0 0,0 1,0-1,0 0,0 1,1-1,-1 0,1 1,0-1,0 0,0 0,0 0,1 0,-1 0,1 0,0 0,0-1,0 1,0-1,0 1,1-1,-1 0,1 1,-1-1,1-1,0 1,0 0,0-1,0 1,0-1,0 0,0 0,6-1,0-1,0 0,-1-1,1 0,0 0,-1-1,1 0,-1-1,0 1,0-2,0 1,-1-1,0 0,0-1,0 1,0-1,4-7,-4 8,10-10</inkml:trace>
  <inkml:trace contextRef="#ctx0" brushRef="#br0" timeOffset="2721.434">2866 3,'-18'12,"0"0,1 1,1 1,0 0,1 2,0-1,1 2,1 0,1 1,-8 14,18-30,1 0,-1 0,1 0,-1 0,1 0,0 0,0 0,0 1,0-1,0 0,1 1,-1-1,1 1,-1-1,1 1,0-1,0 1,0-1,0 1,1-1,-1 1,1-1,-1 0,1 1,0-1,0 0,0 1,0-1,1 0,-1 0,0 0,1 0,-1 0,1 0,0 0,0-1,0 1,0-1,0 1,0-1,0 0,0 1,0-1,1 0,-1-1,0 1,1 0,-1-1,1 1,-1-1,2 0,9-2,-1-2,0 1,0-2,0 1,0-2,-1 0,0 0,0-1,9-7,17-10,-36 24,89-41,-87 41,-1 0,1-1,-1 1,1 0,0 0,-1 0,1 0,-1 1,1-1,-1 1,1-1,-1 1,1 0,-1 0,0 0,1 1,-1-1,0 0,0 1,0-1,0 1,0 0,0 0,0 0,-1 0,1 0,-1 0,1 0,-1 0,0 1,0-1,0 0,0 1,0-1,-1 1,1 1,25 142,-22-95,-2 0,-2 0,-2 0,-3 0,-2 0,2-4,4-25,-1 0,-1 0,-1 0,0 0,-2-1,-1 0,0 0,-1-1,-2 0,0 0,-1-1,-1 1,11-19,0 1,0 0,0 0,0 0,0 0,-1-1,1 1,-1 0,1-1,-1 1,0-1,1 0,-1 0,0 1,0-1,0 0,0-1,0 1,0 0,0 0,0-1,0 0,0 1,-1-1,1 0,0 0,0 0,0 0,0 0,-1-1,1 1,0 0,0-1,0 0,0 0,0 1,0-1,0 0,0-1,1 1,-1 0,0 0,0-1,1 1,-1-1,0 0,-2-8,-1 0,2 0,-1 0,1 0,1-1,0 1,0-1,1 1,0-1,1 0,1 1,-1-1,2 1,-1-1,1 1,1-1,0 1,4-9,4-9,1 0,1 1,2 1,1 0,1 1,4-3,56-58,-59 72</inkml:trace>
  <inkml:trace contextRef="#ctx0" brushRef="#br0" timeOffset="5587.597">4051 31,'-2'1,"0"0,0 1,1-1,-1 1,0 0,1 0,-1-1,1 1,-1 0,1 0,0 0,0 0,0 1,0-1,0 0,0 0,1 1,-1-1,1 0,0 1,-1-1,1 0,0 1,0-1,1 1,-2 0,-2 18,1-1,1 1,1 0,0 0,2-1,0 1,2-1,3 14,-6-31,0 0,1 0,-1 0,1-1,0 1,-1 0,1 0,0-1,1 1,-1-1,0 0,1 0,-1 0,1 0,0 0,0 0,-1-1,1 1,0-1,1 0,-1 0,0 0,0 0,0 0,0-1,1 0,-1 1,0-1,1 0,-1-1,0 1,0 0,1-1,-1 0,0 0,0 0,0 0,0-1,0 1,0-1,0 1,-1-1,1 0,0 0,-1 0,3-3,34-29,-34 28,0 1,1 0,0 0,-1 0,2 0,-1 1,0 0,1 0,0 1,0 0,0 0,0 1,5-2,-8 6,-1-1,1 1,-1 0,0-1,0 2,0-1,0 0,0 1,0-1,0 1,-1 0,1 0,-1 0,0 0,0 0,0 0,-1 1,1-1,-1 1,1-1,-1 1,0 0,-1-1,1 1,0 2,7 16,-7-16,1-1,-1 1,1-1,1 1,-1-1,1 0,0 0,0 0,0 0,1-1,-1 1,1-1,0 0,1 0,-1 0,1-1,0 1,-1-1,2 0,-1-1,0 1,0-1,1 0,-1 0,1-1,0 0,-1 0,1 0,0 0,0-1,-1 0,4-1,6-4,0-2,-1 0,1 0,-1-1,-1-1,0-1,0 0,-1 0,0-1,-1-1,0 0,-1 0,0-1,-1 0,0-1,-1 0,-1 0,0-1,1-6,18-54,-22 68,-3 7</inkml:trace>
  <inkml:trace contextRef="#ctx0" brushRef="#br0" timeOffset="6070.2">5209 60,'-5'-2,"0"0,1 1,-1 0,0 0,1 0,-1 1,0 0,0 0,0 0,0 0,1 1,-1-1,0 1,0 1,1-1,-1 1,1-1,-1 1,1 1,0-1,-1 1,1-1,1 1,-1 0,0 1,-1 1,0-2,-5 4,0 1,0 1,1-1,0 2,0-1,1 1,0 0,1 1,0 0,1 0,0 1,1-1,0 1,1 0,0 1,1-1,-1 6,4-15,-1 0,1 0,0 0,0 0,0 0,0 0,0 0,1 0,-1 0,1 0,0 0,0 0,0-1,0 1,0 0,0-1,1 1,0 0,-1-1,1 0,0 1,0-1,0 0,1 0,-1 0,0 0,1-1,-1 1,1-1,0 1,-1-1,1 0,0 0,0 0,0 0,0-1,0 1,0-1,0 0,0 0,-1 0,1 0,0 0,0-1,0 1,0-1,0 0,0 0,2-1,22-11,0 0,-2-3,0 0,-1-1,0-1,-1-2,-2 0,16-18,-37 37,0 0,1 0,-1 1,1-1,-1 0,0 0,1 1,-1-1,1 0,0 1,-1-1,1 1,0-1,-1 1,1-1,0 1,-1-1,1 1,0-1,0 1,-1 0,1 0,0-1,0 1,0 0,0 0,-1 0,1 0,0 0,0 0,0 0,0 0,0 0,-1 0,1 1,0-1,0 0,0 1,-1-1,1 0,0 1,0-1,-1 1,1-1,0 1,-1-1,1 1,-1 0,1-1,-1 1,1 0,-1-1,1 1,-1 0,1 0,-1-1,0 1,0 0,1 0,-1 0,0-1,0 1,0 0,0 0,0 0,0 0,0 0,0 4,1-1,-1 1,1-1,0 1,1-1,-1 1,1-1,-1 0,1 1,1-1,-1 0,0 0,1-1,0 1,0 0,0-1,1 0,-1 0,1 0,-1 0,1 0,0-1,0 0,0 0,0 0,1 0,-1 0,1-1,-1 0,1 0,-1 0,1-1,-1 1,5-1,18-7,-2-3</inkml:trace>
  <inkml:trace contextRef="#ctx0" brushRef="#br0" timeOffset="6390.614">5801 31,'-13'3,"1"1,-1 0,1 1,1 0,-1 1,1 0,0 1,0 0,1 1,-8 8,16-15,1 0,0 0,0 0,0 0,0 0,0 1,0-1,0 0,0 1,1-1,-1 0,0 1,1-1,-1 1,1-1,0 1,-1 0,1-1,0 1,0-1,0 1,0 0,0-1,1 1,-1-1,0 1,1-1,-1 1,1-1,-1 1,1-1,0 1,0-1,0 0,-1 1,1-1,0 0,1 0,-1 0,0 1,63 37,-39-27,-22-10,0 0,0 0,0 0,0 0,-1 0,1 0,-1 1,1 0,-1-1,0 1,0 0,0 0,0 0,0 0,-1 0,1 0,-1 1,0-1,0 1,0-1,-1 0,1 1,-1-1,0 1,0 0,0-1,0 1,0-1,-1 1,0-1,0 0,0 1,0-1,0 0,-1 1,1-1,-1 0,0 0,0 0,0 0,0-1,-1 1,1-1,-1 1,1-1,-1 0,0 0,0 0,0 0,0 0,0-1,-1 1,1-1,-4 1,-58-2,47-6</inkml:trace>
  <inkml:trace contextRef="#ctx0" brushRef="#br0" timeOffset="38929.03">382 1075,'-12'83,"3"0,3 73,6-137,27 292,13-125,-33-145,-10-27</inkml:trace>
  <inkml:trace contextRef="#ctx0" brushRef="#br0" timeOffset="39164.092">100 1612,'44'-10,"37"-3,15 1,-4 2,-13 3,-10 3,-12 2,-11 1,-9 1,-5 0,-4 1,-1-1,-1 1,-5-1</inkml:trace>
  <inkml:trace contextRef="#ctx0" brushRef="#br0" timeOffset="39396.17">778 1922,'-1'-15,"1"-1,0 1,2 0,0-1,0 1,1 0,1 0,1 1,0-1,2-1,1-1,1 0,1 1,1 0,0 0,1 2,1-1,0 2,1-1,1 2,0 0,0 1,1 0,0 1,1 1,0 1,1 0,5 0,23-8,-28 9</inkml:trace>
  <inkml:trace contextRef="#ctx0" brushRef="#br0" timeOffset="39792.922">1596 1527,'-249'134,"240"-130,0 1,1 0,0 0,0 1,0 0,0 0,1 1,0 0,1 0,0 1,0 0,0 0,1 0,0 1,1-1,0 1,0 0,1 1,-2 5,5-13,0 0,0 0,0 0,0 0,0 0,0-1,0 1,1 0,-1 0,1 0,-1 0,1 0,0 0,-1-1,1 1,0 0,0-1,1 1,-1-1,0 1,0-1,1 1,-1-1,1 0,-1 0,1 0,0 0,-1 0,1 0,0 0,0 0,-1-1,1 1,0 0,0-1,0 0,0 0,0 1,0-1,0 0,0 0,0-1,0 1,0 0,0-1,87-24,-61 9,-1-1,-1-1,0-2,-2 0,0-1,13-17,19-15,-49 45,-7 7,1 0,-1-1,1 1,-1 0,1 0,-1-1,1 1,0 0,-1 0,1 0,0 0,0 0,0 0,0 0,0 0,0 0,0 1,0-1,0 0,1 0,-1 1,0-1,0 1,1-1,-1 1,0 0,0-1,1 1,-1 0,0 0,1 0,-1 0,1 0,-1 0,0 1,1-1,-1 0,0 1,0-1,1 1,-1-1,0 1,0-1,0 1,1 0,-1 0,0-1,0 1,0 0,0 0,-1 0,1 0,0 0,0 1,9 101,-8-89,1 0,0-1,1 1,0-1,1 0,1 0,0-1,0 1,1-1,1 0,3 3</inkml:trace>
  <inkml:trace contextRef="#ctx0" brushRef="#br0" timeOffset="40228.612">1934 1838,'150'-118,"-15"-40,-132 212,-5-37,1-12,0-1,1 0,-1 0,1 0,0 1,0-1,0 0,1 0,0 1,0-1,0 0,0 0,0 0,1 0,-1 0,1 0,0-1,1 1,-1 0,1-1,-1 0,1 0,0 1,0-2,0 1,1 0,-1-1,1 1,-1-1,1 0,0 0,0-1,0 1,0-1,0 1,3-1,5-1,0 0,0-1,0 0,0-1,0 0,-1-1,1 0,-1-1,0 0,0-1,0 0,-1-1,0 0,0-1,0 0,-1 0,8-9,38-22,-27 20,-4 3</inkml:trace>
  <inkml:trace contextRef="#ctx0" brushRef="#br0" timeOffset="40549.515">3007 1442,'-165'99,"164"-98,0-1,0 1,0-1,0 1,0-1,0 1,0 0,0-1,0 1,0 0,1 0,-1-1,0 1,0 0,1 0,-1 0,1 0,-1 0,1 0,-1 0,1 1,-1-1,1 0,0 0,0 0,0 0,0 0,0 1,0-1,0 0,0 0,0 0,0 0,0 0,1 1,-1-1,1 0,-1 0,0 0,1 0,0 0,-1 0,1 0,0 0,-1-1,1 1,0 0,0 0,0 0,0-1,0 1,0 0,0-1,0 1,0-1,0 1,0-1,0 0,0 1,0-1,0 0,1 0,-1 0,0 0,0 0,0 0,1 0,22 6,49 20,-71-26,-1 1,1 0,-1 0,0 0,1 0,-1 0,0 0,0 1,1-1,-1 0,0 1,0-1,-1 0,1 1,0-1,0 1,-1-1,1 1,-1 0,1-1,-1 1,0 0,1-1,-1 1,0 0,0-1,0 1,-1 0,1-1,0 1,-1 0,1-1,-1 1,1-1,-1 1,0-1,1 1,-1-1,0 1,0-1,-9 11,1-2,-2 1,1-2,-2 1,1-1,-1-1,0 0,-1-1,0 0,0-1,0 0,-3-1,-13 8,-57 17,61-26</inkml:trace>
  <inkml:trace contextRef="#ctx0" brushRef="#br0" timeOffset="44430.289">3204 1866,'177'-230,"-172"224,-3 2,1 0,-1 1,1-1,0 0,0 1,1 0,-1 0,1 0,0 0,-1 1,1-1,0 1,0 0,1 0,-1 0,0 1,1 0,-1-1,1 2,-1-1,3 0,-5 4,1 0,-1-1,0 1,0 1,0-1,0 0,-1 0,1 1,-1-1,0 1,0-1,0 1,0-1,-1 1,0 0,1-1,-1 1,0 0,-1-1,1 1,-1 1,1 2,2 107,0-113,0 0,-1 0,1 1,0-1,0 0,-1-1,1 1,0 0,0-1,0 1,0-1,0 1,0-1,0 0,0 0,0 0,0 0,1 0,-1 0,0-1,0 1,0-1,0 1,-1-1,1 0,0 0,0 0,0 0,0 0,-1 0,1 0,-1-1,1 1,-1 0,1-1,-1 1,0-1,0 0,1 0,-1 1,0-1,-1 1,190-180,-182 174,-8 5,0 1,1 0,-1-1,1 1,-1 0,1 0,0-1,-1 1,1 0,0 0,0 0,0 0,0 0,0 0,0 0,0 0,0 1,0-1,0 0,0 0,1 1,-1-1,0 1,0-1,1 1,-1 0,0-1,1 1,-1 0,0 0,1 0,-1 0,0 0,1 0,-1 1,1-1,-1 0,0 1,0-1,1 1,-1-1,0 1,0-1,1 1,-1 0,0 0,0 0,0-1,0 1,0 0,0 0,-1 1,1-1,0 0,8 187,1-170,2-5</inkml:trace>
  <inkml:trace contextRef="#ctx0" brushRef="#br0" timeOffset="44667.357">4249 1555,'-24'34,"-8"20,1 6,7-7</inkml:trace>
  <inkml:trace contextRef="#ctx0" brushRef="#br0" timeOffset="45048.14">4616 1075,'3'6,"1"1,-1 0,1-1,-2 1,1 0,-1 1,0-1,-1 0,0 1,0-1,0 0,-1 1,0-1,-1 1,1-1,-1 1,-1-1,-52 312,56-15,3-303,1-11</inkml:trace>
  <inkml:trace contextRef="#ctx0" brushRef="#br0" timeOffset="45367.046">4926 1047,'-1'54,"-3"-1,-2 0,-2 0,-9 29,-50 246,66-326,1-1,0 0,0 0,0 0,0 0,0 0,0 0,0 0,0 0,-1 0,1 0,0 0,-1 0,1 0,-1 0,1 0,-1 0,0 0,1-1,-1 1,0 0,1 0,-1-1,0 1,0 0,0-1,0 1,0-1,1 1,-1-1,0 1,0-1,0 0,0 0,-1 1,-5-6</inkml:trace>
  <inkml:trace contextRef="#ctx0" brushRef="#br0" timeOffset="45613.586">4418 1358,'43'-5,"39"-2,14 1,1-4,-7 1,-13 0,-11 3,-12 3,-9 0,-9 2,-5 1,-3 1,-1 4,-1 1,-5 1</inkml:trace>
  <inkml:trace contextRef="#ctx0" brushRef="#br0" timeOffset="45912.042">4164 1019,'0'19,"0"6</inkml:trace>
  <inkml:trace contextRef="#ctx0" brushRef="#br0" timeOffset="46649.658">5236 1499,'6'3,"-1"0,1-1,0 0,0 1,0-2,0 1,0-1,0 0,1 0,-1 0,0-1,0 0,1-1,-1 1,0-1,0 0,0-1,0 1,0-1,0-1,0 1,0-1,-1 0,1 0,5-3,-1 0,0-1,-1 0,0 0,0-1,0 0,-1-1,0 0,-1 0,0-1,0 0,2-6,-8 15,1-1,-1 0,0 0,0 1,0-1,0 0,0 0,0 0,0 0,-1-1,1 1,-1 0,1 0,-1 0,0 0,0-1,0 1,0 0,0 0,-1 0,1-1,-1 1,1 0,-1 0,0 0,0 0,0 0,0 0,0 0,0 0,0 1,-1-1,1 0,-1 1,1-1,-1 1,0-1,1 1,-1 0,0 0,0-1,0 2,0-1,0 0,0 0,0 0,0 1,0 0,-1-1,1 1,-12 1,-1 1,1 0,1 1,-1 1,0 0,1 1,0 0,0 1,0 1,1 0,0 1,0 0,1 0,-7 8,7-9,1 0,-1 1,1 1,1 0,0 0,0 1,1 0,0 0,1 1,0 0,0 0,2 0,-1 1,1 0,1 1,0-1,1 1,0-1,0 12,3-19,2-1,-1 0,0 0,1 0,0 0,-1-1,2 1,-1 0,0-1,1 1,-1-1,1 0,0 0,0 0,1 0,-1 0,0-1,1 0,0 1,-1-1,1 0,0-1,0 1,0-1,0 0,3 1,114 9,-83-15,-1-3,1 0,-1-3,-1-1,0-2,0-1,12-8,-16 8,-1 0,-1-3,0 0,-1-2,-1-1,0-1,-2-1,-1-2,-1-1,0 0,18-28,-41 51,1 1,0-1,-1 1,0-1,1 0,-1 0,0 1,0-1,0 0,0 0,0 0,0 0,0 0,-1-1,1 1,-1 0,0 0,1 0,-1 0,0-1,0 1,-1 0,1 0,0 0,-1 0,1-1,-1 1,0 0,1 0,-1 0,0 0,0 0,-1 0,1 1,0-1,-1 0,1 1,-1-1,1 1,-1-1,0 1,1 0,-1-1,0 1,0 0,0 0,0 0,0 1,0-1,0 0,0 1,-1 0,1-1,-1 1,-6 2,0 1,0 0,1 0,-1 1,1 0,0 1,0-1,0 2,1-1,0 1,0 0,-2 3,-6 3,10-8,1-1,-1 1,1 0,0 1,0-1,0 1,1-1,-1 1,1 0,0 1,0-1,1 0,0 1,0 0,0-1,1 1,-1 0,2 0,-1 0,0 0,1 0,0 0,1-1,-1 1,1 0,0 0,1 0,-1 0,1-1,0 1,1-1,-1 1,1-1,0 0,0 0,1 0,1 1,54 51,-49-50,-1 0,-1 1,1 0,-1 0,0 1,-1 0,0 0,-1 1,0 0,0 0,-1 0,0 1,-1 0,2 6,-2 11,-1-3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3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396,'-4'12,"0"1,1-1,1 1,0 0,1 0,0 0,1 0,0 0,1 0,0 0,2 0,-1 0,1-1,1 1,0-1,1 0,1 0,-1 0,2-1,0 0,0 0,8 9,-9-15,0 0,0-1,1 0,-1 0,1 0,0-1,0 0,0 0,0-1,1 0,-1 0,1 0,-1-1,1 0,-1-1,1 0,0 0,-1-1,1 1,-1-2,1 1,-1-1,1 0,-1-1,0 1,0-2,0 1,-1-1,7-4,0-1,-1-1,0-1,0 0,-1 0,0-1,-1-1,0 0,-1 0,-1-1,0 0,-1 0,0-1,-1 0,-1 0,-1 0,0-1,4-6,-6 18,0 1,0-1,0 0,-1 1,0-1,0 0,0 0,0 0,0 0,-1 0,0 0,0 0,0 0,0 0,-1 1,1-1,-1 0,0-1,-4 1</inkml:trace>
  <inkml:trace contextRef="#ctx0" brushRef="#br0" timeOffset="369.812">2258 339,'0'0,"0"1,0-1,-1 0,1 0,0 0,-1 0,1 0,0 0,0 0,-1 0,1 0,0 0,-1 0,1 0,0 0,0 0,-1 0,1 0,0-1,0 1,-1 0,1 0,0 0,0 0,-1 0,1-1,0 1,0 0,-1 0,1 0,0-1,0 1,0 0,0 0,0-1,-1 1,1 0,0 0,0-1,0 1,0 0,0-1,0 1,0 0,0 0,0-1,0 1,0 0,0-1,0 1,0 0,0 0,0-1,0 1,0 0,1 0,-1-1,0 1,0 0,0-1,-27 9,-163 123,184-127,1 1,0 0,0 0,1 0,-1 0,1 1,0 0,1 0,-1 0,1 0,0 0,1 1,0-1,0 1,0 0,1 0,-1-1,2 1,-1 0,1 0,0 0,1 0,-1 0,1 0,1 0,-1-1,1 1,1 0,-1-1,1 0,0 1,0-1,1 0,0-1,0 1,0 0,1-1,-1 0,1 0,1-1,-1 1,2 0,5 3,0 0,1-1,0-1,0 0,0 0,1-2,-1 1,1-2,0 0,0 0,1-2,-1 1,0-2,1 0,-1-1,0 0,1-1,-1-1,0 0,11-5,-7-3</inkml:trace>
  <inkml:trace contextRef="#ctx0" brushRef="#br0" timeOffset="786.046">2710 0,'-22'110,"5"0,6 1,4 1,5 16,1-124,0 0,1 0,-1 0,1 0,0 0,1-1,-1 1,0 0,1 0,0 0,0 0,0-1,1 1,-1-1,1 1,0-1,0 1,0-1,0 0,0 0,1 0,0 0,-1 0,1-1,0 1,0-1,1 0,-1 1,0-2,1 1,-1 0,1-1,0 1,-1-1,1 0,0 0,0-1,0 1,1-1,7-1,0-1,0-1,0 0,-1 0,1-1,-1-1,0 1,0-2,7-5,34-13,-50 22,1 0,-1 0,1 0,-1 0,1 1,-1 0,1-1,0 1,0 0,0 0,0 1,0-1,0 0,0 1,0 0,0 0,0 0,0 0,0 0,0 1,0-1,0 1,-1 0,1 0,0 0,0 0,0 0,-1 1,1-1,-1 1,1-1,-1 1,1 0,-1 0,0 0,0 1,0-1,0 0,-1 1,1 0,-1-1,1 1,-1 0,0-1,0 1,0 1,32 105,-24-93</inkml:trace>
  <inkml:trace contextRef="#ctx0" brushRef="#br0" timeOffset="28828.833">0 734,'56'-41,"-53"37,114-176,0 37,-8 39,-109 103,0 0,1 0,-1 0,1 0,-1 0,1 0,0 0,-1 0,1 0,0 0,-1 1,1-1,0 0,0 0,0 1,0-1,0 1,0-1,0 1,0-1,0 1,0 0,0-1,0 1,0 0,0 0,0 0,0 0,0 0,1 0,-1 0,0 0,0 0,0 0,0 0,0 1,0-1,0 1,0-1,0 1,0-1,0 1,0-1,0 1,-1 0,1-1,0 1,0 0,0 0,-1 0,1 0,-1 0,1-1,-1 1,1 1,5 139,-9-89,14 119,6-70,-16-100,0-1,0 0,0 1,0-1,0 0,-1 0,1 0,0 0,0 1,0-1,0 0,0-1,0 1,0 0,-1 0,1 0,0 0,0-1,0 1,0 0,0-1,-1 1,1-1,0 1,0-1,-1 1,1-1,0 0,-1 1,1-1,-1 0,1 1,-1-1,1 0,-1 0,1 0,-1 1,0-1,1 0,-1 0,0 0,0 0,80-118,75-96,-130 185,-19 21,0 2,0-1,0 1,1 0,0 0,1 0,-1 1,1 1,0-1,1 1,2-1,-8 5,-1 1,1-1,-1 1,1 0,0 0,0 0,-1 0,1 0,0 0,-1 1,1-1,-1 1,1 0,0 0,-1 0,0 0,1 0,-1 0,0 1,1-1,-1 1,0 0,0 0,0-1,0 1,-1 0,1 1,0-1,-1 0,0 0,1 1,0 2,26 84,-27-66,-1 0,-1 0,-1 0,-1-1,-1 1,-5 16,5-26,1 0,1 0,0 0,1 0,0 1,1-1,1 1,0-1,1 3,4 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4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622 102,'-3'1,"0"2,0-1,1 0,-1 0,1 1,0 0,-1-1,1 1,1 0,-1 0,0 0,1 0,-1 0,1 1,0-1,0 0,0 3,-1-3,-24 164,20-86,-33 147,-33 64,42-205,23-87,2-5</inkml:trace>
  <inkml:trace contextRef="#ctx0" brushRef="#br0" timeOffset="821.979">1 299,'840'-273,"-818"266,-11 3,0 0,0 1,0 1,1-1,-1 2,1 0,-1 0,1 1,-1 1,1-1,4 3,-13-3,1 0,-1 1,0 0,0 0,0 0,0 0,1 0,-2 1,1-1,0 1,0 0,0 0,-1 0,1 0,-1 0,1 0,-1 1,0-1,0 1,0 0,-1 0,1 0,0-1,-1 1,0 1,0-1,0 0,0 0,0 0,-1 1,1 1,1 38,-1 0,-3 0,-1-1,-2 1,-2 0,-4 7,9-37,-12 58,-2 12,2 0,5 0,2 44,6-125,0 1,1-1,-1 1,1 0,0-1,0 1,0-1,0 1,1 0,-1-1,1 1,-1-1,1 1,0-1,0 1,0-1,0 0,0 1,1-1,-1 0,1 0,0 0,-1 0,1 0,0 0,0-1,0 1,0-1,0 1,1-1,-1 0,0 1,1-1,-1-1,1 1,-1 0,1 0,-1-1,1 0,-1 1,3-1,9-4,0 0,-1 0,0-2,0 1,0-2,-1 1,1-2,-2 0,1 0,4-6,25-19,-31 23,1 1,1 0,0 0,0 1,0 1,1 0,0 1,1 0,3-1,-16 7,1-1,-1 1,0-1,0 1,1-1,-1 1,0 0,0 0,1-1,-1 1,0 0,1 0,-1 0,0 1,1-1,-1 0,0 0,0 1,1-1,-1 1,0-1,0 1,0-1,0 1,1 0,-1-1,0 1,0 0,0 0,0 0,-1 0,1 0,0 0,0 0,-1 0,1 0,0 1,-1-1,1 0,-1 0,0 1,1-1,-1 0,0 1,-6 66,0-32,6-33,1 0,-1 0,0-1,1 1,-1 0,1-1,0 1,0 0,0-1,0 1,1-1,-1 1,1-1,-1 0,1 0,0 1,0-1,0 0,0-1,0 1,0 0,1-1,-1 1,0-1,1 1,-1-1,1 0,0 0,-1-1,1 1,0 0,0-1,-1 0,1 1,0-1,0 0,4 0,0 1,0-1,0-1,-1 1,1-1,0-1,0 1,-1-1,1 0,-1 0,1-1,-1 0,0 0,3-3,6-6</inkml:trace>
  <inkml:trace contextRef="#ctx0" brushRef="#br0" timeOffset="1371.46">1694 779,'0'5,"1"0,0 0,0 0,1 0,-1 0,1 0,0-1,0 1,1 0,-1-1,1 0,0 0,0 0,1 0,-1 0,1 0,0-1,0 0,0 0,0 0,1 0,-1-1,1 1,-1-1,1 0,0-1,0 1,0-1,0 0,0 0,0-1,2 1,6-3,0-1,1-1,-1 0,0 0,-1-1,1-1,-1 0,0-1,-1 0,0-1,0 0,0-1,-1 0,0-1,-1 0,0 0,-1-1,0 0,0 0,3-8,-10 15,1 0,0 0,-1 0,0 0,0 1,0-2,0 1,-1 0,1 0,-1 0,0 0,-1 0,1 0,-1 0,1 0,-1 0,0 0,-1 0,1 0,-1 0,0 0,0 1,0-1,0 1,0-1,-1 1,0 0,1 0,-1 0,0 0,-1 1,1-1,0 1,-1 0,1 0,-1 0,0 0,0 1,0-1,1 1,-1 0,0 0,-1 1,1-1,0 1,-2 0,-10 0,1 1,-1 1,1 0,0 2,0-1,0 2,0 0,1 0,0 2,0 0,0 0,1 1,0 1,1 0,0 1,0 0,1 1,0 0,1 1,1 0,0 1,0 0,1 0,1 1,-4 9,8-18,0 1,0 0,0-1,1 1,0 1,0-1,1 0,0 0,0 1,0-1,1 0,0 1,0-1,0 1,1-1,0 0,0 0,1 1,0-1,0 0,0 0,1 0,0-1,0 1,0-1,1 1,0-1,0 0,0 0,0-1,1 1,0-1,0 0,4 2,8 2,-1-2,2 0,-1 0,1-2,-1 0,1-1,0-1,0-1,1 0,-1-1,0-1,0-1,0-1,9-2,-7 1,0 0,0-2,0 0,-1-1,0-1,0-1,-1-1,0 0,-1-1,16-14,-15 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36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0 806,'4'-22,"0"1,1-1,2 1,0 0,1 1,1 0,0 0,2 1,1 0,0 1,1 0,1 1,15-15,30-35,4 2,2 3,62-44,-126 106,-1-1,1 0,-1 1,1-1,-1 1,1-1,-1 1,1-1,-1 1,1 0,0-1,-1 1,1 0,0-1,-1 1,1 0,0 0,-1 0,1-1,0 1,-1 0,1 0,0 0,0 0,-1 0,1 0,0 1,0-1,-1 0,1 0,0 0,-1 1,1-1,0 0,-1 1,1-1,-1 0,1 1,0-1,-1 1,1-1,-1 1,1-1,-1 1,0 0,1-1,-1 1,0 0,1-1,-1 1,0 0,1-1,-1 1,0 0,0-1,0 1,0 0,0 0,0-1,0 1,0 0,0-1,0 1,0 0,0 0,-1-1,1 1,0 0,-1-1,1 1,-7 57,-59 202,64-257,0 0,1 0,0 0,-1 0,1 0,0 0,0 1,1-1,-1 0,1 0,0 1,0-1,0 0,0 0,0 1,1-1,-1 0,1 0,0 0,0 1,0-1,0 0,1 0,-1 0,1-1,0 1,0 0,0-1,0 1,0-1,0 1,1-1,-1 0,1 0,0 0,-1-1,1 1,0-1,0 1,3 0,5-3,1 0,0-1,-1 0,0-1,0 0,1-1,-2 0,1-1,0 0,-1-1,0 0,-1-1,1 1,-1-2,0 1,2-4,11-6,223-168,-244 184,5-4,-1 0,1 0,0 1,0 0,0 0,1 0,0 1,-1 0,1 0,0 0,0 1,1 0,-1 1,0 0,1 0,0 0,-6 3,1 0,0 0,-1 0,1 1,-1-1,0 1,0-1,0 1,0 0,0 0,-1-1,1 1,-1 1,0-1,0 0,0 0,0 0,-1 1,1-1,-1 0,0 0,0 1,0-1,0 0,0 1,-1-1,0 0,1 1,-1-1,0 0,-1 0,1 0,-2 2,3-3,-40 172,38-171,1 0,0 0,0 0,0 0,0 1,0-1,1 0,0 1,-1-1,1 0,0 1,1-1,-1 0,1 1,-1-1,1 0,0 0,0 1,0-1,1 0,-1 0,1 0,0 0,-1-1,1 1,1 0,-1-1,0 1,0-1,1 0,0 0,-1 0,1 0,0 0,0-1,0 1,0-1,0 0,0 0,1 0,-1 0,0 0,0-1,3 1,15-5,-2-1</inkml:trace>
  <inkml:trace contextRef="#ctx0" brushRef="#br0" timeOffset="315.912">1411 580,'42'-11,"-2"-2,0-1,0-2,-2-2,0-1,-1-2,-1-2,2-4,11-20,-48 46,0 0,0-1,0 1,0 0,-1-1,1 1,0-1,-1 1,1-1,-1 1,0-1,1 1,-1-1,0 0,0 1,0-1,0 1,0-1,0 1,-1-1,1 0,0 1,-1-1,1 1,-1-1,0 1,1 0,-1-1,0 1,0 0,0-1,0 1,0 0,0 0,0 0,-1 0,1 0,0 0,0 0,-1 0,-6-1,0-1,-1 2,1-1,-1 1,1 0,-1 1,1 0,-1 0,1 1,-1 0,1 1,0-1,-1 2,1-1,0 1,0 0,0 1,-7 4,-13 5,0 2,1 1,1 1,1 1,0 1,1 1,1 1,1 2,-5 6,20-19,0 0,1 0,0 0,0 1,1 0,1 0,0 0,0 0,1 1,1-1,0 1,0 0,1 0,1 0,0 0,1 7,0-14,-1-1,1 0,0 0,1 0,-1 0,1 0,0-1,-1 1,2 0,-1-1,0 1,1-1,-1 0,1 0,0 0,0 0,0 0,1-1,-1 1,1-1,-1 0,1 0,0 0,0-1,0 1,0-1,0 0,0 0,0 0,0-1,0 1,2-1,135-9,-104 2,-4 1</inkml:trace>
  <inkml:trace contextRef="#ctx0" brushRef="#br0" timeOffset="669.753">2456 354,'-42'7,"0"2,0 2,1 2,1 1,-19 11,47-22,1 1,0 0,0 0,0 1,0 1,1 0,0 0,0 1,1 0,0 1,0 0,1 0,-1 1,2 0,0 1,0 0,0 0,1 0,1 1,0-1,-3 11,7-19,1 0,0 0,0 0,0 0,0-1,0 1,0 0,1 0,-1 0,1 0,-1 0,1 0,0-1,0 1,-1 0,1-1,0 1,1 0,-1-1,0 1,0-1,1 0,-1 1,1-1,-1 0,1 0,-1 0,1 0,0 0,-1 0,1-1,0 1,0 0,0-1,0 1,-1-1,1 0,0 0,0 0,1 0,77-13,-43-4,0-1,-2-1,0-2,-1-2,-2 0,0-3,5-7,-25 23,-5 3,-1 1,1 0,0 0,0 1,0 0,1 0,0 0,0 1,0 1,1-1,5 0,-11 5,-1 0,1 1,-1-1,1 1,-1-1,0 1,0 0,0 0,0 0,0 0,0 1,0-1,-1 0,1 1,-1-1,1 1,-1 0,0-1,0 1,-1 0,1 0,0-1,-1 1,0 0,1 0,-1 0,0 0,-1 0,1 0,0-1,-1 1,0 0,1 0,-1 0,0 3,14 113,-2-93</inkml:trace>
  <inkml:trace contextRef="#ctx0" brushRef="#br0" timeOffset="1053.041">2653 693,'258'-334,"-258"334,0 0,0 0,0 0,0 1,0-1,0 0,0 0,0 1,1-1,-1 0,0 0,0 0,0 1,0-1,0 0,1 0,-1 0,0 0,0 0,0 1,1-1,-1 0,0 0,0 0,1 0,-1 0,0 0,0 0,0 0,1 0,-1 0,0 0,0 0,1 0,-1 0,0 0,0 0,1 0,-1 0,0 0,0 0,1 0,-1 0,0-1,0 1,0 0,1 0,-1 0,0 0,0 0,0-1,0 1,1 0,-4 30,2-23,0-4,0 115,1-114,1 0,0 0,0 0,1 0,-1 0,1 0,0-1,-1 1,2 0,-1-1,0 0,1 1,-1-1,1 0,0-1,0 1,0 0,1-1,-1 0,1 1,-1-1,1-1,0 1,-1 0,1-1,0 0,3 1,6-2,-1-1,1 0,0-1,-1 0,1-1,-1-1,0 0,0 0,0-1,-1-1,0 0,0 0,0-1,-1 0,0-1,0-1,-1 1,0-1,0-1,5-8,6-5,-1-1,-2 0,-1-1,0-1,9-23,-16 31</inkml:trace>
  <inkml:trace contextRef="#ctx0" brushRef="#br0" timeOffset="1554.117">3697 467,'-14'33,"-5"17,0-1</inkml:trace>
  <inkml:trace contextRef="#ctx0" brushRef="#br0" timeOffset="1703.341">3584 43,'0'0</inkml:trace>
  <inkml:trace contextRef="#ctx0" brushRef="#br0" timeOffset="2071.643">3838 665,'187'-264,"-131"210,-54 54,-1 1,0-1,0 1,1-1,-1 1,0 0,0-1,0 1,0 0,0 0,0 0,0 0,0 0,0 0,0 0,0 0,-1 0,1 0,0 0,-1 1,1-1,-1 0,1 0,-1 1,0-1,0 0,1 1,-1-1,0 0,0 1,0-1,0 0,-1 1,1-1,0 0,-1 1,1-1,-1 1,1 1,0 19,-1-16,-1 0,1 0,1 0,-1 0,1 0,0 1,1-1,-1 0,1 0,0 0,1 0,-1 0,1-1,1 1,-1 0,1-1,0 1,0-1,0 0,1 0,-1 0,1-1,1 1,-1-1,1 0,-1 0,1-1,0 1,1-1,1 1,0-3,1-1,0 1,0-1,-1-1,1 0,0 0,-1 0,1-1,-1 0,0 0,1-1,-1 0,0-1,-1 1,1-1,0 0,-1-1,0 0,0 0,-1 0,1 0,-1-1,0 0,-1 0,2-3,49-40,-41 40,1 0,1 1,0 1,0 1,0 0,0 1,16-2,-7 2</inkml:trace>
  <inkml:trace contextRef="#ctx0" brushRef="#br0" timeOffset="2522.803">4742 382,'-32'10,"2"1,-1 2,2 0,0 2,0 1,1 2,26-17,-1 0,1-1,0 1,0 0,-1 1,1-1,0 0,0 1,1-1,-1 1,0-1,0 1,1 0,-1 0,1 0,-1 0,1 0,0 0,0 0,0 0,0 1,0-1,0 0,1 0,-1 1,1-1,0 1,-1-1,1 0,0 1,1-1,-1 1,0-1,1 0,-1 1,1-1,0 0,-1 1,1-1,0 0,1 0,-1 0,0 0,1 0,-1 0,1 0,-1 0,1-1,1 2,7-3,0 0,0 0,0-1,0 0,-1-1,1 0,0 0,0-1,-1-1,0 1,0-1,0-1,0 0,0 0,-1-1,0 0,0 0,-1-1,0 0,3-4,0 3,-2 0,1 0,0 1,1 0,0 0,0 1,0 0,1 1,0 0,0 1,0 0,0 0,1 1,-1 1,1 0,1 1,-9 1,-1 0,1 1,-1 0,0 0,1 0,-1 0,0 1,0-1,0 1,0 0,0-1,0 2,0-1,-1 0,1 0,-1 1,1-1,-1 1,0 0,0 0,0 0,-1 0,1 0,-1 0,1 0,-1 1,25 92,-25-90,10 78,-5 0,-2 0,-7 53,1-33,3-79,0 0,-2-1,-1 1,-1 0,-1-1,-1 0,-2 0,0 0,-1 0,-2-1,0-1,-1 0,-1 0,-2-1,0-1,-1 0,-4 4,11-18,1 0,-1-1,0 1,0-2,-1 1,0-1,0 0,0-1,0 0,0-1,0 0,-6 1,12-3,0 0,0 1,0-1,-1 0,1-1,0 1,0-1,0 1,0-1,0 0,0 0,0 0,0-1,0 1,0-1,0 1,1-1,-1 0,1 0,-1 0,1-1,0 1,0 0,0-1,0 0,0 1,0-1,1 0,0 0,-1 0,1 0,0 0,0 0,1 0,-1 0,1 0,-1-1,1 1,-2-34,1-1,2 1,1 0,2 0,2 1,1-1,1 1,3 1,1-1,1 2,12-22,54-98,-60 118</inkml:trace>
  <inkml:trace contextRef="#ctx0" brushRef="#br0" timeOffset="3439.61">5277 185,'12'0,"1"-1,-1-1,0 0,1 0,-1-1,0-1,-1 0,1 0,-1-1,0-1,0 0,0 0,-1-1,0-1,0 0,-1 0,0 0,-1-1,0-1,0 0,-1 0,0 0,0-1,-1 1,-1-2,3-7,-12 66,3 1,2-1,1 0,3 0,10 44,7 88,-14-79,-5 0,-4 0,-14 96,10-164,-3-1,0-1,-2 1,-1-1,-2-1,-9 17,21-42,-1 0,1 0,-1 0,0 0,0 0,-1 0,1 0,-1-1,1 1,-1-1,0 0,-1 0,1 0,0 0,-1-1,0 1,1-1,-1 0,0 0,0 0,0-1,-1 1,1-1,0 0,0 0,-1 0,1-1,-1 0,1 0,0 0,-1 0,1-1,0 1,-1-1,1 0,0 0,0-1,-1 1,1-1,0 0,1 0,-1-1,0 1,0-1,-4-9,1 0,0 0,0-1,1 0,1 0,0-1,1 0,0 0,1 0,0 0,2 0,-1 0,2-1,0 1,1 0,0-3,1-6,0-1,2 0,0 1,2 0,0 0,2 0,0 1,2 0,0 1,2 0,0 0,1 1,3-2,-13 17,0 0,0 0,1 0,-1 1,1-1,0 1,0 0,0 0,1 1,0-1,-1 1,1 0,0 0,1 0,-1 1,0 0,1 0,-1 0,1 1,0 0,-1 0,1 0,0 1,0-1,0 1,-1 1,1-1,0 1,0 0,3 2,36 19,-24-11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0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928 652,'0'-2,"0"-1,-1 1,0-1,1 1,-1-1,0 1,0 0,0-1,-1 1,1 0,-1 0,1 0,-1 0,1 0,-1 0,0 1,0-1,0 0,0 1,0 0,-1-1,1 1,0 0,-1 0,1 0,0 0,-1 1,1-1,-1 1,-1-1,-80-5,65 11,1 1,0 1,1 0,-1 2,1 0,1 1,0 0,1 1,-1 1,2 0,0 1,1 1,0 0,1 1,0 0,2 1,-1 1,5-8,0 1,0 0,1 0,0 0,0 0,2 1,-1-1,1 1,1 0,0 0,0 0,1 0,1 1,0-1,0 0,1 0,0 0,1 0,1 0,0 0,2 6,0-12,0-1,1 1,-1-1,1 0,0-1,0 0,0 0,1 0,-1 0,1-1,-1 0,1-1,0 1,0-1,-1-1,1 1,0-1,0 0,0-1,0 0,0 0,-1 0,1-1,0 0,-1 0,1-1,0 0,24-8,0-2,0-1,-1-2,-1-1,0-1,-2-2,0 0,-1-2,-1-1,-1-1,-1 0,-2-2,0-1,10-19,19-38,-57 107,1 1,2-1,0 1,1 0,2 0,1 20,0-37,1 0,1-1,-1 1,1 0,0-1,1 1,-1-1,1 0,0 0,1 0,0 0,0 0,0-1,0 0,1 0,0 0,0 0,0-1,1 0,-1 0,1 0,0-1,0 1,0-2,1 1,-1-1,3 1,12 1</inkml:trace>
  <inkml:trace contextRef="#ctx0" brushRef="#br0" timeOffset="461.641">1352 1019,'81'-103,"-38"49,-2-1,-3-2,20-41,-43 78,-10 29,-12 38,3-35,0-1,1 0,0 1,1 0,0-1,1 1,0 0,1 0,0 0,1 0,1 0,-1 0,2-1,1 4,-3-12,1 0,-1-1,1 1,0 0,0-1,1 1,-1-1,0 0,1 0,-1 0,1 0,0 0,0 0,0-1,-1 1,1-1,1 0,-1 0,0 0,0 0,0-1,1 1,-1-1,0 0,0 0,1 0,-1 0,0-1,0 1,3-1,91-39,-73 20,-1-1,0 0,-2-2,-1 0,-1-1,13-22,-25 36</inkml:trace>
  <inkml:trace contextRef="#ctx0" brushRef="#br0" timeOffset="2002.272">2509 568,'-23'2,"0"1,1 1,-1 1,1 1,0 1,1 1,-1 1,2 1,-1 0,-16 13,18-11,2 1,-1 0,1 2,1 0,1 1,0 0,1 1,1 1,1 0,0 1,1 0,1 1,1 0,1 0,-3 11,10-28,0 0,0 0,0 0,1 0,-1 0,1 0,-1 0,1 0,0 0,0 0,0 0,1 0,-1 0,1 0,-1 0,1-1,0 1,0 0,1 0,-1 0,0-1,1 1,0-1,-1 1,1-1,0 0,0 1,1-1,-1 0,0 0,1-1,-1 1,1 0,-1-1,1 0,0 1,0-1,0 0,0-1,-1 1,1 0,0-1,0 0,0 1,0-1,0 0,3-1,14-3,-1-2,0 0,-1 0,1-2,-1-1,-1 0,0-1,0-1,-1 0,0-1,-1-1,-1 0,0-2,4-5,-16 19,1-2,23-19,-1-2,-1 0,-1-1,-1-1,-2-1,0-2,-2 1,9-21,-29 29,-22 43,12-2,0 1,1 0,1 1,2 0,0 1,1 0,-3 23,6-33,3-8,-1 0,1-1,-1 1,2 0,-1 0,1 0,0 0,0 0,0 0,1-1,0 1,0 0,1 0,-1-1,1 1,0-1,1 1,-1-1,1 0,0 0,1 0,-1 0,1-1,0 1,0-1,0 0,5 3,0-1,1-1,0 1,0-2,1 0,0 0,-1-1,1 0,0 0,0-2,1 1,-1-1,0-1,0 0,1-1,-1 0,0-1,0 0,0 0,0-1,0-1,-1 0,1 0,-1-1,0 0,-1-1,1 0,-1-1,46-29,-2-2,-2-2,-1-3,-3-1,-1-3,-2-2,-3-1,-2-2,-2-2,-3-2,-2-1,-2-1,6-24,-29 67,-1 0,0 0,-1 0,-1-1,-1 0,0 0,-1 0,-1 0,0 0,-1 0,-1 0,0 0,-1 0,-3-9,4 23,0-1,0 1,0 0,0 0,-1 0,1 0,0 0,-1 0,0 0,1 0,-1 1,0-1,0 0,0 1,0 0,0-1,0 1,-1 0,1 0,0 0,0 1,-1-1,1 0,-1 1,1 0,0-1,-1 1,1 0,-1 0,1 0,-1 1,1-1,-1 1,1-1,0 1,-1 0,1 0,-1 0,-79 53,47-17,1 1,2 2,1 0,3 3,1 0,3 1,1 2,2 0,2 2,2 3,11-32,1-1,1 1,0 1,2-1,0 0,1 1,1 11,1-24,0-1,-1 1,2-1,-1 1,1-1,0 0,1 0,-1 0,1 0,0 0,1 0,-1-1,1 0,0 0,0 0,1 0,0 0,0-1,0 0,0 0,0 0,1-1,0 0,0 0,10 5,0-1,1-1,0 0,0-1,0-1,1-1,0 0,-1-2,1 0,0 0,0-2,0 0,13-4,26-5,-45 10,0 0,0-2,0 1,0-1,0-1,-1 0,1-1,-1 0,0-1,0 0,0-1,-1 0,0-1,0 0,0 0,-1-1,0 0,-1-1,0 0,0 0,2-6,9-42,-46 83,22-15,0 0,1 1,0-1,1 1,0 0,0 1,2-1,-1 0,2 1,0-1,0 0,1 1,0-1,1 0,1 0,4 12,-5-19,1-1,0 1,1-1,-1 0,1 0,0 0,0-1,0 1,0-1,1 0,-1 0,1 0,0-1,0 0,0 1,0-2,0 1,0-1,0 0,1 0,-1 0,0-1,1 1,-1-1,1-1,-1 1,0-1,1 0,-1 0,0 0,0-1,0 0,0 0,0 0,0-1,0 0,-1 0,5-3,12-11,-1 0,0-2,-2 0,0-2,-1 0,-1 0,-1-2,1-3,-10 16,65-96,-71 107,0-1,0 0,1 1,-1-1,0 0,0 1,0-1,0 0,1 1,-1-1,0 0,0 1,0-1,1 0,-1 1,0-1,1 0,-1 0,0 0,1 1,-1-1,0 0,1 0,-1 0,0 0,1 0,-1 1,0-1,1 0,-1 0,1 0,-1 0,0 0,1 0,-1 0,0 0,1-1,-1 1,1 0,-1 0,0 0,1 0,-1 0,0-1,1 1,-1 0,0 0,1 0,-1-1,0 1,0 0,1-1,-1 1,0 0,0 0,0-1,1 1,-1 0,0-1,0 1,0-1,0 1,0-1,2 38,-2-32,-1 22,2 0,0 0,2 0,1 0,1 0,6 17,4 4,-2 1,-2 0,-3 1,-1 0,-3 1,-2 21,-1-14,1-15,-2 1,-2-1,-1 0,-3-1,-6 22,11-58,0 0,-1 0,0 0,-1-1,1 1,-1-1,0 1,0-1,-1 0,1 0,-1 0,0-1,-1 1,1-1,-1 0,0 0,0-1,0 1,0-1,0 0,-1-1,0 1,1-1,-1 0,0 0,0-1,0 0,0 0,0 0,-1-1,1 0,0 0,0-1,0 1,0-1,0-1,-2 0,2 0,-1 0,1-1,0 0,0 0,0 0,0-1,1 0,-1 0,1-1,0 1,0-1,0 0,1-1,0 1,0-1,0 1,1-1,0 0,0-1,0 1,1 0,0-1,0 0,1 1,-1-6,0-4,0 0,2-1,-1 1,2 0,0 0,1-1,1 1,1 0,0 1,3-8,-1 4,0-1,2 1,0 0,1 1,1 0,1 0,0 1,1 1,1 0,1 0,0 1,1 1,0 1,9-6,45-25,-50 32</inkml:trace>
  <inkml:trace contextRef="#ctx0" brushRef="#br0" timeOffset="2467.906">4625 624,'-20'3,"0"0,1 1,-1 1,0 1,1 0,1 2,-1 0,1 1,0 1,-13 10,29-19,0-1,-1 1,1-1,0 1,0 0,0 0,0 0,0 0,0 0,0 1,0-1,0 1,1-1,-1 1,0-1,1 1,-1 0,1 0,0 0,0 0,0 0,0 0,0 0,0 0,0 0,1 1,-1-1,1 0,-1 0,1 1,0-1,0 0,0 0,0 1,0-1,1 0,-1 1,1-1,0 0,-1 0,1 0,0 0,0 0,0 0,1 0,-1 0,0 0,1 0,84 24,-79-26,1 1,-1 0,1 0,-1 1,0 0,0 0,0 1,0 0,0 0,-1 1,5 2,-9-4,0 0,0 0,0 0,0 0,-1 0,1 0,-1 1,1-1,-1 1,0-1,0 1,0-1,0 1,0 0,-1-1,1 1,-1 0,0-1,0 1,0 0,0 0,0-1,-1 1,1 0,-1-1,0 1,1 0,-1-1,0 1,-1-1,1 1,0-1,-1 0,0 1,-63 69,58-67,0 0,0-1,0 1,0-2,-1 1,1-1,-1 0,0-1,0 1,0-2,0 1,0-1,0 0,-1-1,1 0,0 0,-3-1,-8-5</inkml:trace>
  <inkml:trace contextRef="#ctx0" brushRef="#br0" timeOffset="2713.448">4852 709,'-10'38,"-8"23,0 5,2-3,4-13</inkml:trace>
  <inkml:trace contextRef="#ctx0" brushRef="#br0" timeOffset="2882.145">4936 314,'5'19,"1"7</inkml:trace>
  <inkml:trace contextRef="#ctx0" brushRef="#br0" timeOffset="3200.543">5416 568,'-7'2,"-1"1,1 0,0 1,0 0,1 0,-1 0,1 1,0 0,0 0,1 0,-1 1,1 0,0 0,1 0,0 1,0 0,0-1,1 1,-1 1,2-1,-1 0,1 1,0-1,1 1,0 0,0-1,0 5,45 66,-40-74,0 0,0 0,-1 1,1 0,-1-1,0 1,0 0,-1 1,0-1,1 0,-2 1,1-1,-1 1,0-1,0 1,0 0,-1-1,0 1,0 0,0 0,-1-1,0 1,0 0,0-1,-1 1,-1 3,-1-2,0-1,-1 0,0 0,0 0,0 0,-1-1,0 0,0 0,0-1,-1 1,1-1,-1-1,0 1,0-1,0-1,-1 1,1-1,-1 0,1-1,-1 0,0 0,1 0,-1-1,0 0,0-1,1 0,-1 0,1 0,-7-3,-10-3</inkml:trace>
  <inkml:trace contextRef="#ctx0" brushRef="#br0" timeOffset="33729.71">25 2092,'-4'6,"1"1,0-1,0 1,0 0,1 0,0 0,1 0,-1 0,1 0,1 0,-1 0,1 1,1-1,-1 0,1 0,0 0,1 0,0 0,0 0,0 0,1 0,0 0,0-1,4 5,-1-9,1 0,-1 0,1-1,0 0,0-1,-1 1,1-1,0 0,0-1,0 0,-1 0,1 0,-1-1,1 0,-1 0,1-1,-1 1,0-1,0-1,0 1,-1-1,1 0,-1-1,0 1,3-4,144-151,-151 158,-1 0,0 0,1 0,-1 0,1 0,-1 1,1-1,-1 0,1 0,0 0,-1 1,1-1,0 0,-1 1,1-1,0 1,0-1,0 1,0-1,0 1,-1 0,1-1,0 1,0 0,0 0,0 0,0-1,0 1,0 0,0 0,0 1,0-1,0 0,0 0,0 0,0 1,0-1,0 0,0 1,-1-1,1 1,0-1,0 1,0-1,-1 1,1-1,0 1,-1 0,1 0,0-1,-1 1,1 0,-1 0,1 0,-1 0,1-1,-1 1,0 0,9 43,22 40,-25-77,0-1,0 0,0-1,1 1,0-1,0 0,0-1,1 0,-1 0,1-1,0 1,0-2,0 1,0-1,1 0,-1-1,1 0,-1-1,1 1,-1-1,7-2,2 1,-1-2,1 0,0-1,-1 0,0-1,0-1,0-1,-1 0,0-1,8-6,0 0,0 0,-1-1,0-1,-1-2,-1 0,-1-1,-1 0,0-2,-2 0,0-1,-1-1,-2 0,0-1,-2 0,0-1,-2 0,0-1,-2 0,2-15,-7 28,-1-1,0 0,-1 1,0-1,-1 0,-1 1,0-1,-1 1,0-1,-1 1,-1 0,-2-5,5 15,1 1,0 0,-1 0,0 0,1-1,-1 2,0-1,0 0,0 0,0 1,0-1,-1 1,1-1,0 1,-1 0,1 0,-1 0,1 1,-1-1,0 0,1 1,-1 0,0-1,1 1,-1 0,0 1,1-1,-1 0,1 1,-1-1,0 1,1 0,-1 0,1 0,-1 0,1 0,-2 2,-71 69,66-53,0 0,1 0,1 1,0 0,2 1,1 0,0-1,1 1,2 0,0 1,1-1,1 0,4 20,-1-20,2 0,0 0,1-1,1 0,2-1,-1 1,2-2,1 1,0-2,1 1,1-2,0 0,1 0,1-2,1 0,0-1,1 0,-6-4,1-2,0 0,0 0,1-1,0-1,0 0,0-1,14 2,1-2</inkml:trace>
  <inkml:trace contextRef="#ctx0" brushRef="#br0" timeOffset="34711.381">2255 1922,'2'12,"-1"-1,2 0,-1 0,2-1,-1 1,1-1,1 1,0-1,0 0,1-1,1 0,-1 0,1 0,1 0,7 6,-10-11,1 0,0-1,0 1,1-1,-1 0,1-1,-1 0,1 0,0 0,0-1,0 1,0-2,0 1,0-1,0 0,0-1,0 1,0-1,0-1,0 1,-1-1,1-1,0 1,-1-1,0 0,0 0,6-4,38-12,-45 18,-1 0,1 0,0 1,0-1,-1 2,1-1,0 0,0 1,-1 0,1 0,-1 0,1 0,-1 1,1 0,-1 0,0 0,1 0,-1 1,-1 0,1 0,0 0,-1 0,1 0,-1 1,0 0,2 3,70 44,-63-50,0 0,0-1,0-1,0 0,0-1,0 0,-1 0,1-1,-1-1,1 0,-1-1,0 0,-1-1,1 0,-1 0,0-1,-1 0,1-1,-2 0,1-1,-1 0,4-5,-4 5,0 0,0 0,0-1,-2 0,1-1,-1 1,0-1,-1-1,-1 1,0-1,0 1,-1-1,-1 0,0 0,0-1,-1 1,-1 0,0 0,-1-1,0 1,-1 0,0 0,-1 0,0 0,-1 0,-1-1,-29-48,23 46</inkml:trace>
  <inkml:trace contextRef="#ctx0" brushRef="#br0" timeOffset="35177.016">3355 1329,'-53'229,"39"-142,-5 23,4 1,3 60,25-80,-12-88,0-1,0 0,0 1,0-1,1 0,-1 0,1 0,-1 0,1 0,0 0,0 0,0 0,0-1,0 1,0-1,0 0,0 1,1-1,-1 0,0 0,1 0,-1-1,1 1,-1-1,1 1,0-1,-1 0,1 0,-1 0,1 0,-1 0,1-1,1 0,9-3,-1-1,1 0,-1-1,-1 0,1-1,-1 0,0-1,-1 0,6-6,5-3,122-95,-142 111,1 0,-1 1,1-1,0 1,-1-1,1 1,0-1,-1 1,1 0,0 0,-1 0,1 0,0 0,0 0,-1 1,1-1,0 0,-1 1,1-1,-1 1,1 0,0 0,-1-1,0 1,1 0,-1 0,1 0,-1 1,0-1,0 0,0 0,0 1,0-1,0 1,0-1,0 1,0-1,0 2,19 70,-19-66,-1-4,0 0,0 1,0-1,1 0,-1 0,1 0,0 0,0 0,0 0,0 0,0 0,1 0,-1 0,1 0,0-1,-1 1,1-1,1 1,-1-1,0 0,1 0,-1 0,1 0,-1 0,1 0,0-1,0 1,0-1,0 0,0 0,0 0,0 0,0-1,0 1,1-1,-1 0,0 0,0 0,0 0,1-1,16-4,-2-1</inkml:trace>
  <inkml:trace contextRef="#ctx0" brushRef="#br0" timeOffset="35476.459">3977 2063,'21'-6,"-1"-1,1-1,-2-1,1-1,-1-1,-1 0,0-1,0-1,-2-1,1-1,-2 0,0-1,-1 0,6-10,-19 25,0 0,1-1,-1 1,0-1,0 0,0 1,0-1,0 0,0 0,0 1,-1-1,1 0,-1 0,1 0,-1 0,0 0,0 0,0 0,0 0,0 0,0 0,0 0,-1 0,1 0,-1 1,0-1,1 0,-1 0,0 0,0 1,0-1,0 0,0 1,0-1,-1 1,1-1,-1 1,1 0,-1-1,1 1,-1 0,0 0,1 0,-1 0,0 1,0-1,0 0,1 1,-1-1,0 1,0 0,0-1,0 1,0 0,0 0,0 0,0 1,-2-1,-7 4,-1 0,1 1,0 0,0 0,1 1,0 1,0 0,0 0,1 1,0 0,0 1,1 0,0 0,1 1,0-1,0 2,1-1,1 1,-1 0,2 0,0 0,0 1,1 0,0 0,1 0,0 0,1 0,1 0,0 0,0 0,1 0,1 0,0 3,3-9,-1-1,1 1,0-1,0 0,1-1,-1 1,1-1,0 0,0-1,1 1,-1-1,1 0,-1-1,1 1,0-2,0 1,0-1,0 0,0 0,0 0,0-1,1-1,-1 1,0-1,0 0,0-1,0 1,2-2,22 1,-6 1</inkml:trace>
  <inkml:trace contextRef="#ctx0" brushRef="#br0" timeOffset="35843.274">4512 2092,'152'-162,"-152"161,1 0,-1 0,1 1,0-1,-1 0,1 0,0 1,0-1,0 1,0-1,0 0,-1 1,1 0,0-1,0 1,0 0,0-1,0 1,0 0,1 0,-1 0,0 0,0 0,0 0,0 0,0 0,0 0,0 0,0 1,0-1,0 0,0 1,0-1,0 1,0-1,-1 1,1-1,0 1,0 0,0-1,-1 1,1 0,0 0,-1 0,1-1,0 1,-1 1,10 56,-5-24,-5-31,1 0,0 0,0 1,1-1,-1 0,0 0,1 0,0-1,0 1,0 0,0-1,0 1,1-1,-1 1,1-1,-1 0,1 0,0-1,0 1,0 0,0-1,0 0,0 1,0-1,0-1,1 1,-1 0,0-1,1 1,-1-1,0 0,1 0,-1-1,0 1,1-1,-1 1,0-1,0 0,2-1,119-61,52-90,-160 136,-4 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634 141,'-25'138,"22"-112,2 0,0 0,2 0,1 0,1-1,1 1,1-1,1 0,2 0,0 0,2-1,8 14,-17-34,1-1,0 1,0-1,1 1,-1-1,1 0,-1 0,1 0,0 0,0 0,0-1,1 0,-1 1,1-1,-1 0,1-1,0 1,-1-1,1 1,0-1,0 0,0-1,0 1,0-1,0 1,0-1,0 0,1-1,-1 1,0-1,0 0,1 0,8-3,-1-1,0 0,0-1,0 0,-1 0,0-1,0-1,-1 0,5-5,5-5,0 0,-2-1,0-1,-2-1,0 0,-1-1,-1-1,-1 0,-1-1,-2 0,0-1,-1 0,-2-1,0 0,-2 0,1-12,-8 224,4-174,0 1,0 0,1 0,1-1,0 0,0 0,1 0,1 0,0-1,1 0,0 0,1 0,0-1,2 2,-6-9,0 0,1 0,-1-1,1 0,0 1,-1-1,1-1,0 1,0-1,0 0,0 0,1 0,-1-1,0 0,0 0,0 0,0-1,1 1,-1-1,0 0,0-1,0 1,-1-1,1 0,0 0,-1-1,5-2,109-90,-106 81,0-1,0 0,-1-1,-1 0,-1-1,0 0,-1 0,-1-1,-1 0,0 0,-2 0,0-1,-1 0,0 0,-1-9,-2 26,1-6,-1 1,1 0,-1 0,0 0,-1-1,0 1,0 0,0 0,-1 0,0 0,-1 0,1 1,-1-1,0 1,-4-5,-14 7,14 11</inkml:trace>
  <inkml:trace contextRef="#ctx0" brushRef="#br0" timeOffset="514.53">2187 226,'-8'-5,"1"0,-1 0,0 1,0 0,-1 0,1 1,-1 0,0 0,0 1,0 0,0 1,0 0,0 0,0 1,0 0,-1 1,1 0,0 0,0 1,0 0,0 1,1 0,-1 0,1 1,0 0,0 0,0 1,0 0,1 1,0-1,0 1,0 1,1-1,-3 4,-1 0,0 0,0 1,1 0,1 1,0 0,0 0,1 0,1 1,0 0,1 1,0-1,1 1,0 0,0 7,4-18,0 0,-1 0,1 0,1 0,-1 0,0 0,1 0,0 0,-1 0,1 0,0 0,1 0,-1-1,0 1,1 0,0-1,-1 1,1-1,0 1,0-1,0 0,1 0,-1 0,1 0,-1 0,1-1,-1 1,1-1,0 1,0-1,0 0,0 0,0-1,0 1,0 0,6 0,0 0,0-1,0 0,0-1,0 1,0-2,0 1,0-1,0 0,-1-1,6-3,29-15,-1-2,-1-3,-2 0,0-3,-2-1,3-6,21-15,-61 50,1 0,-1 0,1 0,-1 0,1 0,0 0,-1 0,1 0,0 1,0-1,0 0,-1 0,1 0,0 1,0-1,0 1,1-1,-1 1,0-1,0 1,0-1,0 1,0 0,0 0,1 0,-1-1,0 1,0 0,0 0,0 1,1-1,-1 0,0 0,0 1,0-1,0 0,0 1,0-1,0 1,1 0,-1-1,-1 1,1 0,0-1,0 1,0 0,0 0,0 0,-1 0,1 0,-1 0,1 0,0 0,-1 0,1 0,-1 0,0 0,1 0,-1 1,-19 138,18-135,1-1,0 1,1 0,-1-1,1 1,0 0,0-1,0 1,1-1,0 1,0-1,0 0,0 0,1 0,-1 0,1 0,0 0,0-1,0 1,1-1,-1 0,1 0,0 0,0-1,0 1,0-1,0 0,1 0,-1 0,1-1,-1 1,1-1,-1 0,1-1,0 1,-1-1,1 0,0 0,0 0,-1-1,3 0,20-5,-2-1</inkml:trace>
  <inkml:trace contextRef="#ctx0" brushRef="#br0" timeOffset="880.848">3061 0,'-23'17,"3"-5,1 1,0 1,1 1,1 0,0 2,2-1,-1 2,2 0,-2 5,15-22,0 0,0 1,1 0,-1-1,0 1,1-1,-1 1,1 0,-1-1,1 1,0 0,0-1,0 1,0 0,0 0,0-1,0 1,1 0,-1-1,0 1,1 0,0-1,-1 1,1 0,0-1,0 1,0-1,0 0,0 1,0-1,0 0,0 1,0-1,1 0,-1 0,1 0,-1 0,67 25,-42-18,-18-5,1 1,0 0,-1 0,0 1,0 0,0 1,-1-1,0 1,0 1,0 0,3 4,-7-8,-1 0,0 1,0-1,0 0,-1 1,1-1,-1 1,0 0,0-1,0 1,0 0,-1 0,0-1,1 1,-1 0,-1 0,1 0,0-1,-1 1,0 0,0 0,0-1,0 1,-1-1,1 1,-1-1,0 0,0 1,-2 1,-3 3,1 0,-2-1,1 1,-1-2,0 1,-1-1,1 0,-1-1,0 0,-1 0,1-1,-1 0,0-1,0 0,0-1,0 0,0 0,-1-1,1-1,0 1,-1-2,1 1,-9-3,-21-15,27 6</inkml:trace>
  <inkml:trace contextRef="#ctx0" brushRef="#br0" timeOffset="5336.055">4049 706,'0'-17,"0"0,2 0,0 0,0 1,2-1,0 0,1 1,0 0,2 0,0 0,0 1,2 0,4-6,163-198,-169 209,0 1,1 1,0-1,0 1,1 1,0-1,1 1,-1 1,1 0,1 0,-1 1,3 0,-10 6,-1 0,1 0,-1 0,0 1,1-1,-1 1,0 0,0-1,0 1,0 0,0 0,0 1,-1-1,1 0,-1 1,1-1,-1 0,0 1,0 0,0-1,0 1,-1 0,1-1,-1 1,1 0,-1 0,0-1,0 1,0 0,-1 0,1-1,-1 1,1 0,-1 0,0 0,1 2,-4 201,3-204,1 0,0 0,0-1,1 1,-1 0,0 0,0 0,1-1,-1 1,1 0,0 0,-1-1,1 1,0 0,0-1,0 1,0-1,0 0,1 1,-1-1,0 0,1 1,-1-1,0 0,1 0,0 0,-1 0,1-1,0 1,-1 0,1-1,0 1,0-1,-1 1,1-1,0 0,0 0,0 0,-1 0,1 0,0 0,0 0,0-1,-1 1,1-1,1 0,77-42,105-128,-26 34,-160 138,1 0,0 0,0 0,-1 0,1 0,0 0,0 0,0-1,0 1,0 0,0 0,1 0,-1 0,0 0,0 0,1 0,-1 0,0 0,1 0,-1-1,1 1,-1 0,1 0,0 0,-1-1,1 1,0 0,-1-1,1 1,0-1,0 1,-1-1,1 1,0-1,0 1,0-1,0 0,0 0,0 1,0-1,0 0,0 0,0 0,0 0,-1 0,1 0,0 0,0 0,0-1,0 1,0 0,0 0,0-1,0 1,0-1,-1 1,1-1,0 1,0-1,0 1,-1-1,1 0,0 1,-1-1,1 0,-1 0,1 1,0-2,-65 177,54-145,6-21,0 1,1-1,0 0,0 1,1 0,1 0,-1-1,2 1,-1 0,1 0,1 0,1 10,8-3,2-6</inkml:trace>
  <inkml:trace contextRef="#ctx0" brushRef="#br0" timeOffset="5635.5">5291 283,'-6'11,"1"1,0 0,1 0,0 0,1 0,1 1,0 0,0-1,1 1,1 0,0 0,1-1,0 1,1 0,1-1,0 1,1 1,-3-11,1-1,0 1,0-1,0 1,0-1,0 0,0 0,1 0,-1 0,1 0,0-1,-1 1,1-1,0 0,0 1,0-1,0-1,0 1,0 0,0-1,0 1,0-1,0 0,0 0,0 0,0-1,0 1,0-1,0 1,0-1,0 0,2-1,91-47,-93 47,7-5,1-1,-1 0,-1 0,1-1,-2 0,1-1,-1 0,0 0,4-10,-9 16,-1 0,0-1,1 0,-2 1,1-1,0 0,-1 0,0 0,0 0,-1 0,1 0,-1-1,0 1,0 0,-1 0,0 0,1 0,-2 0,1 0,-1 0,1 0,-1 1,-1-1,1 0,-2-2,-1 2,0 0,-1 0,1 0,-1 0,0 1,0 0,0 0,-1 0,1 1,-1 0,0 0,0 1,0 0,0 0,0 1,0 0,-1 0,1 0,0 1,-1 0,1 1,0 0,-1 0,1 0,0 1,0 0,0 0,0 1,0 0,1 0,-1 1,1 0,-5 3,-8 10</inkml:trace>
  <inkml:trace contextRef="#ctx0" brushRef="#br0" timeOffset="5950.911">5855 537,'-10'-20,"7"-15,4-7,6-1,3 2,3 4,5 2,4 3,-1 2,0 6,1 7,-3 2,-4 8,-6 10,-8 10,-5 6,-1 1</inkml:trace>
  <inkml:trace contextRef="#ctx0" brushRef="#br0" timeOffset="6286.786">6165 424,'81'-34,"-51"24,-1-2,0-1,0-1,-2-1,0-2,0-1,-2 0,0-2,4-6,-1-27,-28 51,0 1,0-1,0 1,0 0,-1-1,1 1,0 0,-1-1,1 1,0 0,-1-1,0 1,1 0,-1 0,0-1,0 1,1 0,-1 0,0 0,0 0,0 0,0 0,-1 0,1 1,0-1,0 0,0 1,-1-1,1 1,0-1,-1 1,1-1,0 1,-1 0,1 0,0 0,-1-1,1 2,-1-1,1 0,0 0,-1 0,-13 1,-1 1,1 1,0 0,0 1,0 1,0 0,1 1,0 0,0 1,1 1,0 0,0 1,0 1,2-1,-1 2,1 0,0 0,1 1,1 0,0 1,1 0,0 0,-1 4,6-11,0-1,1 0,0 1,0 0,0-1,1 1,0 0,0 0,0 0,1 0,0 0,0 0,0 0,1 0,0 0,0 0,0-1,1 1,0 0,0-1,1 1,-1-1,1 0,0 1,1-1,-1-1,1 1,0 0,0-1,0 0,1 0,0 0,6 3,-1 0,2-1,-1 0,0-1,1 0,0-1,0 0,1-1,-1 0,1-1,-1-1,1 0,0 0,-1-1,1-1,0 0,-1-1,1 0,0-1,17-4</inkml:trace>
  <inkml:trace contextRef="#ctx0" brushRef="#br0" timeOffset="16321.107">239 1044,'-77'216,"-19"108,89-297,-48 106,52-113,5-19</inkml:trace>
  <inkml:trace contextRef="#ctx0" brushRef="#br0" timeOffset="16603.581">549 1384,'-21'29,"0"1,2 2,2 0,0 0,-8 29,23-58,0 0,0 0,0 0,1 0,-1 0,1 0,0 0,0 1,0-1,0 0,1 1,-1-1,1 1,0-1,0 0,0 1,1-1,-1 1,1-1,0 0,0 1,0-1,0 0,0 0,1 0,0 0,-1 0,1 0,0 0,0 0,1-1,-1 1,0-1,1 0,0 1,0-1,-1-1,1 1,0 0,0-1,0 1,1-1,-1 0,0 0,1 0,-1 0,2-1,10-3,0-1,0-1,0 0,-1-1,0 0,0-2,-1 1,0-2,0 0,-1 0,0-1,4-5,-8 7,1 0,-1-1,-1 0,0 0,0-1,-1 1,0-2,0 1,-1-1,3-10,-7 17,0 0,1 1,-2-1,1 0,0 0,-1 0,0 0,0 0,0 0,0 1,0-1,-1 0,0 0,0 0,0 0,0 1,-1-1,1 0,-1 1,0-1,0 1,0 0,-1 0,1 0,-1 0,1 0,-1 0,0 1,0-1,0 1,-1 0,1 0,-1 0,1 0,-6-1,0 0,0 1,0 0,0 1,0 0,0 0,0 1,-1 0,1 0,0 1,0 1,0-1,0 2,0-1,0 1,1 0,-2 2,-12 6</inkml:trace>
  <inkml:trace contextRef="#ctx0" brushRef="#br0" timeOffset="17035.291">1256 1468,'-11'10,"0"1,1 0,0 0,1 1,1 0,0 1,0 0,1 0,1 0,0 1,1 0,1 0,0 1,1-1,-2 15,5-26,1 0,-1 0,0-1,1 1,-1 0,1 0,0 0,0 0,0 0,0-1,0 1,1 0,-1-1,1 1,0-1,0 0,0 0,0 1,0-1,0 0,0-1,1 1,-1 0,1-1,-1 1,1-1,0 0,0 0,-1 0,1 0,0 0,0-1,0 1,0-1,0 0,0 0,0 0,0 0,3-1,4 0,0 0,-1-1,1 0,0 0,-1-1,1-1,-1 0,0 0,0 0,0-1,3-3,-8 5,1 1,-1-1,0-1,-1 1,1 0,0-1,-1 0,0 0,0 0,0 0,0 0,-1-1,0 1,0-1,0 0,0 0,-1 0,1 1,-1-1,-1 0,1 0,-1-1,1 1,-2 0,1 0,0 0,-1 0,0 0,0 0,-1 0,1 1,-1-1,0 0,0 1,-1-1,1 1,-1 0,0-1,0 1,-1 1,1-1,-1 0,0 1,0 0,0 0,-4-2,-44-12,28 13</inkml:trace>
  <inkml:trace contextRef="#ctx0" brushRef="#br0" timeOffset="17369.668">1933 1017,'-33'50,"3"1,1 2,4 1,1 1,-2 14,16-38,2-1,0 1,2 1,2-1,0 11,-15 137,19-180,1 1,-1 0,0 0,1-1,-1 1,1 0,-1 0,1 0,-1-1,1 1,-1 0,1 0,-1 0,1 0,-1 0,1 0,-1 0,1 0,-1 0,1 0,-1 1,1-1,-1 0,1 0,-1 0,0 0,1 1,-1-1,1 0,-1 1,0-1,1 0,-1 1,1-1,-1 0,0 1,0-1,1 1,-1-1,0 0,0 1,1-1,-1 1,0-1,0 1,0-1,0 1,0-1,0 1,0-1,0 1,0-1,0 1,0-1,0 1,0-1,0 1,0-1,0 1,-1-1,1 0,0 1,0-1,-1 1,1-1,0 1,0-1,-1 0,14-10</inkml:trace>
  <inkml:trace contextRef="#ctx0" brushRef="#br0" timeOffset="17669.097">2187 1242,'-87'53,"16"-11,2 3,-56 49,123-93,0 0,0 0,-1 0,1 0,0 0,0 1,1-1,-1 1,0-1,0 1,1 0,-1-1,1 1,-1 0,1 0,0 0,0 0,0 1,0-1,0 0,0 0,1 1,-1-1,1 0,-1 1,1-1,0 0,0 1,0-1,0 0,1 1,-1-1,1 0,-1 1,1-1,0 0,0 0,0 1,0-1,0 0,0 0,0 0,1 0,0 1,140 78,-3 5,-108-82,-16-7</inkml:trace>
  <inkml:trace contextRef="#ctx0" brushRef="#br0" timeOffset="17921.128">2610 1496,'-14'38,"-10"18,-1 4,9-8,7-13</inkml:trace>
  <inkml:trace contextRef="#ctx0" brushRef="#br0" timeOffset="18068.364">2581 1185,'0'0</inkml:trace>
  <inkml:trace contextRef="#ctx0" brushRef="#br0" timeOffset="18933.753">2864 1665,'12'-24,"1"12,0-1,0 2,1 0,1 1,0 0,0 1,1 1,0 0,0 1,1 1,12-3,92 13,-118-4,-1-1,0 1,1 0,-1 0,1 0,-1 0,1 0,-1 0,1 1,-1-1,1 1,-1 0,0-1,1 1,-1 0,0 1,0-1,0 0,0 0,0 1,0 0,0-1,0 1,0 0,-1 0,1 0,-1 0,1 0,-1 0,0 0,0 0,0 1,0-1,0 0,-1 1,1-1,0 3,46 83,-44-86,-1 0,0 0,1 0,0 0,-1 0,1-1,0 1,0-1,0 1,0-1,0 0,0-1,0 1,0 0,0-1,0 0,1 1,-1-1,0-1,0 1,0 0,1-1,-1 1,0-1,0 0,0 0,0 0,0-1,0 1,0-1,19-12,0-1,-1-1,-1 0,0-2,-1 0,-1-2,-1 0,14-20,37-41,-68 80,-7 5</inkml:trace>
  <inkml:trace contextRef="#ctx0" brushRef="#br0" timeOffset="19499.689">4049 1496,'-17'-1,"0"0,0 2,0 0,0 1,0 1,1 1,-1 0,1 1,0 0,0 2,0 0,1 0,0 2,1 0,-1 0,-5 7,17-14,1-1,0 1,0 0,0 0,0 0,0 0,0 0,1 0,-1 0,1 1,-1-1,1 1,0-1,0 1,0-1,0 1,0 0,1-1,-1 1,1 0,0 0,0-1,0 1,0 0,0 0,0-1,1 1,0 0,-1 0,1-1,0 1,0-1,0 1,1-1,-1 1,1-1,-1 0,1 0,0 1,0-1,0 0,0-1,1 2,10 0,0 0,0-1,0 0,0-1,0-1,0 0,0 0,1-1,-1-1,0-1,0 0,-1 0,1-1,-1-1,7-3,7 0,22-10,-38 13,0 0,1 1,0 0,0 1,0 0,0 0,0 1,1 1,-1 0,0 0,1 1,-1 1,1 0,-1 0,8 3,-15-2,0 1,1-1,-1 1,0 0,0 1,-1-1,1 1,-1 0,1 0,-1 0,0 0,-1 0,1 1,-1-1,0 1,0-1,0 1,-1 0,1 0,-1 0,0 4,5 114,-7-99,2 14,-2-1,-1 1,-2-1,-2 0,-1 0,-2 0,-1-1,-2-1,-2 0,-13 26,20-48,-1 0,-1 0,0 0,-1-1,0-1,-1 1,0-2,0 0,-2 0,1-1,-1 0,0-1,-1-1,-12 6,24-12,0 0,0-1,0 1,-1 0,1-1,0 1,0-1,0 0,0 0,-1 0,1 0,0 0,0 0,0-1,-1 1,1-1,0 1,0-1,0 0,0 0,0 0,0 0,0 0,0 0,1 0,-1-1,0 1,1-1,-1 1,1-1,-1 0,1 0,0 1,0-1,0 0,0 0,0 0,0 0,0 0,1-1,-1 1,1 0,-1 0,1 0,0-2,0-14,1 0,0 0,1 0,1 0,1 0,1 1,0 0,1 0,1 0,1 1,0 0,1 0,10-13,-5 3,13-17,1 1,3 2,1 0,2 3,22-20,-37 39</inkml:trace>
  <inkml:trace contextRef="#ctx0" brushRef="#br0" timeOffset="20420.476">5940 1468,'-30'5,"-1"1,1 1,0 2,0 1,1 1,0 1,1 2,1 1,0 1,-10 9,30-20,-1-1,1 2,0-1,0 1,1 0,0 0,0 0,0 1,1 0,0 0,0 1,1-1,0 1,0 0,1 0,0 0,1 1,-1-1,0 8,5-13,0 0,0 0,0 0,1 0,-1 0,1 0,-1-1,1 1,0-1,0 0,0 0,0 0,0 0,1-1,-1 1,1-1,-1 0,1 0,-1 0,1 0,0-1,-1 1,1-1,0 0,-1 0,1 0,0-1,-1 1,1-1,-1 0,1 0,0 0,-1-1,0 1,28-10,-1-1,-1-1,0-2,-1-1,-1-1,0-1,13-12,38-25,-77 53,1 0,-1 1,1-1,0 0,0 1,0-1,0 1,0-1,0 1,1 0,-1 0,0 0,0 0,1 0,-1 1,1-1,-1 1,1-1,-1 1,1 0,-1 0,1 0,-1 1,1-1,-1 0,0 1,1 0,-1-1,1 1,-1 0,0 0,0 0,1 1,-1-1,0 0,0 1,0 0,-1-1,1 1,0 0,-1 0,1 0,-1 0,1 0,-1 0,1 2,31 110,-32-109,1 1,0-1,0 0,0-1,1 1,0 0,-1-1,2 1,-1-1,0 0,1 0,0 0,0-1,0 1,0-1,1 0,-1 0,1 0,0-1,0 0,0 0,0 0,0 0,0-1,0 0,1 0,-1 0,0-1,1 0,-1 0,1 0,-1 0,0-1,5-1,10-6,0 0,-1-2,0 0,-1-1,0-1,0 0,-1-2,-1 0,-1 0,0-2,0 0,-2-1,0 0,7-13,1-6,-1 0,-2 0,-1-2,-3 0,0-1,-3 0,-1-1,-2 0,-2-1,-2 0,-1 0,-2 0,-5-38,1-102,3 181,0 1,-1-1,1 0,0 0,-1 1,1-1,0 0,-1 0,1 0,0 1,-1-1,1 0,-1 0,1 0,0 0,-1 0,1 0,-1 0,1 0,-1 0,1 0,0 0,-1 0,1 0,-1 0,1 0,0-1,-1 1,1 0,-1 0,1 0,0-1,-1 1,1 0,0 0,-1-1,1 1,0 0,0-1,-1 1,1 0,0-1,0 1,-1 0,1-1,0 1,0-1,0 1,0 0,0-1,0 1,0-1,0 1,0 0,0-1,0 1,-18 37,-9 49,4 1,3 2,4-1,4 2,4 0,4 0,5 38,-4 9,-14-121,6-16</inkml:trace>
  <inkml:trace contextRef="#ctx0" brushRef="#br0" timeOffset="20582.675">6222 1327,'43'-5,"29"-1,7-1,-1 2,-3 2,-6 1,-9 1,-5 0,-3 6,-10 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1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1,'-25'94,"4"2,4 0,5 1,4 0,4 1,5 4,0-89,-1 1,1-1,-2 1,0 0,-1-1,0 1,-1-1,-1 0,0 0,-1 0,0-1,0 1,-6 6,-3-2</inkml:trace>
  <inkml:trace contextRef="#ctx0" brushRef="#br0" timeOffset="248.537">1 480,'38'-5,"28"-6,11-1,3-4,-8 1,-6-1,-10 1,-9 4,-8-1,-6 1,-4-2,-2-4,0 1,-1-1,-4-3,-6 2</inkml:trace>
  <inkml:trace contextRef="#ctx0" brushRef="#br0" timeOffset="568.441">848 57,'-46'141,"6"1,-4 61,43-199,-9 129,10-130,0 1,1 0,-1 0,1-1,0 1,0-1,0 1,1 0,-1-1,1 0,0 1,0-1,0 0,0 0,1 0,-1 0,1-1,0 1,-1-1,1 1,0-1,1 0,-1 0,0 0,1-1,-1 1,1-1,-1 0,1 0,0 0,-1 0,4-1,9 0,-1-2,1 0,0-1,-1-1,1 0,-1-1,0-1,-1 0,1-1,-1 0,0-1,3-3,11-8,-23 15,1-1,-1 1,1 0,0 0,-1 0,2 1,-1 0,0 0,1 1,-1 0,1 0,0 0,-1 1,1 0,0 0,0 1,0 0,0 0,0 0,0 1,2 1,-7-1,0 1,0 0,0 0,0 0,0 1,-1-1,1 0,-1 1,1-1,-1 1,0-1,0 1,0 0,0-1,-1 1,1 0,-1 0,1 0,-1-1,0 1,0 0,0 0,-1 0,1 0,-1-1,1 1,-1 0,0 0,0-1,-1 1,1-1,0 1,0 0,0-1,1 1,-1-1,1 1,-1 0,1 0,0-1,0 1,0 0,0 0,1-1,-1 1,1 0,-1-1,1 1,0 0,0-1,0 1,1-1,-1 0,1 1,-1-1,1 0,0 0,-1 0,1 0,0 0,0 0,2 0,-1-1,0 0,0 0,0-1,0 1,0-1,1 0,-1 0,0 0,0 0,0-1,0 1,0-1,0 0,0 0,0 0,0 0,0 0,2-2,14-6</inkml:trace>
  <inkml:trace contextRef="#ctx0" brushRef="#br0" timeOffset="849.419">1468 622,'30'1,"-1"-1,1-1,-1-2,0-1,0-1,0-1,-1-2,16-6,8-29,-51 42,0 0,0 0,0 0,-1 0,1 0,0 0,-1 0,1-1,-1 1,1 0,-1-1,0 1,1 0,-1 0,0-1,0 1,0-1,0 1,0 0,0-1,0 1,0 0,-1-1,1 1,-1 0,1 0,-1-1,1 1,-1 0,0 0,1 0,-1 0,0 0,0 0,0 0,0 0,0 0,0 0,0 0,0 0,0 1,0-1,0 0,-1 1,1-1,-1 1,-7-2,0 0,0 1,0 0,0 0,0 1,1 1,-1-1,0 1,0 1,0 0,1 0,-1 1,1-1,-1 2,1 0,0 0,0 0,0 1,-2 2,0 0,0 1,1 0,0 0,0 1,1 0,0 0,0 1,1 0,1 1,0 0,0 0,-3 9,7-13,-1-1,1 0,0 1,1 0,0-1,0 1,0 0,1-1,0 1,0 0,1 0,0-1,0 1,0 0,1-1,0 1,0-1,1 0,0 0,0 0,0 0,1 0,0 0,0-1,3 3,6 4,1-1,0 0,1 0,1-2,-1 0,1-1,1 0,0-1,0-1,0-1,0 0,1-1,0-1,0-1,13 0,-4-1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3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196 323,'28'12,"1"-1,1-2,-1 0,1-2,1-1,-1-2,1-1,0-1,-1-2,1 0,0-3,0 0,-1-2,0-1,0-2,0-1,-1-1,7-5,-21 9,-1-1,0-1,-1 0,0 0,0-2,-1 0,0 0,0-1,-2 0,1-1,-1 0,-1-1,0 0,-1 0,0-1,-1 0,-1-1,0 1,-1-1,-1 0,1-6,-5 18,1 1,-1-1,0 0,0 1,-1-1,1 1,-1-1,1 1,-1 0,0-1,1 1,-1-1,-1 1,1 0,0 0,0 0,-1 0,1 0,-1 0,0 0,0 0,0 0,1 1,-2-1,1 1,0 0,0-1,0 1,-1 0,1 0,0 0,-1 1,1-1,-1 0,1 1,-1 0,1 0,-1-1,1 1,-1 1,1-1,-1 0,1 1,-1-1,1 1,0 0,-1 0,1 0,0 0,-1 0,1 0,0 1,0-1,0 1,0-1,-1 3,-14 15,2 0,0 2,1 0,1 0,1 1,1 1,1 0,1 0,1 1,2 0,0 0,0 5,-2 1,-26 121,6 2,4 28,-12 67,33-223,-2 1,-1-1,-1-1,-1 1,-1-2,-1 1,-1-1,-1 0,-1-1,-1-1,-1 0,-1-1,0-1,-10 9,3-9,0-1,-1-1,-1 0,0-2,-1-1,-1-2,0 0,-1-2,0 0,-12 0,36-8,0 0,0 0,-1-1,1 0,-1 0,1 0,-1 0,0-1,1 0,-1 0,1 0,-1 0,0-1,1 1,-1-1,1-1,-1 1,1-1,0 1,0-1,-1 0,1-1,0 1,1-1,-1 0,0 0,1 0,0 0,0 0,0-1,0 1,0-1,1 0,-1 0,1 0,0 0,0-1,1 1,-1 0,1-1,2-8,0 1,1-1,0 1,1 0,0-1,1 2,0-1,1 0,1 1,0 0,0 0,1 0,0 1,1 0,0 1,1 0,7-7,43-44,3 2,2 4,4 1,-32 25,1 1,1 3,2 1,0 1,1 3,1 1,7 0,69 3,-94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244 1,'-28'21,"2"-4,1 2,0 1,2 0,0 2,2 1,0 1,-12 19,31-41,0 1,0 0,0 0,1 0,-1 1,1-1,0 0,-1 0,2 1,-1-1,0 1,1-1,-1 1,1-1,0 1,0-1,0 1,1-1,-1 1,1-1,0 1,0-1,0 0,0 1,1-1,0 0,-1 0,1 0,0 0,0 0,0 0,1-1,-1 1,1-1,-1 0,1 1,0-1,0 0,0-1,0 1,0 0,1-1,-1 0,0 0,1 0,8 2,0-1,-1-1,1 0,0 0,0-1,0-1,0 0,0 0,0-1,-1-1,1 0,-1-1,0 0,0-1,0 0,0 0,-1-1,0-1,0 1,-1-2,1 1,-2-2,1 1,-1-1,-1 0,1-1,-2 1,1-1,-1-1,-1 1,5-12,-9 17,1 0,-1-1,0 1,-1 0,1-1,-1 1,0-1,-1 1,1 0,-1-1,0 1,0 0,-1-1,1 1,-1 0,0 0,-1 0,1 0,-1 1,0-1,0 1,0-1,-1 1,-1-1,-13-7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0 371,'24'-34,"18"-25,6-3,-5 5,-5 7,-4 7,-3 11,-2 11,-6 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1,'-5'0,"-1"0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1,'-32'0,"-180"15,202-13,0 0,0 1,1 0,-1 1,1 0,-1 1,1 0,1 0,-1 1,1 0,0 0,0 1,1 0,0 0,0 1,0 0,1 0,0 1,0 2,4-2,1 0,0 0,0 1,1-1,0 0,0 0,1 0,1 1,0-1,0 0,0 0,1-1,1 1,-1-1,1 1,1-1,0 0,0-1,0 1,1-1,0 0,1 0,-1-1,4 3,-2-1,0 0,1-1,0 0,0 0,0-1,1 0,0-1,0 0,1-1,-1 0,1 0,0-1,0 0,0-1,0-1,1 1,-1-2,0 0,1 0,-1-1,0 0,0-1,0 0,0-1,0 0,0-1,-1 0,3-2,30-13,-23 12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5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0 229,'24'6,"0"-1,0-1,1-1,-1-1,1-1,0-1,-1-1,1-1,-1-2,1 0,-1-2,-1 0,1-2,-1 0,0-2,-1-1,0 0,6-6,-25 15,1 0,-1 0,0-1,0 1,0-1,0 0,-1 0,1 0,-1 0,1-1,-1 1,0 0,-1-1,1 0,0 1,-1-1,0 0,0 0,0 0,0 1,-1-1,0 0,1 0,-2 0,1 0,0 0,-1 0,1 0,-1 0,0 0,-1 0,1 1,-1-1,1 0,-1 1,0-1,0 1,-1 0,1 0,-1 0,1 0,-4-3,-7 3,-1 0,1 0,-1 2,1-1,-1 2,0 0,1 0,-1 2,0-1,1 2,0 0,-1 0,1 1,0 1,1 0,-1 1,1 0,0 1,1 1,0-1,0 2,-8 7,9-9,2 0,-1 0,1 0,0 1,1 0,-1 1,2 0,-1 0,1 0,1 1,0 0,0 0,1 0,0 1,1-1,0 1,1 0,0 0,0 0,1 0,1 0,0 0,0 0,1 1,1-1,0-1,0 1,1 0,1 0,1 2,2-5,0-1,0 0,1 0,1-1,-1 0,1 0,0-1,0 0,0-1,1 0,-1 0,1-1,0 0,0-1,0 0,0-1,10 0,-14 0,19 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1 201,'17'32,"-1"0,-2 1,-2 1,0 0,-3 1,0 0,-3 0,0 3,-2-24,-1 1,0-1,-1 1,-1 0,0 0,-1 0,-1 0,0-1,-1 1,0 0,-2-1,1 1,-2-1,0 0,-1 0,-3 6,9-19,0 0,-1 0,1 0,0-1,0 1,0 0,-1 0,1 0,0 0,-1-1,1 1,-1 0,1-1,-1 1,1 0,-1-1,0 1,1 0,-1-1,0 1,1-1,-1 1,0-1,0 0,0 1,1-1,-1 0,0 1,0-1,0 0,0 0,1 0,-1 0,0 0,0 0,0 0,0 0,0 0,0 0,1 0,-1-1,0 1,0 0,0-1,1 1,-1 0,0-1,0 1,1-1,-1 1,0-1,1 1,-1-1,0 0,1 1,-1-1,1 0,-1 0,1 1,0-1,-1 0,-5-57,13 35,0 0,2 0,1 1,0 0,2 1,0 0,6-5,-10 13,31-42,1 3,3 1,2 3,2 1,3 2,17-10,-42 33,0 1,2 2,0 0,2 2,0 1,0 1,1 2,1 1,-29 11,0-1,0 1,0 0,0 1,0-1,0 0,0 0,0 1,1-1,-1 1,0 0,0 0,0 0,0 0,1 0,-1 0,0 0,0 1,0-1,0 1,1 0,-1 0,0-1,0 1,-1 0,1 1,0-1,0 0,0 1,-1-1,1 0,-1 1,1 0,-1-1,1 1,-1 0,0 0,0 0,0 0,0 0,0 0,-1 0,1 0,-1 0,1 0,-1 1,0-1,1 0,-1 0,0 0,-1 1,-5 15,-1 0,-1 0,-1-1,0 0,-2 0,0-1,0-1,-1 0,-13 12,-12 14,-2-2,-1-1,-3-2,0-1,-2-3,-2-2,0-2,-7 1,54-30,1 1,-1-1,0 1,0-1,0 0,0 1,0-1,0 1,0-1,0 0,0 1,0-1,0 1,0-1,-1 1,1-1,0 0,0 1,-1-1,1 1,0-1,0 1,-1-1,1 1,-1 0,1-1,0 1,-1-1,1 1,-1 0,1-1,-1 1,1 0,-1-1,1 1,-1 0,0 0,1 0,-1 0,1-1,-1 1,1 0,-1 0,0 0,1 0,-1 0,1 0,-1 0,0 1,1-1,-1 0,1 0,-1 0,17-17,2-1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6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1 453,'395'-118,"-342"97,0-2,-1-3,47-31,-88 50,0-1,0-1,-1 1,0-2,0 1,-1-2,0 1,-1-1,0 0,-1-1,0 0,3-9,-9 18,-1 1,0-1,0 0,0 1,0-1,-1 1,1-1,0 1,-1-1,0 1,0-1,0 1,0 0,0-1,0 1,0 0,-1 0,1 0,-1 0,0 0,1 0,-1 0,0 1,0-1,0 0,0 1,-1 0,1 0,0-1,0 1,-1 0,1 1,-1-1,1 0,-1 1,1-1,-1 1,1 0,-1 0,1 0,-1 0,1 1,-1-1,0 0,1 1,0 0,-1 0,1 0,-1 0,1 0,0 0,-1 1,-10 0,0 2,0-1,0 2,1 0,-1 0,1 1,1 1,-1 0,1 0,0 1,1 1,0 0,0 0,1 1,0 0,0 0,1 1,1 0,-5 9,11-17,0-1,1 0,-1 0,0 1,1-1,-1 0,1 1,0-1,0 1,0-1,0 1,0-1,1 0,-1 1,1-1,-1 0,1 1,0-1,0 0,0 0,0 0,0 1,0-1,1 0,-1-1,1 1,0 0,-1 0,1-1,0 1,0-1,0 1,0-1,0 0,0 0,0 0,1 0,-1 0,0 0,1-1,-1 1,2-1,105 13,-86-14,-17 0,1-1,-1 1,0 0,0 0,0 1,1 0,-1 0,0 1,1-1,-1 1,0 1,0-1,0 1,0 0,0 0,0 1,-1 0,1 0,-1 0,0 1,0 0,0 0,0 0,-1 0,1 1,-1-1,0 1,-1 1,1-1,-1 0,2 6,-14 105,10-106,2-6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9 794,'-3'13,"1"1,0-1,1 1,1 0,0 0,0-1,1 1,1 0,1-1,0 1,0-1,2 0,-1 0,2 0,6 11,-10-21,1 1,0-1,0 0,1 0,-1-1,0 1,1-1,0 1,0-1,0 0,0-1,0 1,0-1,0 1,0-1,0-1,1 1,-1 0,0-1,1 0,-1 0,0 0,1-1,-1 1,0-1,1 0,-1-1,0 1,0-1,0 1,0-1,0 0,-1-1,1 1,2-3,3 0,-1-2,0 1,0-1,0 0,-1 0,-1-1,1 0,-1 0,0 0,-1-1,0 0,0 0,-1-1,3-9,-6 15,-1-1,1 0,-1 0,0 1,0-1,-1 0,0 0,0 0,0 1,0-1,0 1,-1-1,0 1,0-1,0 1,-1 0,1 0,-1 0,0 0,0 1,-1-1,1 1,-1-1,1 1,-1 1,0-1,-3-1,-5-4,-1 0,1 2,-1-1,-1 2,1 0,-1 0,0 2,-12-3,-32 1,33 5</inkml:trace>
  <inkml:trace contextRef="#ctx0" brushRef="#br0" timeOffset="404.758">489 653,'17'83,"-13"-57,1 0,1 0,2 0,0-1,1 0,2-1,1 1,-11-23,-1 0,1 0,0 0,0 0,0-1,0 1,1 0,-1 0,0-1,1 1,-1-1,1 1,-1-1,1 0,0 1,0-1,-1 0,1 0,0 0,0-1,0 1,0 0,0-1,0 1,0-1,1 0,-1 1,0-1,0 0,0 0,0-1,0 1,0 0,0-1,0 1,0-1,0 0,0 0,0 1,0-1,0-1,0 1,-1 0,1 0,0-1,-1 1,1-1,11-13,-2 0,0-1,-1 0,-1 0,0-1,-1 0,-1-1,-1 1,0-3,25-58,20-18,-39 84</inkml:trace>
  <inkml:trace contextRef="#ctx0" brushRef="#br0" timeOffset="617.35">997 709,'-10'29,"-2"10</inkml:trace>
  <inkml:trace contextRef="#ctx0" brushRef="#br0" timeOffset="769.078">884 342,'0'0</inkml:trace>
  <inkml:trace contextRef="#ctx0" brushRef="#br0" timeOffset="4370.364">1533 653,'-27'10,"1"2,0 1,0 0,1 2,1 1,1 1,0 1,1 1,1 1,-16 20,35-39,0 1,0 0,0 0,0 0,1 0,-1 0,0 0,1 0,-1 1,1-1,0 1,0-1,0 1,0-1,0 1,1-1,-1 1,1 0,-1-1,1 1,0 0,0 0,1-1,-1 1,0 0,1-1,-1 1,1-1,0 1,0 0,0-1,0 0,1 1,-1-1,1 0,-1 1,1-1,0 0,0 0,0 0,0-1,0 1,0 0,0-1,1 0,-1 1,0-1,1 0,-1 0,1 0,0 0,-1-1,2 1,10-2,0 0,0 0,0-1,0-1,0-1,0 0,-1-1,0 0,0-1,0 0,0-1,-1 0,0-1,-1-1,-3 4,57-33,-2-4,-1-2,-3-3,31-34,-71 63,0-1,-2-1,-1-1,0-1,-2 0,0-1,-2 0,0-1,-2 0,0-1,-2 0,-1-1,0 1,1-25,-6 36,-2-1,1 0,-2 0,0 1,0-1,-2 0,1 1,-4-6,5 16,0 0,0 1,-1-1,1 0,-1 1,0 0,0-1,-1 1,1 0,-1 0,1 0,-1 1,0-1,0 0,0 1,0 0,-1 0,1 0,0 0,-1 0,0 1,1 0,-1 0,0 0,0 0,1 0,-1 1,0-1,0 1,0 0,0 0,0 1,-3 0,-7 4,0 1,1 0,-1 1,2 0,-1 1,1 0,0 1,0 1,1 0,1 0,0 1,0 0,1 1,0 0,-2 6,-11 11,1 1,1 1,2 1,1 1,2 0,1 1,1 1,2 0,2 0,1 1,-2 33,9-59,1 1,1 0,-1-1,2 1,0 0,0-1,1 1,0-1,0 0,2 0,-1 0,1-1,0 0,1 1,0-2,1 1,-1-1,2 0,-1 0,1-1,0 0,1 0,0-1,1 0,7 4,0 0,1-2,0 0,1-1,0-1,0-1,0 0,1-2,-1 0,1-1,0-1,15-1,4-4,0-2,0-2,-1-1,1-2,-2-1,0-2,-1-2,0-1,15-11,-37 21,1 0,-1-1,0-1,-1 0,0-1,0 0,-1-1,-1 0,0-1,0 0,-1-1,0 0,-2-1,1 0,-2 0,0-1,0 1,-2-2,1 1,-2-1,1-9,-4 23,-1 0,0 0,0 0,0 0,-1 0,1 0,0 0,-1 0,1 0,-1 0,0 0,0 0,0 0,0 0,0 1,0-1,0 0,0 1,-1-1,1 0,-1 1,1 0,-1-1,0 1,1 0,-1 0,0 0,0 0,0 0,0 0,0 1,0-1,0 1,0-1,0 1,0 0,0 0,0 0,0 0,0 0,0 0,0 0,-2 1,-89 30,68-17,1 2,0 0,1 2,1 0,1 2,0 0,2 1,0 1,1 1,-3 8,17-27,1 0,0 0,0 0,0 0,0 0,0 0,1 1,0-1,0 1,0 0,1 0,0 0,0 0,0 0,0 0,1 0,-1 0,1 0,1 0,-1 0,1 0,0 0,0 0,0 0,1-1,-1 1,1 0,0-1,1 1,-1-1,1 0,0 1,0-1,0-1,1 1,-1 0,1-1,0 0,0 1,0-2,1 1,17 4,0-2,0 0,1-1,0-2,-1 0,1-2,0 0,0-2,15-2,-30 3,47-6,-1-2,1-2,-2-3,0-3,49-21,284-141,-288 122,-126 45,27 11,-155 21,130-14,0 1,0 1,1 2,1 0,-1 1,-16 12,27-14,4-4,0-1,0 2,0 0,1 0,0 0,1 1,-1 1,1-1,1 1,-1 1,1-1,1 1,0 0,0 1,1 0,0 0,0 0,1 0,1 1,0-1,0 2,2-8,-1 1,1 0,1-1,-1 1,1 0,0 0,0-1,0 1,1 0,-1 0,1-1,0 1,1 0,-1-1,1 1,0-1,0 0,0 0,1 1,-1-1,1-1,0 1,0 0,1-1,-1 1,1-1,-1 0,1 0,0-1,0 1,1-1,-1 0,0 0,1 0,-1-1,1 1,2-1,19 1,0-2,-1-1,1-1,0-1,-1-1,0-2,0 0,0-2,-1 0,0-2,0-1,-1-1,-1 0,0-2,-1-1,14-12,12-5,-1-1,-2-3,-1-1,-2-2,27-36,-49 53,-1-2,-2 0,0 0,-2-1,0-1,-2-1,-1 0,-1 0,-2-1,0 0,-2-1,0-4,-4 17,-1-1,-1 1,0 0,-1-1,0 1,-2 0,0 0,0 0,-2 0,-1-4,3 13,0 1,0 0,0 0,0 0,-1 1,0-1,0 1,-1 0,0 0,1 0,-2 1,1 0,0 0,-1 0,0 0,0 1,0 0,0 0,0 1,-1 0,1 0,-1 0,1 1,-1 0,-6 0,4 1,-1 0,0 1,1 0,-1 1,1 0,-1 0,1 1,0 0,0 1,0 0,1 0,-1 1,1 0,0 0,0 1,1 0,0 1,0 0,0 0,1 0,-3 6,-4 3,2 0,0 2,1-1,1 1,1 0,0 1,2 0,0 0,1 1,0 0,2 8,0-1,2 1,1 0,1-1,2 1,0-1,2 1,1-1,1-1,1 1,2-1,0-1,2 1,1-2,1 0,0 0,2-2,1 0,1-1,1 0,0-2,2 0,0-1,1-1,0-1,2-1,16 7,-25-13,0 0,0-2,1 1,0-2,0 0,1-1,-1-1,1-1,0 0,0-1,0-1,1 0,-1-1,5-2,2-4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7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12,'10'-5,"3"-2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7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46 105,'-9'33,"-9"16,-1 0</inkml:trace>
  <inkml:trace contextRef="#ctx0" brushRef="#br0" timeOffset="868.882">300 245,'144'-227,"-144"227,0-1,0 0,0 1,0-1,0 0,1 1,-1-1,0 0,0 1,1-1,-1 1,0-1,1 0,-1 1,0-1,1 1,-1-1,1 1,-1-1,1 1,-1 0,1-1,-1 1,1 0,0-1,-1 1,1 0,-1-1,1 1,0 0,-1 0,1 0,0 0,-1 0,1 0,0 0,0 0,-1 0,1 0,0 0,-1 0,1 0,-1 0,1 1,0-1,-1 0,1 1,0-1,-1 0,1 1,-1-1,1 1,0-1,6 39,-5-23,-2-10,1-1,-1 1,1-1,0 0,1 1,-1-1,1 0,0 0,0 0,1 0,-1 0,1-1,0 1,0-1,1 1,0-1,-1 0,1-1,1 1,-1-1,0 1,1-1,0-1,-1 1,1-1,0 1,0-1,1-1,-1 1,0-1,1 0,-1 0,0 0,1-1,1 0,10-4,1 0,-1-1,1-1,-1 0,-1-2,0 0,0-1,0 0,-1-1,0-1,-1 0,0-1,1-3,-7 8,-1 0,0 1,0 0,0 0,1 1,0 0,0 0,0 1,1 0,-1 0,1 1,0 0,4-1,-13 4,-1 0,1 0,0 0,-1 0,1 0,-1 0,1 0,0 1,-1-1,1 0,0 0,-1 0,1 0,-1 0,1 0,0 1,0-1,-1 0,1 0,0 1,-1-1,1 0,0 0,0 1,-1-1,1 0,0 1,0-1,0 0,-1 1,1-1,0 0,0 1,0-1,0 1,0-1,0 0,0 1,0-1,0 0,0 1,0-1,0 1,0-1,0 0,0 1,0-1,0 0,1 1,-1-1,0 1,0-1,0 0,0 0,1 1,-1-1,0 0,1 1,-1-1,0 0,0 0,1 1,-1-1,0 0,1 0,-1 0,0 0,1 1,-1-1,1 0,-29 21,17-14,7-6,0 1,0 0,1 0,-1 0,1 1,0-1,-1 1,1 0,0 0,1 0,-1 0,0 0,1 1,0-1,0 1,0 0,0-1,-1 4,4-5,0 0,0 0,0-1,0 1,0 0,1-1,-1 1,0 0,1-1,-1 0,1 1,0-1,-1 0,1 0,0 0,0 0,0 0,0 0,0 0,0-1,0 1,0-1,0 1,0-1,0 0,0 0,0 0,0 0,0 0,0 0,0-1,0 1,0-1,0 1,1-1,55-9,-46 7,1 0,0 0,0 1,0 0,0 2,0-1,0 2,0-1,0 2,0 0,0 0,0 1,0 1,-1 0,0 1,0 0,5 3,-2 2,0 0,-1 0,0 1,0 1,-2 1,1 0,-1 0,-1 1,-1 0,0 1,-1 1,0-1,-1 1,-1 1,-1-1,0 1,-1 0,-1 1,1 7,-4-5,-1 0,-1 1,0-1,-2 0,0 0,-1-1,-2 1,-2 7,6-19,-1-1,0 0,0 0,-1 1,0-2,0 1,-1 0,1-1,-1 0,-1 0,1-1,-1 1,0-1,0 0,-1-1,1 1,-1-1,0-1,0 1,-1-1,1 0,-7 1,10-4,-1-1,0 1,1-1,-1 0,1 0,-1 0,1-1,-1 0,1 0,0 0,0 0,0 0,0-1,0 0,0 0,1 0,-1 0,1-1,0 1,0-1,0 0,1 0,-1 0,1 0,0 0,0 0,1-1,-1 1,1-1,0 1,0-1,0 0,1 1,-1-1,1 0,0 1,1-1,-1 0,1 1,0-1,0 1,1-2,3-15,1 1,1 0,1 0,1 1,0 0,1 0,2 1,-1 1,2 0,1 1,0 0,0 1,2 0,0 1,0 1,2 1,-1 0,1 1,1 1,18-7,33-12,-41 19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98,'-347'156,"334"-149,9-6,0 0,0 1,0 0,0 0,0 1,1-1,-1 1,1-1,-1 1,1 0,0 0,0 1,1-1,-1 1,-2 3,6-5,0 0,-1-1,1 1,0 0,0-1,0 1,1 0,-1-1,0 1,0-1,1 0,-1 1,1-1,-1 0,1 0,0 0,-1 0,1 0,0 0,0-1,0 1,0 0,0-1,-1 0,3 1,-3-1,90 14,-82-14,1 0,0 0,-1 1,0 1,1-1,-1 1,0 1,0 0,0 0,0 1,0 0,-1 0,1 1,-1 0,-1 1,2 1,-7-6,-1 1,0 0,1 0,-1-1,0 1,0 0,0 0,0 0,0 0,0 0,-1 1,1-1,-1 0,1 0,-1 0,0 0,0 1,0-1,0 0,0 0,0 1,-1-1,1 0,-1 0,0 0,1 0,-1 0,0 0,0 0,-1 0,1 0,0 0,0 0,-1-1,1 1,-1-1,0 1,1-1,-3 2,-76 46,-65-9,103-48,30-2</inkml:trace>
  <inkml:trace contextRef="#ctx0" brushRef="#br0" timeOffset="487.102">872 126,'-1'75,"-3"1,-4-1,-3-1,-3 0,-23 71,33-129,-1-1,-1 1,0-1,-1 0,0 0,-1-1,-1 0,-1-1,0 1,-6 5,15-18,1 0,-1 0,0 0,0 0,1-1,-1 1,0 0,0 0,0 0,0-1,0 1,0-1,0 1,0-1,-1 1,1-1,0 1,0-1,0 0,0 0,-1 0,1 0,0 1,0-2,0 1,-1 0,1 0,0 0,0 0,0-1,-1 1,1-1,0 1,0-1,0 1,0-1,0 0,0 1,0-1,0 0,0 0,1 0,-1 1,0-1,0-1,-5-56,15 33,1 0,1 1,1 1,1 0,1 0,1 1,7-7,1-3,8-12,1 0,3 2,1 2,2 2,2 1,1 1,2 3,1 2,2 1,1 3,-37 21,88-36,-94 42,-1-1,1 0,0 1,-1-1,1 1,0 0,-1 1,1-1,0 0,-1 1,1 0,0 0,-1 0,1 0,-1 1,0-1,1 1,-1 0,0 0,0 0,0 0,0 1,-1-1,1 1,-1 0,3 2,-3-2,0 1,-1-1,1 1,-1 0,1-1,-1 1,0 0,-1 0,1 0,-1 0,1 0,-1 0,0 0,-1-1,1 1,-1 0,0 0,0 0,0 0,0-1,0 1,-1 0,0-1,0 1,0-1,-1 2,-71 77,58-69,0 0,0-2,-2 1,1-2,-1-1,-1 0,0-1,0-1,0-1,-1-1,0 0,0-1,0-2,-1 0,-1-1,-1-6,5-2</inkml:trace>
  <inkml:trace contextRef="#ctx0" brushRef="#br0" timeOffset="1036.07">1465 380,'66'-37,"-1"-3,-2-2,-1-3,9-13,-62 50,1-2,-1 1,-1-1,1 0,-2-1,0 0,0 0,-1-1,0 0,-1 0,0-1,-5 13,1-1,-1 0,0 0,1 1,-1-1,0 0,0 0,1 0,-1 1,0-1,0 0,0 0,0 0,0 0,-1 1,1-1,0 0,0 0,0 0,-1 1,1-1,0 0,-1 0,1 1,-1-1,1 0,-1 1,1-1,-1 0,1 1,-1-1,0 1,1-1,-1 1,0-1,1 1,-1-1,0 1,0 0,1-1,-1 1,0 0,0 0,0 0,1 0,-1-1,0 1,0 0,0 0,0 1,1-1,-1 0,0 0,0 0,0 0,0 1,1-1,-1 0,0 1,0-1,1 1,-50 24,47-24,0 0,0 1,0-1,0 1,1 0,-1 0,1 0,-1 0,1 1,0-1,-1 1,1-1,1 1,-1 0,0-1,1 1,-1 0,1 0,0 0,0 0,0 0,0 1,1-1,-1 0,1 0,0 1,0-1,0 0,0 0,1 1,-1-1,1 0,0 0,0 0,0 0,0 0,0 0,1 0,-1 0,1 0,0 0,0-1,0 1,0-1,1 0,53 26,-51-27,0 0,0 0,-1 1,1-1,0 1,-1 0,1 0,-1 1,0-1,0 1,0 0,0 0,0 1,-1-1,0 1,1-1,-1 1,0 0,-1 0,1 0,-1 1,0-1,0 1,0-1,0 1,-1 0,0-1,0 1,0 0,-1 0,8 38,1-39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0,'-21'135,"14"362,-19-307,25-185,0-1,1 1,-2-1,1 0,0 0,-1 1,0-1,0 0,0 0,-1 0,1-1,-1 1,0-1,0 1,0-1,0 0,-4 3,-9 2</inkml:trace>
  <inkml:trace contextRef="#ctx0" brushRef="#br0" timeOffset="717.175">0 480,'29'9,"0"-1,1-1,0-2,0-1,0-1,0-2,1-1,-1-1,0-1,0-2,0-1,22-7,-9-1,1-2,-2-1,0-3,-1-1,-1-2,0-2,-2-1,15-15,137-139,-190 179,0 1,0-1,0 1,0-1,0 0,0 1,0-1,1 1,-1-1,0 0,0 1,0-1,1 0,-1 1,0-1,0 0,1 0,-1 1,0-1,0 0,1 0,-1 1,0-1,1 0,-1 0,0 0,1 1,-1-1,1 0,-1 0,0 0,1 0,-1 0,0 0,1 0,-1 0,1 0,-1 0,0 0,1 0,-1 0,1 0,-1 0,0-1,1 1,-1 0,1 0,-20 36,19-36,-43 77,2 2,4 2,-8 34,40-104,1 0,0 1,1-1,0 1,1 0,0 0,1 0,1 0,0 0,0 0,1 0,2 7,-2-16,1 0,-1-1,1 0,0 1,-1-1,1 0,0 0,1 0,-1 0,0 0,1-1,-1 1,0 0,1-1,0 0,-1 0,1 0,0 0,0 0,0 0,-1-1,1 0,0 1,0-1,0 0,0 0,0-1,0 1,0 0,0-1,86-24,96-60,-183 84,1 1,0-1,0 0,0 1,-1 0,1 0,0 0,0 0,0 0,0 0,-1 1,1-1,0 1,0 0,-1 0,1 0,0 0,-1 1,1-1,-1 1,0-1,1 1,-1 0,0 0,0 0,0 0,0 0,0 0,-1 1,1-1,-1 0,1 1,-1 0,0-1,0 1,0 0,3 4,0-1,0 0,1 1,0-2,0 1,1 0,-1-1,1 0,0-1,1 1,-1-1,1 0,0-1,0 1,0-1,0-1,0 1,1-1,-1-1,1 1,-1-1,1-1,0 1,0-1,-1-1,1 1,0-1,5-2,4 1,0-1,0-1,0 0,-1-1,1-1,-1-1,0 0,-1-1,0-1,0 0,-1-1,0-1,-1 0,0-1,-1 0,0-1,-1 0,-1-1,0 0,0-1,-2 0,3-5,-9 18,-1 0,0 0,0 0,0 1,0-1,0 0,0 0,-1 0,1-1,-1 1,1 0,-1 0,0 0,1 0,-1 0,-1-1,1 1,0 0,0 0,-1 0,1 0,-1 0,0 0,1 0,-1 0,0 0,0 0,0 0,-1 0,1 0,0 1,-1-1,1 0,-1 1,0 0,1-1,-1 1,0 0,0 0,0 0,0 0,0 0,0 0,0 0,0 1,0-1,0 1,0 0,0-1,0 1,-2 0,-11 5,0 1,0 0,1 0,0 2,0 0,0 0,1 2,1-1,-1 2,2-1,-5 6,4-5,1 0,0 1,1 1,0-1,0 2,2-1,-1 1,2 1,0-1,1 1,0 0,1 3,4-11,1 0,1-1,-1 1,1 0,0-1,1 1,-1-1,1 0,1 1,-1-1,1 0,0 0,0 0,1-1,0 1,0-1,0 0,1 0,-1 0,1-1,0 0,1 0,-1 0,1 0,-1-1,1 0,0 0,0 0,1-1,-1 0,5 1,25 7,0-1,1-2,0-1,-1-2,2-2,25-1,-30-1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1,'-33'223,"21"-134,-4-2,-5 1,-10 21,-3-33,34-76,1-1,-1 1,0 0,1 0,-1 0,1 0,-1 0,0 0,1 0,-1 0,1 0,-1 0,1 0,-1 1,0-1,1 0,-1 0,1 0,-1 0,0 1,1-1,-1 0,0 0,1 1,-1-1,0 0,1 1,-1-1,0 0,0 1,0-1,1 0,-1 1,0-1,0 0,0 1,0-1,1 1,-1-1,0 0,0 1,0-1,0 1,0-1,0 1,0-1,0 0,0 1,0-1,-1 1,1-1,0 0,0 1,0-1,0 1,-1-1,1 0,0 1,0-1,-1 0,1 1,0-1,-1 0,1 0,0 1,-1-1,1 0,0 0,-1 1,1-1,31-16,55-39,-32 18,3 2,0 2,2 3,2 3,4 1,-41 17,-19 6,0 0,1 1,-1-1,1 1,0 0,0 0,0 1,0 0,0 0,0 0,0 1,0 0,0 0,0 1,1-1,-1 1,0 1,0-1,-1 1,1 0,0 0,1 1,-5 2,-1 1,1-1,-1 0,0 1,0-1,-1 1,0-1,0 0,0 1,0-1,-1 1,0-1,0 1,-1-1,1 0,-1 0,0 0,0 0,-1 0,0 0,0-1,0 1,0-1,-1 1,-12 17,-2-1,0-1,-1 0,-2-2,1 0,-2-1,0-1,-2-1,1-2,-2 0,-11 10,-130 50,164-72,0 0,0 0,-1 0,1 0,0-1,-1 1,1-1,0 1,-1-1,1 0,0 0,-1 0,1 0,-1 0,1 0,0-1,-1 1,1-1,0 0,-1 0,1 0,0 0,0 0,0 0,0 0,0-1,0 1,0-1,0 0,1 1,-1-1,1 0,-1 0,1 0,-1 0,1 0,0 0,0 0,0-1,1 1,-1 0,0-1,1 1,-1 0,1-1,0 1,0-1,0 1,0-3,4-12</inkml:trace>
  <inkml:trace contextRef="#ctx0" brushRef="#br0" timeOffset="536.5">939 481,'-12'16,"3"-7,1 1,0 0,1 1,0-1,1 1,0 1,1-1,0 1,0 0,1 0,1 0,0 0,1 1,0 0,1 11,1-22,0 0,1 0,-1-1,1 1,-1 0,1-1,0 1,-1-1,1 1,0 0,0-1,0 0,0 1,1-1,-1 0,0 1,0-1,1 0,-1 0,1 0,-1 0,1 0,-1-1,1 1,0 0,-1-1,1 1,0-1,0 0,-1 1,1-1,0 0,0 0,-1 0,1 0,0-1,0 1,-1 0,1-1,0 1,0-1,1 0,75-35,-69 31,251-181,-236 168,-20 13,0 1,0 1,1-1,-1 1,1-1,-1 1,1 0,0 1,0-1,1 1,-1 0,0 1,1-1,-1 1,1 0,-1 0,1 1,-1-1,1 1,2 1,-4 2,1 0,-1 1,0 0,0 0,-1 0,1 0,-1 1,0-1,0 1,0 0,0 0,-1 0,0 0,0 0,0 1,-1-1,0 1,0 3,2-2,10 51,-2 1,-3 0,-3 0,-2 1,-2-1,-6 39,2-61,-1 1,-1-1,-3 0,0 0,-10 22,13-45,0-1,-1 1,0-1,-1-1,-1 1,0-1,0 0,-2-1,1 0,-1-1,0 1,-1-2,-1 0,1 0,-1-1,-2 0,-87 17,98-25,0 0,0 0,0-1,0 1,0-1,0 1,0-1,0 0,1 0,-1 0,0-1,1 1,-1-1,1 1,-1-1,1 0,0 0,0 0,0 0,0 0,0 0,0-1,0 1,1-1,-1 1,1-1,0 0,0 0,0 1,0-1,0 0,0-3,2-16,0-1,2 0,0 1,1-1,2 1,0 0,1 1,1-1,2 1,0 1,1 0,0 0,2 1,0 1,2 0,9-9,111-142,-107 138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1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0 508,'563'-104,"-189"67,-110 10,34-1,97-3,-210 32,222-12,20-8,-102-5,185-7,35 3,-36-1,-148 19,31-9,86 19,-191 2,18 9,-137 3,-1-8,73-9,98-25,58 16,93-22,181 12,-19 4,-172-8,902 26,567 0,-1026 28,-393-17,106 7,-502-13,-85 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5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1,'0'56,"1"11,-2-1,-3 1,-3-1,-9 30,-82 279,84-303,16-66,4-6</inkml:trace>
  <inkml:trace contextRef="#ctx0" brushRef="#br0" timeOffset="270.008">0 509,'39'-5,"45"-7,19-5,-4 0,-8 2,-16 0,-15 1,-14 5,-9 2,-6-1,-4 0,-7 2</inkml:trace>
  <inkml:trace contextRef="#ctx0" brushRef="#br0" timeOffset="670.25">931 1,'-52'106,"3"2,-19 74,66-177,-11 30,1 0,3 0,0 1,2 1,2-1,2 1,1 0,2 16,0-50,12 69,-11-71,-1 1,1-1,0 0,0 1,-1-1,1 0,0 0,0 0,0 0,1 0,-1 0,0 0,0 0,1 0,-1 0,0-1,1 1,-1 0,1-1,-1 1,0-1,1 0,-1 1,1-1,-1 0,1 0,0 0,-1 0,1 0,-1-1,1 1,-1 0,1-1,-1 1,0-1,1 1,-1-1,1 0,-1 1,0-1,0 0,1 0,-1 0,1-1,106-77,89-55,-196 132,1 1,-1-1,1 1,0 0,0 0,-1 0,1 0,0 0,0 0,0 0,0 0,0 1,1-1,-1 1,0 0,0 0,0-1,0 1,0 1,1-1,-1 0,0 0,0 1,0-1,0 1,0 0,0 0,0 0,0 0,0 0,0 0,-1 0,1 0,0 1,-1-1,1 1,-1-1,1 1,-1 0,0-1,0 1,0 0,0 0,0 0,0 0,0 0,0 0,-1 0,1 0,-1 0,0 1,-9 116,1-82,7-36,1 0,0 0,-1 0,1 0,0 0,-1 0,1 0,0 0,0 0,0 0,0 0,0 1,0-1,0 0,0 0,1 0,-1 0,0 0,1 0,-1 0,1 0,-1 0,1 0,-1 0,1 0,-1 0,1-1,0 1,0 0,-1 0,1-1,0 1,0 0,0-1,0 1,0-1,0 1,0-1,0 1,0-1,0 0,0 0,0 1,0-1,0 0,0 0,1 0,-1 0,0 0,0 0,0-1,55-18,-38 9</inkml:trace>
  <inkml:trace contextRef="#ctx0" brushRef="#br0" timeOffset="1017.105">1580 536,'-34'21,"1"1,2 2,0 1,1 1,2 1,1 2,0 2,2 18,25-48,0 0,0 0,0 0,-1 0,1 0,0 0,0 0,0 0,1 0,-1 0,0 0,0 0,0 0,1 0,-1 0,0 0,1 0,-1 0,1-1,-1 1,1 0,0 0,-1 0,1-1,0 1,0 0,-1-1,1 1,0 0,0-1,0 1,0-1,-1 0,1 1,0-1,0 0,0 1,0-1,0 0,0 0,0 0,0 0,0 0,0 0,0 0,0 0,0 0,1-1,13-1,1-2,-1 1,0-2,0 0,0-1,-1-1,1 0,-2-1,1 0,-1-1,2-3,33-26,86-53,-133 91,0-1,0 0,0 1,1-1,-1 1,0 0,1-1,-1 1,0 0,1 0,-1 0,0 0,1 0,-1 0,1 0,-1 0,0 1,1-1,-1 0,0 1,0-1,1 1,-1 0,0-1,0 1,0 0,0 0,0-1,0 1,0 0,0 0,0 0,0 1,0-1,0 0,-1 0,1 0,0 0,-1 1,1-1,13 64,-9-33,28 35,-20-52</inkml:trace>
  <inkml:trace contextRef="#ctx0" brushRef="#br0" timeOffset="1383.923">1947 706,'119'-129,"-119"129,0-1,1 1,-1-1,0 1,1-1,-1 1,1-1,-1 1,1 0,-1-1,1 1,-1 0,1 0,-1-1,1 1,-1 0,1 0,-1 0,1 0,0-1,-1 1,1 0,-1 0,1 0,0 0,-1 0,1 1,-1-1,1 0,-1 0,1 0,-1 0,1 1,0-1,-1 0,1 0,-1 1,1-1,-1 1,0-1,1 0,-1 1,1-1,-1 1,0-1,1 1,-1-1,0 1,1-1,-1 1,0-1,0 1,0-1,0 1,1 0,-1-1,0 1,0-1,0 1,3 44,-3-34,-1-5,1-1,0 1,0 0,0 0,1 0,0-1,0 1,1-1,-1 1,1-1,1 1,-1-1,1 0,-1 0,1 0,1 0,-1 0,1-1,0 0,0 1,0-1,0-1,1 1,0-1,-1 0,1 0,1 0,-1 0,0-1,1 0,-1 0,1-1,-1 1,1-1,0-1,-1 1,6-1,5-4,0-2,0 1,-1-2,0 0,-1-1,0-1,0 0,-1-1,0 0,0-1,-1 0,-1-1,0-1,0 1,-2-2,1 0,-2 0,0 0,0-1,-2 0,0 0,0-1,-1-2,8-28,-10 25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110 621,'-13'14,"2"1,0 1,1 0,0 0,1 1,1 0,1 0,0 1,1 0,1 0,1 0,-2 19,5-32,0-1,1 1,-1 0,1 0,0-1,0 1,1 0,-1 0,1-1,0 1,1-1,-1 1,1-1,0 1,0-1,0 0,0 0,1 0,-1 0,1 0,0 0,1-1,-1 0,1 1,-1-1,1-1,0 1,0 0,0-1,0 0,1 0,-1 0,1 0,-1-1,1 0,-1 0,1 0,0 0,-1-1,1 0,0 0,0 0,-1-1,1 1,0-1,-1 0,1 0,-1-1,5-1,1-3,1 1,-1-2,0 1,-1-1,1-1,-2 0,1 0,-1-1,0 0,-1 0,0-1,0 0,-1 0,0 0,-1-1,0 0,-1 0,0 0,0-5,-1 7,-1 1,0 0,-1-1,0 1,0 0,-1-1,0 1,0-1,-1 1,0-1,0 1,-1-1,-1 1,1 0,-1 0,0 0,-1 0,0 1,0 0,-1-1,0 1,0 1,0-1,-1 1,0 0,0 0,-3-1,-30-7,24 16</inkml:trace>
  <inkml:trace contextRef="#ctx0" brushRef="#br0" timeOffset="385.282">816 0,'-17'40,"2"0,2 1,2 0,1 1,3 0,-3 36,8 384,-28-346,21-106,2-5</inkml:trace>
  <inkml:trace contextRef="#ctx0" brushRef="#br0" timeOffset="630.326">449 592,'43'-4,"34"-7,8-2,-6 2,-10 3,-14-2,-10 0,-8 2,-6-2,-4 0,4-2,2-5,-1 1,-1-2,-5 3</inkml:trace>
  <inkml:trace contextRef="#ctx0" brushRef="#br0" timeOffset="963.705">1324 57,'-45'88,"4"2,4 1,5 3,-8 41,29 5,11-136,1 0,-1 0,1 0,0-1,0 1,1 0,-1-1,1 1,0 0,-1-1,2 0,-1 1,0-1,1 0,-1 0,1-1,0 1,0 0,0-1,0 0,1 1,-1-1,0-1,1 1,0 0,-1-1,1 0,0 0,0 0,0 0,0-1,-1 1,3-1,10-2,0 0,-1-1,1-1,0 0,-1-1,0-1,0-1,-1 0,0 0,0-2,9-7,-10 9,4-4,-16 8,1 1,-1 0,0 1,1-1,0 0,-1 0,1 1,0-1,0 0,0 1,0 0,0 0,0-1,0 1,1 0,-1 1,0-1,1 0,-1 1,0-1,1 1,-1 0,1 0,-1 0,0 0,1 0,-1 0,1 1,-1-1,0 1,1 0,-1-1,0 1,0 0,0 1,1-1,-1 0,0 0,0 1,-1-1,1 1,0 0,0 1,5 79,-9-77,1-1,0 1,0 0,1 0,-1 0,1 0,0 0,1 0,-1 0,1 0,0 0,0 0,0 0,1-1,0 1,0 0,0-1,0 0,1 1,-1-1,1 0,0 0,1 0,-1-1,1 1,-1-1,1 0,0 0,0 0,3 1,13-2,-3-5</inkml:trace>
  <inkml:trace contextRef="#ctx0" brushRef="#br0" timeOffset="1583.552">1776 734,'26'-6,"0"-2,0 0,-1-2,0-1,-1-1,-1-1,1-1,18-15,-40 28,0 1,-1-1,1 0,0 0,-1 0,1 0,-1 0,1-1,-1 1,0 0,1-1,-1 1,0 0,0-1,0 0,0 1,0-1,0 0,-1 1,1-1,0 0,-1 0,1 0,-1 1,0-1,0 0,0 0,0 0,0 0,0 0,0 0,0 1,-1-1,1 0,-1 0,0 0,1 1,-1-1,0 0,0 1,0-1,0 1,0-1,0 1,-1-1,1 1,0 0,-1-1,1 1,-1 0,1 0,-1 0,0 0,1 1,-1-1,0 0,0 1,1-1,-1 1,-1-1,-9 2,0 0,0 1,0 1,1 0,-1 0,1 1,0 1,0-1,0 2,1 0,0 0,0 1,0 0,1 0,0 1,1 1,0-1,0 1,0 1,1-1,1 1,-2 4,4-9,0-1,1 1,0 0,0 0,0 0,1 0,0 0,0 1,0-1,0 1,1-1,0 1,0 0,1 0,0-1,0 1,0 0,0-1,1 1,0 0,0-1,1 1,-1-1,1 1,1-1,-1 0,1 1,-1-2,1 1,1 0,-1 0,1-1,0 0,0 0,0 0,0 0,2 0,4 2,1-2,-1 0,1 0,-1-1,1 0,0-1,1 0,-1 0,0-2,0 1,0-1,1-1,-1 0,0-1,0 0,0 0,0-1,1-1,187-85,-181 80,-1-1,-1-1,0 0,0-1,-1 0,0-2,-1 1,-1-2,0 0,-1 0,-1-1,0-1,-2 0,1 0,-2-1,0 0,-2-1,5-17,-10 33,0 1,0 0,0-1,-1 1,1 0,-1-1,0 1,0-1,0 1,0-1,0 1,0-1,-1 1,1-1,-1 1,1 0,-1-1,0 1,0 0,0 0,0-1,-1 1,1 0,0 0,-1 0,0 1,1-1,-1 0,0 0,0 1,0-1,0 1,0 0,0 0,-1 0,1 0,0 0,-1 0,1 0,0 1,-1-1,1 1,-1 0,1 0,-1-1,-2 1,1 0,-1 1,0-1,1 1,-1 0,0 0,1 0,-1 1,1 0,0-1,0 2,-1-1,1 0,1 1,-1 0,0 0,1 0,-1 0,1 0,0 1,0-1,0 1,0 0,1 0,0 0,0 0,0 1,0-1,1 1,-1-1,1 1,0-1,0 1,1 0,0-1,0 1,0 0,0-1,0 1,1 0,0-1,0 1,1-1,-1 1,1-1,0 1,0-1,0 0,0 0,1 0,0 0,0-1,0 1,1 0,56 31,-51-32,-1 1,0 0,0 1,0 0,0 0,-1 1,0 0,0 0,-1 0,0 1,0 0,-2-2,0-1,-1 1,0 0,0 0,0 1,-1-1,1 0,-1 1,-1 0,1-1,-1 1,0 0,0 0,-1 0,0 0,0 0,0 0,0-1,-1 1,-10 100,15-88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7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29,'12'-27,"-12"27,0 1,0-1,0 0,0 1,0-1,0 0,0 1,0-1,0 0,0 1,0-1,0 0,1 1,-1-1,0 0,0 1,0-1,0 0,1 0,-1 1,0-1,0 0,1 1,-1-1,0 0,0 0,1 0,-1 1,0-1,1 0,-1 0,0 0,1 0,-1 0,0 0,1 1,-1-1,0 0,1 0,-1 0,0 0,1 0,-1 0,0 0,1 0,-1-1,0 1,1 0,-1 0,0 0,1 0,-1 0,0 0,1-1,-1 1,0 0,0 0,1-1,-1 1,0 0,2 21,0 0,-2 0,-1 1,0-1,-2 0,0 0,-2 3,-9 70,-17 225,28-286,-1 0,-1 0,-2 0,-2-1,-2 5,0-15,-1-4</inkml:trace>
  <inkml:trace contextRef="#ctx0" brushRef="#br0" timeOffset="235.062">0 537,'43'-5,"39"-6,14-2,1 2,-11 3,-11-2,-14 0,-11 3,-11-4,-6 2,-4 1,-3 2,0-2,0 0,-5 1</inkml:trace>
  <inkml:trace contextRef="#ctx0" brushRef="#br0" timeOffset="605.374">1017 1,'-52'97,"4"3,5 1,-15 60,34-31,24-127,0 0,0 1,0-1,0 0,1 0,0 0,-1 0,1 0,0 1,1-2,-1 1,1 0,-1 0,1 0,0-1,0 1,0-1,0 1,0-1,1 0,-1 0,1 0,-1 0,1 0,0 0,-1-1,1 0,0 1,0-1,0 0,1 0,-1-1,0 1,0-1,0 1,1-1,-1 0,2 0,14-3,1 0,-1-1,0 0,0-2,0-1,-1 0,1-1,-2-1,0 0,0-2,0 0,14-13,32-17,-62 40,0 0,0 0,0 0,0 0,0 0,0 0,0 0,0 0,0 0,1 1,-1-1,0 0,0 1,1-1,-1 1,1 0,-1-1,0 1,1 0,-1 0,1 0,-1 0,0 0,1 0,-1 0,1 0,-1 1,0-1,1 1,-1-1,0 1,1-1,-1 1,0 0,0-1,0 1,1 0,-1 0,0 0,0 0,0 0,0 0,-1 0,1 1,0-1,0 0,-1 0,1 1,-1-1,1 0,-1 1,1-1,-1 1,3 62,-5-60,1 1,0-1,0 0,0 1,1-1,-1 1,1-1,0 1,0-1,1 0,-1 1,1-1,0 1,0-1,1 0,-1 0,1 1,0-1,0 0,0-1,1 1,-1 0,1-1,0 1,0-1,0 0,1 0,-1 0,1 0,-1-1,1 1,0-1,0 0,0 0,0-1,0 1,1-1,2 1,0-2,1-1,-1 1,1-1,-1-1,0 1,1-1,-1-1,0 1,0-1,0 0,-1-1,1 0,-1 0,0 0,0-1,0 0,0-1,7-7</inkml:trace>
  <inkml:trace contextRef="#ctx0" brushRef="#br0" timeOffset="887.348">1581 734,'63'-44,"-45"34,-1-1,0-1,0 0,-1-2,-1 1,0-2,-1 0,-1-1,0 0,-1-1,4-9,-15 25,0-1,-1 1,1-1,0 1,0-1,-1 1,1-1,-1 0,1 1,-1-1,0 0,0 1,0-1,0 0,0 0,0 1,0-1,0 0,-1 1,1-1,-1 0,1 1,-1-1,0 1,1-1,-1 1,0-1,0 1,0-1,0 1,0 0,-1-1,1 1,0 0,0 0,-1 0,1 0,-1 0,1 1,-1-1,1 0,-1 1,0-1,1 1,-1-1,0 1,1 0,-1-1,-85 10,78-5,0 1,1 0,-1 0,1 1,0 0,1 1,0 0,0 0,0 0,1 1,0 0,0 0,1 1,0-1,1 1,0 0,0 1,1-1,-1 2,2-5,1 1,-1-1,1 1,0 0,0 0,1-1,0 1,0 0,0 0,1-1,0 1,1 0,-1-1,1 1,0-1,1 1,0-1,0 0,0 0,1 0,0-1,0 1,0-1,0 0,1 0,0 0,0-1,1 1,98 36,-85-32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2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57,'-22'30,"14"-13,2 1,0 0,1 0,1 1,1 0,0-1,2 1,0 0,1 0,1 0,0 0,2 0,0-1,1 2,-2-14,0-1,0 0,0 0,1 0,0 0,0 0,0-1,0 1,1-1,-1 1,1-1,1-1,-1 1,0-1,1 1,-1-1,1 0,0-1,0 1,1-1,-1 0,0 0,1-1,-1 0,1 1,-1-2,1 1,-1-1,1 0,0 0,-1 0,1-1,-1 0,5-1,4-2,0 0,0-1,-1 0,0-1,0-1,0 0,-1 0,0-1,-1-1,0 0,3-3,16-11,102-103,-132 125,1-1,-1 1,1-1,0 0,-1 1,1-1,0 1,0 0,0-1,0 1,0 0,1-1,-1 1,0 0,1 0,-1 0,0 0,1 0,-1 0,1 1,-1-1,1 0,0 1,-1-1,1 1,0 0,-1 0,1-1,0 1,-1 0,1 0,0 0,0 1,-1-1,1 0,0 1,-1-1,1 1,-1-1,1 1,-1 0,1 0,-1 0,1 0,-1 0,38 99,-36-93,1-1,0 0,1-1,-1 1,1-1,0 0,1 0,-1-1,1 1,0-1,0 0,0-1,1 1,-1-1,1-1,0 1,-1-1,1 0,0-1,1 0,-1 0,0 0,0-1,0 0,0 0,1-1,-1 0,0 0,0-1,0 0,0 0,1-1,5-2,-1-1,0-1,0 0,-1 0,0-1,0-1,-1 0,0 0,0-1,-1-1,0 1,-1-1,-1-1,1 1,0-5,27-76,-28 71,1 5</inkml:trace>
  <inkml:trace contextRef="#ctx0" brushRef="#br0" timeOffset="904.326">1669 1,'-59'21,"2"3,0 2,2 3,1 3,-14 12,-26 44,92-85,-1-1,1 1,0-1,0 1,1 0,-1 0,1 0,-1 0,1 0,0 0,0 0,0 0,1 0,-1 1,1-1,0 0,-1 0,2 1,-1-1,0 0,1 1,-1-1,1 0,0 0,0 0,0 0,0 0,1 0,-1 0,1 0,0 0,0-1,0 1,0-1,0 1,1-1,-1 1,6 1,0-1,0 1,1-1,-1-1,1 1,-1-1,1-1,0 0,-1 0,1-1,0 0,0 0,0-1,-1 0,1-1,3 0,13-3,-1-2,0 0,0-1,0-1,-1-2,-1 0,0-1,0-1,-1-2,-1 0,0-1,-2 0,1-2,2-5,-21 22,0 0,0 0,1 0,-1 0,0 0,1 1,-1-1,1 0,-1 0,1 0,0 0,-1 0,1 1,0-1,-1 0,1 0,0 1,0-1,0 1,-1-1,1 1,0-1,0 1,0-1,0 1,0 0,0 0,0-1,0 1,0 0,0 0,0 0,0 0,0 0,0 0,0 0,0 1,0-1,0 0,0 0,0 1,0-1,0 1,0-1,0 1,0-1,0 1,-1 0,1-1,0 1,0 0,-1-1,1 1,0 0,-1 0,1 0,-1 0,6 69,8 23,-11-88,0 1,0 0,0-1,1 0,0 0,0 0,0 0,0-1,1 1,-1-1,1 0,1-1,-1 1,0-1,1 0,-1 0,1-1,0 1,0-1,0-1,0 1,1-1,-1 0,0 0,0-1,1 0,-1 0,0-1,0 1,1-1,-1-1,0 1,0-1,0 0,0 0,0-1,-1 0,1 0,17-12,0-2,-2 0,0-1,-1-1,-1-1,0-1,7-13,42-67,-74 110,1 2,0-1,0 0,1 1,0 0,1 0,0 0,1 1,0-1,1 1,0-1,1 1,0-1,1 1,0-1,1 1,0-1,2 3,0-10,1 1,0-1,0 0,0 0,1 0,-1-1,1 0,0 0,0 0,0-1,0 0,0 0,0-1,1 1,-1-1,1-1,-1 1,1-1,-1 0,1-1,-1 1,0-1,1-1,-1 1,0-1,0 0,0 0,0-1,0 0,2-1,12-9,-1 0,0-1,-1 0,-1-2,0 0,-1-1,-1 0,0-2,-1 1,-2-2,0 0,-1 0,0-1,-2-1,0-3,15-22,-24 46,0 1,0-1,-1 1,1-1,0 1,0-1,0 1,0-1,0 1,0-1,0 1,0 0,0-1,1 1,-1-1,0 1,0-1,0 1,0-1,1 1,-1-1,0 1,0 0,1-1,-1 1,0-1,1 1,-1 0,1-1,-1 1,0 0,1 0,-1-1,1 1,-1 0,1 0,-1 0,0 0,1-1,-1 1,1 0,-1 0,1 0,-1 0,1 0,-1 0,1 0,-1 0,1 0,-1 0,1 1,-1-1,1 0,-1 0,1 0,-1 1,0-1,1 0,-1 0,1 1,-1-1,0 0,1 1,-1-1,0 0,1 1,-1-1,0 1,1-1,5 38,-8 535,3-505,3-42,-2 0,-1 0,-1 0,-2 0,0 0,-1 0,-2 0,-1 0,-1-1,-1 0,-1-1,-1 0,-1 0,-1-1,-9 12,19-32,0 1,0-1,0 0,-1 0,1 0,-1 0,0 0,0-1,0 1,0-1,0 1,-1-1,1 0,0-1,-1 1,0-1,1 1,-1-1,0 0,0 0,0-1,0 1,0-1,0 0,0 0,0 0,1 0,-1-1,0 0,0 0,0 0,0 0,1 0,-1-1,0 0,1 0,0 0,-1 0,1 0,0 0,0-1,0 0,0 0,1 0,-1 0,1 0,0 0,-1 0,1-1,-2-14,1-1,1 0,0 1,1-1,1 0,1 0,0 0,2 1,0-1,1 0,2-1,6-19,1 0,3 1,1 0,1 2,16-22,-14 26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2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1,'-10'9,"2"-1,2-2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1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337 662,'0'-1,"0"-1,0 1,0 0,0-1,0 1,0-1,-1 1,1-1,-1 1,1-1,-1 1,1 0,-1-1,1 1,-1 0,0 0,0-1,0 1,0 0,0 0,0 0,0 0,0 0,0 0,-1 1,1-1,0 0,-1 0,1 1,0-1,-1 1,1 0,0-1,-1 1,1 0,-1 0,1-1,-1 1,1 0,-1 1,1-1,-1 0,1 0,-1 1,-63 23,40-8,1 2,0 1,2 1,0 0,2 2,0 1,-14 21,-2 51,35-92,1 0,0 0,0 0,0-1,0 1,1 0,-1 0,1-1,0 1,0 0,0 0,0-1,0 1,0-1,1 1,-1-1,1 0,0 0,-1 1,1-1,0 0,1-1,-1 1,0 0,0-1,1 1,-1-1,1 1,-1-1,1 0,0 0,-1 0,1-1,1 1,7 0,0-1,-1 0,1-1,0 0,-1-1,1 0,-1-1,0 0,0-1,0 0,0 0,0-1,-1 0,0-1,0 0,5-4,0 1,2 0</inkml:trace>
  <inkml:trace contextRef="#ctx0" brushRef="#br0" timeOffset="916.293">789 635,'-28'22,"1"1,1 1,2 2,0 0,1 2,2 0,1 2,1 0,-13 30,31-58,0 1,0-1,0 1,0 0,0-1,0 1,1 0,-1 0,1 0,0-1,0 1,0 0,0 0,0 0,1-1,-1 1,1 0,0 0,0-1,0 1,0-1,0 1,0-1,1 1,-1-1,1 0,0 1,0-1,0 0,0 0,0 0,0-1,0 1,1 0,-1-1,1 0,-1 1,1-1,-1 0,1 0,0-1,-1 1,1 0,0-1,0 0,0 1,-1-1,1 0,2-1,6 0,0 0,0-1,0-1,0 0,0 0,-1-1,0-1,1 1,-1-2,-1 1,1-1,-1-1,0 0,-1 0,7-7,108-139,-87 103,15-13,-44 93,-18 24,8-47,0 1,1 0,0 1,0-1,1 0,0 0,1 1,-1-1,2 1,-1-1,1 0,0 1,1-1,0 0,0 0,1 0,0 0,1-1,-1 1,2 0,-3-4,1 0,0 1,1-1,-1 0,1-1,0 1,-1-1,2 1,-1-1,0 0,1-1,-1 1,1-1,0 0,-1 0,1 0,0-1,0 0,1 0,-1 0,0 0,0-1,0 0,0 0,1 0,-1-1,0 0,0 0,0 0,0-1,0 1,0-1,0 0,1-2,27-12,-1-3,0 0,-2-2,0-1,-2-1,0-2,-2-1,-1-1,13-18,-4 2,-2-1,-3-2,-1 0,-2-2,-2-1,-3-1,11-40,-25 75,-1 1,-1-2,-1 1,0-1,-1 1,0-1,-1 0,-1 0,-1 0,0 0,-1 0,-1 0,0 0,-3-5,5 19,-1 0,0 0,0 0,0 0,0 0,-1 0,1 1,-1-1,1 0,-1 1,1-1,-1 1,0-1,1 1,-1 0,0 0,0 0,0 0,0 0,0 0,-1 0,1 1,0-1,0 1,0-1,0 1,-1 0,1 0,0 0,0 0,-1 1,1-1,0 0,0 1,0 0,0-1,0 1,0 0,0 0,0 0,-2 1,-72 63,54-36,2 2,1 1,1 0,2 1,1 1,2 0,1 1,2 0,1 1,2 0,-2 26,8-51,0 0,0 0,1 0,1 0,0-1,0 1,1 0,0-1,1 1,1-1,-1 0,1 0,1 0,0 0,1-1,-1 0,2 0,-1 0,1-1,1 0,-1 0,1-1,1 0,-1 0,1-1,0 0,1-1,-1 0,1 0,0-1,0 0,1-1,7 2,4-5,-1 0,1 0,0-2,-1-1,1-1,-1-1,0 0,-1-2,1 0,-1-2,0 0,-1-1,0-1,-1 0,0-2,-1 0,-1-1,0-1,0 0,-2-1,0-1,0 0,-2-1,0 0,-1-1,4-11,11-12,-3-1,-1-1,-2-1,-2-1,-2 0,-2-1,-2-1,-3 0,0-7,-9 47,1 4,0 0,-1 0,1-1,-1 1,0 0,-1-1,1 1,-1 0,0 0,0 0,0-1,0 1,-1 0,0 0,0 0,0 0,-1 3,1 1,0 0,-1 0,1 0,-1 0,1 1,-1-1,1 0,0 1,-1 0,1 0,0-1,-1 1,1 1,0-1,0 0,0 0,0 1,0-1,0 1,1 0,-1 0,0-1,1 1,-1 0,1 0,0 0,0 1,0-1,0 0,0 0,0 2,0-3,-22 41,1 2,2 0,3 1,1 1,2 1,2 0,3 1,-4 41,11-71,0 1,1-1,0 1,2 0,0-1,2 1,-1-1,6 17,-6-28,1 0,-1 0,1 0,0 0,1 0,0-1,0 0,0 1,1-2,0 1,0 0,0-1,1 0,0 0,0-1,0 1,0-1,1-1,0 1,-1-1,1 0,1-1,0 1,-3-2,1 0,-1 0,1-1,0 1,-1-1,1 0,0-1,-1 1,1-1,-1-1,1 1,-1-1,1 0,-1 0,0 0,0-1,0 1,0-1,0-1,-1 1,0-1,1 1,-1-1,0 0,0-1,7-9,0 0,0-1,-2 0,1-1,-2 0,0 0,1-7,0-2,-3 2</inkml:trace>
  <inkml:trace contextRef="#ctx0" brushRef="#br0" timeOffset="1516.176">2398 662,'4'13,"-5"-10,1 0,0-1,0 1,0-1,0 1,0 0,1-1,-1 1,1-1,0 1,0-1,0 1,0-1,0 0,0 1,1-1,-1 0,1 0,-1 0,1 0,0 0,0 0,0-1,0 1,0-1,0 1,1-1,-1 0,0 0,1 0,-1 0,1 0,-1 0,1-1,-1 1,1-1,-1 0,1 1,0-1,-1 0,1-1,-1 1,3-1,6-7,-1-1,1 0,-2-1,1 0,-1 0,-1-1,0-1,4-7,11-13,45-88,-67 119,-1 1,1-1,-1 1,1-1,-1 0,1 1,-1-1,1 1,0-1,-1 1,1 0,-1-1,1 1,0-1,0 1,-1 0,1 0,0 0,0-1,-1 1,1 0,0 0,0 0,-1 0,1 0,0 0,0 0,-1 0,1 1,0-1,0 0,-1 0,1 1,0-1,-1 0,1 1,0-1,-1 1,1-1,0 1,-1-1,1 1,-1-1,1 1,-1-1,1 1,-1 0,0-1,1 1,-1 0,0 0,1-1,-1 1,0 0,0 0,18 43,36 117,-34-109,-2 2,-2 0,-3 1,-2 0,2 38,-12-61,-1 1,-1-1,-2 1,-1-1,-2 0,-1 0,-2 0,-1-1,-1-1,-1 0,-2 0,-1-1,-2-1,-4 5,13-22,0-1,-1 0,-1-1,0 0,0 0,-1-1,0 0,0-1,0 0,-2-1,8-3,0 0,-1-1,1 0,-1 0,1 0,-1-1,0 1,0-1,0-1,0 1,0-1,0 0,0 0,0-1,1 0,-1 0,0 0,0-1,0 0,1 0,-1 0,1-1,-2 0,3-1,0 1,0-1,1 1,-1-1,1 0,-1 0,1-1,0 1,1-1,-1 0,1 1,0-1,0 0,1 0,-1 0,1-1,0 1,1 0,-1 0,1-1,0 1,0 0,1 0,-1-1,32-129,-29 123,19-47,2 2,3 0,2 2,3 1,2 1,17-19,-37 55,0 1,1 0,0 0,1 2,1 0,0 1,1 0,20-9,-20 12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0,'18'53,"-17"-47,-1 2,0-1,1 1,0-1,0 1,0-1,1 0,1 0,-1 1,1-1,0-1,0 1,1 0,0-1,0 0,1 0,0 0,0 0,0-1,1 0,-1 0,1 0,0-1,1 0,-1 0,1-1,0 1,0-2,7 3,-4-5,0-1,1-1,-1 0,0 0,0-1,0-1,-1 1,1-1,-1-1,0 0,0 0,0-1,-1 0,1-1,-2 1,1-2,0-1,25-17,79-69,-110 95,0 1,0-1,0 1,0 0,-1 0,1 0,0 0,0 0,-1 0,1 1,-1-1,1 0,-1 1,0-1,1 1,-1 0,0-1,0 1,0 0,0 0,0-1,-1 1,1 0,0 0,-1 0,0 0,1 0,-1 0,0 0,0 0,0 0,0 0,0 0,-1 0,1 0,-1 0,1 0,-1 0,0 1,1 9,0-6,-1-1,1 1,1 0,-1 0,1 0,0-1,0 1,1 0,0-1,0 1,0-1,0 0,1 0,0 0,0 0,0 0,1 0,0-1,-1 0,2 0,-1 0,0 0,1-1,0 1,0-1,0 0,0-1,0 1,0-1,1 0,-1 0,1-1,0 1,-1-1,1-1,0 1,3-1,5-4,0-1,0 0,-1-1,0-1,-1 0,1 0,-1-2,0 1,-1-2,0 1,-1-1,0-1,0 0,-1 0,-1-1,0 0,0-1,-1 0,-1 0,0 0,-1-1,1-6,4-1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3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61 304,'42'-10,"-1"-3,0-1,-1-3,-1-1,35-21,-64 32,1 1,-1-1,0-1,-1 0,0 0,0-1,-1-1,0 1,0-1,-1 0,0-2,-6 9,-1 0,0 0,0 0,1-1,-2 1,1 0,0 0,-1-1,1 1,-1 0,0 0,0 0,-1 0,1 0,0 0,-1 0,0 1,0-1,1 0,-2 1,1 0,0-1,0 1,-1 0,1 0,-1 0,0 0,0 1,1-1,-1 1,0 0,0-1,0 1,0 1,-1-1,1 0,0 1,0 0,0-1,-1 1,1 1,0-1,0 0,-1 1,1-1,0 1,-2 1,-15 3,0 1,1 0,0 1,1 2,-1 0,1 0,1 2,0 0,1 1,0 1,1 0,0 1,1 1,1 0,-2 4,5-7,1 1,0 0,1 0,1 1,0 0,1 0,0 1,0 4,5-14,-1 1,1 0,0-1,0 1,0 0,1 0,0 0,0-1,1 1,0 0,0 0,0 0,0-1,1 1,0-1,0 1,1-1,-1 0,1 0,0 0,1 0,-1 0,2 1,11 6,0-1,0 0,1-2,0 0,0 0,1-2,0 0,1-1,0-1,0 0,0-2,0 0,0-1,1-1,-1-1,1-1,-1 0,10-3,1 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6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0,'-264'106,"181"-49,82-57,0 1,0-1,1 1,-1-1,1 1,-1 0,1-1,-1 1,1 0,-1-1,1 1,-1 0,1 0,0-1,-1 1,1 0,0 0,0 0,0-1,0 1,-1 0,1 0,0 0,1 0,-1-1,0 1,0 0,0 0,0 0,1 0,-1-1,0 1,1 0,-1 0,0-1,1 1,-1 0,1-1,-1 1,1 0,0-1,-1 1,1-1,0 1,-1-1,1 1,0-1,-1 1,1-1,0 0,0 0,0 1,-1-1,1 0,0 0,0 0,0 0,57 7,-48-7,2 0,0 0,0 1,0 0,0 1,0 0,0 0,-1 2,1-1,-1 2,0-1,0 1,-1 1,1 0,9 8,-19-12,1 0,0 0,-1 1,0-1,0 0,1 1,-1-1,-1 1,1 0,0-1,-1 1,1 0,-1-1,0 1,1 0,-2-1,1 1,0 0,0 0,-1-1,1 1,-1 0,0-1,0 1,0-1,0 1,-1-1,1 0,-1 1,1-1,-1 0,0 0,1 0,-1 0,-2 1,-76 59,68-53,0-1,0-1,-1 0,0-1,0 0,-1-1,1 0,-1-1,0-1,0 0,-1-1,1 0,-1-2,-11 0,26 0,-1 0,0-1,1 1,-1 0,0-1,0 1,1-1,-1 1,1-1,-1 1,1-1,-1 1,1-1,-1 0,1 1,-1-1,1 0,0 1,-1-1,1 0,0 0,-1 1,1-1,0 0,0 0,0 0,0 1,0-1,0 0,0 0,0 1,0-1,0 0,1 0,-1 0,0 1,0-1,1 0,-1 1,0-1,1 0,-1 1,1-1,-1 0,1 1,-1-1,1 1,0-1,-1 1,1-1,-1 1,1-1,0 1,0-1,14-15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6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3,'-184'558,"141"-456,43-102,0-1,-1 1,1 0,0-1,-1 1,1-1,0 1,0 0,-1-1,1 1,-1 0,1-1,0 1,-1 0,1 0,-1-1,1 1,0 0,-1 0,1 0,-1-1,1 1,-1 0,1 0,-1 0,1 0,-1 0,1 0,-1 0,1 0,-1 0,1 0,-1 1,1-1,-1 0,1 0,-1 0,1 1,0-1,-1 0,1 0,-1 1,1-1,0 0,-1 1,1-1,0 0,-1 1,1-1,0 1,0-1,-1 0,1 1,0-1,0 1,0-1,0 1,-1-1,1 1,0-1,0 1,0-1,0 1,0-1,0 1,0-1,0 1,1-1,-2-39,79-106,-52 105,-3-2,2 2,2 0,1 2,2 1,2 1,1 2,2 1,1 2,1 2,40-24,31 21,-106 32,1 0,0-1,0 1,0 0,0 1,-1-1,1 0,0 1,0-1,0 1,-1 0,1 0,0 0,-1 0,1 1,-1-1,0 1,1-1,-1 1,0 0,0 0,0 0,0 0,0 0,0 1,-1-1,1 0,-1 1,1-1,-1 1,0 0,0-1,0 1,-1 0,1-1,-1 1,1 2,-2 8,-1 1,0 0,-1 0,0-1,-1 0,0 1,-1-1,-1-1,0 1,-1-1,0 0,-1-1,0 1,-1-2,0 1,-1-1,-5 4,1 2,0-1,-2-1,0 0,0 0,-1-2,-1 0,0-1,-1-1,0-1,0-1,-1 0,0-1,0-2,-1 0,0-1,1 0,-15-1,-6-19,29 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1 337,'35'-3,"1"-1,-1-2,0-1,-1-1,1-3,-2 0,23-12,-46 19,1 1,-1-1,0-1,0 0,-1 0,0-1,0 0,0-1,-1 0,1 0,-2-1,1 0,-1 0,0-1,-1 0,0 0,-1-1,1 1,-2-1,0 0,0 0,0-1,-2 1,1-1,0-8,-3 17,0-1,-1 1,1 0,-1-1,1 1,-1 0,0-1,0 1,0 0,0 0,-1 0,1 0,0 0,-1 0,1 0,-1 0,0 0,0 1,0-1,0 1,0-1,0 1,0 0,0 0,0 0,-1 0,1 0,0 0,-1 1,1-1,-1 1,1-1,0 1,-1 0,1 0,-1 0,1 1,-1-1,1 0,0 1,-1 0,1-1,0 1,-1 0,1 0,0 1,0-1,0 0,0 1,0-1,0 1,0-1,1 1,-1 0,0 0,0 2,-3-2,1 1,-1 0,1 0,0 1,0 0,0-1,0 1,1 0,0 1,-1-1,2 1,-1-1,0 1,1 0,0 0,0 0,1 0,-1 0,1 0,0 1,0-1,1 0,0 1,0-1,0 0,0 1,1-1,0 0,0 1,0-1,1 0,0 0,0 1,58 65,-49-60,-1 0,0 0,-1 1,0 0,0 1,-2 0,1 0,0 4,14 36,-8-62,-10-3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1,'-19'33,"-2"21,3 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12,'10'-5,"2"-1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1 278,'17'-46,"2"2,2 0,1 1,29-39,-36 64,-8 53,-8-19,-2-10,1 1,0-1,1 1,0 0,0-1,0 1,1 0,0 0,0 0,1-1,0 1,0 0,0-1,1 1,0-1,0 1,1-1,0 0,0 0,0 0,1 0,0-1,0 1,1-1,-1 0,1 0,0 0,0-1,0 0,1 0,0 0,0-1,3-2,0 0,-1-1,1-1,0 1,-1-2,1 1,-1-1,1 0,-1-1,0 0,0 0,0 0,0-1,0-1,-1 1,0-1,0-1,0 1,-1-1,0 0,0 0,0-1,-1 0,2-2,34-30,-17 19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8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0,'-22'3,"0"1,1 1,0 0,0 2,0 1,1 0,0 2,1 0,-3 3,19-13,1 0,0 1,0-1,0 1,0 0,0 0,0 0,0 0,1 0,-1 0,0 0,0 1,1-1,-1 1,1-1,-1 1,1 0,0-1,0 1,-1 0,1 0,1 0,-1 0,0 0,0 0,1 0,-1 0,1 0,-1 0,1 0,0 0,0 1,0-1,0 0,0 0,1 0,-1 0,1 0,-1 0,1 0,0 0,0 0,0 0,0 0,0 0,0 0,0 0,1-1,-1 1,2 0,11 3,0-1,1 0,-1-1,1-1,0 0,-1-1,1-1,0-1,14-1,2 1,187-3,-213 5,1 0,-1 0,0 0,1 1,-1-1,0 1,0 0,0 1,0-1,-1 1,1 0,-1 0,1 1,-1-1,0 1,0 0,-1 0,1 0,-1 1,0-1,0 1,0-1,-1 1,0 0,0 0,0 1,0-1,-1 0,0 0,0 1,0-1,-1 1,0-1,0 1,-1 2,2 25,-2 0,-1 0,-1-1,-2 1,-2 0,-1-1,-1-1,-2 1,0-2,-3 1,0-2,-2 0,-12 15,25-38,0-1,-1 1,0-1,0 1,-1-1,1-1,-1 1,0-1,0 0,-1 0,1 0,-1 0,0-1,0 0,0-1,0 1,-1-1,1 0,-1-1,1 0,-1 0,-2 0,6-4,-1 0,0 0,1-1,0 0,0 0,0 0,0 0,0 0,1 0,0-1,0 1,0-1,1 1,-1-1,1 0,0 0,0 1,1-1,0 0,-1 0,2 0,-1 0,0 0,1 0,0 0,1-2,3-23,1 1,1 0,2 0,0 1,2 0,10-18,-2 4,-4 9,2 1,2 1,1 0,1 2,1 0,24-22,-29 30,-3 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1,'-395'98,"329"-72,65-25,1-1,0 1,0 0,0-1,0 1,0 0,0-1,0 1,0 0,0 0,0-1,1 1,-1 0,0-1,0 1,1 0,-1-1,0 1,1-1,-1 1,1 0,-1-1,1 1,-1-1,1 1,-1-1,1 1,-1-1,1 0,0 1,-1-1,1 0,-1 1,1-1,0 0,0 0,-1 0,1 0,0 1,-1-1,1 0,0 0,-1 0,1-1,0 1,0 0,-1 0,1 0,0 0,-1-1,1 1,0 0,-1 0,1-1,0 1,264 0,-262-1,0 1,-1-1,1 1,0 0,-1 0,1 0,0 0,-1 0,1 0,0 1,-1 0,1-1,-1 1,1 0,-1 0,1 0,-1 1,0-1,1 0,-1 1,0 0,0-1,0 1,0 0,0 0,-1 0,1 0,-1 1,1-1,-1 0,0 1,1-1,-1 1,-1-1,1 1,0-1,-1 1,1 0,-1-1,0 1,0 0,0-1,0 1,0 0,0-1,-1 1,0 0,1-1,-1 1,0 0,-10 13,-1 1,0-1,-1-1,-1 0,0-1,-1-1,-1 0,0-1,0 0,-3-1,-4 5,-4 4,4-4,-1 1,2 1,0 1,1 1,-10 13,29-31,0-1,0 1,1 0,-1 0,0 1,1-1,-1 0,1 0,0 1,-1-1,1 1,1-1,-1 1,0-1,0 1,1 0,0-1,-1 1,1 0,0 0,0-1,1 1,-1 0,0-1,1 1,0-1,0 1,-1 0,2-1,-1 1,0-1,0 0,1 1,-1-1,1 0,0 0,-1 0,1 0,0 0,0-1,1 1,-1 0,0-1,0 0,1 1,-1-1,2 0,12 3,-1-1,1-1,0 0,0-1,0-1,0 0,-1-2,1 1,0-2,0 0,12-5,-19 5,-1 0,0 0,0-1,0 0,-1-1,1 1,-1-1,0-1,0 0,-1 0,0 0,0 0,0-1,-1 0,0 0,0-1,-1 0,0 1,0-1,-1-1,0 1,0 0,-1-1,0 0,0-3,2-19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0,'-9'53,"-9"41,0 20,-3 3,3-2,-1-12,3-8,5-7,-2-9,3-7,2-12,2-6,3-8,7-7,2-4,0-10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7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593,'-1'-2,"1"0,0 0,0 0,-1-1,1 1,-1 0,0 0,0 0,0 0,0 0,0 0,0 0,0 0,0 1,-1-1,1 0,-1 1,1-1,-1 1,0 0,0-1,1 1,-1 0,0 0,0 0,0 0,0 0,-1 1,1-1,0 1,0-1,0 1,0 0,-1 0,1 0,-1 0,-81 13,62-2,0 1,0 0,1 2,1 0,0 2,1 0,1 1,0 1,2 0,0 2,1 0,1 0,-2 6,13-22,0 1,0 0,1-1,0 1,0 0,0 1,1-1,-1 0,1 1,0-1,1 0,-1 1,1-1,0 1,1-1,-1 1,1-1,0 0,0 1,1-1,0 0,0 0,0 0,0 0,1 0,0-1,0 1,0-1,0 1,1-1,0 0,0-1,0 1,0-1,0 1,1-1,0 0,-1-1,1 1,0-1,0 0,2 0,15 2,1 0,0-2,-1 0,1-2,0 0,0-2,9-2,-15 2,0-2,0 0,-1-1,1-1,-1 0,-1-1,11-7,-1 1</inkml:trace>
  <inkml:trace contextRef="#ctx0" brushRef="#br0" timeOffset="433.194">1751 593,'-58'20,"0"1,1 4,1 1,-10 10,55-31,1 1,0 0,0 1,1 0,0 0,0 1,0 0,1 1,1-1,-1 2,1-1,1 1,0 0,0 0,1 1,1-1,-1 1,2 1,-2 6,4-15,0 0,1-1,-1 1,1 0,0 0,0 0,0-1,1 1,-1 0,1 0,-1 0,1-1,0 1,0 0,0-1,0 1,1-1,-1 1,0-1,1 0,0 1,0-1,0 0,0 0,0 0,0-1,0 1,1 0,-1-1,0 1,1-1,0 0,-1 0,1 0,0 0,1 0,4 1,1-1,0 1,0-2,0 1,0-1,0 0,0-1,0 0,0-1,-1 0,4-1,22-11,0-2,-2-2,0 0,-1-3,-1 0,0-2,-2-1,-1-1,15-19,91-89,-101 109,-32 23,1 1,-1 0,1-1,-1 1,1 0,-1 0,1 0,-1 0,1-1,-1 1,1 0,-1 0,1 0,0 0,-1 0,1 0,-1 0,1 0,-1 1,1-1,-1 0,1 0,-1 0,1 1,-1-1,1 0,-1 0,1 1,-1-1,0 0,1 1,-1-1,1 1,-1-1,0 0,1 1,-1-1,0 1,0-1,1 1,-1-1,0 1,0-1,0 1,0-1,1 1,-1 0,0-1,0 1,0-1,0 1,0-1,-1 1,1-1,0 1,0-1,0 1,0-1,-1 1,1-1,0 1,0-1,-1 1,1-1,-24 87,20-79,1 1,-1-1,1 0,1 1,-1 0,2 0,-1-1,1 1,0 0,1 0,0 0,1 0,0 0,0 0,0 0,1 0,1-1,2 7,49 48,-37-50</inkml:trace>
  <inkml:trace contextRef="#ctx0" brushRef="#br0" timeOffset="849.916">2287 904,'30'-41,"2"1,1 1,2 3,25-20,-59 55,-1 0,1-1,-1 1,1-1,0 1,0 0,0-1,0 1,0 0,0 0,0-1,0 1,1 0,-1 0,0 0,1 1,-1-1,1 0,-1 0,1 1,-1-1,1 1,-1-1,1 1,-1 0,1 0,0-1,-1 1,1 0,0 0,-1 1,1-1,-1 0,1 0,-1 1,1-1,0 1,-1 0,0-1,1 1,-1 0,1 0,-1 0,0 0,1 0,-1 0,1 1,4 90,-7-86,0 1,0 0,1-1,-1 1,2 0,-1 0,1-1,0 1,0 0,1-1,0 1,0-1,0 0,1 1,0-1,0 0,1-1,0 1,0-1,0 1,2 0,-3-4,0 0,0 0,0 0,1 0,-1-1,0 0,1 0,-1 0,1 0,-1 0,1-1,0 1,-1-1,1 0,0 0,-1-1,1 1,-1-1,1 1,-1-1,1 0,-1-1,1 1,-1-1,0 1,83-50,-80 47,142-135,-78 26,-64 94</inkml:trace>
  <inkml:trace contextRef="#ctx0" brushRef="#br0" timeOffset="1796.156">3811 960,'33'-32,"-14"-6,2-8,3 0,1 2,2 1,2 1,26-29,-55 71,1 0,-1 1,0-1,0 0,0 1,0-1,0 0,1 1,-1-1,0 0,0 0,1 1,-1-1,0 0,0 0,1 1,-1-1,0 0,1 0,-1 0,0 1,1-1,-1 0,0 0,1 0,-1 0,0 0,1 0,-1 0,1 0,-1 0,0 0,1 0,-1 0,0 0,1 0,-1 0,0 0,1 0,-1-1,0 1,1 0,-1 0,0 0,1-1,-1 1,0 0,0 0,1-1,-1 1,0 0,0 0,1-1,-1 1,0 0,0-1,0 1,0 0,1-1,-9 38,6-29,-3 12,1 0,1 0,1 0,0 0,2 0,0 1,1-1,2 0,0 3,-2-19,0-1,1 1,-1-1,1 0,0 0,0 0,0 0,0 0,0 0,0 0,1-1,0 1,-1-1,1 0,0 0,0 0,0 0,1 0,-1 0,0-1,1 0,-1 0,1 0,-1 0,1 0,-1-1,1 1,-1-1,1 0,0 0,0-1,5 1,-1-1,1-1,-1 1,1-2,-1 1,0-1,0 0,0-1,0 1,-1-2,1 1,4-5,6-3,-1-1,-1-1,0 0,-1-1,0-1,-2 0,1-1,-2 0,-1-1,0-1,-1 0,2-7,-14 5,-19 37,4 2</inkml:trace>
  <inkml:trace contextRef="#ctx0" brushRef="#br0" timeOffset="2096.597">4517 875,'47'-23,"-1"-1,-2-3,0-1,-2-2,12-14,-49 40,2-1,0 0,0 0,-1-1,1 0,-1 0,0-1,-1 0,0 0,0 0,0-1,-1 1,0-1,1-6,-5 12,-1 0,0 0,1-1,-1 1,0 0,-1 0,1 0,0 0,-1 1,1-1,-1 0,1 0,-1 1,0-1,1 1,-1-1,0 1,0 0,0 0,0 0,-1 0,1 0,0 1,0-1,0 0,-1 1,1 0,0-1,-1 1,1 0,0 0,-1 1,1-1,0 0,-1 1,1-1,0 1,0 0,0 0,0 0,-2 0,-15 6,-1 0,2 1,-1 1,1 1,0 1,1 0,0 1,1 1,0 0,1 1,1 1,0 0,1 1,1 1,0 0,-5 12,13-24,0 0,1 0,-1 0,1 0,0 1,0 0,1-1,0 1,0 0,0 0,1 0,0 0,0 0,1 1,-1-1,1 0,0 0,1 0,0 1,0-1,0 0,1 0,0 0,0 0,0-1,1 1,-1 0,2-1,-1 0,0 0,1 0,0 0,0 0,1-1,-1 0,5 4,8-2,-1-1,1 0,0-1,1-1,-1 0,0-2,1 0,-1 0,1-2,-1 0,8-2,5-2,0 0,0-2,-1-1,0-2,0 0,-1-2,-1-1,0-1,7-7,-8 5</inkml:trace>
  <inkml:trace contextRef="#ctx0" brushRef="#br0" timeOffset="2567.719">5420 565,'-55'26,"1"2,2 3,0 2,3 2,-13 13,51-40,1 1,-1 0,2 1,-1 0,1 0,1 1,0 0,0 0,-4 11,11-21,0 1,0-1,1 1,-1-1,1 1,-1-1,1 1,0 0,-1-1,1 1,0-1,0 1,0 0,0-1,0 1,1-1,-1 1,0-1,1 1,-1 0,1-1,0 0,-1 1,1-1,0 1,0-1,0 0,0 1,0-1,0 0,0 0,1 0,-1 0,0 0,0 0,1 0,-1-1,1 1,-1 0,1-1,-1 1,1-1,-1 1,2-1,72 4,-42-10,-1-1,0-2,-1-2,0 0,0-3,-2 0,20-13,62-28,-108 53,1-1,-1 1,1 0,-1 0,1 0,0 0,0 1,0-1,0 1,0 0,0 0,0 1,0-1,0 1,0 0,0 0,0 0,1 1,-1-1,0 1,0 0,0 0,0 1,0-1,-1 1,1 0,0 0,-1 0,1 0,-1 1,0-1,0 1,0 0,2 2,-1 16,0 0,-2 0,0 0,-2 0,0 0,-1 1,-2-1,-4 20,-56 257,55-262,-2 0,-2-1,-1 0,-1-1,-2-1,-2 0,-1-1,-1-1,-2-1,-1-1,-19 19,41-46,0 0,0-1,0 1,0 0,0-1,0 1,0-1,-1 1,1-1,-1 0,1 0,-1 0,1 1,-1-1,0-1,1 1,-1 0,0 0,0-1,1 1,-1-1,0 1,0-1,0 0,0 0,0 0,0 0,0 0,0 0,0 0,1-1,-1 1,0-1,0 1,0-1,1 0,-1 0,0 0,1 0,-1 0,0 0,1 0,-1 0,1-1,0 1,-1 0,1-1,0 0,-1-1,-1-13,1 1,1-1,1-1,0 1,0 0,2 0,0 0,1 1,1-1,0 1,1-1,1 0,1-10,118-305,-4 73,-107 233</inkml:trace>
  <inkml:trace contextRef="#ctx0" brushRef="#br0" timeOffset="2845.203">6040 113,'-39'98,"4"2,4 1,-10 71,30-117,3 1,2 0,3 0,2 0,3 0,3 13,12-31,-12-43</inkml:trace>
  <inkml:trace contextRef="#ctx0" brushRef="#br0" timeOffset="3164.607">5984 904,'33'4,"0"-1,0-1,1-2,-1-2,0-1,0-1,0-2,0-1,-1-1,5-4,-27 7,-1 0,0 0,-1-1,1 0,-1-1,0 1,-1-2,0 1,0-1,0 0,-1 0,0-1,-1 0,0 0,0 0,-1-1,0 0,-1 1,2-11,-4 17,-1 0,1 0,-1 0,0 0,0-1,0 1,-1 0,1 0,-1 0,0 0,1 0,-1 1,-1-1,1 0,0 0,-1 0,1 1,-1-1,0 1,0 0,0-1,0 1,0 0,-1 0,1 0,0 0,-1 1,0-1,1 1,-1-1,0 1,0 0,0 0,0 0,0 0,0 1,0-1,0 1,0 0,0 0,0 0,0 0,0 1,0-1,0 1,0-1,0 1,0 0,-2 1,-12 5,1 1,-1 0,1 2,0-1,1 2,1 0,-1 1,2 0,0 1,0 1,1 0,1 1,-1 1,4-5,1 0,0 0,0 1,2 0,-1 0,1 1,1-1,0 1,1 0,0 0,0 9,3-17,-1-1,1 1,0 0,0 0,1 0,-1 0,1 0,0-1,0 1,1 0,0-1,-1 1,1-1,1 1,-1-1,1 0,0 0,0 0,0 0,0-1,0 1,1-1,0 0,0 0,0 0,0-1,0 1,0-1,1 0,-1 0,1 0,3 0,6 1,0 0,-1-1,1-1,0 0,0-1,0 0,0-1,0-1,0-1,-1 1,9-4,3-1</inkml:trace>
  <inkml:trace contextRef="#ctx0" brushRef="#br0" timeOffset="3431.113">7028 565,'-33'11,"0"3,1 0,1 2,0 2,2 0,0 2,0 1,2 2,-10 11,32-30,1-1,0 1,0 0,0 0,1 0,-1 0,1 0,0 1,1 0,-1-1,1 1,-1 0,1 0,1 0,-1 1,1-1,0 0,0 1,1-1,-1 1,1-1,0 0,1 1,-1-1,1 1,0-1,1 0,-1 1,1-1,0 0,0 0,1 0,0-1,-1 1,2 1,4 1,0 0,0-1,1 0,-1 0,1-1,0 0,1-1,-1 1,1-2,0 0,0 0,0 0,0-2,1 1,-1-1,0-1,1 1,-1-2,0 0,1 0,3-1,5-2,0 0,-1-1,1 0,-1-2,0 0,-1-1,1-1,-2-1,1 0,-1-1,1-2,6-8,0 0,-1-2,-2 0,0-2,-2 0,7-14,-6 9</inkml:trace>
  <inkml:trace contextRef="#ctx0" brushRef="#br0" timeOffset="3686.645">7452 113,'-15'48,"-9"30,0 12,-2 0,4-6,6-8,1-11,3-8,3-8,3-8,3-7,2-3,1-3,0-1,6-5,1-6</inkml:trace>
  <inkml:trace contextRef="#ctx0" brushRef="#br0" timeOffset="3850.831">7028 537,'43'-10,"29"-3,12 1,-4 2,-6 3,-10 3,-7 2,-8 1,-8 1,-11 0</inkml:trace>
  <inkml:trace contextRef="#ctx0" brushRef="#br0" timeOffset="4349.404">8355 0,'-9'34,"-14"49,-2 20,3 7,5-5,6-12,4-11,4-15,2-10,2-9,0-8,0-6,0-5,-1-1,1-1,4-6,-3-10,-2-8</inkml:trace>
  <inkml:trace contextRef="#ctx0" brushRef="#br0" timeOffset="4998.695">7959 621,'106'-11,"14"0,1-7,18-8,-115 19,0 0,0-2,-1-1,0-1,0-1,-2 0,1-2,-2-1,0 0,0-1,-2-2,0 0,-1 0,10-15,102-127,-129 159,0 0,0 0,0 0,1 0,-1 0,0 0,0 1,1-1,-1 0,1 0,-1 0,1 0,-1 1,1-1,-1 0,1 0,0 1,-1-1,1 0,0 1,0-1,-1 1,1-1,0 1,0-1,0 1,0 0,0-1,0 1,-1 0,1 0,0 0,0 0,0-1,0 1,0 1,0-1,0 0,0 0,0 0,0 0,0 1,0-1,0 0,0 1,-1-1,1 1,0-1,0 1,0-1,-1 1,1-1,0 1,-1 0,1 0,0-1,-1 1,1 0,-1 0,1 0,-1-1,0 2,-38 131,-99 201,119-240,18-91,1-1,-1 1,0 0,1-1,-1 1,1-1,0 1,-1-1,1 0,1 1,-1-1,0 0,0 0,1 0,-1 1,1-1,0-1,0 1,0 0,0 0,0-1,0 1,0-1,0 0,0 1,1-1,-1 0,1-1,-1 1,1 0,-1-1,1 1,-1-1,2 1,12-1,0-1,-1-1,1 0,0 0,-1-2,1 0,-1-1,0 0,-1-1,1-1,-1 0,-1-1,4-2,46-22,-45 23,-12 5,-1 0,1 0,0 1,0 0,0 0,0 0,0 1,1 0,-1 0,1 1,0 0,-1 0,1 0,0 1,0 0,-1 0,1 1,0 0,-1 0,1 0,0 1,-1 0,0 0,1 1,-1 0,0 0,0 0,2 3,-2-1,0 0,1 0,0 0,-1-1,2 0,-1 0,0-1,1 0,-1 0,1 0,0-1,0-1,0 1,0-1,0-1,1 1,-1-1,0-1,0 0,0 0,0 0,0-1,0 0,0-1,-1 0,1 0,-1 0,0-1,0 0,1-1,1 1,-1-1,0 0,1 0,-1-1,-1 0,1 0,-1 0,0-1,-1-1,0 1,0-1,0 0,-1 0,0-1,-1 1,0-1,0 0,-1 0,0 0,-1-1,1-3,-3 10,-1 1,1-1,-1 1,0-1,1 1,-1-1,0 1,-1 0,1-1,0 1,-1 0,1 0,-1 0,1 0,-1 0,0 0,0 1,0-1,0 1,0-1,0 1,-1 0,1-1,0 1,-1 0,1 1,-1-1,1 0,-1 1,1-1,-1 1,1 0,-1 0,0 0,1 0,-3 1,-92 23,88-19,-1 1,1 0,0 1,0 0,1 0,0 1,0 0,1 1,0-1,0 1,1 1,1-1,-1 1,1 0,1 0,0 1,0-1,1 1,1 0,0 0,0 0,1 0,0 0,1 0,0 0,1 1,0-1,1 0,0 0,1-1,0 1,1 0,0-1,0 0,1 0,1 0,0-1,0 1,1-1,0 0,16 10,1 0,0-2,2-1,0-1,1-1,0-1,1-2,0 0,1-2,0-1,0-2,1-1,0-1,8-1,60 3,-62-6</inkml:trace>
  <inkml:trace contextRef="#ctx0" brushRef="#br0" timeOffset="16651.003">58 2230,'-1'0,"1"0,0 0,-1 0,1 0,-1 0,1 0,0 0,-1 0,1 0,0-1,-1 1,1 0,0 0,-1 0,1 0,0 0,-1-1,1 1,0 0,0 0,-1-1,1 1,0 0,0 0,-1-1,1 1,0 0,0 0,0-1,0 1,-1 0,1-1,0 1,0 0,0-1,0 1,0-1,0 1,0 0,0-1,-13 37,8-18,-1-2,1 0,0 1,1-1,0 1,2 0,0 0,0 0,2 0,0 0,1 1,1-1,1 0,0-1,1 1,1-1,0 1,6 10,-8-24,-1 0,0 0,1 0,-1-1,1 1,0-1,0 0,0 0,0 0,0 0,1 0,-1-1,0 1,1-1,-1 0,1 0,0 0,-1-1,1 1,0-1,-1 0,1 0,0 0,-1-1,1 1,-1-1,1 0,0 0,-1 0,1 0,-1-1,0 1,2-2,103-70,8-65,-115 137,-1-1,0 1,1 0,0 0,-1 0,1 0,-1-1,1 1,0 0,0 0,0 0,0 1,0-1,0 0,0 0,0 0,0 1,0-1,0 0,0 1,0-1,1 1,-1 0,0-1,0 1,1 0,-1 0,0-1,0 1,1 0,-1 0,0 1,1-1,-1 0,0 0,0 1,1-1,-1 0,0 1,0-1,0 1,0 0,0-1,1 1,-1 0,0 0,-1 0,1 0,0-1,0 1,0 0,0 1,-1-1,1 0,0 0,-1 1,24 54,-22-50,-1 0,1 0,1 0,-1 0,1 0,0 0,0-1,0 1,1-1,0 0,0 0,0 0,1-1,0 1,0-1,0 0,0 0,0-1,1 0,0 0,1 1,2-4,0 1,0-1,1-1,-1 0,0 0,0 0,0-1,-1-1,1 0,0 0,-1 0,0-1,1-1,-2 1,1-1,0 0,-1-1,0 0,0 0,-1-1,0 1,0-1,-1-1,1 1,-1-1,-1 0,0 0,3-8,-1 2,0 1,-1-1,-1 0,-1-1,0 1,0-1,-2 0,0 1,0-10,5 16,1 11</inkml:trace>
  <inkml:trace contextRef="#ctx0" brushRef="#br0" timeOffset="16967.912">1158 2286,'-10'5,"-1"-1,1 2,-1 0,2 0,-1 0,1 1,0 1,0 0,1 0,0 0,0 1,1 1,0-1,1 1,0 0,1 0,0 1,0 0,0 4,4-13,0 1,0-1,1 1,0 0,-1-1,1 1,0-1,0 1,0 0,1-1,-1 1,1 0,-1-1,1 1,0-1,0 1,0-1,0 0,0 1,1-1,-1 0,1 0,0 0,-1 0,1 0,0 0,0 0,0-1,0 1,1-1,-1 1,0-1,1 0,-1 0,0 0,1 0,-1 0,1-1,0 1,6 1,0 0,0-1,0 0,-1 0,1-1,0 0,0-1,0 0,0 0,0-1,1 0,-2 0,-1 0,0-1,0 0,0 0,-1-1,1 1,-1-2,0 1,0 0,0-1,0 0,-1-1,0 1,0-1,-1 0,1 0,-1-1,-1 1,1-1,-1 0,0 0,-1 0,1 0,-1 0,-1-1,1 1,-2 0,1-1,-1 1,0-1,0 1,-1-1,0 1,0-1,-1 1,0-3,-59-57,38 54</inkml:trace>
  <inkml:trace contextRef="#ctx0" brushRef="#br0" timeOffset="17220.941">1553 2569,'-14'-15,"-5"-14,0-7,10-2,5 1,8 1,9 3,6 1,5 7,-1 3,0 4,0 6,-3 5</inkml:trace>
  <inkml:trace contextRef="#ctx0" brushRef="#br0" timeOffset="17735.983">1949 1694,'-97'664,"79"-479,19-185,-1-1,1 1,-1-1,1 1,-1 0,1-1,-1 1,1 0,0 0,-1-1,1 1,-1 0,1 0,0 0,-1 0,1 0,0 0,-1 0,1 0,0 0,-1 0,1 0,-1 0,1 0,0 1,-1-1,1 0,-1 0,1 1,0-1,-1 0,1 1,-1-1,1 1,-1-1,1 0,-1 1,0-1,1 1,-1 0,0-1,1 1,-1-1,0 1,1-1,-1 1,0 0,0-1,0 1,0 0,0-1,0 1,0-1,0 1,0 0,0-1,0 1,0 0,0-1,0 1,0 0,-1-1,1 1,0-1,-1 1,34-44,242-331,-272 370,19-58,-23 62,-1-1,0 1,0 0,0 0,1 0,-1 0,0 0,0 0,1 1,-1-1,0 1,0-1,1 1,-1 0,0-1,1 1,-1 0,1 0,-1 0,1 0,0 0,-1 1,1-1,0 0,0 1,0-2,-152 137,151-137,0 1,0 0,0 1,0-1,0 0,0 0,1 1,-1-1,0 1,1 0,-1-1,1 1,0 0,-1 0,1 0,0 0,0 0,1 0,-1 0,0 0,0 0,1 0,0 1,-1-1,1 0,0 0,0 1,0-1,0 0,1 0,-1 0,0 1,1-1,0 0,-1 0,1 0,0 0,0 0,0 0,1 0,-1 0,0 0,1-1,-1 1,2 0,92 44,-84-43,0 1,-1 0,1 1,-1 0,0 0,0 1,-1 0,1 1,-1 0,-1 0,1 1,-2 1,1-1,-1 1,1 2,26 41,-22-40</inkml:trace>
  <inkml:trace contextRef="#ctx0" brushRef="#br0" timeOffset="18613.35">3275 2286,'0'-1,"0"1,1-1,-1 1,1-1,0 0,-1 1,1-1,-1 1,1-1,0 1,-1 0,1-1,0 1,-1 0,1-1,0 1,0 0,-1 0,1 0,0-1,0 1,-1 0,1 0,0 0,0 0,0 1,-1-1,1 0,0 0,0 0,-1 1,1-1,0 0,-1 0,1 1,0-1,-1 1,1-1,0 1,-1-1,1 1,-1-1,1 1,-1 0,1-1,-1 1,1-1,-1 1,0 0,1 0,-1-1,0 1,0 0,1 0,-1-1,0 1,0 0,0 0,5 11,0 1,-1-1,0 1,-1 0,-1 0,0 1,0-1,-2 0,0 1,0-1,-1 5,0 7,1 0,-1 0,-1 0,-1-1,-2 1,0-1,-2 0,-3 7,-12-1,22-29,0-1,-1 1,1-1,0 0,-1 1,1-1,0 0,-1 0,1 1,-1-1,1 0,-1 0,1 0,-1 1,1-1,-1 0,1 0,0 0,-1 0,1 0,-1 0,1 0,-1 0,1 0,-1 0,1 0,-1 0,1-1,-1 1,1 0,-1 0,1 0,-1-1,1 1,0 0,-1-1,1 1,-1 0,1-1,0 1,-1 0,1-1,0 1,0 0,-1-1,1 1,0-1,0 1,0-1,-1 1,1-1,0 1,0-1,0 1,0-1,0 1,0-1,0 1,0-1,0 1,0-1,0 1,0-1,1 1,-1 0,0-1,0 1,1-1,0-16,1 0,1 0,0 0,2 0,0 1,0 0,2 0,0 0,1 1,0 0,1 1,1-1,20-34,2 2,2 1,2 2,2 2,2 1,1 1,2 3,2 1,83-30,-126 66,-1-1,0 1,0-1,1 1,-1 0,0 0,1-1,-1 1,0 0,1 0,-1 1,0-1,1 0,-1 0,0 1,1-1,-1 0,0 1,0 0,1-1,-1 1,0 0,0-1,0 1,0 0,0 0,0 0,0 0,0 0,0 0,-1 0,1 0,0 0,-1 0,1 1,-1-1,1 0,-1 0,1 1,-1-1,0 0,0 1,1-1,-1 1,0 63,-4-47,0 1,-2-1,0 0,-1 0,0-1,-2 0,0 0,-1-1,-1 0,-8 8,-108 95,121-114,-2 3,0 0,-1 0,0-1,0 0,-1-1,0 0,0 0,0-1,-1-1,0 1,0-2,0 0,-1 0,3-5,5-4</inkml:trace>
  <inkml:trace contextRef="#ctx0" brushRef="#br0" timeOffset="19221.73">3868 2343,'17'6,"1"0,0-1,0-1,0 0,1-1,-1-1,1-1,0-1,-1-1,1 0,-1-1,1-1,-1-1,0-1,90-49,-104 51,-1 1,1-1,-1 0,0 0,0 0,-1-1,1 1,0 0,-1-1,0 0,0 0,0 1,0-1,-1 0,0-1,1 1,-1 0,-1 0,1 0,-1-1,1 1,-1 0,-1 0,1-1,0 1,-2-3,1 4,0 0,0 1,0-1,0 0,-1 0,1 0,-1 1,0-1,0 1,0 0,0-1,-1 1,1 0,0 0,-1 0,1 0,-1 1,0-1,0 1,0 0,1 0,-1 0,0 0,-1 0,1 0,0 1,0-1,0 1,0 0,0 0,0 1,0-1,-1 0,1 1,-1 0,-5 1,0 0,1 0,-1 1,1 0,0 1,0 0,0 0,0 1,1 0,0 0,0 1,-1 0,-3 5,1 1,0 0,1 1,0 0,1 0,0 0,1 1,0 1,1 2,3-12,1 1,1 0,-1-1,1 1,0 0,0-1,1 1,0 0,0 0,0 0,0-1,1 1,0 0,1 0,-1-1,1 1,0-1,0 1,1-1,-1 0,1 0,0 0,1 0,-1-1,5 5,2-3,0-1,1 0,0 0,0-1,0 0,0-1,1-1,-1 0,1 0,0-1,-1 0,1-1,0-1,0 0,-1 0,1-1,-1 0,1-1,-1-1,0 0,0 0,2-2,33-15,-1-2,-1-2,-1-1,-2-3,-1-1,22-22,63-80,-122 129,-1 0,1-1,-1 1,0-1,0 0,0 0,0 0,-1 0,1 0,-1 0,0 0,-1-1,1 1,-1 0,0 0,0-1,0 1,0 0,-1-1,0 0,-2 4,0 0,0 0,0 1,-1-1,1 1,0 0,0 0,-1 0,1 0,0 0,0 1,-1-1,1 1,0 0,0 0,0 1,0-1,0 0,0 1,0 0,1 0,-1-1,0 2,1-1,0 0,-1 0,1 1,0-1,-1 4,-1-4,1 1,-1 0,1 0,0 0,0 0,0 0,1 1,-1-1,1 1,0 0,0 0,0 0,0 0,1 0,0 0,-1 0,2 0,-1 1,0-1,1 0,0 1,0-1,0 0,0 1,1-1,0 0,0 1,0-1,0 0,1 0,-1 0,1 0,0 0,0-1,1 1,-1 0,1 0,97 52,-90-53,-1 0,1 1,-1 0,0 1,0 0,0 0,-1 1,0 0,0 1,0-1,1 4,-6-4,0-1,-1 1,0 0,0 0,0 0,-1 0,0 0,0 0,0 0,-1 0,0 0,-1 0,1 1,-1-1,0 0,0 0,-1 0,0 0,0 0,0-1,-1 1,0-1,0 1,0-1,-1 0,0 0,0 0,-2 1,-7 17,5-6,4-3</inkml:trace>
  <inkml:trace contextRef="#ctx0" brushRef="#br0" timeOffset="20082.628">5222 2117,'48'-3,"-1"-2,0-3,0-1,34-12,-79 21,22-6,-1-1,0-1,0-1,-1-1,0 0,-1-2,18-12,-31 18,0-1,0 0,-1 0,0-1,0 1,-1-1,1-1,-2 1,1-1,-1 0,-1-1,0 1,0-1,-1 0,0 1,0-2,-1 1,-1 0,1-6,-7-55,5 69,0 0,-1 1,1-1,0 0,-1 0,0 1,1-1,-1 1,0-1,0 0,0 1,0 0,0-1,0 1,-1 0,1-1,0 1,-1 0,1 0,-1 0,1 0,-1 0,1 0,-1 1,0-1,1 0,-1 1,0 0,1-1,-1 1,0 0,0 0,0 0,1 0,-1 0,0 0,-1 1,-4 3,1 0,0 1,0 0,1 0,0 0,-1 1,2-1,-1 1,1 1,0-1,0 1,0-1,1 1,0 0,1 0,0 0,0 1,0-1,1 1,0-1,0 8,-113 517,101-479,7-15,-2 0,-1 0,-2-1,-1-1,-2 1,-2-2,-1 0,-2-1,-1-1,-1-1,-2-1,-2-1,-17 18,39-45,0 0,0 0,-1 0,1 0,-1 0,1-1,-1 1,0-1,0 0,0 0,0-1,0 1,0-1,0 0,-1 0,1 0,0 0,-1-1,1 0,-1 0,1 0,0-1,-1 1,1-1,0 0,-1 0,1-1,0 1,0-1,0 0,0 0,0 0,1 0,-1-1,0 0,1 1,0-1,0-1,0 1,0 0,0-1,1 1,-1-1,0-3,0-2,1 0,1-1,-1 1,2 0,-1-1,1 1,1-1,0 1,0 0,0-1,2 1,-1 0,1 0,0 0,1 1,0-1,0 1,6-8,4-6,1 0,1 1,1 1,1 1,1 0,5-3,18-10,1 1,1 3,2 1,1 3,1 1,0 3,2 1,22-3,19 3,-75 17,0 0,0-1,0-1,-1 0,1-2,-1 1,0-2,0 0,-1-1,-4-11,-38 22,17 1,0 1,1 0,-1 0,1 1,1 1,-1-1,1 2,0-1,0 1,1 0,0 1,1 0,0 0,0 1,1 0,0 0,1 0,0 1,0 0,1 0,1 0,0 0,0 5,3-14,0 1,0 0,1-1,-1 1,1 0,0-1,-1 1,1-1,0 1,1-1,-1 0,0 1,1-1,-1 0,1 0,0 0,0 0,0 0,0-1,0 1,0 0,0-1,0 1,1-1,-1 0,1 0,-1 0,1 0,-1 0,1-1,-1 1,1-1,0 0,-1 1,1-1,97-4,-88 1,0-1,0 0,0 0,0-1,-1-1,0 0,0 0,0-1,-1-1,0 0,0 0,-1-1,2-2,-6 6,0-1,-1 0,1 1,-1-2,0 1,0 0,-1-1,0 0,0 1,-1-1,0 0,0-1,0 1,-1 0,0 0,-1-1,0 1,0-1,0 1,-1 0,0-1,0 1,-1-1,1 5,-1-1,1 1,0 0,-1 0,0 0,0 0,0 0,0 0,0 0,-1 1,1-1,-1 1,0-1,1 1,-1 0,0 0,0 1,-1-1,-1-1,-16-4</inkml:trace>
  <inkml:trace contextRef="#ctx0" brushRef="#br0" timeOffset="20301.207">6210 2597,'5'-29,"6"-19,6-6,1 1,1 5,3 6,2 10,-3 10</inkml:trace>
  <inkml:trace contextRef="#ctx0" brushRef="#br0" timeOffset="20735.398">6464 2456,'195'-206,"-137"162,-57 43,1 0,-1 0,0 1,1-1,-1 1,1-1,-1 1,1 0,-1 0,1-1,-1 1,1 0,-1 0,1 0,0 1,-1-1,1 0,-1 1,1-1,-1 1,0-1,1 1,-1-1,1 1,-1 0,0 0,0 0,1 0,-1 0,0 0,0 0,0 0,0 0,0 1,0-1,-1 0,1 1,0-1,-1 0,1 1,-1-1,1 1,-1 0,3 5,-3-3,0-1,1 0,-1 1,1-1,0 0,0 0,0 1,0-1,1 0,-1 0,1 0,0-1,0 1,0 0,0-1,0 1,0-1,1 1,-1-1,1 0,0 0,0 0,0-1,0 1,0-1,0 1,0-1,0 0,0 0,1-1,-1 1,0-1,1 1,-1-1,0 0,1 0,-1-1,98-50,-99 50,-1 0,1 1,0-1,-1 1,1-1,-1 1,1 0,0-1,-1 1,1 0,0 0,0 0,-1 1,1-1,0 0,-1 1,1-1,-1 1,1-1,0 1,-1 0,1-1,-1 1,0 0,1 0,-1 0,0 0,1 1,-1-1,0 0,0 0,0 1,0-1,0 1,0-1,-1 1,1-1,0 1,-1-1,1 1,-1 0,0-1,1 2,26 33,-22-33,-1-1,1 0,0 0,0-1,0 1,0-1,1 0,-1-1,0 1,0-1,1 0,-1 0,0-1,0 0,0 1,1-2,-1 1,0-1,0 1,-1-1,1-1,3-1,11-8</inkml:trace>
  <inkml:trace contextRef="#ctx0" brushRef="#br0" timeOffset="21036.352">7227 2286,'37'4,"1"-1,0-2,0-2,0-1,0-3,15-3,-49 8,0 0,0-1,0 1,0-1,-1 0,1 0,0 0,0 0,-1-1,1 0,-1 1,1-1,-1 0,0-1,1 1,-1-1,-1 1,1-1,0 0,-1 0,1 0,-1-1,0 1,0 0,0-1,0 1,-1-1,0 0,1 0,-1 0,-4 1,0-1,0 1,-1 0,1 0,-1 0,1 0,-1 1,0-1,0 1,0 0,-1 0,1 0,0 1,-1 0,1 0,-1 0,1 0,-1 0,1 1,-1 0,0 0,1 0,-1 1,1 0,-3 0,-1-1,1 1,-1 0,1 0,-1 0,1 1,0 0,-1 1,1 0,0 0,1 0,-1 1,0 0,1 0,0 1,0-1,0 1,1 1,0-1,0 1,0 0,1 0,-1 0,2 1,-1 0,1-1,0 1,0 1,0-1,1 0,1 0,-1 1,1-1,0 1,1 2,0-5,1-1,0 0,1 0,-1 0,1 0,0 0,0 0,0 0,0 0,0-1,1 1,0-1,0 1,0-1,0 0,0 0,1-1,-1 1,1-1,0 0,-1 0,1 0,0 0,0 0,1-1,-1 0,3 1,122 4,-100-7,4 0,-5 0</inkml:trace>
  <inkml:trace contextRef="#ctx0" brushRef="#br0" timeOffset="21517.453">8101 2173,'-18'4,"-1"1,1 1,0 1,1 0,0 1,0 1,0 1,1 0,1 1,0 1,0 0,1 1,1 0,-5 8,16-19,0 1,0 0,0 1,0-1,1 0,-1 0,1 1,0-1,0 1,0-1,1 1,-1 0,1-1,0 1,0-1,0 1,0 0,1-1,0 1,-1-1,1 1,0-1,1 1,-1-1,1 0,-1 0,1 0,0 0,0 0,1 0,-1 0,0 0,1-1,0 1,-1-1,1 0,0 0,0 0,0 0,1 0,-1-1,0 0,1 1,-1-1,4 0,4 1,-1-1,1 0,0-1,0 0,-1 0,1-1,0-1,-1 0,1 0,-1-1,1-1,-1 1,0-2,-1 1,1-1,-1-1,2-1,143-119,-130 102,0-1,-2-2,-1 0,-2 0,0-2,4-12,-16 28,0-1,-1 1,-1-2,-1 1,0 0,0-1,-2 0,1 0,-2 0,0 0,-1 0,-1 0,0 0,-1 0,-2-8,3 18,0 1,-1-1,1 0,-1 1,0 0,0-1,0 1,-1 0,1 0,-1 0,0 0,0 1,-1-1,1 1,-1 0,0 0,1 0,-1 0,-1 1,1-1,0 1,-1 0,1 1,-1-1,1 1,-1-1,0 2,1-1,-1 0,0 1,0 0,0 0,1 0,-1 1,0 0,0-1,1 2,-1-1,1 1,-1-1,1 1,-1 0,1 1,0-1,0 1,0 0,-8 7,1 1,1 0,0 0,0 1,1 0,1 1,0 0,1 0,0 1,1 0,1 0,0 0,1 1,0 0,1 0,1 0,0 0,2 0,-1 0,2 0,0 0,0 1,2-1,0-1,0 1,2 0,0-1,6 14,-3-9,1-1,1 1,1-1,0-1,1 0,1-1,1 0,0-1,1 0,0-2,1 1,1-2,0 0,1-1,0-1,0-1,1 0,1-2,-1 0,1-1,0-1,1 0,11 0,-5-4</inkml:trace>
  <inkml:trace contextRef="#ctx0" brushRef="#br0" timeOffset="22089.378">9399 2145,'-12'17,"0"0,2 1,0 0,0 0,2 1,0 1,1-1,2 1,-1 0,2 4,3-21,0 1,0 0,1-1,0 1,0 0,0 0,0-1,0 1,1 0,0-1,0 1,0 0,0-1,0 1,1-1,-1 0,1 1,0-1,0 0,0 0,1 0,-1 0,1-1,-1 1,1-1,0 1,0-1,0 0,0 0,0 0,1-1,-1 1,1-1,-1 0,1 1,-1-2,1 1,1 0,10-1,0-1,-1 0,1-1,-1-1,0 0,0-1,0 0,0-1,-1-1,1 0,-1-1,-1-1,0 1,0-2,2-1,-10 7,1-1,-1 1,0-1,0 0,0 0,0 0,0 0,-1-1,0 0,0 1,0-1,-1 0,0 0,0-1,0 1,0 0,-1-1,0 1,0-1,0 1,-1-1,0 1,0-1,0 0,-1 1,0-1,0 1,0-1,-1 1,0 0,0-1,0 1,0 0,-1 0,0 1,0-1,0 0,-1 1,0 0,-5-6,-1 1,0 0,0 1,-1 0,0 1,-1 0,0 0,0 2,0-1,0 2,-1-1,0 2,-6-2,-6 6</inkml:trace>
  <inkml:trace contextRef="#ctx0" brushRef="#br0" timeOffset="22457.193">9766 2427,'61'-75,"3"2,2 3,11-3,-25 36,-51 38,1 0,-1-1,0 1,1 0,-1 0,0 0,0 0,0 0,0 1,0-1,0 0,0 0,0 1,-1-1,1 0,0 1,-1-1,1 1,-1-1,0 1,1-1,-1 1,0-1,0 1,0-1,0 1,0-1,0 1,0-1,-1 1,1-1,-1 1,1-1,-1 1,1-1,-1 1,0-1,1 0,-1 0,0 1,-1 0,0 5,-2 12,1-13,1 1,-1 0,1-1,1 1,-1 0,1 0,0 0,1 1,0-1,0 0,0 0,1 0,0 0,1 0,-1 0,1 0,1 0,-1-1,1 1,0-1,1 0,-1 0,1 0,1 0,1-4,0-1,0 0,1 0,-1 0,0-1,1 0,-1 0,1-1,-1 0,0 0,1 0,-1-1,0 0,0 0,0 0,0-1,-1 0,1 0,-1-1,0 0,0 1,0-2,0 1,0 0,-1-1,2-3,0 3,7-4,-1-1,0 0,-1-1,-1 0,1-1,-2 0,0 0,0-1,-1-1,-1 1,0-1,-1 0,0-1,-1 1,0-5,-1-6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55.5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89,'37'-15,"-1"1,2 2,0 2,0 1,0 2,1 2,13 0,131-6,145 11,-153 2,53-2,-169 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56.7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1 195,'47'-10,"65"-12,27-3,9 3,-6 1,-8 3,-7 1,-12 2,-5 5,-8-2,-6 2,-10 2,-20 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08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3358 172,'-11'422,"-23"-116,18-196,9-103,1-8</inkml:trace>
  <inkml:trace contextRef="#ctx0" brushRef="#br0" timeOffset="243.061">2766 397,'34'-19,"49"-26,20-9,3-2,-8 6,-11 5,-10 6,-9 9,-11 11,-11 2,-8 6,-5 3,-5 4,-5 7,-4 3,-4 1</inkml:trace>
  <inkml:trace contextRef="#ctx0" brushRef="#br0" timeOffset="6962.04">3811 793,'1'0,"1"-1,0 1,-1 0,1 0,0 1,-1-1,1 0,0 1,-1-1,1 1,0-1,-1 1,1 0,-1-1,1 1,-1 0,0 0,1 0,-1 0,0 1,0-1,1 0,-1 0,0 1,0-1,-1 1,1-1,0 1,0-1,-1 1,1-1,-1 1,1-1,-1 1,0 0,1-1,-1 1,0 0,0 0,0-1,-1 2,-17 68,-31 95,49-163,-1 0,1 0,-1 0,1 0,0 0,1 0,-1 0,0 0,1 0,-1 0,1-1,0 1,0 0,0 0,1-1,-1 1,0 0,1-1,0 0,0 1,-1-1,1 0,1 0,-1 0,0 0,0 0,1 0,-1-1,1 1,-1-1,1 0,0 0,0 0,0 0,-1 0,1 0,0-1,0 0,0 1,0-1,0 0,0 0,0-1,0 1,0-1,0 1,-1-1,1 0,0 0,0 0,15-9,-1-2,0 1,-1-2,0 0,-1-1,0-1,-1 0,-1-1,0 0,-1-1,7-15,-14 26,130-221,-115 206,-9 40,-2 123,19 82,-16-113,-6 0,-6 77,-1-124,3-46,-1 1,-1-1,-1 0,0 0,-1 0,-1 0,-1 0,-1 0,0-1,-1 1,-1-2,-1 1,0-1,-1 0,-1 0,0-1,-1-1,-1 0,0 0,-12 9,22-22,0 1,-1-1,1 0,0 0,0 0,-1 0,1-1,-1 1,1-1,0 1,-1-1,1 0,-1 0,1 0,-1 0,1 0,-1-1,1 1,-1-1,1 1,0-1,-1 0,1 0,0 0,0-1,-1 1,1 0,0-1,0 1,1-1,-1 0,0 1,0-1,0-1,-36-79,35 43,2 0,2 0,1 0,2 0,2 1,1-1,4-5,-3 9,1 1,2 0,2 1,1 0,13-20,-13 27</inkml:trace>
  <inkml:trace contextRef="#ctx0" brushRef="#br0" timeOffset="7498.042">4713 793,'-17'168,"5"154,13-314,-1 0,-1 0,1 0,-1 0,-1 0,1 0,-1 0,-1 0,1-1,-1 1,-4 6,7-14,-1 1,0-1,1 1,-1 0,1-1,-1 1,0-1,0 0,1 1,-1-1,0 1,0-1,1 0,-1 0,0 0,0 1,0-1,0 0,1 0,-1 0,0 0,0 0,0 0,0 0,1-1,-1 1,0 0,0 0,0-1,1 1,-1 0,0-1,0 1,1-1,-1 1,0-1,1 1,-1-1,1 0,-1 1,1-1,-1 0,1 1,-1-1,1 0,-1 0,1 1,0-1,0 0,-1 0,1 0,0 1,0-1,0 0,0 0,0 0,0 0,0 1,0-1,0 0,0 0,0 0,1 1,-1-1,0 0,1 0,-1 0,1 0,1-22,0 1,2-1,0 1,2 0,0 0,2 0,4-7,21-50,4 1,43-65,-57 104,2 0,2 1,1 2,2 1,1 1,34-27,0 22,-64 38,0 1,1-1,-1 1,0-1,1 1,-1 0,1-1,-1 1,0 0,1 0,-1 0,1 0,-1 0,0 1,1-1,-1 0,1 0,-1 1,0-1,1 1,-1 0,0-1,0 1,0 0,1 0,-1 0,0-1,0 1,0 0,0 0,0 1,-1-1,1 0,0 0,0 0,-1 1,1-1,-1 0,1 1,-1-1,1 0,-1 1,0-1,0 0,0 1,0-1,0 1,0-1,0 1,0 0,-1 18,-2 1,0-1,-1 0,-1 0,-1 0,0-1,-2 0,0 1,4-11,-14 32,-2-1,-2-1,-2-1,-1-1,-2-1,-27 28,43-52,-66 54,76-66,0 1,0-1,-1 0,1 1,0-1,0 0,0 0,-1 0,1 0,0 0,0 0,0 0,0 0,-1-1,1 1,0 0,0-1,0 1,0-1,0 1,0-1,0 0,0 1,0-1,0 0,0 0,0 1,0-1,1 0,-1 0,0 0,1 0,-1 0,0 0,1 0,-1-1,1 1,0 0,-1 0,1 0,0 0,0-1,0 1,0 0,0 0,0 0,0 0,0-1,0 1,1 0,-1-1,13-62,-2 38</inkml:trace>
  <inkml:trace contextRef="#ctx0" brushRef="#br0" timeOffset="7818.943">5390 736,'0'24,"5"18,2 5,-1 1,4-8,0-6,-2-10</inkml:trace>
  <inkml:trace contextRef="#ctx0" brushRef="#br0" timeOffset="7985.135">5503 397,'0'0</inkml:trace>
  <inkml:trace contextRef="#ctx0" brushRef="#br0" timeOffset="24718.484">1 2232,'76'-16,"-1"-2,0-4,-1-3,-2-3,-1-4,-1-2,23-18,-79 44,0-1,-1 0,-1 0,1-1,-1-1,-1 0,0-1,-1 0,0 0,0-1,-2 0,1-1,-2 0,0-1,-1 1,0-1,-1 0,2-13,-6 27,-1-1,1 0,-1 0,1 0,-1 0,0 0,0 0,0 0,0 0,0 0,0 1,-1-1,1 0,-1 0,1 0,-1 0,0 0,0 1,1-1,-1 0,0 1,-1-1,1 1,0-1,0 1,-1-1,1 1,-1 0,1 0,-1 0,1-1,-1 2,0-1,0 0,1 0,-1 0,0 1,0-1,0 1,0 0,0-1,0 1,1 0,-1 0,0 0,0 0,0 1,0-1,0 1,0-1,0 1,0-1,1 1,-1 0,0 0,1 0,-1 0,-1 1,-8 11,0 1,1 0,1 1,0 0,1 0,1 1,0 0,1 0,1 1,0-1,1 1,1 0,1 1,-1 14,-14 121,7 1,6 21,6-144,-2-1,0 1,-3 0,0 0,-2 0,-1-1,-1 0,-2 0,-1-1,-2 0,0-1,-2 0,-1-1,-1-1,-1 0,-2-1,0-1,-4 2,9-12,-1 0,0 0,0-1,-1-1,-1-1,0 0,-1-1,0-1,0 0,-1-2,0 0,0-1,-1-1,1-1,-1-1,-17 1,34-4,-1 1,1-1,0-1,-1 1,1 0,0-1,0 1,0-1,-1 0,1 0,0-1,0 1,0 0,0-1,1 0,-1 0,0 0,1 0,-1 0,1 0,0-1,0 1,0-1,0 1,0-1,0 0,1 0,-1 0,1 0,0 0,0 0,0 0,0 0,1-1,-1 1,1 0,0 0,0-1,0 1,0 0,1 0,-1-1,1 1,0 0,0-2,4-16,1 1,1 0,1 0,1 1,0 0,1 1,1 0,1 0,1 2,0-1,1 1,6-4,18-16,1 1,2 3,2 1,19-10,-15 11,-18 8,2 2,0 0,1 3,1 0,1 2,0 2,0 1,2 2,-1 1,15-1,117-15,-111 5,-88 32,18-3,1 0,0 2,1-1,0 2,1 0,0 0,1 1,0 0,1 0,1 1,0 1,1-1,0 3,6-12,0-1,1 1,0-1,0 1,0-1,1 1,-1-1,1 1,0-1,0 1,1-1,-1 0,1 0,0 0,0 0,0 0,1 0,0 0,-1-1,1 1,0-1,1 0,-1 0,0 0,1 0,0 0,0-1,0 0,0 0,0 0,0 0,0-1,1 1,-1-1,0 0,1-1,-1 1,1-1,-1 0,1 0,0 0,-1 0,1-1,-1 0,0 0,1 0,-1 0,0-1,2 0,6-1,1-1,-1 0,0-1,0 0,-1-1,1 0,-1-1,0 0,-1-1,0 0,0 0,-1-1,0-1,0 1,-1-1,0-1,-1 0,-1 0,1 0,-2-1,1 0,-2 0,1 0,-2 0,0-1,0 0,-1 0,-1 1,0-7,-1 10,1 4,0 0,-1-1,0 1,0 0,-1-1,1 1,-1 0,0-1,0 1,-1 0,0 0,0 0,0 0,0 0,-1 1,0-2,-10-6</inkml:trace>
  <inkml:trace contextRef="#ctx0" brushRef="#br0" timeOffset="24954.545">1299 2626,'14'-4,"10"-12,1-8,0-4,-3-2,-1-2,-4 1,0 1,-3 0,1 0,2 6,-1 2,2 0,1-1,4 3,-3 5</inkml:trace>
  <inkml:trace contextRef="#ctx0" brushRef="#br0" timeOffset="25342.323">1948 2232,'-23'14,"1"2,0 0,1 2,1 0,1 2,0 0,2 0,-8 14,21-31,1 1,0-1,0 1,1 0,-1 0,1 0,0 0,0 0,0 0,0 1,1-1,0 1,0-1,0 1,0 0,1-1,0 1,0 0,0-1,0 1,1 0,0-1,0 1,0-1,0 1,1-1,0 0,0 1,0-1,0 0,1 0,-1 0,1-1,0 1,0-1,1 1,-1-1,1 0,0 0,-1-1,13 4,0-1,0 0,0-2,0 0,1 0,-1-2,1 0,-1-1,1-1,0 0,-1-1,0-1,1 0,-1-1,0-1,6-3,-6 2,0-1,-1-1,0 0,0-1,-1 0,0-1,0-1,-1 0,0-1,6-9,-2 5</inkml:trace>
  <inkml:trace contextRef="#ctx0" brushRef="#br0" timeOffset="25657.736">2259 2429,'37'-15,"-1"-1,0-2,-1-1,24-18,-53 33,0 1,-1-1,1 0,-1 0,0-1,0 1,-1-1,1 0,-1 0,0-1,0 1,-1-1,0 0,0 0,0 0,0-3,-4 7,0-1,-1 0,1 1,-1-1,0 1,0 0,0-1,0 1,0 0,0 0,-1 0,1 1,-1-1,1 0,-1 1,0 0,1 0,-1 0,0 0,0 0,0 0,0 1,0-1,0 1,0 0,0 0,0 0,0 0,0 0,0 1,0-1,1 1,-1 0,0 0,0 0,-1 1,-9 4,0 0,0 1,0 0,1 1,0 0,1 1,0 1,0 0,1 0,0 1,1 0,0 0,1 1,0 1,1-1,0 1,1 0,-2 7,5-15,0 0,0 0,1 0,-1 0,1 0,0 0,0 1,1-1,-1 1,1-1,1 1,-1-1,1 1,0 0,0-1,0 1,1 0,0-1,0 1,1-1,-1 1,1-1,0 0,1 1,-1-1,1 0,0-1,0 1,1 0,-1-1,1 0,0 0,0 0,0 0,1-1,0 1,-1-1,1 0,0-1,0 1,6 1,15-1,-1-3</inkml:trace>
  <inkml:trace contextRef="#ctx0" brushRef="#br0" timeOffset="26319.005">3754 2288,'-19'33,"1"0,2 1,1 0,2 1,1 1,2 0,-2 18,11-51,1 1,-1 0,1-1,0 1,0 0,0-1,0 1,1-1,0 1,-1 0,1-1,1 1,-1-1,0 0,1 1,0-1,-1 0,1 0,1 0,-1 0,0 0,1-1,-1 1,1-1,0 0,0 1,0-1,0 0,0-1,0 1,1 0,-1-1,0 0,1 0,-1 0,1 0,0-1,-1 1,1-1,-1 0,1 0,0 0,-1 0,3-1,9-1,1-1,-1 0,0-1,-1-1,1 0,-1-1,0-1,0 0,-1-1,0 0,0-1,-1 0,0-1,-1 0,0-1,0-1,-1 0,-1 0,0-1,-1 0,0 0,-1-1,0 0,0-3,-6 11,0 0,0 0,-1 0,1 0,-1 0,0 0,-1 0,0 0,0 0,0 0,0 0,-1 0,0 0,-1 1,1-1,-1 1,0 0,0-1,-1 1,1 1,-1-1,0 0,-1 1,1 0,-1 0,1 0,-1 1,0-1,-1 1,1 0,-2 0,-1-1,0-1,0 1,0 1,-1-1,1 1,-1 1,0 0,0 0,0 1,0 0,0 0,0 1,0 0,0 1,0 0,0 0,0 1,0 0,1 1,-9 3,-1 6</inkml:trace>
  <inkml:trace contextRef="#ctx0" brushRef="#br0" timeOffset="26704.787">4262 2599,'22'-64,"-16"43,0-1,2 2,0-1,1 1,1 0,1 1,1 0,1 1,0 0,7-5,-19 21,0 1,0 0,0-1,1 1,-1 0,0 0,0 0,1 0,-1 0,1 0,-1 0,1 1,-1-1,1 0,-1 1,1-1,0 1,-1 0,1-1,0 1,-1 0,1 0,0 0,-1 0,1 1,0-1,-1 0,1 1,0-1,-1 1,1-1,-1 1,1 0,-1 0,1 0,-1 0,1 0,-1 0,0 0,0 0,0 0,1 1,31 70,-21-38,-10-31,-1 1,1 0,0 0,0-1,0 1,0-1,0 1,1-1,-1 0,1 0,0 0,0 0,0-1,1 1,-1-1,1 0,-1 0,1 0,0 0,-1-1,1 1,0-1,0 0,0 0,0-1,0 1,0-1,1 0,-1 0,0 0,0 0,0-1,0 0,0 0,2 0,18-9,-1 0,0-2,0-1,-1 0,-1-1,-1-2,0 0,14-15,-16 16,-7 6,0-1,-1 0,0-1,-1 0,0-1,-1 1,0-2,0 1,-2-1,1 0,-2 0,3-9,-4 2</inkml:trace>
  <inkml:trace contextRef="#ctx0" brushRef="#br0" timeOffset="41943.918">791 3389,'-204'79,"130"-41,74-38,-1 0,1 1,-1-1,1 0,-1 0,1 0,0 0,-1 0,1 1,-1-1,1 0,0 1,-1-1,1 0,-1 0,1 1,0-1,-1 1,1-1,0 0,0 1,-1-1,1 1,0-1,0 0,0 1,0-1,-1 1,1-1,0 1,0-1,0 1,0-1,0 1,0-1,0 1,0-1,1 1,-1-1,0 1,0-1,0 0,0 1,0-1,1 1,-1-1,0 1,1-1,-1 0,0 1,0-1,1 0,-1 1,1-1,-1 0,0 0,1 1,-1-1,1 0,-1 0,1 1,32 5,-26-6,-5 1,76 17,-76-18,0 1,0 0,0 0,-1-1,1 1,0 0,0 1,-1-1,1 0,-1 0,1 1,-1-1,0 1,1-1,-1 1,0 0,0-1,0 1,0 0,0 0,-1 0,1 0,0 0,-1 0,0 0,1 0,-1 0,0 0,0 0,0 0,0 0,0 0,-1 0,1 0,-1-1,1 1,-1 1,-7 12,-1 0,-1-1,0 0,-1 0,0-1,-1-1,0 0,-1 0,-1-1,1-1,-11 5,21-13,0 1,-26 19,-1 0,0-2,-2-2,-33 15,65-34,0 1,-1-1,1 1,0-1,-1 1,1-1,0 1,0-1,-1 1,1-1,0 1,0-1,0 1,0-1,0 0,0 1,0-1,0 1,0-1,0 0,0 1,0-1,0 1,1-1,-1 1,0-1,0 1,0-1,1 1,-1-1,0 1,1-1,-1 1,1-1,-1 1,0-1,1 1,-1 0,1-1,-1 1,1 0,-1 0,1-1,-1 1,1 0,0 0,-1 0,1-1,-1 1,1 0,-1 0,1 0,0 0,-1 0,1 0,21-17,1 1</inkml:trace>
  <inkml:trace contextRef="#ctx0" brushRef="#br0" timeOffset="42412.546">1129 3417,'-25'280,"20"-168,-32 92,27-187,14-46,11-18,2 1,1 1,3 0,2 2,1 0,2 2,2 0,2 2,34-34,-49 56,1 0,0 0,1 1,1 1,0 1,1 1,1 0,0 2,1 0,0 1,0 1,12-2,-31 10,-1 0,0 1,1-1,-1 1,1-1,0 1,-1 0,1 0,-1 0,1 0,-1 0,1 0,-1 0,1 0,-1 1,1-1,-1 1,1-1,-1 1,1-1,-1 1,1 0,-1 0,0 0,0-1,1 1,-1 0,0 1,0-1,0 0,0 0,0 0,0 1,-1-1,1 0,0 1,-1-1,1 1,0-1,-1 1,0-1,1 1,-1-1,0 1,0 1,-24 68,-4-33,-2-2,-2-1,-1-2,-1-1,-3-1,-48 32,61-50</inkml:trace>
  <inkml:trace contextRef="#ctx0" brushRef="#br0" timeOffset="42775.869">1638 3615,'-4'45,"4"-45,0 1,0 0,0-1,0 1,1 0,-1-1,0 1,0-1,0 1,0 0,1-1,-1 1,0-1,1 1,-1-1,0 1,1-1,-1 1,1-1,-1 1,0-1,1 1,-1-1,1 0,0 1,-1-1,1 0,-1 0,1 1,-1-1,1 0,0 0,-1 0,1 0,0 0,-1 0,1 0,-1 0,1 0,0 0,-1 0,1 0,-1 0,1 0,0 0,-1-1,1 1,-1 0,1 0,-1-1,1 1,0-1,-1 1,0 0,1-1,-1 1,1-1,-1 1,1-1,-1 1,0-1,1 1,-1-1,0 1,0-1,0 0,1 1,-1-1,114-129,58-62,-151 174,66-39,-87 57,1 0,0-1,0 1,0 0,0 0,0 0,0 0,0 0,0 0,0 0,0 0,0 0,-1 0,1 1,0-1,0 0,0 1,0-1,0 0,-1 1,1-1,0 1,0-1,-1 1,1 0,0-1,-1 1,1 0,0 0,-1-1,1 1,-1 0,1 0,-1 0,0-1,1 1,-1 0,0 0,0 0,1 0,-1 0,0 0,0 0,0 0,0 0,0 0,0-1,-1 1,-9 54,7-40,-4 96,13-86</inkml:trace>
  <inkml:trace contextRef="#ctx0" brushRef="#br0" timeOffset="43026.413">2286 3473,'-4'29,"2"9,2-1</inkml:trace>
  <inkml:trace contextRef="#ctx0" brushRef="#br0" timeOffset="43274.441">2315 3106,'0'0</inkml:trace>
  <inkml:trace contextRef="#ctx0" brushRef="#br0" timeOffset="43913.751">2569 3615,'25'-62,"3"1,3 1,2 1,25-32,-57 89,-1 1,1-1,0 1,-1 0,1-1,0 1,0-1,0 1,0 0,0 0,0 0,0 0,1 0,-1 0,0 0,1 0,-1 0,0 0,1 1,-1-1,1 0,-1 1,1 0,-1-1,1 1,-1 0,1 0,0 0,-1 0,1 0,-1 0,1 0,0 0,-1 1,1-1,-1 1,1-1,-1 1,1-1,-1 1,0 0,1 0,-1 0,0 0,1 0,-1 0,0 0,0 0,0 0,0 1,0-1,0 0,0 1,-1-1,1 0,0 1,15 187,-15-187,0 0,-1 0,1 0,0 1,1-1,-1-1,0 1,1 0,-1 0,1 0,-1-1,1 1,0-1,-1 1,1-1,0 0,0 1,0-1,0 0,1 0,-1-1,0 1,0 0,0-1,1 1,-1-1,0 0,1 0,-1 0,0 0,0 0,1 0,-1-1,0 1,1-1,-1 1,0-1,0 0,0 0,2-1,77-51,-73 42,0 2,1-1,0 1,1 1,0-1,0 2,1-1,0 2,0-1,1 1,0 1,0 0,0 1,0 0,1 1,-1 0,8 0,81-6,-138 16,-7 39,44-45,-1 0,1 1,0-1,0 0,-1 0,1 1,0-1,0 1,0-1,0 0,0 1,1-1,-1 0,0 0,1 1,-1-1,1 0,-1 0,1 1,-1-1,1 0,0 0,0 0,0 0,0 0,-1 0,1 0,0 0,1 0,-1 0,0-1,0 1,0 0,0-1,1 1,-1-1,0 1,0-1,1 0,-1 0,0 1,1-1,-1 0,0 0,1 0,200 14,-193-12,0 1,-1 0,1 0,-1 1,0 0,0 0,0 1,0 0,-1 0,0 1,0 0,-1 0,1 1,-1-1,-1 1,1 1,-1-1,-1 1,1 0,-1 0,-1 0,3 8,4 15,-1 0,-2 0,-1 0,-1 1,0 28,-5-7,-2-1,-2 1,-3-1,-2 0,-5 12,14-57,-1 0,0 1,0-1,0 0,-1 0,0 0,-1 0,1 0,-1-1,-1 1,1-1,-1 0,0 0,0 0,-1 0,0-1,0 1,0-1,-1-1,0 1,0-1,0 0,0 0,0-1,-4 2,8-5,0 0,0 1,0-1,0 0,0 0,0 0,0 0,0 0,0-1,0 1,0-1,0 1,1-1,-1 0,0 0,0 1,0-1,1 0,-1-1,0 1,1 0,-1 0,1-1,-1 1,1-1,0 1,0-1,0 0,0 0,0 1,0-1,0 0,0 0,1 0,-1 0,1 0,-1 0,1 0,0 0,-6-86,6 78,-1-11,1 0,1 0,1 0,1 0,0 0,2 1,1-1,0 1,1 1,1-1,1 1,1 0,0 1,9-11,-5 12,-1 1,2 1,0 0,1 1,0 0,1 2,0 0,1 0,1 2,0 0,12-4,-1 3,-7 1</inkml:trace>
  <inkml:trace contextRef="#ctx0" brushRef="#br0" timeOffset="54561.564">4178 3699,'4'0,"-2"0,-2 5,-6 6,3 2,6-7,9-9,6-9,-5-2,-4 6,-9 5,-8 6,0 4,3 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34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593 107,'0'368,"0"-358,0 0,-1-1,0 1,-1 0,0-1,0 1,-1-1,0 0,-1 0,0 0,0 0,-1 0,-5 7,-5-1</inkml:trace>
  <inkml:trace contextRef="#ctx0" brushRef="#br0" timeOffset="302.925">29 247,'43'-19,"43"-6,17-4,0 3,-8 6,-10 6,-10 6,-8 4,-6 3,-9 1,-3 1,-6 1,-4-1,-5 0,-4-1,-6 5,-12 2,-8-1</inkml:trace>
  <inkml:trace contextRef="#ctx0" brushRef="#br0" timeOffset="531.001">1 812,'43'0,"48"-5,18-6,0-2,-9-2,-11 0,-17 3,-11-1,-10 2,-10 2,-7 3,-4 2,-8 3</inkml:trace>
  <inkml:trace contextRef="#ctx0" brushRef="#br0" timeOffset="965.193">960 755,'32'-24,"-1"-1,-1-2,-1-1,11-17,78-71,-87 97,-30 18,-1 1,1 0,-1 0,1-1,-1 1,1 0,-1 0,1 0,-1 0,1 0,-1 0,1 0,-1 0,1 0,0 0,-1 0,1 0,-1 0,1 0,-1 0,1 0,-1 1,1-1,-1 0,1 0,-1 1,1-1,-1 0,1 1,-1-1,0 1,1-1,-1 0,0 1,1-1,-1 1,0-1,0 1,1-1,-1 1,0-1,0 1,0-1,0 1,1-1,-1 1,0 0,0-1,0 1,0-1,0 1,0-1,-1 1,1-1,0 1,0-1,0 1,0-1,-1 1,1-1,0 1,-1-1,1 1,-4 17,2-13,0-1,0 1,1 0,-1 0,1 0,0 0,1 0,-1 1,1-1,0 0,0 0,0 0,1 1,0-1,0 0,0 0,1 0,-1 0,1-1,0 1,1 0,-1-1,1 1,0-1,0 0,0 0,1 0,0 0,-1-1,1 1,0-1,3 1,-1-2,1 0,0 0,-1-1,1 0,0 0,0-1,0 0,0 0,0 0,0-1,-1 0,1-1,0 1,-1-1,1-1,-1 1,1-1,-1 0,5-4,108-78,-23-20,-87 89</inkml:trace>
  <inkml:trace contextRef="#ctx0" brushRef="#br0" timeOffset="1315.541">2089 332,'-16'3,"0"2,0 0,1 0,-1 2,1 0,1 0,-1 2,1 0,1 0,-2 2,14-10,-1 0,1 0,-1 0,1 0,0 1,-1-1,1 0,0 1,0-1,0 1,0-1,0 1,0-1,0 1,1 0,-1-1,1 1,-1 0,1 0,-1-1,1 1,0 0,0 0,0-1,0 1,0 0,1 0,-1 0,0-1,1 1,-1 0,1 0,0-1,-1 1,2 0,52 38,-1-1,-52-34,-1-1,0 1,0 0,-1 0,1-1,-1 1,0-1,0 1,0-1,-1 1,0-1,0 1,0-1,0 0,-1 0,1 0,-1-1,0 1,0 0,-1-1,1 0,-1 0,1 0,-1 0,0-1,0 1,0-1,0 0,-1 0,0 0,-120 48,107-47,5-4</inkml:trace>
  <inkml:trace contextRef="#ctx0" brushRef="#br0" timeOffset="1564.086">2456 107,'-24'48,"-12"25,-1 5,6-5,9-11,7-12,7-8,5-8,2-4,2-2,1-7</inkml:trace>
  <inkml:trace contextRef="#ctx0" brushRef="#br0" timeOffset="2253.294">2146 361,'51'18,"1"-1,1-3,0-2,1-2,36 0,-80-9,0 0,-1-1,1 0,0-1,-1 0,1-1,-1 0,1 0,-1-1,0 0,0 0,0-1,0-1,-1 1,0-2,0 1,0-1,6-5,0-2,-11 12,0-1,1-1,-1 1,0 0,0-1,-1 1,1-1,0 0,-1 0,0 0,0 0,0 0,0-1,0 1,0-1,-1 1,0-1,0 1,0-1,0 0,0 0,-1 1,0-4,-3 4,0 0,-1 1,0 0,1 0,-1 0,0 0,0 1,0-1,0 1,0 0,-1 0,1 0,0 1,0 0,-1 0,1 0,0 0,-1 0,1 1,0 0,0 0,0 0,0 0,0 1,-3 1,1-2,1 0,-1 0,1 1,0 0,0 0,-1 0,1 1,0-1,1 1,-1 0,1 1,-1-1,1 1,0 0,0 0,0 0,1 0,0 1,0 0,0-1,0 1,0 0,1 1,0-1,0 0,1 1,0-1,0 1,0-1,0 1,1-1,0 1,0-1,0 1,1 0,0-1,0 1,0-1,1 0,0 1,0-1,0 0,0 0,1 0,0 0,3 4,6-1,-1 0,1 0,0-1,1-1,0 0,0 0,0-1,1-1,-1-1,1 1,0-2,0 0,0-1,1 0,9-2,1 1</inkml:trace>
  <inkml:trace contextRef="#ctx0" brushRef="#br0" timeOffset="2683.991">3246 332,'-67'27,"1"3,2 4,-8 7,67-39,1 0,-1 0,1 1,0-1,0 1,0 0,0 0,0 0,1 0,-1 1,1 0,0-1,0 1,0 0,1 1,0-1,-1 0,1 1,1-1,-1 1,1 0,0-1,0 1,0 2,4-4,0 1,1-1,0 0,-1 0,1-1,0 1,1-1,-1 0,0 0,1 0,-1 0,1-1,-1 0,1 0,0 0,0 0,-1-1,1 0,0 0,0 0,-1-1,1 1,0-1,1-1,17-1,0-1,-1-2,1 0,-1-1,0-2,-1 0,0-1,0-1,-1-1,-1-1,0-1,-1 0,5-6,-21 18,-2 3,0 0,0-1,0 1,0-1,0 1,1-1,-1 1,0 0,0-1,1 1,-1-1,0 1,1-1,-1 0,0 1,1-1,-1 1,1-1,-1 0,1 1,-1-1,1 0,-1 1,1-1,-1 0,1 0,-1 1,1-1,-1 0,1 0,0 0,-1 0,1 0,-1 0,1 0,-1 0,1 0,0 0,-1 0,1 0,-1 0,1-1,-1 1,1 0,-1 0,1-1,-1 1,1 0,-1-1,1 1,-1 0,1-1,-1 1,1-1,-1 1,0-1,1 1,-1-1,0 1,0-1,1 1,-1-1,0 1,0-1,0 1,0-1,0 5,-1-1,1 1,-1 0,1 0,0 0,1 0,-1 0,1-1,-1 1,1 0,0 0,0-1,1 1,-1 0,1-1,0 1,0-1,0 0,0 0,1 0,-1 0,1 0,0 0,0-1,0 1,0-1,0 0,0 0,1 0,-1 0,1-1,-1 1,1-1,0 0,0 0,-1 0,1 0,11 1,-1 0,0 0,1-2,-1 0,1 0,-1-1,1-1,-1 0,0-2,0 1,0-1,0-1,-1-1,0 0,10-6,43-38,-48 38</inkml:trace>
  <inkml:trace contextRef="#ctx0" brushRef="#br0" timeOffset="3099.719">3980 219,'-56'42,"2"3,3 3,-42 48,46-18,46-77,1 1,-1 0,1 0,-1 0,1-1,0 1,0 0,-1 0,1 0,1 0,-1 0,0 0,0 0,1-1,-1 1,1 0,-1 0,1 0,0-1,0 1,0 0,0-1,0 1,0-1,0 1,0-1,1 0,-1 1,1-1,-1 0,1 0,-1 0,1 0,0 0,-1 0,1-1,0 1,0 0,0-1,-1 1,1-1,0 0,0 0,2 0,21 3,0-2,0 0,1-2,-1-1,0-1,0-1,0-1,-1-1,0-1,0-2,20-9,-17 4,-1 0,-1-1,0-2,-2-1,0 0,-1-2,0 0,-2-2,0 0,-2-1,-1-1,10-17,-20 28,-1 1,0-1,-1-1,0 1,-1-1,0 1,-1-1,-1 0,0-1,-1-2,0 12,-1 0,0 1,0-1,0 0,-1 1,0-1,0 1,0-1,0 1,-1-1,0 1,0 0,0-1,0 1,0 0,-1 1,0-1,0 0,0 1,0-1,-1 1,1 0,-1 0,0 1,0-1,0 1,0 0,0 0,0 0,-1 0,1 1,-2-1,-8 2,1 0,0 1,-1 1,1 0,0 1,0 0,0 1,1 0,-1 1,1 1,0 0,1 0,-1 2,1-1,0 1,1 1,0-1,1 2,-1 0,2 0,-6 8,7-9,0 1,1 0,1 0,0 0,0 1,1-1,0 1,1 0,0 1,1-1,0 0,1 1,0-1,0 1,2-1,-1 1,2-1,-1 1,1-1,1 0,0 0,1 0,0 0,1-1,0 1,0-1,1 0,1-1,-1 1,2-1,-1-1,1 1,0-1,1-1,0 1,0-2,1 1,6 3,26 14,1-2,0-1,2-2,0-3,1-1,29 4,-45-12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3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1,'-29'33,"-14"12,0-2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39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1,'-4'14,"-8"10,0 6,-4 2,1 1,3-1,4-1,8-6,3-6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3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11,'0'-4,"0"-3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0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1,'-5'33,"3"17,3-1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0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0,'-27'17,"7"-7,1 1,0 1,1 1,0 0,1 2,1 0,0 0,1 2,1 0,-7 10,20-24,0-1,0 1,0 0,0 0,0 0,0 0,1-1,0 1,-1 0,1 0,0 0,1 0,-1 0,0 0,1 0,0 0,-1 0,1-1,0 1,0 0,1 0,-1-1,1 1,-1-1,1 1,0-1,0 0,0 0,0 0,0 0,0 0,1 0,-1-1,1 1,-1-1,3 2,5 5,-8-5,1 0,0 0,-1 0,0 0,1 0,-1 0,-1 1,1-1,0 1,-1-1,0 1,0 0,0 0,0-1,0 1,-1 0,0 0,0 0,0 0,0 0,0 0,-1-1,0 1,0 0,0 0,0-1,-1 1,1-1,-1 1,0-1,0 1,0-1,0 0,-1 0,1 0,-1 0,0-1,0 1,0-1,0 1,0-1,0 0,-1 0,1-1,-1 1,1-1,-1 1,0-1,-1 0,-53 14,32-12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1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1,'0'24,"0"22,-5 13,-1 1,0-4,1-8,1-2,2-4,1-4,0-4,1-3,0-2,1-1,-1-1,0 1,0-1,0-4</inkml:trace>
  <inkml:trace contextRef="#ctx0" brushRef="#br0" timeOffset="244.552">1 367,'43'-5,"29"-1,6 0,0-4,-8 0,-7 2,-9-3,-9 1,-7 2,-6-3,-3 1,-2-3,0 1,-1-2,1-4,0-4,-5 3</inkml:trace>
  <inkml:trace contextRef="#ctx0" brushRef="#br0" timeOffset="752.098">819 29,'-25'92,"12"-50,1 1,3 0,1 0,3 1,1 2,3-41,0-1,1 1,-1-1,1 1,0 0,0-1,1 1,-1 0,1-1,0 1,1-1,-1 1,1-1,0 1,0-1,0 0,0 0,1 0,-1 0,1-1,0 1,1-1,-1 0,0 1,1-1,0-1,0 1,0-1,0 1,0-1,0 0,0 0,1-1,-1 0,1 1,-1-1,1-1,0 1,-1-1,1 0,149-47,5-11,-158 57,1 0,-1 1,1 0,-1-1,1 1,-1 0,1 0,-1 0,1-1,-1 2,1-1,-1 0,1 0,-1 0,0 1,1-1,-1 1,1-1,-1 1,0-1,1 1,-1 0,0 0,0 0,1 0,-1 0,0 0,0 0,0 0,0 0,0 0,-1 1,1-1,0 0,0 1,-1-1,1 0,-1 1,1-1,-1 1,0-1,0 1,1-1,-1 1,0-1,0 1,0-1,-1 1,1-1,0 0,-1 1,1 1,0-1,0 1,1-1,-1 1,0 0,1-1,0 1,-1-1,1 1,0-1,0 0,0 1,1-1,-1 0,1 0,-1 0,1 0,0 0,-1 0,1 0,0 0,0-1,1 1,-1-1,0 1,0-1,1 0,-1 0,0 0,1 0,-1-1,1 1,0-1,-1 1,1-1,-1 0,1 0,0 0,-1 0,1 0,0-1,108-27,-75 13,-11 6,-2-1,1-1,-1-1,-1-1,0-1,2-3,-22 16,0 0,0 0,1-1,-1 1,0 0,0-1,-1 0,1 1,0-1,0 0,-1 0,1 0,-1 0,0 0,0 0,1-1,-1 1,-1 0,1-1,0 1,0 0,-1-1,0 1,1-1,-1 1,0-1,0 1,0-1,-1 1,1-1,0 1,-1-1,0 1,0 0,0-1,0 1,0 0,0 0,0-1,-1 1,1 0,-1 0,0 0,-6-1,0 1,-1 0,1 0,-1 1,1 1,-1-1,1 1,-1 0,1 1,-1 0,1 1,0 0,-1 0,1 0,0 1,0 0,0 1,1 0,-1 0,1 1,0 0,0 0,1 0,0 1,-1 0,2 0,-1 1,1 0,0 0,0 0,1 0,-3 8,6-10,0-1,0 1,0 0,1 0,0-1,0 1,0 0,1 0,0 0,-1-1,2 1,-1 0,0-1,1 1,0-1,0 1,0-1,1 0,0 0,-1 0,1 0,1-1,-1 1,0-1,1 0,0 1,0-2,3 3,127 61,-124-63,17 6,1-1,-1-2,2 0,-1-2,0-2,1 0,25-3,-29 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39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0,'5'43,"-4"39,-1 9,-1-5,0-8,-1-13,1-7,1-9,-1-8,1-6,0-5,-5-1,-1-3,-1-4</inkml:trace>
  <inkml:trace contextRef="#ctx0" brushRef="#br0" timeOffset="172.677">1 423,'43'9,"29"4,6-1,-9-2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6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1,'-41'360,"38"-343,2-13,-1 1,1 0,0-1,0 1,0 0,1 0,0 0,0-1,0 1,0 0,1 0,0-1,0 1,0 0,1-1,-1 1,1-1,0 1,1-4,-1 0,0 0,1-1,-1 1,1-1,0 1,-1-1,1 0,-1 0,1 0,0 0,-1 0,1-1,-1 1,1-1,-1 1,1-1,-1 0,1 0,-1 0,0-1,0 1,1 0,-1-1,0 0,9-3,105-54,-74 36,1 2,0 2,1 2,17-3,-58 18,-1 1,1 0,-1-1,1 1,0 0,-1 1,1-1,0 0,0 1,-1 0,1-1,0 1,0 0,0 0,-1 1,1-1,0 1,0-1,0 1,-1 0,1 0,-1 0,1 0,0 0,-1 1,0-1,1 1,-1 0,0 0,0 0,0 0,0 0,0 0,-1 0,1 1,0-1,-1 0,0 1,0-1,0 1,0 0,0-1,0 3,-2 6,-1-1,-1 0,1 0,-2 0,0 0,0-1,0 1,-1-1,-1 0,1-1,-2 1,1-1,-1 0,0-1,-1 1,1-1,-1-1,-1 0,-7 5,6-4,0 0,0-1,0 0,-1-1,0 0,0 0,0-2,-1 1,1-1,-1-1,0 0,0-1,0 0,0 0,0-2,0 1,0-1,1-1,-3-1,12 3,-1-1,1 0,-1 0,1 0,0 0,-1 0,1-1,0 1,0-1,0 1,0-1,0 0,0 1,0-1,1 0,-1 0,1-1,-1 1,1 0,0 0,0-1,0 1,0-1,0 1,1 0,-1-1,1 0,0 1,-1-1,1 1,0-1,1 1,-1-1,1-1,37-80,-23 65</inkml:trace>
  <inkml:trace contextRef="#ctx0" brushRef="#br0" timeOffset="519.03">757 254,'-6'41,"2"-26,1 0,1 0,0 1,1-1,1 1,0-1,1 1,1-1,0 1,3 6,-4-20,0 0,0 0,-1 0,2 0,-1 0,0 0,0 0,0 0,1-1,-1 1,1-1,-1 1,1-1,0 0,0 1,-1-1,1 0,0 0,0 0,0 0,0-1,0 1,0 0,0-1,1 0,-1 1,0-1,0 0,0 0,0 0,1 0,-1-1,0 1,0-1,0 1,0-1,0 0,0 0,72-44,82-112,-155 155,0 0,1 1,-1-1,1 0,-1 1,1-1,0 1,0 0,-1-1,1 1,0 0,0 0,0 0,0 0,0 1,1-1,-1 0,0 1,0-1,0 1,1 0,-1 0,0 0,0 0,1 0,-1 1,0-1,0 1,0-1,0 1,0 0,0 0,1 0,-2 0,1 0,0 0,0 0,1 1,2 10,0-1,0 1,-1 0,-1 0,0 0,0 0,-1 1,-1-1,0 1,-1 0,0-1,-2 11,-2 36,-3 0,-2-1,-2 0,-10 22,18-67,1 0,-2-1,0 0,-1 1,0-2,0 1,-1 0,-1-1,0 0,-1-1,0 0,0 0,-1 0,0-1,-1-1,0 1,0-2,-1 1,0-1,0-1,-1 0,0-1,0 0,0-1,-1 0,-4 0,14-3,0-1,0 1,0-1,0 0,1 0,-1 0,0-1,0 1,0-1,1 1,-1-1,0 0,0 0,1 0,-1-1,1 1,-1 0,1-1,0 0,-1 0,1 1,0-1,0-1,0 1,1 0,-1 0,0-1,1 1,0-1,-1 1,1-1,0 1,0-1,0 0,1 0,-1 1,1-1,0 0,-1 0,1-1,0-4,1-1,-1 1,1-1,1 1,-1 0,1-1,1 1,0 0,0 0,0 1,1-1,0 1,3-4,14-12,2 1,0 1,1 1,2 1,0 1,0 1,2 1,0 2,1 1,0 1,6 0,2-5,85-28,-95 34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256 252,'15'5,"0"0,1 0,0-1,0-1,0-1,0 0,0-1,0-1,1 0,-1-2,3 0,-4-2,-2 0,1-1,0-1,-1 0,0-1,-1 0,1-1,-1 0,-1-1,0-1,0 0,-1 0,0-1,0 0,-1-1,-1 0,0-1,13-65,-21 77,0-1,0 0,0 0,0 0,-1 1,1-1,0 0,-1 1,0-1,1 0,-1 1,0-1,0 0,0 1,0-1,0 1,0 0,0-1,-1 1,1 0,0 0,-1 0,1 0,-1 0,1 0,-1 0,0 0,1 1,-1-1,0 1,1-1,-1 1,0-1,0 1,1 0,-1 0,0 0,0 0,0 0,1 0,-1 1,-1 0,-6 1,0 0,1 0,-1 1,1 1,0 0,0 0,0 0,1 1,0 0,-1 0,2 1,-1 0,1 0,0 1,0 0,0 0,1 0,0 0,1 1,0 0,0 0,0 1,-5 13,0 1,2 0,0 0,2 0,0 1,2-1,-1 19,-25 253,27-268,0-1,-2 0,-1 0,-2 0,0-1,-1 1,-2-2,-1 1,0-2,-2 1,-1-2,0 0,-2 0,0-2,-2 0,-3 2,14-17,-1 0,0 0,0 0,-1-1,0-1,1 0,-1 0,0 0,0-1,-1 0,1-1,0 0,-1-1,1 0,0 0,-9-2,15 2,1 0,-1-1,0 1,1-1,-1 1,1-1,-1 0,1 0,-1 0,1-1,0 1,0 0,0-1,-1 0,1 1,1-1,-1 0,0 0,0 0,1 0,-1 0,1-1,0 1,-1 0,1-1,0 1,0-1,1 1,-1-1,0 1,1-1,0 0,0 1,-1-1,1 1,1-1,-1 0,0 0,1-6,0 1,1-1,0 1,1-1,-1 1,1 0,1 0,0 0,0 0,0 0,2 0,9-9,0 1,2 1,0 1,0 0,1 1,1 1,0 0,4 0,11-8,237-132,-197 85,-65 54</inkml:trace>
  <inkml:trace contextRef="#ctx0" brushRef="#br0" timeOffset="284.969">904 421,'-8'10,"-19"18,2 1,1 1,1 2,1 0,2 1,2 2,-2 5,19-38,-1-1,1 1,0 0,0-1,0 1,1 0,-1 0,0-1,1 1,-1 0,1 0,-1 0,1 0,0 0,0 0,0 0,0 0,0 0,0 0,1 0,-1-1,1 1,-1 0,1 0,0 0,0 0,-1-1,1 1,1 0,-1-1,0 1,0-1,0 1,1-1,-1 0,1 0,-1 1,1-1,0 0,-1 0,1 0,0-1,0 1,-1 0,1-1,0 1,0-1,0 1,0-1,0 0,0 0,1 0,14-4,-1 0,0-1,0-1,-1 0,0-1,0-1,0 0,-1-1,-1-1,1 0,-2-1,1 0,5-7,-11 10,-1 1,0-2,0 1,-1 0,0-1,0 0,-1 0,-1-1,1 1,-1-1,-1 0,0 0,-1 6,0 1,0 0,-1-1,0 1,1-1,-1 1,0-1,-1 1,1-1,-1 1,0-1,1 1,-1 0,-1-1,1 1,0 0,-1 0,0 0,0 0,0 0,0 0,0 0,0 1,-1-1,1 1,-1 0,0 0,0 0,0 0,0 0,0 0,0 1,0 0,0-1,-3 1,-20-3,2 6</inkml:trace>
  <inkml:trace contextRef="#ctx0" brushRef="#br0" timeOffset="518.534">1131 703,'9'-10,"9"-7,1-7,1-3,-1-2,-1-1,3 0,1 5,-2 2,0 4,2 7,-4 4</inkml:trace>
  <inkml:trace contextRef="#ctx0" brushRef="#br0" timeOffset="849.43">1667 449,'-8'1,"0"0,-1 0,1 1,0 0,0 0,0 1,1 0,-1 1,1-1,-1 2,1-1,1 1,-1 0,1 0,-1 1,1-1,1 1,-1 1,1-1,0 1,1 0,-4 7,8-11,-1-1,1 1,0 0,0 0,0 0,1-1,-1 1,0 0,1 0,0 0,0-1,0 1,0-1,0 1,0 0,1-1,-1 0,1 1,0-1,-1 0,1 0,0 0,0 0,1 0,-1-1,0 1,1 0,-1-1,3 1,79 32,-80-33,5 3,1-1,-1-1,1 1,0-1,0-1,0 0,0-1,0 0,0 0,-1-1,1 0,0-1,0 0,0 0,-1-1,0 0,1-1,-1 0,0-1,-1 0,7-4,-4-6</inkml:trace>
  <inkml:trace contextRef="#ctx0" brushRef="#br0" timeOffset="1220.229">2005 562,'27'0,"1"0,-1-2,0-1,0-2,0 0,-1-2,0 0,18-9,4-26,-48 41,1 0,0 0,-1 0,1 0,-1 0,1-1,-1 1,1 0,-1 0,0-1,0 1,0 0,0 0,0-1,0 1,0 0,0-1,0 1,0 0,-1 0,1-1,0 1,-1 0,1 0,-1 0,0-1,1 1,-1 0,0 0,0 0,0 0,1 0,-1 0,0 1,0-1,0 0,-1 0,1 1,0-1,0 1,0-1,0 1,-1-1,1 1,-1-1,-8-1,-1 1,1 0,0 0,-1 1,1 0,-1 1,1 0,-1 1,1 0,0 0,0 1,0 0,0 1,1 1,0-1,-1 1,1 1,1 0,-1 0,1 0,0 1,1 0,0 1,0 0,0 0,1 1,0-1,1 1,0 0,0 1,1-1,-2 8,4-11,0 0,0 0,1 0,0 0,0 0,1 0,-1 0,1 0,1 0,-1 0,1 0,0 0,0 0,1 0,0 0,0 0,0 0,1-1,-1 1,1-1,1 0,-1 0,1 0,0 0,0-1,0 1,1-1,0 0,-1 0,1-1,1 0,-1 0,3 2,10 3,-1 0,1-1,0 0,1-2,-1 0,1-1,0-1,10 0,-5-2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8.8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97,'48'5,"49"1,23 0,10-1,2-1,-7-7,-5-2,-4-1,-3-4,-6 0,-7-3,-11 0,-5 3,-9-2,-6 1,-11 3,-11-3,-12 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51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0 418,'37'-11,"0"-1,-1-1,0-2,-1-2,-1-1,-1-2,0-1,-2-1,0-2,-2-1,2-4,9-13,-23 22,1 2,0 0,2 1,0 0,0 2,2 0,11-5,-29 19,-1-1,0 1,1 0,-1 0,0 0,1 0,-1 1,1-1,0 1,-1 0,1 0,-1 1,1-1,-1 1,1-1,-1 1,1 0,-1 0,0 1,0-1,1 1,-1-1,0 1,0 0,0 0,-1 1,1-1,0 0,-1 1,0 0,1-1,-1 1,0 0,-1 0,2 2,3 6,0 0,0 0,-2 1,1 0,-1-1,-1 2,0-1,-1 0,1 10,-2 1,-1 0,0 0,-2 0,0 1,-2-1,-1-1,0 1,-6 12,7-25,0 1,-1 0,0-1,0 0,-1 0,-1 0,0-1,0 0,-1 0,0-1,0 0,-1-1,0 1,0-2,-1 1,0-1,0-1,-2 1,1 0,-1 0,0-1,-1-1,1 0,-1 0,0-1,1-1,-1 0,-1-1,1 0,0-1,0-1,0 0,0 0,0-1,0-1,1 0,-1-1,1-1,-1 0,9 2,0-1,0 0,0 0,1 0,0 0,0 0,0-1,0 0,1 1,-1-1,1 0,0 0,1 0,-1 0,1-1,0 1,1 0,-1-1,-1-18</inkml:trace>
  <inkml:trace contextRef="#ctx0" brushRef="#br0" timeOffset="666.258">875 220,'5'0,"-1"0,1 1,0-1,0 1,0 0,-1 0,1 0,0 1,-1 0,1 0,-1 0,0 0,0 1,0-1,0 1,0 0,0 0,-1 1,1-1,-1 1,0 0,0 0,-1 0,1 0,-1 0,0 1,0-1,0 1,0-1,-1 1,0 0,0-1,0 1,-1 0,1 0,-1 0,0 0,-1-1,1 1,-1 0,-1 3,-24 184,-3 10,5-79,11-97,14-26,-1 0,0-1,0 1,0 0,0-1,0 1,0 0,0-1,0 1,0-1,0 1,0 0,0-1,0 1,0-1,0 1,0 0,0-1,0 1,0 0,0-1,-1 1,1-1,0 1,0 0,0 0,-1-1,1 1,0 0,-1-1,1 1,0 0,0 0,-1-1,1 1,0 0,-1 0,1 0,-1 0,1-1,0 1,-1 0,1 0,0 0,-1 0,1 0,-1 0,1 0,0 0,-1 0,1 0,-1 0,1 0,0 1,-1-1,1 0,0 0,-1 0,1 0,0 1,-1-1,1 0,0 0,-1 1,1-1,0 0,0 0,-1 1,1-1,0 1,-2-23,0 0,2 0,1 0,0 0,2 1,1-1,0 1,2-1,0 1,1 1,1-1,1 1,5-6,4-12,1 1,2 1,2 0,1 2,2 1,1 1,1 1,2 2,1 0,1 3,1 0,2 2,0 2,25-11,-58 31,0 0,1 1,0-1,-1 1,1-1,0 1,-1 0,1 0,0 1,0-1,0 1,0-1,0 1,0 0,0 0,0 0,0 0,0 1,0-1,-1 1,1-1,0 1,0 0,0 1,-1-1,1 0,0 1,-1-1,1 1,-1 0,0 0,0 0,0 0,0 0,0 0,0 1,0-1,-1 1,1-1,-1 1,1-1,-1 1,0 0,0 0,-3 11,-1 1,0-1,-1-1,0 1,-1 0,0-1,-2 0,1 0,-1-1,-1 0,0 0,-1-1,-1 0,1 0,-1-1,-7 5,15-14,-24 29,-1-1,-2-2,-1-1,-1-1,0-2,-2-1,-32 16,65-38,0 1,-1 0,1-1,-1 1,1-1,-1 0,0 1,1-1,-1 1,1-1,-1 0,0 1,1-1,-1 0,0 0,1 0,-1 1,0-1,1 0,-1 0,0 0,1 0,-1 0,0 0,1 0,-1 0,0-1,1 1,-1 0,0 0,1-1,-1 1,0 0,1-1,-1 1,1 0,-1-1,0 1,1-1,-1 1,1-1,0 1,-1-1,1 1,-1-1,1 0,0 1,-1-1,1 1,0-1,0 0,0 1,-1-1,1 0,5-9</inkml:trace>
  <inkml:trace contextRef="#ctx0" brushRef="#br0" timeOffset="1154.863">1382 531,'84'-33,"-1"-3,-2-4,0-5,-62 32,-1-1,0-1,-1-1,-1 0,0-1,-1-1,-1 0,-1-1,0 0,5-14,3-25,-21 57,1 1,-1-1,0 0,1 0,-1 0,0 0,0-1,0 1,0 0,0 0,0 0,0 0,0 0,0 0,0 0,-1 0,1 0,0 0,-1 0,1 0,0 0,-1 1,0-1,1 0,-1 0,1 0,-1 0,0 1,0-1,1 0,-1 1,0-1,0 1,0-1,0 1,0-1,0 1,0-1,0 1,0 0,0 0,0-1,0 1,0 0,0 0,0 0,0 0,0 0,0 0,0 1,0-1,0 0,0 0,0 1,0-1,0 1,-7 2,0 0,1 1,-1 0,1 0,0 1,0 0,1 0,-1 1,1 0,0 0,1 0,-1 1,1-1,1 2,-1-1,-1 4,6-8,-1 0,1 1,-1-1,1 0,0 1,0-1,1 0,-1 1,1-1,0 0,-1 0,1 0,1 0,-1 1,0-1,1-1,0 1,-1 0,1 0,0-1,0 1,1-1,-1 1,1-1,-1 0,1 0,0 0,-1 0,1-1,0 1,0-1,0 0,0 1,1-2,-1 1,0 0,0 0,1-1,-1 0,0 0,1 0,34 17,-32-12,0 0,0 0,-1 1,1 0,-2 0,1 0,-1 1,0-1,0 1,0 0,-1 0,0 1,-1-1,0 1,0-1,0 1,-1 0,0-1,-1 1,0 0,0 0,-1 0,1-1,-2 1,1 0,-1-1,0 1,-1-1,0 1,-3 5,6-1,3-16</inkml:trace>
  <inkml:trace contextRef="#ctx0" brushRef="#br0" timeOffset="1401.889">2258 333,'-19'34,"-7"20,2-4,4-10</inkml:trace>
  <inkml:trace contextRef="#ctx0" brushRef="#br0" timeOffset="2288.738">2427 418,'175'-182,"-142"161,-32 21,-1 0,1 0,0 0,-1 1,1-1,0 0,-1 0,1 0,0 1,-1-1,1 0,-1 1,1-1,-1 1,1-1,-1 0,1 1,-1-1,1 1,-1-1,1 1,-1 0,0-1,1 1,-1-1,0 1,0 0,1-1,-1 1,0 0,0-1,0 1,0 0,0-1,0 1,0 0,0-1,0 1,0 0,0-1,0 1,-1 0,1-1,0 1,0 0,-1-1,1 1,-1-1,1 1,-8 45,4-35,2 1,0-1,0 1,1 0,0-1,1 1,0 0,1 0,1-1,-1 1,4 8,-2-15,-1-1,1 0,0 0,0 0,0 0,1-1,-1 1,1-1,0 0,0 0,0 0,0-1,0 0,1 1,-1-1,1-1,0 1,-1-1,1 1,0-2,0 1,0 0,0-1,0 0,0 0,-1 0,1-1,0 0,0 0,0 0,20-8,-1 0,0-2,-1-1,-1-1,0 0,0-2,-2-1,0 0,0-1,12-16,-23 25,1 0,1 0,-1 1,1 1,0 0,1 0,0 1,0 0,0 1,4 0,33-14,-86 49,26-23,-7 4,1 1,0 1,1 0,0 1,2 1,-1 1,-3 6,17-22,0 0,0 1,0-1,0 0,1 0,-1 1,0-1,1 0,-1 1,1-1,-1 1,1-1,0 1,-1-1,1 0,0 1,0-1,0 1,0-1,0 1,1-1,-1 1,0-1,1 1,-1-1,1 0,-1 1,1-1,0 0,0 1,-1-1,1 0,0 0,0 0,0 0,0 0,0 0,1 0,-1 0,0 0,0 0,1 0,-1-1,1 1,67 4,166-127,-228 118,0 1,0-1,1 1,-1 1,1-1,-1 1,1 1,0-1,-1 1,1 1,0-1,0 1,0 1,0-1,-1 1,1 1,0-1,-1 1,1 1,-1-1,0 1,1 1,-1-1,-1 1,1 1,-1-1,1 1,-1 0,1 2,4 12,-2 0,0 1,-1 0,-1 0,0 1,-2 0,-1 0,0 0,-1 1,-2-1,0 1,-1 0,-2-1,-1 12,2 11,-23 158,21-190,0-1,-1 1,0-1,-1 0,0 0,-1-1,0 1,-1-1,0-1,0 1,-1-1,0 0,-1-1,0 0,-7 4,12-9,0 0,0 0,-1-1,1 1,-1-1,1 0,-1-1,0 1,0-1,1 0,-1 0,0 0,0-1,0 0,0 0,0 0,0 0,0-1,0 0,0 0,0 0,1-1,-1 0,0 1,1-2,-1 1,1 0,0-1,0 0,0 0,0 0,0-1,1 1,-1-1,1 0,0 0,0 0,1 0,-1 0,-1-14,-1 0,2 0,1 0,0 0,1 0,1 0,1-1,0 1,2 0,0 0,1 0,1-3,2-2,1-1,2 1,0 0,1 1,1 0,1 1,0 1,2 0,16-17,9 2,-21 21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7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221 269,'-20'13,"0"0,0 2,1 0,1 1,0 1,2 0,0 2,0 0,2 0,-12 22,24-39,1 1,-1-1,0 0,1 1,-1-1,1 1,0-1,0 1,0 0,0-1,0 1,0 0,1 0,0 0,-1-1,1 1,0 0,0 0,1 0,-1 0,1 0,-1-1,1 1,0 0,0-1,0 1,0 0,0-1,1 1,-1-1,1 1,0-1,0 0,0 0,0 0,0 0,0 0,0 0,1-1,-1 1,0-1,1 1,0-1,-1 0,1 0,0 0,18 1,0-1,0 0,0-1,-1-2,1 0,0-1,0-1,-1-1,0-1,0-1,0 0,-1-2,0 0,-1-1,0-1,-1 0,0-2,0 0,-2-1,1 0,5-9,-13 16,0 0,-1-1,1 0,-2 0,1-1,-1 0,-1 0,1 0,-1-1,-1 0,0 0,0 0,-1 0,-1-1,1 1,-2-1,1 1,-2-1,1 0,-1 0,-1 1,0-1,-1 0,0 1,-2-6,1 12,0 1,0 0,0 0,-1 0,0 0,1 0,-1 1,0 0,0 0,-1 0,1 0,0 1,0-1,-1 1,1 0,-1 1,1-1,-1 1,0 0,1 0,-1 0,1 0,-1 1,1 0,-1 0,1 0,0 1,-1-1,1 1,0 0,0 0,0 1,0-1,1 1,-1 0,1 0,-1 0,1 0,0 0,0 1,0 0,1-1,0 1,-1 0,1 0,0 1,1-1,-1 0,1 0,0 1,1-2,0-1,0 1,0-1,1 1,0-1,-1 0,1 1,0-1,0 1,0-1,0 0,0 0,1 0,-1 0,1 0,-1 0,1 0,0 0,0-1,0 1,0 0,0-1,0 0,0 0,0 1,1-1,-1 0,0-1,1 1,-1 0,1-1,-1 1,2-1,90 6,-81-7,33 1,1-2,0-2,-1-2,44-12,79-24,-168 42,0 0,0 0,0 0,0 0,0 0,0 0,0 0,0 1,0-1,0 0,0 0,0 1,0-1,0 1,-1-1,1 1,0-1,0 1,0-1,0 1,-1 0,1 0,0-1,-1 1,1 0,0 0,-1 0,1 0,-1-1,1 1,-1 0,0 0,1 0,-1 0,0 0,0 0,0 0,0 0,0 0,0 0,0 0,0 1,0-1,0 0,0 0,-1 0,1-1,0 1,-1 0,1 0,-1 0,1 0,-1 0,1 0,-1 0,0-1,1 1,-1 0,0 0,0 0,0 1,-2 6,-1 1,1-1,1 1,-1-1,1 1,1 0,0 0,0 0,1 0,0 0,0 0,1 0,1 0,-1-1,1 1,1 0,-1-1,2 1,-1-1,1 0,0 0,2 2,1-6,0 0,1-1,0 0,-1 0,1 0,0-1,0 0,1-1,-1 0,0 0,0-1,1 0,-1 0,0-1,0 0,0 0,1-1,-1 0,0-1,-1 1,1-1,5-4,13-8,-1-1,0-1,-2-2,0 0,0-2,-2 0,-1-1,-1-1,-1-1,0-1,-2 0,3-10,-27 49,0 0,1 1,1-1,0 1,1 0,0 1,2-1,0 1,0 5,3-16,0 0,1 0,0 0,0 0,0 0,0-1,1 1,0 0,0 0,0-1,1 0,0 1,-1-1,1 0,1 0,-1 0,1-1,-1 1,1-1,0 0,0 0,0 0,1-1,-1 1,1-1,0 0,-1 0,1-1,0 1,0-1,0 0,1 0,9 1,-1-1,0 0,1-1,-1-1,0 0,0-1,1 0,-1-1,0-1,-1 0,1-1,10-4,0-1,-1 0,-1-2,1-1,-2 0,0-2,-1 0,0-2,-1 0,-1-1,-1-1,0 0,-2-1,0-1,7-14,-22 34,37-87,-37 86,1 0,0 0,-1 0,0 0,1 0,-1 0,0-1,0 1,0 0,0 0,-1 0,1 0,0 0,-1 0,0 0,1 0,-1 0,0 0,0 0,0 0,0 0,-1 0,1 1,0-1,-1 0,1 1,-1-1,0 1,1 0,-1 0,0-1,0 1,0 0,0 0,0 1,0-1,0 0,0 1,0-1,0 1,-1 0,-3-1,0 1,0 1,0-1,0 1,0 0,0 0,0 1,0 0,1 0,-1 0,0 1,1 0,0 0,0 0,0 0,0 1,0 0,1 0,0 0,0 1,0-1,0 1,1 0,-1 0,1 1,0 1,3-3,0 0,1 1,0-1,0 0,0 0,0 0,1 0,-1-1,1 1,0 0,0-1,1 1,-1-1,1 0,-1 1,1-1,0-1,0 1,1 0,-1-1,0 1,1-1,0 0,-1 0,1-1,0 1,0-1,4 1,9 8,-9-6,0 0,0 1,0 0,-1 0,1 0,-1 1,-1 0,1 1,-1-1,0 1,-1 1,1-1,-2 1,1 0,-1 0,0 0,-1 0,1 1,-2 0,1-1,-1 1,-1 0,0 0,0 0,0 0,-1 1,-1-1,0 0,0 2,-1-7,0 0,0 0,1 1,-1-1,1 0,0 1,0-1,1 0,0 1,-1-1,1 1,1-1,-1 1,0-1,1 0,0 1,0-1,1 0,-1 1,1-1,0 0,0 0,0 0,1-1,-1 1,1-1,0 1,0-1,0 0,0 0,1 0,-1 0,1-1,0 1,18 5,-1-3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6:58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818 136,'-70'157,"52"-96,3 0,2 1,-2 45,-7 30,15-100,-48 180,50-206</inkml:trace>
  <inkml:trace contextRef="#ctx0" brushRef="#br0" timeOffset="298.454">86 109,'300'-11,"103"-24,59-23,-361 54,-100 4,0 0,0 1,0 0,0-1,0 1,-1-1,1 1,0 0,0 0,-1-1,1 1,0 0,-1 0,1 0,-1 0,1 0,-1 0,1 0,-1 0,0 0,1 0,-1 0,0 0,0 0,0 0,0 0,0 0,0 0,0 0,0 0,0 0,0 0,-1 0,1 0,0 0,-1 0,1 0,-1 0,1 0,-1 0,1 0,-1 0,0-1,0 1,1 0,-1 0,0-1,0 1,0 0,-15 14</inkml:trace>
  <inkml:trace contextRef="#ctx0" brushRef="#br0" timeOffset="516.053">0 1096,'43'0,"48"-5,18-6,5-1,-7 1,-12-2,-13 0,-11 4,-13 2,-6 3,-2 2,-6 1,-4 2,-10-1</inkml:trace>
  <inkml:trace contextRef="#ctx0" brushRef="#br0" timeOffset="6547.322">1384 503,'-51'130,"-5"-4,-24 32,117-197,38-56,-49 66,-3-1,0-1,-2-1,-1 0,-1-2,-2-2,-4 21,-13 46,0-26,-2 9,1 0,0 0,1 0,1 0,0 0,1-1,0 1,1 0,0-1,2 1,-1-1,1 0,1 0,1-1,0 0,0 0,1 0,0-1,1-1,6 6,-10-12,-1 0,1 0,0-1,0 1,0-1,1-1,-1 1,1-1,0 0,-1 0,1 0,0-1,0 0,0 0,0-1,0 1,0-1,0-1,0 1,0-1,0 0,0 0,0-1,0 0,0 0,-1 0,1-1,-1 0,0 0,1 0,-1-1,8-4,-1-1,-1-1,0 0,0 0,-1-1,0 0,0-1,-2 0,1-1,-2 0,0 0,0 0,-1-1,-1 0,0-1,-1 1,1-6,4-14,5-68,-18 89,-1 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0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1,'-16'2,"-1"0,1 2,-1 0,1 0,0 2,1 0,-1 0,-1 3,-12 4,-9 10,37-22,1-1,-1 1,1-1,-1 1,1-1,-1 1,1 0,-1-1,1 1,0-1,0 1,-1 0,1-1,0 1,0 0,0-1,-1 1,1 0,0 0,0-1,0 1,0 0,1-1,-1 1,0 0,0-1,0 1,0 0,1-1,-1 1,0 0,1-1,-1 1,0 0,1-1,-1 1,1-1,-1 1,1-1,-1 1,1-1,-1 0,1 1,0-1,-1 1,1-1,0 0,-1 0,1 1,0-1,-1 0,1 0,0 0,-1 0,1 0,0 0,-1 0,1 0,0 0,0 0,-1 0,1 0,26 7,80 33,-104-38,0 0,-1 0,1 1,0-1,-1 1,1-1,-1 1,0 0,0 0,0 0,0 0,0 0,-1 0,1 1,-1-1,0 0,0 1,0-1,-1 1,1 0,-1-1,0 1,0-1,0 1,0-1,-1 1,1-1,-1 1,0-1,0 1,-4 7,0 0,-1 0,0-1,0 0,-1 0,-1 0,1-1,-2 0,1-1,-1 0,0 0,-1-1,0 0,0 0,0-1,-1-1,0 0,-1 0,12-4,-1-1,0 1,1 0,-1 0,0-1,0 1,1 0,-1-1,0 1,0-1,0 1,0-1,0 1,0-1,0 0,0 1,0-1,0 0,0 0,0 0,0 0,0 0,0 0,0 0,0 0,0 0,0 0,0-1,0 1,0 0,0-1,0 1,0-1,0 1,0-1,0 1,0-1,1 0,-1 0,0 1,0-1,1 0,-1 0,0 0,1 1,-1-1,1 0,-1 0,1 0,0 0,-1 0,1 0,0 0,0 0,0 0,0 0,-1 0,1 0,1-1,-1 1,0 0,11-19,3-2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1,'-10'5,"2"1,2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96 227,'-24'33,"-8"16,6 0,13-8,13-17,11-16,9-15,1-6</inkml:trace>
  <inkml:trace contextRef="#ctx0" brushRef="#br0" timeOffset="418.22">576 0,'-9'1,"0"0,0 0,1 1,-1 0,1 1,0 0,-1 0,1 1,0 0,1 0,-1 1,1 0,0 0,0 1,1-1,-1 2,1-1,-2 4,7-7,0 1,1 0,-1-1,1 1,0-1,0 1,0 0,0-1,1 1,-1 0,1-1,0 1,0-1,1 1,-1-1,1 0,-1 1,1-1,0 0,0 0,1 0,-1-1,0 1,1 0,0-1,0 0,-1 1,4 0,23 31,-27-31,1 1,-1-1,1 1,-1 0,0 0,0 0,-1 0,1 0,-1 0,0 0,0 0,0 1,0-1,-1 0,0 0,0 1,0-1,0 0,-1 1,0-1,0 0,0 0,0 1,-1-1,1 0,-1 0,0-1,0 1,-1 0,1-1,-1 1,1-1,-1 0,0 0,-1 0,1 0,0 0,-1-1,0 1,0-1,-1 2,-1-1,1 0,0 0,-1 0,0-1,0 1,0-1,0-1,0 1,0-1,0 0,0-1,0 1,-1-1,1-1,0 1,0-1,0 0,-1 0,-1-1,-5-9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1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530 590,'-28'-4,"0"1,0 2,-1 1,1 1,0 2,0 0,0 2,0 1,0 1,1 2,1 1,-1 0,-7 7,21-10,1 2,0 0,0 0,1 1,0 1,0 0,1 0,1 1,0 0,-5 9,13-19,0 1,-1-1,1 0,0 1,0-1,0 1,1-1,-1 1,1-1,-1 1,1-1,0 1,0 0,0-1,0 1,1-1,-1 1,1 0,-1-1,1 1,0-1,0 0,0 1,0-1,0 0,1 1,-1-1,1 0,0 0,-1 0,1 0,0-1,0 1,0 0,0-1,0 1,1-1,-1 0,0 0,1 0,-1 0,1 0,-1 0,1-1,-1 1,1-1,0 0,-1 1,1-1,-1-1,1 1,0 0,1-1,19-3,1-1,-1-2,0 0,0-1,-1-2,0 0,-1-1,0-1,-1-1,17-14,19-9,186-122,-230 148,52-26,-62 37,0 1,0-1,0 0,0 1,0-1,-1 1,1 0,0-1,-1 1,0 0,1 0,-1 0,0 0,0 0,0 0,0 0,0 1,0-1,-1 0,1 0,-1 1,0-1,1 0,-1 1,0-1,0 1,-1-1,1 0,0 1,-2 1,2 0,-3 56,2-47,-1 0,2 0,0 0,0 0,1 0,1 0,0 0,0 0,4 6,3-2,2-4</inkml:trace>
  <inkml:trace contextRef="#ctx0" brushRef="#br0" timeOffset="365.32">983 787,'9'-30,"1"1,2 1,1 0,1 0,2 2,0-1,13-13,-25 35,1-1,0 1,0 0,0 0,0 0,1 1,0 0,0 0,0 0,0 1,1 0,-1 0,1 1,0 0,0 0,1 0,-5 3,0 1,-1 0,1 0,0 0,-1 0,1 0,-1 0,0 1,0-1,0 1,0-1,0 1,0 0,-1 0,1 0,-1 0,0 0,0 0,0 0,0 1,-1-1,1 0,-1 0,0 1,0-1,0 0,0 0,0 1,-1-1,0 0,0 2,1 0,-1 0,0 0,0 0,1 1,0-1,0 0,0 0,0 0,1 0,0 0,0 1,0-1,1-1,0 1,0 0,0 0,0-1,1 1,0-1,0 0,0 1,0-2,0 1,1 0,0-1,0 1,0-1,0 0,1 0,-1-1,1 1,-1-1,1 0,0-1,0 1,0-1,0 0,0 0,5 0,5-4,-1-1,1 0,-1-1,0-1,0 0,0-1,-1-1,0 0,-1-1,0 0,0 0,-1-2,0 1,-1-2,0 1,7-11,-2 5,26-25,-27 31</inkml:trace>
  <inkml:trace contextRef="#ctx0" brushRef="#br0" timeOffset="981.673">2139 420,'-63'26,"1"2,2 3,-53 37,55-15,57-52,0 1,0-1,0 0,0 1,0-1,0 1,0 0,1-1,-1 1,1-1,-1 1,1 0,-1-1,1 1,0 0,0 0,0-1,0 1,0 0,0-1,1 1,-1 0,0 0,1-1,0 1,-1-1,1 1,0 0,0-1,0 0,0 1,0-1,0 1,0-1,0 0,0 0,1 0,-1 0,0 0,1 0,-1 0,1 0,9 2,0 0,0-1,1 0,-1-1,0 0,0-1,1 0,-1-1,0 0,0-1,1 0,-1-1,-1 0,1-1,0 0,-1 0,0-1,0-1,6-4,-2 4,210-113,-223 118,0 1,-1 0,1-1,0 1,0 0,-1 0,1-1,0 1,0 0,0 0,-1 0,1 0,0 0,0 0,0 0,-1 0,1 0,0 1,0-1,-1 0,1 0,0 1,0-1,-1 0,1 1,0-1,-1 1,1-1,0 1,-1-1,1 1,-1 0,1-1,-1 1,1-1,-1 1,1 0,-1 0,0-1,0 1,1 0,-1 0,0-1,0 1,0 0,1 0,-1 0,0-1,0 1,0 0,-1 0,2 52,-1-43,-2-4,1 0,0 1,0-1,0 0,1 1,0-1,1 0,-1 1,1-1,1 0,-1 1,1-1,0 0,0 0,1 0,-1 0,1-1,1 1,-1-1,1 0,0 0,0 0,0 0,1-1,0 0,0 0,0 0,0 0,1-1,4 3,1-5,0 0,0-1,-1 0,1-1,0 0,0 0,-1-1,1-1,-1 0,1 0,-1-1,0 0,0-1,-1 0,1-1,-1 0,8-7,3 1,9-7,-2-2,0-1,-2-1,0-1,-1-1,-2-1,-1-1,-1-1,4-9,-8 9,0-1,-2-1,-1 0,-2-1,-1-1,-1 1,-1-2,-2 1,-1-13,-3 41,0 0,-1-1,0 1,0 0,-1-1,1 1,-1-1,0 1,0-1,0 0,-1 1,1 0,-1-1,0 1,0-1,-1 1,0 0,1 0,-1 0,-1 0,1 0,0 0,-1 0,0 1,0-1,0 1,0 0,-1 0,1 0,-1 1,0-1,1 1,-1-1,0 1,-1 1,1-1,0 1,0-1,-1 1,1 0,-1 1,-8 3,0 1,0 0,1 1,0 1,0 0,0 1,1 0,0 1,0 0,1 0,0 1,0 1,1-1,1 2,-1-1,2 1,-1 0,2 1,-1 0,2 0,-1 0,-2 13,0-5,1 1,1 0,1 0,1 0,1 1,0-1,2 1,1 0,0-1,2 1,0 0,1-1,2 1,0-1,1-1,1 1,1-1,1 0,0 0,2-1,0-1,1 0,1 0,2-1,-9-10,0-1,0-1,1 1,0-1,0 0,0-1,1 0,0 0,-1-1,1 0,1 0,-1 0,0-1,1-1,-1 1,1-1,-1-1,1 0,-1 0,1 0,-1-1,1-1,-1 1,3-2,13-3</inkml:trace>
  <inkml:trace contextRef="#ctx0" brushRef="#br0" timeOffset="1479.255">3156 476,'-22'27,"2"1,1 0,2 2,1 0,-10 25,24-53,1 0,0 0,-1-1,1 1,0 0,0 1,0-1,0 0,1 0,-1 0,0 0,1 1,0-1,-1 0,1 1,0-1,0 0,1 1,-1-1,0 0,1 0,-1 1,1-1,0 0,-1 0,1 0,0 0,1 0,-1 0,0 0,0 0,1 0,-1-1,1 1,0 0,-1-1,1 1,0-1,0 0,0 0,0 0,0 0,0 0,0 0,1 0,0 0,11-3,-1-1,0-1,0 0,0 0,0-2,-1 1,1-2,-1 1,-1-2,0 1,0-2,0 1,5-8,122-154,-116 148,-26 55,-10 227,9-65,-3-96,8-55,-3 1,-1-1,-2 0,-3 0,-1-1,-2 0,-2-1,-1 0,-3-2,-8 14,-45 16,68-69,1 1,0-1,-1 0,1 0,0 0,-1 0,0 0,1-1,-1 1,1-1,-1 1,0-1,1 0,-1 0,0 0,1-1,-1 1,1-1,-1 1,0-1,1 0,-1 0,1 0,0 0,-1 0,1-1,0 1,0-1,0 1,0-1,0 0,0 0,0 0,0 0,0-2,-4-8,1 0,1-1,0 0,1 0,0 0,1 0,0-1,1 1,1 0,0-1,0 1,2 0,0-1,3-10,7-50,3 1,4 1,2 1,22-45,-30 81,-3 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83 283,'1'61,"2"0,-3 0,-2 0,-3 0,-3-1,-2 0,-3 0,-19 53,21-95,6-25,6-34,12 5,1 0,1 1,2 1,2 0,1 1,21-25,-8 10,1 2,3 1,1 2,2 2,2 2,2 1,1 3,2 1,1 2,13-4,32 3,-91 32,0 1,0-1,0 1,0 0,0 0,1 0,-1 0,0 0,0 1,0-1,0 0,0 1,0 0,0-1,0 1,0 0,0 0,-1 0,1 0,0 0,-1 1,1-1,0 0,-1 1,0 0,1-1,-1 1,0 0,0-1,0 1,0 0,0 0,0 0,0 0,-1 0,1 0,-1 0,1 0,-1 0,0 0,0 0,0 0,0 2,-2 7,0 1,-1-1,0-1,-1 1,0 0,0-1,-1 0,-1 0,0 0,0-1,-1 0,0 0,-5 5,0 2,-12 17,-2 0,-2-2,0-1,-2-2,-2 0,0-2,-18 10,48-34,-1 0,1 0,0 0,-1 0,1 0,-1-1,0 1,0-1,1 1,-1-1,0 0,0 0,0-1,0 1,0-1,0 1,-1-1,1 0,0 0,0 0,0 0,0-1,0 0,0 1,0-1,0 0,0 0,0 0,0-1,1 1,-1-1,0 0,1 1,-1-1,1 0,0-1,0 1,0 0,0-1,0 1,0-1,0 1,1-1,0 0,-1 0,1 0,0 0,0 0,0 0,1-2,0 1,1-1,-1 0,1 1,0-1,0 1,0-1,0 1,1-1,0 1,0 0,0 0,0 0,1 0,0 0,0 0,0 1,0-1,0 1,1 0,-1 0,1 0,0 0,0 1,0 0,0 0,1 0,-1 0,0 0,1 1,-1 0,1 0,-1 0,1 1,0-1,-1 1,1 0,0 0,-1 1,1 0,0-1,-1 1,2 1,141 84,-128-80,0-1,1-1,-1-1,1-1,0-1,0 0,0-1,0-2,0 0,-1-1,1-1,-1 0,1-2,-2 0,1-1,-1-1,0-1,0-1,7-5,-1-1,-2-1,0-1,0-1,-2 0,0-2,-2 0,0-2,10-16,-24 33,0 0,-1 0,0 0,0 0,0-1,0 1,-1-1,0 1,-1-1,0 0,0 0,0 0,-1 0,0 0,0 0,0 0,-2-6,1 12,0-1,1 0,-1 1,0-1,0 1,-1-1,1 1,0 0,0-1,-1 1,1 0,0 0,-1 0,1 0,-1 0,0 0,1 0,-1 1,0-1,1 0,-1 1,0 0,0-1,0 1,1 0,-1 0,0 0,0 0,0 0,0 0,1 1,-1-1,0 0,0 1,1 0,-1-1,-1 2,-67 32,64-30,-70 53,73-55,0 0,1 1,-1-1,1 1,0 0,0 0,0 0,0 0,0 0,0 0,1 0,-1 1,1-1,0 0,0 1,1-1,-1 1,1-1,-1 1,1 0,0-1,0 1,1-1,0 4,2-3,1-1,0 1,0 0,0-1,0 0,0 0,1 0,-1 0,1-1,0 0,0 0,0 0,0-1,0 1,0-1,1 0,-1-1,0 1,0-1,1 0,-1 0,0-1,0 0,4 0,2 0,216-29,-225 30,-1 0,1 0,0 0,0-1,0 2,-1-1,1 0,0 0,0 1,-1-1,1 0,0 1,0 0,-1-1,1 1,-1 0,1 0,-1 0,1 0,-1 0,0 1,1-1,-1 0,0 0,0 1,0-1,0 1,0-1,0 1,0 0,0-1,-1 1,1 0,-1-1,1 1,-1 0,0 0,0-1,1 1,-1 1,-25 69,20-62,-26 61,31-69,-1 0,1 0,0 0,0 0,0 0,0 0,0 0,0 0,1 0,-1 0,0 0,1 0,0 0,-1-1,1 1,0 0,0 0,0-1,0 1,1 0,-1-1,0 1,0-1,1 0,-1 1,1-1,0 0,-1 0,1 0,0 0,-1 0,1-1,0 1,0 0,0-1,1 1,17 4</inkml:trace>
  <inkml:trace contextRef="#ctx0" brushRef="#br0" timeOffset="404.75">1692 424,'26'-6,"-1"-1,1-2,-1 0,-1-2,0 0,-1-2,0-1,0 0,-2-2,11-10,-28 24,-1-1,0 0,0 1,0-1,0 0,0 0,-1 0,1-1,-1 1,0-1,0 1,0-1,-1 0,1 0,-1 0,0 0,0 0,0 0,-1 0,1 0,-1 0,0 0,0 0,-1 0,1 0,-1 0,0 0,0 0,0 0,0 0,-1 0,1 1,-1-1,0 0,-1 1,1-1,0 1,-1 0,0 0,1 0,-1 0,-1 1,1-1,0 1,-1-1,-4 2,0 1,0-1,0 1,0 1,-1 0,1 0,0 0,0 1,0 0,0 0,1 1,-1 0,1 1,-1 0,1 0,1 0,-1 1,0 0,-3 4,-4 3,1 0,1 1,0 1,1 0,0 1,1 0,1 0,1 1,0 0,0 0,-3 16,9-27,0 0,1 0,-1 0,1 1,0-1,1 0,-1 0,1 1,0-1,1 0,-1 0,1 1,0-1,0 0,1 0,-1 0,1 0,0 0,0 0,1-1,0 1,0-1,0 0,0 1,0-1,1-1,0 1,0 0,0-1,0 0,0 0,1 0,-1-1,1 1,0-1,0 0,0 0,0-1,0 1,0-1,5 0,24 3,-3-2</inkml:trace>
  <inkml:trace contextRef="#ctx0" brushRef="#br0" timeOffset="785.029">2313 86,'47'194,"-32"-107,4-30,-18-56,0 1,-1-1,1 0,-1 0,1 1,0-1,0 0,0 0,0 0,0 0,0 0,0 0,0 0,0-1,0 1,1 0,-1-1,0 1,0 0,1-1,-1 0,0 1,1-1,-1 0,1 0,-1 1,0-1,1 0,-1 0,1-1,-1 1,0 0,1 0,-1-1,0 1,1-1,-1 1,0-1,1 1,0-2,6-5,0 0,0 0,-1-1,0-1,0 1,-1-1,0 0,-1-1,0 1,0-1,1-6,8-11,85-155,-91 166</inkml:trace>
  <inkml:trace contextRef="#ctx0" brushRef="#br0" timeOffset="1022.087">2820 227,'0'0</inkml:trace>
  <inkml:trace contextRef="#ctx0" brushRef="#br0" timeOffset="1433.82">3244 114,'-4'3,"-10"8,-1 1,2 0,0 1,0 0,1 1,1 0,0 1,1 1,1-1,-3 8,11-21,0 0,0 0,0 0,0 1,0-1,1 0,-1 1,1-1,-1 0,1 1,0-1,0 1,0-1,0 1,1-1,-1 0,0 1,1-1,0 1,0-1,-1 0,1 0,1 1,-1-1,0 0,0 0,1 0,-1 0,1-1,0 1,0 0,-1-1,1 1,0-1,0 1,0-1,1 0,-1 0,0 0,0 0,1 0,-1-1,0 1,1-1,-1 1,1-1,-1 0,0 0,1 0,-1 0,1-1,-1 1,1 0,-1-1,0 0,1 0,6-1,-1-1,1 0,-1-1,0 0,0 0,0-1,0 0,-1 0,0 0,0-1,0 0,-1-1,0 0,0 0,-1 0,0 0,0-1,0 0,-1 0,-1 0,1-1,-1 1,-1-1,1-3,-1 7,-1 0,1 0,-1 0,-1-1,1 1,-1 0,0-1,0 1,0 0,-1-1,0 1,0 0,0 0,-1 0,1 0,-1 0,-1 0,1 0,-1 0,0 1,0-1,0 1,0 0,-1 0,1 0,-2 0,-12-5</inkml:trace>
  <inkml:trace contextRef="#ctx0" brushRef="#br0" timeOffset="1734.261">3554 170,'20'19,"15"7,7-2,1-4,-2-6,-8-10,-5-6,-2-7,-1-2,-5-4,-1-5,-3-2,0-4,-3-2,-3 0,-4-1,-3 5</inkml:trace>
  <inkml:trace contextRef="#ctx0" brushRef="#br0" timeOffset="2055.663">4345 1,'-3'1,"-7"0,1 1,0 1,0 0,0 0,0 1,0 0,1 0,0 1,0 0,0 1,0-1,1 2,0-1,0 1,1 0,0 0,0 1,1 0,-2 2,7-5,0 1,1-1,-1 0,1 1,0-1,1 0,-1 0,1 0,0 0,0 0,1 0,0-1,-1 1,1-1,1 1,-1-1,1 0,-1-1,1 1,0 0,1-1,-1 0,0 0,1-1,0 1,4 1,37 35,-43-36,0 0,-1 0,1 0,-1 0,0 0,0 1,0-1,0 1,-1-1,1 1,-1 0,0-1,0 1,-1 0,1 0,-1 0,1 0,-1 0,-1 0,1-1,0 1,-1 0,0 0,0 0,0 0,0-1,-1 1,1-1,-2 3,-9 7</inkml:trace>
  <inkml:trace contextRef="#ctx0" brushRef="#br0" timeOffset="3250.937">2877 170,'0'5,"0"6,0 7,-5-1,-1 3,0 1,1 3,-3-2,-1-2,2 2,6-3,9-5,2-5</inkml:trace>
  <inkml:trace contextRef="#ctx0" brushRef="#br0" timeOffset="5136.927">4345 340,'0'5,"-5"1,-6 0,-7-1,-4-2,-4-1,-1-1,-2-5,-1-2,1-5,0 0,9 1,9 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1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68,'-26'137,"26"-134,-3 22,1 1,0 1,2-1,1 0,2 0,2 13,-4-35,0-1,0 1,0 0,1-1,-1 1,1-1,0 1,0-1,0 0,1 0,-1 0,1 0,-1 0,1 0,0-1,0 1,0-1,1 0,-1 0,0 0,1 0,0-1,-1 1,1-1,0 0,-1 0,1-1,0 1,0-1,0 1,3-1,1-1,0 0,0 0,0-1,0 0,0 0,0-1,0 1,-1-2,0 1,1-1,-1-1,-1 1,1-1,5-5,114-135,-63 65,-61 81,1 0,-1 0,0 1,0-1,0 1,0-1,-1 1,1 0,0 0,-1-1,1 1,-1 0,0 1,1-1,-1 0,0 0,0 0,-1 1,1-1,0 0,-1 1,1-1,-1 1,0-1,0 2,1-1,0 5,1 0,-1 1,2-1,-1 0,1 0,0 0,1-1,0 1,0-1,0 0,1 0,0 0,1-1,0 0,0 0,0 0,0 0,1-1,0 0,0-1,0 0,1 0,-1 0,1-1,0 0,0-1,8 2,-4-5,-1-1,1 0,-1 0,0-2,0 1,0-1,-1-1,1 0,-1-1,0 0,0 0,-1-1,0 0,0-1,-1 0,0 0,0 0,-1-1,0-1,-1 1,1-1,-2 0,1-2,-5 11,2-2,0 0,-1 0,1 0,-1 0,0-1,0 1,0-1,0 1,0-1,-1 0,1 0,-1 0,0 1,0-1,-1 0,1 0,-1 0,0 0,0 0,0-1,-1 1,1 0,-1 1,0-1,0 0,-1 0,0-1,-9-6</inkml:trace>
  <inkml:trace contextRef="#ctx0" brushRef="#br0" timeOffset="351.346">1021 322,'55'-14,"0"-1,-2-4,0-1,-1-3,8-6,-51 24,0 1,-1-1,1 0,-1-1,0 0,-1 0,1-1,-1 0,0 0,-1-1,0 0,0 0,-1 0,0-1,0 0,-1 1,3-10,-7 15,1 1,-1 0,0 0,0 0,0-1,-1 1,1 0,0 0,-1 0,1-1,-1 1,0 0,0 0,0 0,0 0,0 0,0 1,-1-1,1 0,0 0,-1 1,0-1,1 1,-1-1,0 1,0 0,0 0,1 0,-1 0,-1 0,1 0,0 0,0 1,0-1,-1 0,-80-6,65 10,1 2,-1 1,1 0,1 1,-1 0,1 2,0 0,1 0,0 2,1 0,0 0,1 2,0-1,0 2,2 0,0 0,0 1,2 0,0 1,0 0,1 0,1 3,4-12,1-1,0 1,1-1,-1 1,1 0,1 0,-1-1,1 1,1 0,-1 0,1 0,0 0,0-1,1 1,0-1,0 1,1-1,0 0,0 1,0-1,1-1,0 1,0-1,0 1,1-1,-1 0,1-1,1 1,-1-1,1 0,-1 0,1-1,0 1,0-1,1-1,-1 1,1-1,-1 0,20 5,1 0,0-2,0-1,0-1,0-1,0-2,0 0,1-2,-1-1,6-2,106-29,-114 25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3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0,'-263'75,"262"-74,-1-1,1 0,-1 1,1-1,-1 1,1 0,-1 0,1-1,-1 1,1 0,0 0,0 0,-1 0,1 1,0-1,0 0,0 0,0 1,0-1,1 1,-1-1,0 0,1 1,-1-1,1 1,-1 0,1-1,0 1,-1-1,1 1,0 0,0-1,0 1,1-1,-1 1,0 0,0-1,1 1,-1-1,1 1,0-1,-1 1,1-1,0 1,0-1,0 0,0 1,0-1,0 0,0 0,0 0,1 0,-1 0,0 0,1 0,-1 0,2 0,179 97,-177-95,0-1,1 1,-1-1,0 1,-1 1,1-1,-1 1,1 0,-1 0,0 0,-1 0,1 1,-1-1,1 1,-2 0,1 0,0 0,-1 1,0-1,0 0,-1 1,1 0,-1-1,0 1,-1 0,0-1,1 1,-2 0,1 0,-1-1,0 1,0 0,0-1,-1 1,-1 3,-6-1,0-1,0 0,-1 0,1-1,-2 0,1 0,-1-1,1-1,-1 0,0 0,-1-1,1-1,-1 1,1-2,-1 0,0 0,1-1,-1-1,0 0,1 0,-1-1,-3-2,-28 2,-96-6,117-14,21 11</inkml:trace>
  <inkml:trace contextRef="#ctx0" brushRef="#br0" timeOffset="515.04">1234 29,'-36'7,"1"1,0 1,0 2,1 2,1 1,0 1,1 2,-16 12,39-23,1 0,0 1,0 0,0 1,1-1,0 1,1 1,0-1,0 1,0 0,2 0,-1 1,1 0,0-1,1 1,0 1,1-1,0 0,0 1,1-1,1 1,0-1,0 1,1-1,1 9,-1-15,-1-1,0 1,1 0,0-1,0 1,0-1,0 1,1-1,-1 0,1 0,0 1,0-1,0 0,1 0,-1-1,0 1,1 0,0-1,0 0,0 1,0-1,0-1,0 1,0 0,1-1,-1 1,1-1,-1 0,1 0,-1 0,1-1,-1 1,1-1,0 0,-1 0,1 0,0-1,-1 1,1-1,0 0,3-1,10-5,1-1,-1-1,0-1,-1-1,0 0,-1-1,0 0,-1-1,0-1,5-7,-17 19,226-251,-228 253,1-1,-1 1,0-1,1 1,-1 0,1-1,-1 1,0 0,1-1,-1 1,1 0,-1-1,1 1,-1 0,1 0,-1 0,1 0,-1-1,1 1,-1 0,1 0,0 0,-1 0,1 0,-1 0,1 0,-1 0,1 1,-1-1,1 0,-1 0,1 0,-1 1,1-1,-1 0,1 0,-1 1,1-1,-1 0,0 1,1-1,-1 1,0-1,1 0,-1 1,0-1,1 1,-1-1,0 1,0-1,1 1,-1-1,0 1,0-1,0 1,0-1,0 1,0 0,0-1,0 1,0-1,0 1,0-1,0 1,0-1,-1 1,1-1,0 1,0-1,-1 1,2 52,-1-46,0-6,11 149,-10-145,0 0,0 0,0-1,1 1,0 0,0-1,0 1,1-1,-1 0,1 0,0 0,0 0,0 0,1-1,0 1,-1-1,1 0,0 0,0 0,1-1,-1 1,1-1,-1 0,1-1,-1 1,1-1,0 0,4 1,13-1</inkml:trace>
  <inkml:trace contextRef="#ctx0" brushRef="#br0" timeOffset="978.678">1742 29,'-7'13,"2"1,-1-1,2 1,0 0,1 1,0-1,1 0,0 1,1 0,1-1,1 1,0-1,2 13,-1-24,-1 1,0-1,1 0,0 0,0 0,0 0,0-1,0 1,0 0,1-1,-1 0,1 1,0-1,0 0,0 0,0-1,0 1,0-1,0 1,0-1,1 0,-1 0,0 0,1-1,-1 1,1-1,-1 0,1 0,-1 0,3-1,102-28,13-70,-78 56,-42 42,-1 0,1 0,-1 0,1 0,0 1,-1-1,1 0,0 1,-1-1,1 0,0 1,0-1,0 1,-1-1,1 1,0-1,0 1,0 0,0 0,0-1,0 1,0 0,0 0,0 0,0 0,0 0,0 0,0 0,-1 0,1 0,0 1,0-1,0 0,0 1,0-1,0 0,0 1,0-1,-1 1,1 0,0-1,0 1,-1-1,1 1,0 0,-1 0,1-1,-1 1,1 0,-1 0,1 0,-1 0,0 0,1 0,-1-1,0 1,0 0,1 0,-1 0,0 0,0 0,0 0,0 0,0 0,-1 0,1 0,0 0,0 6,0 0,1 1,0-1,0 0,1 0,0 0,0-1,0 1,1 0,0-1,0 0,1 1,0-1,0 0,0-1,1 1,0-1,0 0,0 0,0-1,1 1,0-1,0 0,0-1,1 0,-1 0,4 1,4-2,0-2,1 1,-1-2,0 0,0-1,0 0,0-1,0-1,-1 0,1-1,-1 0,0-1,0 0,-1-1,0-1,0 0,-1-1,0 0,0 0,3-5,-5 6,0 0,-1-1,0 0,0 0,-1-1,0 0,-1-1,0 1,-1-1,0 0,0 0,1-8,-1-5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7:2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28,'-3'6,"-1"0,1 1,1-1,-1 1,1-1,0 1,0-1,1 1,0 0,0 0,1 0,0 6,-1 0,-2 478,5-438,-1-32,0 1,-1-1,-1 1,-1-1,-1 0,-1 0,-1 0,-1 0,1-10</inkml:trace>
  <inkml:trace contextRef="#ctx0" brushRef="#br0" timeOffset="260.014">0 565,'43'-5,"24"-6,10-1,-3 1,-5 2,-9-1,-10 0,-9 3,-6 1,-5 3,-2 1,-6-3,-2-2,-5 1</inkml:trace>
  <inkml:trace contextRef="#ctx0" brushRef="#br0" timeOffset="709.679">734 1,'-46'450,"42"-428,1 0,1 1,1-1,0 0,2 1,1-1,1 1,1-1,3 9,-6-28,0 0,0 0,1 0,-1 0,1 0,0 0,0-1,0 1,0-1,0 1,0-1,1 0,-1 1,1-1,0-1,0 1,-1 0,1-1,0 1,0-1,1 0,-1 0,0 0,0 0,0-1,1 1,-1-1,0 0,1 0,-1 0,0 0,1-1,-1 1,0-1,114-39,-105 35,108-46,-118 50,1 0,0 0,-1 0,1 1,0-1,0 1,0 0,0-1,-1 1,1 0,0 1,0-1,0 1,0-1,-1 1,1 0,0 0,-1 0,1 0,0 0,-1 1,0-1,1 1,-1 0,0-1,0 1,0 0,0 0,0 1,0-1,0 0,-1 1,1-1,-1 1,0-1,0 1,0 0,0-1,0 1,0 0,-1 0,0-1,1 1,-1 0,0 1,17 91,-7-89,0-4</inkml:trace>
  <inkml:trace contextRef="#ctx0" brushRef="#br0" timeOffset="6043.264">1665 508,'-6'-3,"-1"0,1 1,-1 0,0 0,0 0,0 0,0 1,0 1,0-1,0 1,0 0,0 0,0 1,0 0,0 1,0-1,1 1,-1 0,0 1,1 0,-1 0,1 0,0 1,0 0,1 0,-1 0,1 1,0 0,0 0,0 0,-3 6,0-4,1 1,0 0,0 1,1 0,0 0,1 0,0 1,0-1,1 1,1 0,-1 1,1-1,1 0,0 1,1 0,0-1,0 1,1 0,1 0,0-1,0 1,1 0,0-1,2 4,-3-11,1 0,0-1,-1 1,1-1,0 1,1-1,-1 0,0 0,1 0,-1 0,1 0,-1 0,1-1,0 1,0-1,-1 0,1 0,0 0,0 0,0 0,1-1,-1 0,0 1,0-1,0 0,0 0,0-1,0 1,0-1,0 1,0-1,1 0,95-41,-77 27,-1-1,-1-1,0-1,-2-1,0 0,-1-1,-1-1,-1-1,0 0,-2-1,0-2,29-55,-53 110,7-23,0 0,1-1,0 1,0 1,1-1,-1 0,2 1,-1-1,1 1,0-1,1 1,0 0,0-1,0 1,1 0,0-1,1 1,-1-1,2 0,-1 1,1-1,0 0,0 0,1-1,0 1,2 2,0-3,1-1,0 1,0-1,0-1,1 1,-1-1,1-1,0 1,0-1,0-1,1 1,-1-1,1-1,-1 0,1 0,0 0,-1-1,1-1,0 1,6-3,2 1,0-2,0 0,-1-1,1 0,-1-2,0 0,-1 0,0-2,0 0,0-1,23-21,-1-1,-3-2,0-1,-2-2,-2-1,17-29,-35 50,-1-1,-1 0,-1-1,0 0,-2 0,0-1,-1 0,-1 0,-1-1,0 0,-2 1,0-1,-2 0,-1-9,2 27,-1-1,0 1,0 0,0-1,-1 1,1 0,-1 0,1-1,-1 1,0 0,0 0,-1 0,1 0,-1 0,1 0,-1 1,0-1,0 0,0 1,-1-1,1 1,0 0,-1 0,0 0,1 0,-1 0,0 1,0-1,0 1,0 0,0 0,-1-1,1 5,0 0,-1 1,2-1,-1 0,0 1,1 0,-1-1,1 1,0 0,1 0,-1 1,1-1,-1 0,1 0,0 1,1-1,-1 0,1 1,0-1,0 1,0-1,1 0,-1 1,2 0,26 173,-15 48,-2-159,23 68,-34-136,0 1,1-1,-1 1,0 0,1-1,-1 1,0 0,1-1,-1 1,1 0,-1-1,1 1,-1 0,0 0,1 0,-1-1,1 1,-1 0,1 0,-1 0,1 0,-1 0,1 0,-1 0,1 0,-1 0,1 0,-1 0,1 0,-1 0,1 1,-1-1,1 0,-1 0,1 1,-5-19</inkml:trace>
  <inkml:trace contextRef="#ctx0" brushRef="#br0" timeOffset="6308.765">2116 227,'24'9,"18"4,6-1,5-3,2-2,-2-2,-7-3,0-1,-4-6,-4-2,-4 1,2 0,0 3,-2 0,-1 2,-2 0,-7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01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86,'0'284,"-29"-59,29-65,1-149</inkml:trace>
  <inkml:trace contextRef="#ctx0" brushRef="#br0" timeOffset="438.184">1 453,'19'-5,"16"-6,7-1,0-4,-1 1,-3 3,-3 4,-3 3,-2 2,-2 2,1 1,-2 0,1 1,0 0,-1-1,1 1,-5-1</inkml:trace>
  <inkml:trace contextRef="#ctx0" brushRef="#br0" timeOffset="1034.073">621 1,'17'56,"6"183,-14-168,-3 0,-3 0,-3 17,0-75,0-1,1 1,1 0,0-1,1 1,0-1,1 1,0-1,1-1,1 2,-5-12,-1 1,1-1,0 0,0 0,0 1,1-1,-1 0,0 0,0 0,1 0,-1-1,0 1,1 0,-1 0,1-1,-1 1,1-1,-1 1,1-1,-1 0,1 0,0 1,-1-1,1 0,-1-1,1 1,0 0,-1 0,1-1,-1 1,1 0,-1-1,1 0,-1 1,0-1,1 0,-1 0,0 0,1 0,-1 0,1-1,53-52,-48 46,17-20,-3 3,0 0,2 2,0 1,2 0,14-8,-38 29,-1 0,1 1,0-1,0 0,-1 1,1-1,0 1,0-1,0 1,0 0,0-1,0 1,0 0,0 0,0-1,0 1,0 0,0 0,0 0,0 0,0 0,0 1,0-1,0 0,0 0,0 1,0-1,0 0,0 1,-1-1,1 1,0-1,0 1,0 0,0-1,-1 1,1 0,0-1,-1 1,1 0,-1 0,1 0,-1 0,1-1,-1 1,1 0,-1 0,0 0,1 0,-1 0,0 0,0 1,4 60,-4-56,-1 0,1 0,-1 0,1 0,0 0,0 0,1 0,0 0,0 0,0-1,1 1,0 0,0-1,0 1,1-1,0 0,0 0,0 0,1 0,-1 0,1-1,0 1,1-1,2 2,7-2</inkml:trace>
  <inkml:trace contextRef="#ctx0" brushRef="#br0" timeOffset="1620.982">1383 565,'18'6,"0"0,0-2,0 0,1-1,-1-1,1 0,0-2,-1 0,1-1,0-1,14-3,-27 1,0 1,0-1,0 0,-1 0,1-1,-1 1,0-1,0 0,0-1,-1 1,0-1,0 0,-1 0,1 0,-1 0,0-1,-1 0,0 1,0-1,0 0,-1 0,0 0,0 0,-1 0,0 0,0 0,-1 0,0-6,0 11,0-1,0 1,-1-1,1 0,-1 1,1 0,-1-1,0 1,0 0,1 0,-2 0,1 0,0 1,0-1,-1 0,1 1,-1 0,1-1,-1 1,1 0,-1 0,0 0,0 1,1-1,-1 1,0 0,0-1,0 1,0 0,-84 12,68-4,1 1,0 0,0 2,1 0,0 0,1 2,0 0,1 1,1 1,7-8,0 1,1 0,0 0,1 0,0 1,0 0,1 0,0 0,0 0,1 1,0-1,1 1,0 0,1 0,0 0,0 0,1 0,1 0,0 6,0-12,0 1,0 0,0 0,1-1,0 1,0-1,0 1,0-1,1 0,0 0,0 0,0 0,0 0,1-1,-1 1,1-1,0 0,0 0,0 0,0-1,0 1,1-1,-1 0,4 0,123 29,-98-26,-10 0,0-2,0 0,1-1,-1-2,1 0,-1-2,0 0,8-3,24-7,-31 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2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3,'0'0,"-1"0,1 0,0 1,-1-1,1 0,0 0,-1 0,1 0,0 0,-1 0,1 0,0-1,0 1,-1 0,1 0,0 0,-1 0,1 0,0 0,-1-1,1 1,0 0,0 0,-1 0,1-1,0 1,0 0,0 0,-1-1,-156 229,65-96,294-407,-202 273,0 1,1 0,-1-1,0 1,1 0,0-1,-1 1,1 0,0 0,-1-1,1 1,0 0,0 0,0 0,0 0,0 0,0 0,1 1,-1-1,0 0,0 0,1 1,-1-1,0 1,1-1,-1 1,0 0,1-1,-1 1,0 0,1 0,-1 0,1 0,-1 0,1 0,-1 1,0-1,1 0,-1 1,0-1,1 1,-1-1,0 1,1 0,-1-1,0 1,0 0,23 131,-24-126,1 0,-1 0,1 0,0 0,1 0,0 0,0 0,0-1,0 1,1-1,0 1,0-1,0 0,1 0,0 0,0-1,0 0,0 1,1-1,0-1,0 1,0-1,0 1,0-2,1 1,-1 0,1-1,0 0,-1-1,1 1,0-1,0 0,0 0,0-1,0 0,3 0,2-6,1 0,-1 0,1-1,-2-1,1 0,-1 0,-1-1,1 0,-1-1,-1 0,0 0,0-1,-1 0,-1 0,6-12,-8 10,0 1,-1-1,0 0,0 1,-2-1,0-1,0 1,-1 0,-2-10,2 16,-1 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0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119 368,'-10'9,"-1"0,1 1,1 0,0 0,0 1,1 0,1 1,0 0,0 0,1 0,1 1,0 0,0 0,2 1,0-1,-2 11,6-22,-1 1,1-1,-1 1,1-1,0 1,0-1,0 1,0-1,0 0,1 1,-1-1,1 0,-1 0,1 0,0 0,0 0,0-1,0 1,0 0,0-1,0 1,0-1,1 0,-1 0,1 0,-1 0,1 0,-1-1,1 1,-1-1,1 0,0 1,-1-1,1 0,-1-1,3 1,93-24,-93 22,0 0,1-1,-1 1,0-1,-1 0,1 0,0-1,-1 1,0-1,0 0,0 0,0 0,0-1,-1 0,0 1,0-1,0 0,-1 0,0 0,0-1,0 1,0-1,-1 1,0-1,0 1,0-1,-1 0,0 1,0-1,-1 0,1 1,-1-1,0 0,-1 1,1-1,-1 1,0 0,-3-1,1 1,-1 0,0 0,0 0,0 1,-1-1,1 1,-1 1,0-1,0 1,-1 0,1 0,-1 1,1 0,-1 0,0 0,0 1,0 0,-5 0,-14-1</inkml:trace>
  <inkml:trace contextRef="#ctx0" brushRef="#br0" timeOffset="330.883">655 1,'-10'29,"-3"19,1 11,2 0,4-5,1-7,3-6,1-6,1-4,0-2,1-2,-1 0,1 0,-1 0,-4-5,-7-5,-1-6</inkml:trace>
  <inkml:trace contextRef="#ctx0" brushRef="#br0" timeOffset="565.448">373 255,'24'-5,"37"-1,12 0,4 1,-6 2,-11 0,-6 2,-7 6,-7 1,-6 0,-8-1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0 457,'225'-285,"-210"265,1 0,0 1,2 1,0 0,1 2,4-3,-22 18,0 0,0 0,0 1,0-1,1 0,-1 1,0-1,1 1,-1-1,1 1,-1 0,0-1,1 1,-1 0,1 0,-1 0,1 0,-1 0,0 0,1 1,-1-1,1 0,-1 1,0-1,1 1,-1-1,0 1,1 0,-1 0,0-1,0 1,0 0,0 0,0 0,0 0,0 0,0 1,0-1,0 0,-1 0,1 1,0-1,-1 0,1 1,-1-1,0 0,1 1,-1-1,0 1,17 75,-15-17,12 45,-13-102,0-1,0 0,0 1,1-1,-1 0,1 0,0 0,0 0,-1 0,1 0,0-1,1 1,-1 0,0-1,0 0,1 1,-1-1,1 0,-1 0,1-1,-1 1,1 0,0-1,-1 0,1 0,-1 1,1-1,0-1,-1 1,1 0,0-1,1 0,82-32,103-121,-11 15,-177 137,1 1,-1-1,1 1,-1 0,1 0,0 0,0 0,-1 0,1 0,0 1,0-1,0 0,0 1,0 0,0-1,0 1,0 0,0 0,0 0,0 0,0 0,0 1,0-1,0 1,0-1,0 1,0 0,0-1,-1 1,1 0,0 0,0 1,-1-1,1 0,-1 0,1 1,-1-1,1 1,-1-1,0 1,0 0,0 0,0-1,0 1,0 0,-1 0,1 0,0 0,-1 0,0 0,1 0,-1 0,0 0,0 0,0 0,0 0,0 0,-12 63,9-56,1 1,0-1,0 1,1-1,0 1,0 0,2-1,-1 1,1 0,0-1,1 1,1 5,-1-12,0 0,0 0,0 0,0-1,0 1,0-1,1 1,-1-1,1 0,0 0,-1 0,1 0,0-1,0 1,0-1,0 0,1 1,-1-1,0-1,0 1,1 0,-1-1,0 0,3 0,17 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82,'-18'28,"1"0,1 1,2 0,1 1,1 1,-3 16,14-44,-1 0,1 0,-1 0,1 1,0-1,0 1,1-1,-1 1,1-1,-1 1,1-1,0 1,1-1,-1 1,1-1,-1 1,1-1,0 1,0-1,0 0,1 0,-1 1,1-1,0 0,0 0,0 0,0-1,0 1,1 0,-1-1,1 0,0 1,0-1,0 0,0-1,0 1,0 0,0-1,0 0,1 1,-1-1,1-1,-1 1,1 0,-1-1,1 0,7-1,1 0,-1-2,0 1,0-1,0-1,0 0,-1-1,0 0,0 0,0-1,0 0,-1-1,0 0,0 0,-1-1,0 0,-1-1,1 0,-2 0,1 0,-1-1,-1 0,0 0,0-1,-1 1,0-1,-1 0,0 0,-1 0,0-1,0 1,-2 0,1-1,-1 1,-1 0,0-1,-1 1,0-2,-1 6,0 1,0-1,0 1,-1 0,0 0,0 0,-1 1,1 0,-1-1,0 1,-1 1,1-1,-1 1,0 0,0 0,0 1,-1 0,1 0,-1 0,1 1,-1 0,0 0,0 1,0 0,0 0,0 1,0 0,-1 0,1 0,0 1,0 0,0 0,0 1,0 0,1 0,-6 3,-10 7,3-1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0 270,'10'-24,"7"-13,7 1,-2 0,1 2,1 3,-4 1,0 6,-3 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46 286,'30'-11,"0"-1,0-2,-1 0,-1-2,-1-2,0 0,-1-1,11-13,10-45,-47 76,1-1,-1 0,0 0,0 0,1 1,-1-1,0 0,0 0,0 0,-1 1,1-1,0 0,-1 0,1 1,-1-1,0 0,1 1,-1-1,0 0,0 1,0-1,0 1,0 0,-1-1,1 1,0 0,-1 0,1 0,-1-1,1 1,-1 1,1-1,-1 0,0 0,1 1,-1-1,0 1,0-1,1 1,-1 0,0 0,0-1,1 1,-1 1,0-1,-2 0,-10 2,-1 1,1 0,0 1,0 1,0 0,0 1,1 0,0 1,0 1,1 0,0 1,0 0,1 0,0 1,1 1,0 0,1 0,0 1,1 0,0 1,-2 5,4-11,1 0,0 0,0 1,1 0,0 0,0 0,1 0,0 1,0-1,1 1,0 0,1 0,0 0,0-1,1 1,0 0,1 0,0 0,0 0,1 0,0 0,0-1,1 1,0-1,1 1,0-1,0-1,0 1,1 0,1-1,-1 0,1 0,0-1,5 5,0-5,0 0,0-1,1 0,0 0,0-1,0-1,0 0,0-1,1 0,-1-1,1 0,-1-1,1 0,-1-1,1-1,-1 0,0 0,2-2,10-3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1,'-11'66,"2"1,4 1,2-1,4 10,27 196,-17-137,16-64,-19-67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0 244,'39'-9,"31"-14,14-2,-3 3,-10 1,-12 3,-12 0,-9 4,-6-1,-4 2,-6-2,-3 2,-4-1,0 1,-2 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1,'-44'472,"38"-437,4-25,0 1,0 0,1 0,0-1,1 1,0 0,1 0,0 0,0 0,1-1,1 1,1 2,-3-11,0 1,1-1,-1 0,1 0,0 0,0 0,-1-1,1 1,0-1,0 1,1-1,-1 1,0-1,0 0,1 0,-1 0,1 0,-1-1,0 1,1-1,0 1,-1-1,1 0,-1 0,1 0,-1 0,1 0,-1-1,1 1,-1-1,1 0,-1 0,2 0,77-39,63-46,-141 86,-1-1,1 1,0 0,-1 0,1 1,-1-1,1 1,0-1,-1 1,1 0,-1 0,1 0,-1 0,0 0,1 0,-1 1,0-1,0 1,0 0,0-1,0 1,0 0,-1 0,1 0,-1 0,1 1,-1-1,0 0,0 1,0-1,0 1,0-1,0 1,-1-1,1 1,-1 0,0-1,0 1,0-1,0 1,14 34,-13-34,0 0,0 0,1 0,-1-1,1 1,0-1,0 1,0-1,0 1,0-1,1 0,-1 0,1 0,-1-1,1 1,-1 0,1-1,0 0,0 0,0 1,0-2,0 1,0 0,0-1,1 1,16-3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7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0,'-59'33,"2"2,1 3,2 2,-4 8,18-4,39-43,0 0,1 0,-1-1,0 1,0 0,1 0,-1 0,1 0,-1 0,1 0,-1 0,1 1,0-1,-1 0,1 0,0 0,0 0,0 0,0 0,0 1,0-1,0 0,0 0,0 0,1 0,-1 0,0 0,1 1,-1-1,1 0,-1 0,1 0,0 0,-1-1,1 1,0 0,0 0,0 0,-1 0,1-1,0 1,0 0,0-1,0 1,1 0,9 0,1 1,-1-1,1-1,-1 0,1-1,-1 0,1-1,-1 0,0-1,0 0,0-1,0 0,-1 0,1-1,-1-1,0 0,0-1,-4 4,177-113,-182 114,0 1,0-1,0 1,0 0,0 0,1 0,-1 0,1 0,-1 0,1 0,-1 0,1 0,-1 0,1 1,0-1,-1 1,1 0,0-1,-1 1,1 0,0 0,0 0,-1 0,1 0,0 0,-1 0,1 1,0-1,0 1,-1-1,1 1,-1 0,1 0,-1-1,1 1,-1 0,1 0,-1 0,0 1,1-1,-1 0,0 0,0 1,0-1,0 1,0-1,0 1,-1-1,1 1,0 0,-1-1,1 1,-1 0,0-1,1 2,2 49,-3-26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1 175,'12'-15,"-7"7,1 0,0 1,1-1,0 1,0 1,0-1,1 1,-1 1,2-1,-1 1,0 1,5-2,-11 6,0 1,1-1,-1 1,0 0,0-1,0 1,0 0,0 0,0 1,0-1,0 0,-1 1,1-1,0 1,-1-1,1 1,-1 0,0 0,0-1,1 1,-1 0,0 0,0 0,-1 0,1 1,0-1,-1 0,1 0,-1 0,0 1,0-1,0 0,0 0,0 2,5 15,-3-15,0 0,0-1,0 1,1-1,-1 1,1-1,0 0,0 0,0 0,0-1,1 1,-1-1,1 0,-1 0,1 0,0 0,0 0,0-1,0 0,0 0,0 0,0 0,0-1,0 1,0-1,0 0,1 0,-1-1,0 1,1-1,123-37,-114 30,-1 0,0-1,0-1,-1 0,0-1,-1 0,0 0,0-2,-2 1,1-1,-2-1,5-8,-3 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8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1,'-10'0,"0"0,0 0,-1 1,1 1,0-1,0 2,0-1,0 2,1-1,-1 1,1 1,0-1,0 2,1-1,-1 1,-4 5,2-3,0 1,1 0,0 0,0 1,1 0,1 1,0 0,0 0,1 1,1 0,0 0,0 1,3-7,1 0,0 1,0 0,0-1,1 1,0 0,0 0,0 0,1-1,0 1,1 0,0 0,0 0,0 0,1-1,0 1,0 0,0-1,1 0,0 1,1-1,-1-1,1 1,2 2,-3-4,1 0,0-1,1 1,-1-1,0 0,1 0,0 0,0 0,0-1,0 0,0 0,0 0,0-1,1 0,-1 0,1 0,-1-1,1 0,-1 0,1 0,-1 0,1-1,-1 0,0 0,1-1,3-1,8-3,0 0,0-1,-1-1,0-1,-1 0,1-1,7-8,158-161,-180 178,0-1,0 1,0-1,0 1,0-1,0 1,0 0,0 0,1-1,-1 1,0 0,1 0,-1 0,1 0,-1 1,1-1,-1 0,1 1,0-1,-1 1,1-1,0 1,0 0,-1 0,1 0,0 0,0 0,-1 0,1 0,0 0,0 1,-1-1,1 1,0-1,-1 1,1 0,-1 0,1-1,-1 1,1 0,-1 0,0 1,1-1,-1 0,0 0,0 1,0-1,0 0,0 1,0-1,0 1,0 0,28 129,-26-122,0-1,1 0,0 0,0 0,1 0,-1 0,2-1,-1 0,1 0,0-1,1 1,-1-1,1-1,0 1,1-1,-1 0,1-1,0 0,9 3,128 35,-112-38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10 545,'-3'11,"1"0,0 0,1 1,0-1,0 0,1 1,1-1,0 0,1 1,0-1,0 0,1 0,1 0,0-1,0 1,1-1,0 0,1 0,0-1,1 1,4 3,-9-11,0-1,1 1,-1-1,0 0,1 0,-1 0,1 0,0 0,-1-1,1 1,-1-1,1 0,0 0,-1 0,1 0,0 0,-1 0,1-1,0 1,-1-1,1 0,-1 0,1 0,-1 0,1 0,-1 0,0-1,1 1,-1-1,0 0,0 0,0 1,-1-1,1 0,0-1,-1 1,1 0,-1 0,1-2,43-98,-42 91,0-1,-1 1,0-1,-1 0,-1 0,1 0,-2 0,0 0,0 0,-1 1,-1-1,1 0,-2 1,0 0,-4-9,6 18,1 0,-1 0,0 0,0 1,0-1,0 1,0-1,0 1,0 0,0 0,-1 0,1 0,0 0,-1 1,1-1,0 1,-1-1,1 1,-1 0,1 0,-1 0,1 0,-1 0,1 1,0-1,-1 1,1 0,0-1,-1 1,1 0,0 0,0 1,0-1,0 0,0 1,0-1,0 1,0 0,0-1,1 1,-1 0,1 0,-1 0,1 0,0 0,0 1,-1 1,0-2,1-1,-1 1,1 0,-1 0,1 0,0-1,0 1,0 1,0-1,0 0,0 0,0 0,1 0,-1 1,1-1,0 0,0 0,-1 1,1-1,1 0,-1 1,0-1,1 0,-1 0,1 1,-1-1,1 0,0 0,0 0,0 0,0 0,1 0,-1 0,0 0,1 0,-1-1,1 1,0-1,-1 1,1-1,0 1,0-1,0 0,0 0,0 0,0 0,1 0,-1-1,0 1,0-1,0 1,1-1,10-1,-1 0,1-1,-1 0,1-1,-1-1,0 1,0-2,0 0,-1 0,0-1,0-1,0 0,-1 0,0-1,6-6,25-20,-2-2,-2-1,-1-2,16-25,-37 45,0-1,-1 0,-2-1,0 0,-1-1,-1 0,-1-1,-1 0,-1-1,0-5,5-8,1 72,42 500,-44-388,-2-82,-3 0,-3 0,-3 0,-2 0,-4 0,-2 0,-3-1,-18 55,24-104,0-1,-2 1,0-1,0 0,-1 0,-1-1,-1-1,1 1,-2-1,-6 5,15-15,0 0,0-1,0 1,0-1,0 0,0 1,0-1,-1 0,1 0,0-1,-1 1,1 0,-1-1,1 1,-1-1,1 0,-1 0,1 0,-1 0,1-1,0 1,-1 0,1-1,-1 0,1 0,0 1,-1-1,1-1,0 1,0 0,0 0,0-1,0 0,0 1,0-1,0 0,1 0,-1 0,1 0,-1 0,1 0,0 0,0 0,0 0,0-1,0 1,0-2,-3-19,2 0,0 0,1-1,2 1,0 0,1 0,2 0,0 0,1 1,2 0,0 0,1 0,3-4,70-151,-64 143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0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278 332,'27'-24,"-2"-1,-1-2,0 0,-2-1,-2-1,0-1,-2-1,-1 0,-2-1,5-16,-26 209,6 69,5-115,-6 1,-5 0,-5-1,-5 0,-18 61,29-157,0-1,-2-1,0 1,-1-1,0 0,-1-1,-1 0,-1 0,0-1,-1-1,-1 0,0 0,-1-1,0-1,-1-1,-1 0,1 0,-2-2,1 0,-1-1,-17 6,28-13,1 0,-1 0,1 0,-1 0,0-1,1 0,-1-1,1 1,-1-1,1 0,-1 0,1-1,-1 1,1-1,0-1,0 1,0-1,0 0,0 0,1 0,-1 0,1-1,0 0,0 0,0 0,1 0,-1-1,1 1,0-1,0 0,1 0,0 0,0 0,0-1,0 1,1 0,-1-1,2 1,-1-1,0 0,1 1,0-1,1 1,-1-1,1 0,0 1,0 0,1-1,6-20,2 0,1 0,1 1,2 1,0 0,1 1,1 0,2 2,0 0,8-6,22-21,2 3,3 2,1 2,2 2,10-1,-36 21</inkml:trace>
  <inkml:trace contextRef="#ctx0" brushRef="#br0" timeOffset="246.542">842 585,'-18'20,"1"0,0 1,2 0,0 2,2 0,0 0,1 1,2 1,0-1,2 2,-5 22,13-44,-1-1,0 0,1 1,-1-1,1 0,0 1,0-1,1 0,-1 1,0-1,1 0,0 0,0 1,0-1,0 0,1 0,-1 0,1 0,0 0,0-1,0 1,0 0,0-1,0 1,1-1,-1 0,1 0,0 0,-1 0,1 0,0-1,0 1,0-1,1 0,-1 0,0 0,0 0,3 0,4-2,-1 0,0 0,0-1,0 0,0 0,0-1,0-1,-1 1,1-1,-1-1,0 1,0-2,-1 1,1-1,-1 0,-1 0,1-1,-1 0,0 0,0-1,-1 1,0-1,-1 0,0-1,0 1,0-1,-1 0,-1 1,1-1,-1-1,-1 1,0 0,0 0,-1-1,0 1,-1 0,1 0,-3-9,-34-61,22 60</inkml:trace>
  <inkml:trace contextRef="#ctx0" brushRef="#br0" timeOffset="483.599">1124 896,'0'-19,"0"-17,5-6,1-1,5 2,1 4,2 7,4 4,4 7,3 2,2 3,-4 5</inkml:trace>
  <inkml:trace contextRef="#ctx0" brushRef="#br0" timeOffset="762.081">1604 557,'-34'24,"-15"17,0 7,14 0,12-3,15-10,14-10,10-6,8-4,4-7,2-3,2-3,-1-2,-1-1,0-5,-1-1,0-5,-5 0</inkml:trace>
  <inkml:trace contextRef="#ctx0" brushRef="#br0" timeOffset="1129.896">1914 754,'39'-9,"-2"-2,1-1,-2-2,0-2,0-1,-2-2,0-1,-1-2,7-7,-37 27,0 1,0-1,0 0,0 0,0 0,-1 0,1 0,-1-1,0 1,0-1,0 1,0-1,0 0,0 0,-1 0,1 0,-1 0,0 0,0-1,0 1,0 0,-1 0,1-1,-1 1,0-1,0 1,0 0,0-1,-1 1,1 0,-1-1,0 1,0 0,0 0,-1 0,1 0,-1 0,1 0,-1 0,0 0,0 0,0 1,-1-1,-6 1,0-1,-1 1,1 1,-1-1,0 2,1-1,-1 1,0 1,0 0,1 0,-1 1,1 0,0 1,-1 0,1 0,0 1,0 1,1-1,0 1,-1 0,-6 7,-2 0,0 0,1 1,1 1,0 1,1 0,1 1,0 0,1 1,-7 13,14-22,1 0,0 1,1 0,-1 0,2 0,-1 0,1 0,1 0,0 1,0-1,1 1,0-1,0 1,1-1,0 0,1 1,0-1,1 0,0 0,0 0,1-1,1 3,0-3,0-1,0 0,1 0,0-1,0 1,1-1,0-1,0 1,0-1,1 0,-1-1,1 0,0 0,1-1,-1 0,1 0,-1-1,4 1,162 15,-136-18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20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411 31,'-2'-2,"1"0,0 0,-1 0,0 1,1-1,-1 0,0 1,0-1,0 1,0 0,0 0,0 0,-1 0,1 0,0 0,0 1,-1-1,1 1,0-1,-1 1,1 0,0 0,-1 0,-1 0,0 0,-12-2,-1 0,1 1,-1 1,0 1,1 0,-1 1,1 1,0 0,0 1,-1 1,15-4,0-1,0 1,-1 0,1 0,0 0,0 0,0 0,0 1,0-1,0 0,1 1,-1-1,0 1,1 0,-1 0,1 0,0 0,-1 0,1 0,0 0,0 0,0 0,1 0,-1 0,0 1,1-1,0 0,-1 1,1-1,0 0,0 1,0-1,1 0,-1 0,0 1,1-1,0 0,-1 1,1-1,0 0,0 0,0 0,62 80,-56-78,-1 1,0 0,0 0,0 0,0 1,-1 0,0 0,0 0,-1 1,0-1,0 1,0 0,-1 0,0 1,-1-1,1 1,-1-1,-1 1,1 0,-1 0,-1 0,0-1,0 1,0 0,-1 0,-1 6,-3-6,-1 0,0 0,0 0,0 0,-1-1,0 0,-1-1,1 0,-1 0,-1 0,1-1,-1 0,0-1,0 0,0 0,0-1,-1 0,1-1,-1 0,0 0,0-1,1-1,-1 1,0-2,0 1,0-1,-3-1,11 1,0 1,0 0,0-1,0 0,0 1,0-1,0 0,0 0,0 0,1 0,-1 0,0 0,1-1,-1 1,1-1,-1 1,1-1,-1 1,1-1,0 0,0 0,0 0,0 0,0 1,1-1,-1 0,0 0,1 0,0-1,-1 1,1 0,0 0,0 0,0 0,0 0,0 0,1 0,-1 0,1 0,-1 0,1 0,0 0,0 0,0 0,0 0,0 0,0 1,0-1,1 0,-1 1,1-1,14-12</inkml:trace>
  <inkml:trace contextRef="#ctx0" brushRef="#br0" timeOffset="734.146">721 200,'-6'6,"1"0,-1-1,1 2,0-1,0 1,1-1,0 1,0 0,1 1,0-1,0 1,1-1,0 1,0 0,1 0,-1 0,2 0,-1 0,1 0,1 0,-1 0,2 0,0 3,-3 37,-25 96,26-130,-2 0,0 0,-1 0,0 0,-1 0,0-1,-1 0,-1 0,0 0,-1 0,-1 0,8-13,0 1,0 0,-1-1,1 1,0-1,0 1,-1 0,1-1,0 1,-1-1,1 1,-1-1,1 1,0-1,-1 0,1 1,-1-1,1 1,-1-1,1 0,-1 0,0 1,1-1,-1 0,1 0,-1 0,0 1,1-1,-1 0,1 0,-1 0,0 0,1 0,-1 0,0 0,1-1,-1 1,1 0,-1 0,0 0,1-1,-1 1,1 0,-1 0,1-1,-1 1,1-1,-1 1,1 0,-1-1,1 1,0-1,-1 1,1-1,-1 1,1-1,0 1,0-1,-1 0,1 1,0-1,0 1,0-1,0 0,-7-42,10 25,0 0,1 1,1-1,1 1,0 0,1 0,1 1,9-14,6-17,-10 19,0 1,2 0,2 1,0 1,1 0,2 1,0 1,2 1,0 2,1 0,1 1,9-5,65-21,-95 44,0 0,0 0,0 0,0 1,0 0,1-1,-1 1,0 0,0 1,0-1,0 0,1 1,-1 0,0 0,0 0,0 0,0 0,-1 1,1-1,0 1,0-1,-1 1,1 0,-1 0,0 1,1-1,-1 0,0 1,0-1,-1 1,1 0,0 0,0 8,1-1,-1 1,-1 0,0 0,-1 0,0 0,-1 0,0 0,0 0,-1 0,-1 0,0 0,0-1,-1 0,0 1,-1-2,0 1,-1 0,0-1,0 0,-1 0,0-1,-1 0,0 0,0-1,-1 0,1 0,-3 0,-7 7,0-2,-1 0,-1-1,0-1,0 0,-1-2,0-1,0 0,-1-1,0-2,20-3,0-1,0 0,0 0,0 0,0 0,0 0,0 0,0 0,1-1,-1 1,0-1,0 1,0-1,0 0,1 0,-1 1,0-1,0-1,1 1,-1 0,1 0,-1-1,1 1,0 0,-1-1,1 0,0 1,0-1,0 0,0 1,1-1,-1 0,0 0,1 0,-1 0,1 1,-1-1,1 0,0 0,0-1,23-74,-7 58,0 5</inkml:trace>
  <inkml:trace contextRef="#ctx0" brushRef="#br0" timeOffset="1448.313">1200 341,'144'-205,"-130"198,-22 33,-45 126,45-121,-1 0,-2 0,-1-1,-2-1,-7 12,7-31,17-34,17-26,3 0,2 2,1 1,3 1,2 1,14-14,-41 53,0 1,0-1,0 1,0 0,1 0,0 1,0-1,0 1,0 0,1 0,0 1,0 0,0 0,0 0,0 1,1-1,0 1,-4 4,0-1,0 1,0 0,-1 0,1 0,-1 1,1-1,-1 0,0 1,0 0,0-1,0 1,-1 0,1 0,-1 0,1 0,-1 0,0 1,0-1,-1 0,1 0,-1 1,1-1,-1 0,0 1,-1-1,1 0,0 1,-1-1,0 0,0 1,1 1,0 7,0 0,1-1,0 1,1 0,0 0,1-1,0 0,1 1,3 5,2-2</inkml:trace>
  <inkml:trace contextRef="#ctx0" brushRef="#br0" timeOffset="1667.406">1793 173,'-9'33,"1"12,2-3</inkml:trace>
  <inkml:trace contextRef="#ctx0" brushRef="#br0" timeOffset="2202.9">2019 314,'95'-78,"-38"24,23 3,-78 52,0 0,0 1,0-1,-1 1,1-1,0 1,-1-1,1 1,-1 0,0 0,1 0,-1 0,0 0,0 0,0 0,-1 0,1 0,0 1,-1-1,1 0,-1 0,0 1,0-1,0 0,0 0,0 1,0-1,-1 0,1 2,0-1,-1 1,0-1,1 0,0 0,0 1,0-1,0 0,0 1,1-1,-1 0,1 1,0-1,0 0,0 0,0 0,1 0,-1 0,1 0,0 0,0-1,0 1,0-1,0 1,1-1,-1 0,1 1,-1-1,1-1,0 1,0 0,0-1,0 1,0-1,0 0,0 0,6-1,0-1,0 0,-1-1,1 0,0 0,-1-1,1 0,-1-1,0 1,0-2,0 1,-1-1,0 0,0-1,0 1,0-1,4-7,-4 8,10-10</inkml:trace>
  <inkml:trace contextRef="#ctx0" brushRef="#br0" timeOffset="2721.434">2866 3,'-18'12,"0"0,1 1,1 1,0 0,1 2,0-1,1 2,1 0,1 1,-8 14,18-30,1 0,-1 0,1 0,-1 0,1 0,0 0,0 0,0 1,0-1,0 0,1 1,-1-1,1 1,-1-1,1 1,0-1,0 1,0-1,0 1,1-1,-1 1,1-1,-1 0,1 1,0-1,0 0,0 1,0-1,1 0,-1 0,0 0,1 0,-1 0,1 0,0 0,0-1,0 1,0-1,0 1,0-1,0 0,0 1,0-1,1 0,-1-1,0 1,1 0,-1-1,1 1,-1-1,2 0,9-2,-1-2,0 1,0-2,0 1,0-2,-1 0,0 0,0-1,9-7,17-10,-36 24,89-41,-87 41,-1 0,1-1,-1 1,1 0,0 0,-1 0,1 0,-1 1,1-1,-1 1,1-1,-1 1,1 0,-1 0,0 0,1 1,-1-1,0 0,0 1,0-1,0 1,0 0,0 0,0 0,-1 0,1 0,-1 0,1 0,-1 0,0 1,0-1,0 0,0 1,0-1,-1 1,1 1,25 142,-22-95,-2 0,-2 0,-2 0,-3 0,-2 0,2-4,4-25,-1 0,-1 0,-1 0,0 0,-2-1,-1 0,0 0,-1-1,-2 0,0 0,-1-1,-1 1,11-19,0 1,0 0,0 0,0 0,0 0,-1-1,1 1,-1 0,1-1,-1 1,0-1,1 0,-1 0,0 1,0-1,0 0,0-1,0 1,0 0,0 0,0-1,0 0,0 1,-1-1,1 0,0 0,0 0,0 0,0 0,-1-1,1 1,0 0,0-1,0 0,0 0,0 1,0-1,0 0,0-1,1 1,-1 0,0 0,0-1,1 1,-1-1,0 0,-2-8,-1 0,2 0,-1 0,1 0,1-1,0 1,0-1,1 1,0-1,1 0,1 1,-1-1,2 1,-1-1,1 1,1-1,0 1,4-9,4-9,1 0,1 1,2 1,1 0,1 1,4-3,56-58,-59 72</inkml:trace>
  <inkml:trace contextRef="#ctx0" brushRef="#br0" timeOffset="5587.597">4051 31,'-2'1,"0"0,0 1,1-1,-1 1,0 0,1 0,-1-1,1 1,-1 0,1 0,0 0,0 0,0 1,0-1,0 0,0 0,1 1,-1-1,1 0,0 1,-1-1,1 0,0 1,0-1,1 1,-2 0,-2 18,1-1,1 1,1 0,0 0,2-1,0 1,2-1,3 14,-6-31,0 0,1 0,-1 0,1-1,0 1,-1 0,1 0,0-1,1 1,-1-1,0 0,1 0,-1 0,1 0,0 0,0 0,-1-1,1 1,0-1,1 0,-1 0,0 0,0 0,0 0,0-1,1 0,-1 1,0-1,1 0,-1-1,0 1,0 0,1-1,-1 0,0 0,0 0,0 0,0-1,0 1,0-1,0 1,-1-1,1 0,0 0,-1 0,3-3,34-29,-34 28,0 1,1 0,0 0,-1 0,2 0,-1 1,0 0,1 0,0 1,0 0,0 0,0 1,5-2,-8 6,-1-1,1 1,-1 0,0-1,0 2,0-1,0 0,0 1,0-1,0 1,-1 0,1 0,-1 0,0 0,0 0,0 0,-1 1,1-1,-1 1,1-1,-1 1,0 0,-1-1,1 1,0 2,7 16,-7-16,1-1,-1 1,1-1,1 1,-1-1,1 0,0 0,0 0,0 0,1-1,-1 1,1-1,0 0,1 0,-1 0,1-1,0 1,-1-1,2 0,-1-1,0 1,0-1,1 0,-1 0,1-1,0 0,-1 0,1 0,0 0,0-1,-1 0,4-1,6-4,0-2,-1 0,1 0,-1-1,-1-1,0-1,0 0,-1 0,0-1,-1-1,0 0,-1 0,0-1,-1 0,0-1,-1 0,-1 0,0-1,1-6,18-54,-22 68,-3 7</inkml:trace>
  <inkml:trace contextRef="#ctx0" brushRef="#br0" timeOffset="6070.2">5209 60,'-5'-2,"0"0,1 1,-1 0,0 0,1 0,-1 1,0 0,0 0,0 0,0 0,1 1,-1-1,0 1,0 1,1-1,-1 1,1-1,-1 1,1 1,0-1,-1 1,1-1,1 1,-1 0,0 1,-1 1,0-2,-5 4,0 1,0 1,1-1,0 2,0-1,1 1,0 0,1 1,0 0,1 0,0 1,1-1,0 1,1 0,0 1,1-1,-1 6,4-15,-1 0,1 0,0 0,0 0,0 0,0 0,0 0,1 0,-1 0,1 0,0 0,0 0,0-1,0 1,0 0,0-1,1 1,0 0,-1-1,1 0,0 1,0-1,0 0,1 0,-1 0,0 0,1-1,-1 1,1-1,0 1,-1-1,1 0,0 0,0 0,0 0,0-1,0 1,0-1,0 0,0 0,-1 0,1 0,0 0,0-1,0 1,0-1,0 0,0 0,2-1,22-11,0 0,-2-3,0 0,-1-1,0-1,-1-2,-2 0,16-18,-37 37,0 0,1 0,-1 1,1-1,-1 0,0 0,1 1,-1-1,1 0,0 1,-1-1,1 1,0-1,-1 1,1-1,0 1,-1-1,1 1,0-1,0 1,-1 0,1 0,0-1,0 1,0 0,0 0,-1 0,1 0,0 0,0 0,0 0,0 0,0 0,-1 0,1 1,0-1,0 0,0 1,-1-1,1 0,0 1,0-1,-1 1,1-1,0 1,-1-1,1 1,-1 0,1-1,-1 1,1 0,-1-1,1 1,-1 0,1 0,-1-1,0 1,0 0,1 0,-1 0,0-1,0 1,0 0,0 0,0 0,0 0,0 0,0 4,1-1,-1 1,1-1,0 1,1-1,-1 1,1-1,-1 0,1 1,1-1,-1 0,0 0,1-1,0 1,0 0,0-1,1 0,-1 0,1 0,-1 0,1 0,0-1,0 0,0 0,0 0,1 0,-1 0,1-1,-1 0,1 0,-1 0,1-1,-1 1,5-1,18-7,-2-3</inkml:trace>
  <inkml:trace contextRef="#ctx0" brushRef="#br0" timeOffset="6390.614">5801 31,'-13'3,"1"1,-1 0,1 1,1 0,-1 1,1 0,0 1,0 0,1 1,-8 8,16-15,1 0,0 0,0 0,0 0,0 0,0 1,0-1,0 0,0 1,1-1,-1 0,0 1,1-1,-1 1,1-1,0 1,-1 0,1-1,0 1,0-1,0 1,0 0,0-1,1 1,-1-1,0 1,1-1,-1 1,1-1,-1 1,1-1,0 1,0-1,0 0,-1 1,1-1,0 0,1 0,-1 0,0 1,63 37,-39-27,-22-10,0 0,0 0,0 0,0 0,-1 0,1 0,-1 1,1 0,-1-1,0 1,0 0,0 0,0 0,0 0,-1 0,1 0,-1 1,0-1,0 1,0-1,-1 0,1 1,-1-1,0 1,0 0,0-1,0 1,0-1,-1 1,0-1,0 0,0 1,0-1,0 0,-1 1,1-1,-1 0,0 0,0 0,0 0,0-1,-1 1,1-1,-1 1,1-1,-1 0,0 0,0 0,0 0,0 0,0-1,-1 1,1-1,-4 1,-58-2,47-6</inkml:trace>
  <inkml:trace contextRef="#ctx0" brushRef="#br0" timeOffset="38929.03">382 1075,'-12'83,"3"0,3 73,6-137,27 292,13-125,-33-145,-10-27</inkml:trace>
  <inkml:trace contextRef="#ctx0" brushRef="#br0" timeOffset="39164.092">100 1612,'44'-10,"37"-3,15 1,-4 2,-13 3,-10 3,-12 2,-11 1,-9 1,-5 0,-4 1,-1-1,-1 1,-5-1</inkml:trace>
  <inkml:trace contextRef="#ctx0" brushRef="#br0" timeOffset="39396.17">778 1922,'-1'-15,"1"-1,0 1,2 0,0-1,0 1,1 0,1 0,1 1,0-1,2-1,1-1,1 0,1 1,1 0,0 0,1 2,1-1,0 2,1-1,1 2,0 0,0 1,1 0,0 1,1 1,0 1,1 0,5 0,23-8,-28 9</inkml:trace>
  <inkml:trace contextRef="#ctx0" brushRef="#br0" timeOffset="39792.922">1596 1527,'-249'134,"240"-130,0 1,1 0,0 0,0 1,0 0,0 0,1 1,0 0,1 0,0 1,0 0,0 0,1 0,0 1,1-1,0 1,0 0,1 1,-2 5,5-13,0 0,0 0,0 0,0 0,0 0,0-1,0 1,1 0,-1 0,1 0,-1 0,1 0,0 0,-1-1,1 1,0 0,0-1,1 1,-1-1,0 1,0-1,1 1,-1-1,1 0,-1 0,1 0,0 0,-1 0,1 0,0 0,0 0,-1-1,1 1,0 0,0-1,0 0,0 0,0 1,0-1,0 0,0 0,0-1,0 1,0 0,0-1,87-24,-61 9,-1-1,-1-1,0-2,-2 0,0-1,13-17,19-15,-49 45,-7 7,1 0,-1-1,1 1,-1 0,1 0,-1-1,1 1,0 0,-1 0,1 0,0 0,0 0,0 0,0 0,0 0,0 0,0 1,0-1,0 0,1 0,-1 1,0-1,0 1,1-1,-1 1,0 0,0-1,1 1,-1 0,0 0,1 0,-1 0,1 0,-1 0,0 1,1-1,-1 0,0 1,0-1,1 1,-1-1,0 1,0-1,0 1,1 0,-1 0,0-1,0 1,0 0,0 0,-1 0,1 0,0 0,0 1,9 101,-8-89,1 0,0-1,1 1,0-1,1 0,1 0,0-1,0 1,1-1,1 0,3 3</inkml:trace>
  <inkml:trace contextRef="#ctx0" brushRef="#br0" timeOffset="40228.612">1934 1838,'150'-118,"-15"-40,-132 212,-5-37,1-12,0-1,1 0,-1 0,1 0,0 1,0-1,0 0,1 0,0 1,0-1,0 0,0 0,0 0,1 0,-1 0,1 0,0-1,1 1,-1 0,1-1,-1 0,1 0,0 1,0-2,0 1,1 0,-1-1,1 1,-1-1,1 0,0 0,0-1,0 1,0-1,0 1,3-1,5-1,0 0,0-1,0 0,0-1,0 0,-1-1,1 0,-1-1,0 0,0-1,0 0,-1-1,0 0,0-1,0 0,-1 0,8-9,38-22,-27 20,-4 3</inkml:trace>
  <inkml:trace contextRef="#ctx0" brushRef="#br0" timeOffset="40549.515">3007 1442,'-165'99,"164"-98,0-1,0 1,0-1,0 1,0-1,0 1,0 0,0-1,0 1,0 0,1 0,-1-1,0 1,0 0,1 0,-1 0,1 0,-1 0,1 0,-1 0,1 1,-1-1,1 0,0 0,0 0,0 0,0 0,0 1,0-1,0 0,0 0,0 0,0 0,0 0,1 1,-1-1,1 0,-1 0,0 0,1 0,0 0,-1 0,1 0,0 0,-1-1,1 1,0 0,0 0,0 0,0-1,0 1,0 0,0-1,0 1,0-1,0 1,0-1,0 0,0 1,0-1,0 0,1 0,-1 0,0 0,0 0,0 0,1 0,22 6,49 20,-71-26,-1 1,1 0,-1 0,0 0,1 0,-1 0,0 0,0 1,1-1,-1 0,0 1,0-1,-1 0,1 1,0-1,0 1,-1-1,1 1,-1 0,1-1,-1 1,0 0,1-1,-1 1,0 0,0-1,0 1,-1 0,1-1,0 1,-1 0,1-1,-1 1,1-1,-1 1,0-1,1 1,-1-1,0 1,0-1,-9 11,1-2,-2 1,1-2,-2 1,1-1,-1-1,0 0,-1-1,0 0,0-1,0 0,-3-1,-13 8,-57 17,61-26</inkml:trace>
  <inkml:trace contextRef="#ctx0" brushRef="#br0" timeOffset="44430.289">3204 1866,'177'-230,"-172"224,-3 2,1 0,-1 1,1-1,0 0,0 1,1 0,-1 0,1 0,0 0,-1 1,1-1,0 1,0 0,1 0,-1 0,0 1,1 0,-1-1,1 2,-1-1,3 0,-5 4,1 0,-1-1,0 1,0 1,0-1,0 0,-1 0,1 1,-1-1,0 1,0-1,0 1,0-1,-1 1,0 0,1-1,-1 1,0 0,-1-1,1 1,-1 1,1 2,2 107,0-113,0 0,-1 0,1 1,0-1,0 0,-1-1,1 1,0 0,0-1,0 1,0-1,0 1,0-1,0 0,0 0,0 0,0 0,1 0,-1 0,0-1,0 1,0-1,0 1,-1-1,1 0,0 0,0 0,0 0,0 0,-1 0,1 0,-1-1,1 1,-1 0,1-1,-1 1,0-1,0 0,1 0,-1 1,0-1,-1 1,190-180,-182 174,-8 5,0 1,1 0,-1-1,1 1,-1 0,1 0,0-1,-1 1,1 0,0 0,0 0,0 0,0 0,0 0,0 0,0 0,0 1,0-1,0 0,0 0,1 1,-1-1,0 1,0-1,1 1,-1 0,0-1,1 1,-1 0,0 0,1 0,-1 0,0 0,1 0,-1 1,1-1,-1 0,0 1,0-1,1 1,-1-1,0 1,0-1,1 1,-1 0,0 0,0 0,0-1,0 1,0 0,0 0,-1 1,1-1,0 0,8 187,1-170,2-5</inkml:trace>
  <inkml:trace contextRef="#ctx0" brushRef="#br0" timeOffset="44667.357">4249 1555,'-24'34,"-8"20,1 6,7-7</inkml:trace>
  <inkml:trace contextRef="#ctx0" brushRef="#br0" timeOffset="45048.14">4616 1075,'3'6,"1"1,-1 0,1-1,-2 1,1 0,-1 1,0-1,-1 0,0 1,0-1,0 0,-1 1,0-1,-1 1,1-1,-1 1,-1-1,-52 312,56-15,3-303,1-11</inkml:trace>
  <inkml:trace contextRef="#ctx0" brushRef="#br0" timeOffset="45367.046">4926 1047,'-1'54,"-3"-1,-2 0,-2 0,-9 29,-50 246,66-326,1-1,0 0,0 0,0 0,0 0,0 0,0 0,0 0,0 0,-1 0,1 0,0 0,-1 0,1 0,-1 0,1 0,-1 0,0 0,1-1,-1 1,0 0,1 0,-1-1,0 1,0 0,0-1,0 1,0-1,1 1,-1-1,0 1,0-1,0 0,0 0,-1 1,-5-6</inkml:trace>
  <inkml:trace contextRef="#ctx0" brushRef="#br0" timeOffset="45613.586">4418 1358,'43'-5,"39"-2,14 1,1-4,-7 1,-13 0,-11 3,-12 3,-9 0,-9 2,-5 1,-3 1,-1 4,-1 1,-5 1</inkml:trace>
  <inkml:trace contextRef="#ctx0" brushRef="#br0" timeOffset="45912.042">4164 1019,'0'19,"0"6</inkml:trace>
  <inkml:trace contextRef="#ctx0" brushRef="#br0" timeOffset="46649.658">5236 1499,'6'3,"-1"0,1-1,0 0,0 1,0-2,0 1,0-1,0 0,1 0,-1 0,0-1,0 0,1-1,-1 1,0-1,0 0,0-1,0 1,0-1,0-1,0 1,0-1,-1 0,1 0,5-3,-1 0,0-1,-1 0,0 0,0-1,0 0,-1-1,0 0,-1 0,0-1,0 0,2-6,-8 15,1-1,-1 0,0 0,0 1,0-1,0 0,0 0,0 0,0 0,-1-1,1 1,-1 0,1 0,-1 0,0 0,0-1,0 1,0 0,0 0,-1 0,1-1,-1 1,1 0,-1 0,0 0,0 0,0 0,0 0,0 0,0 0,0 1,-1-1,1 0,-1 1,1-1,-1 1,0-1,1 1,-1 0,0 0,0-1,0 2,0-1,0 0,0 0,0 0,0 1,0 0,-1-1,1 1,-12 1,-1 1,1 0,1 1,-1 1,0 0,1 1,0 0,0 1,0 1,1 0,0 1,0 0,1 0,-7 8,7-9,1 0,-1 1,1 1,1 0,0 0,0 1,1 0,0 0,1 1,0 0,0 0,2 0,-1 1,1 0,1 1,0-1,1 1,0-1,0 12,3-19,2-1,-1 0,0 0,1 0,0 0,-1-1,2 1,-1 0,0-1,1 1,-1-1,1 0,0 0,0 0,1 0,-1 0,0-1,1 0,0 1,-1-1,1 0,0-1,0 1,0-1,0 0,3 1,114 9,-83-15,-1-3,1 0,-1-3,-1-1,0-2,0-1,12-8,-16 8,-1 0,-1-3,0 0,-1-2,-1-1,0-1,-2-1,-1-2,-1-1,0 0,18-28,-41 51,1 1,0-1,-1 1,0-1,1 0,-1 0,0 1,0-1,0 0,0 0,0 0,0 0,0 0,-1-1,1 1,-1 0,0 0,1 0,-1 0,0-1,0 1,-1 0,1 0,0 0,-1 0,1-1,-1 1,0 0,1 0,-1 0,0 0,0 0,-1 0,1 1,0-1,-1 0,1 1,-1-1,1 1,-1-1,0 1,1 0,-1-1,0 1,0 0,0 0,0 0,0 1,0-1,0 0,0 1,-1 0,1-1,-1 1,-6 2,0 1,0 0,1 0,-1 1,1 0,0 1,0-1,0 2,1-1,0 1,0 0,-2 3,-6 3,10-8,1-1,-1 1,1 0,0 1,0-1,0 1,1-1,-1 1,1 0,0 1,0-1,1 0,0 1,0 0,0-1,1 1,-1 0,2 0,-1 0,0 0,1 0,0 0,1-1,-1 1,1 0,0 0,1 0,-1 0,1-1,0 1,1-1,-1 1,1-1,0 0,0 0,1 0,1 1,54 51,-49-50,-1 0,-1 1,1 0,-1 0,0 1,-1 0,0 0,-1 1,0 0,0 0,-1 0,0 1,-1 0,2 6,-2 11,-1-3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8:53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396,'-4'12,"0"1,1-1,1 1,0 0,1 0,0 0,1 0,0 0,1 0,0 0,2 0,-1 0,1-1,1 1,0-1,1 0,1 0,-1 0,2-1,0 0,0 0,8 9,-9-15,0 0,0-1,1 0,-1 0,1 0,0-1,0 0,0 0,0-1,1 0,-1 0,1 0,-1-1,1 0,-1-1,1 0,0 0,-1-1,1 1,-1-2,1 1,-1-1,1 0,-1-1,0 1,0-2,0 1,-1-1,7-4,0-1,-1-1,0-1,0 0,-1 0,0-1,-1-1,0 0,-1 0,-1-1,0 0,-1 0,0-1,-1 0,-1 0,-1 0,0-1,4-6,-6 18,0 1,0-1,0 0,-1 1,0-1,0 0,0 0,0 0,0 0,-1 0,0 0,0 0,0 0,0 0,-1 1,1-1,-1 0,0-1,-4 1</inkml:trace>
  <inkml:trace contextRef="#ctx0" brushRef="#br0" timeOffset="369.812">2258 339,'0'0,"0"1,0-1,-1 0,1 0,0 0,-1 0,1 0,0 0,0 0,-1 0,1 0,0 0,-1 0,1 0,0 0,0 0,-1 0,1 0,0-1,0 1,-1 0,1 0,0 0,0 0,-1 0,1-1,0 1,0 0,-1 0,1 0,0-1,0 1,0 0,0 0,0-1,-1 1,1 0,0 0,0-1,0 1,0 0,0-1,0 1,0 0,0 0,0-1,0 1,0 0,0-1,0 1,0 0,0 0,0-1,0 1,0 0,1 0,-1-1,0 1,0 0,0-1,-27 9,-163 123,184-127,1 1,0 0,0 0,1 0,-1 0,1 1,0 0,1 0,-1 0,1 0,0 0,1 1,0-1,0 1,0 0,1 0,-1-1,2 1,-1 0,1 0,0 0,1 0,-1 0,1 0,1 0,-1-1,1 1,1 0,-1-1,1 0,0 1,0-1,1 0,0-1,0 1,0 0,1-1,-1 0,1 0,1-1,-1 1,2 0,5 3,0 0,1-1,0-1,0 0,0 0,1-2,-1 1,1-2,0 0,0 0,1-2,-1 1,0-2,1 0,-1-1,0 0,1-1,-1-1,0 0,11-5,-7-3</inkml:trace>
  <inkml:trace contextRef="#ctx0" brushRef="#br0" timeOffset="786.046">2710 0,'-22'110,"5"0,6 1,4 1,5 16,1-124,0 0,1 0,-1 0,1 0,0 0,1-1,-1 1,0 0,1 0,0 0,0 0,0-1,1 1,-1-1,1 1,0-1,0 1,0-1,0 0,0 0,1 0,0 0,-1 0,1-1,0 1,0-1,1 0,-1 1,0-2,1 1,-1 0,1-1,0 1,-1-1,1 0,0 0,0-1,0 1,1-1,7-1,0-1,0-1,0 0,-1 0,1-1,-1-1,0 1,0-2,7-5,34-13,-50 22,1 0,-1 0,1 0,-1 0,1 1,-1 0,1-1,0 1,0 0,0 0,0 1,0-1,0 0,0 1,0 0,0 0,0 0,0 0,0 0,0 1,0-1,0 1,-1 0,1 0,0 0,0 0,0 0,-1 1,1-1,-1 1,1-1,-1 1,1 0,-1 0,0 0,0 1,0-1,0 0,-1 1,1 0,-1-1,1 1,-1 0,0-1,0 1,0 1,32 105,-24-93</inkml:trace>
  <inkml:trace contextRef="#ctx0" brushRef="#br0" timeOffset="28828.833">0 734,'56'-41,"-53"37,114-176,0 37,-8 39,-109 103,0 0,1 0,-1 0,1 0,-1 0,1 0,0 0,-1 0,1 0,0 0,-1 1,1-1,0 0,0 0,0 1,0-1,0 1,0-1,0 1,0-1,0 1,0 0,0-1,0 1,0 0,0 0,0 0,0 0,0 0,1 0,-1 0,0 0,0 0,0 0,0 0,0 1,0-1,0 1,0-1,0 1,0-1,0 1,0-1,0 1,-1 0,1-1,0 1,0 0,0 0,-1 0,1 0,-1 0,1-1,-1 1,1 1,5 139,-9-89,14 119,6-70,-16-100,0-1,0 0,0 1,0-1,0 0,-1 0,1 0,0 0,0 1,0-1,0 0,0-1,0 1,0 0,-1 0,1 0,0 0,0-1,0 1,0 0,0-1,-1 1,1-1,0 1,0-1,-1 1,1-1,0 0,-1 1,1-1,-1 0,1 1,-1-1,1 0,-1 0,1 0,-1 1,0-1,1 0,-1 0,0 0,0 0,80-118,75-96,-130 185,-19 21,0 2,0-1,0 1,1 0,0 0,1 0,-1 1,1 1,0-1,1 1,2-1,-8 5,-1 1,1-1,-1 1,1 0,0 0,0 0,-1 0,1 0,0 0,-1 1,1-1,-1 1,1 0,0 0,-1 0,0 0,1 0,-1 0,0 1,1-1,-1 1,0 0,0 0,0-1,0 1,-1 0,1 1,0-1,-1 0,0 0,1 1,0 2,26 84,-27-66,-1 0,-1 0,-1 0,-1-1,-1 1,-5 16,5-26,1 0,1 0,0 0,1 0,0 1,1-1,1 1,0-1,1 3,4 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9:4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622 102,'-3'1,"0"2,0-1,1 0,-1 0,1 1,0 0,-1-1,1 1,1 0,-1 0,0 0,1 0,-1 0,1 1,0-1,0 0,0 3,-1-3,-24 164,20-86,-33 147,-33 64,42-205,23-87,2-5</inkml:trace>
  <inkml:trace contextRef="#ctx0" brushRef="#br0" timeOffset="821.979">1 299,'840'-273,"-818"266,-11 3,0 0,0 1,0 1,1-1,-1 2,1 0,-1 0,1 1,-1 1,1-1,4 3,-13-3,1 0,-1 1,0 0,0 0,0 0,0 0,1 0,-2 1,1-1,0 1,0 0,0 0,-1 0,1 0,-1 0,1 0,-1 1,0-1,0 1,0 0,-1 0,1 0,0-1,-1 1,0 1,0-1,0 0,0 0,0 0,-1 1,1 1,1 38,-1 0,-3 0,-1-1,-2 1,-2 0,-4 7,9-37,-12 58,-2 12,2 0,5 0,2 44,6-125,0 1,1-1,-1 1,1 0,0-1,0 1,0-1,0 1,1 0,-1-1,1 1,-1-1,1 1,0-1,0 1,0-1,0 0,0 1,1-1,-1 0,1 0,0 0,-1 0,1 0,0 0,0-1,0 1,0-1,0 1,1-1,-1 0,0 1,1-1,-1-1,1 1,-1 0,1 0,-1-1,1 0,-1 1,3-1,9-4,0 0,-1 0,0-2,0 1,0-2,-1 1,1-2,-2 0,1 0,4-6,25-19,-31 23,1 1,1 0,0 0,0 1,0 1,1 0,0 1,1 0,3-1,-16 7,1-1,-1 1,0-1,0 1,1-1,-1 1,0 0,0 0,1-1,-1 1,0 0,1 0,-1 0,0 1,1-1,-1 0,0 0,0 1,1-1,-1 1,0-1,0 1,0-1,0 1,1 0,-1-1,0 1,0 0,0 0,0 0,-1 0,1 0,0 0,0 0,-1 0,1 0,0 1,-1-1,1 0,-1 0,0 1,1-1,-1 0,0 1,-6 66,0-32,6-33,1 0,-1 0,0-1,1 1,-1 0,1-1,0 1,0 0,0-1,0 1,1-1,-1 1,1-1,-1 0,1 0,0 1,0-1,0 0,0-1,0 1,0 0,1-1,-1 1,0-1,1 1,-1-1,1 0,0 0,-1-1,1 1,0 0,0-1,-1 0,1 1,0-1,0 0,4 0,0 1,0-1,0-1,-1 1,1-1,0-1,0 1,-1-1,1 0,-1 0,1-1,-1 0,0 0,3-3,6-6</inkml:trace>
  <inkml:trace contextRef="#ctx0" brushRef="#br0" timeOffset="1371.46">1694 779,'0'5,"1"0,0 0,0 0,1 0,-1 0,1 0,0-1,0 1,1 0,-1-1,1 0,0 0,0 0,1 0,-1 0,1 0,0-1,0 0,0 0,0 0,1 0,-1-1,1 1,-1-1,1 0,0-1,0 1,0-1,0 0,0 0,0-1,2 1,6-3,0-1,1-1,-1 0,0 0,-1-1,1-1,-1 0,0-1,-1 0,0-1,0 0,0-1,-1 0,0-1,-1 0,0 0,-1-1,0 0,0 0,3-8,-10 15,1 0,0 0,-1 0,0 0,0 1,0-2,0 1,-1 0,1 0,-1 0,0 0,-1 0,1 0,-1 0,1 0,-1 0,0 0,-1 0,1 0,-1 0,0 0,0 1,0-1,0 1,0-1,-1 1,0 0,1 0,-1 0,0 0,-1 1,1-1,0 1,-1 0,1 0,-1 0,0 0,0 1,0-1,1 1,-1 0,0 0,-1 1,1-1,0 1,-2 0,-10 0,1 1,-1 1,1 0,0 2,0-1,0 2,0 0,1 0,0 2,0 0,0 0,1 1,0 1,1 0,0 1,0 0,1 1,0 0,1 1,1 0,0 1,0 0,1 0,1 1,-4 9,8-18,0 1,0 0,0-1,1 1,0 1,0-1,1 0,0 0,0 1,0-1,1 0,0 1,0-1,0 1,1-1,0 0,0 0,1 1,0-1,0 0,0 0,1 0,0-1,0 1,0-1,1 1,0-1,0 0,0 0,0-1,1 1,0-1,0 0,4 2,8 2,-1-2,2 0,-1 0,1-2,-1 0,1-1,0-1,0-1,1 0,-1-1,0-1,0-1,0-1,9-2,-7 1,0 0,0-2,0 0,-1-1,0-1,0-1,-1-1,0 0,-1-1,16-14,-15 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36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0 806,'4'-22,"0"1,1-1,2 1,0 0,1 1,1 0,0 0,2 1,1 0,0 1,1 0,1 1,15-15,30-35,4 2,2 3,62-44,-126 106,-1-1,1 0,-1 1,1-1,-1 1,1-1,-1 1,1-1,-1 1,1 0,0-1,-1 1,1 0,0-1,-1 1,1 0,0 0,-1 0,1-1,0 1,-1 0,1 0,0 0,0 0,-1 0,1 0,0 1,0-1,-1 0,1 0,0 0,-1 1,1-1,0 0,-1 1,1-1,-1 0,1 1,0-1,-1 1,1-1,-1 1,1-1,-1 1,0 0,1-1,-1 1,0 0,1-1,-1 1,0 0,1-1,-1 1,0 0,0-1,0 1,0 0,0 0,0-1,0 1,0 0,0-1,0 1,0 0,0 0,-1-1,1 1,0 0,-1-1,1 1,-7 57,-59 202,64-257,0 0,1 0,0 0,-1 0,1 0,0 0,0 1,1-1,-1 0,1 0,0 1,0-1,0 0,0 0,0 1,1-1,-1 0,1 0,0 0,0 1,0-1,0 0,1 0,-1 0,1-1,0 1,0 0,0-1,0 1,0-1,0 1,1-1,-1 0,1 0,0 0,-1-1,1 1,0-1,0 1,3 0,5-3,1 0,0-1,-1 0,0-1,0 0,1-1,-2 0,1-1,0 0,-1-1,0 0,-1-1,1 1,-1-2,0 1,2-4,11-6,223-168,-244 184,5-4,-1 0,1 0,0 1,0 0,0 0,1 0,0 1,-1 0,1 0,0 0,0 1,1 0,-1 1,0 0,1 0,0 0,-6 3,1 0,0 0,-1 0,1 1,-1-1,0 1,0-1,0 1,0 0,0 0,-1-1,1 1,-1 1,0-1,0 0,0 0,0 0,-1 1,1-1,-1 0,0 0,0 1,0-1,0 0,0 1,-1-1,0 0,1 1,-1-1,0 0,-1 0,1 0,-2 2,3-3,-40 172,38-171,1 0,0 0,0 0,0 0,0 1,0-1,1 0,0 1,-1-1,1 0,0 1,1-1,-1 0,1 1,-1-1,1 0,0 0,0 1,0-1,1 0,-1 0,1 0,0 0,-1-1,1 1,1 0,-1-1,0 1,0-1,1 0,0 0,-1 0,1 0,0 0,0-1,0 1,0-1,0 0,0 0,1 0,-1 0,0 0,0-1,3 1,15-5,-2-1</inkml:trace>
  <inkml:trace contextRef="#ctx0" brushRef="#br0" timeOffset="315.912">1411 580,'42'-11,"-2"-2,0-1,0-2,-2-2,0-1,-1-2,-1-2,2-4,11-20,-48 46,0 0,0-1,0 1,0 0,-1-1,1 1,0-1,-1 1,1-1,-1 1,0-1,1 1,-1-1,0 0,0 1,0-1,0 1,0-1,0 1,-1-1,1 0,0 1,-1-1,1 1,-1-1,0 1,1 0,-1-1,0 1,0 0,0-1,0 1,0 0,0 0,0 0,-1 0,1 0,0 0,0 0,-1 0,-6-1,0-1,-1 2,1-1,-1 1,1 0,-1 1,1 0,-1 0,1 1,-1 0,1 1,0-1,-1 2,1-1,0 1,0 0,0 1,-7 4,-13 5,0 2,1 1,1 1,1 1,0 1,1 1,1 1,1 2,-5 6,20-19,0 0,1 0,0 0,0 1,1 0,1 0,0 0,0 0,1 1,1-1,0 1,0 0,1 0,1 0,0 0,1 7,0-14,-1-1,1 0,0 0,1 0,-1 0,1 0,0-1,-1 1,2 0,-1-1,0 1,1-1,-1 0,1 0,0 0,0 0,0 0,1-1,-1 1,1-1,-1 0,1 0,0 0,0-1,0 1,0-1,0 0,0 0,0 0,0-1,0 1,2-1,135-9,-104 2,-4 1</inkml:trace>
  <inkml:trace contextRef="#ctx0" brushRef="#br0" timeOffset="669.753">2456 354,'-42'7,"0"2,0 2,1 2,1 1,-19 11,47-22,1 1,0 0,0 0,0 1,0 1,1 0,0 0,0 1,1 0,0 1,0 0,1 0,-1 1,2 0,0 1,0 0,0 0,1 0,1 1,0-1,-3 11,7-19,1 0,0 0,0 0,0 0,0-1,0 1,0 0,1 0,-1 0,1 0,-1 0,1 0,0-1,0 1,-1 0,1-1,0 1,1 0,-1-1,0 1,0-1,1 0,-1 1,1-1,-1 0,1 0,-1 0,1 0,0 0,-1 0,1-1,0 1,0 0,0-1,0 1,-1-1,1 0,0 0,0 0,1 0,77-13,-43-4,0-1,-2-1,0-2,-1-2,-2 0,0-3,5-7,-25 23,-5 3,-1 1,1 0,0 0,0 1,0 0,1 0,0 0,0 1,0 1,1-1,5 0,-11 5,-1 0,1 1,-1-1,1 1,-1-1,0 1,0 0,0 0,0 0,0 0,0 1,0-1,-1 0,1 1,-1-1,1 1,-1 0,0-1,0 1,-1 0,1 0,0-1,-1 1,0 0,1 0,-1 0,0 0,-1 0,1 0,0-1,-1 1,0 0,1 0,-1 0,0 3,14 113,-2-93</inkml:trace>
  <inkml:trace contextRef="#ctx0" brushRef="#br0" timeOffset="1053.041">2653 693,'258'-334,"-258"334,0 0,0 0,0 0,0 1,0-1,0 0,0 0,0 1,1-1,-1 0,0 0,0 0,0 1,0-1,0 0,1 0,-1 0,0 0,0 0,0 1,1-1,-1 0,0 0,0 0,1 0,-1 0,0 0,0 0,0 0,1 0,-1 0,0 0,0 0,1 0,-1 0,0 0,0 0,1 0,-1 0,0 0,0 0,1 0,-1 0,0-1,0 1,0 0,1 0,-1 0,0 0,0 0,0-1,0 1,1 0,-4 30,2-23,0-4,0 115,1-114,1 0,0 0,0 0,1 0,-1 0,1 0,0-1,-1 1,2 0,-1-1,0 0,1 1,-1-1,1 0,0-1,0 1,0 0,1-1,-1 0,1 1,-1-1,1-1,0 1,-1 0,1-1,0 0,3 1,6-2,-1-1,1 0,0-1,-1 0,1-1,-1-1,0 0,0 0,0-1,-1-1,0 0,0 0,0-1,-1 0,0-1,0-1,-1 1,0-1,0-1,5-8,6-5,-1-1,-2 0,-1-1,0-1,9-23,-16 31</inkml:trace>
  <inkml:trace contextRef="#ctx0" brushRef="#br0" timeOffset="1554.117">3697 467,'-14'33,"-5"17,0-1</inkml:trace>
  <inkml:trace contextRef="#ctx0" brushRef="#br0" timeOffset="1703.341">3584 43,'0'0</inkml:trace>
  <inkml:trace contextRef="#ctx0" brushRef="#br0" timeOffset="2071.643">3838 665,'187'-264,"-131"210,-54 54,-1 1,0-1,0 1,1-1,-1 1,0 0,0-1,0 1,0 0,0 0,0 0,0 0,0 0,0 0,0 0,0 0,-1 0,1 0,0 0,-1 1,1-1,-1 0,1 0,-1 1,0-1,0 0,1 1,-1-1,0 0,0 1,0-1,0 0,-1 1,1-1,0 0,-1 1,1-1,-1 1,1 1,0 19,-1-16,-1 0,1 0,1 0,-1 0,1 0,0 1,1-1,-1 0,1 0,0 0,1 0,-1 0,1-1,1 1,-1 0,1-1,0 1,0-1,0 0,1 0,-1 0,1-1,1 1,-1-1,1 0,-1 0,1-1,0 1,1-1,1 1,0-3,1-1,0 1,0-1,-1-1,1 0,0 0,-1 0,1-1,-1 0,0 0,1-1,-1 0,0-1,-1 1,1-1,0 0,-1-1,0 0,0 0,-1 0,1 0,-1-1,0 0,-1 0,2-3,49-40,-41 40,1 0,1 1,0 1,0 1,0 0,0 1,16-2,-7 2</inkml:trace>
  <inkml:trace contextRef="#ctx0" brushRef="#br0" timeOffset="2522.803">4742 382,'-32'10,"2"1,-1 2,2 0,0 2,0 1,1 2,26-17,-1 0,1-1,0 1,0 0,-1 1,1-1,0 0,0 1,1-1,-1 1,0-1,0 1,1 0,-1 0,1 0,-1 0,1 0,0 0,0 0,0 0,0 1,0-1,0 0,1 0,-1 1,1-1,0 1,-1-1,1 0,0 1,1-1,-1 1,0-1,1 0,-1 1,1-1,0 0,-1 1,1-1,0 0,1 0,-1 0,0 0,1 0,-1 0,1 0,-1 0,1-1,1 2,7-3,0 0,0 0,0-1,0 0,-1-1,1 0,0 0,0-1,-1-1,0 1,0-1,0-1,0 0,0 0,-1-1,0 0,0 0,-1-1,0 0,3-4,0 3,-2 0,1 0,0 1,1 0,0 0,0 1,0 0,1 1,0 0,0 1,0 0,0 0,1 1,-1 1,1 0,1 1,-9 1,-1 0,1 1,-1 0,0 0,1 0,-1 0,0 1,0-1,0 1,0 0,0-1,0 2,0-1,-1 0,1 0,-1 1,1-1,-1 1,0 0,0 0,0 0,-1 0,1 0,-1 0,1 0,-1 1,25 92,-25-90,10 78,-5 0,-2 0,-7 53,1-33,3-79,0 0,-2-1,-1 1,-1 0,-1-1,-1 0,-2 0,0 0,-1 0,-2-1,0-1,-1 0,-1 0,-2-1,0-1,-1 0,-4 4,11-18,1 0,-1-1,0 1,0-2,-1 1,0-1,0 0,0-1,0 0,0-1,0 0,-6 1,12-3,0 0,0 1,0-1,-1 0,1-1,0 1,0-1,0 1,0-1,0 0,0 0,0 0,0-1,0 1,0-1,0 1,1-1,-1 0,1 0,-1 0,1-1,0 1,0 0,0-1,0 0,0 1,0-1,1 0,0 0,-1 0,1 0,0 0,0 0,1 0,-1 0,1 0,-1-1,1 1,-2-34,1-1,2 1,1 0,2 0,2 1,1-1,1 1,3 1,1-1,1 2,12-22,54-98,-60 118</inkml:trace>
  <inkml:trace contextRef="#ctx0" brushRef="#br0" timeOffset="3439.61">5277 185,'12'0,"1"-1,-1-1,0 0,1 0,-1-1,0-1,-1 0,1 0,-1-1,0-1,0 0,0 0,-1-1,0-1,0 0,-1 0,0 0,-1-1,0-1,0 0,-1 0,0 0,0-1,-1 1,-1-2,3-7,-12 66,3 1,2-1,1 0,3 0,10 44,7 88,-14-79,-5 0,-4 0,-14 96,10-164,-3-1,0-1,-2 1,-1-1,-2-1,-9 17,21-42,-1 0,1 0,-1 0,0 0,0 0,-1 0,1 0,-1-1,1 1,-1-1,0 0,-1 0,1 0,0 0,-1-1,0 1,1-1,-1 0,0 0,0 0,0-1,-1 1,1-1,0 0,0 0,-1 0,1-1,-1 0,1 0,0 0,-1 0,1-1,0 1,-1-1,1 0,0 0,0-1,-1 1,1-1,0 0,1 0,-1-1,0 1,0-1,-4-9,1 0,0 0,0-1,1 0,1 0,0-1,1 0,0 0,1 0,0 0,2 0,-1 0,2-1,0 1,1 0,0-3,1-6,0-1,2 0,0 1,2 0,0 0,2 0,0 1,2 0,0 1,2 0,0 0,1 1,3-2,-13 17,0 0,0 0,1 0,-1 1,1-1,0 1,0 0,0 0,1 1,0-1,-1 1,1 0,0 0,1 0,-1 1,0 0,1 0,-1 0,1 1,0 0,-1 0,1 0,0 1,0-1,0 1,-1 1,1-1,0 1,0 0,3 2,36 19,-24-11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0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928 652,'0'-2,"0"-1,-1 1,0-1,1 1,-1-1,0 1,0 0,0-1,-1 1,1 0,-1 0,1 0,-1 0,1 0,-1 0,0 1,0-1,0 0,0 1,0 0,-1-1,1 1,0 0,-1 0,1 0,0 0,-1 1,1-1,-1 1,-1-1,-80-5,65 11,1 1,0 1,1 0,-1 2,1 0,1 1,0 0,1 1,-1 1,2 0,0 1,1 1,0 0,1 1,0 0,2 1,-1 1,5-8,0 1,0 0,1 0,0 0,0 0,2 1,-1-1,1 1,1 0,0 0,0 0,1 0,1 1,0-1,0 0,1 0,0 0,1 0,1 0,0 0,2 6,0-12,0-1,1 1,-1-1,1 0,0-1,0 0,0 0,1 0,-1 0,1-1,-1 0,1-1,0 1,0-1,-1-1,1 1,0-1,0 0,0-1,0 0,0 0,-1 0,1-1,0 0,-1 0,1-1,0 0,24-8,0-2,0-1,-1-2,-1-1,0-1,-2-2,0 0,-1-2,-1-1,-1-1,-1 0,-2-2,0-1,10-19,19-38,-57 107,1 1,2-1,0 1,1 0,2 0,1 20,0-37,1 0,1-1,-1 1,1 0,0-1,1 1,-1-1,1 0,0 0,1 0,0 0,0 0,0-1,0 0,1 0,0 0,0 0,0-1,1 0,-1 0,1 0,0-1,0 1,0-2,1 1,-1-1,3 1,12 1</inkml:trace>
  <inkml:trace contextRef="#ctx0" brushRef="#br0" timeOffset="461.641">1352 1019,'81'-103,"-38"49,-2-1,-3-2,20-41,-43 78,-10 29,-12 38,3-35,0-1,1 0,0 1,1 0,0-1,1 1,0 0,1 0,0 0,1 0,1 0,-1 0,2-1,1 4,-3-12,1 0,-1-1,1 1,0 0,0-1,1 1,-1-1,0 0,1 0,-1 0,1 0,0 0,0 0,0-1,-1 1,1-1,1 0,-1 0,0 0,0 0,0-1,1 1,-1-1,0 0,0 0,1 0,-1 0,0-1,0 1,3-1,91-39,-73 20,-1-1,0 0,-2-2,-1 0,-1-1,13-22,-25 36</inkml:trace>
  <inkml:trace contextRef="#ctx0" brushRef="#br0" timeOffset="2002.272">2509 568,'-23'2,"0"1,1 1,-1 1,1 1,0 1,1 1,-1 1,2 1,-1 0,-16 13,18-11,2 1,-1 0,1 2,1 0,1 1,0 0,1 1,1 1,1 0,0 1,1 0,1 1,1 0,1 0,-3 11,10-28,0 0,0 0,0 0,1 0,-1 0,1 0,-1 0,1 0,0 0,0 0,0 0,1 0,-1 0,1 0,-1 0,1-1,0 1,0 0,1 0,-1 0,0-1,1 1,0-1,-1 1,1-1,0 0,0 1,1-1,-1 0,0 0,1-1,-1 1,1 0,-1-1,1 0,0 1,0-1,0 0,0-1,-1 1,1 0,0-1,0 0,0 1,0-1,0 0,3-1,14-3,-1-2,0 0,-1 0,1-2,-1-1,-1 0,0-1,0-1,-1 0,0-1,-1-1,-1 0,0-2,4-5,-16 19,1-2,23-19,-1-2,-1 0,-1-1,-1-1,-2-1,0-2,-2 1,9-21,-29 29,-22 43,12-2,0 1,1 0,1 1,2 0,0 1,1 0,-3 23,6-33,3-8,-1 0,1-1,-1 1,2 0,-1 0,1 0,0 0,0 0,0 0,1-1,0 1,0 0,1 0,-1-1,1 1,0-1,1 1,-1-1,1 0,0 0,1 0,-1 0,1-1,0 1,0-1,0 0,5 3,0-1,1-1,0 1,0-2,1 0,0 0,-1-1,1 0,0 0,0-2,1 1,-1-1,0-1,0 0,1-1,-1 0,0-1,0 0,0 0,0-1,0-1,-1 0,1 0,-1-1,0 0,-1-1,1 0,-1-1,46-29,-2-2,-2-2,-1-3,-3-1,-1-3,-2-2,-3-1,-2-2,-2-2,-3-2,-2-1,-2-1,6-24,-29 67,-1 0,0 0,-1 0,-1-1,-1 0,0 0,-1 0,-1 0,0 0,-1 0,-1 0,0 0,-1 0,-3-9,4 23,0-1,0 1,0 0,0 0,-1 0,1 0,0 0,-1 0,0 0,1 0,-1 1,0-1,0 0,0 1,0 0,0-1,0 1,-1 0,1 0,0 0,0 1,-1-1,1 0,-1 1,1 0,0-1,-1 1,1 0,-1 0,1 0,-1 1,1-1,-1 1,1-1,0 1,-1 0,1 0,-1 0,-79 53,47-17,1 1,2 2,1 0,3 3,1 0,3 1,1 2,2 0,2 2,2 3,11-32,1-1,1 1,0 1,2-1,0 0,1 1,1 11,1-24,0-1,-1 1,2-1,-1 1,1-1,0 0,1 0,-1 0,1 0,0 0,1 0,-1-1,1 0,0 0,0 0,1 0,0 0,0-1,0 0,0 0,0 0,1-1,0 0,0 0,10 5,0-1,1-1,0 0,0-1,0-1,1-1,0 0,-1-2,1 0,0 0,0-2,0 0,13-4,26-5,-45 10,0 0,0-2,0 1,0-1,0-1,-1 0,1-1,-1 0,0-1,0 0,0-1,-1 0,0-1,0 0,0 0,-1-1,0 0,-1-1,0 0,0 0,2-6,9-42,-46 83,22-15,0 0,1 1,0-1,1 1,0 0,0 1,2-1,-1 0,2 1,0-1,0 0,1 1,0-1,1 0,1 0,4 12,-5-19,1-1,0 1,1-1,-1 0,1 0,0 0,0-1,0 1,0-1,1 0,-1 0,1 0,0-1,0 0,0 1,0-2,0 1,0-1,0 0,1 0,-1 0,0-1,1 1,-1-1,1-1,-1 1,0-1,1 0,-1 0,0 0,0-1,0 0,0 0,0 0,0-1,0 0,-1 0,5-3,12-11,-1 0,0-2,-2 0,0-2,-1 0,-1 0,-1-2,1-3,-10 16,65-96,-71 107,0-1,0 0,1 1,-1-1,0 0,0 1,0-1,0 0,1 1,-1-1,0 0,0 1,0-1,1 0,-1 1,0-1,1 0,-1 0,0 0,1 1,-1-1,0 0,1 0,-1 0,0 0,1 0,-1 1,0-1,1 0,-1 0,1 0,-1 0,0 0,1 0,-1 0,0 0,1-1,-1 1,1 0,-1 0,0 0,1 0,-1 0,0-1,1 1,-1 0,0 0,1 0,-1-1,0 1,0 0,1-1,-1 1,0 0,0 0,0-1,1 1,-1 0,0-1,0 1,0-1,0 1,0-1,2 38,-2-32,-1 22,2 0,0 0,2 0,1 0,1 0,6 17,4 4,-2 1,-2 0,-3 1,-1 0,-3 1,-2 21,-1-14,1-15,-2 1,-2-1,-1 0,-3-1,-6 22,11-58,0 0,-1 0,0 0,-1-1,1 1,-1-1,0 1,0-1,-1 0,1 0,-1 0,0-1,-1 1,1-1,-1 0,0 0,0-1,0 1,0-1,0 0,-1-1,0 1,1-1,-1 0,0 0,0-1,0 0,0 0,0 0,-1-1,1 0,0 0,0-1,0 1,0-1,0-1,-2 0,2 0,-1 0,1-1,0 0,0 0,0 0,0-1,1 0,-1 0,1-1,0 1,0-1,0 0,1-1,0 1,0-1,0 1,1-1,0 0,0-1,0 1,1 0,0-1,0 0,1 1,-1-6,0-4,0 0,2-1,-1 1,2 0,0 0,1-1,1 1,1 0,0 1,3-8,-1 4,0-1,2 1,0 0,1 1,1 0,1 0,0 1,1 1,1 0,1 0,0 1,1 1,0 1,9-6,45-25,-50 32</inkml:trace>
  <inkml:trace contextRef="#ctx0" brushRef="#br0" timeOffset="2467.906">4625 624,'-20'3,"0"0,1 1,-1 1,0 1,1 0,1 2,-1 0,1 1,0 1,-13 10,29-19,0-1,-1 1,1-1,0 1,0 0,0 0,0 0,0 0,0 0,0 1,0-1,0 1,1-1,-1 1,0-1,1 1,-1 0,1 0,0 0,0 0,0 0,0 0,0 0,0 0,0 0,1 1,-1-1,1 0,-1 0,1 1,0-1,0 0,0 0,0 1,0-1,1 0,-1 1,1-1,0 0,-1 0,1 0,0 0,0 0,0 0,1 0,-1 0,0 0,1 0,84 24,-79-26,1 1,-1 0,1 0,-1 1,0 0,0 0,0 1,0 0,0 0,-1 1,5 2,-9-4,0 0,0 0,0 0,0 0,-1 0,1 0,-1 1,1-1,-1 1,0-1,0 1,0-1,0 1,0 0,-1-1,1 1,-1 0,0-1,0 1,0 0,0 0,0-1,-1 1,1 0,-1-1,0 1,1 0,-1-1,0 1,-1-1,1 1,0-1,-1 0,0 1,-63 69,58-67,0 0,0-1,0 1,0-2,-1 1,1-1,-1 0,0-1,0 1,0-2,0 1,0-1,0 0,-1-1,1 0,0 0,-3-1,-8-5</inkml:trace>
  <inkml:trace contextRef="#ctx0" brushRef="#br0" timeOffset="2713.448">4852 709,'-10'38,"-8"23,0 5,2-3,4-13</inkml:trace>
  <inkml:trace contextRef="#ctx0" brushRef="#br0" timeOffset="2882.145">4936 314,'5'19,"1"7</inkml:trace>
  <inkml:trace contextRef="#ctx0" brushRef="#br0" timeOffset="3200.543">5416 568,'-7'2,"-1"1,1 0,0 1,0 0,1 0,-1 0,1 1,0 0,0 0,1 0,-1 1,1 0,0 0,1 0,0 1,0 0,0-1,1 1,-1 1,2-1,-1 0,1 1,0-1,1 1,0 0,0-1,0 5,45 66,-40-74,0 0,0 0,-1 1,1 0,-1-1,0 1,0 0,-1 1,0-1,1 0,-2 1,1-1,-1 1,0-1,0 1,0 0,-1-1,0 1,0 0,0 0,-1-1,0 1,0 0,0-1,-1 1,-1 3,-1-2,0-1,-1 0,0 0,0 0,0 0,-1-1,0 0,0 0,0-1,-1 1,1-1,-1-1,0 1,0-1,0-1,-1 1,1-1,-1 0,1-1,-1 0,0 0,1 0,-1-1,0 0,0-1,1 0,-1 0,1 0,-7-3,-10-3</inkml:trace>
  <inkml:trace contextRef="#ctx0" brushRef="#br0" timeOffset="33729.71">25 2092,'-4'6,"1"1,0-1,0 1,0 0,1 0,0 0,1 0,-1 0,1 0,1 0,-1 0,1 1,1-1,-1 0,1 0,0 0,1 0,0 0,0 0,0 0,1 0,0 0,0-1,4 5,-1-9,1 0,-1 0,1-1,0 0,0-1,-1 1,1-1,0 0,0-1,0 0,-1 0,1 0,-1-1,1 0,-1 0,1-1,-1 1,0-1,0-1,0 1,-1-1,1 0,-1-1,0 1,3-4,144-151,-151 158,-1 0,0 0,1 0,-1 0,1 0,-1 1,1-1,-1 0,1 0,0 0,-1 1,1-1,0 0,-1 1,1-1,0 1,0-1,0 1,0-1,0 1,-1 0,1-1,0 1,0 0,0 0,0 0,0-1,0 1,0 0,0 0,0 1,0-1,0 0,0 0,0 0,0 1,0-1,0 0,0 1,-1-1,1 1,0-1,0 1,0-1,-1 1,1-1,0 1,-1 0,1 0,0-1,-1 1,1 0,-1 0,1 0,-1 0,1-1,-1 1,0 0,9 43,22 40,-25-77,0-1,0 0,0-1,1 1,0-1,0 0,0-1,1 0,-1 0,1-1,0 1,0-2,0 1,0-1,1 0,-1-1,1 0,-1-1,1 1,-1-1,7-2,2 1,-1-2,1 0,0-1,-1 0,0-1,0-1,0-1,-1 0,0-1,8-6,0 0,0 0,-1-1,0-1,-1-2,-1 0,-1-1,-1 0,0-2,-2 0,0-1,-1-1,-2 0,0-1,-2 0,0-1,-2 0,0-1,-2 0,2-15,-7 28,-1-1,0 0,-1 1,0-1,-1 0,-1 1,0-1,-1 1,0-1,-1 1,-1 0,-2-5,5 15,1 1,0 0,-1 0,0 0,1-1,-1 2,0-1,0 0,0 0,0 1,0-1,-1 1,1-1,0 1,-1 0,1 0,-1 0,1 1,-1-1,0 0,1 1,-1 0,0-1,1 1,-1 0,0 1,1-1,-1 0,1 1,-1-1,0 1,1 0,-1 0,1 0,-1 0,1 0,-2 2,-71 69,66-53,0 0,1 0,1 1,0 0,2 1,1 0,0-1,1 1,2 0,0 1,1-1,1 0,4 20,-1-20,2 0,0 0,1-1,1 0,2-1,-1 1,2-2,1 1,0-2,1 1,1-2,0 0,1 0,1-2,1 0,0-1,1 0,-6-4,1-2,0 0,0 0,1-1,0-1,0 0,0-1,14 2,1-2</inkml:trace>
  <inkml:trace contextRef="#ctx0" brushRef="#br0" timeOffset="34711.381">2255 1922,'2'12,"-1"-1,2 0,-1 0,2-1,-1 1,1-1,1 1,0-1,0 0,1-1,1 0,-1 0,1 0,1 0,7 6,-10-11,1 0,0-1,0 1,1-1,-1 0,1-1,-1 0,1 0,0 0,0-1,0 1,0-2,0 1,0-1,0 0,0-1,0 1,0-1,0-1,0 1,-1-1,1-1,0 1,-1-1,0 0,0 0,6-4,38-12,-45 18,-1 0,1 0,0 1,0-1,-1 2,1-1,0 0,0 1,-1 0,1 0,-1 0,1 0,-1 1,1 0,-1 0,0 0,1 0,-1 1,-1 0,1 0,0 0,-1 0,1 0,-1 1,0 0,2 3,70 44,-63-50,0 0,0-1,0-1,0 0,0-1,0 0,-1 0,1-1,-1-1,1 0,-1-1,0 0,-1-1,1 0,-1 0,0-1,-1 0,1-1,-2 0,1-1,-1 0,4-5,-4 5,0 0,0 0,0-1,-2 0,1-1,-1 1,0-1,-1-1,-1 1,0-1,0 1,-1-1,-1 0,0 0,0-1,-1 1,-1 0,0 0,-1-1,0 1,-1 0,0 0,-1 0,0 0,-1 0,-1-1,-29-48,23 46</inkml:trace>
  <inkml:trace contextRef="#ctx0" brushRef="#br0" timeOffset="35177.016">3355 1329,'-53'229,"39"-142,-5 23,4 1,3 60,25-80,-12-88,0-1,0 0,0 1,0-1,1 0,-1 0,1 0,-1 0,1 0,0 0,0 0,0 0,0-1,0 1,0-1,0 0,0 1,1-1,-1 0,0 0,1 0,-1-1,1 1,-1-1,1 1,0-1,-1 0,1 0,-1 0,1 0,-1 0,1-1,1 0,9-3,-1-1,1 0,-1-1,-1 0,1-1,-1 0,0-1,-1 0,6-6,5-3,122-95,-142 111,1 0,-1 1,1-1,0 1,-1-1,1 1,0-1,-1 1,1 0,0 0,-1 0,1 0,0 0,0 0,-1 1,1-1,0 0,-1 1,1-1,-1 1,1 0,0 0,-1-1,0 1,1 0,-1 0,1 0,-1 1,0-1,0 0,0 0,0 1,0-1,0 1,0-1,0 1,0-1,0 2,19 70,-19-66,-1-4,0 0,0 1,0-1,1 0,-1 0,1 0,0 0,0 0,0 0,0 0,0 0,1 0,-1 0,1 0,0-1,-1 1,1-1,1 1,-1-1,0 0,1 0,-1 0,1 0,-1 0,1 0,0-1,0 1,0-1,0 0,0 0,0 0,0 0,0-1,0 1,1-1,-1 0,0 0,0 0,0 0,1-1,16-4,-2-1</inkml:trace>
  <inkml:trace contextRef="#ctx0" brushRef="#br0" timeOffset="35476.459">3977 2063,'21'-6,"-1"-1,1-1,-2-1,1-1,-1-1,-1 0,0-1,0-1,-2-1,1-1,-2 0,0-1,-1 0,6-10,-19 25,0 0,1-1,-1 1,0-1,0 0,0 1,0-1,0 0,0 0,0 1,-1-1,1 0,-1 0,1 0,-1 0,0 0,0 0,0 0,0 0,0 0,0 0,0 0,-1 0,1 0,-1 1,0-1,1 0,-1 0,0 0,0 1,0-1,0 0,0 1,0-1,-1 1,1-1,-1 1,1 0,-1-1,1 1,-1 0,0 0,1 0,-1 0,0 1,0-1,0 0,1 1,-1-1,0 1,0 0,0-1,0 1,0 0,0 0,0 0,0 1,-2-1,-7 4,-1 0,1 1,0 0,0 0,1 1,0 1,0 0,0 0,1 1,0 0,0 1,1 0,0 0,1 1,0-1,0 2,1-1,1 1,-1 0,2 0,0 0,0 1,1 0,0 0,1 0,0 0,1 0,1 0,0 0,0 0,1 0,1 0,0 3,3-9,-1-1,1 1,0-1,0 0,1-1,-1 1,1-1,0 0,0-1,1 1,-1-1,1 0,-1-1,1 1,0-2,0 1,0-1,0 0,0 0,0 0,0-1,1-1,-1 1,0-1,0 0,0-1,0 1,2-2,22 1,-6 1</inkml:trace>
  <inkml:trace contextRef="#ctx0" brushRef="#br0" timeOffset="35843.274">4512 2092,'152'-162,"-152"161,1 0,-1 0,1 1,0-1,-1 0,1 0,0 1,0-1,0 1,0-1,0 0,-1 1,1 0,0-1,0 1,0 0,0-1,0 1,0 0,1 0,-1 0,0 0,0 0,0 0,0 0,0 0,0 0,0 0,0 1,0-1,0 0,0 1,0-1,0 1,0-1,-1 1,1-1,0 1,0 0,0-1,-1 1,1 0,0 0,-1 0,1-1,0 1,-1 1,10 56,-5-24,-5-31,1 0,0 0,0 1,1-1,-1 0,0 0,1 0,0-1,0 1,0 0,0-1,0 1,1-1,-1 1,1-1,-1 0,1 0,0-1,0 1,0 0,0-1,0 0,0 1,0-1,0-1,1 1,-1 0,0-1,1 1,-1-1,0 0,1 0,-1-1,0 1,1-1,-1 1,0-1,0 0,2-1,119-61,52-90,-160 136,-4 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634 141,'-25'138,"22"-112,2 0,0 0,2 0,1 0,1-1,1 1,1-1,1 0,2 0,0 0,2-1,8 14,-17-34,1-1,0 1,0-1,1 1,-1-1,1 0,-1 0,1 0,0 0,0 0,0-1,1 0,-1 1,1-1,-1 0,1-1,0 1,-1-1,1 1,0-1,0 0,0-1,0 1,0-1,0 1,0-1,0 0,1-1,-1 1,0-1,0 0,1 0,8-3,-1-1,0 0,0-1,0 0,-1 0,0-1,0-1,-1 0,5-5,5-5,0 0,-2-1,0-1,-2-1,0 0,-1-1,-1-1,-1 0,-1-1,-2 0,0-1,-1 0,-2-1,0 0,-2 0,1-12,-8 224,4-174,0 1,0 0,1 0,1-1,0 0,0 0,1 0,1 0,0-1,1 0,0 0,1 0,0-1,2 2,-6-9,0 0,1 0,-1-1,1 0,0 1,-1-1,1-1,0 1,0-1,0 0,0 0,1 0,-1-1,0 0,0 0,0 0,0-1,1 1,-1-1,0 0,0-1,0 1,-1-1,1 0,0 0,-1-1,5-2,109-90,-106 81,0-1,0 0,-1-1,-1 0,-1-1,0 0,-1 0,-1-1,-1 0,0 0,-2 0,0-1,-1 0,0 0,-1-9,-2 26,1-6,-1 1,1 0,-1 0,0 0,-1-1,0 1,0 0,0 0,-1 0,0 0,-1 0,1 1,-1-1,0 1,-4-5,-14 7,14 11</inkml:trace>
  <inkml:trace contextRef="#ctx0" brushRef="#br0" timeOffset="514.53">2187 226,'-8'-5,"1"0,-1 0,0 1,0 0,-1 0,1 1,-1 0,0 0,0 1,0 0,0 1,0 0,0 0,0 1,0 0,-1 1,1 0,0 0,0 1,0 0,0 1,1 0,-1 0,1 1,0 0,0 0,0 1,0 0,1 1,0-1,0 1,0 1,1-1,-3 4,-1 0,0 0,0 1,1 0,1 1,0 0,0 0,1 0,1 1,0 0,1 1,0-1,1 1,0 0,0 7,4-18,0 0,-1 0,1 0,1 0,-1 0,0 0,1 0,0 0,-1 0,1 0,0 0,1 0,-1-1,0 1,1 0,0-1,-1 1,1-1,0 1,0-1,0 0,1 0,-1 0,1 0,-1 0,1-1,-1 1,1-1,0 1,0-1,0 0,0 0,0-1,0 1,0 0,6 0,0 0,0-1,0 0,0-1,0 1,0-2,0 1,0-1,0 0,-1-1,6-3,29-15,-1-2,-1-3,-2 0,0-3,-2-1,3-6,21-15,-61 50,1 0,-1 0,1 0,-1 0,1 0,0 0,-1 0,1 0,0 1,0-1,0 0,-1 0,1 0,0 1,0-1,0 1,1-1,-1 1,0-1,0 1,0-1,0 1,0 0,0 0,1 0,-1-1,0 1,0 0,0 0,0 1,1-1,-1 0,0 0,0 1,0-1,0 0,0 1,0-1,0 1,1 0,-1-1,-1 1,1 0,0-1,0 1,0 0,0 0,0 0,-1 0,1 0,-1 0,1 0,0 0,-1 0,1 0,-1 0,0 0,1 0,-1 1,-19 138,18-135,1-1,0 1,1 0,-1-1,1 1,0 0,0-1,0 1,1-1,0 1,0-1,0 0,0 0,1 0,-1 0,1 0,0 0,0-1,0 1,1-1,-1 0,1 0,0 0,0-1,0 1,0-1,0 0,1 0,-1 0,1-1,-1 1,1-1,-1 0,1-1,0 1,-1-1,1 0,0 0,0 0,-1-1,3 0,20-5,-2-1</inkml:trace>
  <inkml:trace contextRef="#ctx0" brushRef="#br0" timeOffset="880.848">3061 0,'-23'17,"3"-5,1 1,0 1,1 1,1 0,0 2,2-1,-1 2,2 0,-2 5,15-22,0 0,0 1,1 0,-1-1,0 1,1-1,-1 1,1 0,-1-1,1 1,0 0,0-1,0 1,0 0,0 0,0-1,0 1,1 0,-1-1,0 1,1 0,0-1,-1 1,1 0,0-1,0 1,0-1,0 0,0 1,0-1,0 0,0 1,0-1,1 0,-1 0,1 0,-1 0,67 25,-42-18,-18-5,1 1,0 0,-1 0,0 1,0 0,0 1,-1-1,0 1,0 1,0 0,3 4,-7-8,-1 0,0 1,0-1,0 0,-1 1,1-1,-1 1,0 0,0-1,0 1,0 0,-1 0,0-1,1 1,-1 0,-1 0,1 0,0-1,-1 1,0 0,0 0,0-1,0 1,-1-1,1 1,-1-1,0 0,0 1,-2 1,-3 3,1 0,-2-1,1 1,-1-2,0 1,-1-1,1 0,-1-1,0 0,-1 0,1-1,-1 0,0-1,0 0,0-1,0 0,0 0,-1-1,1-1,0 1,-1-2,1 1,-9-3,-21-15,27 6</inkml:trace>
  <inkml:trace contextRef="#ctx0" brushRef="#br0" timeOffset="5336.055">4049 706,'0'-17,"0"0,2 0,0 0,0 1,2-1,0 0,1 1,0 0,2 0,0 0,0 1,2 0,4-6,163-198,-169 209,0 1,1 1,0-1,0 1,1 1,0-1,1 1,-1 1,1 0,1 0,-1 1,3 0,-10 6,-1 0,1 0,-1 0,0 1,1-1,-1 1,0 0,0-1,0 1,0 0,0 0,0 1,-1-1,1 0,-1 1,1-1,-1 0,0 1,0 0,0-1,0 1,-1 0,1-1,-1 1,1 0,-1 0,0-1,0 1,0 0,-1 0,1-1,-1 1,1 0,-1 0,0 0,1 2,-4 201,3-204,1 0,0 0,0-1,1 1,-1 0,0 0,0 0,1-1,-1 1,1 0,0 0,-1-1,1 1,0 0,0-1,0 1,0-1,0 0,1 1,-1-1,0 0,1 1,-1-1,0 0,1 0,0 0,-1 0,1-1,0 1,-1 0,1-1,0 1,0-1,-1 1,1-1,0 0,0 0,0 0,-1 0,1 0,0 0,0 0,0-1,-1 1,1-1,1 0,77-42,105-128,-26 34,-160 138,1 0,0 0,0 0,-1 0,1 0,0 0,0 0,0-1,0 1,0 0,0 0,1 0,-1 0,0 0,0 0,1 0,-1 0,0 0,1 0,-1-1,1 1,-1 0,1 0,0 0,-1-1,1 1,0 0,-1-1,1 1,0-1,0 1,-1-1,1 1,0-1,0 1,0-1,0 0,0 0,0 1,0-1,0 0,0 0,0 0,0 0,-1 0,1 0,0 0,0 0,0-1,0 1,0 0,0 0,0-1,0 1,0-1,-1 1,1-1,0 1,0-1,0 1,-1-1,1 0,0 1,-1-1,1 0,-1 0,1 1,0-2,-65 177,54-145,6-21,0 1,1-1,0 0,0 1,1 0,1 0,-1-1,2 1,-1 0,1 0,1 0,1 10,8-3,2-6</inkml:trace>
  <inkml:trace contextRef="#ctx0" brushRef="#br0" timeOffset="5635.5">5291 283,'-6'11,"1"1,0 0,1 0,0 0,1 0,1 1,0 0,0-1,1 1,1 0,0 0,1-1,0 1,1 0,1-1,0 1,1 1,-3-11,1-1,0 1,0-1,0 1,0-1,0 0,0 0,1 0,-1 0,1 0,0-1,-1 1,1-1,0 0,0 1,0-1,0-1,0 1,0 0,0-1,0 1,0-1,0 0,0 0,0 0,0-1,0 1,0-1,0 1,0-1,0 0,2-1,91-47,-93 47,7-5,1-1,-1 0,-1 0,1-1,-2 0,1-1,-1 0,0 0,4-10,-9 16,-1 0,0-1,1 0,-2 1,1-1,0 0,-1 0,0 0,0 0,-1 0,1 0,-1-1,0 1,0 0,-1 0,0 0,1 0,-2 0,1 0,-1 0,1 0,-1 1,-1-1,1 0,-2-2,-1 2,0 0,-1 0,1 0,-1 0,0 1,0 0,0 0,-1 0,1 1,-1 0,0 0,0 1,0 0,0 0,0 1,0 0,-1 0,1 0,0 1,-1 0,1 1,0 0,-1 0,1 0,0 1,0 0,0 0,0 1,0 0,1 0,-1 1,1 0,-5 3,-8 10</inkml:trace>
  <inkml:trace contextRef="#ctx0" brushRef="#br0" timeOffset="5950.911">5855 537,'-10'-20,"7"-15,4-7,6-1,3 2,3 4,5 2,4 3,-1 2,0 6,1 7,-3 2,-4 8,-6 10,-8 10,-5 6,-1 1</inkml:trace>
  <inkml:trace contextRef="#ctx0" brushRef="#br0" timeOffset="6286.786">6165 424,'81'-34,"-51"24,-1-2,0-1,0-1,-2-1,0-2,0-1,-2 0,0-2,4-6,-1-27,-28 51,0 1,0-1,0 1,0 0,-1-1,1 1,0 0,-1-1,1 1,0 0,-1-1,0 1,1 0,-1 0,0-1,0 1,1 0,-1 0,0 0,0 0,0 0,0 0,-1 0,1 1,0-1,0 0,0 1,-1-1,1 1,0-1,-1 1,1-1,0 1,-1 0,1 0,0 0,-1-1,1 2,-1-1,1 0,0 0,-1 0,-13 1,-1 1,1 1,0 0,0 1,0 1,0 0,1 1,0 0,0 1,1 1,0 0,0 1,0 1,2-1,-1 2,1 0,0 0,1 1,1 0,0 1,1 0,0 0,-1 4,6-11,0-1,1 0,0 1,0 0,0-1,1 1,0 0,0 0,0 0,1 0,0 0,0 0,0 0,1 0,0 0,0 0,0-1,1 1,0 0,0-1,1 1,-1-1,1 0,0 1,1-1,-1-1,1 1,0 0,0-1,0 0,1 0,0 0,6 3,-1 0,2-1,-1 0,0-1,1 0,0-1,0 0,1-1,-1 0,1-1,-1-1,1 0,0 0,-1-1,1-1,0 0,-1-1,1 0,0-1,17-4</inkml:trace>
  <inkml:trace contextRef="#ctx0" brushRef="#br0" timeOffset="16321.107">239 1044,'-77'216,"-19"108,89-297,-48 106,52-113,5-19</inkml:trace>
  <inkml:trace contextRef="#ctx0" brushRef="#br0" timeOffset="16603.581">549 1384,'-21'29,"0"1,2 2,2 0,0 0,-8 29,23-58,0 0,0 0,0 0,1 0,-1 0,1 0,0 0,0 1,0-1,0 0,1 1,-1-1,1 1,0-1,0 0,0 1,1-1,-1 1,1-1,0 0,0 1,0-1,0 0,0 0,1 0,0 0,-1 0,1 0,0 0,0 0,1-1,-1 1,0-1,1 0,0 1,0-1,-1-1,1 1,0 0,0-1,0 1,1-1,-1 0,0 0,1 0,-1 0,2-1,10-3,0-1,0-1,0 0,-1-1,0 0,0-2,-1 1,0-2,0 0,-1 0,0-1,4-5,-8 7,1 0,-1-1,-1 0,0 0,0-1,-1 1,0-2,0 1,-1-1,3-10,-7 17,0 0,1 1,-2-1,1 0,0 0,-1 0,0 0,0 0,0 0,0 1,0-1,-1 0,0 0,0 0,0 0,0 1,-1-1,1 0,-1 1,0-1,0 1,0 0,-1 0,1 0,-1 0,1 0,-1 0,0 1,0-1,0 1,-1 0,1 0,-1 0,1 0,-6-1,0 0,0 1,0 0,0 1,0 0,0 0,0 1,-1 0,1 0,0 1,0 1,0-1,0 2,0-1,0 1,1 0,-2 2,-12 6</inkml:trace>
  <inkml:trace contextRef="#ctx0" brushRef="#br0" timeOffset="17035.291">1256 1468,'-11'10,"0"1,1 0,0 0,1 1,1 0,0 1,0 0,1 0,1 0,0 1,1 0,1 0,0 1,1-1,-2 15,5-26,1 0,-1 0,0-1,1 1,-1 0,1 0,0 0,0 0,0 0,0-1,0 1,1 0,-1-1,1 1,0-1,0 0,0 0,0 1,0-1,0 0,0-1,1 1,-1 0,1-1,-1 1,1-1,0 0,0 0,-1 0,1 0,0 0,0-1,0 1,0-1,0 0,0 0,0 0,0 0,3-1,4 0,0 0,-1-1,1 0,0 0,-1-1,1-1,-1 0,0 0,0 0,0-1,3-3,-8 5,1 1,-1-1,0-1,-1 1,1 0,0-1,-1 0,0 0,0 0,0 0,0 0,-1-1,0 1,0-1,0 0,0 0,-1 0,1 1,-1-1,-1 0,1 0,-1-1,1 1,-2 0,1 0,0 0,-1 0,0 0,0 0,-1 0,1 1,-1-1,0 0,0 1,-1-1,1 1,-1 0,0-1,0 1,-1 1,1-1,-1 0,0 1,0 0,0 0,-4-2,-44-12,28 13</inkml:trace>
  <inkml:trace contextRef="#ctx0" brushRef="#br0" timeOffset="17369.668">1933 1017,'-33'50,"3"1,1 2,4 1,1 1,-2 14,16-38,2-1,0 1,2 1,2-1,0 11,-15 137,19-180,1 1,-1 0,0 0,1-1,-1 1,1 0,-1 0,1 0,-1-1,1 1,-1 0,1 0,-1 0,1 0,-1 0,1 0,-1 0,1 0,-1 0,1 0,-1 1,1-1,-1 0,1 0,-1 0,0 0,1 1,-1-1,1 0,-1 1,0-1,1 0,-1 1,1-1,-1 0,0 1,0-1,1 1,-1-1,0 0,0 1,1-1,-1 1,0-1,0 1,0-1,0 1,0-1,0 1,0-1,0 1,0-1,0 1,0-1,0 1,0-1,0 1,0-1,0 1,-1-1,1 0,0 1,0-1,-1 1,1-1,0 1,0-1,-1 0,14-10</inkml:trace>
  <inkml:trace contextRef="#ctx0" brushRef="#br0" timeOffset="17669.097">2187 1242,'-87'53,"16"-11,2 3,-56 49,123-93,0 0,0 0,-1 0,1 0,0 0,0 1,1-1,-1 1,0-1,0 1,1 0,-1-1,1 1,-1 0,1 0,0 0,0 0,0 1,0-1,0 0,0 0,1 1,-1-1,1 0,-1 1,1-1,0 0,0 1,0-1,0 0,1 1,-1-1,1 0,-1 1,1-1,0 0,0 0,0 1,0-1,0 0,0 0,0 0,1 0,0 1,140 78,-3 5,-108-82,-16-7</inkml:trace>
  <inkml:trace contextRef="#ctx0" brushRef="#br0" timeOffset="17921.128">2610 1496,'-14'38,"-10"18,-1 4,9-8,7-13</inkml:trace>
  <inkml:trace contextRef="#ctx0" brushRef="#br0" timeOffset="18068.364">2581 1185,'0'0</inkml:trace>
  <inkml:trace contextRef="#ctx0" brushRef="#br0" timeOffset="18933.753">2864 1665,'12'-24,"1"12,0-1,0 2,1 0,1 1,0 0,0 1,1 1,0 0,0 1,1 1,12-3,92 13,-118-4,-1-1,0 1,1 0,-1 0,1 0,-1 0,1 0,-1 0,1 1,-1-1,1 1,-1 0,0-1,1 1,-1 0,0 1,0-1,0 0,0 0,0 1,0 0,0-1,0 1,0 0,-1 0,1 0,-1 0,1 0,-1 0,0 0,0 0,0 1,0-1,0 0,-1 1,1-1,0 3,46 83,-44-86,-1 0,0 0,1 0,0 0,-1 0,1-1,0 1,0-1,0 1,0-1,0 0,0-1,0 1,0 0,0-1,0 0,1 1,-1-1,0-1,0 1,0 0,1-1,-1 1,0-1,0 0,0 0,0 0,0-1,0 1,0-1,19-12,0-1,-1-1,-1 0,0-2,-1 0,-1-2,-1 0,14-20,37-41,-68 80,-7 5</inkml:trace>
  <inkml:trace contextRef="#ctx0" brushRef="#br0" timeOffset="19499.689">4049 1496,'-17'-1,"0"0,0 2,0 0,0 1,0 1,1 1,-1 0,1 1,0 0,0 2,0 0,1 0,0 2,1 0,-1 0,-5 7,17-14,1-1,0 1,0 0,0 0,0 0,0 0,0 0,1 0,-1 0,1 1,-1-1,1 1,0-1,0 1,0-1,0 1,0 0,1-1,-1 1,1 0,0 0,0-1,0 1,0 0,0 0,0-1,1 1,0 0,-1 0,1-1,0 1,0-1,0 1,1-1,-1 1,1-1,-1 0,1 0,0 1,0-1,0 0,0-1,1 2,10 0,0 0,0-1,0 0,0-1,0-1,0 0,0 0,1-1,-1-1,0-1,0 0,-1 0,1-1,-1-1,7-3,7 0,22-10,-38 13,0 0,1 1,0 0,0 1,0 0,0 0,0 1,1 1,-1 0,0 0,1 1,-1 1,1 0,-1 0,8 3,-15-2,0 1,1-1,-1 1,0 0,0 1,-1-1,1 1,-1 0,1 0,-1 0,0 0,-1 0,1 1,-1-1,0 1,0-1,0 1,-1 0,1 0,-1 0,0 4,5 114,-7-99,2 14,-2-1,-1 1,-2-1,-2 0,-1 0,-2 0,-1-1,-2-1,-2 0,-13 26,20-48,-1 0,-1 0,0 0,-1-1,0-1,-1 1,0-2,0 0,-2 0,1-1,-1 0,0-1,-1-1,-12 6,24-12,0 0,0-1,0 1,-1 0,1-1,0 1,0-1,0 0,0 0,-1 0,1 0,0 0,0 0,0-1,-1 1,1-1,0 1,0-1,0 0,0 0,0 0,0 0,0 0,0 0,1 0,-1-1,0 1,1-1,-1 1,1-1,-1 0,1 0,0 1,0-1,0 0,0 0,0 0,0 0,0 0,1-1,-1 1,1 0,-1 0,1 0,0-2,0-14,1 0,0 0,1 0,1 0,1 0,1 1,0 0,1 0,1 0,1 1,0 0,1 0,10-13,-5 3,13-17,1 1,3 2,1 0,2 3,22-20,-37 39</inkml:trace>
  <inkml:trace contextRef="#ctx0" brushRef="#br0" timeOffset="20420.476">5940 1468,'-30'5,"-1"1,1 1,0 2,0 1,1 1,0 1,1 2,1 1,0 1,-10 9,30-20,-1-1,1 2,0-1,0 1,1 0,0 0,0 0,0 1,1 0,0 0,0 1,1-1,0 1,0 0,1 0,0 0,1 1,-1-1,0 8,5-13,0 0,0 0,0 0,1 0,-1 0,1 0,-1-1,1 1,0-1,0 0,0 0,0 0,0 0,1-1,-1 1,1-1,-1 0,1 0,-1 0,1 0,0-1,-1 1,1-1,0 0,-1 0,1 0,0-1,-1 1,1-1,-1 0,1 0,0 0,-1-1,0 1,28-10,-1-1,-1-1,0-2,-1-1,-1-1,0-1,13-12,38-25,-77 53,1 0,-1 1,1-1,0 0,0 1,0-1,0 1,0-1,0 1,1 0,-1 0,0 0,0 0,1 0,-1 1,1-1,-1 1,1-1,-1 1,1 0,-1 0,1 0,-1 1,1-1,-1 0,0 1,1 0,-1-1,1 1,-1 0,0 0,0 0,1 1,-1-1,0 0,0 1,0 0,-1-1,1 1,0 0,-1 0,1 0,-1 0,1 0,-1 0,1 2,31 110,-32-109,1 1,0-1,0 0,0-1,1 1,0 0,-1-1,2 1,-1-1,0 0,1 0,0 0,0-1,0 1,0-1,1 0,-1 0,1 0,0-1,0 0,0 0,0 0,0 0,0-1,0 0,1 0,-1 0,0-1,1 0,-1 0,1 0,-1 0,0-1,5-1,10-6,0 0,-1-2,0 0,-1-1,0-1,0 0,-1-2,-1 0,-1 0,0-2,0 0,-2-1,0 0,7-13,1-6,-1 0,-2 0,-1-2,-3 0,0-1,-3 0,-1-1,-2 0,-2-1,-2 0,-1 0,-2 0,-5-38,1-102,3 181,0 1,-1-1,1 0,0 0,-1 1,1-1,0 0,-1 0,1 0,0 1,-1-1,1 0,-1 0,1 0,0 0,-1 0,1 0,-1 0,1 0,-1 0,1 0,0 0,-1 0,1 0,-1 0,1 0,0-1,-1 1,1 0,-1 0,1 0,0-1,-1 1,1 0,0 0,-1-1,1 1,0 0,0-1,-1 1,1 0,0-1,0 1,-1 0,1-1,0 1,0-1,0 1,0 0,0-1,0 1,0-1,0 1,0 0,0-1,0 1,-18 37,-9 49,4 1,3 2,4-1,4 2,4 0,4 0,5 38,-4 9,-14-121,6-16</inkml:trace>
  <inkml:trace contextRef="#ctx0" brushRef="#br0" timeOffset="20582.675">6222 1327,'43'-5,"29"-1,7-1,-1 2,-3 2,-6 1,-9 1,-5 0,-3 6,-10 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1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1,'-25'94,"4"2,4 0,5 1,4 0,4 1,5 4,0-89,-1 1,1-1,-2 1,0 0,-1-1,0 1,-1-1,-1 0,0 0,-1 0,0-1,0 1,-6 6,-3-2</inkml:trace>
  <inkml:trace contextRef="#ctx0" brushRef="#br0" timeOffset="248.537">1 480,'38'-5,"28"-6,11-1,3-4,-8 1,-6-1,-10 1,-9 4,-8-1,-6 1,-4-2,-2-4,0 1,-1-1,-4-3,-6 2</inkml:trace>
  <inkml:trace contextRef="#ctx0" brushRef="#br0" timeOffset="568.441">848 57,'-46'141,"6"1,-4 61,43-199,-9 129,10-130,0 1,1 0,-1 0,1-1,0 1,0-1,0 1,1 0,-1-1,1 0,0 1,0-1,0 0,0 0,1 0,-1 0,1-1,0 1,-1-1,1 1,0-1,1 0,-1 0,0 0,1-1,-1 1,1-1,-1 0,1 0,0 0,-1 0,4-1,9 0,-1-2,1 0,0-1,-1-1,1 0,-1-1,0-1,-1 0,1-1,-1 0,0-1,3-3,11-8,-23 15,1-1,-1 1,1 0,0 0,-1 0,2 1,-1 0,0 0,1 1,-1 0,1 0,0 0,-1 1,1 0,0 0,0 1,0 0,0 0,0 0,0 1,2 1,-7-1,0 1,0 0,0 0,0 0,0 1,-1-1,1 0,-1 1,1-1,-1 1,0-1,0 1,0 0,0-1,-1 1,1 0,-1 0,1 0,-1-1,0 1,0 0,0 0,-1 0,1 0,-1-1,1 1,-1 0,0 0,0-1,-1 1,1-1,0 1,0 0,0-1,1 1,-1-1,1 1,-1 0,1 0,0-1,0 1,0 0,0 0,1-1,-1 1,1 0,-1-1,1 1,0 0,0-1,0 1,1-1,-1 0,1 1,-1-1,1 0,0 0,-1 0,1 0,0 0,0 0,2 0,-1-1,0 0,0 0,0-1,0 1,0-1,1 0,-1 0,0 0,0 0,0-1,0 1,0-1,0 0,0 0,0 0,0 0,0 0,2-2,14-6</inkml:trace>
  <inkml:trace contextRef="#ctx0" brushRef="#br0" timeOffset="849.419">1468 622,'30'1,"-1"-1,1-1,-1-2,0-1,0-1,0-1,-1-2,16-6,8-29,-51 42,0 0,0 0,0 0,-1 0,1 0,0 0,-1 0,1-1,-1 1,1 0,-1-1,0 1,1 0,-1 0,0-1,0 1,0-1,0 1,0 0,0-1,0 1,0 0,-1-1,1 1,-1 0,1 0,-1-1,1 1,-1 0,0 0,1 0,-1 0,0 0,0 0,0 0,0 0,0 0,0 0,0 0,0 0,0 1,0-1,0 0,-1 1,1-1,-1 1,-7-2,0 0,0 1,0 0,0 0,0 1,1 1,-1-1,0 1,0 1,0 0,1 0,-1 1,1-1,-1 2,1 0,0 0,0 0,0 1,-2 2,0 0,0 1,1 0,0 0,0 1,1 0,0 0,0 1,1 0,1 1,0 0,0 0,-3 9,7-13,-1-1,1 0,0 1,1 0,0-1,0 1,0 0,1-1,0 1,0 0,1 0,0-1,0 1,0 0,1-1,0 1,0-1,1 0,0 0,0 0,0 0,1 0,0 0,0-1,3 3,6 4,1-1,0 0,1 0,1-2,-1 0,1-1,1 0,0-1,0-1,0-1,0 0,1-1,0-1,0-1,13 0,-4-1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3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196 323,'28'12,"1"-1,1-2,-1 0,1-2,1-1,-1-2,1-1,0-1,-1-2,1 0,0-3,0 0,-1-2,0-1,0-2,0-1,-1-1,7-5,-21 9,-1-1,0-1,-1 0,0 0,0-2,-1 0,0 0,0-1,-2 0,1-1,-1 0,-1-1,0 0,-1 0,0-1,-1 0,-1-1,0 1,-1-1,-1 0,1-6,-5 18,1 1,-1-1,0 0,0 1,-1-1,1 1,-1-1,1 1,-1 0,0-1,1 1,-1-1,-1 1,1 0,0 0,0 0,-1 0,1 0,-1 0,0 0,0 0,0 0,1 1,-2-1,1 1,0 0,0-1,0 1,-1 0,1 0,0 0,-1 1,1-1,-1 0,1 1,-1 0,1 0,-1-1,1 1,-1 1,1-1,-1 0,1 1,-1-1,1 1,0 0,-1 0,1 0,0 0,-1 0,1 0,0 1,0-1,0 1,0-1,-1 3,-14 15,2 0,0 2,1 0,1 0,1 1,1 1,1 0,1 0,1 1,2 0,0 0,0 5,-2 1,-26 121,6 2,4 28,-12 67,33-223,-2 1,-1-1,-1-1,-1 1,-1-2,-1 1,-1-1,-1 0,-1-1,-1-1,-1 0,-1-1,0-1,-10 9,3-9,0-1,-1-1,-1 0,0-2,-1-1,-1-2,0 0,-1-2,0 0,-12 0,36-8,0 0,0 0,-1-1,1 0,-1 0,1 0,-1 0,0-1,1 0,-1 0,1 0,-1 0,0-1,1 1,-1-1,1-1,-1 1,1-1,0 1,0-1,-1 0,1-1,0 1,1-1,-1 0,0 0,1 0,0 0,0 0,0-1,0 1,0-1,1 0,-1 0,1 0,0 0,0-1,1 1,-1 0,1-1,2-8,0 1,1-1,0 1,1 0,0-1,1 2,0-1,1 0,1 1,0 0,0 0,1 0,0 1,1 0,0 1,1 0,7-7,43-44,3 2,2 4,4 1,-32 25,1 1,1 3,2 1,0 1,1 3,1 1,7 0,69 3,-94 16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244 1,'-28'21,"2"-4,1 2,0 1,2 0,0 2,2 1,0 1,-12 19,31-41,0 1,0 0,0 0,1 0,-1 1,1-1,0 0,-1 0,2 1,-1-1,0 1,1-1,-1 1,1-1,0 1,0-1,0 1,1-1,-1 1,1-1,0 1,0-1,0 0,0 1,1-1,0 0,-1 0,1 0,0 0,0 0,0 0,1-1,-1 1,1-1,-1 0,1 1,0-1,0 0,0-1,0 1,0 0,1-1,-1 0,0 0,1 0,8 2,0-1,-1-1,1 0,0 0,0-1,0-1,0 0,0 0,0-1,-1-1,1 0,-1-1,0 0,0-1,0 0,0 0,-1-1,0-1,0 1,-1-2,1 1,-2-2,1 1,-1-1,-1 0,1-1,-2 1,1-1,-1-1,-1 1,5-12,-9 17,1 0,-1-1,0 1,-1 0,1-1,-1 1,0-1,-1 1,1 0,-1-1,0 1,0 0,-1-1,1 1,-1 0,0 0,-1 0,1 0,-1 1,0-1,0 1,0-1,-1 1,-1-1,-13-7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0 371,'24'-34,"18"-25,6-3,-5 5,-5 7,-4 7,-3 11,-2 11,-6 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4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1,'-5'0,"-1"0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1,'-32'0,"-180"15,202-13,0 0,0 1,1 0,-1 1,1 0,-1 1,1 0,1 0,-1 1,1 0,0 0,0 1,1 0,0 0,0 1,0 0,1 0,0 1,0 2,4-2,1 0,0 0,0 1,1-1,0 0,0 0,1 0,1 1,0-1,0 0,0 0,1-1,1 1,-1-1,1 1,1-1,0 0,0-1,0 1,1-1,0 0,1 0,-1-1,4 3,-2-1,0 0,1-1,0 0,0 0,0-1,1 0,0-1,0 0,1-1,-1 0,1 0,0-1,0 0,0-1,0-1,1 1,-1-2,0 0,1 0,-1-1,0 0,0-1,0 0,0-1,0 0,0-1,-1 0,3-2,30-13,-23 12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5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0 229,'24'6,"0"-1,0-1,1-1,-1-1,1-1,0-1,-1-1,1-1,-1-2,1 0,-1-2,-1 0,1-2,-1 0,0-2,-1-1,0 0,6-6,-25 15,1 0,-1 0,0-1,0 1,0-1,0 0,-1 0,1 0,-1 0,1-1,-1 1,0 0,-1-1,1 0,0 1,-1-1,0 0,0 0,0 0,0 1,-1-1,0 0,1 0,-2 0,1 0,0 0,-1 0,1 0,-1 0,0 0,-1 0,1 1,-1-1,1 0,-1 1,0-1,0 1,-1 0,1 0,-1 0,1 0,-4-3,-7 3,-1 0,1 0,-1 2,1-1,-1 2,0 0,1 0,-1 2,0-1,1 2,0 0,-1 0,1 1,0 1,1 0,-1 1,1 0,0 1,1 1,0-1,0 2,-8 7,9-9,2 0,-1 0,1 0,0 1,1 0,-1 1,2 0,-1 0,1 0,1 1,0 0,0 0,1 0,0 1,1-1,0 1,1 0,0 0,0 0,1 0,1 0,0 0,0 0,1 1,1-1,0-1,0 1,1 0,1 0,1 2,2-5,0-1,0 0,1 0,1-1,-1 0,1 0,0-1,0 0,0-1,1 0,-1 0,1-1,0 0,0-1,0 0,0-1,10 0,-14 0,19 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6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1 201,'17'32,"-1"0,-2 1,-2 1,0 0,-3 1,0 0,-3 0,0 3,-2-24,-1 1,0-1,-1 1,-1 0,0 0,-1 0,-1 0,0-1,-1 1,0 0,-2-1,1 1,-2-1,0 0,-1 0,-3 6,9-19,0 0,-1 0,1 0,0-1,0 1,0 0,-1 0,1 0,0 0,-1-1,1 1,-1 0,1-1,-1 1,1 0,-1-1,0 1,1 0,-1-1,0 1,1-1,-1 1,0-1,0 0,0 1,1-1,-1 0,0 1,0-1,0 0,0 0,1 0,-1 0,0 0,0 0,0 0,0 0,0 0,0 0,1 0,-1-1,0 1,0 0,0-1,1 1,-1 0,0-1,0 1,1-1,-1 1,0-1,1 1,-1-1,0 0,1 1,-1-1,1 0,-1 0,1 1,0-1,-1 0,-5-57,13 35,0 0,2 0,1 1,0 0,2 1,0 0,6-5,-10 13,31-42,1 3,3 1,2 3,2 1,3 2,17-10,-42 33,0 1,2 2,0 0,2 2,0 1,0 1,1 2,1 1,-29 11,0-1,0 1,0 0,0 1,0-1,0 0,0 0,0 1,1-1,-1 1,0 0,0 0,0 0,0 0,1 0,-1 0,0 0,0 1,0-1,0 1,1 0,-1 0,0-1,0 1,-1 0,1 1,0-1,0 0,0 1,-1-1,1 0,-1 1,1 0,-1-1,1 1,-1 0,0 0,0 0,0 0,0 0,0 0,-1 0,1 0,-1 0,1 0,-1 1,0-1,1 0,-1 0,0 0,-1 1,-5 15,-1 0,-1 0,-1-1,0 0,-2 0,0-1,0-1,-1 0,-13 12,-12 14,-2-2,-1-1,-3-2,0-1,-2-3,-2-2,0-2,-7 1,54-30,1 1,-1-1,0 1,0-1,0 0,0 1,0-1,0 1,0-1,0 0,0 1,0-1,0 1,0-1,-1 1,1-1,0 0,0 1,-1-1,1 1,0-1,0 1,-1-1,1 1,-1 0,1-1,0 1,-1-1,1 1,-1 0,1-1,-1 1,1 0,-1-1,1 1,-1 0,0 0,1 0,-1 0,1-1,-1 1,1 0,-1 0,0 0,1 0,-1 0,1 0,-1 0,0 1,1-1,-1 0,1 0,-1 0,17-17,2-1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8:57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314 1,'-38'43,"1"1,3 3,2 0,1 2,3 1,2 2,3 0,1 2,-1 13,18-51,1 1,0 0,1 0,1 1,1-1,0 0,1 1,1-1,1 1,0-1,1 0,1 0,1 0,0-1,1 1,1-1,1-1,0 1,1-1,0-1,1 1,1-2,0 1,1-2,0 1,4 0,1 1,1 0,0-1,1-1,1-1,-1 0,2-2,0 0,0-2,0 0,1-1,0-1,0-2,0 0,1-1,-1-1,16-1,6-4,-8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6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1 453,'395'-118,"-342"97,0-2,-1-3,47-31,-88 50,0-1,0-1,-1 1,0-2,0 1,-1-2,0 1,-1-1,0 0,-1-1,0 0,3-9,-9 18,-1 1,0-1,0 0,0 1,0-1,-1 1,1-1,0 1,-1-1,0 1,0-1,0 1,0 0,0-1,0 1,0 0,-1 0,1 0,-1 0,0 0,1 0,-1 0,0 1,0-1,0 0,0 1,-1 0,1 0,0-1,0 1,-1 0,1 1,-1-1,1 0,-1 1,1-1,-1 1,1 0,-1 0,1 0,-1 0,1 1,-1-1,0 0,1 1,0 0,-1 0,1 0,-1 0,1 0,0 0,-1 1,-10 0,0 2,0-1,0 2,1 0,-1 0,1 1,1 1,-1 0,1 0,0 1,1 1,0 0,0 0,1 1,0 0,0 0,1 1,1 0,-5 9,11-17,0-1,1 0,-1 0,0 1,1-1,-1 0,1 1,0-1,0 1,0-1,0 1,0-1,1 0,-1 1,1-1,-1 0,1 1,0-1,0 0,0 0,0 0,0 1,0-1,1 0,-1-1,1 1,0 0,-1 0,1-1,0 1,0-1,0 1,0-1,0 0,0 0,0 0,1 0,-1 0,0 0,1-1,-1 1,2-1,105 13,-86-14,-17 0,1-1,-1 1,0 0,0 0,0 1,1 0,-1 0,0 1,1-1,-1 1,0 1,0-1,0 1,0 0,0 0,0 1,-1 0,1 0,-1 0,0 1,0 0,0 0,0 0,-1 0,1 1,-1-1,0 1,-1 1,1-1,-1 0,2 6,-14 105,10-106,2-6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5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9 794,'-3'13,"1"1,0-1,1 1,1 0,0 0,0-1,1 1,1 0,1-1,0 1,0-1,2 0,-1 0,2 0,6 11,-10-21,1 1,0-1,0 0,1 0,-1-1,0 1,1-1,0 1,0-1,0 0,0-1,0 1,0-1,0 1,0-1,0-1,1 1,-1 0,0-1,1 0,-1 0,0 0,1-1,-1 1,0-1,1 0,-1-1,0 1,0-1,0 1,0-1,0 0,-1-1,1 1,2-3,3 0,-1-2,0 1,0-1,0 0,-1 0,-1-1,1 0,-1 0,0 0,-1-1,0 0,0 0,-1-1,3-9,-6 15,-1-1,1 0,-1 0,0 1,0-1,-1 0,0 0,0 0,0 1,0-1,0 1,-1-1,0 1,0-1,0 1,-1 0,1 0,-1 0,0 0,0 1,-1-1,1 1,-1-1,1 1,-1 1,0-1,-3-1,-5-4,-1 0,1 2,-1-1,-1 2,1 0,-1 0,0 2,-12-3,-32 1,33 5</inkml:trace>
  <inkml:trace contextRef="#ctx0" brushRef="#br0" timeOffset="404.758">489 653,'17'83,"-13"-57,1 0,1 0,2 0,0-1,1 0,2-1,1 1,-11-23,-1 0,1 0,0 0,0 0,0-1,0 1,1 0,-1 0,0-1,1 1,-1-1,1 1,-1-1,1 0,0 1,0-1,-1 0,1 0,0 0,0-1,0 1,0 0,0-1,0 1,0-1,1 0,-1 1,0-1,0 0,0 0,0-1,0 1,0 0,0-1,0 1,0-1,0 0,0 0,0 1,0-1,0-1,0 1,-1 0,1 0,0-1,-1 1,1-1,11-13,-2 0,0-1,-1 0,-1 0,0-1,-1 0,-1-1,-1 1,0-3,25-58,20-18,-39 84</inkml:trace>
  <inkml:trace contextRef="#ctx0" brushRef="#br0" timeOffset="617.35">997 709,'-10'29,"-2"10</inkml:trace>
  <inkml:trace contextRef="#ctx0" brushRef="#br0" timeOffset="769.078">884 342,'0'0</inkml:trace>
  <inkml:trace contextRef="#ctx0" brushRef="#br0" timeOffset="4370.364">1533 653,'-27'10,"1"2,0 1,0 0,1 2,1 1,1 1,0 1,1 1,1 1,-16 20,35-39,0 1,0 0,0 0,0 0,1 0,-1 0,0 0,1 0,-1 1,1-1,0 1,0-1,0 1,0-1,0 1,1-1,-1 1,1 0,-1-1,1 1,0 0,0 0,1-1,-1 1,0 0,1-1,-1 1,1-1,0 1,0 0,0-1,0 0,1 1,-1-1,1 0,-1 1,1-1,0 0,0 0,0 0,0-1,0 1,0 0,0-1,1 0,-1 1,0-1,1 0,-1 0,1 0,0 0,-1-1,2 1,10-2,0 0,0 0,0-1,0-1,0-1,0 0,-1-1,0 0,0-1,0 0,0-1,-1 0,0-1,-1-1,-3 4,57-33,-2-4,-1-2,-3-3,31-34,-71 63,0-1,-2-1,-1-1,0-1,-2 0,0-1,-2 0,0-1,-2 0,0-1,-2 0,-1-1,0 1,1-25,-6 36,-2-1,1 0,-2 0,0 1,0-1,-2 0,1 1,-4-6,5 16,0 0,0 1,-1-1,1 0,-1 1,0 0,0-1,-1 1,1 0,-1 0,1 0,-1 1,0-1,0 0,0 1,0 0,-1 0,1 0,0 0,-1 0,0 1,1 0,-1 0,0 0,0 0,1 0,-1 1,0-1,0 1,0 0,0 0,0 1,-3 0,-7 4,0 1,1 0,-1 1,2 0,-1 1,1 0,0 1,0 1,1 0,1 0,0 1,0 0,1 1,0 0,-2 6,-11 11,1 1,1 1,2 1,1 1,2 0,1 1,1 1,2 0,2 0,1 1,-2 33,9-59,1 1,1 0,-1-1,2 1,0 0,0-1,1 1,0-1,0 0,2 0,-1 0,1-1,0 0,1 1,0-2,1 1,-1-1,2 0,-1 0,1-1,0 0,1 0,0-1,1 0,7 4,0 0,1-2,0 0,1-1,0-1,0-1,0 0,1-2,-1 0,1-1,0-1,15-1,4-4,0-2,0-2,-1-1,1-2,-2-1,0-2,-1-2,0-1,15-11,-37 21,1 0,-1-1,0-1,-1 0,0-1,0 0,-1-1,-1 0,0-1,0 0,-1-1,0 0,-2-1,1 0,-2 0,0-1,0 1,-2-2,1 1,-2-1,1-9,-4 23,-1 0,0 0,0 0,0 0,-1 0,1 0,0 0,-1 0,1 0,-1 0,0 0,0 0,0 0,0 0,0 1,0-1,0 0,0 1,-1-1,1 0,-1 1,1 0,-1-1,0 1,1 0,-1 0,0 0,0 0,0 0,0 0,0 1,0-1,0 1,0-1,0 1,0 0,0 0,0 0,0 0,0 0,0 0,0 0,-2 1,-89 30,68-17,1 2,0 0,1 2,1 0,1 2,0 0,2 1,0 1,1 1,-3 8,17-27,1 0,0 0,0 0,0 0,0 0,0 0,1 1,0-1,0 1,0 0,1 0,0 0,0 0,0 0,0 0,1 0,-1 0,1 0,1 0,-1 0,1 0,0 0,0 0,0 0,1-1,-1 1,1 0,0-1,1 1,-1-1,1 0,0 1,0-1,0-1,1 1,-1 0,1-1,0 0,0 1,0-2,1 1,17 4,0-2,0 0,1-1,0-2,-1 0,1-2,0 0,0-2,15-2,-30 3,47-6,-1-2,1-2,-2-3,0-3,49-21,284-141,-288 122,-126 45,27 11,-155 21,130-14,0 1,0 1,1 2,1 0,-1 1,-16 12,27-14,4-4,0-1,0 2,0 0,1 0,0 0,1 1,-1 1,1-1,1 1,-1 1,1-1,1 1,0 0,0 1,1 0,0 0,0 0,1 0,1 1,0-1,0 2,2-8,-1 1,1 0,1-1,-1 1,1 0,0 0,0-1,0 1,1 0,-1 0,1-1,0 1,1 0,-1-1,1 1,0-1,0 0,0 0,1 1,-1-1,1-1,0 1,0 0,1-1,-1 1,1-1,-1 0,1 0,0-1,0 1,1-1,-1 0,0 0,1 0,-1-1,1 1,2-1,19 1,0-2,-1-1,1-1,0-1,-1-1,0-2,0 0,0-2,-1 0,0-2,0-1,-1-1,-1 0,0-2,-1-1,14-12,12-5,-1-1,-2-3,-1-1,-2-2,27-36,-49 53,-1-2,-2 0,0 0,-2-1,0-1,-2-1,-1 0,-1 0,-2-1,0 0,-2-1,0-4,-4 17,-1-1,-1 1,0 0,-1-1,0 1,-2 0,0 0,0 0,-2 0,-1-4,3 13,0 1,0 0,0 0,0 0,-1 1,0-1,0 1,-1 0,0 0,1 0,-2 1,1 0,0 0,-1 0,0 0,0 1,0 0,0 0,0 1,-1 0,1 0,-1 0,1 1,-1 0,-6 0,4 1,-1 0,0 1,1 0,-1 1,1 0,-1 0,1 1,0 0,0 1,0 0,1 0,-1 1,1 0,0 0,0 1,1 0,0 1,0 0,0 0,1 0,-3 6,-4 3,2 0,0 2,1-1,1 1,1 0,0 1,2 0,0 0,1 1,0 0,2 8,0-1,2 1,1 0,1-1,2 1,0-1,2 1,1-1,1-1,1 1,2-1,0-1,2 1,1-2,1 0,0 0,2-2,1 0,1-1,1 0,0-2,2 0,0-1,1-1,0-1,2-1,16 7,-25-13,0 0,0-2,1 1,0-2,0 0,1-1,-1-1,1-1,0 0,0-1,0-1,1 0,-1-1,5-2,2-4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7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12,'10'-5,"3"-2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7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46 105,'-9'33,"-9"16,-1 0</inkml:trace>
  <inkml:trace contextRef="#ctx0" brushRef="#br0" timeOffset="868.882">300 245,'144'-227,"-144"227,0-1,0 0,0 1,0-1,0 0,1 1,-1-1,0 0,0 1,1-1,-1 1,0-1,1 0,-1 1,0-1,1 1,-1-1,1 1,-1-1,1 1,-1 0,1-1,-1 1,1 0,0-1,-1 1,1 0,-1-1,1 1,0 0,-1 0,1 0,0 0,-1 0,1 0,0 0,0 0,-1 0,1 0,0 0,-1 0,1 0,-1 0,1 1,0-1,-1 0,1 1,0-1,-1 0,1 1,-1-1,1 1,0-1,6 39,-5-23,-2-10,1-1,-1 1,1-1,0 0,1 1,-1-1,1 0,0 0,0 0,1 0,-1 0,1-1,0 1,0-1,1 1,0-1,-1 0,1-1,1 1,-1-1,0 1,1-1,0-1,-1 1,1-1,0 1,0-1,1-1,-1 1,0-1,1 0,-1 0,0 0,1-1,1 0,10-4,1 0,-1-1,1-1,-1 0,-1-2,0 0,0-1,0 0,-1-1,0-1,-1 0,0-1,1-3,-7 8,-1 0,0 1,0 0,0 0,1 1,0 0,0 0,0 1,1 0,-1 0,1 1,0 0,4-1,-13 4,-1 0,1 0,0 0,-1 0,1 0,-1 0,1 0,0 1,-1-1,1 0,0 0,-1 0,1 0,-1 0,1 0,0 1,0-1,-1 0,1 0,0 1,-1-1,1 0,0 0,0 1,-1-1,1 0,0 1,0-1,0 0,-1 1,1-1,0 0,0 1,0-1,0 1,0-1,0 0,0 1,0-1,0 0,0 1,0-1,0 1,0-1,0 0,0 1,0-1,0 0,1 1,-1-1,0 1,0-1,0 0,0 0,1 1,-1-1,0 0,1 1,-1-1,0 0,0 0,1 1,-1-1,0 0,1 0,-1 0,0 0,1 1,-1-1,1 0,-29 21,17-14,7-6,0 1,0 0,1 0,-1 0,1 1,0-1,-1 1,1 0,0 0,1 0,-1 0,0 0,1 1,0-1,0 1,0 0,0-1,-1 4,4-5,0 0,0 0,0-1,0 1,0 0,1-1,-1 1,0 0,1-1,-1 0,1 1,0-1,-1 0,1 0,0 0,0 0,0 0,0 0,0 0,0-1,0 1,0-1,0 1,0-1,0 0,0 0,0 0,0 0,0 0,0 0,0-1,0 1,0-1,0 1,1-1,55-9,-46 7,1 0,0 0,0 1,0 0,0 2,0-1,0 2,0-1,0 2,0 0,0 0,0 1,0 1,-1 0,0 1,0 0,5 3,-2 2,0 0,-1 0,0 1,0 1,-2 1,1 0,-1 0,-1 1,-1 0,0 1,-1 1,0-1,-1 1,-1 1,-1-1,0 1,-1 0,-1 1,1 7,-4-5,-1 0,-1 1,0-1,-2 0,0 0,-1-1,-2 1,-2 7,6-19,-1-1,0 0,0 0,-1 1,0-2,0 1,-1 0,1-1,-1 0,-1 0,1-1,-1 1,0-1,0 0,-1-1,1 1,-1-1,0-1,0 1,-1-1,1 0,-7 1,10-4,-1-1,0 1,1-1,-1 0,1 0,-1 0,1-1,-1 0,1 0,0 0,0 0,0 0,0-1,0 0,0 0,1 0,-1 0,1-1,0 1,0-1,0 0,1 0,-1 0,1 0,0 0,0 0,1-1,-1 1,1-1,0 1,0-1,0 0,1 1,-1-1,1 0,0 1,1-1,-1 0,1 1,0-1,0 1,1-2,3-15,1 1,1 0,1 0,1 1,0 0,1 0,2 1,-1 1,2 0,1 1,0 0,0 1,2 0,0 1,0 1,2 1,-1 0,1 1,1 1,18-7,33-12,-41 19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5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98,'-347'156,"334"-149,9-6,0 0,0 1,0 0,0 0,0 1,1-1,-1 1,1-1,-1 1,1 0,0 0,0 1,1-1,-1 1,-2 3,6-5,0 0,-1-1,1 1,0 0,0-1,0 1,1 0,-1-1,0 1,0-1,1 0,-1 1,1-1,-1 0,1 0,0 0,-1 0,1 0,0 0,0-1,0 1,0 0,0-1,-1 0,3 1,-3-1,90 14,-82-14,1 0,0 0,-1 1,0 1,1-1,-1 1,0 1,0 0,0 0,0 1,0 0,-1 0,1 1,-1 0,-1 1,2 1,-7-6,-1 1,0 0,1 0,-1-1,0 1,0 0,0 0,0 0,0 0,0 0,-1 1,1-1,-1 0,1 0,-1 0,0 0,0 1,0-1,0 0,0 0,0 1,-1-1,1 0,-1 0,0 0,1 0,-1 0,0 0,0 0,-1 0,1 0,0 0,0 0,-1-1,1 1,-1-1,0 1,1-1,-3 2,-76 46,-65-9,103-48,30-2</inkml:trace>
  <inkml:trace contextRef="#ctx0" brushRef="#br0" timeOffset="487.102">872 126,'-1'75,"-3"1,-4-1,-3-1,-3 0,-23 71,33-129,-1-1,-1 1,0-1,-1 0,0 0,-1-1,-1 0,-1-1,0 1,-6 5,15-18,1 0,-1 0,0 0,0 0,1-1,-1 1,0 0,0 0,0 0,0-1,0 1,0-1,0 1,0-1,-1 1,1-1,0 1,0-1,0 0,0 0,-1 0,1 0,0 1,0-2,0 1,-1 0,1 0,0 0,0 0,0-1,-1 1,1-1,0 1,0-1,0 1,0-1,0 0,0 1,0-1,0 0,0 0,1 0,-1 1,0-1,0-1,-5-56,15 33,1 0,1 1,1 1,1 0,1 0,1 1,7-7,1-3,8-12,1 0,3 2,1 2,2 2,2 1,1 1,2 3,1 2,2 1,1 3,-37 21,88-36,-94 42,-1-1,1 0,0 1,-1-1,1 1,0 0,-1 1,1-1,0 0,-1 1,1 0,0 0,-1 0,1 0,-1 1,0-1,1 1,-1 0,0 0,0 0,0 0,0 1,-1-1,1 1,-1 0,3 2,-3-2,0 1,-1-1,1 1,-1 0,1-1,-1 1,0 0,-1 0,1 0,-1 0,1 0,-1 0,0 0,-1-1,1 1,-1 0,0 0,0 0,0 0,0-1,0 1,-1 0,0-1,0 1,0-1,-1 2,-71 77,58-69,0 0,0-2,-2 1,1-2,-1-1,-1 0,0-1,0-1,0-1,-1-1,0 0,0-1,0-2,-1 0,-1-1,-1-6,5-2</inkml:trace>
  <inkml:trace contextRef="#ctx0" brushRef="#br0" timeOffset="1036.07">1465 380,'66'-37,"-1"-3,-2-2,-1-3,9-13,-62 50,1-2,-1 1,-1-1,1 0,-2-1,0 0,0 0,-1-1,0 0,-1 0,0-1,-5 13,1-1,-1 0,0 0,1 1,-1-1,0 0,0 0,1 0,-1 1,0-1,0 0,0 0,0 0,0 0,-1 1,1-1,0 0,0 0,0 0,-1 1,1-1,0 0,-1 0,1 1,-1-1,1 0,-1 1,1-1,-1 0,1 1,-1-1,0 1,1-1,-1 1,0-1,1 1,-1-1,0 1,0 0,1-1,-1 1,0 0,0 0,0 0,1 0,-1-1,0 1,0 0,0 0,0 1,1-1,-1 0,0 0,0 0,0 0,0 1,1-1,-1 0,0 1,0-1,1 1,-50 24,47-24,0 0,0 1,0-1,0 1,1 0,-1 0,1 0,-1 0,1 1,0-1,-1 1,1-1,1 1,-1 0,0-1,1 1,-1 0,1 0,0 0,0 0,0 0,0 1,1-1,-1 0,1 0,0 1,0-1,0 0,0 0,1 1,-1-1,1 0,0 0,0 0,0 0,0 0,0 0,1 0,-1 0,1 0,0 0,0-1,0 1,0-1,1 0,53 26,-51-27,0 0,0 0,-1 1,1-1,0 1,-1 0,1 0,-1 1,0-1,0 1,0 0,0 0,0 1,-1-1,0 1,1-1,-1 1,0 0,-1 0,1 0,-1 1,0-1,0 1,0-1,0 1,-1 0,0-1,0 1,0 0,-1 0,8 38,1-39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4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0,'-21'135,"14"362,-19-307,25-185,0-1,1 1,-2-1,1 0,0 0,-1 1,0-1,0 0,0 0,-1 0,1-1,-1 1,0-1,0 1,0-1,0 0,-4 3,-9 2</inkml:trace>
  <inkml:trace contextRef="#ctx0" brushRef="#br0" timeOffset="717.175">0 480,'29'9,"0"-1,1-1,0-2,0-1,0-1,0-2,1-1,-1-1,0-1,0-2,0-1,22-7,-9-1,1-2,-2-1,0-3,-1-1,-1-2,0-2,-2-1,15-15,137-139,-190 179,0 1,0-1,0 1,0-1,0 0,0 1,0-1,1 1,-1-1,0 0,0 1,0-1,1 0,-1 1,0-1,0 0,1 0,-1 1,0-1,0 0,1 0,-1 1,0-1,1 0,-1 0,0 0,1 1,-1-1,1 0,-1 0,0 0,1 0,-1 0,0 0,1 0,-1 0,1 0,-1 0,0 0,1 0,-1 0,1 0,-1 0,0-1,1 1,-1 0,1 0,-20 36,19-36,-43 77,2 2,4 2,-8 34,40-104,1 0,0 1,1-1,0 1,1 0,0 0,1 0,1 0,0 0,0 0,1 0,2 7,-2-16,1 0,-1-1,1 0,0 1,-1-1,1 0,0 0,1 0,-1 0,0 0,1-1,-1 1,0 0,1-1,0 0,-1 0,1 0,0 0,0 0,0 0,-1-1,1 0,0 1,0-1,0 0,0 0,0-1,0 1,0 0,0-1,86-24,96-60,-183 84,1 1,0-1,0 0,0 1,-1 0,1 0,0 0,0 0,0 0,0 0,-1 1,1-1,0 1,0 0,-1 0,1 0,0 0,-1 1,1-1,-1 1,0-1,1 1,-1 0,0 0,0 0,0 0,0 0,0 0,-1 1,1-1,-1 0,1 1,-1 0,0-1,0 1,0 0,3 4,0-1,0 0,1 1,0-2,0 1,1 0,-1-1,1 0,0-1,1 1,-1-1,1 0,0-1,0 1,0-1,0-1,0 1,1-1,-1-1,1 1,-1-1,1-1,0 1,0-1,-1-1,1 1,0-1,5-2,4 1,0-1,0-1,0 0,-1-1,1-1,-1-1,0 0,-1-1,0-1,0 0,-1-1,0-1,-1 0,0-1,-1 0,0-1,-1 0,-1-1,0 0,0-1,-2 0,3-5,-9 18,-1 0,0 0,0 0,0 1,0-1,0 0,0 0,-1 0,1-1,-1 1,1 0,-1 0,0 0,1 0,-1 0,-1-1,1 1,0 0,0 0,-1 0,1 0,-1 0,0 0,1 0,-1 0,0 0,0 0,0 0,-1 0,1 0,0 1,-1-1,1 0,-1 1,0 0,1-1,-1 1,0 0,0 0,0 0,0 0,0 0,0 0,0 0,0 1,0-1,0 1,0 0,0-1,0 1,-2 0,-11 5,0 1,0 0,1 0,0 2,0 0,0 0,1 2,1-1,-1 2,2-1,-5 6,4-5,1 0,0 1,1 1,0-1,0 2,2-1,-1 1,2 1,0-1,1 1,0 0,1 3,4-11,1 0,1-1,-1 1,1 0,0-1,1 1,-1-1,1 0,1 1,-1-1,1 0,0 0,0 0,1-1,0 1,0-1,0 0,1 0,-1 0,1-1,0 0,1 0,-1 0,1 0,-1-1,1 0,0 0,0 0,1-1,-1 0,5 1,25 7,0-1,1-2,0-1,-1-2,2-2,25-1,-30-1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0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1,'-33'223,"21"-134,-4-2,-5 1,-10 21,-3-33,34-76,1-1,-1 1,0 0,1 0,-1 0,1 0,-1 0,0 0,1 0,-1 0,1 0,-1 0,1 0,-1 1,0-1,1 0,-1 0,1 0,-1 0,0 1,1-1,-1 0,0 0,1 1,-1-1,0 0,1 1,-1-1,0 0,0 1,0-1,1 0,-1 1,0-1,0 0,0 1,0-1,1 1,-1-1,0 0,0 1,0-1,0 1,0-1,0 1,0-1,0 0,0 1,0-1,-1 1,1-1,0 0,0 1,0-1,0 1,-1-1,1 0,0 1,0-1,-1 0,1 1,0-1,-1 0,1 0,0 1,-1-1,1 0,0 0,-1 1,1-1,31-16,55-39,-32 18,3 2,0 2,2 3,2 3,4 1,-41 17,-19 6,0 0,1 1,-1-1,1 1,0 0,0 0,0 1,0 0,0 0,0 0,0 1,0 0,0 0,0 1,1-1,-1 1,0 1,0-1,-1 1,1 0,0 0,1 1,-5 2,-1 1,1-1,-1 0,0 1,0-1,-1 1,0-1,0 0,0 1,0-1,-1 1,0-1,0 1,-1-1,1 0,-1 0,0 0,0 0,-1 0,0 0,0-1,0 1,0-1,-1 1,-12 17,-2-1,0-1,-1 0,-2-2,1 0,-2-1,0-1,-2-1,1-2,-2 0,-11 10,-130 50,164-72,0 0,0 0,-1 0,1 0,0-1,-1 1,1-1,0 1,-1-1,1 0,0 0,-1 0,1 0,-1 0,1 0,0-1,-1 1,1-1,0 0,-1 0,1 0,0 0,0 0,0 0,0 0,0-1,0 1,0-1,0 0,1 1,-1-1,1 0,-1 0,1 0,-1 0,1 0,0 0,0 0,0-1,1 1,-1 0,0-1,1 1,-1 0,1-1,0 1,0-1,0 1,0-3,4-12</inkml:trace>
  <inkml:trace contextRef="#ctx0" brushRef="#br0" timeOffset="536.5">939 481,'-12'16,"3"-7,1 1,0 0,1 1,0-1,1 1,0 1,1-1,0 1,0 0,1 0,1 0,0 0,1 1,0 0,1 11,1-22,0 0,1 0,-1-1,1 1,-1 0,1-1,0 1,-1-1,1 1,0 0,0-1,0 0,0 1,1-1,-1 0,0 1,0-1,1 0,-1 0,1 0,-1 0,1 0,-1-1,1 1,0 0,-1-1,1 1,0-1,0 0,-1 1,1-1,0 0,0 0,-1 0,1 0,0-1,0 1,-1 0,1-1,0 1,0-1,1 0,75-35,-69 31,251-181,-236 168,-20 13,0 1,0 1,1-1,-1 1,1-1,-1 1,1 0,0 1,0-1,1 1,-1 0,0 1,1-1,-1 1,1 0,-1 0,1 1,-1-1,1 1,2 1,-4 2,1 0,-1 1,0 0,0 0,-1 0,1 0,-1 1,0-1,0 1,0 0,0 0,-1 0,0 0,0 0,0 1,-1-1,0 1,0 3,2-2,10 51,-2 1,-3 0,-3 0,-2 1,-2-1,-6 39,2-61,-1 1,-1-1,-3 0,0 0,-10 22,13-45,0-1,-1 1,0-1,-1-1,-1 1,0-1,0 0,-2-1,1 0,-1-1,0 1,-1-2,-1 0,1 0,-1-1,-2 0,-87 17,98-25,0 0,0 0,0-1,0 1,0-1,0 1,0-1,0 0,1 0,-1 0,0-1,1 1,-1-1,1 1,-1-1,1 0,0 0,0 0,0 0,0 0,0 0,0-1,0 1,1-1,-1 1,1-1,0 0,0 0,0 1,0-1,0 0,0-3,2-16,0-1,2 0,0 1,1-1,2 1,0 0,1 1,1-1,2 1,0 1,1 0,0 0,2 1,0 1,2 0,9-9,111-142,-107 138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1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0 508,'563'-104,"-189"67,-110 10,34-1,97-3,-210 32,222-12,20-8,-102-5,185-7,35 3,-36-1,-148 19,31-9,86 19,-191 2,18 9,-137 3,-1-8,73-9,98-25,58 16,93-22,181 12,-19 4,-172-8,902 26,567 0,-1026 28,-393-17,106 7,-502-13,-85 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5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1,'0'56,"1"11,-2-1,-3 1,-3-1,-9 30,-82 279,84-303,16-66,4-6</inkml:trace>
  <inkml:trace contextRef="#ctx0" brushRef="#br0" timeOffset="270.008">0 509,'39'-5,"45"-7,19-5,-4 0,-8 2,-16 0,-15 1,-14 5,-9 2,-6-1,-4 0,-7 2</inkml:trace>
  <inkml:trace contextRef="#ctx0" brushRef="#br0" timeOffset="670.25">931 1,'-52'106,"3"2,-19 74,66-177,-11 30,1 0,3 0,0 1,2 1,2-1,2 1,1 0,2 16,0-50,12 69,-11-71,-1 1,1-1,0 0,0 1,-1-1,1 0,0 0,0 0,0 0,1 0,-1 0,0 0,0 0,1 0,-1 0,0-1,1 1,-1 0,1-1,-1 1,0-1,1 0,-1 1,1-1,-1 0,1 0,0 0,-1 0,1 0,-1-1,1 1,-1 0,1-1,-1 1,0-1,1 1,-1-1,1 0,-1 1,0-1,0 0,1 0,-1 0,1-1,106-77,89-55,-196 132,1 1,-1-1,1 1,0 0,0 0,-1 0,1 0,0 0,0 0,0 0,0 0,0 1,1-1,-1 1,0 0,0 0,0-1,0 1,0 1,1-1,-1 0,0 0,0 1,0-1,0 1,0 0,0 0,0 0,0 0,0 0,0 0,-1 0,1 0,0 1,-1-1,1 1,-1-1,1 1,-1 0,0-1,0 1,0 0,0 0,0 0,0 0,0 0,0 0,-1 0,1 0,-1 0,0 1,-9 116,1-82,7-36,1 0,0 0,-1 0,1 0,0 0,-1 0,1 0,0 0,0 0,0 0,0 0,0 1,0-1,0 0,0 0,1 0,-1 0,0 0,1 0,-1 0,1 0,-1 0,1 0,-1 0,1 0,-1 0,1-1,0 1,0 0,-1 0,1-1,0 1,0 0,0-1,0 1,0-1,0 1,0-1,0 1,0-1,0 0,0 0,0 1,0-1,0 0,0 0,1 0,-1 0,0 0,0 0,0-1,55-18,-38 9</inkml:trace>
  <inkml:trace contextRef="#ctx0" brushRef="#br0" timeOffset="1017.105">1580 536,'-34'21,"1"1,2 2,0 1,1 1,2 1,1 2,0 2,2 18,25-48,0 0,0 0,0 0,-1 0,1 0,0 0,0 0,0 0,1 0,-1 0,0 0,0 0,0 0,1 0,-1 0,0 0,1 0,-1 0,1-1,-1 1,1 0,0 0,-1 0,1-1,0 1,0 0,-1-1,1 1,0 0,0-1,0 1,0-1,-1 0,1 1,0-1,0 0,0 1,0-1,0 0,0 0,0 0,0 0,0 0,0 0,0 0,0 0,0 0,1-1,13-1,1-2,-1 1,0-2,0 0,0-1,-1-1,1 0,-2-1,1 0,-1-1,2-3,33-26,86-53,-133 91,0-1,0 0,0 1,1-1,-1 1,0 0,1-1,-1 1,0 0,1 0,-1 0,0 0,1 0,-1 0,1 0,-1 0,0 1,1-1,-1 0,0 1,0-1,1 1,-1 0,0-1,0 1,0 0,0 0,0-1,0 1,0 0,0 0,0 0,0 1,0-1,0 0,-1 0,1 0,0 0,-1 1,1-1,13 64,-9-33,28 35,-20-52</inkml:trace>
  <inkml:trace contextRef="#ctx0" brushRef="#br0" timeOffset="1383.923">1947 706,'119'-129,"-119"129,0-1,1 1,-1-1,0 1,1-1,-1 1,1-1,-1 1,1 0,-1-1,1 1,-1 0,1 0,-1-1,1 1,-1 0,1 0,-1 0,1 0,0-1,-1 1,1 0,-1 0,1 0,0 0,-1 0,1 1,-1-1,1 0,-1 0,1 0,-1 0,1 1,0-1,-1 0,1 0,-1 1,1-1,-1 1,0-1,1 0,-1 1,1-1,-1 1,0-1,1 1,-1-1,0 1,1-1,-1 1,0-1,0 1,0-1,0 1,1 0,-1-1,0 1,0-1,0 1,3 44,-3-34,-1-5,1-1,0 1,0 0,0 0,1 0,0-1,0 1,1-1,-1 1,1-1,1 1,-1-1,1 0,-1 0,1 0,1 0,-1 0,1-1,0 0,0 1,0-1,0-1,1 1,0-1,-1 0,1 0,1 0,-1 0,0-1,1 0,-1 0,1-1,-1 1,1-1,0-1,-1 1,6-1,5-4,0-2,0 1,-1-2,0 0,-1-1,0-1,0 0,-1-1,0 0,0-1,-1 0,-1-1,0-1,0 1,-2-2,1 0,-2 0,0 0,0-1,-2 0,0 0,0-1,-1-2,8-28,-10 25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110 621,'-13'14,"2"1,0 1,1 0,0 0,1 1,1 0,1 0,0 1,1 0,1 0,1 0,-2 19,5-32,0-1,1 1,-1 0,1 0,0-1,0 1,1 0,-1 0,1-1,0 1,1-1,-1 1,1-1,0 1,0-1,0 0,0 0,1 0,-1 0,1 0,0 0,1-1,-1 0,1 1,-1-1,1-1,0 1,0 0,0-1,0 0,1 0,-1 0,1 0,-1-1,1 0,-1 0,1 0,0 0,-1-1,1 0,0 0,0 0,-1-1,1 1,0-1,-1 0,1 0,-1-1,5-1,1-3,1 1,-1-2,0 1,-1-1,1-1,-2 0,1 0,-1-1,0 0,-1 0,0-1,0 0,-1 0,0 0,-1-1,0 0,-1 0,0 0,0-5,-1 7,-1 1,0 0,-1-1,0 1,0 0,-1-1,0 1,0-1,-1 1,0-1,0 1,-1-1,-1 1,1 0,-1 0,0 0,-1 0,0 1,0 0,-1-1,0 1,0 1,0-1,-1 1,0 0,0 0,-3-1,-30-7,24 16</inkml:trace>
  <inkml:trace contextRef="#ctx0" brushRef="#br0" timeOffset="385.282">816 0,'-17'40,"2"0,2 1,2 0,1 1,3 0,-3 36,8 384,-28-346,21-106,2-5</inkml:trace>
  <inkml:trace contextRef="#ctx0" brushRef="#br0" timeOffset="630.326">449 592,'43'-4,"34"-7,8-2,-6 2,-10 3,-14-2,-10 0,-8 2,-6-2,-4 0,4-2,2-5,-1 1,-1-2,-5 3</inkml:trace>
  <inkml:trace contextRef="#ctx0" brushRef="#br0" timeOffset="963.705">1324 57,'-45'88,"4"2,4 1,5 3,-8 41,29 5,11-136,1 0,-1 0,1 0,0-1,0 1,1 0,-1-1,1 1,0 0,-1-1,2 0,-1 1,0-1,1 0,-1 0,1-1,0 1,0 0,0-1,0 0,1 1,-1-1,0-1,1 1,0 0,-1-1,1 0,0 0,0 0,0 0,0-1,-1 1,3-1,10-2,0 0,-1-1,1-1,0 0,-1-1,0-1,0-1,-1 0,0 0,0-2,9-7,-10 9,4-4,-16 8,1 1,-1 0,0 1,1-1,0 0,-1 0,1 1,0-1,0 0,0 1,0 0,0 0,0-1,0 1,1 0,-1 1,0-1,1 0,-1 1,0-1,1 1,-1 0,1 0,-1 0,0 0,1 0,-1 0,1 1,-1-1,0 1,1 0,-1-1,0 1,0 0,0 1,1-1,-1 0,0 0,0 1,-1-1,1 1,0 0,0 1,5 79,-9-77,1-1,0 1,0 0,1 0,-1 0,1 0,0 0,1 0,-1 0,1 0,0 0,0 0,0 0,1-1,0 1,0 0,0-1,0 0,1 1,-1-1,1 0,0 0,1 0,-1-1,1 1,-1-1,1 0,0 0,0 0,3 1,13-2,-3-5</inkml:trace>
  <inkml:trace contextRef="#ctx0" brushRef="#br0" timeOffset="1583.552">1776 734,'26'-6,"0"-2,0 0,-1-2,0-1,-1-1,-1-1,1-1,18-15,-40 28,0 1,-1-1,1 0,0 0,-1 0,1 0,-1 0,1-1,-1 1,0 0,1-1,-1 1,0 0,0-1,0 0,0 1,0-1,0 0,-1 1,1-1,0 0,-1 0,1 0,-1 1,0-1,0 0,0 0,0 0,0 0,0 0,0 0,0 1,-1-1,1 0,-1 0,0 0,1 1,-1-1,0 0,0 1,0-1,0 1,0-1,0 1,-1-1,1 1,0 0,-1-1,1 1,-1 0,1 0,-1 0,0 0,1 1,-1-1,0 0,0 1,1-1,-1 1,-1-1,-9 2,0 0,0 1,0 1,1 0,-1 0,1 1,0 1,0-1,0 2,1 0,0 0,0 1,0 0,1 0,0 1,1 1,0-1,0 1,0 1,1-1,1 1,-2 4,4-9,0-1,1 1,0 0,0 0,0 0,1 0,0 0,0 1,0-1,0 1,1-1,0 1,0 0,1 0,0-1,0 1,0 0,0-1,1 1,0 0,0-1,1 1,-1-1,1 1,1-1,-1 0,1 1,-1-2,1 1,1 0,-1 0,1-1,0 0,0 0,0 0,0 0,2 0,4 2,1-2,-1 0,1 0,-1-1,1 0,0-1,1 0,-1 0,0-2,0 1,0-1,1-1,-1 0,0-1,0 0,0 0,0-1,1-1,187-85,-181 80,-1-1,-1-1,0 0,0-1,-1 0,0-2,-1 1,-1-2,0 0,-1 0,-1-1,0-1,-2 0,1 0,-2-1,0 0,-2-1,5-17,-10 33,0 1,0 0,0-1,-1 1,1 0,-1-1,0 1,0-1,0 1,0-1,0 1,0-1,-1 1,1-1,-1 1,1 0,-1-1,0 1,0 0,0 0,0-1,-1 1,1 0,0 0,-1 0,0 1,1-1,-1 0,0 0,0 1,0-1,0 1,0 0,0 0,-1 0,1 0,0 0,-1 0,1 0,0 1,-1-1,1 1,-1 0,1 0,-1-1,-2 1,1 0,-1 1,0-1,1 1,-1 0,0 0,1 0,-1 1,1 0,0-1,0 2,-1-1,1 0,1 1,-1 0,0 0,1 0,-1 0,1 0,0 1,0-1,0 1,0 0,1 0,0 0,0 0,0 1,0-1,1 1,-1-1,1 1,0-1,0 1,1 0,0-1,0 1,0 0,0-1,0 1,1 0,0-1,0 1,1-1,-1 1,1-1,0 1,0-1,0 0,0 0,1 0,0 0,0-1,0 1,1 0,56 31,-51-32,-1 1,0 0,0 1,0 0,0 0,-1 1,0 0,0 0,-1 0,0 1,0 0,-2-2,0-1,-1 1,0 0,0 0,0 1,-1-1,1 0,-1 1,-1 0,1-1,-1 1,0 0,0 0,-1 0,0 0,0 0,0 0,0-1,-1 1,-10 100,15-88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17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29,'12'-27,"-12"27,0 1,0-1,0 0,0 1,0-1,0 0,0 1,0-1,0 0,0 1,0-1,0 0,1 1,-1-1,0 0,0 1,0-1,0 0,1 0,-1 1,0-1,0 0,1 1,-1-1,0 0,0 0,1 0,-1 1,0-1,1 0,-1 0,0 0,1 0,-1 0,0 0,1 1,-1-1,0 0,1 0,-1 0,0 0,1 0,-1 0,0 0,1 0,-1-1,0 1,1 0,-1 0,0 0,1 0,-1 0,0 0,1-1,-1 1,0 0,0 0,1-1,-1 1,0 0,2 21,0 0,-2 0,-1 1,0-1,-2 0,0 0,-2 3,-9 70,-17 225,28-286,-1 0,-1 0,-2 0,-2-1,-2 5,0-15,-1-4</inkml:trace>
  <inkml:trace contextRef="#ctx0" brushRef="#br0" timeOffset="235.062">0 537,'43'-5,"39"-6,14-2,1 2,-11 3,-11-2,-14 0,-11 3,-11-4,-6 2,-4 1,-3 2,0-2,0 0,-5 1</inkml:trace>
  <inkml:trace contextRef="#ctx0" brushRef="#br0" timeOffset="605.374">1017 1,'-52'97,"4"3,5 1,-15 60,34-31,24-127,0 0,0 1,0-1,0 0,1 0,0 0,-1 0,1 0,0 1,1-2,-1 1,1 0,-1 0,1 0,0-1,0 1,0-1,0 1,0-1,1 0,-1 0,1 0,-1 0,1 0,0 0,-1-1,1 0,0 1,0-1,0 0,1 0,-1-1,0 1,0-1,0 1,1-1,-1 0,2 0,14-3,1 0,-1-1,0 0,0-2,0-1,-1 0,1-1,-2-1,0 0,0-2,0 0,14-13,32-17,-62 40,0 0,0 0,0 0,0 0,0 0,0 0,0 0,0 0,0 0,1 1,-1-1,0 0,0 1,1-1,-1 1,1 0,-1-1,0 1,1 0,-1 0,1 0,-1 0,0 0,1 0,-1 0,1 0,-1 1,0-1,1 1,-1-1,0 1,1-1,-1 1,0 0,0-1,0 1,1 0,-1 0,0 0,0 0,0 0,0 0,-1 0,1 1,0-1,0 0,-1 0,1 1,-1-1,1 0,-1 1,1-1,-1 1,3 62,-5-60,1 1,0-1,0 0,0 1,1-1,-1 1,1-1,0 1,0-1,1 0,-1 1,1-1,0 1,0-1,1 0,-1 0,1 1,0-1,0 0,0-1,1 1,-1 0,1-1,0 1,0-1,0 0,1 0,-1 0,1 0,-1-1,1 1,0-1,0 0,0 0,0-1,0 1,1-1,2 1,0-2,1-1,-1 1,1-1,-1-1,0 1,1-1,-1-1,0 1,0-1,0 0,-1-1,1 0,-1 0,0 0,0-1,0 0,0-1,7-7</inkml:trace>
  <inkml:trace contextRef="#ctx0" brushRef="#br0" timeOffset="887.348">1581 734,'63'-44,"-45"34,-1-1,0-1,0 0,-1-2,-1 1,0-2,-1 0,-1-1,0 0,-1-1,4-9,-15 25,0-1,-1 1,1-1,0 1,0-1,-1 1,1-1,-1 0,1 1,-1-1,0 0,0 1,0-1,0 0,0 0,0 1,0-1,0 0,-1 1,1-1,-1 0,1 1,-1-1,0 1,1-1,-1 1,0-1,0 1,0-1,0 1,0 0,-1-1,1 1,0 0,0 0,-1 0,1 0,-1 0,1 1,-1-1,1 0,-1 1,0-1,1 1,-1-1,0 1,1 0,-1-1,-85 10,78-5,0 1,1 0,-1 0,1 1,0 0,1 1,0 0,0 0,0 0,1 1,0 0,0 0,1 1,0-1,1 1,0 0,0 1,1-1,-1 2,2-5,1 1,-1-1,1 1,0 0,0 0,1-1,0 1,0 0,0 0,1-1,0 1,1 0,-1-1,1 1,0-1,1 1,0-1,0 0,0 0,1 0,0-1,0 1,0-1,0 0,1 0,0 0,0-1,1 1,98 36,-85-32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2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57,'-22'30,"14"-13,2 1,0 0,1 0,1 1,1 0,0-1,2 1,0 0,1 0,1 0,0 0,2 0,0-1,1 2,-2-14,0-1,0 0,0 0,1 0,0 0,0 0,0-1,0 1,1-1,-1 1,1-1,1-1,-1 1,0-1,1 1,-1-1,1 0,0-1,0 1,1-1,-1 0,0 0,1-1,-1 0,1 1,-1-2,1 1,-1-1,1 0,0 0,-1 0,1-1,-1 0,5-1,4-2,0 0,0-1,-1 0,0-1,0-1,0 0,-1 0,0-1,-1-1,0 0,3-3,16-11,102-103,-132 125,1-1,-1 1,1-1,0 0,-1 1,1-1,0 1,0 0,0-1,0 1,0 0,1-1,-1 1,0 0,1 0,-1 0,0 0,1 0,-1 0,1 1,-1-1,1 0,0 1,-1-1,1 1,0 0,-1 0,1-1,0 1,-1 0,1 0,0 0,0 1,-1-1,1 0,0 1,-1-1,1 1,-1-1,1 1,-1 0,1 0,-1 0,1 0,-1 0,38 99,-36-93,1-1,0 0,1-1,-1 1,1-1,0 0,1 0,-1-1,1 1,0-1,0 0,0-1,1 1,-1-1,1-1,0 1,-1-1,1 0,0-1,1 0,-1 0,0 0,0-1,0 0,0 0,1-1,-1 0,0 0,0-1,0 0,0 0,1-1,5-2,-1-1,0-1,0 0,-1 0,0-1,0-1,-1 0,0 0,0-1,-1-1,0 1,-1-1,-1-1,1 1,0-5,27-76,-28 71,1 5</inkml:trace>
  <inkml:trace contextRef="#ctx0" brushRef="#br0" timeOffset="904.326">1669 1,'-59'21,"2"3,0 2,2 3,1 3,-14 12,-26 44,92-85,-1-1,1 1,0-1,0 1,1 0,-1 0,1 0,-1 0,1 0,0 0,0 0,0 0,1 0,-1 1,1-1,0 0,-1 0,2 1,-1-1,0 0,1 1,-1-1,1 0,0 0,0 0,0 0,0 0,1 0,-1 0,1 0,0 0,0-1,0 1,0-1,0 1,1-1,-1 1,6 1,0-1,0 1,1-1,-1-1,1 1,-1-1,1-1,0 0,-1 0,1-1,0 0,0 0,0-1,-1 0,1-1,3 0,13-3,-1-2,0 0,0-1,0-1,-1-2,-1 0,0-1,0-1,-1-2,-1 0,0-1,-2 0,1-2,2-5,-21 22,0 0,0 0,1 0,-1 0,0 0,1 1,-1-1,1 0,-1 0,1 0,0 0,-1 0,1 1,0-1,-1 0,1 0,0 1,0-1,0 1,-1-1,1 1,0-1,0 1,0-1,0 1,0 0,0 0,0-1,0 1,0 0,0 0,0 0,0 0,0 0,0 0,0 0,0 1,0-1,0 0,0 0,0 1,0-1,0 1,0-1,0 1,0-1,0 1,-1 0,1-1,0 1,0 0,-1-1,1 1,0 0,-1 0,1 0,-1 0,6 69,8 23,-11-88,0 1,0 0,0-1,1 0,0 0,0 0,0 0,0-1,1 1,-1-1,1 0,1-1,-1 1,0-1,1 0,-1 0,1-1,0 1,0-1,0-1,0 1,1-1,-1 0,0 0,0-1,1 0,-1 0,0-1,0 1,1-1,-1-1,0 1,0-1,0 0,0 0,0-1,-1 0,1 0,17-12,0-2,-2 0,0-1,-1-1,-1-1,0-1,7-13,42-67,-74 110,1 2,0-1,0 0,1 1,0 0,1 0,0 0,1 1,0-1,1 1,0-1,1 1,0-1,1 1,0-1,1 1,0-1,2 3,0-10,1 1,0-1,0 0,0 0,1 0,-1-1,1 0,0 0,0 0,0-1,0 0,0 0,0-1,1 1,-1-1,1-1,-1 1,1-1,-1 0,1-1,-1 1,0-1,1-1,-1 1,0-1,0 0,0 0,0-1,0 0,2-1,12-9,-1 0,0-1,-1 0,-1-2,0 0,-1-1,-1 0,0-2,-1 1,-2-2,0 0,-1 0,0-1,-2-1,0-3,15-22,-24 46,0 1,0-1,-1 1,1-1,0 1,0-1,0 1,0-1,0 1,0-1,0 1,0 0,0-1,1 1,-1-1,0 1,0-1,0 1,0-1,1 1,-1-1,0 1,0 0,1-1,-1 1,0-1,1 1,-1 0,1-1,-1 1,0 0,1 0,-1-1,1 1,-1 0,1 0,-1 0,0 0,1-1,-1 1,1 0,-1 0,1 0,-1 0,1 0,-1 0,1 0,-1 0,1 0,-1 0,1 1,-1-1,1 0,-1 0,1 0,-1 1,0-1,1 0,-1 0,1 1,-1-1,0 0,1 1,-1-1,0 0,1 1,-1-1,0 1,1-1,5 38,-8 535,3-505,3-42,-2 0,-1 0,-1 0,-2 0,0 0,-1 0,-2 0,-1 0,-1-1,-1 0,-1-1,-1 0,-1 0,-1-1,-9 12,19-32,0 1,0-1,0 0,-1 0,1 0,-1 0,0 0,0-1,0 1,0-1,0 1,-1-1,1 0,0-1,-1 1,0-1,1 1,-1-1,0 0,0 0,0-1,0 1,0-1,0 0,0 0,0 0,1 0,-1-1,0 0,0 0,0 0,0 0,1 0,-1-1,0 0,1 0,0 0,-1 0,1 0,0 0,0-1,0 0,0 0,1 0,-1 0,1 0,0 0,-1 0,1-1,-2-14,1-1,1 0,0 1,1-1,1 0,1 0,0 0,2 1,0-1,1 0,2-1,6-19,1 0,3 1,1 0,1 2,16-22,-14 26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1:2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1,'-10'9,"2"-1,2-2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1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337 662,'0'-1,"0"-1,0 1,0 0,0-1,0 1,0-1,-1 1,1-1,-1 1,1-1,-1 1,1 0,-1-1,1 1,-1 0,0 0,0-1,0 1,0 0,0 0,0 0,0 0,0 0,0 0,-1 1,1-1,0 0,-1 0,1 1,0-1,-1 1,1 0,0-1,-1 1,1 0,-1 0,1-1,-1 1,1 0,-1 1,1-1,-1 0,1 0,-1 1,-63 23,40-8,1 2,0 1,2 1,0 0,2 2,0 1,-14 21,-2 51,35-92,1 0,0 0,0 0,0-1,0 1,1 0,-1 0,1-1,0 1,0 0,0 0,0-1,0 1,0-1,1 1,-1-1,1 0,0 0,-1 1,1-1,0 0,1-1,-1 1,0 0,0-1,1 1,-1-1,1 1,-1-1,1 0,0 0,-1 0,1-1,1 1,7 0,0-1,-1 0,1-1,0 0,-1-1,1 0,-1-1,0 0,0-1,0 0,0 0,0-1,-1 0,0-1,0 0,5-4,0 1,2 0</inkml:trace>
  <inkml:trace contextRef="#ctx0" brushRef="#br0" timeOffset="916.293">789 635,'-28'22,"1"1,1 1,2 2,0 0,1 2,2 0,1 2,1 0,-13 30,31-58,0 1,0-1,0 1,0 0,0-1,0 1,1 0,-1 0,1 0,0-1,0 1,0 0,0 0,0 0,1-1,-1 1,1 0,0 0,0-1,0 1,0-1,0 1,0-1,1 1,-1-1,1 0,0 1,0-1,0 0,0 0,0 0,0-1,0 1,1 0,-1-1,1 0,-1 1,1-1,-1 0,1 0,0-1,-1 1,1 0,0-1,0 0,0 1,-1-1,1 0,2-1,6 0,0 0,0-1,0-1,0 0,0 0,-1-1,0-1,1 1,-1-2,-1 1,1-1,-1-1,0 0,-1 0,7-7,108-139,-87 103,15-13,-44 93,-18 24,8-47,0 1,1 0,0 1,0-1,1 0,0 0,1 1,-1-1,2 1,-1-1,1 0,0 1,1-1,0 0,0 0,1 0,0 0,1-1,-1 1,2 0,-3-4,1 0,0 1,1-1,-1 0,1-1,0 1,-1-1,2 1,-1-1,0 0,1-1,-1 1,1-1,0 0,-1 0,1 0,0-1,0 0,1 0,-1 0,0 0,0-1,0 0,0 0,1 0,-1-1,0 0,0 0,0 0,0-1,0 1,0-1,0 0,1-2,27-12,-1-3,0 0,-2-2,0-1,-2-1,0-2,-2-1,-1-1,13-18,-4 2,-2-1,-3-2,-1 0,-2-2,-2-1,-3-1,11-40,-25 75,-1 1,-1-2,-1 1,0-1,-1 1,0-1,-1 0,-1 0,-1 0,0 0,-1 0,-1 0,0 0,-3-5,5 19,-1 0,0 0,0 0,0 0,0 0,-1 0,1 1,-1-1,1 0,-1 1,1-1,-1 1,0-1,1 1,-1 0,0 0,0 0,0 0,0 0,0 0,-1 0,1 1,0-1,0 1,0-1,0 1,-1 0,1 0,0 0,0 0,-1 1,1-1,0 0,0 1,0 0,0-1,0 1,0 0,0 0,0 0,-2 1,-72 63,54-36,2 2,1 1,1 0,2 1,1 1,2 0,1 1,2 0,1 1,2 0,-2 26,8-51,0 0,0 0,1 0,1 0,0-1,0 1,1 0,0-1,1 1,1-1,-1 0,1 0,1 0,0 0,1-1,-1 0,2 0,-1 0,1-1,1 0,-1 0,1-1,1 0,-1 0,1-1,0 0,1-1,-1 0,1 0,0-1,0 0,1-1,7 2,4-5,-1 0,1 0,0-2,-1-1,1-1,-1-1,0 0,-1-2,1 0,-1-2,0 0,-1-1,0-1,-1 0,0-2,-1 0,-1-1,0-1,0 0,-2-1,0-1,0 0,-2-1,0 0,-1-1,4-11,11-12,-3-1,-1-1,-2-1,-2-1,-2 0,-2-1,-2-1,-3 0,0-7,-9 47,1 4,0 0,-1 0,1-1,-1 1,0 0,-1-1,1 1,-1 0,0 0,0 0,0-1,0 1,-1 0,0 0,0 0,0 0,-1 3,1 1,0 0,-1 0,1 0,-1 0,1 1,-1-1,1 0,0 1,-1 0,1 0,0-1,-1 1,1 1,0-1,0 0,0 0,0 1,0-1,0 1,1 0,-1 0,0-1,1 1,-1 0,1 0,0 0,0 1,0-1,0 0,0 0,0 2,0-3,-22 41,1 2,2 0,3 1,1 1,2 1,2 0,3 1,-4 41,11-71,0 1,1-1,0 1,2 0,0-1,2 1,-1-1,6 17,-6-28,1 0,-1 0,1 0,0 0,1 0,0-1,0 0,0 1,1-2,0 1,0 0,0-1,1 0,0 0,0-1,0 1,0-1,1-1,0 1,-1-1,1 0,1-1,0 1,-3-2,1 0,-1 0,1-1,0 1,-1-1,1 0,0-1,-1 1,1-1,-1-1,1 1,-1-1,1 0,-1 0,0 0,0-1,0 1,0-1,0-1,-1 1,0-1,1 1,-1-1,0 0,0-1,7-9,0 0,0-1,-2 0,1-1,-2 0,0 0,1-7,0-2,-3 2</inkml:trace>
  <inkml:trace contextRef="#ctx0" brushRef="#br0" timeOffset="1516.176">2398 662,'4'13,"-5"-10,1 0,0-1,0 1,0-1,0 1,0 0,1-1,-1 1,1-1,0 1,0-1,0 1,0-1,0 0,0 1,1-1,-1 0,1 0,-1 0,1 0,0 0,0 0,0-1,0 1,0-1,0 1,1-1,-1 0,0 0,1 0,-1 0,1 0,-1 0,1-1,-1 1,1-1,-1 0,1 1,0-1,-1 0,1-1,-1 1,3-1,6-7,-1-1,1 0,-2-1,1 0,-1 0,-1-1,0-1,4-7,11-13,45-88,-67 119,-1 1,1-1,-1 1,1-1,-1 0,1 1,-1-1,1 1,0-1,-1 1,1 0,-1-1,1 1,0-1,0 1,-1 0,1 0,0 0,0-1,-1 1,1 0,0 0,0 0,-1 0,1 0,0 0,0 0,-1 0,1 1,0-1,0 0,-1 0,1 1,0-1,-1 0,1 1,0-1,-1 1,1-1,0 1,-1-1,1 1,-1-1,1 1,-1-1,1 1,-1 0,0-1,1 1,-1 0,0 0,1-1,-1 1,0 0,0 0,18 43,36 117,-34-109,-2 2,-2 0,-3 1,-2 0,2 38,-12-61,-1 1,-1-1,-2 1,-1-1,-2 0,-1 0,-2 0,-1-1,-1-1,-1 0,-2 0,-1-1,-2-1,-4 5,13-22,0-1,-1 0,-1-1,0 0,0 0,-1-1,0 0,0-1,0 0,-2-1,8-3,0 0,-1-1,1 0,-1 0,1 0,-1-1,0 1,0-1,0-1,0 1,0-1,0 0,0 0,0-1,1 0,-1 0,0 0,0-1,0 0,1 0,-1 0,1-1,-2 0,3-1,0 1,0-1,1 1,-1-1,1 0,-1 0,1-1,0 1,1-1,-1 0,1 1,0-1,0 0,1 0,-1 0,1-1,0 1,1 0,-1 0,1-1,0 1,0 0,1 0,-1-1,32-129,-29 123,19-47,2 2,3 0,2 2,3 1,2 1,17-19,-37 55,0 1,1 0,0 0,1 2,1 0,0 1,1 0,20-9,-20 12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0,'18'53,"-17"-47,-1 2,0-1,1 1,0-1,0 1,0-1,1 0,1 0,-1 1,1-1,0-1,0 1,1 0,0-1,0 0,1 0,0 0,0 0,0-1,1 0,-1 0,1 0,0-1,1 0,-1 0,1-1,0 1,0-2,7 3,-4-5,0-1,1-1,-1 0,0 0,0-1,0-1,-1 1,1-1,-1-1,0 0,0 0,0-1,-1 0,1-1,-2 1,1-2,0-1,25-17,79-69,-110 95,0 1,0-1,0 1,0 0,-1 0,1 0,0 0,0 0,-1 0,1 1,-1-1,1 0,-1 1,0-1,1 1,-1 0,0-1,0 1,0 0,0 0,0-1,-1 1,1 0,0 0,-1 0,0 0,1 0,-1 0,0 0,0 0,0 0,0 0,0 0,-1 0,1 0,-1 0,1 0,-1 0,0 1,1 9,0-6,-1-1,1 1,1 0,-1 0,1 0,0-1,0 1,1 0,0-1,0 1,0-1,0 0,1 0,0 0,0 0,0 0,1 0,0-1,-1 0,2 0,-1 0,0 0,1-1,0 1,0-1,0 0,0-1,0 1,0-1,1 0,-1 0,1-1,0 1,-1-1,1-1,0 1,3-1,5-4,0-1,0 0,-1-1,0-1,-1 0,1 0,-1-2,0 1,-1-2,0 1,-1-1,0-1,0 0,-1 0,-1-1,0 0,0-1,-1 0,-1 0,0 0,-1-1,1-6,4-1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3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61 304,'42'-10,"-1"-3,0-1,-1-3,-1-1,35-21,-64 32,1 1,-1-1,0-1,-1 0,0 0,0-1,-1-1,0 1,0-1,-1 0,0-2,-6 9,-1 0,0 0,0 0,1-1,-2 1,1 0,0 0,-1-1,1 1,-1 0,0 0,0 0,-1 0,1 0,0 0,-1 0,0 1,0-1,1 0,-2 1,1 0,0-1,0 1,-1 0,1 0,-1 0,0 0,0 1,1-1,-1 1,0 0,0-1,0 1,0 1,-1-1,1 0,0 1,0 0,0-1,-1 1,1 1,0-1,0 0,-1 1,1-1,0 1,-2 1,-15 3,0 1,1 0,0 1,1 2,-1 0,1 0,1 2,0 0,1 1,0 1,1 0,0 1,1 1,1 0,-2 4,5-7,1 1,0 0,1 0,1 1,0 0,1 0,0 1,0 4,5-14,-1 1,1 0,0-1,0 1,0 0,1 0,0 0,0-1,1 1,0 0,0 0,0 0,0-1,1 1,0-1,0 1,1-1,-1 0,1 0,0 0,1 0,-1 0,2 1,11 6,0-1,0 0,1-2,0 0,0 0,1-2,0 0,1-1,0-1,0 0,0-2,0 0,0-1,1-1,-1-1,1-1,-1 0,10-3,1 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6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0,'-264'106,"181"-49,82-57,0 1,0-1,1 1,-1-1,1 1,-1 0,1-1,-1 1,1 0,-1-1,1 1,-1 0,1 0,0-1,-1 1,1 0,0 0,0 0,0-1,0 1,-1 0,1 0,0 0,1 0,-1-1,0 1,0 0,0 0,0 0,1 0,-1-1,0 1,1 0,-1 0,0-1,1 1,-1 0,1-1,-1 1,1 0,0-1,-1 1,1-1,0 1,-1-1,1 1,0-1,-1 1,1-1,0 0,0 0,0 1,-1-1,1 0,0 0,0 0,0 0,57 7,-48-7,2 0,0 0,0 1,0 0,0 1,0 0,0 0,-1 2,1-1,-1 2,0-1,0 1,-1 1,1 0,9 8,-19-12,1 0,0 0,-1 1,0-1,0 0,1 1,-1-1,-1 1,1 0,0-1,-1 1,1 0,-1-1,0 1,1 0,-2-1,1 1,0 0,0 0,-1-1,1 1,-1 0,0-1,0 1,0-1,0 1,-1-1,1 0,-1 1,1-1,-1 0,0 0,1 0,-1 0,-2 1,-76 59,68-53,0-1,0-1,-1 0,0-1,0 0,-1-1,1 0,-1-1,0-1,0 0,-1-1,1 0,-1-2,-11 0,26 0,-1 0,0-1,1 1,-1 0,0-1,0 1,1-1,-1 1,1-1,-1 1,1-1,-1 1,1-1,-1 0,1 1,-1-1,1 0,0 1,-1-1,1 0,0 0,-1 1,1-1,0 0,0 0,0 0,0 1,0-1,0 0,0 0,0 1,0-1,0 0,1 0,-1 0,0 1,0-1,1 0,-1 1,0-1,1 0,-1 1,1-1,-1 0,1 1,-1-1,1 1,0-1,-1 1,1-1,-1 1,1-1,0 1,0-1,14-15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6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3,'-184'558,"141"-456,43-102,0-1,-1 1,1 0,0-1,-1 1,1-1,0 1,0 0,-1-1,1 1,-1 0,1-1,0 1,-1 0,1 0,-1-1,1 1,0 0,-1 0,1 0,-1-1,1 1,-1 0,1 0,-1 0,1 0,-1 0,1 0,-1 0,1 0,-1 0,1 0,-1 1,1-1,-1 0,1 0,-1 0,1 1,0-1,-1 0,1 0,-1 1,1-1,0 0,-1 1,1-1,0 0,-1 1,1-1,0 1,0-1,-1 0,1 1,0-1,0 1,0-1,0 1,-1-1,1 1,0-1,0 1,0-1,0 1,0-1,0 1,0-1,0 1,1-1,-2-39,79-106,-52 105,-3-2,2 2,2 0,1 2,2 1,2 1,1 2,2 1,1 2,1 2,40-24,31 21,-106 32,1 0,0-1,0 1,0 0,0 1,-1-1,1 0,0 1,0-1,0 1,-1 0,1 0,0 0,-1 0,1 1,-1-1,0 1,1-1,-1 1,0 0,0 0,0 0,0 0,0 0,0 1,-1-1,1 0,-1 1,1-1,-1 1,0 0,0-1,0 1,-1 0,1-1,-1 1,1 2,-2 8,-1 1,0 0,-1 0,0-1,-1 0,0 1,-1-1,-1-1,0 1,-1-1,0 0,-1-1,0 1,-1-2,0 1,-1-1,-5 4,1 2,0-1,-2-1,0 0,0 0,-1-2,-1 0,0-1,-1-1,0-1,0-1,-1 0,0-1,0-2,-1 0,0-1,1 0,-15-1,-6-19,29 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1 337,'35'-3,"1"-1,-1-2,0-1,-1-1,1-3,-2 0,23-12,-46 19,1 1,-1-1,0-1,0 0,-1 0,0-1,0 0,0-1,-1 0,1 0,-2-1,1 0,-1 0,0-1,-1 0,0 0,-1-1,1 1,-2-1,0 0,0 0,0-1,-2 1,1-1,0-8,-3 17,0-1,-1 1,1 0,-1-1,1 1,-1 0,0-1,0 1,0 0,0 0,-1 0,1 0,0 0,-1 0,1 0,-1 0,0 0,0 1,0-1,0 1,0-1,0 1,0 0,0 0,0 0,-1 0,1 0,0 0,-1 1,1-1,-1 1,1-1,0 1,-1 0,1 0,-1 0,1 1,-1-1,1 0,0 1,-1 0,1-1,0 1,-1 0,1 0,0 1,0-1,0 0,0 1,0-1,0 1,0-1,1 1,-1 0,0 0,0 2,-3-2,1 1,-1 0,1 0,0 1,0 0,0-1,0 1,1 0,0 1,-1-1,2 1,-1-1,0 1,1 0,0 0,0 0,1 0,-1 0,1 0,0 1,0-1,1 0,0 1,0-1,0 0,0 1,1-1,0 0,0 1,0-1,1 0,0 0,0 1,58 65,-49-60,-1 0,0 0,-1 1,0 0,0 1,-2 0,1 0,0 4,14 36,-8-62,-10-3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1,'-19'33,"-2"21,3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12,'10'-5,"2"-1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1 278,'17'-46,"2"2,2 0,1 1,29-39,-36 64,-8 53,-8-19,-2-10,1 1,0-1,1 1,0 0,0-1,0 1,1 0,0 0,0 0,1-1,0 1,0 0,0-1,1 1,0-1,0 1,1-1,0 0,0 0,0 0,1 0,0-1,0 1,1-1,-1 0,1 0,0 0,0-1,0 0,1 0,0 0,0-1,3-2,0 0,-1-1,1-1,0 1,-1-2,1 1,-1-1,1 0,-1-1,0 0,0 0,0 0,0-1,0-1,-1 1,0-1,0-1,0 1,-1-1,0 0,0 0,0-1,-1 0,2-2,34-30,-17 19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8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0,'-22'3,"0"1,1 1,0 0,0 2,0 1,1 0,0 2,1 0,-3 3,19-13,1 0,0 1,0-1,0 1,0 0,0 0,0 0,0 0,1 0,-1 0,0 0,0 1,1-1,-1 1,1-1,-1 1,1 0,0-1,0 1,-1 0,1 0,1 0,-1 0,0 0,0 0,1 0,-1 0,1 0,-1 0,1 0,0 0,0 1,0-1,0 0,0 0,1 0,-1 0,1 0,-1 0,1 0,0 0,0 0,0 0,0 0,0 0,0 0,0 0,1-1,-1 1,2 0,11 3,0-1,1 0,-1-1,1-1,0 0,-1-1,1-1,0-1,14-1,2 1,187-3,-213 5,1 0,-1 0,0 0,1 1,-1-1,0 1,0 0,0 1,0-1,-1 1,1 0,-1 0,1 1,-1-1,0 1,0 0,-1 0,1 0,-1 1,0-1,0 1,0-1,-1 1,0 0,0 0,0 1,0-1,-1 0,0 0,0 1,0-1,-1 1,0-1,0 1,-1 2,2 25,-2 0,-1 0,-1-1,-2 1,-2 0,-1-1,-1-1,-2 1,0-2,-3 1,0-2,-2 0,-12 15,25-38,0-1,-1 1,0-1,0 1,-1-1,1-1,-1 1,0-1,0 0,-1 0,1 0,-1 0,0-1,0 0,0-1,0 1,-1-1,1 0,-1-1,1 0,-1 0,-2 0,6-4,-1 0,0 0,1-1,0 0,0 0,0 0,0 0,0 0,1 0,0-1,0 1,0-1,1 1,-1-1,1 0,0 0,0 1,1-1,0 0,-1 0,2 0,-1 0,0 0,1 0,0 0,1-2,3-23,1 1,1 0,2 0,0 1,2 0,10-18,-2 4,-4 9,2 1,2 1,1 0,1 2,1 0,24-22,-29 30,-3 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1,'-395'98,"329"-72,65-25,1-1,0 1,0 0,0-1,0 1,0 0,0-1,0 1,0 0,0 0,0-1,1 1,-1 0,0-1,0 1,1 0,-1-1,0 1,1-1,-1 1,1 0,-1-1,1 1,-1-1,1 1,-1-1,1 1,-1-1,1 0,0 1,-1-1,1 0,-1 1,1-1,0 0,0 0,-1 0,1 0,0 1,-1-1,1 0,0 0,-1 0,1-1,0 1,0 0,-1 0,1 0,0 0,-1-1,1 1,0 0,-1 0,1-1,0 1,264 0,-262-1,0 1,-1-1,1 1,0 0,-1 0,1 0,0 0,-1 0,1 0,0 1,-1 0,1-1,-1 1,1 0,-1 0,1 0,-1 1,0-1,1 0,-1 1,0 0,0-1,0 1,0 0,0 0,-1 0,1 0,-1 1,1-1,-1 0,0 1,1-1,-1 1,-1-1,1 1,0-1,-1 1,1 0,-1-1,0 1,0 0,0-1,0 1,0 0,0-1,-1 1,0 0,1-1,-1 1,0 0,-10 13,-1 1,0-1,-1-1,-1 0,0-1,-1-1,-1 0,0-1,0 0,-3-1,-4 5,-4 4,4-4,-1 1,2 1,0 1,1 1,-10 13,29-31,0-1,0 1,1 0,-1 0,0 1,1-1,-1 0,1 0,0 1,-1-1,1 1,1-1,-1 1,0-1,0 1,1 0,0-1,-1 1,1 0,0 0,0-1,1 1,-1 0,0-1,1 1,0-1,0 1,-1 0,2-1,-1 1,0-1,0 0,1 1,-1-1,1 0,0 0,-1 0,1 0,0 0,0-1,1 1,-1 0,0-1,0 0,1 1,-1-1,2 0,12 3,-1-1,1-1,0 0,0-1,0-1,0 0,-1-2,1 1,0-2,0 0,12-5,-19 5,-1 0,0 0,0-1,0 0,-1-1,1 1,-1-1,0-1,0 0,-1 0,0 0,0 0,0-1,-1 0,0 0,0-1,-1 0,0 1,0-1,-1-1,0 1,0 0,-1-1,0 0,0-3,2-19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3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0,'-9'53,"-9"41,0 20,-3 3,3-2,-1-12,3-8,5-7,-2-9,3-7,2-12,2-6,3-8,7-7,2-4,0-10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27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593,'-1'-2,"1"0,0 0,0 0,-1-1,1 1,-1 0,0 0,0 0,0 0,0 0,0 0,0 0,0 0,0 1,-1-1,1 0,-1 1,1-1,-1 1,0 0,0-1,1 1,-1 0,0 0,0 0,0 0,0 0,-1 1,1-1,0 1,0-1,0 1,0 0,-1 0,1 0,-1 0,-81 13,62-2,0 1,0 0,1 2,1 0,0 2,1 0,1 1,0 1,2 0,0 2,1 0,1 0,-2 6,13-22,0 1,0 0,1-1,0 1,0 0,0 1,1-1,-1 0,1 1,0-1,1 0,-1 1,1-1,0 1,1-1,-1 1,1-1,0 0,0 1,1-1,0 0,0 0,0 0,0 0,1 0,0-1,0 1,0-1,0 1,1-1,0 0,0-1,0 1,0-1,0 1,1-1,0 0,-1-1,1 1,0-1,0 0,2 0,15 2,1 0,0-2,-1 0,1-2,0 0,0-2,9-2,-15 2,0-2,0 0,-1-1,1-1,-1 0,-1-1,11-7,-1 1</inkml:trace>
  <inkml:trace contextRef="#ctx0" brushRef="#br0" timeOffset="433.194">1751 593,'-58'20,"0"1,1 4,1 1,-10 10,55-31,1 1,0 0,0 1,1 0,0 0,0 1,0 0,1 1,1-1,-1 2,1-1,1 1,0 0,0 0,1 1,1-1,-1 1,2 1,-2 6,4-15,0 0,1-1,-1 1,1 0,0 0,0 0,0-1,1 1,-1 0,1 0,-1 0,1-1,0 1,0 0,0-1,0 1,1-1,-1 1,0-1,1 0,0 1,0-1,0 0,0 0,0 0,0-1,0 1,1 0,-1-1,0 1,1-1,0 0,-1 0,1 0,0 0,1 0,4 1,1-1,0 1,0-2,0 1,0-1,0 0,0-1,0 0,0-1,-1 0,4-1,22-11,0-2,-2-2,0 0,-1-3,-1 0,0-2,-2-1,-1-1,15-19,91-89,-101 109,-32 23,1 1,-1 0,1-1,-1 1,1 0,-1 0,1 0,-1 0,1-1,-1 1,1 0,-1 0,1 0,0 0,-1 0,1 0,-1 0,1 0,-1 1,1-1,-1 0,1 0,-1 0,1 1,-1-1,1 0,-1 0,1 1,-1-1,0 0,1 1,-1-1,1 1,-1-1,0 0,1 1,-1-1,0 1,0-1,1 1,-1-1,0 1,0-1,0 1,0-1,1 1,-1 0,0-1,0 1,0-1,0 1,0-1,-1 1,1-1,0 1,0-1,0 1,0-1,-1 1,1-1,0 1,0-1,-1 1,1-1,-24 87,20-79,1 1,-1-1,1 0,1 1,-1 0,2 0,-1-1,1 1,0 0,1 0,0 0,1 0,0 0,0 0,0 0,1 0,1-1,2 7,49 48,-37-50</inkml:trace>
  <inkml:trace contextRef="#ctx0" brushRef="#br0" timeOffset="849.916">2287 904,'30'-41,"2"1,1 1,2 3,25-20,-59 55,-1 0,1-1,-1 1,1-1,0 1,0 0,0-1,0 1,0 0,0 0,0-1,0 1,1 0,-1 0,0 0,1 1,-1-1,1 0,-1 0,1 1,-1-1,1 1,-1-1,1 1,-1 0,1 0,0-1,-1 1,1 0,0 0,-1 1,1-1,-1 0,1 0,-1 1,1-1,0 1,-1 0,0-1,1 1,-1 0,1 0,-1 0,0 0,1 0,-1 0,1 1,4 90,-7-86,0 1,0 0,1-1,-1 1,2 0,-1 0,1-1,0 1,0 0,1-1,0 1,0-1,0 0,1 1,0-1,0 0,1-1,0 1,0-1,0 1,2 0,-3-4,0 0,0 0,0 0,1 0,-1-1,0 0,1 0,-1 0,1 0,-1 0,1-1,0 1,-1-1,1 0,0 0,-1-1,1 1,-1-1,1 1,-1-1,1 0,-1-1,1 1,-1-1,0 1,83-50,-80 47,142-135,-78 26,-64 94</inkml:trace>
  <inkml:trace contextRef="#ctx0" brushRef="#br0" timeOffset="1796.156">3811 960,'33'-32,"-14"-6,2-8,3 0,1 2,2 1,2 1,26-29,-55 71,1 0,-1 1,0-1,0 0,0 1,0-1,0 0,1 1,-1-1,0 0,0 0,1 1,-1-1,0 0,0 0,1 1,-1-1,0 0,1 0,-1 0,0 1,1-1,-1 0,0 0,1 0,-1 0,0 0,1 0,-1 0,1 0,-1 0,0 0,1 0,-1 0,0 0,1 0,-1 0,0 0,1 0,-1-1,0 1,1 0,-1 0,0 0,1-1,-1 1,0 0,0 0,1-1,-1 1,0 0,0 0,1-1,-1 1,0 0,0-1,0 1,0 0,1-1,-9 38,6-29,-3 12,1 0,1 0,1 0,0 0,2 0,0 1,1-1,2 0,0 3,-2-19,0-1,1 1,-1-1,1 0,0 0,0 0,0 0,0 0,0 0,0 0,1-1,0 1,-1-1,1 0,0 0,0 0,0 0,1 0,-1 0,0-1,1 0,-1 0,1 0,-1 0,1 0,-1-1,1 1,-1-1,1 0,0 0,0-1,5 1,-1-1,1-1,-1 1,1-2,-1 1,0-1,0 0,0-1,0 1,-1-2,1 1,4-5,6-3,-1-1,-1-1,0 0,-1-1,0-1,-2 0,1-1,-2 0,-1-1,0-1,-1 0,2-7,-14 5,-19 37,4 2</inkml:trace>
  <inkml:trace contextRef="#ctx0" brushRef="#br0" timeOffset="2096.597">4517 875,'47'-23,"-1"-1,-2-3,0-1,-2-2,12-14,-49 40,2-1,0 0,0 0,-1-1,1 0,-1 0,0-1,-1 0,0 0,0 0,0-1,-1 1,0-1,1-6,-5 12,-1 0,0 0,1-1,-1 1,0 0,-1 0,1 0,0 0,-1 1,1-1,-1 0,1 0,-1 1,0-1,1 1,-1-1,0 1,0 0,0 0,0 0,-1 0,1 0,0 1,0-1,0 0,-1 1,1 0,0-1,-1 1,1 0,0 0,-1 1,1-1,0 0,-1 1,1-1,0 1,0 0,0 0,0 0,-2 0,-15 6,-1 0,2 1,-1 1,1 1,0 1,1 0,0 1,1 1,0 0,1 1,1 1,0 0,1 1,1 1,0 0,-5 12,13-24,0 0,1 0,-1 0,1 0,0 1,0 0,1-1,0 1,0 0,0 0,1 0,0 0,0 0,1 1,-1-1,1 0,0 0,1 0,0 1,0-1,0 0,1 0,0 0,0 0,0-1,1 1,-1 0,2-1,-1 0,0 0,1 0,0 0,0 0,1-1,-1 0,5 4,8-2,-1-1,1 0,0-1,1-1,-1 0,0-2,1 0,-1 0,1-2,-1 0,8-2,5-2,0 0,0-2,-1-1,0-2,0 0,-1-2,-1-1,0-1,7-7,-8 5</inkml:trace>
  <inkml:trace contextRef="#ctx0" brushRef="#br0" timeOffset="2567.719">5420 565,'-55'26,"1"2,2 3,0 2,3 2,-13 13,51-40,1 1,-1 0,2 1,-1 0,1 0,1 1,0 0,0 0,-4 11,11-21,0 1,0-1,1 1,-1-1,1 1,-1-1,1 1,0 0,-1-1,1 1,0-1,0 1,0 0,0-1,0 1,1-1,-1 1,0-1,1 1,-1 0,1-1,0 0,-1 1,1-1,0 1,0-1,0 0,0 1,0-1,0 0,0 0,1 0,-1 0,0 0,0 0,1 0,-1-1,1 1,-1 0,1-1,-1 1,1-1,-1 1,2-1,72 4,-42-10,-1-1,0-2,-1-2,0 0,0-3,-2 0,20-13,62-28,-108 53,1-1,-1 1,1 0,-1 0,1 0,0 0,0 1,0-1,0 1,0 0,0 0,0 1,0-1,0 1,0 0,0 0,0 0,1 1,-1-1,0 1,0 0,0 0,0 1,0-1,-1 1,1 0,0 0,-1 0,1 0,-1 1,0-1,0 1,0 0,2 2,-1 16,0 0,-2 0,0 0,-2 0,0 0,-1 1,-2-1,-4 20,-56 257,55-262,-2 0,-2-1,-1 0,-1-1,-2-1,-2 0,-1-1,-1-1,-2-1,-1-1,-19 19,41-46,0 0,0-1,0 1,0 0,0-1,0 1,0-1,-1 1,1-1,-1 0,1 0,-1 0,1 1,-1-1,0-1,1 1,-1 0,0 0,0-1,1 1,-1-1,0 1,0-1,0 0,0 0,0 0,0 0,0 0,0 0,0 0,1-1,-1 1,0-1,0 1,0-1,1 0,-1 0,0 0,1 0,-1 0,0 0,1 0,-1 0,1-1,0 1,-1 0,1-1,0 0,-1-1,-1-13,1 1,1-1,1-1,0 1,0 0,2 0,0 0,1 1,1-1,0 1,1-1,1 0,1-10,118-305,-4 73,-107 233</inkml:trace>
  <inkml:trace contextRef="#ctx0" brushRef="#br0" timeOffset="2845.203">6040 113,'-39'98,"4"2,4 1,-10 71,30-117,3 1,2 0,3 0,2 0,3 0,3 13,12-31,-12-43</inkml:trace>
  <inkml:trace contextRef="#ctx0" brushRef="#br0" timeOffset="3164.607">5984 904,'33'4,"0"-1,0-1,1-2,-1-2,0-1,0-1,0-2,0-1,-1-1,5-4,-27 7,-1 0,0 0,-1-1,1 0,-1-1,0 1,-1-2,0 1,0-1,0 0,-1 0,0-1,-1 0,0 0,0 0,-1-1,0 0,-1 1,2-11,-4 17,-1 0,1 0,-1 0,0 0,0-1,0 1,-1 0,1 0,-1 0,0 0,1 0,-1 1,-1-1,1 0,0 0,-1 0,1 1,-1-1,0 1,0 0,0-1,0 1,0 0,-1 0,1 0,0 0,-1 1,0-1,1 1,-1-1,0 1,0 0,0 0,0 0,0 0,0 1,0-1,0 1,0 0,0 0,0 0,0 0,0 1,0-1,0 1,0-1,0 1,0 0,-2 1,-12 5,1 1,-1 0,1 2,0-1,1 2,1 0,-1 1,2 0,0 1,0 1,1 0,1 1,-1 1,4-5,1 0,0 0,0 1,2 0,-1 0,1 1,1-1,0 1,1 0,0 0,0 9,3-17,-1-1,1 1,0 0,0 0,1 0,-1 0,1 0,0-1,0 1,1 0,0-1,-1 1,1-1,1 1,-1-1,1 0,0 0,0 0,0 0,0-1,0 1,1-1,0 0,0 0,0 0,0-1,0 1,0-1,1 0,-1 0,1 0,3 0,6 1,0 0,-1-1,1-1,0 0,0-1,0 0,0-1,0-1,0-1,-1 1,9-4,3-1</inkml:trace>
  <inkml:trace contextRef="#ctx0" brushRef="#br0" timeOffset="3431.113">7028 565,'-33'11,"0"3,1 0,1 2,0 2,2 0,0 2,0 1,2 2,-10 11,32-30,1-1,0 1,0 0,0 0,1 0,-1 0,1 0,0 1,1 0,-1-1,1 1,-1 0,1 0,1 0,-1 1,1-1,0 0,0 1,1-1,-1 1,1-1,0 0,1 1,-1-1,1 1,0-1,1 0,-1 1,1-1,0 0,0 0,1 0,0-1,-1 1,2 1,4 1,0 0,0-1,1 0,-1 0,1-1,0 0,1-1,-1 1,1-2,0 0,0 0,0 0,0-2,1 1,-1-1,0-1,1 1,-1-2,0 0,1 0,3-1,5-2,0 0,-1-1,1 0,-1-2,0 0,-1-1,1-1,-2-1,1 0,-1-1,1-2,6-8,0 0,-1-2,-2 0,0-2,-2 0,7-14,-6 9</inkml:trace>
  <inkml:trace contextRef="#ctx0" brushRef="#br0" timeOffset="3686.645">7452 113,'-15'48,"-9"30,0 12,-2 0,4-6,6-8,1-11,3-8,3-8,3-8,3-7,2-3,1-3,0-1,6-5,1-6</inkml:trace>
  <inkml:trace contextRef="#ctx0" brushRef="#br0" timeOffset="3850.831">7028 537,'43'-10,"29"-3,12 1,-4 2,-6 3,-10 3,-7 2,-8 1,-8 1,-11 0</inkml:trace>
  <inkml:trace contextRef="#ctx0" brushRef="#br0" timeOffset="4349.404">8355 0,'-9'34,"-14"49,-2 20,3 7,5-5,6-12,4-11,4-15,2-10,2-9,0-8,0-6,0-5,-1-1,1-1,4-6,-3-10,-2-8</inkml:trace>
  <inkml:trace contextRef="#ctx0" brushRef="#br0" timeOffset="4998.695">7959 621,'106'-11,"14"0,1-7,18-8,-115 19,0 0,0-2,-1-1,0-1,0-1,-2 0,1-2,-2-1,0 0,0-1,-2-2,0 0,-1 0,10-15,102-127,-129 159,0 0,0 0,0 0,1 0,-1 0,0 0,0 1,1-1,-1 0,1 0,-1 0,1 0,-1 1,1-1,-1 0,1 0,0 1,-1-1,1 0,0 1,0-1,-1 1,1-1,0 1,0-1,0 1,0 0,0-1,0 1,-1 0,1 0,0 0,0 0,0-1,0 1,0 1,0-1,0 0,0 0,0 0,0 0,0 1,0-1,0 0,0 1,-1-1,1 1,0-1,0 1,0-1,-1 1,1-1,0 1,-1 0,1 0,0-1,-1 1,1 0,-1 0,1 0,-1-1,0 2,-38 131,-99 201,119-240,18-91,1-1,-1 1,0 0,1-1,-1 1,1-1,0 1,-1-1,1 0,1 1,-1-1,0 0,0 0,1 0,-1 1,1-1,0-1,0 1,0 0,0 0,0-1,0 1,0-1,0 0,0 1,1-1,-1 0,1-1,-1 1,1 0,-1-1,1 1,-1-1,2 1,12-1,0-1,-1-1,1 0,0 0,-1-2,1 0,-1-1,0 0,-1-1,1-1,-1 0,-1-1,4-2,46-22,-45 23,-12 5,-1 0,1 0,0 1,0 0,0 0,0 0,0 1,1 0,-1 0,1 1,0 0,-1 0,1 0,0 1,0 0,-1 0,1 1,0 0,-1 0,1 0,0 1,-1 0,0 0,1 1,-1 0,0 0,0 0,2 3,-2-1,0 0,1 0,0 0,-1-1,2 0,-1 0,0-1,1 0,-1 0,1 0,0-1,0-1,0 1,0-1,0-1,1 1,-1-1,0-1,0 0,0 0,0 0,0-1,0 0,0-1,-1 0,1 0,-1 0,0-1,0 0,1-1,1 1,-1-1,0 0,1 0,-1-1,-1 0,1 0,-1 0,0-1,-1-1,0 1,0-1,0 0,-1 0,0-1,-1 1,0-1,0 0,-1 0,0 0,-1-1,1-3,-3 10,-1 1,1-1,-1 1,0-1,1 1,-1-1,0 1,-1 0,1-1,0 1,-1 0,1 0,-1 0,1 0,-1 0,0 0,0 1,0-1,0 1,0-1,0 1,-1 0,1-1,0 1,-1 0,1 1,-1-1,1 0,-1 1,1-1,-1 1,1 0,-1 0,0 0,1 0,-3 1,-92 23,88-19,-1 1,1 0,0 1,0 0,1 0,0 1,0 0,1 1,0-1,0 1,1 1,1-1,-1 1,1 0,1 0,0 1,0-1,1 1,1 0,0 0,0 0,1 0,0 0,1 0,0 0,1 1,0-1,1 0,0 0,1-1,0 1,1 0,0-1,0 0,1 0,1 0,0-1,0 1,1-1,0 0,16 10,1 0,0-2,2-1,0-1,1-1,0-1,1-2,0 0,1-2,0-1,0-2,1-1,0-1,8-1,60 3,-62-6</inkml:trace>
  <inkml:trace contextRef="#ctx0" brushRef="#br0" timeOffset="16651.003">58 2230,'-1'0,"1"0,0 0,-1 0,1 0,-1 0,1 0,0 0,-1 0,1 0,0-1,-1 1,1 0,0 0,-1 0,1 0,0 0,-1-1,1 1,0 0,0 0,-1-1,1 1,0 0,0 0,-1-1,1 1,0 0,0 0,0-1,0 1,-1 0,1-1,0 1,0 0,0-1,0 1,0-1,0 1,0 0,0-1,-13 37,8-18,-1-2,1 0,0 1,1-1,0 1,2 0,0 0,0 0,2 0,0 0,1 1,1-1,1 0,0-1,1 1,1-1,0 1,6 10,-8-24,-1 0,0 0,1 0,-1-1,1 1,0-1,0 0,0 0,0 0,0 0,1 0,-1-1,0 1,1-1,-1 0,1 0,0 0,-1-1,1 1,0-1,-1 0,1 0,0 0,-1-1,1 1,-1-1,1 0,0 0,-1 0,1 0,-1-1,0 1,2-2,103-70,8-65,-115 137,-1-1,0 1,1 0,0 0,-1 0,1 0,-1-1,1 1,0 0,0 0,0 0,0 1,0-1,0 0,0 0,0 0,0 1,0-1,0 0,0 1,0-1,1 1,-1 0,0-1,0 1,1 0,-1 0,0-1,0 1,1 0,-1 0,0 1,1-1,-1 0,0 0,0 1,1-1,-1 0,0 1,0-1,0 1,0 0,0-1,1 1,-1 0,0 0,-1 0,1 0,0-1,0 1,0 0,0 1,-1-1,1 0,0 0,-1 1,24 54,-22-50,-1 0,1 0,1 0,-1 0,1 0,0 0,0-1,0 1,1-1,0 0,0 0,0 0,1-1,0 1,0-1,0 0,0 0,0-1,1 0,0 0,1 1,2-4,0 1,0-1,1-1,-1 0,0 0,0 0,0-1,-1-1,1 0,0 0,-1 0,0-1,1-1,-2 1,1-1,0 0,-1-1,0 0,0 0,-1-1,0 1,0-1,-1-1,1 1,-1-1,-1 0,0 0,3-8,-1 2,0 1,-1-1,-1 0,-1-1,0 1,0-1,-2 0,0 1,0-10,5 16,1 11</inkml:trace>
  <inkml:trace contextRef="#ctx0" brushRef="#br0" timeOffset="16967.912">1158 2286,'-10'5,"-1"-1,1 2,-1 0,2 0,-1 0,1 1,0 1,0 0,1 0,0 0,0 1,1 1,0-1,1 1,0 0,1 0,0 1,0 0,0 4,4-13,0 1,0-1,1 1,0 0,-1-1,1 1,0-1,0 1,0 0,1-1,-1 1,1 0,-1-1,1 1,0-1,0 1,0-1,0 0,0 1,1-1,-1 0,1 0,0 0,-1 0,1 0,0 0,0 0,0-1,0 1,1-1,-1 1,0-1,1 0,-1 0,0 0,1 0,-1 0,1-1,0 1,6 1,0 0,0-1,0 0,-1 0,1-1,0 0,0-1,0 0,0 0,0-1,1 0,-2 0,-1 0,0-1,0 0,0 0,-1-1,1 1,-1-2,0 1,0 0,0-1,0 0,-1-1,0 1,0-1,-1 0,1 0,-1-1,-1 1,1-1,-1 0,0 0,-1 0,1 0,-1 0,-1-1,1 1,-2 0,1-1,-1 1,0-1,0 1,-1-1,0 1,0-1,-1 1,0-3,-59-57,38 54</inkml:trace>
  <inkml:trace contextRef="#ctx0" brushRef="#br0" timeOffset="17220.941">1553 2569,'-14'-15,"-5"-14,0-7,10-2,5 1,8 1,9 3,6 1,5 7,-1 3,0 4,0 6,-3 5</inkml:trace>
  <inkml:trace contextRef="#ctx0" brushRef="#br0" timeOffset="17735.983">1949 1694,'-97'664,"79"-479,19-185,-1-1,1 1,-1-1,1 1,-1 0,1-1,-1 1,1 0,0 0,-1-1,1 1,-1 0,1 0,0 0,-1 0,1 0,0 0,-1 0,1 0,0 0,-1 0,1 0,-1 0,1 0,0 1,-1-1,1 0,-1 0,1 1,0-1,-1 0,1 1,-1-1,1 1,-1-1,1 0,-1 1,0-1,1 1,-1 0,0-1,1 1,-1-1,0 1,1-1,-1 1,0 0,0-1,0 1,0 0,0-1,0 1,0-1,0 1,0 0,0-1,0 1,0 0,0-1,0 1,0 0,-1-1,1 1,0-1,-1 1,34-44,242-331,-272 370,19-58,-23 62,-1-1,0 1,0 0,0 0,1 0,-1 0,0 0,0 0,1 1,-1-1,0 1,0-1,1 1,-1 0,0-1,1 1,-1 0,1 0,-1 0,1 0,0 0,-1 1,1-1,0 0,0 1,0-2,-152 137,151-137,0 1,0 0,0 1,0-1,0 0,0 0,1 1,-1-1,0 1,1 0,-1-1,1 1,0 0,-1 0,1 0,0 0,0 0,1 0,-1 0,0 0,0 0,1 0,0 1,-1-1,1 0,0 0,0 1,0-1,0 0,1 0,-1 0,0 1,1-1,0 0,-1 0,1 0,0 0,0 0,0 0,1 0,-1 0,0 0,1-1,-1 1,2 0,92 44,-84-43,0 1,-1 0,1 1,-1 0,0 0,0 1,-1 0,1 1,-1 0,-1 0,1 1,-2 1,1-1,-1 1,1 2,26 41,-22-40</inkml:trace>
  <inkml:trace contextRef="#ctx0" brushRef="#br0" timeOffset="18613.35">3275 2286,'0'-1,"0"1,1-1,-1 1,1-1,0 0,-1 1,1-1,-1 1,1-1,0 1,-1 0,1-1,0 1,-1 0,1-1,0 1,0 0,-1 0,1 0,0-1,0 1,-1 0,1 0,0 0,0 0,0 1,-1-1,1 0,0 0,0 0,-1 1,1-1,0 0,-1 0,1 1,0-1,-1 1,1-1,0 1,-1-1,1 1,-1-1,1 1,-1 0,1-1,-1 1,1-1,-1 1,0 0,1 0,-1-1,0 1,0 0,1 0,-1-1,0 1,0 0,0 0,5 11,0 1,-1-1,0 1,-1 0,-1 0,0 1,0-1,-2 0,0 1,0-1,-1 5,0 7,1 0,-1 0,-1 0,-1-1,-2 1,0-1,-2 0,-3 7,-12-1,22-29,0-1,-1 1,1-1,0 0,-1 1,1-1,0 0,-1 0,1 1,-1-1,1 0,-1 0,1 0,-1 1,1-1,-1 0,1 0,0 0,-1 0,1 0,-1 0,1 0,-1 0,1 0,-1 0,1 0,-1 0,1-1,-1 1,1 0,-1 0,1 0,-1-1,1 1,0 0,-1-1,1 1,-1 0,1-1,0 1,-1 0,1-1,0 1,0 0,-1-1,1 1,0-1,0 1,0-1,-1 1,1-1,0 1,0-1,0 1,0-1,0 1,0-1,0 1,0-1,0 1,0-1,0 1,0-1,1 1,-1 0,0-1,0 1,1-1,0-16,1 0,1 0,0 0,2 0,0 1,0 0,2 0,0 0,1 1,0 0,1 1,1-1,20-34,2 2,2 1,2 2,2 2,2 1,1 1,2 3,2 1,83-30,-126 66,-1-1,0 1,0-1,1 1,-1 0,0 0,1-1,-1 1,0 0,1 0,-1 1,0-1,1 0,-1 0,0 1,1-1,-1 0,0 1,0 0,1-1,-1 1,0 0,0-1,0 1,0 0,0 0,0 0,0 0,0 0,0 0,-1 0,1 0,0 0,-1 0,1 1,-1-1,1 0,-1 0,1 1,-1-1,0 0,0 1,1-1,-1 1,0 63,-4-47,0 1,-2-1,0 0,-1 0,0-1,-2 0,0 0,-1-1,-1 0,-8 8,-108 95,121-114,-2 3,0 0,-1 0,0-1,0 0,-1-1,0 0,0 0,0-1,-1-1,0 1,0-2,0 0,-1 0,3-5,5-4</inkml:trace>
  <inkml:trace contextRef="#ctx0" brushRef="#br0" timeOffset="19221.73">3868 2343,'17'6,"1"0,0-1,0-1,0 0,1-1,-1-1,1-1,0-1,-1-1,1 0,-1-1,1-1,-1-1,0-1,90-49,-104 51,-1 1,1-1,-1 0,0 0,0 0,-1-1,1 1,0 0,-1-1,0 0,0 0,0 1,0-1,-1 0,0-1,1 1,-1 0,-1 0,1 0,-1-1,1 1,-1 0,-1 0,1-1,0 1,-2-3,1 4,0 0,0 1,0-1,0 0,-1 0,1 0,-1 1,0-1,0 1,0 0,0-1,-1 1,1 0,0 0,-1 0,1 0,-1 1,0-1,0 1,0 0,1 0,-1 0,0 0,-1 0,1 0,0 1,0-1,0 1,0 0,0 0,0 1,0-1,-1 0,1 1,-1 0,-5 1,0 0,1 0,-1 1,1 0,0 1,0 0,0 0,0 1,1 0,0 0,0 1,-1 0,-3 5,1 1,0 0,1 1,0 0,1 0,0 0,1 1,0 1,1 2,3-12,1 1,1 0,-1-1,1 1,0 0,0-1,1 1,0 0,0 0,0 0,0-1,1 1,0 0,1 0,-1-1,1 1,0-1,0 1,1-1,-1 0,1 0,0 0,1 0,-1-1,5 5,2-3,0-1,1 0,0 0,0-1,0 0,0-1,1-1,-1 0,1 0,0-1,-1 0,1-1,0-1,0 0,-1 0,1-1,-1 0,1-1,-1-1,0 0,0 0,2-2,33-15,-1-2,-1-2,-1-1,-2-3,-1-1,22-22,63-80,-122 129,-1 0,1-1,-1 1,0-1,0 0,0 0,0 0,-1 0,1 0,-1 0,0 0,-1-1,1 1,-1 0,0 0,0-1,0 1,0 0,-1-1,0 0,-2 4,0 0,0 0,0 1,-1-1,1 1,0 0,0 0,-1 0,1 0,0 0,0 1,-1-1,1 1,0 0,0 0,0 1,0-1,0 0,0 1,0 0,1 0,-1-1,0 2,1-1,0 0,-1 0,1 1,0-1,-1 4,-1-4,1 1,-1 0,1 0,0 0,0 0,0 0,1 1,-1-1,1 1,0 0,0 0,0 0,0 0,1 0,0 0,-1 0,2 0,-1 1,0-1,1 0,0 1,0-1,0 0,0 1,1-1,0 0,0 1,0-1,0 0,1 0,-1 0,1 0,0 0,0-1,1 1,-1 0,1 0,97 52,-90-53,-1 0,1 1,-1 0,0 1,0 0,0 0,-1 1,0 0,0 1,0-1,1 4,-6-4,0-1,-1 1,0 0,0 0,0 0,-1 0,0 0,0 0,0 0,-1 0,0 0,-1 0,1 1,-1-1,0 0,0 0,-1 0,0 0,0 0,0-1,-1 1,0-1,0 1,0-1,-1 0,0 0,0 0,-2 1,-7 17,5-6,4-3</inkml:trace>
  <inkml:trace contextRef="#ctx0" brushRef="#br0" timeOffset="20082.628">5222 2117,'48'-3,"-1"-2,0-3,0-1,34-12,-79 21,22-6,-1-1,0-1,0-1,-1-1,0 0,-1-2,18-12,-31 18,0-1,0 0,-1 0,0-1,0 1,-1-1,1-1,-2 1,1-1,-1 0,-1-1,0 1,0-1,-1 0,0 1,0-2,-1 1,-1 0,1-6,-7-55,5 69,0 0,-1 1,1-1,0 0,-1 0,0 1,1-1,-1 1,0-1,0 0,0 1,0 0,0-1,0 1,-1 0,1-1,0 1,-1 0,1 0,-1 0,1 0,-1 0,1 0,-1 1,0-1,1 0,-1 1,0 0,1-1,-1 1,0 0,0 0,0 0,1 0,-1 0,0 0,-1 1,-4 3,1 0,0 1,0 0,1 0,0 0,-1 1,2-1,-1 1,1 1,0-1,0 1,0-1,1 1,0 0,1 0,0 0,0 1,0-1,1 1,0-1,0 8,-113 517,101-479,7-15,-2 0,-1 0,-2-1,-1-1,-2 1,-2-2,-1 0,-2-1,-1-1,-1-1,-2-1,-2-1,-17 18,39-45,0 0,0 0,-1 0,1 0,-1 0,1-1,-1 1,0-1,0 0,0 0,0-1,0 1,0-1,0 0,-1 0,1 0,0 0,-1-1,1 0,-1 0,1 0,0-1,-1 1,1-1,0 0,-1 0,1-1,0 1,0-1,0 0,0 0,0 0,1 0,-1-1,0 0,1 1,0-1,0-1,0 1,0 0,0-1,1 1,-1-1,0-3,0-2,1 0,1-1,-1 1,2 0,-1-1,1 1,1-1,0 1,0 0,0-1,2 1,-1 0,1 0,0 0,1 1,0-1,0 1,6-8,4-6,1 0,1 1,1 1,1 1,1 0,5-3,18-10,1 1,1 3,2 1,1 3,1 1,0 3,2 1,22-3,19 3,-75 17,0 0,0-1,0-1,-1 0,1-2,-1 1,0-2,0 0,-1-1,-4-11,-38 22,17 1,0 1,1 0,-1 0,1 1,1 1,-1-1,1 2,0-1,0 1,1 0,0 1,1 0,0 0,0 1,1 0,0 0,1 0,0 1,0 0,1 0,1 0,0 0,0 5,3-14,0 1,0 0,1-1,-1 1,1 0,0-1,-1 1,1-1,0 1,1-1,-1 0,0 1,1-1,-1 0,1 0,0 0,0 0,0 0,0-1,0 1,0 0,0-1,0 1,1-1,-1 0,1 0,-1 0,1 0,-1 0,1-1,-1 1,1-1,0 0,-1 1,1-1,97-4,-88 1,0-1,0 0,0 0,0-1,-1-1,0 0,0 0,0-1,-1-1,0 0,0 0,-1-1,2-2,-6 6,0-1,-1 0,1 1,-1-2,0 1,0 0,-1-1,0 0,0 1,-1-1,0 0,0-1,0 1,-1 0,0 0,-1-1,0 1,0-1,0 1,-1 0,0-1,0 1,-1-1,1 5,-1-1,1 1,0 0,-1 0,0 0,0 0,0 0,0 0,0 0,-1 1,1-1,-1 1,0-1,1 1,-1 0,0 0,0 1,-1-1,-1-1,-16-4</inkml:trace>
  <inkml:trace contextRef="#ctx0" brushRef="#br0" timeOffset="20301.207">6210 2597,'5'-29,"6"-19,6-6,1 1,1 5,3 6,2 10,-3 10</inkml:trace>
  <inkml:trace contextRef="#ctx0" brushRef="#br0" timeOffset="20735.398">6464 2456,'195'-206,"-137"162,-57 43,1 0,-1 0,0 1,1-1,-1 1,1-1,-1 1,1 0,-1 0,1-1,-1 1,1 0,-1 0,1 0,0 1,-1-1,1 0,-1 1,1-1,-1 1,0-1,1 1,-1-1,1 1,-1 0,0 0,0 0,1 0,-1 0,0 0,0 0,0 0,0 0,0 1,0-1,-1 0,1 1,0-1,-1 0,1 1,-1-1,1 1,-1 0,3 5,-3-3,0-1,1 0,-1 1,1-1,0 0,0 0,0 1,0-1,1 0,-1 0,1 0,0-1,0 1,0 0,0-1,0 1,0-1,1 1,-1-1,1 0,0 0,0 0,0-1,0 1,0-1,0 1,0-1,0 0,0 0,1-1,-1 1,0-1,1 1,-1-1,0 0,1 0,-1-1,98-50,-99 50,-1 0,1 1,0-1,-1 1,1-1,-1 1,1 0,0-1,-1 1,1 0,0 0,0 0,-1 1,1-1,0 0,-1 1,1-1,-1 1,1-1,0 1,-1 0,1-1,-1 1,0 0,1 0,-1 0,0 0,1 1,-1-1,0 0,0 0,0 1,0-1,0 1,0-1,-1 1,1-1,0 1,-1-1,1 1,-1 0,0-1,1 2,26 33,-22-33,-1-1,1 0,0 0,0-1,0 1,0-1,1 0,-1-1,0 1,0-1,1 0,-1 0,0-1,0 0,0 1,1-2,-1 1,0-1,0 1,-1-1,1-1,3-1,11-8</inkml:trace>
  <inkml:trace contextRef="#ctx0" brushRef="#br0" timeOffset="21036.352">7227 2286,'37'4,"1"-1,0-2,0-2,0-1,0-3,15-3,-49 8,0 0,0-1,0 1,0-1,-1 0,1 0,0 0,0 0,-1-1,1 0,-1 1,1-1,-1 0,0-1,1 1,-1-1,-1 1,1-1,0 0,-1 0,1 0,-1-1,0 1,0 0,0-1,0 1,-1-1,0 0,1 0,-1 0,-4 1,0-1,0 1,-1 0,1 0,-1 0,1 0,-1 1,0-1,0 1,0 0,-1 0,1 0,0 1,-1 0,1 0,-1 0,1 0,-1 0,1 1,-1 0,0 0,1 0,-1 1,1 0,-3 0,-1-1,1 1,-1 0,1 0,-1 0,1 1,0 0,-1 1,1 0,0 0,1 0,-1 1,0 0,1 0,0 1,0-1,0 1,1 1,0-1,0 1,0 0,1 0,-1 0,2 1,-1 0,1-1,0 1,0 1,0-1,1 0,1 0,-1 1,1-1,0 1,1 2,0-5,1-1,0 0,1 0,-1 0,1 0,0 0,0 0,0 0,0 0,0-1,1 1,0-1,0 1,0-1,0 0,0 0,1-1,-1 1,1-1,0 0,-1 0,1 0,0 0,0 0,1-1,-1 0,3 1,122 4,-100-7,4 0,-5 0</inkml:trace>
  <inkml:trace contextRef="#ctx0" brushRef="#br0" timeOffset="21517.453">8101 2173,'-18'4,"-1"1,1 1,0 1,1 0,0 1,0 1,0 1,1 0,1 1,0 1,0 0,1 1,1 0,-5 8,16-19,0 1,0 0,0 1,0-1,1 0,-1 0,1 1,0-1,0 1,0-1,1 1,-1 0,1-1,0 1,0-1,0 1,0 0,1-1,0 1,-1-1,1 1,0-1,1 1,-1-1,1 0,-1 0,1 0,0 0,0 0,1 0,-1 0,0 0,1-1,0 1,-1-1,1 0,0 0,0 0,0 0,1 0,-1-1,0 0,1 1,-1-1,4 0,4 1,-1-1,1 0,0-1,0 0,-1 0,1-1,0-1,-1 0,1 0,-1-1,1-1,-1 1,0-2,-1 1,1-1,-1-1,2-1,143-119,-130 102,0-1,-2-2,-1 0,-2 0,0-2,4-12,-16 28,0-1,-1 1,-1-2,-1 1,0 0,0-1,-2 0,1 0,-2 0,0 0,-1 0,-1 0,0 0,-1 0,-2-8,3 18,0 1,-1-1,1 0,-1 1,0 0,0-1,0 1,-1 0,1 0,-1 0,0 0,0 1,-1-1,1 1,-1 0,0 0,1 0,-1 0,-1 1,1-1,0 1,-1 0,1 1,-1-1,1 1,-1-1,0 2,1-1,-1 0,0 1,0 0,0 0,1 0,-1 1,0 0,0-1,1 2,-1-1,1 1,-1-1,1 1,-1 0,1 1,0-1,0 1,0 0,-8 7,1 1,1 0,0 0,0 1,1 0,1 1,0 0,1 0,0 1,1 0,1 0,0 0,1 1,0 0,1 0,1 0,0 0,2 0,-1 0,2 0,0 0,0 1,2-1,0-1,0 1,2 0,0-1,6 14,-3-9,1-1,1 1,1-1,0-1,1 0,1-1,1 0,0-1,1 0,0-2,1 1,1-2,0 0,1-1,0-1,0-1,1 0,1-2,-1 0,1-1,0-1,1 0,11 0,-5-4</inkml:trace>
  <inkml:trace contextRef="#ctx0" brushRef="#br0" timeOffset="22089.378">9399 2145,'-12'17,"0"0,2 1,0 0,0 0,2 1,0 1,1-1,2 1,-1 0,2 4,3-21,0 1,0 0,1-1,0 1,0 0,0 0,0-1,0 1,1 0,0-1,0 1,0 0,0-1,0 1,1-1,-1 0,1 1,0-1,0 0,0 0,1 0,-1 0,1-1,-1 1,1-1,0 1,0-1,0 0,0 0,0 0,1-1,-1 1,1-1,-1 0,1 1,-1-2,1 1,1 0,10-1,0-1,-1 0,1-1,-1-1,0 0,0-1,0 0,0-1,-1-1,1 0,-1-1,-1-1,0 1,0-2,2-1,-10 7,1-1,-1 1,0-1,0 0,0 0,0 0,0 0,-1-1,0 0,0 1,0-1,-1 0,0 0,0-1,0 1,0 0,-1-1,0 1,0-1,0 1,-1-1,0 1,0-1,0 0,-1 1,0-1,0 1,0-1,-1 1,0 0,0-1,0 1,0 0,-1 0,0 1,0-1,0 0,-1 1,0 0,-5-6,-1 1,0 0,0 1,-1 0,0 1,-1 0,0 0,0 2,0-1,0 2,-1-1,0 2,-6-2,-6 6</inkml:trace>
  <inkml:trace contextRef="#ctx0" brushRef="#br0" timeOffset="22457.193">9766 2427,'61'-75,"3"2,2 3,11-3,-25 36,-51 38,1 0,-1-1,0 1,1 0,-1 0,0 0,0 0,0 0,0 1,0-1,0 0,0 0,0 1,-1-1,1 0,0 1,-1-1,1 1,-1-1,0 1,1-1,-1 1,0-1,0 1,0-1,0 1,0-1,0 1,0-1,-1 1,1-1,-1 1,1-1,-1 1,1-1,-1 1,0-1,1 0,-1 0,0 1,-1 0,0 5,-2 12,1-13,1 1,-1 0,1-1,1 1,-1 0,1 0,0 0,1 1,0-1,0 0,0 0,1 0,0 0,1 0,-1 0,1 0,1 0,-1-1,1 1,0-1,1 0,-1 0,1 0,1 0,1-4,0-1,0 0,1 0,-1 0,0-1,1 0,-1 0,1-1,-1 0,0 0,1 0,-1-1,0 0,0 0,0 0,0-1,-1 0,1 0,-1-1,0 0,0 1,0-2,0 1,0 0,-1-1,2-3,0 3,7-4,-1-1,0 0,-1-1,-1 0,1-1,-2 0,0 0,0-1,-1-1,-1 1,0-1,-1 0,0-1,-1 1,0-5,-1-6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55.5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89,'37'-15,"-1"1,2 2,0 2,0 1,0 2,1 2,13 0,131-6,145 11,-153 2,53-2,-169 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56.7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1 195,'47'-10,"65"-12,27-3,9 3,-6 1,-8 3,-7 1,-12 2,-5 5,-8-2,-6 2,-10 2,-20 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2:08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3358 172,'-11'422,"-23"-116,18-196,9-103,1-8</inkml:trace>
  <inkml:trace contextRef="#ctx0" brushRef="#br0" timeOffset="243.061">2766 397,'34'-19,"49"-26,20-9,3-2,-8 6,-11 5,-10 6,-9 9,-11 11,-11 2,-8 6,-5 3,-5 4,-5 7,-4 3,-4 1</inkml:trace>
  <inkml:trace contextRef="#ctx0" brushRef="#br0" timeOffset="6962.04">3811 793,'1'0,"1"-1,0 1,-1 0,1 0,0 1,-1-1,1 0,0 1,-1-1,1 1,0-1,-1 1,1 0,-1-1,1 1,-1 0,0 0,1 0,-1 0,0 1,0-1,1 0,-1 0,0 1,0-1,-1 1,1-1,0 1,0-1,-1 1,1-1,-1 1,1-1,-1 1,0 0,1-1,-1 1,0 0,0 0,0-1,-1 2,-17 68,-31 95,49-163,-1 0,1 0,-1 0,1 0,0 0,1 0,-1 0,0 0,1 0,-1 0,1-1,0 1,0 0,0 0,1-1,-1 1,0 0,1-1,0 0,0 1,-1-1,1 0,1 0,-1 0,0 0,0 0,1 0,-1-1,1 1,-1-1,1 0,0 0,0 0,0 0,-1 0,1 0,0-1,0 0,0 1,0-1,0 0,0 0,0-1,0 1,0-1,0 1,-1-1,1 0,0 0,0 0,15-9,-1-2,0 1,-1-2,0 0,-1-1,0-1,-1 0,-1-1,0 0,-1-1,7-15,-14 26,130-221,-115 206,-9 40,-2 123,19 82,-16-113,-6 0,-6 77,-1-124,3-46,-1 1,-1-1,-1 0,0 0,-1 0,-1 0,-1 0,-1 0,0-1,-1 1,-1-2,-1 1,0-1,-1 0,-1 0,0-1,-1-1,-1 0,0 0,-12 9,22-22,0 1,-1-1,1 0,0 0,0 0,-1 0,1-1,-1 1,1-1,0 1,-1-1,1 0,-1 0,1 0,-1 0,1 0,-1-1,1 1,-1-1,1 1,0-1,-1 0,1 0,0 0,0-1,-1 1,1 0,0-1,0 1,1-1,-1 0,0 1,0-1,0-1,-36-79,35 43,2 0,2 0,1 0,2 0,2 1,1-1,4-5,-3 9,1 1,2 0,2 1,1 0,13-20,-13 27</inkml:trace>
  <inkml:trace contextRef="#ctx0" brushRef="#br0" timeOffset="7498.042">4713 793,'-17'168,"5"154,13-314,-1 0,-1 0,1 0,-1 0,-1 0,1 0,-1 0,-1 0,1-1,-1 1,-4 6,7-14,-1 1,0-1,1 1,-1 0,1-1,-1 1,0-1,0 0,1 1,-1-1,0 1,0-1,1 0,-1 0,0 0,0 1,0-1,0 0,1 0,-1 0,0 0,0 0,0 0,0 0,1-1,-1 1,0 0,0 0,0-1,1 1,-1 0,0-1,0 1,1-1,-1 1,0-1,1 1,-1-1,1 0,-1 1,1-1,-1 0,1 1,-1-1,1 0,-1 0,1 1,0-1,0 0,-1 0,1 0,0 1,0-1,0 0,0 0,0 0,0 0,0 1,0-1,0 0,0 0,0 0,1 1,-1-1,0 0,1 0,-1 0,1 0,1-22,0 1,2-1,0 1,2 0,0 0,2 0,4-7,21-50,4 1,43-65,-57 104,2 0,2 1,1 2,2 1,1 1,34-27,0 22,-64 38,0 1,1-1,-1 1,0-1,1 1,-1 0,1-1,-1 1,0 0,1 0,-1 0,1 0,-1 0,0 1,1-1,-1 0,1 0,-1 1,0-1,1 1,-1 0,0-1,0 1,0 0,1 0,-1 0,0-1,0 1,0 0,0 0,0 1,-1-1,1 0,0 0,0 0,-1 1,1-1,-1 0,1 1,-1-1,1 0,-1 1,0-1,0 0,0 1,0-1,0 1,0-1,0 1,0 0,-1 18,-2 1,0-1,-1 0,-1 0,-1 0,0-1,-2 0,0 1,4-11,-14 32,-2-1,-2-1,-2-1,-1-1,-2-1,-27 28,43-52,-66 54,76-66,0 1,0-1,-1 0,1 1,0-1,0 0,0 0,-1 0,1 0,0 0,0 0,0 0,0 0,-1-1,1 1,0 0,0-1,0 1,0-1,0 1,0-1,0 0,0 1,0-1,0 0,0 0,0 1,0-1,1 0,-1 0,0 0,1 0,-1 0,0 0,1 0,-1-1,1 1,0 0,-1 0,1 0,0 0,0-1,0 1,0 0,0 0,0 0,0 0,0-1,0 1,1 0,-1-1,13-62,-2 38</inkml:trace>
  <inkml:trace contextRef="#ctx0" brushRef="#br0" timeOffset="7818.943">5390 736,'0'24,"5"18,2 5,-1 1,4-8,0-6,-2-10</inkml:trace>
  <inkml:trace contextRef="#ctx0" brushRef="#br0" timeOffset="7985.135">5503 397,'0'0</inkml:trace>
  <inkml:trace contextRef="#ctx0" brushRef="#br0" timeOffset="24718.484">1 2232,'76'-16,"-1"-2,0-4,-1-3,-2-3,-1-4,-1-2,23-18,-79 44,0-1,-1 0,-1 0,1-1,-1-1,-1 0,0-1,-1 0,0 0,0-1,-2 0,1-1,-2 0,0-1,-1 1,0-1,-1 0,2-13,-6 27,-1-1,1 0,-1 0,1 0,-1 0,0 0,0 0,0 0,0 0,0 0,0 1,-1-1,1 0,-1 0,1 0,-1 0,0 0,0 1,1-1,-1 0,0 1,-1-1,1 1,0-1,0 1,-1-1,1 1,-1 0,1 0,-1 0,1-1,-1 2,0-1,0 0,1 0,-1 0,0 1,0-1,0 1,0 0,0-1,0 1,1 0,-1 0,0 0,0 0,0 1,0-1,0 1,0-1,0 1,0-1,1 1,-1 0,0 0,1 0,-1 0,-1 1,-8 11,0 1,1 0,1 1,0 0,1 0,1 1,0 0,1 0,1 1,0-1,1 1,1 0,1 1,-1 14,-14 121,7 1,6 21,6-144,-2-1,0 1,-3 0,0 0,-2 0,-1-1,-1 0,-2 0,-1-1,-2 0,0-1,-2 0,-1-1,-1-1,-1 0,-2-1,0-1,-4 2,9-12,-1 0,0 0,0-1,-1-1,-1-1,0 0,-1-1,0-1,0 0,-1-2,0 0,0-1,-1-1,1-1,-1-1,-17 1,34-4,-1 1,1-1,0-1,-1 1,1 0,0-1,0 1,0-1,-1 0,1 0,0-1,0 1,0 0,0-1,1 0,-1 0,0 0,1 0,-1 0,1 0,0-1,0 1,0-1,0 1,0-1,0 0,1 0,-1 0,1 0,0 0,0 0,0 0,0 0,1-1,-1 1,1 0,0 0,0-1,0 1,0 0,1 0,-1-1,1 1,0 0,0-2,4-16,1 1,1 0,1 0,1 1,0 0,1 1,1 0,1 0,1 2,0-1,1 1,6-4,18-16,1 1,2 3,2 1,19-10,-15 11,-18 8,2 2,0 0,1 3,1 0,1 2,0 2,0 1,2 2,-1 1,15-1,117-15,-111 5,-88 32,18-3,1 0,0 2,1-1,0 2,1 0,0 0,1 1,0 0,1 0,1 1,0 1,1-1,0 3,6-12,0-1,1 1,0-1,0 1,0-1,1 1,-1-1,1 1,0-1,0 1,1-1,-1 0,1 0,0 0,0 0,0 0,1 0,0 0,-1-1,1 1,0-1,1 0,-1 0,0 0,1 0,0 0,0-1,0 0,0 0,0 0,0 0,0-1,1 1,-1-1,0 0,1-1,-1 1,1-1,-1 0,1 0,0 0,-1 0,1-1,-1 0,0 0,1 0,-1 0,0-1,2 0,6-1,1-1,-1 0,0-1,0 0,-1-1,1 0,-1-1,0 0,-1-1,0 0,0 0,-1-1,0-1,0 1,-1-1,0-1,-1 0,-1 0,1 0,-2-1,1 0,-2 0,1 0,-2 0,0-1,0 0,-1 0,-1 1,0-7,-1 10,1 4,0 0,-1-1,0 1,0 0,-1-1,1 1,-1 0,0-1,0 1,-1 0,0 0,0 0,0 0,0 0,-1 1,0-2,-10-6</inkml:trace>
  <inkml:trace contextRef="#ctx0" brushRef="#br0" timeOffset="24954.545">1299 2626,'14'-4,"10"-12,1-8,0-4,-3-2,-1-2,-4 1,0 1,-3 0,1 0,2 6,-1 2,2 0,1-1,4 3,-3 5</inkml:trace>
  <inkml:trace contextRef="#ctx0" brushRef="#br0" timeOffset="25342.323">1948 2232,'-23'14,"1"2,0 0,1 2,1 0,1 2,0 0,2 0,-8 14,21-31,1 1,0-1,0 1,1 0,-1 0,1 0,0 0,0 0,0 0,0 1,1-1,0 1,0-1,0 1,0 0,1-1,0 1,0 0,0-1,0 1,1 0,0-1,0 1,0-1,0 1,1-1,0 0,0 1,0-1,0 0,1 0,-1 0,1-1,0 1,0-1,1 1,-1-1,1 0,0 0,-1-1,13 4,0-1,0 0,0-2,0 0,1 0,-1-2,1 0,-1-1,1-1,0 0,-1-1,0-1,1 0,-1-1,0-1,6-3,-6 2,0-1,-1-1,0 0,0-1,-1 0,0-1,0-1,-1 0,0-1,6-9,-2 5</inkml:trace>
  <inkml:trace contextRef="#ctx0" brushRef="#br0" timeOffset="25657.736">2259 2429,'37'-15,"-1"-1,0-2,-1-1,24-18,-53 33,0 1,-1-1,1 0,-1 0,0-1,0 1,-1-1,1 0,-1 0,0-1,0 1,-1-1,0 0,0 0,0 0,0-3,-4 7,0-1,-1 0,1 1,-1-1,0 1,0 0,0-1,0 1,0 0,0 0,-1 0,1 1,-1-1,1 0,-1 1,0 0,1 0,-1 0,0 0,0 0,0 0,0 1,0-1,0 1,0 0,0 0,0 0,0 0,0 0,0 1,0-1,1 1,-1 0,0 0,0 0,-1 1,-9 4,0 0,0 1,0 0,1 1,0 0,1 1,0 1,0 0,1 0,0 1,1 0,0 0,1 1,0 1,1-1,0 1,1 0,-2 7,5-15,0 0,0 0,1 0,-1 0,1 0,0 0,0 1,1-1,-1 1,1-1,1 1,-1-1,1 1,0 0,0-1,0 1,1 0,0-1,0 1,1-1,-1 1,1-1,0 0,1 1,-1-1,1 0,0-1,0 1,1 0,-1-1,1 0,0 0,0 0,0 0,1-1,0 1,-1-1,1 0,0-1,0 1,6 1,15-1,-1-3</inkml:trace>
  <inkml:trace contextRef="#ctx0" brushRef="#br0" timeOffset="26319.005">3754 2288,'-19'33,"1"0,2 1,1 0,2 1,1 1,2 0,-2 18,11-51,1 1,-1 0,1-1,0 1,0 0,0-1,0 1,1-1,0 1,-1 0,1-1,1 1,-1-1,0 0,1 1,0-1,-1 0,1 0,1 0,-1 0,0 0,1-1,-1 1,1-1,0 0,0 1,0-1,0 0,0-1,0 1,1 0,-1-1,0 0,1 0,-1 0,1 0,0-1,-1 1,1-1,-1 0,1 0,0 0,-1 0,3-1,9-1,1-1,-1 0,0-1,-1-1,1 0,-1-1,0-1,0 0,-1-1,0 0,0-1,-1 0,0-1,-1 0,0-1,0-1,-1 0,-1 0,0-1,-1 0,0 0,-1-1,0 0,0-3,-6 11,0 0,0 0,-1 0,1 0,-1 0,0 0,-1 0,0 0,0 0,0 0,0 0,-1 0,0 0,-1 1,1-1,-1 1,0 0,0-1,-1 1,1 1,-1-1,0 0,-1 1,1 0,-1 0,1 0,-1 1,0-1,-1 1,1 0,-2 0,-1-1,0-1,0 1,0 1,-1-1,1 1,-1 1,0 0,0 0,0 1,0 0,0 0,0 1,0 0,0 1,0 0,0 0,0 1,0 0,1 1,-9 3,-1 6</inkml:trace>
  <inkml:trace contextRef="#ctx0" brushRef="#br0" timeOffset="26704.787">4262 2599,'22'-64,"-16"43,0-1,2 2,0-1,1 1,1 0,1 1,1 0,1 1,0 0,7-5,-19 21,0 1,0 0,0-1,1 1,-1 0,0 0,0 0,1 0,-1 0,1 0,-1 0,1 1,-1-1,1 0,-1 1,1-1,0 1,-1 0,1-1,0 1,-1 0,1 0,0 0,-1 0,1 1,0-1,-1 0,1 1,0-1,-1 1,1-1,-1 1,1 0,-1 0,1 0,-1 0,1 0,-1 0,0 0,0 0,0 0,1 1,31 70,-21-38,-10-31,-1 1,1 0,0 0,0-1,0 1,0-1,0 1,1-1,-1 0,1 0,0 0,0 0,0-1,1 1,-1-1,1 0,-1 0,1 0,0 0,-1-1,1 1,0-1,0 0,0 0,0-1,0 1,0-1,1 0,-1 0,0 0,0 0,0-1,0 0,0 0,2 0,18-9,-1 0,0-2,0-1,-1 0,-1-1,-1-2,0 0,14-15,-16 16,-7 6,0-1,-1 0,0-1,-1 0,0-1,-1 1,0-2,0 1,-2-1,1 0,-2 0,3-9,-4 2</inkml:trace>
  <inkml:trace contextRef="#ctx0" brushRef="#br0" timeOffset="41943.918">791 3389,'-204'79,"130"-41,74-38,-1 0,1 1,-1-1,1 0,-1 0,1 0,0 0,-1 0,1 1,-1-1,1 0,0 1,-1-1,1 0,-1 0,1 1,0-1,-1 1,1-1,0 0,0 1,-1-1,1 1,0-1,0 0,0 1,0-1,-1 1,1-1,0 1,0-1,0 1,0-1,0 1,0-1,0 1,0-1,1 1,-1-1,0 1,0-1,0 0,0 1,0-1,1 1,-1-1,0 1,1-1,-1 0,0 1,0-1,1 0,-1 1,1-1,-1 0,0 0,1 1,-1-1,1 0,-1 0,1 1,32 5,-26-6,-5 1,76 17,-76-18,0 1,0 0,0 0,-1-1,1 1,0 0,0 1,-1-1,1 0,-1 0,1 1,-1-1,0 1,1-1,-1 1,0 0,0-1,0 1,0 0,0 0,-1 0,1 0,0 0,-1 0,0 0,1 0,-1 0,0 0,0 0,0 0,0 0,0 0,-1 0,1 0,-1-1,1 1,-1 1,-7 12,-1 0,-1-1,0 0,-1 0,0-1,-1-1,0 0,-1 0,-1-1,1-1,-11 5,21-13,0 1,-26 19,-1 0,0-2,-2-2,-33 15,65-34,0 1,-1-1,1 1,0-1,-1 1,1-1,0 1,0-1,-1 1,1-1,0 1,0-1,0 1,0-1,0 0,0 1,0-1,0 1,0-1,0 0,0 1,0-1,0 1,1-1,-1 1,0-1,0 1,0-1,1 1,-1-1,0 1,1-1,-1 1,1-1,-1 1,0-1,1 1,-1 0,1-1,-1 1,1 0,-1 0,1-1,-1 1,1 0,0 0,-1 0,1-1,-1 1,1 0,-1 0,1 0,0 0,-1 0,1 0,21-17,1 1</inkml:trace>
  <inkml:trace contextRef="#ctx0" brushRef="#br0" timeOffset="42412.546">1129 3417,'-25'280,"20"-168,-32 92,27-187,14-46,11-18,2 1,1 1,3 0,2 2,1 0,2 2,2 0,2 2,34-34,-49 56,1 0,0 0,1 1,1 1,0 1,1 1,1 0,0 2,1 0,0 1,0 1,12-2,-31 10,-1 0,0 1,1-1,-1 1,1-1,0 1,-1 0,1 0,-1 0,1 0,-1 0,1 0,-1 0,1 0,-1 1,1-1,-1 1,1-1,-1 1,1-1,-1 1,1 0,-1 0,0 0,0-1,1 1,-1 0,0 1,0-1,0 0,0 0,0 0,0 1,-1-1,1 0,0 1,-1-1,1 1,0-1,-1 1,0-1,1 1,-1-1,0 1,0 1,-24 68,-4-33,-2-2,-2-1,-1-2,-1-1,-3-1,-48 32,61-50</inkml:trace>
  <inkml:trace contextRef="#ctx0" brushRef="#br0" timeOffset="42775.869">1638 3615,'-4'45,"4"-45,0 1,0 0,0-1,0 1,1 0,-1-1,0 1,0-1,0 1,0 0,1-1,-1 1,0-1,1 1,-1-1,0 1,1-1,-1 1,1-1,-1 1,0-1,1 1,-1-1,1 0,0 1,-1-1,1 0,-1 0,1 1,-1-1,1 0,0 0,-1 0,1 0,0 0,-1 0,1 0,-1 0,1 0,0 0,-1 0,1 0,-1 0,1 0,0 0,-1-1,1 1,-1 0,1 0,-1-1,1 1,0-1,-1 1,0 0,1-1,-1 1,1-1,-1 1,1-1,-1 1,0-1,1 1,-1-1,0 1,0-1,0 0,1 1,-1-1,114-129,58-62,-151 174,66-39,-87 57,1 0,0-1,0 1,0 0,0 0,0 0,0 0,0 0,0 0,0 0,0 0,0 0,-1 0,1 1,0-1,0 0,0 1,0-1,0 0,-1 1,1-1,0 1,0-1,-1 1,1 0,0-1,-1 1,1 0,0 0,-1-1,1 1,-1 0,1 0,-1 0,0-1,1 1,-1 0,0 0,0 0,1 0,-1 0,0 0,0 0,0 0,0 0,0 0,0-1,-1 1,-9 54,7-40,-4 96,13-86</inkml:trace>
  <inkml:trace contextRef="#ctx0" brushRef="#br0" timeOffset="43026.413">2286 3473,'-4'29,"2"9,2-1</inkml:trace>
  <inkml:trace contextRef="#ctx0" brushRef="#br0" timeOffset="43274.441">2315 3106,'0'0</inkml:trace>
  <inkml:trace contextRef="#ctx0" brushRef="#br0" timeOffset="43913.751">2569 3615,'25'-62,"3"1,3 1,2 1,25-32,-57 89,-1 1,1-1,0 1,-1 0,1-1,0 1,0-1,0 1,0 0,0 0,0 0,0 0,1 0,-1 0,0 0,1 0,-1 0,0 0,1 1,-1-1,1 0,-1 1,1 0,-1-1,1 1,-1 0,1 0,0 0,-1 0,1 0,-1 0,1 0,0 0,-1 1,1-1,-1 1,1-1,-1 1,1-1,-1 1,0 0,1 0,-1 0,0 0,1 0,-1 0,0 0,0 0,0 0,0 1,0-1,0 0,0 1,-1-1,1 0,0 1,15 187,-15-187,0 0,-1 0,1 0,0 1,1-1,-1-1,0 1,1 0,-1 0,1 0,-1-1,1 1,0-1,-1 1,1-1,0 0,0 1,0-1,0 0,1 0,-1-1,0 1,0 0,0-1,1 1,-1-1,0 0,1 0,-1 0,0 0,0 0,1 0,-1-1,0 1,1-1,-1 1,0-1,0 0,0 0,2-1,77-51,-73 42,0 2,1-1,0 1,1 1,0-1,0 2,1-1,0 2,0-1,1 1,0 1,0 0,0 1,0 0,1 1,-1 0,8 0,81-6,-138 16,-7 39,44-45,-1 0,1 1,0-1,0 0,-1 0,1 1,0-1,0 1,0-1,0 0,0 1,1-1,-1 0,0 0,1 1,-1-1,1 0,-1 0,1 1,-1-1,1 0,0 0,0 0,0 0,0 0,-1 0,1 0,0 0,1 0,-1 0,0-1,0 1,0 0,0-1,1 1,-1-1,0 1,0-1,1 0,-1 0,0 1,1-1,-1 0,0 0,1 0,200 14,-193-12,0 1,-1 0,1 0,-1 1,0 0,0 0,0 1,0 0,-1 0,0 1,0 0,-1 0,1 1,-1-1,-1 1,1 1,-1-1,-1 1,1 0,-1 0,-1 0,3 8,4 15,-1 0,-2 0,-1 0,-1 1,0 28,-5-7,-2-1,-2 1,-3-1,-2 0,-5 12,14-57,-1 0,0 1,0-1,0 0,-1 0,0 0,-1 0,1 0,-1-1,-1 1,1-1,-1 0,0 0,0 0,-1 0,0-1,0 1,0-1,-1-1,0 1,0-1,0 0,0 0,0-1,-4 2,8-5,0 0,0 1,0-1,0 0,0 0,0 0,0 0,0 0,0-1,0 1,0-1,0 1,1-1,-1 0,0 0,0 1,0-1,1 0,-1-1,0 1,1 0,-1 0,1-1,-1 1,1-1,0 1,0-1,0 0,0 0,0 1,0-1,0 0,0 0,1 0,-1 0,1 0,-1 0,1 0,0 0,-6-86,6 78,-1-11,1 0,1 0,1 0,1 0,0 0,2 1,1-1,0 1,1 1,1-1,1 1,1 0,0 1,9-11,-5 12,-1 1,2 1,0 0,1 1,0 0,1 2,0 0,1 0,1 2,0 0,12-4,-1 3,-7 1</inkml:trace>
  <inkml:trace contextRef="#ctx0" brushRef="#br0" timeOffset="54561.564">4178 3699,'4'0,"-2"0,-2 5,-6 6,3 2,6-7,9-9,6-9,-5-2,-4 6,-9 5,-8 6,0 4,3 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34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593 107,'0'368,"0"-358,0 0,-1-1,0 1,-1 0,0-1,0 1,-1-1,0 0,-1 0,0 0,0 0,-1 0,-5 7,-5-1</inkml:trace>
  <inkml:trace contextRef="#ctx0" brushRef="#br0" timeOffset="302.925">29 247,'43'-19,"43"-6,17-4,0 3,-8 6,-10 6,-10 6,-8 4,-6 3,-9 1,-3 1,-6 1,-4-1,-5 0,-4-1,-6 5,-12 2,-8-1</inkml:trace>
  <inkml:trace contextRef="#ctx0" brushRef="#br0" timeOffset="531.001">1 812,'43'0,"48"-5,18-6,0-2,-9-2,-11 0,-17 3,-11-1,-10 2,-10 2,-7 3,-4 2,-8 3</inkml:trace>
  <inkml:trace contextRef="#ctx0" brushRef="#br0" timeOffset="965.193">960 755,'32'-24,"-1"-1,-1-2,-1-1,11-17,78-71,-87 97,-30 18,-1 1,1 0,-1 0,1-1,-1 1,1 0,-1 0,1 0,-1 0,1 0,-1 0,1 0,-1 0,1 0,0 0,-1 0,1 0,-1 0,1 0,-1 0,1 0,-1 1,1-1,-1 0,1 0,-1 1,1-1,-1 0,1 1,-1-1,0 1,1-1,-1 0,0 1,1-1,-1 1,0-1,0 1,1-1,-1 1,0-1,0 1,0-1,0 1,1-1,-1 1,0 0,0-1,0 1,0-1,0 1,0-1,-1 1,1-1,0 1,0-1,0 1,0-1,-1 1,1-1,0 1,-1-1,1 1,-4 17,2-13,0-1,0 1,1 0,-1 0,1 0,0 0,1 0,-1 1,1-1,0 0,0 0,0 0,1 1,0-1,0 0,0 0,1 0,-1 0,1-1,0 1,1 0,-1-1,1 1,0-1,0 0,0 0,1 0,0 0,-1-1,1 1,0-1,3 1,-1-2,1 0,0 0,-1-1,1 0,0 0,0-1,0 0,0 0,0 0,0-1,-1 0,1-1,0 1,-1-1,1-1,-1 1,1-1,-1 0,5-4,108-78,-23-20,-87 89</inkml:trace>
  <inkml:trace contextRef="#ctx0" brushRef="#br0" timeOffset="1315.541">2089 332,'-16'3,"0"2,0 0,1 0,-1 2,1 0,1 0,-1 2,1 0,1 0,-2 2,14-10,-1 0,1 0,-1 0,1 0,0 1,-1-1,1 0,0 1,0-1,0 1,0-1,0 1,0-1,0 1,1 0,-1-1,1 1,-1 0,1 0,-1-1,1 1,0 0,0 0,0-1,0 1,0 0,1 0,-1 0,0-1,1 1,-1 0,1 0,0-1,-1 1,2 0,52 38,-1-1,-52-34,-1-1,0 1,0 0,-1 0,1-1,-1 1,0-1,0 1,0-1,-1 1,0-1,0 1,0-1,0 0,-1 0,1 0,-1-1,0 1,0 0,-1-1,1 0,-1 0,1 0,-1 0,0-1,0 1,0-1,0 0,-1 0,0 0,-120 48,107-47,5-4</inkml:trace>
  <inkml:trace contextRef="#ctx0" brushRef="#br0" timeOffset="1564.086">2456 107,'-24'48,"-12"25,-1 5,6-5,9-11,7-12,7-8,5-8,2-4,2-2,1-7</inkml:trace>
  <inkml:trace contextRef="#ctx0" brushRef="#br0" timeOffset="2253.294">2146 361,'51'18,"1"-1,1-3,0-2,1-2,36 0,-80-9,0 0,-1-1,1 0,0-1,-1 0,1-1,-1 0,1 0,-1-1,0 0,0 0,0-1,0-1,-1 1,0-2,0 1,0-1,6-5,0-2,-11 12,0-1,1-1,-1 1,0 0,0-1,-1 1,1-1,0 0,-1 0,0 0,0 0,0 0,0-1,0 1,0-1,-1 1,0-1,0 1,0-1,0 0,0 0,-1 1,0-4,-3 4,0 0,-1 1,0 0,1 0,-1 0,0 0,0 1,0-1,0 1,0 0,-1 0,1 0,0 1,0 0,-1 0,1 0,0 0,-1 0,1 1,0 0,0 0,0 0,0 0,0 1,-3 1,1-2,1 0,-1 0,1 1,0 0,0 0,-1 0,1 1,0-1,1 1,-1 0,1 1,-1-1,1 1,0 0,0 0,0 0,1 0,0 1,0 0,0-1,0 1,0 0,1 1,0-1,0 0,1 1,0-1,0 1,0-1,0 1,1-1,0 1,0-1,0 1,1 0,0-1,0 1,0-1,1 0,0 1,0-1,0 0,0 0,1 0,0 0,3 4,6-1,-1 0,1 0,0-1,1-1,0 0,0 0,0-1,1-1,-1-1,1 1,0-2,0 0,0-1,1 0,9-2,1 1</inkml:trace>
  <inkml:trace contextRef="#ctx0" brushRef="#br0" timeOffset="2683.991">3246 332,'-67'27,"1"3,2 4,-8 7,67-39,1 0,-1 0,1 1,0-1,0 1,0 0,0 0,0 0,1 0,-1 1,1 0,0-1,0 1,0 0,1 1,0-1,-1 0,1 1,1-1,-1 1,1 0,0-1,0 1,0 2,4-4,0 1,1-1,0 0,-1 0,1-1,0 1,1-1,-1 0,0 0,1 0,-1 0,1-1,-1 0,1 0,0 0,0 0,-1-1,1 0,0 0,0 0,-1-1,1 1,0-1,1-1,17-1,0-1,-1-2,1 0,-1-1,0-2,-1 0,0-1,0-1,-1-1,-1-1,0-1,-1 0,5-6,-21 18,-2 3,0 0,0-1,0 1,0-1,0 1,1-1,-1 1,0 0,0-1,1 1,-1-1,0 1,1-1,-1 0,0 1,1-1,-1 1,1-1,-1 0,1 1,-1-1,1 0,-1 1,1-1,-1 0,1 0,-1 1,1-1,-1 0,1 0,0 0,-1 0,1 0,-1 0,1 0,-1 0,1 0,0 0,-1 0,1 0,-1 0,1-1,-1 1,1 0,-1 0,1-1,-1 1,1 0,-1-1,1 1,-1 0,1-1,-1 1,1-1,-1 1,0-1,1 1,-1-1,0 1,0-1,1 1,-1-1,0 1,0-1,0 1,0-1,0 5,-1-1,1 1,-1 0,1 0,0 0,1 0,-1 0,1-1,-1 1,1 0,0 0,0-1,1 1,-1 0,1-1,0 1,0-1,0 0,0 0,1 0,-1 0,1 0,0 0,0-1,0 1,0-1,0 0,0 0,1 0,-1 0,1-1,-1 1,1-1,0 0,0 0,-1 0,1 0,11 1,-1 0,0 0,1-2,-1 0,1 0,-1-1,1-1,-1 0,0-2,0 1,0-1,0-1,-1-1,0 0,10-6,43-38,-48 38</inkml:trace>
  <inkml:trace contextRef="#ctx0" brushRef="#br0" timeOffset="3099.719">3980 219,'-56'42,"2"3,3 3,-42 48,46-18,46-77,1 1,-1 0,1 0,-1 0,1-1,0 1,0 0,-1 0,1 0,1 0,-1 0,0 0,0 0,1-1,-1 1,1 0,-1 0,1 0,0-1,0 1,0 0,0-1,0 1,0-1,0 1,0-1,1 0,-1 1,1-1,-1 0,1 0,-1 0,1 0,0 0,-1 0,1-1,0 1,0 0,0-1,-1 1,1-1,0 0,0 0,2 0,21 3,0-2,0 0,1-2,-1-1,0-1,0-1,0-1,-1-1,0-1,0-2,20-9,-17 4,-1 0,-1-1,0-2,-2-1,0 0,-1-2,0 0,-2-2,0 0,-2-1,-1-1,10-17,-20 28,-1 1,0-1,-1-1,0 1,-1-1,0 1,-1-1,-1 0,0-1,-1-2,0 12,-1 0,0 1,0-1,0 0,-1 1,0-1,0 1,0-1,0 1,-1-1,0 1,0 0,0-1,0 1,0 0,-1 1,0-1,0 0,0 1,0-1,-1 1,1 0,-1 0,0 1,0-1,0 1,0 0,0 0,0 0,-1 0,1 1,-2-1,-8 2,1 0,0 1,-1 1,1 0,0 1,0 0,0 1,1 0,-1 1,1 1,0 0,1 0,-1 2,1-1,0 1,1 1,0-1,1 2,-1 0,2 0,-6 8,7-9,0 1,1 0,1 0,0 0,0 1,1-1,0 1,1 0,0 1,1-1,0 0,1 1,0-1,0 1,2-1,-1 1,2-1,-1 1,1-1,1 0,0 0,1 0,0 0,1-1,0 1,0-1,1 0,1-1,-1 1,2-1,-1-1,1 1,0-1,1-1,0 1,0-2,1 1,6 3,26 14,1-2,0-1,2-2,0-3,1-1,29 4,-45-12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3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1,'-29'33,"-14"12,0-2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39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1,'-4'14,"-8"10,0 6,-4 2,1 1,3-1,4-1,8-6,3-6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3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11,'0'-4,"0"-3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0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1,'-5'33,"3"17,3-1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0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0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304 0,'-27'17,"7"-7,1 1,0 1,1 1,0 0,1 2,1 0,0 0,1 2,1 0,-7 10,20-24,0-1,0 1,0 0,0 0,0 0,0 0,1-1,0 1,-1 0,1 0,0 0,1 0,-1 0,0 0,1 0,0 0,-1 0,1-1,0 1,0 0,1 0,-1-1,1 1,-1-1,1 1,0-1,0 0,0 0,0 0,0 0,0 0,1 0,-1-1,1 1,-1-1,3 2,5 5,-8-5,1 0,0 0,-1 0,0 0,1 0,-1 0,-1 1,1-1,0 1,-1-1,0 1,0 0,0 0,0-1,0 1,-1 0,0 0,0 0,0 0,0 0,0 0,-1-1,0 1,0 0,0 0,0-1,-1 1,1-1,-1 1,0-1,0 1,0-1,0 0,-1 0,1 0,-1 0,0-1,0 1,0-1,0 1,0-1,0 0,-1 0,1-1,-1 1,1-1,-1 1,0-1,-1 0,-53 14,32-12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1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1,'0'24,"0"22,-5 13,-1 1,0-4,1-8,1-2,2-4,1-4,0-4,1-3,0-2,1-1,-1-1,0 1,0-1,0-4</inkml:trace>
  <inkml:trace contextRef="#ctx0" brushRef="#br0" timeOffset="244.552">1 367,'43'-5,"29"-1,6 0,0-4,-8 0,-7 2,-9-3,-9 1,-7 2,-6-3,-3 1,-2-3,0 1,-1-2,1-4,0-4,-5 3</inkml:trace>
  <inkml:trace contextRef="#ctx0" brushRef="#br0" timeOffset="752.098">819 29,'-25'92,"12"-50,1 1,3 0,1 0,3 1,1 2,3-41,0-1,1 1,-1-1,1 1,0 0,0-1,1 1,-1 0,1-1,0 1,1-1,-1 1,1-1,0 1,0-1,0 0,0 0,1 0,-1 0,1-1,0 1,1-1,-1 0,0 1,1-1,0-1,0 1,0-1,0 1,0-1,0 0,0 0,1-1,-1 0,1 1,-1-1,1-1,0 1,-1-1,1 0,149-47,5-11,-158 57,1 0,-1 1,1 0,-1-1,1 1,-1 0,1 0,-1 0,1-1,-1 2,1-1,-1 0,1 0,-1 0,0 1,1-1,-1 1,1-1,-1 1,0-1,1 1,-1 0,0 0,0 0,1 0,-1 0,0 0,0 0,0 0,0 0,0 0,-1 1,1-1,0 0,0 1,-1-1,1 0,-1 1,1-1,-1 1,0-1,0 1,1-1,-1 1,0-1,0 1,0-1,-1 1,1-1,0 0,-1 1,1 1,0-1,0 1,1-1,-1 1,0 0,1-1,0 1,-1-1,1 1,0-1,0 0,0 1,1-1,-1 0,1 0,-1 0,1 0,0 0,-1 0,1 0,0 0,0-1,1 1,-1-1,0 1,0-1,1 0,-1 0,0 0,1 0,-1-1,1 1,0-1,-1 1,1-1,-1 0,1 0,0 0,-1 0,1 0,0-1,108-27,-75 13,-11 6,-2-1,1-1,-1-1,-1-1,0-1,2-3,-22 16,0 0,0 0,1-1,-1 1,0 0,0-1,-1 0,1 1,0-1,0 0,-1 0,1 0,-1 0,0 0,0 0,1-1,-1 1,-1 0,1-1,0 1,0 0,-1-1,0 1,1-1,-1 1,0-1,0 1,0-1,-1 1,1-1,0 1,-1-1,0 1,0 0,0-1,0 1,0 0,0 0,0-1,-1 1,1 0,-1 0,0 0,-6-1,0 1,-1 0,1 0,-1 1,1 1,-1-1,1 1,-1 0,1 1,-1 0,1 1,0 0,-1 0,1 0,0 1,0 0,0 1,1 0,-1 0,1 1,0 0,0 0,1 0,0 1,-1 0,2 0,-1 1,1 0,0 0,0 0,1 0,-3 8,6-10,0-1,0 1,0 0,1 0,0-1,0 1,0 0,1 0,0 0,-1-1,2 1,-1 0,0-1,1 1,0-1,0 1,0-1,1 0,0 0,-1 0,1 0,1-1,-1 1,0-1,1 0,0 1,0-2,3 3,127 61,-124-63,17 6,1-1,-1-2,2 0,-1-2,0-2,1 0,25-3,-29 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39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0,'5'43,"-4"39,-1 9,-1-5,0-8,-1-13,1-7,1-9,-1-8,1-6,0-5,-5-1,-1-3,-1-4</inkml:trace>
  <inkml:trace contextRef="#ctx0" brushRef="#br0" timeOffset="172.677">1 423,'43'9,"29"4,6-1,-9-2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6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1,'-41'360,"38"-343,2-13,-1 1,1 0,0-1,0 1,0 0,1 0,0 0,0-1,0 1,0 0,1 0,0-1,0 1,0 0,1-1,-1 1,1-1,0 1,1-4,-1 0,0 0,1-1,-1 1,1-1,0 1,-1-1,1 0,-1 0,1 0,0 0,-1 0,1-1,-1 1,1-1,-1 1,1-1,-1 0,1 0,-1 0,0-1,0 1,1 0,-1-1,0 0,9-3,105-54,-74 36,1 2,0 2,1 2,17-3,-58 18,-1 1,1 0,-1-1,1 1,0 0,-1 1,1-1,0 0,0 1,-1 0,1-1,0 1,0 0,0 0,-1 1,1-1,0 1,0-1,0 1,-1 0,1 0,-1 0,1 0,0 0,-1 1,0-1,1 1,-1 0,0 0,0 0,0 0,0 0,0 0,-1 0,1 1,0-1,-1 0,0 1,0-1,0 1,0 0,0-1,0 3,-2 6,-1-1,-1 0,1 0,-2 0,0 0,0-1,0 1,-1-1,-1 0,1-1,-2 1,1-1,-1 0,0-1,-1 1,1-1,-1-1,-1 0,-7 5,6-4,0 0,0-1,0 0,-1-1,0 0,0 0,0-2,-1 1,1-1,-1-1,0 0,0-1,0 0,0 0,0-2,0 1,0-1,1-1,-3-1,12 3,-1-1,1 0,-1 0,1 0,0 0,-1 0,1-1,0 1,0-1,0 1,0-1,0 0,0 1,0-1,1 0,-1 0,1-1,-1 1,1 0,0 0,0-1,0 1,0-1,0 1,1 0,-1-1,1 0,0 1,-1-1,1 1,0-1,1 1,-1-1,1-1,37-80,-23 65</inkml:trace>
  <inkml:trace contextRef="#ctx0" brushRef="#br0" timeOffset="519.03">757 254,'-6'41,"2"-26,1 0,1 0,0 1,1-1,1 1,0-1,1 1,1-1,0 1,3 6,-4-20,0 0,0 0,-1 0,2 0,-1 0,0 0,0 0,0 0,1-1,-1 1,1-1,-1 1,1-1,0 0,0 1,-1-1,1 0,0 0,0 0,0 0,0-1,0 1,0 0,0-1,1 0,-1 1,0-1,0 0,0 0,0 0,1 0,-1-1,0 1,0-1,0 1,0-1,0 0,0 0,72-44,82-112,-155 155,0 0,1 1,-1-1,1 0,-1 1,1-1,0 1,0 0,-1-1,1 1,0 0,0 0,0 0,0 0,0 1,1-1,-1 0,0 1,0-1,0 1,1 0,-1 0,0 0,0 0,1 0,-1 1,0-1,0 1,0-1,0 1,0 0,0 0,1 0,-2 0,1 0,0 0,0 0,1 1,2 10,0-1,0 1,-1 0,-1 0,0 0,0 0,-1 1,-1-1,0 1,-1 0,0-1,-2 11,-2 36,-3 0,-2-1,-2 0,-10 22,18-67,1 0,-2-1,0 0,-1 1,0-2,0 1,-1 0,-1-1,0 0,-1-1,0 0,0 0,-1 0,0-1,-1-1,0 1,0-2,-1 1,0-1,0-1,-1 0,0-1,0 0,0-1,-1 0,-4 0,14-3,0-1,0 1,0-1,0 0,1 0,-1 0,0-1,0 1,0-1,1 1,-1-1,0 0,0 0,1 0,-1-1,1 1,-1 0,1-1,0 0,-1 0,1 1,0-1,0-1,0 1,1 0,-1 0,0-1,1 1,0-1,-1 1,1-1,0 1,0-1,0 0,1 0,-1 1,1-1,0 0,-1 0,1-1,0-4,1-1,-1 1,1-1,1 1,-1 0,1-1,1 1,0 0,0 0,0 1,1-1,0 1,3-4,14-12,2 1,0 1,1 1,2 1,0 1,0 1,2 1,0 2,1 1,0 1,6 0,2-5,85-28,-95 34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256 252,'15'5,"0"0,1 0,0-1,0-1,0-1,0 0,0-1,0-1,1 0,-1-2,3 0,-4-2,-2 0,1-1,0-1,-1 0,0-1,-1 0,1-1,-1 0,-1-1,0-1,0 0,-1 0,0-1,0 0,-1-1,-1 0,0-1,13-65,-21 77,0-1,0 0,0 0,0 0,-1 1,1-1,0 0,-1 1,0-1,1 0,-1 1,0-1,0 0,0 1,0-1,0 1,0 0,0-1,-1 1,1 0,0 0,-1 0,1 0,-1 0,1 0,-1 0,0 0,1 1,-1-1,0 1,1-1,-1 1,0-1,0 1,1 0,-1 0,0 0,0 0,0 0,1 0,-1 1,-1 0,-6 1,0 0,1 0,-1 1,1 1,0 0,0 0,0 0,1 1,0 0,-1 0,2 1,-1 0,1 0,0 1,0 0,0 0,1 0,0 0,1 1,0 0,0 0,0 1,-5 13,0 1,2 0,0 0,2 0,0 1,2-1,-1 19,-25 253,27-268,0-1,-2 0,-1 0,-2 0,0-1,-1 1,-2-2,-1 1,0-2,-2 1,-1-2,0 0,-2 0,0-2,-2 0,-3 2,14-17,-1 0,0 0,0 0,-1-1,0-1,1 0,-1 0,0 0,0-1,-1 0,1-1,0 0,-1-1,1 0,0 0,-9-2,15 2,1 0,-1-1,0 1,1-1,-1 1,1-1,-1 0,1 0,-1 0,1-1,0 1,0 0,0-1,-1 0,1 1,1-1,-1 0,0 0,0 0,1 0,-1 0,1-1,0 1,-1 0,1-1,0 1,0-1,1 1,-1-1,0 1,1-1,0 0,0 1,-1-1,1 1,1-1,-1 0,0 0,1-6,0 1,1-1,0 1,1-1,-1 1,1 0,1 0,0 0,0 0,0 0,2 0,9-9,0 1,2 1,0 1,0 0,1 1,1 1,0 0,4 0,11-8,237-132,-197 85,-65 54</inkml:trace>
  <inkml:trace contextRef="#ctx0" brushRef="#br0" timeOffset="284.969">904 421,'-8'10,"-19"18,2 1,1 1,1 2,1 0,2 1,2 2,-2 5,19-38,-1-1,1 1,0 0,0-1,0 1,1 0,-1 0,0-1,1 1,-1 0,1 0,-1 0,1 0,0 0,0 0,0 0,0 0,0 0,0 0,1 0,-1-1,1 1,-1 0,1 0,0 0,0 0,-1-1,1 1,1 0,-1-1,0 1,0-1,0 1,1-1,-1 0,1 0,-1 1,1-1,0 0,-1 0,1 0,0-1,0 1,-1 0,1-1,0 1,0-1,0 1,0-1,0 0,0 0,1 0,14-4,-1 0,0-1,0-1,-1 0,0-1,0-1,0 0,-1-1,-1-1,1 0,-2-1,1 0,5-7,-11 10,-1 1,0-2,0 1,-1 0,0-1,0 0,-1 0,-1-1,1 1,-1-1,-1 0,0 0,-1 6,0 1,0 0,-1-1,0 1,1-1,-1 1,0-1,-1 1,1-1,-1 1,0-1,1 1,-1 0,-1-1,1 1,0 0,-1 0,0 0,0 0,0 0,0 0,0 0,0 1,-1-1,1 1,-1 0,0 0,0 0,0 0,0 0,0 0,0 1,0 0,0-1,-3 1,-20-3,2 6</inkml:trace>
  <inkml:trace contextRef="#ctx0" brushRef="#br0" timeOffset="518.534">1131 703,'9'-10,"9"-7,1-7,1-3,-1-2,-1-1,3 0,1 5,-2 2,0 4,2 7,-4 4</inkml:trace>
  <inkml:trace contextRef="#ctx0" brushRef="#br0" timeOffset="849.43">1667 449,'-8'1,"0"0,-1 0,1 1,0 0,0 0,0 1,1 0,-1 1,1-1,-1 2,1-1,1 1,-1 0,1 0,-1 1,1-1,1 1,-1 1,1-1,0 1,1 0,-4 7,8-11,-1-1,1 1,0 0,0 0,0 0,1-1,-1 1,0 0,1 0,0 0,0-1,0 1,0-1,0 1,0 0,1-1,-1 0,1 1,0-1,-1 0,1 0,0 0,0 0,1 0,-1-1,0 1,1 0,-1-1,3 1,79 32,-80-33,5 3,1-1,-1-1,1 1,0-1,0-1,0 0,0-1,0 0,0 0,-1-1,1 0,0-1,0 0,0 0,-1-1,0 0,1-1,-1 0,0-1,-1 0,7-4,-4-6</inkml:trace>
  <inkml:trace contextRef="#ctx0" brushRef="#br0" timeOffset="1220.229">2005 562,'27'0,"1"0,-1-2,0-1,0-2,0 0,-1-2,0 0,18-9,4-26,-48 41,1 0,0 0,-1 0,1 0,-1 0,1-1,-1 1,1 0,-1 0,0-1,0 1,0 0,0 0,0-1,0 1,0 0,0-1,0 1,0 0,-1 0,1-1,0 1,-1 0,1 0,-1 0,0-1,1 1,-1 0,0 0,0 0,0 0,1 0,-1 0,0 1,0-1,0 0,-1 0,1 1,0-1,0 1,0-1,0 1,-1-1,1 1,-1-1,-8-1,-1 1,1 0,0 0,-1 1,1 0,-1 1,1 0,-1 1,1 0,0 0,0 1,0 0,0 1,1 1,0-1,-1 1,1 1,1 0,-1 0,1 0,0 1,1 0,0 1,0 0,0 0,1 1,0-1,1 1,0 0,0 1,1-1,-2 8,4-11,0 0,0 0,1 0,0 0,0 0,1 0,-1 0,1 0,1 0,-1 0,1 0,0 0,0 0,1 0,0 0,0 0,0 0,1-1,-1 1,1-1,1 0,-1 0,1 0,0 0,0-1,0 1,1-1,0 0,-1 0,1-1,1 0,-1 0,3 2,10 3,-1 0,1-1,0 0,1-2,-1 0,1-1,0-1,10 0,-5-2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48.8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97,'48'5,"49"1,23 0,10-1,2-1,-7-7,-5-2,-4-1,-3-4,-6 0,-7-3,-11 0,-5 3,-9-2,-6 1,-11 3,-11-3,-12 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3:51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0 418,'37'-11,"0"-1,-1-1,0-2,-1-2,-1-1,-1-2,0-1,-2-1,0-2,-2-1,2-4,9-13,-23 22,1 2,0 0,2 1,0 0,0 2,2 0,11-5,-29 19,-1-1,0 1,1 0,-1 0,0 0,1 0,-1 1,1-1,0 1,-1 0,1 0,-1 1,1-1,-1 1,1-1,-1 1,1 0,-1 0,0 1,0-1,1 1,-1-1,0 1,0 0,0 0,-1 1,1-1,0 0,-1 1,0 0,1-1,-1 1,0 0,-1 0,2 2,3 6,0 0,0 0,-2 1,1 0,-1-1,-1 2,0-1,-1 0,1 10,-2 1,-1 0,0 0,-2 0,0 1,-2-1,-1-1,0 1,-6 12,7-25,0 1,-1 0,0-1,0 0,-1 0,-1 0,0-1,0 0,-1 0,0-1,0 0,-1-1,0 1,0-2,-1 1,0-1,0-1,-2 1,1 0,-1 0,0-1,-1-1,1 0,-1 0,0-1,1-1,-1 0,-1-1,1 0,0-1,0-1,0 0,0 0,0-1,0-1,1 0,-1-1,1-1,-1 0,9 2,0-1,0 0,0 0,1 0,0 0,0 0,0-1,0 0,1 1,-1-1,1 0,0 0,1 0,-1 0,1-1,0 1,1 0,-1-1,-1-18</inkml:trace>
  <inkml:trace contextRef="#ctx0" brushRef="#br0" timeOffset="666.258">875 220,'5'0,"-1"0,1 1,0-1,0 1,0 0,-1 0,1 0,0 1,-1 0,1 0,-1 0,0 0,0 1,0-1,0 1,0 0,0 0,-1 1,1-1,-1 1,0 0,0 0,-1 0,1 0,-1 0,0 1,0-1,0 1,0-1,-1 1,0 0,0-1,0 1,-1 0,1 0,-1 0,0 0,-1-1,1 1,-1 0,-1 3,-24 184,-3 10,5-79,11-97,14-26,-1 0,0-1,0 1,0 0,0-1,0 1,0 0,0-1,0 1,0-1,0 1,0 0,0-1,0 1,0-1,0 1,0 0,0-1,0 1,0 0,0-1,-1 1,1-1,0 1,0 0,0 0,-1-1,1 1,0 0,-1-1,1 1,0 0,0 0,-1-1,1 1,0 0,-1 0,1 0,-1 0,1-1,0 1,-1 0,1 0,0 0,-1 0,1 0,-1 0,1 0,0 0,-1 0,1 0,-1 0,1 0,0 1,-1-1,1 0,0 0,-1 0,1 0,0 1,-1-1,1 0,0 0,-1 1,1-1,0 0,0 0,-1 1,1-1,0 1,-2-23,0 0,2 0,1 0,0 0,2 1,1-1,0 1,2-1,0 1,1 1,1-1,1 1,5-6,4-12,1 1,2 1,2 0,1 2,2 1,1 1,1 1,2 2,1 0,1 3,1 0,2 2,0 2,25-11,-58 31,0 0,1 1,0-1,-1 1,1-1,0 1,-1 0,1 0,0 1,0-1,0 1,0-1,0 1,0 0,0 0,0 0,0 0,0 1,0-1,-1 1,1-1,0 1,0 0,0 1,-1-1,1 0,0 1,-1-1,1 1,-1 0,0 0,0 0,0 0,0 0,0 0,0 1,0-1,-1 1,1-1,-1 1,1-1,-1 1,0 0,0 0,-3 11,-1 1,0-1,-1-1,0 1,-1 0,0-1,-2 0,1 0,-1-1,-1 0,0 0,-1-1,-1 0,1 0,-1-1,-7 5,15-14,-24 29,-1-1,-2-2,-1-1,-1-1,0-2,-2-1,-32 16,65-38,0 1,-1 0,1-1,-1 1,1-1,-1 0,0 1,1-1,-1 1,1-1,-1 0,0 1,1-1,-1 0,0 0,1 0,-1 1,0-1,1 0,-1 0,0 0,1 0,-1 0,0 0,1 0,-1 0,0-1,1 1,-1 0,0 0,1-1,-1 1,0 0,1-1,-1 1,1 0,-1-1,0 1,1-1,-1 1,1-1,0 1,-1-1,1 1,-1-1,1 0,0 1,-1-1,1 1,0-1,0 0,0 1,-1-1,1 0,5-9</inkml:trace>
  <inkml:trace contextRef="#ctx0" brushRef="#br0" timeOffset="1154.863">1382 531,'84'-33,"-1"-3,-2-4,0-5,-62 32,-1-1,0-1,-1-1,-1 0,0-1,-1-1,-1 0,-1-1,0 0,5-14,3-25,-21 57,1 1,-1-1,0 0,1 0,-1 0,0 0,0-1,0 1,0 0,0 0,0 0,0 0,0 0,0 0,0 0,-1 0,1 0,0 0,-1 0,1 0,0 0,-1 1,0-1,1 0,-1 0,1 0,-1 0,0 1,0-1,1 0,-1 1,0-1,0 1,0-1,0 1,0-1,0 1,0-1,0 1,0 0,0 0,0-1,0 1,0 0,0 0,0 0,0 0,0 0,0 0,0 1,0-1,0 0,0 0,0 1,0-1,0 1,-7 2,0 0,1 1,-1 0,1 0,0 1,0 0,1 0,-1 1,1 0,0 0,1 0,-1 1,1-1,1 2,-1-1,-1 4,6-8,-1 0,1 1,-1-1,1 0,0 1,0-1,1 0,-1 1,1-1,0 0,-1 0,1 0,1 0,-1 1,0-1,1-1,0 1,-1 0,1 0,0-1,0 1,1-1,-1 1,1-1,-1 0,1 0,0 0,-1 0,1-1,0 1,0-1,0 0,0 1,1-2,-1 1,0 0,0 0,1-1,-1 0,0 0,1 0,34 17,-32-12,0 0,0 0,-1 1,1 0,-2 0,1 0,-1 1,0-1,0 1,0 0,-1 0,0 1,-1-1,0 1,0-1,0 1,-1 0,0-1,-1 1,0 0,0 0,-1 0,1-1,-2 1,1 0,-1-1,0 1,-1-1,0 1,-3 5,6-1,3-16</inkml:trace>
  <inkml:trace contextRef="#ctx0" brushRef="#br0" timeOffset="1401.889">2258 333,'-19'34,"-7"20,2-4,4-10</inkml:trace>
  <inkml:trace contextRef="#ctx0" brushRef="#br0" timeOffset="2288.738">2427 418,'175'-182,"-142"161,-32 21,-1 0,1 0,0 0,-1 1,1-1,0 0,-1 0,1 0,0 1,-1-1,1 0,-1 1,1-1,-1 1,1-1,-1 0,1 1,-1-1,1 1,-1-1,1 1,-1 0,0-1,1 1,-1-1,0 1,0 0,1-1,-1 1,0 0,0-1,0 1,0 0,0-1,0 1,0 0,0-1,0 1,0 0,0-1,0 1,-1 0,1-1,0 1,0 0,-1-1,1 1,-1-1,1 1,-8 45,4-35,2 1,0-1,0 1,1 0,0-1,1 1,0 0,1 0,1-1,-1 1,4 8,-2-15,-1-1,1 0,0 0,0 0,0 0,1-1,-1 1,1-1,0 0,0 0,0 0,0-1,0 0,1 1,-1-1,1-1,0 1,-1-1,1 1,0-2,0 1,0 0,0-1,0 0,0 0,-1 0,1-1,0 0,0 0,0 0,20-8,-1 0,0-2,-1-1,-1-1,0 0,0-2,-2-1,0 0,0-1,12-16,-23 25,1 0,1 0,-1 1,1 1,0 0,1 0,0 1,0 0,0 1,4 0,33-14,-86 49,26-23,-7 4,1 1,0 1,1 0,0 1,2 1,-1 1,-3 6,17-22,0 0,0 1,0-1,0 0,1 0,-1 1,0-1,1 0,-1 1,1-1,-1 1,1-1,0 1,-1-1,1 0,0 1,0-1,0 1,0-1,0 1,1-1,-1 1,0-1,1 1,-1-1,1 0,-1 1,1-1,0 0,0 1,-1-1,1 0,0 0,0 0,0 0,0 0,0 0,1 0,-1 0,0 0,0 0,1 0,-1-1,1 1,67 4,166-127,-228 118,0 1,0-1,1 1,-1 1,1-1,-1 1,1 1,0-1,-1 1,1 1,0-1,0 1,0 1,0-1,-1 1,1 1,0-1,-1 1,1 1,-1-1,0 1,1 1,-1-1,-1 1,1 1,-1-1,1 1,-1 0,1 2,4 12,-2 0,0 1,-1 0,-1 0,0 1,-2 0,-1 0,0 0,-1 1,-2-1,0 1,-1 0,-2-1,-1 12,2 11,-23 158,21-190,0-1,-1 1,0-1,-1 0,0 0,-1-1,0 1,-1-1,0-1,0 1,-1-1,0 0,-1-1,0 0,-7 4,12-9,0 0,0 0,-1-1,1 1,-1-1,1 0,-1-1,0 1,0-1,1 0,-1 0,0 0,0-1,0 0,0 0,0 0,0 0,0-1,0 0,0 0,0 0,1-1,-1 0,0 1,1-2,-1 1,1 0,0-1,0 0,0 0,0 0,0-1,1 1,-1-1,1 0,0 0,0 0,1 0,-1 0,-1-14,-1 0,2 0,1 0,0 0,1 0,1 0,1-1,0 1,2 0,0 0,1 0,1-3,2-2,1-1,2 1,0 0,1 1,1 0,1 1,0 1,2 0,16-17,9 2,-21 21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4:03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1,'0'52,"0"28,0 5,0-3,0-10,0-8,0-10,0-10,0-6,0-7,0-2,0-2,5-6,2-10,-1-13,4-11,0-7,-2-1</inkml:trace>
  <inkml:trace contextRef="#ctx0" brushRef="#br0" timeOffset="285.965">380 142,'-303'266,"233"-194,69-71,0 0,1-1,-1 1,1 0,-1 0,1-1,-1 1,1 0,0 0,-1 0,1 0,0 0,0 0,-1-1,1 1,0 0,0 0,0 0,0 0,0 0,0 0,1 0,-1 0,0 0,0-1,1 1,-1 0,0 0,1 0,-1 0,1-1,-1 1,1 0,-1 0,1-1,0 1,-1 0,1-1,0 1,0-1,-1 1,1-1,0 1,0-1,0 0,-1 1,1-1,0 0,0 0,0 1,0-1,0 0,0 0,0 0,0 0,0 0,61 1,-53-2,18-1,0 1,1 2,-1 1,0 0,0 3,0 0,-1 1,17 7,-37-10,0 1,0-1,0 1,0 0,-1 1,1 0,-1-1,0 2,-1-1,1 0,-1 1,0 0,-1 0,1 0,1 6,1-2,4 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4:02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29 185,'1'-1,"-1"1,0-1,0 1,0-1,1 1,-1-1,0 0,0 1,0-1,0 1,0-1,0 1,0-1,0 0,0 1,-1-1,1 1,0-1,0 1,0-1,-1 1,1-1,0 1,0-1,-1 1,1-1,-1 1,1-1,0 1,-1-1,1 1,-1 0,1-1,-1 1,1 0,-1 0,1-1,-1 1,1 0,-1 0,1 0,-1 0,0-1,1 1,-1 0,1 0,-1 0,0 0,1 0,-1 0,1 1,-1-1,1 0,-1 0,1 0,-1 1,0-1,1 0,-1 0,1 1,-1-1,1 0,0 1,-1-1,1 1,-1-1,1 0,-2 12,0 0,0 0,1-1,1 1,0 0,1 0,0 0,1-1,0 1,1 0,0-1,1 0,0 0,1 0,0 0,0-1,3 3,-5-9,1 1,0-1,0 0,0 0,0-1,0 1,1-1,0 0,0 0,0 0,0-1,0 0,0 0,0 0,1-1,-1 0,1 0,-1 0,1 0,0-1,-1 0,1 0,0-1,-1 1,1-1,-1 0,1-1,-1 0,0 1,0-2,1 1,-1 0,-1-1,1 0,0 0,2-3,176-134,-182 139,-1 0,0 1,1-1,-1 0,0 0,1 0,-1 1,1-1,0 0,-1 0,1 1,-1-1,1 1,0-1,0 0,-1 1,1-1,0 1,0 0,-1-1,1 1,0 0,0-1,0 1,0 0,0 0,0 0,0 0,-1 0,1 0,0 0,0 0,0 0,0 0,0 0,0 0,0 1,0-1,-1 0,1 1,0-1,0 1,0-1,-1 1,1-1,0 1,-1 0,1-1,0 1,-1 0,1-1,-1 1,1 0,-1 0,1-1,-1 1,0 0,1 0,-1 0,0 0,0 0,0 0,1-1,-1 1,0 0,0 0,0 1,2 51,-3-48,0 0,0 0,0 0,1 0,0 0,0 0,0 1,0-1,1 0,0 0,0 0,0 0,1 0,0 0,0 0,0-1,0 1,1-1,-1 1,1-1,1 0,-1 0,0 0,1 0,0-1,0 0,0 1,0-1,1-1,-1 1,1-1,-1 1,1-1,0-1,3 2,9-4,1-1,0 0,-1-1,1-1,-1 0,0-2,0 0,-1 0,0-2,0 0,-1-1,0 0,0-2,-1 1,12-13,-13 15,0-1,0 0,-1-1,0 0,-1-1,0 0,-1-1,0 0,0-1,-2 0,0 0,0-1,-1 0,-1 0,0-1,-1 0,0 0,-2 0,0-1,0 1,-2-1,1 1,-2-6,0 19,0 1,0-1,0 1,0-1,0 1,0-1,0 1,-1-1,1 1,0-1,-1 1,1-1,-1 1,0-1,1 1,-1 0,0-1,0 1,0 0,0 0,0 0,0 0,0 0,-1 0,1 0,0 0,0 0,-1 1,1-1,-1 0,1 1,0-1,-1 1,1-1,-1 1,1 0,-1 0,0 0,1 0,-1 0,1 0,-1 0,0 0,-3 25,8-9</inkml:trace>
  <inkml:trace contextRef="#ctx0" brushRef="#br0" timeOffset="380.789">1441 101,'-19'4,"1"1,1 1,-1 0,1 2,0 0,0 1,1 0,1 2,-1-1,-10 12,22-18,0 1,0 0,1 0,-1 1,1-1,0 1,0 0,1 0,0 0,0 0,0 0,1 0,0 1,0-1,0 0,1 1,0-1,1 0,-1 1,1-1,0 0,0 1,1-1,0 0,0 0,1 0,-1 0,1-1,1 1,-1-1,1 0,0 0,0 0,0 0,1-1,-1 1,1-1,0 0,1-1,-1 1,1-1,-1 0,3 0,3 1,1-2,-1 1,1-2,0 1,0-2,-1 0,1 0,0-1,-1 0,1-1,0 0,-1-1,0 0,0-1,0-1,0 1,0-2,-1 1,0-2,0 1,-1-1,0-1,0 1,0-2,-1 1,-1-1,1 0,-1-1,-1 0,0 0,0 0,-1-1,-1 1,1-1,-2-1,1-1,-4 7,-1-1,0 1,0-1,-1 1,1-1,-1 1,-1 0,1 0,-1 0,0 0,-1 0,1 1,-1-1,0 1,-1 0,1 0,-1 0,0 1,0 0,0 0,-1 0,1 1,-1-1,0 1,0 1,0-1,0 1,-1 0,1 0,-1 1,1 0,-1 0,1 1,-1-1,0 1,1 1,-1 0,1-1,-7 3,-6 3</inkml:trace>
  <inkml:trace contextRef="#ctx0" brushRef="#br0" timeOffset="660.77">1892 411,'-10'-10,"-3"-17,1-9,7-3,4 0,3 2,5 2,2 3,4 2,0 1,3 5,-2 3,2 4,-3 10,-2 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4:0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393 395,'0'-3,"0"1,-1-1,0 1,1-1,-1 1,0 0,0-1,-1 1,1 0,0 0,-1 0,1 0,-1 0,0 0,1 0,-1 0,0 1,0-1,0 1,-1-1,1 1,0 0,0 0,-1 0,1 0,-1 0,1 1,-1-1,1 1,-3-1,-79-5,-89 53,172-47,0-1,0 1,0 0,0 0,0 0,0 0,0 0,-1 0,1 0,0 1,0-1,0 0,0 1,0-1,0 0,0 1,1-1,-1 1,0-1,0 1,0 0,0-1,1 1,-1 0,0 0,0 0,1-1,-1 1,1 0,-1 0,1 0,-1 0,1 0,0 0,-1 0,1 0,0 0,0 0,0 0,-1 0,1 0,0 0,1 0,-1 0,0 0,0 1,0-1,1 0,-1 0,0 0,1 0,-1-1,1 1,-1 0,1 0,-1 0,1 0,0 0,77 24,-71-24,0 0,-1 0,1 1,0-1,-1 1,1 1,-1-1,0 1,0 0,0 1,0-1,-1 1,1 0,3 5,-8-6,0 1,0-1,0 1,-1 0,0-1,0 1,0 0,0-1,0 1,-1-1,0 1,0 0,0-1,0 0,0 1,-1-1,1 0,-1 1,0-1,0 0,0 0,0 0,-1-1,1 1,-1-1,0 1,1-1,-1 0,0 0,-1 0,1 0,0-1,0 1,-4 0,-6 8,-29 22,28-23,1 0,0 1,1 1,0-1,1 2,0 0,1 0,-7 11,16-21,-1 0,1 0,0 1,0-1,0 0,0 1,1-1,-1 1,1-1,-1 1,1-1,0 1,0-1,0 1,0-1,0 1,1-1,-1 1,1-1,-1 1,1-1,0 0,0 1,0-1,1 0,-1 0,0 1,1-1,-1 0,1-1,0 1,0 0,0 0,0-1,0 1,0-1,2 1,1 1,1 0,-1 0,1-1,0 0,-1 0,1-1,0 0,0 0,0 0,0-1,1 0,-1 0,0 0,0-1,4 0,56-35,-50 19</inkml:trace>
  <inkml:trace contextRef="#ctx0" brushRef="#br0" timeOffset="266.005">224 0,'-25'465,"19"-270,-48 192,58-335,2-34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4:12.2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0 275,'23'-13,"1"0,0 2,1 1,-1 0,2 2,0 1,-1 1,2 2,21-2,1432-157,-1298 146,-115 10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4:15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460 254,'-56'18,"10"-6,1 2,0 2,1 2,1 3,-6 4,49-25,-1 0,1 0,-1 0,1 0,-1 0,1 0,0 0,-1 0,1 0,-1 1,1-1,-1 0,1 0,0 0,-1 1,1-1,0 0,-1 0,1 1,0-1,-1 0,1 1,0-1,-1 0,1 1,0-1,0 0,0 1,-1-1,1 1,0-1,0 0,0 1,0-1,0 1,0-1,0 1,0-1,0 1,0-1,0 0,0 1,0-1,0 1,0-1,0 1,0-1,0 0,1 1,-1-1,0 1,0-1,1 0,-1 1,0-1,0 0,1 1,-1-1,0 0,1 0,-1 1,1-1,-1 0,0 0,1 1,33 8,-25-7,111 42,-117-43,0 1,0 0,0-1,0 1,-1 0,1 0,-1 1,1-1,-1 0,0 1,0-1,0 1,0 0,0 0,-1 0,1 0,-1 0,0 0,0 0,0 0,0 0,-1 0,1 1,-1-1,0 0,0 1,0-1,0 0,0 1,-1-1,0 0,1 0,-1 0,0 1,-1-1,0 2,-6 7,0-1,-1 1,0-2,-1 0,0 0,0 0,-1-2,0 1,-1-1,1-1,-2 0,1-1,-1 0,1-1,1 0,-1-1,0-1,0 0,0-1,0 0,-1 0,1-1,0-1,-13-1,24 1,-1 0,1 0,0 0,-1 0,1 0,0 0,-1 0,1-1,0 1,-1 0,1-1,0 1,0-1,-1 0,1 1,0-1,0 0,0 0,0 1,0-1,0 0,0 0,0 0,0 0,1 0,-1 0,0-1,1 1,-1 0,0 0,1-1,0 1,-1 0,1 0,0-1,-1 1,1 0,0-1,0 1,0 0,0-1,1 1,4-17</inkml:trace>
  <inkml:trace contextRef="#ctx0" brushRef="#br0" timeOffset="480.097">798 367,'-53'385,"4"-169,48-210,-1-1,0 0,0 0,0 1,0-1,-1 0,1-1,-1 1,-1 0,1-1,-1 0,1 0,-1 0,-1 0,1-1,0 1,-1-1,0 0,1 0,-1-1,0 1,-1-1,1 0,-3 0,6-4,0 0,-1 0,1-1,0 1,0-1,1 1,-1-1,0 0,1 1,0-1,0 0,0 0,0 0,0 0,0 0,1 0,-1 0,1 0,0 0,0 0,0-1,0 1,1 0,-1 0,1 0,0 0,0 0,0 0,0 0,1 1,-1-1,1 0,16-40,2 0,2 1,2 2,1 0,2 2,2 0,10-7,-15 16,1 0,2 2,0 0,2 2,1 1,1 2,1 1,1 1,0 2,2 1,0 2,4 0,-37 13,1 1,0-1,-1 1,1-1,0 1,0 0,0 0,-1 1,1-1,0 0,0 1,0 0,0 0,0 0,0 0,0 0,0 0,0 1,0 0,0-1,0 1,0 0,0 0,0 1,-1-1,1 1,-1-1,1 1,-1 0,1 0,-1 0,0 0,0 0,0 1,0-1,-1 0,1 1,0 0,-1-1,0 1,0 0,0 0,1 1,-5 9,-1-1,0 1,0 0,-2-1,1 0,-1 0,-1-1,0 0,-1 0,0-1,-1 1,0-2,-10 10,3-2,-1-1,-1 0,0-2,-1 0,-1 0,0-2,-1-1,0 0,-1-2,0 0,0-1,-1-2,-3 1,25-7,0 1,-1-1,1 1,0-1,-1 1,1-1,0 0,-1 1,1-1,0 0,-1 0,1 0,0 0,-1 0,1-1,-1 1,1 0,0 0,0-1,-1 1,1-1,0 0,0 1,-1-1,1 0,0 1,0-1,0 0,0 0,0 0,0 0,0 0,0 0,1-1,5-9</inkml:trace>
  <inkml:trace contextRef="#ctx0" brushRef="#br0" timeOffset="1002.137">1251 594,'25'-3,"0"-1,0-2,0 0,0-1,-1-2,0 0,-1-2,0 0,-1-1,7-6,-6 1,0-1,-1-1,-2 0,1-2,-2 0,-1-2,-1 0,-1 0,10-20,-4-19,-22 61,1 0,-1 0,-1-1,1 1,0 0,0 0,0-1,-1 1,1 0,0 0,-1 0,0-1,1 1,-1 0,1 0,-1 0,0 0,0 0,0 0,1 0,-1 1,0-1,0 0,0 0,0 1,-1-1,1 0,0 1,0-1,0 1,0 0,-1-1,1 1,0 0,0 0,-1 0,1 0,0 0,0 0,-1 0,1 0,0 0,0 0,-1 1,1-1,0 1,0-1,0 1,0-1,-11 5,2 0,-1 0,1 1,-1 0,2 1,-1 0,1 1,0 0,1 0,-1 1,2 0,-1 0,1 1,1 0,-4 7,8-14,0 0,0 0,0 0,0 0,1 0,-1 1,1-1,0 1,0-1,0 1,0 0,1-1,-1 1,1-1,0 1,0 0,1 0,-1-1,1 1,0-1,-1 1,2-1,-1 1,0-1,1 1,-1-1,1 0,0 0,0 0,0 0,1 0,-1 0,1-1,0 1,-1-1,1 0,0 1,0-1,1 0,136 68,-85 25,-53-94,0 0,0 0,1 0,-1 0,0 0,0-1,1 1,-1-1,0 1,1-1,-1 0,0 0,1 0,-1 0,0 0,1-1,-1 1,0-1,0 1,1-1,-1 0,0 0,0 0,0 0,15-9</inkml:trace>
  <inkml:trace contextRef="#ctx0" brushRef="#br0" timeOffset="1182.789">2153 367,'-24'39,"-8"17,2 4,10-9,9-12</inkml:trace>
  <inkml:trace contextRef="#ctx0" brushRef="#br0" timeOffset="1366.459">2210 0,'0'29,"0"15,0-1</inkml:trace>
  <inkml:trace contextRef="#ctx0" brushRef="#br0" timeOffset="2183.926">2323 566,'208'-222,"-208"221,1 0,-1 0,1 0,-1 0,1 0,0 0,0 0,0 0,-1 0,1 0,0 1,0-1,0 0,0 1,0-1,0 1,0-1,1 1,-1 0,0-1,0 1,0 0,0 0,0 0,1-1,-1 1,0 1,0-1,0 0,0 0,1 0,-1 1,0-1,0 0,0 1,0-1,0 1,0-1,0 1,0 0,0-1,0 1,0 0,0 0,-1 0,1 0,0-1,0 1,-1 0,1 0,-1 0,1 1,-1-1,1 0,-1 0,0 0,1 0,-1 0,0 0,0 1,0-1,0 0,0 0,0 0,0 1,1 26,-2-24,1-1,-1 0,1 0,-1 0,1 1,0-1,0 0,1 0,-1 1,1-1,-1 0,1 0,0 0,0 0,1 0,-1 0,0 0,1 0,0 0,0-1,0 1,0 0,0-1,0 0,1 0,-1 0,1 0,0 0,-1 0,1 0,0-1,0 1,0-1,3 1,4-3,-1 0,1-1,-1 0,1 0,-1-1,0-1,0 1,0-1,0-1,-1 0,0 0,0-1,0 1,6-8,91-70,-100 80,0 1,1-1,-1 2,1-1,0 0,-1 1,1 0,0 1,0-1,0 1,-1 0,1 1,0-1,0 1,0 0,-1 1,1-1,1 2,36 4,79-9,-155 39,-6-4,-69 73,107-105,0 1,-1-1,1 0,0 0,0 1,0-1,0 0,0 1,0-1,1 1,-1-1,0 1,1-1,-1 1,1 0,0-1,-1 1,1 0,0-1,0 1,0 0,0-1,0 1,1 0,-1-1,0 1,1 0,-1-1,1 1,-1-1,1 1,0-1,0 1,0-1,0 0,0 1,0-1,0 0,0 0,1 1,-1-1,0 0,1 0,-1-1,1 1,-1 0,1 0,-1-1,1 1,-1-1,1 1,0-1,-1 0,1 1,0-1,-1 0,3 0,14-5,-1-1,1 0,-1-2,-1 0,1 0,-1-2,-1 0,1-1,-2 0,0-1,8-9,23-16,109-77,-151 111,1 0,-1 0,0 1,1-1,-1 1,1 0,0 0,-1 0,1 0,0 1,0 0,0 0,1 0,-1 0,0 0,0 1,0 0,1 0,-1 0,0 0,0 1,1 0,-1-1,0 2,0-1,0 0,0 1,0 0,-1 0,1 0,0 0,-1 0,0 1,1 0,-1 0,0 0,0 0,-1 0,1 0,-1 1,1-1,0 4,2 13,-1 1,0-1,-2 1,-1 0,0 0,-2 0,0 0,-1-1,-4 16,-5 15,-2 0,-3-1,-1-1,-3 0,-6 7,12-23,10-23,0-1,-1 0,0-1,-1 1,0-1,0 0,-1 0,1-1,-2 0,1 0,-1-1,0 0,0 0,-1 0,0-1,0-1,0 0,0 0,-1-1,-9 3,16-6,-1 0,1 0,-1 0,0 0,1-1,-1 1,1-1,0 0,-1 0,1-1,0 1,-1 0,1-1,0 0,0 0,0 0,1 0,-1 0,0-1,1 1,-1-1,1 0,0 0,0 1,0-1,0-1,1 1,-1 0,1 0,0-1,0 1,0 0,0-1,0 1,1-1,0 1,0-1,0 0,0 1,0-1,1 1,-1-1,1 1,0 0,0-1,0 1,1 0,-1-1,1 1,0 0,1-2,9-12,2 0,-1 0,2 1,0 1,1 1,1 0,0 1,1 1,0 0,1 1,0 2,0 0,2 0,-18 7,298-132,-268 122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4:18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1,'1'86,"-13"218,-5-13,17-267</inkml:trace>
  <inkml:trace contextRef="#ctx0" brushRef="#br0" timeOffset="483.6">0 481,'424'-54,"-407"53,0-1,0 0,0-1,0-1,0 0,-1-1,0-1,0-1,0 0,-1-1,0-1,-1 0,1-1,-2-1,0 0,9-9,94-146,-115 165,-1-1,0 1,0 0,0-1,1 1,-1 0,1-1,-1 1,1 0,-1 0,1-1,0 1,-1 0,1 0,0 0,0 0,0 0,0 0,0 0,0 0,0 0,0 1,1-1,-1 0,0 1,0-1,1 1,-1-1,0 1,1-1,-1 1,0 0,1 0,-1 0,1 0,-1 0,0 0,1 0,-1 0,0 1,1-1,-1 0,0 1,1-1,-1 1,0-1,0 1,1 0,-1 0,0-1,0 1,0 0,0 0,1 1,-6 103,-1-75,-12 58,10-64,2 1,1 0,1 0,1 0,1 0,2 20,-1-41,0 0,1 0,0 0,0-1,0 1,0 0,0 0,1 0,-1-1,1 1,0-1,0 0,1 1,-1-1,1 0,0 0,-1 0,1-1,0 1,1-1,-1 1,0-1,1 0,-1 0,1-1,0 1,-1-1,1 0,0 0,0 0,0 0,0-1,0 1,0-1,0 0,0 0,3-1,11-2,-1-1,0 0,0-1,0-1,0 0,-1-1,0-1,4-4,26-10,-30 14,-14 6,0 1,0-1,0 0,0 1,0 0,0-1,0 1,1 0,-1 0,0 0,1 1,-1-1,1 0,-1 1,1 0,-1 0,1-1,0 1,-1 1,1-1,-1 0,1 1,-1-1,1 1,-1 0,0 0,1 0,-1 0,0 0,1 0,-1 1,0-1,0 1,0-1,1 3,47 64,-33-60</inkml:trace>
  <inkml:trace contextRef="#ctx0" brushRef="#br0" timeOffset="1050.053">1693 396,'-61'45,"17"-14,1 2,2 1,-29 32,30-3,39-62,1 0,-1 0,1 0,-1 0,1 0,-1 0,1 0,0 0,0 1,0-1,-1 0,1 0,0 0,0 0,1 1,-1-1,0 0,0 0,0 0,1 0,-1 0,1 1,-1-1,1 0,-1 0,1 0,0 0,-1 0,1-1,0 1,0 0,0 0,0 0,-1-1,1 1,0 0,0-1,0 1,1-1,-1 1,0-1,0 1,0-1,0 0,0 0,1 1,-1-1,0 0,0 0,0 0,0 0,1-1,-1 1,0 0,0 0,0-1,0 1,0-1,20-2,-1-2,-1-1,1 0,-1-1,0-1,-1-1,13-8,-13 8,205-129,-222 137,-1 0,1 0,0 0,0-1,0 1,0 0,0 0,0 1,0-1,0 0,1 0,-1 1,0-1,0 0,1 1,-1-1,0 1,1 0,-1-1,0 1,1 0,-1 0,1 0,-1 0,0 0,1 0,-1 0,1 0,-1 1,0-1,1 0,-1 1,0-1,1 1,-1 0,0-1,0 1,0 0,1 0,-1 0,0 0,0 0,0 0,-1 0,1 0,0 0,0 0,0 1,-1-1,1 0,-1 0,1 1,-1 0,0 4,0 0,1 0,-1 0,1 0,0 0,0 0,1 0,0 0,0-1,0 1,1-1,-1 1,2-1,-1 0,0 0,1 0,0-1,0 1,0-1,1 0,-1 0,1 0,0-1,0 0,0 0,1 0,-1 0,1-1,0 0,-1 0,2-1,10-2,0-1,1 0,-1-1,0-1,0-1,0-1,-1 0,0-1,0-1,-1 0,0-1,0-1,1-1,22-14,-1-2,-2 0,-1-3,-1-1,-1-1,-2-2,14-22,-30 37,0 0,-2-1,0-1,-1 0,-1-1,-1 1,-2-2,0 1,-1-2,-4 22,-1 0,0 0,0 0,-1-1,1 1,0 0,-1-1,0 1,1-1,-1 1,0 0,0-1,0 1,0-1,-1 1,1-1,-1 1,0 0,1-1,-1 1,0 0,0 0,0 0,-1-1,1 1,0 0,-1 1,0-1,1 0,-1 0,0 1,0-1,0 1,0-1,0 1,0 0,0 0,0 0,-1 0,1 0,0 0,-1 1,1-1,0 1,-1 0,1-1,-1 1,1 0,-1 1,1-1,0 0,-1 1,1-1,-1 1,1 0,-9 8,1 1,0 0,1 0,0 1,0 0,1 1,1 0,0 0,1 1,0-1,1 1,0 1,1-1,0 1,1 0,1-1,0 4,-5 12,1-11,1 0,0 0,2 1,0 0,1-1,1 1,0 0,2 0,0-1,1 1,1 0,1-1,0 0,1 0,1 0,5 9,-10-26,-1 0,0 0,1 1,-1-1,1 0,0 0,-1 0,1 0,0 0,0 0,-1 0,1-1,0 1,0 0,0 0,0-1,0 1,0 0,0-1,1 1,-1-1,0 0,0 1,0-1,0 0,1 1,-1-1,0 0,0 0,0 0,1 0,-1 0,0-1,0 1,1 0,6-9</inkml:trace>
  <inkml:trace contextRef="#ctx0" brushRef="#br0" timeOffset="1217.243">2088 283,'43'0,"39"-5,14-1,1 0,-11 1,-11 1,-13 2,-8 1,-8 0,-8 1,-9 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4:26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474 134,'-35'6,"0"1,0 2,1 1,0 2,1 1,1 2,-9 6,26-12,0 0,1 1,-1 1,2 0,0 1,0 1,1 0,1 0,0 1,1 1,0 0,1 0,1 1,1 0,-4 10,10-23,-1 0,1 0,0 0,0 0,1 0,-1 0,1 0,-1 0,1 1,0-1,0 0,0 0,1 0,-1 0,1 0,0 0,0 0,0 0,0 0,0 0,0 0,1 0,0-1,-1 1,1-1,0 1,0-1,0 1,1-1,-1 0,1 0,-1 0,1-1,-1 1,1-1,0 1,0-1,0 0,0 0,0 0,0 0,1 0,13-1,-1-1,0 0,0-1,0 0,0-2,0 0,0 0,-1-1,0-1,6-4,14-8,0-1,-1-2,-1-1,-1-2,-2-1,22-22,-35 31,-1-1,-1 0,-1-1,0 0,-1-2,5-9,-18 23,-13 27,5-9,2 0,-1 1,2 0,0 0,0 1,1-1,1 1,0 0,1 0,0 0,1 0,1 0,0 1,1-1,1 0,0 0,1 0,0-1,1 1,1-1,3 7,-5-16,0 0,1-1,0 1,0-1,0 0,1 0,-1 0,1 0,-1-1,1 0,0 0,0 0,0-1,0 1,0-1,0 0,0-1,0 1,1-1,-1 0,1-1,112-15,-89 5,0-1,-1-2,0-1,-2 0,1-3,-2 0,0-1,-2-2,0 0,-1-1,2-5,-3 6,-1 0,0-1,-2-1,0-1,-2-1,0 0,-2-1,-1-1,7-19,-19 44,0 0,0 0,-1 0,1 0,0 0,-1 0,1 0,-1 0,0 0,0 0,1 0,-2-1,1 1,0 0,0 0,-1 0,1 0,-1 0,1 0,-1 0,0 0,0 0,0 0,0 0,0 0,0 1,-1-1,1 0,0 1,-1-1,0 1,1 0,-1-1,0 1,1 0,-1 0,0 0,0 0,0 0,0 1,0-1,0 1,0-1,0 1,-1-1,1 1,0 0,0 0,0 0,0 1,0-1,0 0,-1 1,-8 4,-1 0,1 1,0 0,1 0,-1 2,1-1,1 1,-1 1,1-1,1 2,0-1,0 1,-3 6,5-9,-2 3,1 0,0 0,1 0,0 1,1 0,0 0,1 0,0 1,-1 3,4-12,1 0,-1 0,0 0,1 1,0-1,0 0,0 0,0 1,0-1,0 0,1 0,0 0,0 0,-1 0,2 0,-1 0,0 0,1 0,-1 0,1 0,0-1,0 1,0-1,0 1,0-1,1 0,-1 0,1 0,-1 0,1 0,0-1,0 1,0-1,0 0,0 0,1 1,15 2,0-1,0 0,0-2,1 0,-1-1,0-1,12-2,25 0,87-10,-141 11,0 1,0 0,0 0,0 0,1 1,-1-1,1 0,-1 1,0-1,1 1,-1 0,1 0,-1 0,0 0,1 1,-1-1,1 0,-1 1,0 0,1-1,-1 1,0 0,0 0,0 1,1-1,-1 0,0 1,-1-1,1 1,0 0,0-1,-1 1,1 0,-1 0,1 0,-1 0,0 0,0 1,0-1,0 0,0 0,-1 1,1-1,-1 0,1 2,-8 47,5-47,1 0,-1 1,0-1,1 0,0 1,0-1,0 1,1-1,0 1,0-1,0 1,0 0,0-1,1 1,0-1,0 0,0 1,1-1,-1 0,1 1,0-1,0 0,1 0,-1-1,1 1,0 0,0-1,0 0,0 1,1-1,-1-1,1 1,0 0,1 0,15 1,0 0,0-2,0 0,1-1,-1-2,0 0,17-3,-12 0,1-1,-1-2,-1-1,1 0,-1-2,-1-1,0-1,-1 0,0-2,0-1,-2-1,0 0,-1-1,0-2,4-6,-18 20,0 0,0-1,-1 1,1-1,-1 0,-1 0,1 0,-1-1,0 1,-1-1,1 1,-1-1,-1 0,1 0,-1 0,0 0,-1 0,0 0,0 0,-1-3,0 7,0 1,0 0,0 0,0 0,-1 0,1 0,-1 0,0 0,1 0,-1 0,0 1,0-1,0 1,0 0,-1-1,1 1,0 0,0 0,-1 0,1 1,0-1,-1 0,1 1,-1 0,1-1,-1 1,1 0,-1 1,1-1,-1 0,1 0,-1 1,-1 0,-78 29,64-17,0 0,1 1,1 1,0 1,1 0,1 1,1 0,0 1,1 1,1 0,1 0,1 1,-2 6,9-21,0-1,0 1,0 0,1 0,0 0,0 0,0 0,1 1,-1-1,1 0,0 0,1 0,-1 0,1 1,0-1,0 0,1 0,0 0,0-1,0 1,0 0,1-1,-1 1,1-1,0 0,1 0,-1 0,1 0,-1-1,1 1,3 1,12 5,-1 0,2-2,-1 0,1-2,1 0,-1-1,1 0,-1-2,1-1,0 0,1-2,-1 0,15-3,5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4:0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74 594,'23'130,"-23"-127,4 22,-1 1,0 0,-2-1,-2 1,0 0,-1 0,-2 0,0-1,-2 0,-1 0,-7 16,14-39,0 0,0-1,-1 1,1-1,-1 1,1-1,-1 1,1-1,-1 1,0-1,0 0,0 1,0-1,0 0,0 1,0-1,0 0,0 0,-1 0,1 0,0 0,-1-1,1 1,0 0,-1-1,1 1,-1 0,1-1,-1 0,0 1,1-1,-1 0,1 0,-1 0,0 0,1 0,-1 0,1-1,-1 1,0 0,1-1,-1 1,1-1,-1 0,1 1,0-1,-1 0,1 0,0 0,-1 0,1 0,0 0,0 0,0 0,0-1,0-6,0 0,0-1,1 1,1 0,-1 0,1 0,1 0,-1 0,1 0,1 0,0 0,0 1,0-1,4-5,15-32,2 1,1 1,3 1,1 2,2 1,2 1,2 1,1 3,1 0,2 3,1 1,2 2,0 1,10-1,27-1,-77 28,0 1,-1 0,1 0,0-1,0 1,-1 0,1 0,0 1,0-1,0 0,-1 1,1-1,0 1,-1-1,1 1,0 0,-1 0,1 0,-1-1,1 2,-1-1,0 0,1 0,-1 0,0 1,0-1,0 0,0 1,0-1,0 1,0 0,0-1,-1 1,1-1,-1 1,1 0,-1 0,1-1,-1 1,0 0,0 0,0 0,0-1,0 2,-3 11,0 1,-1-1,0 0,-1 0,0 0,-1-1,-1 0,0 0,-1-1,0 0,-1 0,-7 6,-9 15,-2-1,-1-2,-2-1,-1-1,-1-1,-1-2,-1-2,-1-1,-7 2,42-23,-1-1,1 1,-1 0,0 0,1-1,-1 1,1-1,-1 1,0 0,0-1,1 1,-1-1,0 0,0 1,0-1,1 0,-1 1,0-1,0 0,0 0,0 0,0 0,0 0,1 0,-1 0,0 0,0 0,0 0,0 0,0 0,0-1,1 1,-1 0,0-1,0 1,0-1,1 1,-1-1,0 1,0-1,1 1,-1-1,1 0,-1 1,0-1,1 0,-1 0,1 0,6-12</inkml:trace>
  <inkml:trace contextRef="#ctx0" brushRef="#br0" timeOffset="631.824">611 680,'38'11,"1"-1,0-2,1-2,-1-1,1-2,0-2,30-3,-59 2,0-1,0 0,0-1,0 0,0 0,0-1,-1-1,0 0,1 0,-1-1,-1 0,1-1,-1 0,0 0,0-1,-1 0,0-1,0 1,-1-2,0 1,0-1,-1 0,0-1,-1 1,0-1,0 0,-1 0,2-8,-5 15,-1 0,0 0,0-1,0 1,0 0,0 0,0 0,-1 0,1 0,-1 0,0 1,0-1,0 0,0 0,-1 0,1 1,-1-1,0 1,1-1,-1 1,0 0,-1 0,1-1,0 2,0-1,-1 0,1 0,-1 1,0-1,0 1,1 0,-1 0,0 0,0 0,0 0,-6-1,1 1,-1-1,0 1,1 1,-1 0,0 0,0 1,0 0,1 0,-1 1,-7 2,2 2,-1 0,1 1,1 0,-1 2,1-1,1 1,-1 1,1 0,1 1,0 0,1 1,0 0,1 1,0 0,1 0,0 1,1 0,1 0,0 0,1 1,-1 4,5-15,0-1,0 1,1 0,-1-1,1 1,-1 0,1 0,0-1,0 1,1 0,-1 0,1-1,0 1,0 0,0-1,1 1,-1-1,1 1,0-1,0 0,0 0,0 0,0 0,1 0,-1 0,1 0,0-1,0 0,0 1,0-1,0 0,1 0,-1-1,0 1,1-1,-1 0,1 0,0 0,-1 0,1 0,0-1,0 0,32 1,-1-1,1-2,0-2,-1-1,0-2,-1-1,1-2,-1-1,-1-2,0-1,-1-2,-1-1,0-1,-2-2,0-1,-1-1,-1-1,-1-2,-1 0,-2-2,0-1,42-73,-64 99,-1 1,0-1,0 1,0-1,-1 1,1-1,0 1,0-1,-1 1,1-1,-1 1,1-1,-1 1,0 0,0-1,1 1,-1 0,0 0,0-1,0 1,0 0,-1 0,1 0,0 0,0 0,-1 1,1-1,0 0,-1 0,1 1,-1-1,1 1,-1 0,1-1,-1 1,1 0,-1 0,1 0,-1 0,1 0,-1 0,1 0,-1 0,1 1,-1-1,1 1,-1-1,1 1,-1-1,1 1,0 0,-1 0,1 0,0 0,0 0,0 0,0 0,0 0,-1 0,-10 6,0-1,0 1,1 1,0 0,0 1,1 0,0 1,1 0,0 0,0 1,1 0,1 1,-1-1,2 1,0 1,-3 8,8-19,0 1,0 0,0 0,1 0,-1 0,0 0,1 0,0 0,0 0,0 0,0 0,1 0,-1 0,1 0,-1 0,1-1,0 1,0 0,0 0,1 0,-1-1,1 1,-1-1,1 1,0-1,0 0,0 0,0 1,1-1,-1-1,0 1,1 0,0-1,-1 1,1-1,1 1,109 31,-112-33,99 19,-98-18,0 0,1-1,-1 1,0 0,0 0,0 1,0-1,0 0,0 1,0-1,0 1,0-1,-1 1,1 0,-1 0,1 0,-1 0,0 0,0 0,0 0,0 0,0 1,0-1,-1 0,1 1,-1-1,1 0,-1 1,0-1,0 1,0-1,0 0,-1 1,1-1,0 0,-1 1,0-1,0 0,0 3,-21 30,11-20</inkml:trace>
  <inkml:trace contextRef="#ctx0" brushRef="#br0" timeOffset="1215.747">1880 397,'36'-4,"-1"-1,1-2,-1-1,-1-2,0-2,0-1,-1-1,-1-2,0-1,-2-2,1-1,-19 10,-1 0,0-1,-1 0,-1-1,1 0,-2 0,0-1,0 0,-1-1,-1 0,0 0,-1 0,-1 0,1-6,-4 19,0 0,-1 0,1 0,-1 0,1-1,-1 1,1 0,-1 0,0 0,0-1,0 1,1 0,-1 0,0-1,-1 1,1 0,0 0,0-1,0 1,-1 0,1 0,-1 0,1-1,-1 1,1 0,-1 0,0 0,1 0,-1 0,0 0,0 0,0 0,0 1,1-1,-1 0,-1 0,1 1,0-1,0 0,0 1,0-1,0 1,0 0,-1-1,1 1,0 0,0 0,-1 0,1 0,0 0,0 0,-1 0,1 0,0 0,0 1,-1-1,1 0,0 1,0-1,0 1,0-1,0 1,0 0,0-1,0 1,0 0,-7 8,0-1,1 1,1 1,-1 0,1 0,1 0,0 0,1 1,0 0,0 0,1 0,0 0,1 5,-7 15,-8 29,3 1,2 0,3 1,3 0,2 2,-22 371,28-421,-1-1,-1 1,0-1,-1 0,0 1,-1-1,0 0,-1 0,-1 0,0 0,-1 0,0-1,-1 0,0 0,-1 0,0-1,-1 0,0 0,-4 1,8-9,-1-1,1 0,-1 0,0 0,0 0,0-1,0 0,0 0,0-1,0 1,0-1,0 0,0 0,0-1,0 1,0-1,0 0,0-1,0 1,0-1,0 0,1 0,-1-1,1 1,0-1,-1 0,1 0,1 0,-1-1,0 0,1 1,0-1,-1 0,2-1,-1 1,0 0,1-1,0 0,0 1,0-1,1 0,-1-2,0-11,1-1,1 0,1 0,1 0,0 1,1-1,1 0,1 1,1 0,0 1,1-1,1 1,1 0,0 1,1 0,1 0,0 1,1 1,1 0,0 1,1 0,9-6,-6 1,1 0,1 1,0 1,2 1,-1 1,2 1,0 1,0 0,1 2,13-4,-17 9</inkml:trace>
  <inkml:trace contextRef="#ctx0" brushRef="#br0" timeOffset="1521.168">2557 623,'-93'40,"13"23,78-61,0 0,0 0,0 0,0 1,0-1,1 1,-1-1,1 1,0 0,-1-1,1 1,1 0,-1 0,0 0,1 0,-1 0,1 0,0 0,0 0,0 0,0 0,0 0,1-1,0 1,-1 0,1 0,0 0,0 0,1-1,-1 1,2 2,3 0,0-1,1 0,0 0,-1 0,1-1,1 1,-1-2,0 1,1-1,-1 0,1-1,-1 0,1 0,0-1,0 0,-1 0,1-1,0 1,0-2,-1 1,1-1,-1 0,0-1,3-1,-1 1,-1-1,1 0,-1-1,0 0,0 0,0 0,-1-1,0-1,0 1,-1-1,1 0,-1 0,-1-1,0 0,0 0,0 0,-1-1,0 1,-1-1,0 0,0 0,-1 0,0 0,0-1,-1 1,-1 0,0-1,0 1,0-1,-1 1,-1 0,0-1,-1-3,-25-12,11 23</inkml:trace>
  <inkml:trace contextRef="#ctx0" brushRef="#br0" timeOffset="1767.709">2784 848,'9'-24,"14"-22,6-8,0 0,-2 10,-4 6,-7 7,-1 7,-3 8</inkml:trace>
  <inkml:trace contextRef="#ctx0" brushRef="#br0" timeOffset="2200.414">3179 821,'157'-245,"-110"195,-46 50,0 1,1-1,-1 0,1 0,-1 1,0-1,1 1,-1-1,0 1,0 0,1-1,-1 1,0 0,0 0,0 0,0 0,0 0,0 0,0 0,0 0,0 0,-1 1,1-1,0 0,-1 0,1 1,-1-1,1 1,-1-1,0 0,0 1,1-1,-1 1,0-1,0 0,0 1,-1-1,1 1,0-1,0 0,-1 1,1-1,-1 0,0 1,2 6,-1-4,0-1,1-1,-1 1,1 0,0 0,0 0,0 0,0 0,1-1,-1 1,1 0,-1-1,1 1,0-1,0 0,0 0,0 0,1 0,-1 0,1 0,-1 0,1-1,-1 1,1-1,0 0,0 0,-1 0,1 0,0 0,0-1,0 1,0-1,0 0,0 0,0 0,0 0,0 0,0-1,0 1,0-1,0 0,0 0,0 0,0 0,1-2,110-58,-34 12,-79 49,1 0,0 0,0 0,0 0,0 1,0-1,0 1,-1-1,1 1,0 0,0-1,-1 1,1 0,-1 0,1 0,0 0,-1 1,0-1,1 0,-1 1,0-1,0 1,0-1,0 1,0-1,0 1,0 0,0 0,-1-1,1 1,-1 0,1 0,-1 0,0 0,1-1,-1 1,0 0,0 0,-1 0,1 0,0 1,6 21,-5-21,0 1,0-1,0 0,0 1,1-1,-1 0,1 0,0 0,0 0,0 0,0-1,1 1,-1-1,1 1,-1-1,1 0,0 0,0 0,0 0,0 0,0-1,1 0,-1 1,0-1,1 0,-1-1,1 1,-1-1,1 1,-1-1,1 0,1 0,11-4</inkml:trace>
  <inkml:trace contextRef="#ctx0" brushRef="#br0" timeOffset="2938.031">4025 594,'20'-4,"-1"-1,0-1,0 0,0-2,-1 0,0-1,-1-1,15-11,-31 21,1 0,-1-1,1 1,-1-1,0 1,0-1,1 1,-1-1,0 0,0 0,0 0,0 0,0 1,0-1,0-1,0 1,0 0,0 0,-1 0,1 0,0-1,-1 1,1 0,-1-1,1 1,-1 0,0-1,1 1,-1 0,0-1,0 1,0-1,0 1,0 0,-1-1,1 1,0-1,-1 1,1 0,-1-1,1 1,-1 0,1 0,-1-1,0 1,0 0,0 0,0 0,1 0,-1 0,-1 0,1 0,0 0,0 1,0-1,0 0,-1 1,1-1,0 0,-1 1,1 0,-1-1,-11 0,0 1,1 0,-1 1,1 0,-1 1,1 1,-1 0,1 0,0 1,0 1,1 0,-1 1,1 0,1 0,-1 1,-7 7,11-8,0 0,0 0,1 1,-1-1,2 1,-1 1,1-1,0 1,0 0,1 0,0 1,1 0,1-6,1 1,1-1,-1 1,0-1,1 0,0 1,-1-1,1 1,1-1,-1 1,0-1,1 1,0-1,0 0,0 1,0-1,0 0,1 0,0 1,-1-1,1-1,0 1,0 0,1 0,-1-1,1 1,-1-1,1 0,0 0,0 0,-1 0,3 1,11 2,0 0,0-1,1-1,-1 0,1-1,0-1,0 0,-1-1,1-1,0-1,0-1,-1 0,0-1,1 0,-1-1,12-7,-11 7,37-11,1-3,-2-3,-1-1,-1-3,33-23,-79 46,39-41,-66 46,11 4,0 0,1 1,0 0,0 1,1 0,-1 0,2 1,-1 0,2 1,-1 0,1 0,1 1,-1-1,2 1,-3 7,7-15,0-1,0 1,1 0,-1 0,1-1,-1 1,1 0,0 0,0 0,0-1,1 1,-1 0,1 0,-1 0,1-1,0 1,0 0,0-1,0 1,1-1,-1 1,1-1,-1 0,1 0,0 0,0 0,0 0,0 0,0 0,0 0,1-1,-1 1,0-1,1 0,0 1,-1-1,1-1,0 1,-1 0,1 0,0-1,0 0,2 1,8 0,0 0,-1 0,1-2,0 1,0-1,0-1,0-1,-1 0,3-1,114-74,-114 67,1-4,0-1,-1-1,0 0,-2 0,0-1,-1-1,2-6,-10 19,7-11,0 0,-2 0,0-1,0-1,-2 1,0-1,-2-1,0 1,-1-1,-1 0,0 0,-2 0,0 0,-2 0,0 0,-1 0,-1 0,-1 0,-4-11,6 25,-1 0,0 1,0-1,-1 1,1 0,-1 0,0 0,-1 0,1 1,-1 0,0 0,0 0,0 0,-1 1,1 0,-1 0,1 1,-1-1,0 1,0 0,0 1,-1-1,1 1,0 1,0-1,-1 1,1 0,0 0,-1 1,1 0,0 0,0 0,0 1,0 0,0 0,0 1,-3 1,1 0,0 0,0 1,1 0,-1 0,1 0,0 1,0 0,1 1,0-1,0 1,1 1,-1-1,2 1,-1 0,1 0,0 0,1 0,0 1,0-1,1 1,0 0,-1 5,1 1,0 1,2 0,-1-1,2 1,0 0,1-1,0 1,1-1,1 0,1 0,0 0,6 12,10 7,1 0,2-2,1 0,2-2,1-1,1-1,2-2,0 0,2-3,0 0,2-2,0-2,1-1,1-2,1-2,0-1,25 5,105 5,-138-23</inkml:trace>
  <inkml:trace contextRef="#ctx0" brushRef="#br0" timeOffset="3890.259">6029 114,'-33'46,"-75"235,55-95,53-184,0 0,-1 0,1-1,0 1,0 0,0 0,0 0,0-1,0 1,1 0,-1 0,0-1,1 1,0 0,-1-1,1 1,0-1,0 1,0-1,0 1,0-1,0 1,0-1,0 0,1 0,-1 1,0-1,1 0,-1 0,1-1,-1 1,1 0,0 0,-1-1,1 1,0-1,0 1,-1-1,1 0,0 0,0 0,-1 0,1 0,0 0,0 0,-1 0,1-1,1 0,85-31,34-37,-75 40,1 2,2 2,0 2,50-15,-97 37,0-1,0 1,0-1,0 1,0 0,0 0,1 1,-1-1,0 1,1-1,-1 1,0 0,1 0,-1 1,0-1,1 1,-1-1,0 1,1 0,-1 0,0 1,0-1,0 1,0-1,0 1,-1 0,1 0,0 0,-1 1,0-1,1 0,-1 1,0 0,0-1,0 1,-1 0,1 0,-1 0,1 0,-1 1,0-1,0 0,-1 0,1 1,-1-1,1 0,-1 1,0 1,-2 6,0-1,-1 1,0-1,-1 0,0 0,0 0,-1 0,-1-1,1 0,-2 0,1 0,-1-1,0 0,-1 0,-8 6,-135 95,135-100,0-1,-1-1,0 0,-1-1,1 0,-1-2,0 0,0-1,0-1,-1 0,1-2,0 0,-19-3,33 3,0-1,0 1,1-1,-1 0,0 0,0 0,1-1,-1 0,1 1,-1-1,1 0,0-1,0 1,0-1,0 1,0-1,0 0,1 0,0 0,-1 0,1 0,0-1,0 1,1-1,-1 1,1-1,0 0,0 1,0-1,0 0,1 0,-1 0,1 0,0 0,0 0,1 1,-1-1,1 0,0-3,4-21,0 3</inkml:trace>
  <inkml:trace contextRef="#ctx0" brushRef="#br0" timeOffset="4437.239">6566 481,'0'10,"-1"5,0 1,1-1,1 1,0-1,1 1,1-1,0 0,1 0,1 0,0 0,1-1,0 0,4 5,-8-17,0 1,1-1,-1 0,1 0,-1 0,1 0,-1-1,1 1,0-1,0 1,0-1,0 0,0 0,0 0,0-1,0 1,0-1,0 0,1 1,-1-1,0-1,0 1,0 0,0-1,0 0,0 0,0 0,0 0,2-1,84-46,-85 45,35-26,-1-2,-2-2,-1-1,12-18,-32 36,-14 14,0 0,1 0,-1 0,0 0,1 0,0 0,-1 0,1 0,0 1,0-1,0 1,0-1,0 1,0 0,1-1,-1 1,0 1,1-1,-1 0,0 0,1 1,-1 0,1-1,-1 1,1 0,-1 0,1 0,-1 1,1-1,-1 0,1 1,-1 0,1-1,-1 1,0 0,0 1,1-1,-1 0,0 0,0 1,1 0,3 13,0 0,-1 0,0 0,-2 0,0 1,0-1,-1 1,-1 4,2 8,13 97,-6 1,-6 122,-3-235,-1 0,-1 0,-1 1,0-1,0 0,-1-1,-1 1,0 0,-1-1,0 0,-1 0,-1-1,1 1,-2-1,0-1,0 1,-1-1,0-1,0 0,-1 0,0-1,-1 0,0-1,0 0,-1 0,0-2,0 1,0-1,-1-1,-1 0,10-3,0-1,0 1,0-1,0 0,0 0,0-1,0 1,0-1,0 0,0 0,0 0,1-1,-1 1,0-1,1 0,-1 0,1 0,0 0,-1-1,1 1,0-1,1 0,-1 0,0 0,1 0,0 0,-1-1,1 1,1-1,-1 1,0-1,1 0,0 1,0-1,0 0,0-1,-1-7,0 1,1-1,0 0,0 0,2 0,-1 1,2-1,-1 0,2 0,-1 1,5-11,7-3,0 0,2 1,1 1,1 0,1 1,0 1,2 1,0 1,2 1,0 0,1 2,0 1,1 1,22-9,214-78,-244 96,26-9</inkml:trace>
  <inkml:trace contextRef="#ctx0" brushRef="#br0" timeOffset="24088.657">272 2034,'-8'14,"2"0,0 0,1 1,0 0,1-1,1 1,0 1,1 6,0-9,1-8,-4 10,1 0,1 1,1-1,0 1,1-1,0 1,1 0,1-1,1 1,0-1,1 1,0-1,2 0,0 0,0 0,1-1,1 0,4 6,-7-16,1 0,0-1,-1 1,1-1,0-1,1 1,-1-1,0 1,1-2,-1 1,1 0,0-1,-1 0,1-1,0 1,0-1,0 0,-1-1,1 1,0-1,4-1,117-43,-100 32,0 0,0-2,-2-1,0-1,-1-2,-1 0,-1-1,0-1,-2-1,0-1,-1-1,10-18,-27 38,1 1,-1 0,0-1,0 1,-1-1,1 1,-1-1,1 0,-1 0,0 0,-1 0,1 1,-1-1,1 0,-1 0,0 0,-1 0,1 0,-1 0,1 0,-1 0,-1 0,1 0,0 1,-1-1,0 0,0 1,0-1,0 1,0 0,-1 0,0 0,1 0,-1 0,0 1,0-1,-1 1,1 0,0 0,-1 0,-1-1,-45 0,30 8</inkml:trace>
  <inkml:trace contextRef="#ctx0" brushRef="#br0" timeOffset="24514.366">1316 2034,'-1'1,"1"0,-1-1,1 1,0-1,-1 1,1 0,-1-1,1 1,0 0,0-1,-1 1,1 0,0-1,0 1,0 0,0 0,0-1,0 1,0 0,0 0,0-1,0 1,0 0,1 0,-1-1,0 1,1 0,-1-1,0 1,1 0,-1-1,0 1,1-1,-1 1,1-1,-1 1,1-1,0 1,-1-1,1 1,-1-1,1 0,0 1,-1-1,1 0,0 1,-1-1,1 0,0 0,0 0,-1 0,1 0,0 0,0 0,-1 0,1 0,0 0,0 0,-1 0,1 0,0-1,-1 1,1 0,0-1,-1 1,-78 41,61-34,0 1,1 0,0 2,0 0,1 0,0 1,1 1,-6 7,18-17,0 1,0-1,0 0,0 1,0 0,1-1,-1 1,1 0,0 0,0 0,0 0,0 0,1 0,-1 0,1 0,-1 0,1 0,0 0,0 0,1 0,-1 1,1-1,-1 0,1 0,0 0,0 0,0-1,1 1,-1 0,1 0,-1-1,1 1,0-1,0 1,0-1,0 0,1 0,0 1,7 6,0-2,1 1,0-1,0-1,1 1,-1-2,1 0,9 2,-1 0,-12-6,-1 0,1 1,-1 1,1-1,-1 1,0 0,0 1,0 0,-1 0,1 0,-1 1,0 0,0 0,-1 1,1-1,2 5,-8-5,-1-1,1 0,-1 1,0-1,0 0,-1 0,1 0,-1 0,0 0,0 0,0 0,-1-1,1 1,-1-1,0 1,0-1,0 0,0 0,0-1,-1 1,1 0,-1-1,0 0,0 0,0 0,-3 0,7-1,-21 9,0 1,-1-2,0-1,-1-1,1-1,-1-1,0-1,-3 0,18-3,0 0,1-1,-1 0,0 0,0 0,0-1,0-1,1 1,-1-1,0-1,1 1,0-1,-5-2,-6-7</inkml:trace>
  <inkml:trace contextRef="#ctx0" brushRef="#br0" timeOffset="24857.226">1570 2373,'41'-10,"0"-1,0-2,-1-2,-1-2,0-1,-2-2,0-2,-1-1,32-27,-66 49,-1 0,1 0,0 0,-1 0,1 0,-1 0,1 0,-1-1,0 1,1 0,-1-1,0 1,0-1,0 0,0 1,0-1,-1 0,1 1,0-1,-1 0,1 0,-1 0,0 0,1 1,-1-1,0 0,0 0,0 0,-1 0,1 0,0 1,-1-1,1 0,-1 0,1 0,-1 1,0-1,0 0,0 1,0-1,0 0,0 1,0 0,-1-1,1 1,0 0,-1-1,1 1,-1 0,0 0,0 0,-11 0,0 0,1 1,-1 0,0 1,1 1,-1 0,1 0,0 1,-1 1,1 0,1 1,-1 0,1 1,-11 7,15-10,-15 6,0 0,1 1,0 1,0 1,2 0,-1 2,2 1,0 0,1 1,0 1,1 0,1 1,1 1,1 0,0 1,0 4,11-20,1 0,0 0,0 0,0 1,1-1,0 0,-1 1,2-1,-1 0,0 1,1-1,0 0,0 0,0 1,0-1,1 0,-1 0,1 0,0 0,1-1,-1 1,0-1,1 1,0-1,0 0,0 0,0 0,1 0,-1 0,1-1,-1 0,1 0,0 0,0 0,0 0,0-1,0 1,1-1,-1-1,0 1,0 0,1-1,36 6,1-1,-1-2,1-3,-1-1,14-3,-23 1,0-2,0-1,-1-2,0-1,0-2,19-9,-24 9</inkml:trace>
  <inkml:trace contextRef="#ctx0" brushRef="#br0" timeOffset="25406.704">2360 1893,'63'-3,"0"-2,-1-3,0-2,-1-4,0-2,17-8,-61 18,0 0,0-1,-1-1,0 0,0-2,-1 1,0-2,-1 0,0-1,7-7,-18 16,0 0,-1 0,1 0,-1-1,1 1,-1-1,0 1,0-1,0 0,-1 0,1 1,-1-1,0 0,0-1,-1 1,1 0,-1 0,0 0,0 0,0 0,0 0,-1-1,0 1,0 0,0 0,0 0,-1 0,1 1,-1-1,0 0,0 1,0-1,-1 1,1 0,-1-1,0 1,0 1,0-1,0 0,-1 1,1-1,0 1,-1 0,0 0,0 0,1 1,-1 0,0-1,0 1,0 0,0 1,-4-1,4 2,0-1,1 1,-1 0,0 1,1-1,-1 1,1-1,0 1,0 0,-1 1,1-1,0 0,1 1,-1-1,0 1,1 0,-1 0,1 0,0 0,0 1,0-1,1 0,-1 1,0 3,-22 96,21-79,-36 376,30-330,-3 0,-2-1,-4-1,-3 0,-3-1,-16 29,34-81,-1-1,0 0,-1-1,0 0,-1 0,-1-1,0 0,0 0,-1-1,-1-1,0 0,0 0,-1-1,0-1,-1 0,0-1,0 0,0-1,-1-1,-5 1,16-6,0-1,0 1,0-1,1 0,-1 0,0 0,0-1,1 1,-1-1,1 0,-1 0,1 0,0-1,0 1,0-1,0 1,1-1,-1 0,0 0,1-1,0 1,0 0,0-1,0 1,1-1,-1 1,1-1,0 0,0 0,0 0,1 0,-1 1,1-1,0 0,0 0,1 0,-1 0,1 0,-1 0,1 0,0 1,1-1,-1 0,1 1,0-1,-1 1,2-1,-1 1,1-2,10-14,0 0,1 1,1 0,0 1,1 1,1 1,1 0,0 1,1 1,0 1,1 0,2 1,14-12,-20 13,29-20,1 2,1 2,2 2,44-15,-69 32</inkml:trace>
  <inkml:trace contextRef="#ctx0" brushRef="#br0" timeOffset="26010.58">3123 2373,'2'6,"1"0,1 0,-1 0,1 0,0-1,0 1,1-1,-1 0,1 0,0-1,1 1,-1-1,1 0,-1-1,1 0,1 1,-1-2,0 1,1-1,-1 0,1 0,-1-1,1 0,0 0,0 0,0-1,0 0,-1 0,1-1,0 0,0 0,-1-1,6-2,7-7,-2 0,0-2,0 0,-1-1,-1-1,0 0,-1-1,1-3,2 0,57-66,-101 163,26-73,0 0,0 0,1 0,0 1,0-1,0 0,1 0,-1 0,1 0,0 1,1-1,-1-1,1 1,0 0,1 0,-1-1,1 1,0-1,0 0,0 0,0 0,1 0,-1 0,1-1,0 1,0-1,1 0,-1-1,1 1,-1-1,1 0,0 0,0 0,0-1,0 1,3-1,21 4,0-2,1-1,-1-1,0-1,0-2,5-2,-4-2,0-2,-1 0,0-3,-1 0,0-1,-1-2,-1-1,0-1,-1-1,0-2,-2 0,0-1,-1-2,-1 0,-2-1,8-11,-13 17,0-1,-1 0,-1 0,-1-1,-1-1,0 0,-1 0,-2-1,0 0,-1 0,-1-1,-1 1,-1-1,-1 0,-1 0,0 0,-2 0,-1 0,-1 0,0 0,-2 0,-1 0,5 16,-1 0,0 0,0 0,0 0,-1 0,0 1,0 0,-1-1,1 1,-1 0,0 0,-1 1,1-1,-1 1,0 0,0 1,0-1,0 1,-1 0,1 0,-1 0,0 1,0 0,0 0,0 0,0 1,0 0,0 0,-1 1,1 0,0 0,-1 0,1 1,0 0,0 0,-6 2,4 0,1 1,-1 1,1 0,0 0,0 0,0 1,1 0,0 0,0 1,1-1,-1 1,1 0,1 1,0-1,0 1,0 0,-1 6,-33 147,37-129,1-1,1 1,2-1,1 0,1 1,2-2,1 1,1-1,2 0,1-1,1 0,19 35,3-3,3-1,2-1,19 18,157 148,-197-208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2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800 209,'0'-1,"0"0,0 0,1 0,-1 1,0-1,1 0,-1 0,1 0,-1 1,1-1,-1 0,1 0,-1 1,1-1,0 1,-1-1,1 0,0 1,0 0,-1-1,1 1,0-1,0 1,0 0,0-1,-1 1,1 0,0 0,0 0,0 0,0 0,0 0,0 0,0 0,-1 0,1 0,0 0,0 1,0-1,0 0,0 1,-1-1,1 0,0 1,0-1,-1 1,1-1,0 1,0 0,17-1,21-8,-1-1,0-3,-1-1,0-1,-1-2,-1-2,-1-1,0-2,9-8,-34 22,33-21,-41 28,-1-1,1 1,0 0,-1-1,1 1,0-1,0 1,-1 0,1 0,0 0,0-1,0 1,-1 0,1 0,0 0,0 0,0 0,-1 0,1 1,0-1,0 0,-1 0,1 0,0 1,0-1,-1 0,1 1,0-1,-1 1,1-1,0 1,-1-1,1 1,-1-1,1 1,-1 0,1-1,-1 1,1 0,-1-1,0 1,1 0,-1 0,0-1,1 1,-1 0,0 0,0-1,0 2,-16 126,-23 195,40 108,25-244,-26-185,0 0,0 0,0 0,0 0,0 0,-1 0,1 0,-1 0,0 0,1 0,-1 0,0 0,0 0,0 0,0-1,-1 1,1 0,0-1,-1 1,1-1,-1 0,1 1,-1-1,0 0,0 0,1 0,-1 0,0 0,0 0,0-1,0 1,0-1,0 1,0-1,-1 0,-77-7,63 4,-40-5,-1 3,1 3,-1 2,0 2,0 3,1 3,0 2,0 2,1 3,1 3,-53 24,-165 79,259-115,1 2,0 0,0 0,1 1,0 1,0 0,1 0,0 1,-5 7,17-17,-1-1,1 0,-1 0,0 0,1 0,-1 0,0 0,1 1,-1-1,1 0,-1 0,0 1,0-1,1 0,-1 0,0 1,1-1,-1 0,0 1,0-1,0 0,1 1,-1-1,0 0,0 1,0-1,0 1,0-1,0 0,0 1,0-1,0 0,0 1,0-1,0 1,0-1,0 0,0 1,0-1,0 1,0-1,0 0,-1 1,1-1,0 0,0 1,0-1,-1 0,1 1,0-1,0 0,-1 1,32-19,-11 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2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42,'44'8,"0"-2,1-2,0-2,0-2,21-3,-43 2,371-41,-324 27,-69 16,0 0,-1 0,1 1,-1-1,1 0,-1 1,1-1,-1 0,0 1,0-1,0 1,0-1,0 0,0 1,0-1,0 1,-1-1,1 0,0 1,-1-1,1 0,-1 1,0-1,1 0,-1 0,0 1,0-1,0 0,0 0,0 0,-1 2,-1 3,0 0,0 0,1 0,0 1,0-1,0 0,1 1,-1-1,2 1,-1 0,1-1,0 1,0 0,1-1,0 1,0-1,0 1,1-1,0 1,1-1,-1 0,1 0,0 0,0 0,1-1,4 6,5 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20,'-21'29,"1"1,1 1,1 1,2 0,1 2,-6 21,19-49,0-1,0 1,1 0,-1-1,1 1,1 0,-1 0,1 0,0 0,0 0,1 0,-1 0,1 0,1 0,-1 0,1-1,0 1,0-1,1 1,0-1,0 0,0 0,0 0,1 0,0 0,0-1,0 0,0 0,1 0,0 0,4 2,-2-6,0-1,-1 0,1 0,0 0,-1-1,0 0,1-1,-1 1,0-1,0 0,-1-1,1 1,0-1,-1 0,0-1,0 1,0-1,-1 0,0 0,0 0,0-1,0 0,-1 1,0-1,2-6,2 2,-1 0,0 0,0 0,-1-1,0 0,-1 0,0 0,-1 0,-1-1,1 0,-2 1,1-1,-2 0,0 0,0 1,-1-1,0 0,-1 0,-1 1,0-1,0 1,-1 0,0 0,-1 0,-1 1,-3-7,6 14,0 0,0 1,0-1,-1 1,1 0,0 0,-1 0,0 0,1 0,-1 1,0 0,0 0,0 0,0 0,0 1,0-1,0 1,0 0,0 0,0 0,0 1,0 0,0-1,1 1,-1 1,0-1,0 0,1 1,-1 0,0 0,1 0,0 0,0 1,-1-1,1 1,1 0,-1 0,0 0,1 0,-1 0,1 1,0-1,0 1,-10 14,1-2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0 106,'0'11,"1"0,0 0,1 0,0 0,0 0,1 0,1-1,0 1,0-1,4 5,-7-11,1-1,1 1,-1-1,0 0,1 0,-1 0,1 0,0 0,0-1,0 0,1 1,-1-1,0 0,1 0,-1-1,1 1,0-1,0 0,-1 0,1 0,0 0,0-1,0 1,0-1,0 0,0 0,0-1,0 1,0-1,3-1,4-2,0-1,0 0,-1-1,0 0,0-1,-1 0,1 0,-1-1,-1 0,0-1,0 0,-1 0,0-1,0 0,-1 0,0 0,-1-1,-1 0,3-6,-5 10,1 0,-1 0,0 0,-1-1,0 1,0 0,0-1,-1 1,0-1,-1 1,0 0,0-1,-1-1,2 9,0 0,-1-1,1 1,-1 0,1 0,-1-1,1 1,-1 0,1 0,-1 0,1 0,-1 0,1 0,-1 0,1 0,-1 0,1 0,-1 0,1 0,-1 0,1 0,-1 0,1 0,-1 0,1 1,-1-1,1 0,-1 0,1 1,-1-1,1 0,0 1,-1-1,1 0,-1 1,1-1,0 1,-1-1,1 0,0 1,0-1,0 1,-1-1,1 1,0-1,0 1,0-1,0 1,0-1,0 1,0-1,0 1,0 0,0-1,0 1,0-1,0 1,0-1,0 1,1-1,-6 18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1 301,'33'-31,"-13"-3,1 2,2 1,1 0,1 2,1 1,2 1,8-5,-34 30,0 0,-1 0,1 0,0 0,0 0,0 1,0-1,0 1,1-1,-1 1,0 0,1 0,-1 0,1 0,-1 0,1 1,0-1,-1 1,1-1,-1 1,1 0,0 0,-1 1,1-1,0 0,-1 1,1-1,-1 1,1 0,-1 0,1 0,-1 0,0 0,1 1,-1-1,0 1,0 0,0-1,0 1,1 1,7 73,-10-51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43 515,'-5'6,"1"1,-1-1,1 1,0 1,1-1,-1 0,2 1,-1 0,1 0,0 0,0 0,1 0,0 0,1 0,0 0,0 0,1 0,0 0,0 0,1 0,0 0,0 0,1 0,0-1,1 3,-2-8,0 1,1-1,-1 1,1-1,0 0,0 0,0 0,0 0,0 0,0-1,0 1,0-1,1 0,-1 0,1 0,-1 0,1-1,-1 0,1 1,-1-1,1 0,-1-1,1 1,-1-1,1 1,-1-1,0 0,1 0,-1-1,0 1,0-1,1 1,5-4,0-1,0 1,0-1,-1-1,0 0,0 0,0 0,-1-1,0 0,1-2,-3 4,-1 1,1-1,-1 1,0-1,0-1,-1 1,0 0,0-1,0 0,-1 1,0-1,0 0,-1 0,0 0,0 0,-1-1,0 1,0 0,0 0,-1 0,0 0,-1 0,1 0,-1 0,-1 0,1 0,-1 1,0-1,-3-2,-72-56,75 63,0 0,0 1,-1-1,1 1,-1-1,1 1,-1 0,1 0,-1 1,1-1,-1 1,0 0,1 0,-1 0,0 0,1 0,-1 1,0 0,1 0,-1 0,1 0,0 0,-1 1,1 0,0-1,-1 2,3-3,0 1,0-1,0 1,0-1,0 1,0 0,0-1,0 1,1 0,-1 0,0 0,0 0,1 0,-1 0,1 0,-1 0,1 0,-1 0,1 0,-1 0,1 0,0 0,0 0,-1 0,1 0,0 1,0-1,0 0,1 0,-1 0,0 0,0 0,0 1,1-1,-1 0,1 0,-1 0,1 0,-1 0,1 0,-1 0,1 0,0-1,0 1,-1 0,1 0,0 0,0-1,0 1,1 0,57 19,-38-19,1-2,0 0,0-2,-1 0,0-1,1-1,-1-1,-1-1,0-1,0-1,0 0,-1-2,0 0,-1-1,-1-1,0 0,0-2,-1 0,8-10,-10 7,0-1,-2 0,0 0,-1-1,-1-1,0 1,-2-2,-1 1,0-1,-1-5,-6 26,1-2,0 0,0 0,0 0,-1-1,0 1,0 0,1 0,-2 0,1 0,0-1,-1 1,1 0,-1 0,0 0,0 0,0 0,-1 0,-1-2,2 6,-1-1,0 1,0 0,1 0,-1 0,0 0,1 0,-1 0,1 0,-1 1,1-1,-1 1,1-1,0 1,0-1,0 1,0 0,0-1,0 1,0 0,1 0,-1-1,1 1,-1 0,1 0,0 0,-1 1,-5 27,0 0,2 0,2 0,0 1,2-1,2 12,-1 9,0 639,-2-644,-1 0,-3 0,-2-1,-2 1,-2-2,-16 42,-24-7,50-77,-1-1,0 1,1-1,-1 1,0-1,0 0,0 1,1-1,-1 0,-1 0,1 0,0-1,0 1,0 0,0-1,0 0,-1 1,1-1,0 0,0 0,-1 0,1 0,0-1,0 1,-1-1,1 1,0-1,0 0,0 0,0 0,0 0,0 0,0 0,0 0,0-1,1 1,-1-1,-1-1,-4-7,1 0,-1-1,2 1,0-1,0-1,1 1,0-1,1 0,0 1,1-1,0-1,1 1,0-13,1 0,0 0,2 1,1-1,1 1,2-1,0 1,1 0,1 1,2 0,0 0,1 1,1 1,1 0,1 0,1 1,1 1,9-8,32-23,-32 31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4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84 621,'-2'113,"-6"-1,-5 0,-18 71,11-132,11-83,12 12,1 0,2 0,0 1,0-1,2 1,1 1,0 0,8-11,-5 6,9-19,2 1,2 1,1 2,3 0,0 2,3 1,1 1,1 2,1 2,2 1,2 1,12-5,-49 31,1 0,-1 1,1-1,0 1,0-1,0 1,0 0,0 0,0 0,0 0,1 1,-1-1,0 1,0 0,1 0,-1 0,0 0,0 1,1-1,-1 1,0 0,0 0,0 0,0 0,0 0,0 1,0-1,-1 1,1 0,0 0,-1 0,1 0,-1 0,0 1,0-1,0 1,0-1,0 1,-1 0,1 0,-1 0,1 0,-1 0,0 0,0 0,-1 1,2 7,-2 0,0 1,0-1,-1 1,0-1,-1 0,0 0,-1 0,0 0,-1 0,0 0,-1-1,0 0,0 0,-1 0,-1-1,0 0,0 0,0 0,-1-1,-3 2,-80 72,86-79,1 0,0 0,-1-1,1 0,-1 0,0 0,1 0,-1-1,0 0,0 0,0 0,0-1,0 1,0-1,0 0,-1-1,1 1,0-1,0 0,0 0,1-1,-5-1,6 1,0 0,-1-1,2 0,-1 1,0-1,0 0,1-1,0 1,-1 0,1-1,0 1,1-1,-1 1,1-1,0 0,-1 0,2 0,-1 0,0 1,1-1,0 0,0 0,0 0,0 0,1 0,-1 0,2-4,4-16</inkml:trace>
  <inkml:trace contextRef="#ctx0" brushRef="#br0" timeOffset="451.659">818 649,'-5'21,"-1"0,-1-1,-1 0,-1 0,-1-1,-1 0,-4 6,15-26,0 0,0 0,-1 0,1 1,0-1,0 0,0 0,-1 0,1 0,0 0,-1 1,1-1,-1 0,1 0,-1 1,1-1,-1 0,1 1,-1-1,0 1,0-1,1 0,-1 1,0-1,0 1,1 0,-1-1,0 1,0 0,0-1,0 1,1 0,-1 0,0 0,0 0,0 0,0 0,0 0,0 0,0 0,1 0,-1 1,0-1,0 0,0 0,0 1,1-1,-1 1,0-1,0 1,1-1,-1 1,0-1,1 1,-1 0,0-1,1 1,-1 0,6-19,0-1,2 1,0 0,1 0,1 1,1 0,0 1,1 0,1 1,0 0,1 0,1 2,0 0,1 0,4-2,60-33,-54 45</inkml:trace>
  <inkml:trace contextRef="#ctx0" brushRef="#br0" timeOffset="748.606">1298 452,'-24'27,"2"1,0 0,2 2,1 1,1 0,-4 15,9 15,13-60,0 0,0 1,1-1,-1 0,0 1,1-1,-1 0,1 0,0 1,-1-1,1 0,0 0,0 0,0 0,0 0,0 0,0 0,0 0,0 0,0-1,0 1,0 0,1-1,-1 1,0-1,1 1,-1-1,0 0,1 1,-1-1,0 0,1 0,-1 0,0 0,1 0,-1 0,0 0,1-1,-1 1,1-1,11-2,0-1,-1-1,0 0,0-1,0 0,-1 0,0-1,0-1,-1 0,0-1,0 0,-1 0,0-1,-1 0,0 0,0-1,-1 0,-1-1,3-6,19-79,-27 94,-1 1,0-1,0 0,0 1,0-1,-1 1,1-1,-1 0,1 1,-1-1,0 1,0-1,0 1,0 0,-1-1,1 1,-1 0,1 0,-1 0,0 0,0 0,0 0,0 0,0 1,0-1,0 1,0-1,-1 1,1 0,-1 0,1 0,-1 0,1 1,-1-1,1 0,-1 1,-56 15,45-3</inkml:trace>
  <inkml:trace contextRef="#ctx0" brushRef="#br0" timeOffset="1280.132">1609 536,'-18'126,"-5"0,-10 16,3-75,20-98,14 11,2 0,0 0,1 0,0 1,2 0,1 1,0 0,1 0,1 1,0 0,1 1,1 1,5-3,13-16,2 1,1 2,2 2,1 1,21-10,38-1,-95 39,1-1,-1 1,0 0,0-1,1 1,-1 0,0 1,1-1,-1 0,0 0,0 1,0 0,1-1,-1 1,0 0,0 0,0 0,0 0,0 0,0 1,-1-1,1 1,0-1,-1 1,1 0,-1-1,1 1,-1 0,0 0,0 0,0 0,0 0,0 0,0 0,0 0,-1 1,1-1,-1 0,0 0,0 1,1-1,-2 1,0 6,-1 0,0-1,-1 0,0 0,0 0,-1 0,0 0,-1 0,1-1,-1 0,-1 0,1 0,-1-1,-1 0,1 0,-1 0,-7 4,-2 4,-1-1,0 0,-1-1,-1-1,0 0,-1-2,0 0,0-1,0-1,-1-1,0-1,-4 0,1-3</inkml:trace>
  <inkml:trace contextRef="#ctx0" brushRef="#br0" timeOffset="9816.724">2116 621,'6'7,"0"-2,1 1,-1-1,1 0,0 0,1-1,-1 0,1 0,-1-1,1 0,0 0,0-1,1 0,-1 0,0-1,1 0,-1-1,0 0,1 0,-1-1,1 1,-1-2,0 0,5-1,-4 1,-1 0,1-1,0 0,-1 0,0-1,0 0,0-1,0 1,-1-2,1 1,-1-1,-1 0,1 0,-1-1,0 0,-1 0,1 0,-2-1,1 0,-1 0,0 0,0 0,-1-1,0 0,-1 1,0-1,0 0,-2 7,0 0,0 0,0 0,0 0,0 0,0 0,-1 0,1 0,-1 0,1 0,-1 1,0-1,0 0,0 0,0 1,0-1,0 0,0 1,0-1,-1 1,1 0,-1-1,1 1,-1 0,1 0,-1 0,0 0,1 0,-1 0,0 1,0-1,0 0,0 1,0-1,0 1,1 0,-1 0,0 0,0 0,0 0,0 0,-81 18,72-13,1 0,1 1,-1 1,1 0,0 0,0 0,1 1,0 1,1-1,0 1,0 1,1-1,0 1,0 0,1 1,1-1,0 1,0 0,1 0,0 0,1 0,1 1,0-1,0 0,1 1,0-1,1 3,0-10,0 0,0 1,0-1,1 0,-1 0,1 0,0 0,0 0,1-1,-1 1,1-1,0 1,0-1,0 0,0 0,0 0,1 0,-1-1,1 1,0-1,0 0,0 0,0-1,0 1,0-1,0 0,1 0,-1 0,4 0,7 1,0 0,0-1,0-1,0 0,0-1,0-1,0 0,3-2,147-49,-147 42</inkml:trace>
  <inkml:trace contextRef="#ctx0" brushRef="#br0" timeOffset="10170.067">2766 762,'-3'4,"-9"8,12-18,23-39,1 0,2 2,3 1,1 1,1 2,3 1,16-14,-50 53,0 0,0 0,0 0,0 0,0 0,0 0,1 0,-1 0,0-1,0 1,1 0,-1 0,0 0,1 0,-1-1,1 1,-1 0,1 0,0-1,-1 1,1 0,0-1,-1 1,1-1,0 1,-1-1,1 1,0-1,0 0,0 1,0-1,0 0,-1 0,1 1,0-1,0 0,0 0,0 0,0 0,0 0,0 0,0 0,-1-1,1 1,0 0,0 0,0-1,0 1,0 0,-1-1,1 1,0-1,0 1,-1-1,1 0,0 1,-1-1,1 0,-1 1,1-1,-1 0,1 1,-1-1,1 0,-1-1,-4 22,1-13,0 1,1 0,0 1,1-1,-1 0,2 0,-1 1,1-1,0 1,1-1,0 0,0 1,1-1,0 0,0 0,1 0,0 0,10 5</inkml:trace>
  <inkml:trace contextRef="#ctx0" brushRef="#br0" timeOffset="10567.328">3387 1,'0'623,"-17"-539,12-77</inkml:trace>
  <inkml:trace contextRef="#ctx0" brushRef="#br0" timeOffset="10801.891">3189 339,'39'0,"26"5,8 1,-4 0,-10-1,-9-1,-13 3,-8 0,-5 0,-1 3,-5-1</inkml:trace>
  <inkml:trace contextRef="#ctx0" brushRef="#br0" timeOffset="15935.834">3895 424,'0'5,"0"6,0 6,0 5,0 4,0 1,0 2,-5 1,-1-1,0 1,5-6,4-11,1-13,5-7,0-1</inkml:trace>
  <inkml:trace contextRef="#ctx0" brushRef="#br0" timeOffset="16170.895">3951 113,'-10'9,"3"4,1-1</inkml:trace>
  <inkml:trace contextRef="#ctx0" brushRef="#br0" timeOffset="16804.729">4177 536,'20'-8,"-1"0,0-1,0-2,-1 1,-1-2,0-1,0 0,-1-1,-1 0,3-5,-17 18,1 0,0-1,-1 1,1-1,-1 1,1-1,-1 1,0-1,0 0,0 0,0 1,0-1,0 0,0 0,0 0,-1 0,1 0,-1 0,0 0,1 0,-1-1,0 1,0 0,0 0,-1 0,1 0,0 0,-1 0,1 0,-1 0,0 0,0 0,0 0,0 0,0 1,0-1,0 0,-1 0,1 1,0-1,-1 1,0 0,1-1,-1 1,0 0,1 0,-1 0,0 0,0 0,0 0,0 1,0-1,0 0,-2 1,-6 2,0 0,0 0,0 1,1 1,0 0,-1 0,1 1,1 0,-1 0,1 1,0 0,0 0,1 1,-1 0,2 1,-1 0,1 0,0 0,1 0,0 1,0 0,1 0,0 1,0-1,1 2,2-5,0 0,0 0,0 0,1 0,0 0,0 0,1 0,-1 0,1 0,1 0,-1 0,1-1,0 1,1 0,-1-1,1 1,0-1,0 0,1 0,-1 0,1-1,0 1,1-1,-1 0,1 0,-1 0,1-1,0 1,1-1,-1 0,1-1,-1 0,1 1,0-2,-1 1,1-1,0 0,0 0,0 0,0-1,1 0,-1 0,2-1,29 2,1-2,-1-1,0-2,0-2,6-3,-19 4</inkml:trace>
  <inkml:trace contextRef="#ctx0" brushRef="#br0" timeOffset="17161.053">4882 311,'-39'31,"-53"58,91-87,0-1,0 1,0-1,0 1,1-1,-1 1,0-1,1 1,-1 0,1-1,0 1,0 0,-1-1,1 1,0 0,0 0,1-1,-1 1,0 0,0-1,1 1,-1 0,1-1,0 1,-1-1,1 1,0 0,0-1,0 0,0 1,0-1,0 0,0 1,1-1,-1 0,0 0,1 0,0 0,65 27,-51-23,-13-4,1-1,-1 0,0 1,1-1,-1 1,0 0,1 0,-1 0,0 1,0-1,0 1,0 0,-1-1,1 1,0 0,-1 1,1-1,-1 0,0 1,0 0,0-1,0 1,0 0,0 0,-1 0,1 0,-1 0,0 0,0 1,0-1,-1 0,1 0,-1 1,0-1,0 1,0-1,0 0,0 1,-1-1,1 0,-1 1,0-1,0 0,0 0,-1 0,1 0,-1 0,0 1,-7 5,0-1,-1 1,0-1,0-1,0 0,-1 0,-1-1,1-1,-1 0,0 0,0-1,0 0,0-1,-2-1,-12 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4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6,'-10'-2,"-1"0,0 1,0 1,0-1,0 2,0 0,0 0,1 1,-1 0,0 1,1 0,0 1,0 0,0 1,0 0,0 0,1 1,0 0,0 1,-6 6,8-6,1 1,1-1,-1 1,1 0,1 1,-1-1,1 1,1 0,0 0,0 0,1 0,0 1,0-1,1 1,0-1,1 1,0-1,1 1,0-1,0 1,1-1,0 0,1 1,0-1,0 0,1-1,0 1,1-1,0 0,0 0,1 0,0 0,3 3,-5-8,0-1,0 1,0-1,0 1,0-1,1 0,-1-1,0 1,1-1,0 0,-1 0,1-1,-1 1,1-1,0 0,0 0,-1 0,1-1,-1 0,1 0,0 0,-1 0,1-1,-1 1,0-1,0 0,0-1,0 1,2-2,-5 4,23-11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0,'0'34,"0"5,0-3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8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9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111 332,'51'-25,"-1"-3,-2-2,-1-1,-2-3,37-36,-73 63,-2 0,1-1,-1 0,0-1,-1 0,0 0,0 0,-1-1,0 1,-1-1,3-9,-22 36,-5 54,3 1,3 1,3 0,0 59,8-73,-2-1,-2 1,-4-1,-2 0,-2-1,-3-1,-24 54,35-93,0-1,-1 0,-1 0,0 0,-1-1,-1-1,0 0,-1 0,-1-1,0-1,0 0,-1 0,-1-2,0 0,0 0,-2-1,14-8,0 0,-1 0,1 0,0-1,-1 1,1-1,-1 0,1 1,-1-2,1 1,-1 0,1-1,0 1,-1-1,1 0,0 0,0-1,-1 1,1-1,0 1,0-1,0 0,1 0,-1 0,0 0,1-1,0 1,-1-1,1 0,0 1,0-1,0 0,1 0,-1 0,1-1,0 1,0 0,0 0,0-1,0 1,1-1,-1 1,1-1,0 1,0-3,5-15,0 0,1 0,1 1,1 0,0 1,2-1,0 2,2-1,0 2,0-1,2 2,6-7,-18 21,22-28,1 2,2 0,1 2,0 1,2 2,1 0,1 2,7-1,61-23,-82 38</inkml:trace>
  <inkml:trace contextRef="#ctx0" brushRef="#br0" timeOffset="284.469">704 558,'-25'54,"19"-43,0 1,0 0,1 0,1 0,0 1,0-1,1 1,1 0,0 0,1 0,0 4,1-15,0 0,0 0,0 0,1-1,-1 1,1 0,-1 0,1-1,-1 1,1 0,0-1,0 1,0 0,0-1,0 1,0-1,0 0,0 1,1-1,-1 0,0 0,1 0,-1 0,1 0,-1 0,1 0,0 0,-1-1,1 1,0-1,0 1,-1-1,1 0,0 1,0-1,0 0,-1 0,1 0,0-1,0 1,0 0,-1-1,1 1,1-1,73-37,-68 31,1 0,-2 0,1-1,-1 0,0-1,-1 1,0-1,0 0,-1-1,0 0,-1 0,0 0,0 0,-1 0,0-1,-1 1,0-1,-1 0,-1 0,1 1,-1-1,-1 0,-2-10,3 18,-1 1,0-1,0 1,0-1,0 1,0 0,-1-1,1 1,-1 0,0 0,1 0,-1 0,0 0,0 0,0 1,0-1,-1 0,1 1,0 0,-1 0,1-1,0 1,-1 1,-11-1</inkml:trace>
  <inkml:trace contextRef="#ctx0" brushRef="#br0" timeOffset="536">1015 812,'14'-38,"10"-23,5-5,3 3,1 13,-1 9,-1 13,-1 15,-5 10</inkml:trace>
  <inkml:trace contextRef="#ctx0" brushRef="#br0" timeOffset="836.94">1494 502,'-12'9,"0"2,1-1,0 2,1-1,0 2,1-1,1 1,0 0,0 1,2 0,-1 0,2 1,0-1,-2 14,6-25,1 0,0 0,0-1,0 1,0 0,0 0,1-1,-1 1,1 0,0-1,0 1,0 0,0-1,0 1,0-1,1 0,-1 1,1-1,0 0,0 0,-1 0,1 0,1 0,-1-1,0 1,0 0,1-1,-1 0,1 1,-1-1,1 0,-1 0,1-1,0 1,-1-1,1 1,0-1,0 0,-1 0,2 0,6 1,1-1,0 0,-1-1,1-1,0 1,-1-2,1 1,-1-1,8-4,-4 2,-1-1,1-1,-1 0,-1-1,1 0,-1-1,-1 0,0-1,5-5,-6 2</inkml:trace>
  <inkml:trace contextRef="#ctx0" brushRef="#br0" timeOffset="1220.725">1776 642,'35'-4,"-2"-2,1-1,-1-2,0-1,0-2,-1-1,-1-1,22-15,-50 28,0 0,0 0,0-1,-1 1,1-1,0 0,-1 1,1-1,-1-1,0 1,0 0,0 0,0-1,0 1,0-1,-1 0,1 0,-1 1,0-1,0 0,0 0,0 0,0 0,-1 0,1 0,-1 0,0-1,0 1,0 0,0 0,-1 0,1 0,-1 0,0 0,1 0,-2 0,1 0,0 0,0 0,-1 0,-4 2,0-1,0 1,0 0,0 1,0-1,0 1,0 1,0-1,0 1,0 0,0 0,1 0,-1 1,0 0,0 0,1 1,0 0,-1 0,1 0,0 0,0 1,1 0,-1 0,1 0,-3 4,-3-1,-7 5,0 1,0 1,2 0,0 1,0 1,1 0,1 1,1 1,-6 12,16-28,0 1,1 0,0-1,0 1,-1 0,2 0,-1 0,0 0,1 0,-1 0,1 0,0 0,0 0,0 0,0 0,0 0,1 0,0 0,-1 0,1 0,0-1,0 1,1 0,-1 0,1-1,-1 1,1-1,0 1,0-1,0 0,0 0,0 0,0 0,1 0,-1 0,1 0,-1-1,1 1,0-1,0 0,-1 0,1 0,0 0,0-1,0 1,0-1,0 1,0-1,0 0,2 0,16-2,0-1,0 0,0-2,-1 0,1-2,15-7,-1 2,47-16,-44 14</inkml:trace>
  <inkml:trace contextRef="#ctx0" brushRef="#br0" timeOffset="1502.211">2708 389,'-40'10,"0"3,1 1,1 1,-26 16,60-30,1 0,-1 0,1 1,-1-1,1 1,-1 0,1-1,0 1,0 1,0-1,0 0,0 1,1 0,-1-1,1 1,-1 0,1 0,0 0,0 1,1-1,-1 1,1-1,-1 1,1-1,0 1,1-1,-1 1,0 0,1 0,0-1,0 1,0 0,1 0,-1-1,1 1,0 3,74 52,-67-56,-1 1,0 0,0 0,-1 1,1 0,-1 0,0 0,0 1,-1 0,1 0,1 4,-6-8,0 0,1 0,-1 0,-1 0,1 0,0 1,0-1,-1 0,1 1,-1-1,0 1,0-1,0 0,0 1,0-1,0 1,-1-1,1 0,-1 1,0-1,0 0,1 0,-1 1,-1-1,1 0,0 0,0 0,-1 0,1 0,-1-1,0 1,0 0,1-1,-1 1,0-1,0 0,0 1,-1-1,-89 30,32-29,34-2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8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30,'84'165,"-41"-99,-42-65,1 0,-1 1,0-1,0 0,1 0,-1 0,0 0,1 0,-1-1,1 1,0 0,-1-1,1 1,-1-1,1 0,0 1,-1-1,1 0,0 0,0 0,-1 0,1 0,0 0,-1-1,1 1,-1-1,1 1,0-1,-1 1,1-1,-1 0,1 0,-1 0,0 0,1 0,-1 0,0 0,0 0,1-1,-1 1,0 0,0-1,0 1,0-1,138-200,-124 189</inkml:trace>
  <inkml:trace contextRef="#ctx0" brushRef="#br0" timeOffset="301.437">509 255,'5'-2,"15"-5,-1 0,0-1,0-1,-1-1,0 0,-1-2,0 0,-1 0,-1-2,0 0,0-1,-2 0,1-1,-13 14,0 0,1 0,-1-1,0 1,0 0,0-1,-1 1,1-1,-1 1,1-1,-1 1,0-1,0 1,0-1,0 1,0-1,0 1,-1-1,1 1,-1-1,0 1,0 0,0-1,0 1,0 0,0 0,-1-1,1 1,-1 0,1 1,-1-1,0 0,0 0,0 1,0-1,0 1,0-1,0 1,-1 0,1 0,0 0,-1 0,1 0,-1 1,1-1,-1 1,1 0,-1-1,1 1,-1 0,1 1,-1-1,1 0,-1 1,1-1,-1 1,-7 1,-1 1,1 0,-1 0,1 1,0 0,1 1,-1 0,1 1,0 0,0 0,1 1,-1 0,2 0,-1 1,1 0,0 1,1-1,-1 2,3-4,-1 1,1 0,0 0,1 0,-1 0,1 1,1-1,0 1,0 0,0-1,1 1,0 0,0 0,1 0,0 0,1 0,0 0,0 0,0 0,1-1,0 1,1 0,0-1,2 6,4-3,0 0,1 0,0-1,0-1,1 1,0-2,0 1,1-2,0 1,0-2,1 1,0-2,-1 0,2 0,-1-1,0-1,10 1,47 2,-42-5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1 610,'0'30,"2"0,1 0,1 0,1-1,2 0,1 0,1 0,13 24,-22-50,1-1,0 1,0-1,0 0,0 1,1-1,-1 0,1 1,-1-1,1 0,0 0,0 0,0-1,0 1,0 0,0-1,0 1,0-1,1 0,-1 0,1 0,-1 0,1 0,-1 0,1-1,-1 1,1-1,0 1,-1-1,1 0,0 0,-1-1,1 1,0 0,-1-1,1 0,-1 0,1 1,-1-1,1-1,-1 1,0 0,0-1,1 1,-1-1,0 1,0-1,1-2,11-10,0 0,-2-1,1 0,-2-1,0 0,-2-1,3-5,29-46,-23 43,-8 8,2 0,0 1,0 0,2 1,0 1,1 0,5-4,1 5</inkml:trace>
  <inkml:trace contextRef="#ctx0" brushRef="#br0" timeOffset="994.15">933 639,'-35'7,"1"0,-1 3,1 1,1 1,0 2,-7 6,-13 18,52-37,1-1,-1 1,0-1,0 1,0 0,1 0,-1-1,0 1,1 0,-1 0,1 0,-1 0,1 0,-1 0,1 0,0 0,-1 0,1 0,0 0,0 0,0 0,0 0,0 0,0 0,0 0,0 0,0 0,0 0,1 0,-1 0,0 0,1 0,-1 0,1 0,-1 0,1 0,-1 0,1 0,0 0,-1-1,1 1,0 0,0-1,-1 1,1 0,0-1,0 1,0-1,0 1,0-1,0 1,0-1,0 0,0 0,1 1,17 3,0-1,1-1,-1 0,0-2,1 0,-1-1,1-1,-1-1,0-1,8-2,93-23,-117 30,-1-1,0 1,0 0,1 0,-1 0,0 1,0-1,0 0,0 1,0 0,-1-1,1 1,0 0,-1 0,1 0,-1 0,0 0,1 0,-1 0,0 0,0 1,-1-1,1 0,0 1,-1-1,0 1,1-1,-1 1,12 29,-10-29,0-1,1 1,-1 0,1-1,-1 0,1 1,0-1,-1 0,1 0,0-1,0 1,1-1,-1 1,0-1,0 0,1 0,-1 0,1-1,-1 1,0-1,1 0,-1 0,1 0,-1-1,1 1,-1-1,0 1,1-1,-1 0,0-1,3 0,96-55,40-59,-120 93,0-1,-2-1,-1 0,-1-1,-1-1,-2-1,0-1,-2 0,-1 0,-2-1,0-1,1-18,-1 0,-3 0,-2-1,-2 0,-2 1,-4-21,3 70,-1 0,1 1,-1-1,1 0,-1 0,1 0,-1 0,1 0,-1 0,1 0,-1 0,1 0,-1 0,1 0,-1 0,1 0,-1-1,1 1,-1 0,1 0,0 0,-1-1,1 1,-1 0,1-1,0 1,-1 0,1-1,0 1,-1 0,1-1,0 1,-1-1,1 1,0 0,0-1,0 1,-1-1,1 1,0-1,0 1,0-1,0 1,0-1,0 1,0-1,0 1,0-1,0 1,0-1,0 1,0-1,1 1,-22 41,0 32,2 0,4 0,3 2,4 0,2 0,4 0,5 35,24 110,-24-205,1 4,-15-33,3 0</inkml:trace>
  <inkml:trace contextRef="#ctx0" brushRef="#br0" timeOffset="1231.207">1215 526,'38'0,"23"0,5 0,-3 0,-8 5,-8 1,-8 0,-6-1,-3-2,-7-1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77,'-11'15,"1"2,0 0,1 0,1 0,1 1,1 0,0 1,1-1,1 1,1 0,0 1,1 17,2-33,0 0,1 0,-1 0,1 0,0 0,0 0,0 0,0 0,1 0,0-1,0 1,0-1,0 1,0-1,1 0,-1 1,1-1,0-1,0 1,0 0,1-1,-1 1,0-1,1 0,0 0,-1-1,1 1,0-1,0 1,0-1,0-1,0 1,0 0,0-1,0 0,0 0,0 0,0 0,0-1,0 0,0 0,0 0,0 0,0 0,3-2,3-2,-1 0,1 0,-1-1,0 0,0 0,-1-1,0 0,0 0,-1-1,0 0,0-1,-1 1,0-1,0-1,-1 1,0-1,-1 0,0 0,-1 0,3-10,-7 14,1 0,-1-1,0 1,-1 0,1 0,-1 0,0 0,-1 0,0 0,0 1,0-1,0 1,-1 0,0-1,0 2,0-1,-1 0,1 1,-1 0,0 0,0 1,-1-1,1 1,-1 0,0 1,0-1,0 1,0 0,0 0,0 1,0 0,-1 0,1 1,0-1,-1 1,1 1,0-1,-1 1,1 0,0 1,0-1,0 1,0 0,0 1,0 0,1-1,-1 2,-3 1,-4 7</inkml:trace>
  <inkml:trace contextRef="#ctx0" brushRef="#br0" timeOffset="466.13">311 471,'248'-253,"-207"221,-40 32,-1-1,1 1,0 0,0-1,0 1,-1 0,1 0,0-1,0 1,0 0,-1 0,1 0,0 0,0 0,0 0,0 0,0 0,-1 0,1 1,0-1,0 0,0 0,-1 1,1-1,0 0,0 1,-1-1,1 1,0-1,-1 1,1 0,-1-1,1 1,0-1,-1 1,1 0,-1 0,0-1,1 1,-1 0,0 0,1-1,-1 1,0 0,0 0,0 0,0 0,0-1,1 1,-2 0,1 0,0 0,0 0,3 39,-4-36,0 0,0-1,0 1,1 0,0 0,0 0,0 0,0-1,0 1,1 0,0 0,0 0,0-1,0 1,0 0,1-1,0 1,0-1,0 0,0 0,0 1,0-1,1-1,0 1,-1 0,1-1,0 1,1-1,-1 0,0 0,0 0,1 0,-1-1,1 1,0-1,-1 0,1 0,3 0,1-3,1 0,0 0,-1-1,1 0,-1-1,0 0,0 0,-1 0,1-1,-1-1,0 1,0-1,0 0,-1-1,0 1,-1-1,1-1,-1 1,-1-1,1 1,-1-1,-1-1,1 1,0-4,7-10,-1 4</inkml:trace>
  <inkml:trace contextRef="#ctx0" brushRef="#br0" timeOffset="832.948">1299 77,'-7'1,"-1"-1,-1 1,1 1,-1-1,1 2,-1-1,1 1,0 0,0 1,0 0,1 0,-1 0,-2 3,10-5,0 0,0 0,0 0,0 0,0-1,0 1,0 0,1 0,-1 0,1-1,-1 1,1 0,0-1,-1 1,1 0,0-1,0 1,0-1,0 1,1-1,-1 0,0 1,1-1,-1 0,1 0,-1 0,1 0,-1 0,1 0,0 0,-1-1,3 1,1 3,-2-2,1 0,-1 0,0 1,0-1,0 1,-1-1,1 1,-1 0,1 0,-1 0,0 0,0 1,0-1,-1 1,1-1,-1 1,0-1,0 1,0 0,0 0,0-1,-1 1,0 0,0 0,0 0,0 0,-1-1,1 1,-1 0,0 0,0-1,-1 1,1 0,-1-1,1 0,-1 1,0-1,-1 0,1 0,0 0,-2 1,-2 2,0-1,-1 0,0 0,0 0,0-1,0 0,-1-1,1 1,-1-1,0-1,0 0,0 0,0 0,-1-1,1 0,0-1,-4 0,-12 1</inkml:trace>
  <inkml:trace contextRef="#ctx0" brushRef="#br0" timeOffset="1472.257">1384 330,'51'-6,"-1"-3,0-2,0-2,-2-3,0-1,0-3,8-6,-51 24,-1 0,0 0,1 0,-1-1,0 1,0-1,-1 0,1 0,0-1,-1 1,0-1,0 0,0 0,0 0,-1 0,1 0,-1 0,0-1,-1 1,1-1,0 0,-5 1,1 1,0 1,-1-1,0 0,0 1,1-1,-2 1,1 0,0 0,0 0,-1 0,1 1,-1-1,1 1,-1 0,0 0,1 0,-1 0,0 1,0 0,1-1,-1 2,0-1,0 0,0 1,1-1,-4 2,-6-1,1 1,0 0,-1 1,1 1,0 0,1 0,-1 1,1 1,0-1,0 2,1 0,0 0,0 1,0 0,1 1,0 0,1 0,0 1,1 0,0 0,0 1,1 0,-3 7,8-15,-1-1,1 0,0 1,1-1,-1 1,0 0,1-1,-1 1,1-1,0 1,0 0,0-1,0 1,1-1,-1 1,0 0,1-1,0 1,0-1,0 1,0-1,0 0,0 1,1-1,-1 0,1 0,-1 0,1 0,0 0,0 0,0-1,0 1,0 0,0-1,1 0,-1 1,0-1,1 0,-1 0,1 0,-1-1,1 1,-1-1,1 1,-1-1,1 0,0 0,-1 0,2 0,31 1,0-1,0-2,0-1,-1-2,1-1,-1-2,-1-1,1-1,-1-3,-1 0,-1-2,16-10,-32 15,0 0,0 0,-1-1,-1-1,0-1,-1 0,0 0,-1-1,0-1,-1 0,1-3,6-45,-17 62,0-1,0 1,0 0,0 0,0-1,0 1,0 0,0 0,0-1,0 1,-1 0,1 0,0 0,-1 0,1-1,-1 1,1 0,-1 0,0 0,0 0,1 0,-1 0,0 0,0 1,0-1,0 0,0 0,0 1,0-1,0 0,0 1,0-1,-1 1,1-1,0 1,0 0,0 0,-1-1,1 1,0 0,0 0,-1 0,1 0,0 0,0 1,0-1,-1 0,1 1,-1-1,-6 2,0 1,0 0,1 0,-1 1,1 0,-1 0,1 1,0-1,1 2,-1-1,1 1,0 0,0 0,4-3,0-1,0 0,0 1,0-1,1 1,-1 0,1-1,-1 1,1 0,0 0,0 0,0 0,1 0,-1 0,1 0,0 0,0 0,0 1,0-1,0 0,0 0,1 0,0 0,0 0,-1 0,2 0,-1 0,0-1,1 1,-1 0,1-1,0 1,0-1,0 1,1 1,121 106,-117-101,-1 0,0 1,-1 0,0 0,-1 0,0 1,-1-1,0 1,0 0,-1 1,3 9,2-3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2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800 209,'0'-1,"0"0,0 0,1 0,-1 1,0-1,1 0,-1 0,1 0,-1 1,1-1,-1 0,1 0,-1 1,1-1,0 1,-1-1,1 0,0 1,0 0,-1-1,1 1,0-1,0 1,0 0,0-1,-1 1,1 0,0 0,0 0,0 0,0 0,0 0,0 0,0 0,-1 0,1 0,0 0,0 1,0-1,0 0,0 1,-1-1,1 0,0 1,0-1,-1 1,1-1,0 1,0 0,17-1,21-8,-1-1,0-3,-1-1,0-1,-1-2,-1-2,-1-1,0-2,9-8,-34 22,33-21,-41 28,-1-1,1 1,0 0,-1-1,1 1,0-1,0 1,-1 0,1 0,0 0,0-1,0 1,-1 0,1 0,0 0,0 0,0 0,-1 0,1 1,0-1,0 0,-1 0,1 0,0 1,0-1,-1 0,1 1,0-1,-1 1,1-1,0 1,-1-1,1 1,-1-1,1 1,-1 0,1-1,-1 1,1 0,-1-1,0 1,1 0,-1 0,0-1,1 1,-1 0,0 0,0-1,0 2,-16 126,-23 195,40 108,25-244,-26-185,0 0,0 0,0 0,0 0,0 0,-1 0,1 0,-1 0,0 0,1 0,-1 0,0 0,0 0,0 0,0-1,-1 1,1 0,0-1,-1 1,1-1,-1 0,1 1,-1-1,0 0,0 0,1 0,-1 0,0 0,0 0,0-1,0 1,0-1,0 1,0-1,-1 0,-77-7,63 4,-40-5,-1 3,1 3,-1 2,0 2,0 3,1 3,0 2,0 2,1 3,1 3,-53 24,-165 79,259-115,1 2,0 0,0 0,1 1,0 1,0 0,1 0,0 1,-5 7,17-17,-1-1,1 0,-1 0,0 0,1 0,-1 0,0 0,1 1,-1-1,1 0,-1 0,0 1,0-1,1 0,-1 0,0 1,1-1,-1 0,0 1,0-1,0 0,1 1,-1-1,0 0,0 1,0-1,0 1,0-1,0 0,0 1,0-1,0 0,0 1,0-1,0 1,0-1,0 0,0 1,0-1,0 1,0-1,0 0,-1 1,1-1,0 0,0 1,0-1,-1 0,1 1,0-1,0 0,-1 1,32-19,-11 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2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42,'44'8,"0"-2,1-2,0-2,0-2,21-3,-43 2,371-41,-324 27,-69 16,0 0,-1 0,1 1,-1-1,1 0,-1 1,1-1,-1 0,0 1,0-1,0 1,0-1,0 0,0 1,0-1,0 1,-1-1,1 0,0 1,-1-1,1 0,-1 1,0-1,1 0,-1 0,0 1,0-1,0 0,0 0,0 0,-1 2,-1 3,0 0,0 0,1 0,0 1,0-1,0 0,1 1,-1-1,2 1,-1 0,1-1,0 1,0 0,1-1,0 1,0-1,0 1,1-1,0 1,1-1,-1 0,1 0,0 0,0 0,1-1,4 6,5 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20,'-21'29,"1"1,1 1,1 1,2 0,1 2,-6 21,19-49,0-1,0 1,1 0,-1-1,1 1,1 0,-1 0,1 0,0 0,0 0,1 0,-1 0,1 0,1 0,-1 0,1-1,0 1,0-1,1 1,0-1,0 0,0 0,0 0,1 0,0 0,0-1,0 0,0 0,1 0,0 0,4 2,-2-6,0-1,-1 0,1 0,0 0,-1-1,0 0,1-1,-1 1,0-1,0 0,-1-1,1 1,0-1,-1 0,0-1,0 1,0-1,-1 0,0 0,0 0,0-1,0 0,-1 1,0-1,2-6,2 2,-1 0,0 0,0 0,-1-1,0 0,-1 0,0 0,-1 0,-1-1,1 0,-2 1,1-1,-2 0,0 0,0 1,-1-1,0 0,-1 0,-1 1,0-1,0 1,-1 0,0 0,-1 0,-1 1,-3-7,6 14,0 0,0 1,0-1,-1 1,1 0,0 0,-1 0,0 0,1 0,-1 1,0 0,0 0,0 0,0 0,0 1,0-1,0 1,0 0,0 0,0 0,0 1,0 0,0-1,1 1,-1 1,0-1,0 0,1 1,-1 0,0 0,1 0,0 0,0 1,-1-1,1 1,1 0,-1 0,0 0,1 0,-1 0,1 1,0-1,0 1,-10 14,1-2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0 106,'0'11,"1"0,0 0,1 0,0 0,0 0,1 0,1-1,0 1,0-1,4 5,-7-11,1-1,1 1,-1-1,0 0,1 0,-1 0,1 0,0 0,0-1,0 0,1 1,-1-1,0 0,1 0,-1-1,1 1,0-1,0 0,-1 0,1 0,0 0,0-1,0 1,0-1,0 0,0 0,0-1,0 1,0-1,3-1,4-2,0-1,0 0,-1-1,0 0,0-1,-1 0,1 0,-1-1,-1 0,0-1,0 0,-1 0,0-1,0 0,-1 0,0 0,-1-1,-1 0,3-6,-5 10,1 0,-1 0,0 0,-1-1,0 1,0 0,0-1,-1 1,0-1,-1 1,0 0,0-1,-1-1,2 9,0 0,-1-1,1 1,-1 0,1 0,-1-1,1 1,-1 0,1 0,-1 0,1 0,-1 0,1 0,-1 0,1 0,-1 0,1 0,-1 0,1 0,-1 0,1 0,-1 0,1 0,-1 0,1 1,-1-1,1 0,-1 0,1 1,-1-1,1 0,0 1,-1-1,1 0,-1 1,1-1,0 1,-1-1,1 0,0 1,0-1,0 1,-1-1,1 1,0-1,0 1,0-1,0 1,0-1,0 1,0-1,0 1,0 0,0-1,0 1,0-1,0 1,0-1,0 1,1-1,-6 18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1 301,'33'-31,"-13"-3,1 2,2 1,1 0,1 2,1 1,2 1,8-5,-34 30,0 0,-1 0,1 0,0 0,0 0,0 1,0-1,0 1,1-1,-1 1,0 0,1 0,-1 0,1 0,-1 0,1 1,0-1,-1 1,1-1,-1 1,1 0,0 0,-1 1,1-1,0 0,-1 1,1-1,-1 1,1 0,-1 0,1 0,-1 0,0 0,1 1,-1-1,0 1,0 0,0-1,0 1,1 1,7 73,-10-51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43 515,'-5'6,"1"1,-1-1,1 1,0 1,1-1,-1 0,2 1,-1 0,1 0,0 0,0 0,1 0,0 0,1 0,0 0,0 0,1 0,0 0,0 0,1 0,0 0,0 0,1 0,0-1,1 3,-2-8,0 1,1-1,-1 1,1-1,0 0,0 0,0 0,0 0,0 0,0-1,0 1,0-1,1 0,-1 0,1 0,-1 0,1-1,-1 0,1 1,-1-1,1 0,-1-1,1 1,-1-1,1 1,-1-1,0 0,1 0,-1-1,0 1,0-1,1 1,5-4,0-1,0 1,0-1,-1-1,0 0,0 0,0 0,-1-1,0 0,1-2,-3 4,-1 1,1-1,-1 1,0-1,0-1,-1 1,0 0,0-1,0 0,-1 1,0-1,0 0,-1 0,0 0,0 0,-1-1,0 1,0 0,0 0,-1 0,0 0,-1 0,1 0,-1 0,-1 0,1 0,-1 1,0-1,-3-2,-72-56,75 63,0 0,0 1,-1-1,1 1,-1-1,1 1,-1 0,1 0,-1 1,1-1,-1 1,0 0,1 0,-1 0,0 0,1 0,-1 1,0 0,1 0,-1 0,1 0,0 0,-1 1,1 0,0-1,-1 2,3-3,0 1,0-1,0 1,0-1,0 1,0 0,0-1,0 1,1 0,-1 0,0 0,0 0,1 0,-1 0,1 0,-1 0,1 0,-1 0,1 0,-1 0,1 0,0 0,0 0,-1 0,1 0,0 1,0-1,0 0,1 0,-1 0,0 0,0 0,0 1,1-1,-1 0,1 0,-1 0,1 0,-1 0,1 0,-1 0,1 0,0-1,0 1,-1 0,1 0,0 0,0-1,0 1,1 0,57 19,-38-19,1-2,0 0,0-2,-1 0,0-1,1-1,-1-1,-1-1,0-1,0-1,0 0,-1-2,0 0,-1-1,-1-1,0 0,0-2,-1 0,8-10,-10 7,0-1,-2 0,0 0,-1-1,-1-1,0 1,-2-2,-1 1,0-1,-1-5,-6 26,1-2,0 0,0 0,0 0,-1-1,0 1,0 0,1 0,-2 0,1 0,0-1,-1 1,1 0,-1 0,0 0,0 0,0 0,-1 0,-1-2,2 6,-1-1,0 1,0 0,1 0,-1 0,0 0,1 0,-1 0,1 0,-1 1,1-1,-1 1,1-1,0 1,0-1,0 1,0 0,0-1,0 1,0 0,1 0,-1-1,1 1,-1 0,1 0,0 0,-1 1,-5 27,0 0,2 0,2 0,0 1,2-1,2 12,-1 9,0 639,-2-644,-1 0,-3 0,-2-1,-2 1,-2-2,-16 42,-24-7,50-77,-1-1,0 1,1-1,-1 1,0-1,0 0,0 1,1-1,-1 0,-1 0,1 0,0-1,0 1,0 0,0-1,0 0,-1 1,1-1,0 0,0 0,-1 0,1 0,0-1,0 1,-1-1,1 1,0-1,0 0,0 0,0 0,0 0,0 0,0 0,0 0,0-1,1 1,-1-1,-1-1,-4-7,1 0,-1-1,2 1,0-1,0-1,1 1,0-1,1 0,0 1,1-1,0-1,1 1,0-13,1 0,0 0,2 1,1-1,1 1,2-1,0 1,1 0,1 1,2 0,0 0,1 1,1 1,1 0,1 0,1 1,1 1,9-8,32-23,-32 31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4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84 621,'-2'113,"-6"-1,-5 0,-18 71,11-132,11-83,12 12,1 0,2 0,0 1,0-1,2 1,1 1,0 0,8-11,-5 6,9-19,2 1,2 1,1 2,3 0,0 2,3 1,1 1,1 2,1 2,2 1,2 1,12-5,-49 31,1 0,-1 1,1-1,0 1,0-1,0 1,0 0,0 0,0 0,0 0,1 1,-1-1,0 1,0 0,1 0,-1 0,0 0,0 1,1-1,-1 1,0 0,0 0,0 0,0 0,0 0,0 1,0-1,-1 1,1 0,0 0,-1 0,1 0,-1 0,0 1,0-1,0 1,0-1,0 1,-1 0,1 0,-1 0,1 0,-1 0,0 0,0 0,-1 1,2 7,-2 0,0 1,0-1,-1 1,0-1,-1 0,0 0,-1 0,0 0,-1 0,0 0,-1-1,0 0,0 0,-1 0,-1-1,0 0,0 0,0 0,-1-1,-3 2,-80 72,86-79,1 0,0 0,-1-1,1 0,-1 0,0 0,1 0,-1-1,0 0,0 0,0 0,0-1,0 1,0-1,0 0,-1-1,1 1,0-1,0 0,0 0,1-1,-5-1,6 1,0 0,-1-1,2 0,-1 1,0-1,0 0,1-1,0 1,-1 0,1-1,0 1,1-1,-1 1,1-1,0 0,-1 0,2 0,-1 0,0 1,1-1,0 0,0 0,0 0,0 0,1 0,-1 0,2-4,4-16</inkml:trace>
  <inkml:trace contextRef="#ctx0" brushRef="#br0" timeOffset="451.659">818 649,'-5'21,"-1"0,-1-1,-1 0,-1 0,-1-1,-1 0,-4 6,15-26,0 0,0 0,-1 0,1 1,0-1,0 0,0 0,-1 0,1 0,0 0,-1 1,1-1,-1 0,1 0,-1 1,1-1,-1 0,1 1,-1-1,0 1,0-1,1 0,-1 1,0-1,0 1,1 0,-1-1,0 1,0 0,0-1,0 1,1 0,-1 0,0 0,0 0,0 0,0 0,0 0,0 0,0 0,1 0,-1 1,0-1,0 0,0 0,0 1,1-1,-1 1,0-1,0 1,1-1,-1 1,0-1,1 1,-1 0,0-1,1 1,-1 0,6-19,0-1,2 1,0 0,1 0,1 1,1 0,0 1,1 0,1 1,0 0,1 0,1 2,0 0,1 0,4-2,60-33,-54 45</inkml:trace>
  <inkml:trace contextRef="#ctx0" brushRef="#br0" timeOffset="748.606">1298 452,'-24'27,"2"1,0 0,2 2,1 1,1 0,-4 15,9 15,13-60,0 0,0 1,1-1,-1 0,0 1,1-1,-1 0,1 0,0 1,-1-1,1 0,0 0,0 0,0 0,0 0,0 0,0 0,0 0,0 0,0-1,0 1,0 0,1-1,-1 1,0-1,1 1,-1-1,0 0,1 1,-1-1,0 0,1 0,-1 0,0 0,1 0,-1 0,0 0,1-1,-1 1,1-1,11-2,0-1,-1-1,0 0,0-1,0 0,-1 0,0-1,0-1,-1 0,0-1,0 0,-1 0,0-1,-1 0,0 0,0-1,-1 0,-1-1,3-6,19-79,-27 94,-1 1,0-1,0 0,0 1,0-1,-1 1,1-1,-1 0,1 1,-1-1,0 1,0-1,0 1,0 0,-1-1,1 1,-1 0,1 0,-1 0,0 0,0 0,0 0,0 0,0 1,0-1,0 1,0-1,-1 1,1 0,-1 0,1 0,-1 0,1 1,-1-1,1 0,-1 1,-56 15,45-3</inkml:trace>
  <inkml:trace contextRef="#ctx0" brushRef="#br0" timeOffset="1280.132">1609 536,'-18'126,"-5"0,-10 16,3-75,20-98,14 11,2 0,0 0,1 0,0 1,2 0,1 1,0 0,1 0,1 1,0 0,1 1,1 1,5-3,13-16,2 1,1 2,2 2,1 1,21-10,38-1,-95 39,1-1,-1 1,0 0,0-1,1 1,-1 0,0 1,1-1,-1 0,0 0,0 1,0 0,1-1,-1 1,0 0,0 0,0 0,0 0,0 0,0 1,-1-1,1 1,0-1,-1 1,1 0,-1-1,1 1,-1 0,0 0,0 0,0 0,0 0,0 0,0 0,0 0,-1 1,1-1,-1 0,0 0,0 1,1-1,-2 1,0 6,-1 0,0-1,-1 0,0 0,0 0,-1 0,0 0,-1 0,1-1,-1 0,-1 0,1 0,-1-1,-1 0,1 0,-1 0,-7 4,-2 4,-1-1,0 0,-1-1,-1-1,0 0,-1-2,0 0,0-1,0-1,-1-1,0-1,-4 0,1-3</inkml:trace>
  <inkml:trace contextRef="#ctx0" brushRef="#br0" timeOffset="9816.724">2116 621,'6'7,"0"-2,1 1,-1-1,1 0,0 0,1-1,-1 0,1 0,-1-1,1 0,0 0,0-1,1 0,-1 0,0-1,1 0,-1-1,0 0,1 0,-1-1,1 1,-1-2,0 0,5-1,-4 1,-1 0,1-1,0 0,-1 0,0-1,0 0,0-1,0 1,-1-2,1 1,-1-1,-1 0,1 0,-1-1,0 0,-1 0,1 0,-2-1,1 0,-1 0,0 0,0 0,-1-1,0 0,-1 1,0-1,0 0,-2 7,0 0,0 0,0 0,0 0,0 0,0 0,-1 0,1 0,-1 0,1 0,-1 1,0-1,0 0,0 0,0 1,0-1,0 0,0 1,0-1,-1 1,1 0,-1-1,1 1,-1 0,1 0,-1 0,0 0,1 0,-1 0,0 1,0-1,0 0,0 1,0-1,0 1,1 0,-1 0,0 0,0 0,0 0,0 0,-81 18,72-13,1 0,1 1,-1 1,1 0,0 0,0 0,1 1,0 1,1-1,0 1,0 1,1-1,0 1,0 0,1 1,1-1,0 1,0 0,1 0,0 0,1 0,1 1,0-1,0 0,1 1,0-1,1 3,0-10,0 0,0 1,0-1,1 0,-1 0,1 0,0 0,0 0,1-1,-1 1,1-1,0 1,0-1,0 0,0 0,0 0,1 0,-1-1,1 1,0-1,0 0,0 0,0-1,0 1,0-1,0 0,1 0,-1 0,4 0,7 1,0 0,0-1,0-1,0 0,0-1,0-1,0 0,3-2,147-49,-147 42</inkml:trace>
  <inkml:trace contextRef="#ctx0" brushRef="#br0" timeOffset="10170.067">2766 762,'-3'4,"-9"8,12-18,23-39,1 0,2 2,3 1,1 1,1 2,3 1,16-14,-50 53,0 0,0 0,0 0,0 0,0 0,0 0,1 0,-1 0,0-1,0 1,1 0,-1 0,0 0,1 0,-1-1,1 1,-1 0,1 0,0-1,-1 1,1 0,0-1,-1 1,1-1,0 1,-1-1,1 1,0-1,0 0,0 1,0-1,0 0,-1 0,1 1,0-1,0 0,0 0,0 0,0 0,0 0,0 0,0 0,-1-1,1 1,0 0,0 0,0-1,0 1,0 0,-1-1,1 1,0-1,0 1,-1-1,1 0,0 1,-1-1,1 0,-1 1,1-1,-1 0,1 1,-1-1,1 0,-1-1,-4 22,1-13,0 1,1 0,0 1,1-1,-1 0,2 0,-1 1,1-1,0 1,1-1,0 0,0 1,1-1,0 0,0 0,1 0,0 0,10 5</inkml:trace>
  <inkml:trace contextRef="#ctx0" brushRef="#br0" timeOffset="10567.328">3387 1,'0'623,"-17"-539,12-77</inkml:trace>
  <inkml:trace contextRef="#ctx0" brushRef="#br0" timeOffset="10801.891">3189 339,'39'0,"26"5,8 1,-4 0,-10-1,-9-1,-13 3,-8 0,-5 0,-1 3,-5-1</inkml:trace>
  <inkml:trace contextRef="#ctx0" brushRef="#br0" timeOffset="15935.834">3895 424,'0'5,"0"6,0 6,0 5,0 4,0 1,0 2,-5 1,-1-1,0 1,5-6,4-11,1-13,5-7,0-1</inkml:trace>
  <inkml:trace contextRef="#ctx0" brushRef="#br0" timeOffset="16170.895">3951 113,'-10'9,"3"4,1-1</inkml:trace>
  <inkml:trace contextRef="#ctx0" brushRef="#br0" timeOffset="16804.729">4177 536,'20'-8,"-1"0,0-1,0-2,-1 1,-1-2,0-1,0 0,-1-1,-1 0,3-5,-17 18,1 0,0-1,-1 1,1-1,-1 1,1-1,-1 1,0-1,0 0,0 0,0 1,0-1,0 0,0 0,0 0,-1 0,1 0,-1 0,0 0,1 0,-1-1,0 1,0 0,0 0,-1 0,1 0,0 0,-1 0,1 0,-1 0,0 0,0 0,0 0,0 0,0 1,0-1,0 0,-1 0,1 1,0-1,-1 1,0 0,1-1,-1 1,0 0,1 0,-1 0,0 0,0 0,0 0,0 1,0-1,0 0,-2 1,-6 2,0 0,0 0,0 1,1 1,0 0,-1 0,1 1,1 0,-1 0,1 1,0 0,0 0,1 1,-1 0,2 1,-1 0,1 0,0 0,1 0,0 1,0 0,1 0,0 1,0-1,1 2,2-5,0 0,0 0,0 0,1 0,0 0,0 0,1 0,-1 0,1 0,1 0,-1 0,1-1,0 1,1 0,-1-1,1 1,0-1,0 0,1 0,-1 0,1-1,0 1,1-1,-1 0,1 0,-1 0,1-1,0 1,1-1,-1 0,1-1,-1 0,1 1,0-2,-1 1,1-1,0 0,0 0,0 0,0-1,1 0,-1 0,2-1,29 2,1-2,-1-1,0-2,0-2,6-3,-19 4</inkml:trace>
  <inkml:trace contextRef="#ctx0" brushRef="#br0" timeOffset="17161.053">4882 311,'-39'31,"-53"58,91-87,0-1,0 1,0-1,0 1,1-1,-1 1,0-1,1 1,-1 0,1-1,0 1,0 0,-1-1,1 1,0 0,0 0,1-1,-1 1,0 0,0-1,1 1,-1 0,1-1,0 1,-1-1,1 1,0 0,0-1,0 0,0 1,0-1,0 0,0 1,1-1,-1 0,0 0,1 0,0 0,65 27,-51-23,-13-4,1-1,-1 0,0 1,1-1,-1 1,0 0,1 0,-1 0,0 1,0-1,0 1,0 0,-1-1,1 1,0 0,-1 1,1-1,-1 0,0 1,0 0,0-1,0 1,0 0,0 0,-1 0,1 0,-1 0,0 0,0 1,0-1,-1 0,1 0,-1 1,0-1,0 1,0-1,0 0,0 1,-1-1,1 0,-1 1,0-1,0 0,0 0,-1 0,1 0,-1 0,0 1,-7 5,0-1,-1 1,0-1,0-1,0 0,-1 0,-1-1,1-1,-1 0,0 0,0-1,0 0,0-1,-2-1,-12 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4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6,'-10'-2,"-1"0,0 1,0 1,0-1,0 2,0 0,0 0,1 1,-1 0,0 1,1 0,0 1,0 0,0 1,0 0,0 0,1 1,0 0,0 1,-6 6,8-6,1 1,1-1,-1 1,1 0,1 1,-1-1,1 1,1 0,0 0,0 0,1 0,0 1,0-1,1 1,0-1,1 1,0-1,1 1,0-1,0 1,1-1,0 0,1 1,0-1,0 0,1-1,0 1,1-1,0 0,0 0,1 0,0 0,3 3,-5-8,0-1,0 1,0-1,0 1,0-1,1 0,-1-1,0 1,1-1,0 0,-1 0,1-1,-1 1,1-1,0 0,0 0,-1 0,1-1,-1 0,1 0,0 0,-1 0,1-1,-1 1,0-1,0 0,0-1,0 1,2-2,-5 4,23-11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0,'0'34,"0"5,0-3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8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9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111 332,'51'-25,"-1"-3,-2-2,-1-1,-2-3,37-36,-73 63,-2 0,1-1,-1 0,0-1,-1 0,0 0,0 0,-1-1,0 1,-1-1,3-9,-22 36,-5 54,3 1,3 1,3 0,0 59,8-73,-2-1,-2 1,-4-1,-2 0,-2-1,-3-1,-24 54,35-93,0-1,-1 0,-1 0,0 0,-1-1,-1-1,0 0,-1 0,-1-1,0-1,0 0,-1 0,-1-2,0 0,0 0,-2-1,14-8,0 0,-1 0,1 0,0-1,-1 1,1-1,-1 0,1 1,-1-2,1 1,-1 0,1-1,0 1,-1-1,1 0,0 0,0-1,-1 1,1-1,0 1,0-1,0 0,1 0,-1 0,0 0,1-1,0 1,-1-1,1 0,0 1,0-1,0 0,1 0,-1 0,1-1,0 1,0 0,0 0,0-1,0 1,1-1,-1 1,1-1,0 1,0-3,5-15,0 0,1 0,1 1,1 0,0 1,2-1,0 2,2-1,0 2,0-1,2 2,6-7,-18 21,22-28,1 2,2 0,1 2,0 1,2 2,1 0,1 2,7-1,61-23,-82 38</inkml:trace>
  <inkml:trace contextRef="#ctx0" brushRef="#br0" timeOffset="284.469">704 558,'-25'54,"19"-43,0 1,0 0,1 0,1 0,0 1,0-1,1 1,1 0,0 0,1 0,0 4,1-15,0 0,0 0,0 0,1-1,-1 1,1 0,-1 0,1-1,-1 1,1 0,0-1,0 1,0 0,0-1,0 1,0-1,0 0,0 1,1-1,-1 0,0 0,1 0,-1 0,1 0,-1 0,1 0,0 0,-1-1,1 1,0-1,0 1,-1-1,1 0,0 1,0-1,0 0,-1 0,1 0,0-1,0 1,0 0,-1-1,1 1,1-1,73-37,-68 31,1 0,-2 0,1-1,-1 0,0-1,-1 1,0-1,0 0,-1-1,0 0,-1 0,0 0,0 0,-1 0,0-1,-1 1,0-1,-1 0,-1 0,1 1,-1-1,-1 0,-2-10,3 18,-1 1,0-1,0 1,0-1,0 1,0 0,-1-1,1 1,-1 0,0 0,1 0,-1 0,0 0,0 0,0 1,0-1,-1 0,1 1,0 0,-1 0,1-1,0 1,-1 1,-11-1</inkml:trace>
  <inkml:trace contextRef="#ctx0" brushRef="#br0" timeOffset="536">1015 812,'14'-38,"10"-23,5-5,3 3,1 13,-1 9,-1 13,-1 15,-5 10</inkml:trace>
  <inkml:trace contextRef="#ctx0" brushRef="#br0" timeOffset="836.94">1494 502,'-12'9,"0"2,1-1,0 2,1-1,0 2,1-1,1 1,0 0,0 1,2 0,-1 0,2 1,0-1,-2 14,6-25,1 0,0 0,0-1,0 1,0 0,0 0,1-1,-1 1,1 0,0-1,0 1,0 0,0-1,0 1,0-1,1 0,-1 1,1-1,0 0,0 0,-1 0,1 0,1 0,-1-1,0 1,0 0,1-1,-1 0,1 1,-1-1,1 0,-1 0,1-1,0 1,-1-1,1 1,0-1,0 0,-1 0,2 0,6 1,1-1,0 0,-1-1,1-1,0 1,-1-2,1 1,-1-1,8-4,-4 2,-1-1,1-1,-1 0,-1-1,1 0,-1-1,-1 0,0-1,5-5,-6 2</inkml:trace>
  <inkml:trace contextRef="#ctx0" brushRef="#br0" timeOffset="1220.725">1776 642,'35'-4,"-2"-2,1-1,-1-2,0-1,0-2,-1-1,-1-1,22-15,-50 28,0 0,0 0,0-1,-1 1,1-1,0 0,-1 1,1-1,-1-1,0 1,0 0,0 0,0-1,0 1,0-1,-1 0,1 0,-1 1,0-1,0 0,0 0,0 0,0 0,-1 0,1 0,-1 0,0-1,0 1,0 0,0 0,-1 0,1 0,-1 0,0 0,1 0,-2 0,1 0,0 0,0 0,-1 0,-4 2,0-1,0 1,0 0,0 1,0-1,0 1,0 1,0-1,0 1,0 0,0 0,1 0,-1 1,0 0,0 0,1 1,0 0,-1 0,1 0,0 0,0 1,1 0,-1 0,1 0,-3 4,-3-1,-7 5,0 1,0 1,2 0,0 1,0 1,1 0,1 1,1 1,-6 12,16-28,0 1,1 0,0-1,0 1,-1 0,2 0,-1 0,0 0,1 0,-1 0,1 0,0 0,0 0,0 0,0 0,0 0,1 0,0 0,-1 0,1 0,0-1,0 1,1 0,-1 0,1-1,-1 1,1-1,0 1,0-1,0 0,0 0,0 0,0 0,1 0,-1 0,1 0,-1-1,1 1,0-1,0 0,-1 0,1 0,0 0,0-1,0 1,0-1,0 1,0-1,0 0,2 0,16-2,0-1,0 0,0-2,-1 0,1-2,15-7,-1 2,47-16,-44 14</inkml:trace>
  <inkml:trace contextRef="#ctx0" brushRef="#br0" timeOffset="1502.211">2708 389,'-40'10,"0"3,1 1,1 1,-26 16,60-30,1 0,-1 0,1 1,-1-1,1 1,-1 0,1-1,0 1,0 1,0-1,0 0,0 1,1 0,-1-1,1 1,-1 0,1 0,0 0,0 1,1-1,-1 1,1-1,-1 1,1-1,0 1,1-1,-1 1,0 0,1 0,0-1,0 1,0 0,1 0,-1-1,1 1,0 3,74 52,-67-56,-1 1,0 0,0 0,-1 1,1 0,-1 0,0 0,0 1,-1 0,1 0,1 4,-6-8,0 0,1 0,-1 0,-1 0,1 0,0 1,0-1,-1 0,1 1,-1-1,0 1,0-1,0 0,0 1,0-1,0 1,-1-1,1 0,-1 1,0-1,0 0,1 0,-1 1,-1-1,1 0,0 0,0 0,-1 0,1 0,-1-1,0 1,0 0,1-1,-1 1,0-1,0 0,0 1,-1-1,-89 30,32-29,34-2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8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30,'84'165,"-41"-99,-42-65,1 0,-1 1,0-1,0 0,1 0,-1 0,0 0,1 0,-1-1,1 1,0 0,-1-1,1 1,-1-1,1 0,0 1,-1-1,1 0,0 0,0 0,-1 0,1 0,0 0,-1-1,1 1,-1-1,1 1,0-1,-1 1,1-1,-1 0,1 0,-1 0,0 0,1 0,-1 0,0 0,0 0,1-1,-1 1,0 0,0-1,0 1,0-1,138-200,-124 189</inkml:trace>
  <inkml:trace contextRef="#ctx0" brushRef="#br0" timeOffset="301.437">509 255,'5'-2,"15"-5,-1 0,0-1,0-1,-1-1,0 0,-1-2,0 0,-1 0,-1-2,0 0,0-1,-2 0,1-1,-13 14,0 0,1 0,-1-1,0 1,0 0,0-1,-1 1,1-1,-1 1,1-1,-1 1,0-1,0 1,0-1,0 1,0-1,0 1,-1-1,1 1,-1-1,0 1,0 0,0-1,0 1,0 0,0 0,-1-1,1 1,-1 0,1 1,-1-1,0 0,0 0,0 1,0-1,0 1,0-1,0 1,-1 0,1 0,0 0,-1 0,1 0,-1 1,1-1,-1 1,1 0,-1-1,1 1,-1 0,1 1,-1-1,1 0,-1 1,1-1,-1 1,-7 1,-1 1,1 0,-1 0,1 1,0 0,1 1,-1 0,1 1,0 0,0 0,1 1,-1 0,2 0,-1 1,1 0,0 1,1-1,-1 2,3-4,-1 1,1 0,0 0,1 0,-1 0,1 1,1-1,0 1,0 0,0-1,1 1,0 0,0 0,1 0,0 0,1 0,0 0,0 0,0 0,1-1,0 1,1 0,0-1,2 6,4-3,0 0,1 0,0-1,0-1,1 1,0-2,0 1,1-2,0 1,0-2,1 1,0-2,-1 0,2 0,-1-1,0-1,10 1,47 2,-42-5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1 610,'0'30,"2"0,1 0,1 0,1-1,2 0,1 0,1 0,13 24,-22-50,1-1,0 1,0-1,0 0,0 1,1-1,-1 0,1 1,-1-1,1 0,0 0,0 0,0-1,0 1,0 0,0-1,0 1,0-1,1 0,-1 0,1 0,-1 0,1 0,-1 0,1-1,-1 1,1-1,0 1,-1-1,1 0,0 0,-1-1,1 1,0 0,-1-1,1 0,-1 0,1 1,-1-1,1-1,-1 1,0 0,0-1,1 1,-1-1,0 1,0-1,1-2,11-10,0 0,-2-1,1 0,-2-1,0 0,-2-1,3-5,29-46,-23 43,-8 8,2 0,0 1,0 0,2 1,0 1,1 0,5-4,1 5</inkml:trace>
  <inkml:trace contextRef="#ctx0" brushRef="#br0" timeOffset="994.15">933 639,'-35'7,"1"0,-1 3,1 1,1 1,0 2,-7 6,-13 18,52-37,1-1,-1 1,0-1,0 1,0 0,1 0,-1-1,0 1,1 0,-1 0,1 0,-1 0,1 0,-1 0,1 0,0 0,-1 0,1 0,0 0,0 0,0 0,0 0,0 0,0 0,0 0,0 0,0 0,0 0,1 0,-1 0,0 0,1 0,-1 0,1 0,-1 0,1 0,-1 0,1 0,0 0,-1-1,1 1,0 0,0-1,-1 1,1 0,0-1,0 1,0-1,0 1,0-1,0 1,0-1,0 0,0 0,1 1,17 3,0-1,1-1,-1 0,0-2,1 0,-1-1,1-1,-1-1,0-1,8-2,93-23,-117 30,-1-1,0 1,0 0,1 0,-1 0,0 1,0-1,0 0,0 1,0 0,-1-1,1 1,0 0,-1 0,1 0,-1 0,0 0,1 0,-1 0,0 0,0 1,-1-1,1 0,0 1,-1-1,0 1,1-1,-1 1,12 29,-10-29,0-1,1 1,-1 0,1-1,-1 0,1 1,0-1,-1 0,1 0,0-1,0 1,1-1,-1 1,0-1,0 0,1 0,-1 0,1-1,-1 1,0-1,1 0,-1 0,1 0,-1-1,1 1,-1-1,0 1,1-1,-1 0,0-1,3 0,96-55,40-59,-120 93,0-1,-2-1,-1 0,-1-1,-1-1,-2-1,0-1,-2 0,-1 0,-2-1,0-1,1-18,-1 0,-3 0,-2-1,-2 0,-2 1,-4-21,3 70,-1 0,1 1,-1-1,1 0,-1 0,1 0,-1 0,1 0,-1 0,1 0,-1 0,1 0,-1 0,1 0,-1 0,1 0,-1-1,1 1,-1 0,1 0,0 0,-1-1,1 1,-1 0,1-1,0 1,-1 0,1-1,0 1,-1 0,1-1,0 1,-1-1,1 1,0 0,0-1,0 1,-1-1,1 1,0-1,0 1,0-1,0 1,0-1,0 1,0-1,0 1,0-1,0 1,0-1,0 1,0-1,1 1,-22 41,0 32,2 0,4 0,3 2,4 0,2 0,4 0,5 35,24 110,-24-205,1 4,-15-33,3 0</inkml:trace>
  <inkml:trace contextRef="#ctx0" brushRef="#br0" timeOffset="1231.207">1215 526,'38'0,"23"0,5 0,-3 0,-8 5,-8 1,-8 0,-6-1,-3-2,-7-1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77,'-11'15,"1"2,0 0,1 0,1 0,1 1,1 0,0 1,1-1,1 1,1 0,0 1,1 17,2-33,0 0,1 0,-1 0,1 0,0 0,0 0,0 0,0 0,1 0,0-1,0 1,0-1,0 1,0-1,1 0,-1 1,1-1,0-1,0 1,0 0,1-1,-1 1,0-1,1 0,0 0,-1-1,1 1,0-1,0 1,0-1,0-1,0 1,0 0,0-1,0 0,0 0,0 0,0 0,0-1,0 0,0 0,0 0,0 0,0 0,3-2,3-2,-1 0,1 0,-1-1,0 0,0 0,-1-1,0 0,0 0,-1-1,0 0,0-1,-1 1,0-1,0-1,-1 1,0-1,-1 0,0 0,-1 0,3-10,-7 14,1 0,-1-1,0 1,-1 0,1 0,-1 0,0 0,-1 0,0 0,0 1,0-1,0 1,-1 0,0-1,0 2,0-1,-1 0,1 1,-1 0,0 0,0 1,-1-1,1 1,-1 0,0 1,0-1,0 1,0 0,0 0,0 1,0 0,-1 0,1 1,0-1,-1 1,1 1,0-1,-1 1,1 0,0 1,0-1,0 1,0 0,0 1,0 0,1-1,-1 2,-3 1,-4 7</inkml:trace>
  <inkml:trace contextRef="#ctx0" brushRef="#br0" timeOffset="466.13">311 471,'248'-253,"-207"221,-40 32,-1-1,1 1,0 0,0-1,0 1,-1 0,1 0,0-1,0 1,0 0,-1 0,1 0,0 0,0 0,0 0,0 0,0 0,-1 0,1 1,0-1,0 0,0 0,-1 1,1-1,0 0,0 1,-1-1,1 1,0-1,-1 1,1 0,-1-1,1 1,0-1,-1 1,1 0,-1 0,0-1,1 1,-1 0,0 0,1-1,-1 1,0 0,0 0,0 0,0 0,0-1,1 1,-2 0,1 0,0 0,0 0,3 39,-4-36,0 0,0-1,0 1,1 0,0 0,0 0,0 0,0-1,0 1,1 0,0 0,0 0,0-1,0 1,0 0,1-1,0 1,0-1,0 0,0 0,0 1,0-1,1-1,0 1,-1 0,1-1,0 1,1-1,-1 0,0 0,0 0,1 0,-1-1,1 1,0-1,-1 0,1 0,3 0,1-3,1 0,0 0,-1-1,1 0,-1-1,0 0,0 0,-1 0,1-1,-1-1,0 1,0-1,0 0,-1-1,0 1,-1-1,1-1,-1 1,-1-1,1 1,-1-1,-1-1,1 1,0-4,7-10,-1 4</inkml:trace>
  <inkml:trace contextRef="#ctx0" brushRef="#br0" timeOffset="832.948">1299 77,'-7'1,"-1"-1,-1 1,1 1,-1-1,1 2,-1-1,1 1,0 0,0 1,0 0,1 0,-1 0,-2 3,10-5,0 0,0 0,0 0,0 0,0-1,0 1,0 0,1 0,-1 0,1-1,-1 1,1 0,0-1,-1 1,1 0,0-1,0 1,0-1,0 1,1-1,-1 0,0 1,1-1,-1 0,1 0,-1 0,1 0,-1 0,1 0,0 0,-1-1,3 1,1 3,-2-2,1 0,-1 0,0 1,0-1,0 1,-1-1,1 1,-1 0,1 0,-1 0,0 0,0 1,0-1,-1 1,1-1,-1 1,0-1,0 1,0 0,0 0,0-1,-1 1,0 0,0 0,0 0,0 0,-1-1,1 1,-1 0,0 0,0-1,-1 1,1 0,-1-1,1 0,-1 1,0-1,-1 0,1 0,0 0,-2 1,-2 2,0-1,-1 0,0 0,0 0,0-1,0 0,-1-1,1 1,-1-1,0-1,0 0,0 0,0 0,-1-1,1 0,0-1,-4 0,-12 1</inkml:trace>
  <inkml:trace contextRef="#ctx0" brushRef="#br0" timeOffset="1472.257">1384 330,'51'-6,"-1"-3,0-2,0-2,-2-3,0-1,0-3,8-6,-51 24,-1 0,0 0,1 0,-1-1,0 1,0-1,-1 0,1 0,0-1,-1 1,0-1,0 0,0 0,0 0,-1 0,1 0,-1 0,0-1,-1 1,1-1,0 0,-5 1,1 1,0 1,-1-1,0 0,0 1,1-1,-2 1,1 0,0 0,0 0,-1 0,1 1,-1-1,1 1,-1 0,0 0,1 0,-1 0,0 1,0 0,1-1,-1 2,0-1,0 0,0 1,1-1,-4 2,-6-1,1 1,0 0,-1 1,1 1,0 0,1 0,-1 1,1 1,0-1,0 2,1 0,0 0,0 1,0 0,1 1,0 0,1 0,0 1,1 0,0 0,0 1,1 0,-3 7,8-15,-1-1,1 0,0 1,1-1,-1 1,0 0,1-1,-1 1,1-1,0 1,0 0,0-1,0 1,1-1,-1 1,0 0,1-1,0 1,0-1,0 1,0-1,0 0,0 1,1-1,-1 0,1 0,-1 0,1 0,0 0,0 0,0-1,0 1,0 0,0-1,1 0,-1 1,0-1,1 0,-1 0,1 0,-1-1,1 1,-1-1,1 1,-1-1,1 0,0 0,-1 0,2 0,31 1,0-1,0-2,0-1,-1-2,1-1,-1-2,-1-1,1-1,-1-3,-1 0,-1-2,16-10,-32 15,0 0,0 0,-1-1,-1-1,0-1,-1 0,0 0,-1-1,0-1,-1 0,1-3,6-45,-17 62,0-1,0 1,0 0,0 0,0-1,0 1,0 0,0 0,0-1,0 1,-1 0,1 0,0 0,-1 0,1-1,-1 1,1 0,-1 0,0 0,0 0,1 0,-1 0,0 0,0 1,0-1,0 0,0 0,0 1,0-1,0 0,0 1,0-1,-1 1,1-1,0 1,0 0,0 0,-1-1,1 1,0 0,0 0,-1 0,1 0,0 0,0 1,0-1,-1 0,1 1,-1-1,-6 2,0 1,0 0,1 0,-1 1,1 0,-1 0,1 1,0-1,1 2,-1-1,1 1,0 0,0 0,4-3,0-1,0 0,0 1,0-1,1 1,-1 0,1-1,-1 1,1 0,0 0,0 0,0 0,1 0,-1 0,1 0,0 0,0 0,0 1,0-1,0 0,0 0,1 0,0 0,0 0,-1 0,2 0,-1 0,0-1,1 1,-1 0,1-1,0 1,0-1,0 1,1 1,121 106,-117-101,-1 0,0 1,-1 0,0 0,-1 0,0 1,-1-1,0 1,0 0,-1 1,3 9,2-3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28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1,'0'4,"5"3,1-6,5-2,-4-2,-4 5,-7 2,-3 6,0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29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7,'0'-5,"-5"3,-1 8,-5 1,5 1,2-7,8-3,-2-1,3 0,2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1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0,'0'12,"-18"322,5-259,-4 0,-3-1,-7 9,26-81,0-1,0 0,0 0,0 0,0 1,0-1,1 0,-1 1,0-1,1 1,-1-1,1 1,-1-1,1 1,0-1,0 1,0-1,0 1,0 0,0-1,0 1,0-1,0 1,1-1,-1 1,1-1,-1 1,1-1,0 1,-1-1,1 0,0 1,0-1,0 0,0 0,0 0,0 0,1 1,-1-2,0 1,0 0,1 0,-1 0,0-1,1 1,-1 0,2-1,17-6,1-2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2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1,'56'73,"-43"-49,-1 1,-1 0,-1 0,-1 1,-1 1,-2-1,-1 1,0 0,-3 0,0 1,-1-1,-2 0,-1 1,-1-1,-1 0,-1 0,-2-1,0 1,-2-2,-1 1,-1-1,-1 0,-2-1,0-1,-2 1,2-4,-1 5,-2-1,-1-1,0-1,-2-1,-11 10,17-21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40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0 652,'18'9,"-10"-4,0 0,0-1,0 0,1 0,-1-1,1 0,0 0,0-1,0-1,0 1,0-1,1-1,-1 0,0 0,9-2,-7 0,1-2,-1 1,-1-2,1 1,-1-2,0 1,0-1,0-1,-1 0,0 0,0-1,1-2,-7 8,0-1,0 0,0-1,-1 1,1 0,-1-1,0 1,0-1,0 0,-1 1,1-1,-1 0,0 0,0 0,0 0,-1-1,1 1,-1 0,0 0,0 0,-1 0,1 0,-1 0,0 0,0 0,0 0,0 0,-1 0,0 0,0 0,0 1,0-1,0 1,-1 0,0-1,-3-1,0 1,0 0,-1 0,1 0,-1 1,0 0,0 1,-1-1,1 1,0 0,-1 1,1 0,-1 0,1 1,-1 0,0 0,1 1,-1 0,1 0,-1 0,1 1,0 1,0-1,0 1,0 0,0 0,0 1,1 0,-1 1,2 0,1 1,-1-1,1 1,0 1,1-1,-1 0,1 1,0 0,1 0,0-1,0 2,0-1,1 0,0 0,1 0,-1 1,1-1,1 0,-1 0,1 1,0-1,1 0,0 0,0 0,1 0,-1-1,2 1,-1-1,1 1,0-1,0 0,2 2,3 1,0 0,1 0,0-1,1-1,-1 0,1 0,1-1,-1 0,1-1,0 0,0-1,1-1,-1 0,1 0,0-1,0-1,-1 0,1-1,0 0,7-2,20-1,-1-2,0-2,0-2,-1-1,-1-2,18-9,-23 7,-6 0</inkml:trace>
  <inkml:trace contextRef="#ctx0" brushRef="#br0" timeOffset="213.092">1129 482,'-38'34,"-18"20,-4 6,8-2,9-6,10-8,12-6,10-5,1-8,2-12,3-10</inkml:trace>
  <inkml:trace contextRef="#ctx0" brushRef="#br0" timeOffset="427.692">762 482,'40'34,"-2"2,-1 2,-2 1,-1 1,-3 2,6 13,-35-50,0-1,0 1,1-1,0 1,-1-1,1 0,1 0,-1 0,1 0,-1-1,1 0,0 1,0-1,1-1,-1 1,0 0,1-1,0 0,-1 0,1-1,0 1,0-1,0 0,0 0,0-1,0 0,1 1,-1-2,0 1,5-1,7-5</inkml:trace>
  <inkml:trace contextRef="#ctx0" brushRef="#br0" timeOffset="847.42">1355 595,'-28'397,"27"-389,2-2,-1-1,0 1,0 0,0 0,-1 0,0 0,-1 0,1-1,-1 1,0 0,0-1,-1 0,-1 4,-5-41,12 1,1 0,2 1,1 0,2 0,1 1,1 0,1 0,1 1,2 1,1 1,1 0,1 1,1 0,2 2,0 0,1 2,1 0,1 2,15-9,33-6,-70 33,0 0,0 1,0-1,0 1,0-1,1 1,-1 0,0 0,0 0,0 0,0 1,0-1,0 0,1 1,-1-1,0 1,0 0,0 0,-1 0,1 0,0 0,0 0,0 0,-1 1,1-1,-1 1,1-1,-1 1,1 0,-1-1,0 1,0 0,0 0,1 1,0 3,0 1,-1-1,1 1,-1-1,0 1,-1 0,0-1,0 1,0 0,-1-1,0 1,0-1,-1 1,1-1,-2 1,1-1,-1 0,1 0,-2 0,1 0,-1-1,-3 5,-6 6,0 0,-1-1,0-1,-1 0,-1-1,-15 9,15-11,0 0,0-2,-1 0,0-1,-1 0,0-2,-2 0,-3 0</inkml:trace>
  <inkml:trace contextRef="#ctx0" brushRef="#br0" timeOffset="1417.349">1665 821,'69'-34,"-1"-4,-3-2,-1-3,12-14,-69 52,0-1,-1 1,0-1,0 0,0-1,0 1,-1-1,-1 0,1-1,-1 1,0-1,-1 0,1 0,-2 0,1 0,-1 0,0-1,-1 1,0-1,0-6,-1 14,0-1,0 1,0 0,0-1,-1 1,1-1,0 1,-1 0,1-1,-1 1,1 0,-1-1,0 1,0 0,1 0,-1 0,0 0,0 0,0-1,0 2,0-1,0 0,-1 0,1 0,0 0,0 1,-1-1,1 1,0-1,-1 1,1-1,0 1,-1 0,1 0,-1-1,1 1,-1 0,1 0,0 1,-1-1,1 0,-1 0,1 1,0-1,-1 1,1-1,-55 42,54-38,1-1,0 1,0 0,0 0,0 0,1-1,-1 1,1 0,0 0,0 0,1 0,-1 0,1-1,0 1,0 0,0 0,0-1,1 1,-1-1,1 1,0-1,0 1,0-1,1 0,-1 0,1 0,0-1,0 1,0-1,0 1,0-1,0 0,0 0,1 0,-1 0,1-1,1 1,1 1,0 1,0 0,-1 0,0 1,0-1,0 1,0 0,-1 1,0-1,0 1,0 0,-1 0,0 0,1 1,-9 94,5-82</inkml:trace>
  <inkml:trace contextRef="#ctx0" brushRef="#br0" timeOffset="1983.296">2315 652,'9'7,"1"1,0-1,1-1,0 0,0 0,0-1,0-1,1 1,0-2,-1 0,1 0,1-1,-1-1,0 0,0 0,1-2,-1 1,0-2,0 1,0-2,0 1,0-2,0 1,-1-2,1 0,-1 0,9-6,-16 9,0 0,-1-1,1 1,0-1,-1 0,1 0,-1 0,0-1,0 1,0-1,-1 1,1-1,-1 0,0 0,0 0,0-1,-1 1,1 0,-1-1,0 1,0-1,-1 1,1-1,-1 1,0-1,0 1,-1-1,1 1,-1-1,0 1,0-1,-1 1,1 0,-1 0,0 0,0-1,0 2,-3-5,3 6,-1-1,1 1,-1 0,1-1,-1 1,0 0,0 1,0-1,0 0,0 1,0 0,0 0,0 0,-1 0,1 0,0 0,-1 1,1 0,0 0,-1 0,1 0,-1 0,1 1,0-1,-1 1,1 0,0 0,0 0,-1 0,1 1,0 0,0 0,-91 68,85-61,1 2,0-1,0 1,1 0,1 1,0-1,0 1,1 1,1-1,0 1,1 0,0 0,1 0,0 6,2-14,1-1,0 0,0 0,0 0,1 0,-1 0,1 0,0 0,0-1,0 1,0-1,1 1,0-1,0 0,0 0,0 0,0 0,0-1,1 1,-1-1,1 0,0 0,-1 0,1 0,0-1,0 1,0-1,0 0,1-1,-1 1,0-1,0 1,0-1,1 0,-1-1,0 1,0-1,0 0,1 0,-1 0,1-1,188-66,-165 54</inkml:trace>
  <inkml:trace contextRef="#ctx0" brushRef="#br0" timeOffset="2295.715">3190 482,'-12'4,"-5"1,0 1,0 0,0 1,1 1,0 1,0 0,1 1,0 0,1 1,1 1,-1 1,-7 9,20-20,0 0,0 1,0-1,1 0,-1 1,1-1,-1 0,1 1,0-1,0 1,0-1,0 0,0 1,0-1,1 1,-1-1,1 0,0 1,0-1,0 0,0 0,0 0,0 0,0 0,1 0,-1 0,1 0,0 0,-1 0,1-1,0 1,0-1,0 1,0-1,0 0,0 0,1 0,-1 0,0 0,0-1,1 1,-1 0,1-1,-1 0,0 0,1 0,-1 0,3 0,45 25,-50-25,1 1,0 0,-1 0,1 0,-1 0,1 0,-1 0,1 0,-1 0,0 0,1 0,-1 0,0 0,0 0,0 0,0 0,0 0,0 0,0 0,0 0,0 0,0 0,-1 0,1 0,0 0,-1 0,1 0,-1 0,1 0,-1 0,1-1,-1 1,0 0,1 0,-1 0,0-1,0 1,1 0,-1-1,0 1,0-1,0 1,0-1,0 1,0-1,-48 25,48-25,-106 33,82-29</inkml:trace>
  <inkml:trace contextRef="#ctx0" brushRef="#br0" timeOffset="2665.527">3697 427,'-1'0,"-26"9,0 1,0 1,1 1,1 1,0 2,1 0,0 2,-7 7,29-23,1 0,-1 0,1 0,-1 0,1 1,0-1,-1 0,1 1,0-1,0 1,0-1,0 1,0-1,1 1,-1 0,0-1,1 1,-1 0,1 0,0-1,-1 1,1 0,0 0,0 0,0-1,0 1,0 0,1 0,-1 0,1-1,-1 1,1 0,-1-1,1 1,0 0,0-1,0 1,0-1,0 1,0-1,0 0,1 1,-1-1,1 0,-1 0,0 0,1 0,0 0,-1 0,1 0,5 3,44 37,-50-40,0 0,0 0,0 0,0 0,0 0,0 1,0-1,-1 0,1 1,0-1,-1 1,1-1,-1 0,0 1,1-1,-1 1,0-1,0 1,0-1,0 1,0-1,0 1,0-1,-1 1,1-1,-1 1,1-1,-1 1,1-1,-1 0,0 1,0-1,1 0,-1 0,0 1,0-1,0 0,-1 1,-8 5,1 0,-1-1,0 0,-1 0,1-1,-1 0,0-1,0 0,-1-1,1 0,-1-1,1 0,-1-1,0 0,-9-1,2-5</inkml:trace>
  <inkml:trace contextRef="#ctx0" brushRef="#br0" timeOffset="3050.323">3754 595,'24'-1,"0"-2,0 0,0-2,-1 0,0-2,0 0,0-2,-1 0,0-2,-1 0,0-1,15-13,-34 24,-1 0,1 0,0-1,-1 1,1-1,-1 1,0-1,0 1,1-1,-1 0,0 1,0-1,0 0,-1 0,1 0,0 0,-1 0,1 0,-1 0,0 0,1 0,-1 0,0 0,0 0,-1 0,1 0,0 0,-1 0,1 0,-1 0,1 0,-1 1,0-1,0 0,0 0,0 0,0 1,0-1,-1 1,1-1,-1 1,1-1,-1 1,1 0,-1 0,0-1,1 1,-1 1,0-1,0 0,0 0,0 1,0-1,0 1,0-1,-2 1,-9 0,0 2,0 0,0 0,0 1,0 1,0 0,1 0,0 2,0-1,0 2,1-1,0 2,0-1,0 2,1-1,-2 4,4-7,1 0,0 0,0 1,0 0,0 0,1 1,0-1,1 2,-1-1,1 0,1 1,-1 0,1 0,1 1,0-1,0 1,0-1,1 1,1 0,-1 0,1 0,1 8,4-12,0 0,1 1,-1-2,1 1,0 0,1-1,-1 0,1 0,0-1,0 0,0 0,0 0,0-1,1 1,-1-2,1 1,0-1,-1 0,1 0,6 0,13 0,-1-1,1 0,-1-2,1-1,-1-1,0-2,0 0,10-5,11-1,-19 6</inkml:trace>
  <inkml:trace contextRef="#ctx0" brushRef="#br0" timeOffset="3497.478">4515 482,'-36'23,"1"1,2 2,0 1,1 1,2 2,-15 20,43-48,0 0,0-1,0 1,1 0,-1 0,0 0,1 0,0 0,-1 0,1 1,0-1,0 0,0 1,1-1,-1 0,1 1,-1-1,1 1,0-1,0 1,0 0,0-1,0 1,0-1,1 1,-1-1,1 0,0 1,0-1,0 0,0 1,0-1,0 0,1 0,-1 0,1 0,-1 0,1 0,0 0,0 0,0-1,0 1,0-1,0 0,0 1,14 2,0-1,1 0,-1-1,0-1,1 0,-1-2,0 0,1 0,-1-1,0-1,0-1,5-2,22-9,0-1,-1-3,-1-1,-1-2,0-1,-2-3,-1-1,-1-1,-2-2,-1-2,4-6,-16 20,-1 0,-1-1,0-2,-1 0,-2 0,0-2,-1 0,-2 0,0-2,-2 1,2-6,-12 22,0 0,0 0,-1 0,0 0,0 0,0 0,-1 0,-1 0,1 0,-1 0,-1 1,0-1,0 1,0-1,-1 1,1 0,-2 0,1 1,-1-1,0 1,-1 0,1 0,-1 1,0 0,-1 0,1 0,-1 1,0 0,0 0,0 0,-1 1,1 1,-1-1,0 1,1 0,-1 1,0 0,0 0,0 0,0 1,0 1,0-1,0 1,-2 1,-8 2,0 1,0 1,1 1,0 1,0 0,1 1,0 1,0 0,1 1,0 1,1 0,1 1,0 0,1 1,0 1,1 0,1 0,0 1,1 1,1-1,0 2,1-1,1 1,1-1,1 2,0-1,1 0,1 5,3-1,2 0,1-1,1 1,0-1,2 0,0-1,1 1,2-2,0 1,0-1,2-1,1 0,0 0,1-2,0 1,2-2,0 0,1-1,0-1,1 0,0-1,1-1,0-1,14 5,184 67,-149-64,-42-12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0,'-1'104,"-5"0,-5 0,-23 97,25-172,7-25,0 0,0 1,0-1,1 1,0-1,0 1,0-1,0 1,1-1,-1 1,1 0,0-1,1 1,-1 0,1-1,0 1,0-1,0 1,2 2,-1-6,0-1,0 1,0 0,1-1,-1 1,0-1,1 1,-1-1,0 0,1 0,-1 0,0-1,0 1,1 0,-1-1,0 1,0-1,1 0,-1 0,0 0,0 0,0 0,0 0,0-1,-1 1,2-2,7-2,215-104,-217 107,93-18,-97 20,0 0,-1 1,1-1,-1 1,1 0,-1 0,0 0,1 0,-1 0,0 1,0-1,0 1,0 0,0 0,0 0,0 0,-1 1,1-1,-1 1,1 0,-1-1,0 1,0 0,-1 0,1 0,0 1,-1-1,0 1,1 1,-1 1,0-1,0 1,0 0,-1 0,0-1,0 1,0 0,-1 0,0-1,0 1,-1 0,1-1,-1 1,0-1,-1 0,1 1,-1-1,0 0,0-1,-1 1,1 0,-1-1,-4 4,-3 3,-1 0,0 0,0-1,-1 0,-1-1,1-1,-1 0,-9 3,-1 0,18-7,-1 0,0 0,0 0,0-1,0 0,-1-1,1 1,-1-1,1-1,-1 0,0 0,1 0,-1-1,0 0,0 0,0-1,1 0,-1 0,0-1,1 0,-6-3,-9-33,21 16</inkml:trace>
  <inkml:trace contextRef="#ctx0" brushRef="#br0" timeOffset="360.329">554 677,'30'-1,"-1"-2,0-1,0-1,-1-2,0-1,0-1,0-1,-1-1,3-4,52-47,-80 60,0 0,-1 0,1 0,-1 0,1-1,-1 1,0 0,0-1,0 1,-1-1,1 1,0-1,-1 1,1-1,-1 0,0 1,0-1,0 1,-1-1,1 0,0 1,-1-1,0 1,1-1,-1 1,0-1,0 1,-1 0,1-1,0 1,-1 0,1 0,-1 0,0 0,0 0,-1-1,0 0,0 1,0 0,0 0,0 0,0 0,0 1,0-1,0 1,-1 0,1-1,-1 2,1-1,-1 0,1 1,-1-1,1 1,-1 0,1 0,-1 1,1-1,-1 1,1 0,-1 0,1 0,-1 0,1 0,0 1,0-1,0 1,0 0,-3 2,-82 78,78-69,0 0,1 1,0 0,1 1,1 0,0 0,1 0,0 6,4-17,0 1,1 0,0 0,0 0,0 0,1 0,-1 0,1 0,1 0,-1 0,1 0,-1 0,1 0,1-1,-1 1,1 0,0 0,0-1,0 1,0-1,1 0,0 0,0 0,0 0,1 0,-1 0,1-1,3 3,5-1,0-1,0 0,0 0,1-1,-1-1,1 0,0-1,0-1,-1 1,1-2,0 0,0-1,3 0,12-3,-3-2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7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49,'-8'-6,"-1"1,0-1,0 1,-1 1,1-1,-1 2,0-1,0 2,0-1,0 1,0 1,-1 0,1 0,-1 1,1 0,-1 1,1 0,0 1,0 0,0 0,0 1,0 1,0 0,-9 4,-5 7,1 0,0 1,2 2,-1 0,2 1,1 1,0 1,1 1,2 0,0 1,2 1,0 0,1 1,2 1,1 0,-7 25,14-43,0 1,1 0,0 0,0 1,1-1,1 0,-1 0,1 1,1-1,0 0,0 1,1-1,0 0,0 0,1 0,0 0,1-1,0 1,0-1,1 0,0 0,1-1,-1 1,1-1,1 0,-1-1,1 0,5 4,8 1,1 0,0-2,0 0,1-2,0 0,0-1,0-2,1 0,0-1,0-2,0 0,0-1,0-1,13-3,-15 1,0-1,-1-1,0-1,0 0,-1-2,0 0,0-1,7-5,-8 3</inkml:trace>
  <inkml:trace contextRef="#ctx0" brushRef="#br0" timeOffset="469.126">1191 388,'-40'22,"16"-10,-1 1,2 1,0 1,1 1,0 1,1 1,1 1,1 1,-4 6,21-24,0 0,0 0,0 1,0-1,1 1,-1-1,1 1,0-1,-1 1,1 0,0-1,1 1,-1 0,0 0,1 0,-1 0,1 0,0-1,0 1,0 0,1 0,-1 0,1 0,-1 0,1 0,0-1,0 1,0 0,1-1,-1 1,1-1,-1 1,1-1,0 0,0 1,0-1,0 0,0 0,0 0,1-1,-1 1,0-1,1 1,0-1,-1 0,1 0,0 0,0 0,-1 0,1 0,0-1,0 0,0 0,0 1,2-2,10-2,0-2,0 0,0 0,-1-2,0 0,0 0,-1-1,0-1,0 0,-1-1,0 0,2-4,1 1,127-91,-141 103,0 0,1 0,-1 0,0 0,0 0,1 0,-1 0,1 1,-1-1,1 1,-1-1,1 1,-1-1,1 1,-1 0,1 0,-1 0,1 0,0 0,-1 0,1 0,-1 0,1 1,-1-1,1 0,-1 1,1 0,-1-1,1 1,-1 0,0 0,1 0,-1-1,0 1,0 1,0-1,0 0,0 0,0 0,0 1,0-1,0 0,0 2,21 45,-18-36,1 0,1 0,0-1,0 0,1 0,0-1,1 0,0 0,5 3,0-1</inkml:trace>
  <inkml:trace contextRef="#ctx0" brushRef="#br0" timeOffset="885.351">1642 698,'40'-76,"60"-86,-99 161,-1-1,1 1,0-1,0 1,0-1,-1 1,1 0,0-1,1 1,-1 0,0 0,0 0,0 0,1 0,-1 0,1 0,-1 1,0-1,1 0,0 1,-1-1,1 1,-1-1,1 1,-1 0,1 0,0 0,-1 0,1 0,0 0,-1 0,1 0,-1 1,1-1,0 1,-1-1,1 1,-1-1,1 1,-1 0,0 0,1 0,-1 0,0 0,0 0,1 0,-1 0,0 0,0 1,0-1,0 0,-1 1,1-1,0 1,-1-1,1 2,13 31,-14-30,1 1,0-1,0 1,0-1,1 1,0-1,0 0,0 0,0 0,1 0,-1 0,1-1,0 1,0-1,0 0,1 0,-1 0,1 0,0 0,-1-1,1 1,1-1,-1 0,0-1,0 1,1-1,-1 0,4 1,2-3,0 0,0-1,-1-1,1 1,0-2,-1 1,1-1,-1-1,0 1,-1-2,1 1,-1-1,0 0,0-1,-1 0,0 0,0-1,0 0,55-46,-10 21,-28 21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47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287 198,'-6'-3,"1"0,-1 0,0 0,0 1,-1 0,1 0,0 0,-1 1,1 0,-1 1,1-1,-1 1,1 0,-1 1,1 0,-1 0,1 0,-1 0,1 1,0 0,0 1,0 0,0 0,0 0,1 0,-1 1,1 0,-6 5,0 1,1 0,1 1,-1 0,2 0,0 1,0 0,1 0,0 1,1 0,-1 6,5-16,0 0,1 0,-1 1,1-1,0 1,0-1,0 1,0 0,1-1,0 1,-1-1,1 1,1 0,-1-1,0 1,1 0,0-1,0 1,0-1,0 1,0-1,1 1,0-1,-1 0,1 0,0 0,1 0,-1 0,0 0,1-1,0 1,-1-1,1 0,0 0,0 0,1 0,-1 0,0 0,1-1,-1 0,0 0,1 0,0 0,-1 0,1-1,-1 1,1-1,1 0,13-6,-1 0,0-1,0-1,-1-1,0 0,-1-1,0 0,0-2,-1 1,0-2,-1 0,-1-1,0 0,-1 0,6-11,-10 17,68-100,-74 107,-1 0,0 1,1-1,-1 1,0-1,1 1,-1-1,1 1,-1-1,0 1,1-1,-1 1,1-1,0 1,-1 0,1-1,-1 1,1 0,0 0,-1-1,1 1,-1 0,1 0,0 0,-1 0,1 0,0 0,-1 0,1 0,0 0,-1 0,1 0,0 0,-1 1,1-1,-1 0,1 0,0 1,-1-1,1 0,-1 1,1-1,-1 1,1-1,-1 0,1 1,-1-1,1 1,-1-1,0 1,1 0,-1-1,0 1,0-1,1 1,-1 0,0-1,0 1,0 0,0-1,0 1,0-1,0 2,14 51,-12-46,-2 2,1 0,1 0,0-1,0 1,0-1,1 1,0-1,1 0,0 0,0-1,1 1,0-1,0 0,1 0,0 0,0-1,0 0,1 0,0 0,0-1,1 0,-1-1,1 0,3 2,13-3,-2-1</inkml:trace>
  <inkml:trace contextRef="#ctx0" brushRef="#br0" timeOffset="481.604">1162 1,'-14'9,"1"-3,1 1,0 0,1 1,0 1,0 0,1 0,0 1,1 0,0 1,0-1,1 2,0 0,1 0,1 0,-1 3,7-11,0 0,0 0,1 0,-1 0,1 0,0 0,0 0,1 0,-1 0,1 0,0-1,0 1,0-1,0 0,1 1,-1-1,1 0,0 0,0 0,0-1,0 1,1-1,-1 0,1 0,-1 0,1 0,3 1,33 28,-37-28,0 0,0 0,0 0,-1 0,1 0,-1 1,0-1,0 1,0-1,0 1,-1 0,0 0,1 0,-2 0,1 0,0 0,-1 0,1 0,-1 0,0 0,-1 0,1 0,-1 1,0-1,0 0,0-1,0 1,0 0,-1 0,0 0,0-1,0 1,0-1,-1 0,1 1,-4 2,-4 1,-1-1,0 0,-1 0,1-1,-1-1,0 0,-1 0,1-2,0 1,-1-1,0-1,-11 0,-18-15,29 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0,'1'85,"1"-24,-3 1,-2-1,-7 27,-53 207,51-166,13-117</inkml:trace>
  <inkml:trace contextRef="#ctx0" brushRef="#br0" timeOffset="282.974">1 451,'53'-4,"21"-3,9 1,-5-3,-12-1,-11 1,-11 3,-13-3,-6 1,-4 1,1 2,-4-3,-6 0</inkml:trace>
  <inkml:trace contextRef="#ctx0" brushRef="#br0" timeOffset="739.623">762 0,'-76'278,"65"-238,1 0,3 1,1-1,2 1,2 0,3 41,-1-77,1-1,0 1,0-1,0 1,0-1,1 0,-1 1,1-1,1 0,-1 0,0-1,1 1,0 0,0-1,0 1,0-1,0 0,1 0,0 0,-1-1,1 1,0-1,0 0,0 0,1 0,-1-1,0 1,1-1,-1 0,1-1,-1 1,1-1,-1 1,1-1,-1-1,1 1,-1-1,1 0,-1 0,1 0,-1 0,0-1,1 1,1-3,200-126,-205 129,-1 0,1 1,0-1,0 1,0-1,0 1,0 0,0-1,0 1,0 0,0 0,0-1,0 1,0 0,0 0,0 0,0 0,0 1,0-1,0 0,0 0,0 0,0 1,0-1,0 1,0-1,0 0,-1 1,1 0,0-1,0 1,0 0,-1-1,1 1,0 0,-1 0,1-1,0 1,-1 0,1 0,-1 0,0 0,1 1,8 50,-7-31,-2-17,0-1,1 1,-1 0,1-1,-1 1,1 0,0-1,0 1,1-1,-1 1,1-1,-1 0,1 0,0 0,1 0,-1 0,0 0,1 0,-1-1,1 1,0-1,0 0,0 0,0 0,0 0,1 0,-1-1,1 0,-1 1,1-1,-1 0,1-1,0 1,18-3</inkml:trace>
  <inkml:trace contextRef="#ctx0" brushRef="#br0" timeOffset="1085.978">1355 621,'25'-11,"-5"4,0-1,-1-1,0 0,0-2,-1 0,0-1,-1-1,-1 0,15-16,-30 28,1 0,-1-1,1 1,-1 0,1-1,-1 1,0-1,0 0,1 0,-1 1,0-1,-1 0,1 0,0 0,-1 0,1 0,-1 0,1 0,-1 0,0 0,0 0,0 0,0 0,0 0,0 0,-1 0,1 0,-1 0,1 0,-1 0,0 0,0 0,0 0,0 1,0-1,0 0,0 1,0-1,-1 1,1-1,-1 1,1-1,-1 1,0 0,1 0,-1 0,0 0,0 0,0 0,-1 0,-6 2,-1 0,1 0,0 1,-1 1,1-1,0 2,1-1,-1 1,0 0,1 1,0 0,0 0,1 1,-1 0,1 0,0 1,1 0,0 0,0 0,0 1,1 0,0 0,1 0,-1 2,1-4,1 0,-1 1,1-1,1 1,-1 0,1 0,0 0,1 0,0 1,0-1,0 0,1 0,0 1,1-1,0 0,0 1,0-1,1 0,0 0,0 0,1 0,-1-1,2 1,-1-1,1 1,0-1,0 0,1 0,0-1,0 0,0 0,0 0,1 0,0-1,0 0,0 0,0 0,1-1,0 0,4 1,4 3,1-1,0-1,0-1,0 0,0-1,1-1,-1-1,1 0,0-1,-1 0,1-2,8-1,-7-3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03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30 189,'0'-12,"0"30,0 32,-16 203,4-6,12-246,0 0,-1 0,1 0,0-1,0 1,0 0,0 0,0 0,0 0,0 0,0 0,0 0,1 0,-1 0,0 0,1 0,-1 0,1 0,-1 0,1 0,-1 0,1-1,-1 1,1 0,0 0,-1-1,1 1,0 0,0-1,0 1,-1-1,1 1,0-1,0 0,0 1,0-1,0 0,0 1,0-1,0 0,0 0,0 0,0 0,0 0,0 0,0 0,0 0,0 0,0-1,43-29,-33 22,24-20,2 2,1 2,1 1,1 2,1 1,16-3,-54 21,1 1,0 0,-1-1,1 1,0 0,0 1,0-1,0 1,0 0,0-1,0 2,-1-1,1 0,0 1,0 0,0 0,0 0,-1 0,1 1,0-1,-1 1,1 0,-1 0,0 1,0-1,0 0,0 1,0 0,0 0,-1 0,1 0,-1 0,0 0,0 1,0-1,0 1,-1-1,1 1,-1 0,0 0,1 3,-2 4,0 0,-1 0,0 1,-1-1,0-1,0 1,-1 0,-1 0,0-1,0 0,-1 0,0 0,-1 0,0-1,0 0,-1 0,0-1,-1 0,0 0,0 0,-1-1,0-1,0 1,-6 2,5-3,0 1,-1-1,1-1,-2 0,1 0,0-1,-1-1,1 0,-1 0,0-1,0-1,0 0,0-1,0 0,-1 0,1-2,0 1,1-1,-1-1,-3-2,12 5,1-1,0-1,0 1,0 0,-1 0,1-1,1 1,-1-1,0 0,0 0,1 1,-1-1,0 0,1 0,0-1,0 1,0 0,0 0,0 0,0-1,0 1,1-1,-1 1,1 0,-1-1,1 1,0-1,0 1,0-1,1 1,-1-1,1 1,-1-1,1 1,0-1,45-73,-31 59</inkml:trace>
  <inkml:trace contextRef="#ctx0" brushRef="#br0" timeOffset="3079.269">680 725,'47'1,"-26"0,0 0,0-2,1 0,-1-2,0 0,11-4,-28 5,1 0,0 0,-1-1,0 0,1 0,-1 0,0 0,-1 0,1-1,-1 0,1 0,-1 0,0 0,0 0,-1-1,1 1,-1-1,0 0,0 1,-1-1,0 0,1 0,-2 0,1 2,0-1,-1 1,1 0,-1 0,0-1,0 1,0 0,-1 0,1-1,-1 1,0 0,0 0,0 0,0 0,0 0,-1 0,1 0,-1 0,0 1,0-1,0 0,0 1,0 0,-1-1,1 1,-1 0,1 0,-1 0,0 1,0-1,0 1,0-1,0 1,0 0,-2 0,-3 1,0 0,0 0,0 1,-1 0,1 0,0 1,0 0,1 1,-1 0,0 0,1 0,0 1,0 0,0 1,0-1,0 1,1 1,0-1,0 1,1 0,0 0,0 1,0 0,1 0,0 0,0 0,0 1,1-1,-2 8,5-14,-3 2,1 1,0 0,0 0,0 0,1 0,-1 0,1 0,0 0,0 0,1 0,-1 1,1-1,0 0,0 1,0-1,1 0,-1 0,1 1,0-1,0 0,1 0,-1 0,1 0,0 0,0 0,0-1,1 2,3 1,-1 0,1-1,0 1,0-1,1-1,0 1,-1-1,1 0,1-1,-1 0,0 0,1 0,0-1,0 0,-1-1,1 1,0-2,0 1,0-1,0 0,8-2,-2 1,-1-1,1 0,0-2,-1 1,1-2,-1 1,0-2,-1 0,1-1,-1 0,0 0,2-4,26-22,-3-2,0-2,-3-2,-1 0,-2-2,-1-2,-3-1,-1 0,-3-2,-2-1,-1-1,-3-1,-2 0,8-46,-21 92,-1 0,0-1,0 1,-1 0,1-1,0 1,-1 0,0-1,0 1,0 0,0-1,-1 1,1 0,-1-1,0 1,0 0,0 0,0-1,-1 1,1 0,-1 0,0 1,1-1,-1 0,-1 1,1-1,-2-1,2 5,0 0,-1 0,1 0,0 0,0 0,0 1,0-1,0 1,0 0,1-1,-1 1,0 0,1 0,-1 0,1 0,0 0,0 0,-1 0,2 1,-1-1,0 0,0 2,-7 21,2 1,1 1,1-1,1 0,1 1,2 0,0-1,3 13,-1 12,-1 392,10-382,0-72,-7-3</inkml:trace>
  <inkml:trace contextRef="#ctx0" brushRef="#br0" timeOffset="3277.898">1047 358,'38'10,"28"2,6 0,-3-2,-9-3,-10-3,-9-2,-6-1,-4-1,-3 0,-7-1</inkml:trace>
  <inkml:trace contextRef="#ctx0" brushRef="#br0" timeOffset="3712.089">1668 414,'-4'16,"2"1,0 0,1 0,0 1,2-1,0 0,0 0,2 0,0 0,1-1,6 15,-9-28,0-1,1 0,-1 0,1 0,-1 0,1 0,-1-1,1 1,0 0,0-1,0 1,0-1,0 0,0 1,1-1,-1 0,0 0,0-1,1 1,-1 0,1-1,-1 0,1 1,-1-1,0 0,1 0,-1 0,1-1,-1 1,1-1,-1 1,0-1,1 0,-1 0,0 0,1 0,-1 0,0 0,0-1,0 1,0-1,0 1,-1-1,1 0,0 0,1-1,168-185,-170 187,-1 1,0-1,0 0,1 1,-1-1,0 1,1-1,-1 1,0-1,1 1,-1-1,1 1,-1-1,1 1,-1 0,1-1,-1 1,1 0,0-1,-1 1,1 0,-1 0,1-1,0 1,-1 0,1 0,0 0,-1 0,1 0,0 0,-1 0,1 0,-1 0,1 0,0 1,-1-1,1 0,0 0,-1 1,1-1,-1 0,1 0,-1 1,1-1,-1 1,1-1,-1 1,1-1,-1 1,1-1,-1 1,0-1,1 1,-1-1,0 1,0-1,1 1,-1 0,0-1,0 1,0 0,3 49,-3-34,1-11,-1 0,1 0,0 0,0 0,0 0,1 0,0 0,0 0,0 0,1 0,-1-1,1 0,0 1,0-1,1 0,-1 0,1-1,0 1,0-1,0 0,0 0,1 0,-1 0,1-1,0 0,0 0,0 0,0 0,0-1,0 0,0 0,0 0,0-1,1 0,-1 0,0 0,0-1,0 1,1-1,-1 0,0-1,3-1,1 0,0-1,-1 0,1 0,-1-1,0 0,0 0,-1-1,0 0,0 0,0-1,-1 0,0 0,0-1,0 1,-1-1,-1 0,1-1,-1 1,-1-1,1 0,-2 0,2-3,0-12</inkml:trace>
  <inkml:trace contextRef="#ctx0" brushRef="#br0" timeOffset="4082.899">2458 640,'26'-6,"-1"-2,1 0,-2-1,1-2,-2 0,1-2,-1-1,-1 0,2-4,-21 16,0 1,0-1,0 0,-1 0,1-1,-1 1,1-1,-1 1,0-1,0 0,0 1,0-1,-1 0,1 0,-1-1,1 1,-1 0,0 0,-1-1,1 1,0 0,-1-1,0 1,0 0,0-1,0 1,0-1,-1 1,0 0,1-1,-1 1,0 0,-1 0,1-1,-1 1,1 0,-1 1,0-1,0 0,0 0,0 1,-1-1,1 1,-1 0,-2-2,-3 2,0 0,-1 1,0 0,1 0,-1 1,0 0,1 1,-1-1,0 2,1-1,-1 1,1 1,0 0,0 0,0 0,0 1,0 0,1 1,-1-1,1 1,0 1,1 0,0 0,0 0,0 0,0 1,1 0,0 0,1 1,-1-1,2 1,-1 0,1 0,0 0,1 1,-1-1,1 3,2-5,-1 1,1 0,0-1,1 1,0 0,0-1,0 1,1-1,0 1,0-1,0 0,1 0,0 0,0 0,1-1,0 1,0-1,0 0,0 0,1 0,0 0,0-1,0 0,0 0,1 0,0-1,0 0,0 0,0 0,0-1,0 0,1 0,-1-1,1 1,1-1,17 3</inkml:trace>
  <inkml:trace contextRef="#ctx0" brushRef="#br0" timeOffset="4481.657">2938 556,'18'-3,"0"0,0-1,-1-1,1-1,-1 0,-1-1,1-1,-1-1,0 0,-1-1,0 0,-1-2,0 1,10-12,-23 21,1 1,0-1,0 0,0 1,-1-1,1 0,-1 0,0 0,1 0,-1 0,0 0,0-1,-1 1,1 0,0-1,-1 1,1 0,-1-1,0 1,1 0,-1-1,0 1,-1-1,1 1,0 0,-1-1,1 1,-1-1,0 1,0 0,0 0,0 0,0 0,0-1,-1 1,1 1,-1-1,1 0,-1 0,0 1,0-1,0 0,0 1,0 0,0 0,0-1,0 1,0 0,0 1,-1-1,1 0,0 1,-1-1,-10 2,0 1,1 0,-1 0,1 2,0-1,0 2,0 0,0 0,1 1,-1 0,2 1,-1 0,1 1,0 0,0 1,-2 3,-64 92,74-100,1 0,-1-1,1 1,0 0,0 0,0 0,0 0,1 0,-1 0,1 0,0 0,0 0,1 1,-1-1,1 0,0 0,0-1,0 1,1 0,-1 0,1 0,0-1,0 1,0-1,1 0,-1 1,1-1,0 0,0 0,0 0,12 6,-1-1,1-1,1 0,-1-1,1 0,0-1,0-1,1-1,-1 0,1-1,-1-1,1-1,0 0,0-1,-1 0,5-3,87-23,-90 17</inkml:trace>
  <inkml:trace contextRef="#ctx0" brushRef="#br0" timeOffset="4981.227">3389 612,'-6'45,"33"-63,145-221,-172 238,1 0,-1 0,1-1,0 1,0 0,-1 0,1 0,0 0,0 0,0 0,0 0,0 0,0 0,1 0,-1 1,0-1,0 0,1 1,-1-1,0 1,1 0,-1-1,0 1,1 0,-1 0,0-1,1 1,-1 0,1 1,-1-1,0 0,1 0,-1 1,0-1,1 0,-1 1,0-1,1 1,-1 0,0 0,0-1,0 1,0 0,0 0,0 0,0 0,1 1,18 55,-19-50,1 0,-1 0,1 0,1 0,-1-1,1 1,0-1,1 1,-1-1,1 0,1-1,-1 1,1-1,0 1,0-1,0-1,1 1,-1-1,1 0,0 0,1-1,3 2,-4-3,0 0,0-1,0 0,0 0,0-1,1 0,-1 0,0 0,0-1,0 0,0 0,0 0,0-1,0 0,0 0,-1 0,1-1,-1 0,1 0,-1 0,0-1,0 0,-1 0,3-2,2-3,-1 0,1 0,-2-1,1 0,-1-1,-1 0,0 0,-1 0,0-1,0 1,1-9,15-58,-16 53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3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149 534,'-12'7,"1"0,-1 0,1 2,0-1,1 1,0 1,1 0,-1 0,2 1,0 0,0 0,1 1,0 0,-2 7,8-17,0 0,0 0,1 0,-1 0,1 0,-1 0,1 0,-1 0,1 0,0 0,0 0,0 0,0 0,1 0,-1 0,0 0,1 0,-1 0,1 0,0 0,0 0,0 0,0-1,0 1,0 0,0-1,0 1,1-1,-1 1,1-1,-1 1,1-1,0 0,-1 0,1 0,0 0,0 0,0 0,0 0,0-1,-1 1,2-1,86-8,49-90,-135 97,-1 0,1 0,-1 0,1 1,-1-1,1 1,-1 0,1-1,0 1,-1 1,1-1,-1 0,1 1,-1-1,1 1,-1 0,1 0,-1 0,1 0,-1 0,0 0,0 1,1-1,-1 1,0-1,0 1,-1 0,1 0,0 0,-1 0,1 0,-1 0,1 0,-1 1,0-1,0 1,0-1,0 1,-1-1,1 1,-1 0,24 32,-20-30,1-1,1 1,-1-1,0 0,1 0,0-1,0 0,0 0,1 0,-1-1,0 0,1 0,0 0,-1-1,1 0,0 0,0-1,0 0,-1 0,1-1,0 1,0-1,-1-1,1 0,0 0,-1 0,0 0,1-1,-1 0,3-3,15-8,0 0,-1-2,-1 0,-1-2,0-1,-2 0,2-3,-1-1,0 0,-1-2,-1 0,-2-2,-1 1,0-2,-3 0,0-1,-1 0,-2 0,-1-1,-2 0,0-7,-4 26,-1-1,-1 1,0 0,-1 0,0 0,-1 0,0 0,0 0,-1 0,-1 0,0 1,0 0,-1 0,0 0,-1 0,0 1,-1 0,0 0,-5-5,10 12,-1 1,1-1,-1 0,0 1,0-1,0 1,0 0,0 0,0 0,0 1,0-1,0 1,-1-1,1 1,0 0,0 0,0 1,0-1,0 1,-1-1,1 1,0 0,0 0,0 0,0 1,1-1,-1 1,0 0,1-1,-1 1,1 0,-1 1,1-1,-1 1,-65 89,60-69,0 0,2 1,1 0,0 0,2 0,1 1,0-1,2 1,1-1,1 1,2-1,0 0,1 1,1-2,1 1,2-1,0 0,1-1,2 0,0-1,1 0,10 12,3-2,0-1,2-2,1 0,2-2,0-1,2-1,0-2,2-2,0-1,1-1,1-2,0-2,1-1,27 4,-33-8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3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354 339,'-45'8,"0"2,1 2,0 2,1 1,-30 17,27-2,45-30,0 1,0-1,0 1,1-1,-1 1,0-1,1 1,-1 0,0-1,1 1,-1 0,1 0,-1-1,1 1,-1 0,1 0,-1 0,1 0,0-1,-1 1,1 0,0 0,0 0,0 0,0 0,0 0,0 0,0 0,0 0,0 0,0 0,1-1,-1 1,0 0,0 0,1 0,-1 0,1 0,-1-1,1 1,-1 0,1 0,0-1,-1 1,1 0,0-1,-1 1,1-1,0 1,0-1,13 7,0-1,1-1,0-1,0 0,0 0,0-2,0 0,1-1,5 0,23 3,-43-4,0 0,1 0,-1 0,1 0,-1 0,0 0,1 0,-1 0,0 0,1 1,-1-1,0 1,0-1,1 1,-1-1,0 1,0 0,0 0,0 0,0-1,0 1,0 0,0 0,0 0,0 0,0 1,0-1,-1 0,1 0,-1 0,1 1,-1-1,1 0,-1 1,0-1,1 0,-1 1,0-1,0 0,0 1,0-1,0 0,0 1,-1-1,1 0,0 1,-1-1,1 0,-1 1,1-1,-1 0,0 0,1 0,-1 0,0 1,0-1,0 0,0 0,0 0,-102 83,5-7,97-75,-1 0,1-1,-1 1,1 0,0 0,0-1,-1 1,2 0,-1 0,0 1,0-1,0 0,1 0,-1 0,1 0,0 1,0-1,0 0,0 0,0 0,0 1,0-1,1 0,-1 0,1 0,0 0,0 1,-1-1,1 0,0 0,1-1,-1 1,0 0,1 0,-1-1,1 1,-1 0,1-1,0 1,-1-1,1 0,0 0,0 0,1 1,97 38,-94-38,-5-2,3 2,1 0,-1 0,1 0,-1 0,1-1,0 0,0 0,-1 0,1-1,0 1,0-1,0-1,0 1,-1 0,1-1,0 0,0 0,-1-1,1 1,-1-1,1 0,-1 0,1-1,-1 1,0-1,0 0,-1 0,1 0,8-17,-1 1</inkml:trace>
  <inkml:trace contextRef="#ctx0" brushRef="#br0" timeOffset="234.563">268 1,'-13'104,"4"0,5 0,4 1,5 0,13 66,13 79,-3-88,7-86,-25-62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0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114 479,'-5'19,"-1"17,0 6,1 1,2-2,0-3,2-4,1-2,-5-7,-1-7</inkml:trace>
  <inkml:trace contextRef="#ctx0" brushRef="#br0" timeOffset="246.031">1 28,'0'0</inkml:trace>
  <inkml:trace contextRef="#ctx0" brushRef="#br0" timeOffset="695.694">255 931,'11'-79,"3"-1,4 2,13-34,-2 59,-28 52,0 0,-1 0,1 1,0-1,0 0,0 1,-1-1,1 0,0 1,0-1,0 1,0-1,0 1,0 0,0-1,0 1,0 0,0 0,1 0,-1 0,0 0,0 0,0 0,0 0,0 0,0 0,0 1,0-1,0 0,0 1,0-1,0 1,0-1,0 1,0-1,0 1,0 0,-1-1,1 1,0 0,0 0,-1 0,1-1,-1 1,1 0,-1 0,1 0,-1 0,1 0,-1 0,0 1,5 7,-1 1,0 0,-1 0,0 0,0 1,-1-1,-1 1,0-1,0 1,-1 3,19 90,-17-100,-1-1,1 1,0 0,1-1,-1 1,1-1,-1 0,1 1,0-1,0-1,0 1,1 0,-1-1,0 1,1-1,0 0,0-1,-1 1,1 0,0-1,0 0,1 0,-1 0,0-1,0 1,0-1,0 0,1 0,-1 0,0-1,0 0,0 0,0 0,0 0,0 0,0-1,0 0,0 1,-1-2,1 1,-1 0,1-1,7-9,0 1,-2-2,1 1,-2-2,0 1,0-1,-1 0,-1 0,2-8,9-16,28-66,-36 86</inkml:trace>
  <inkml:trace contextRef="#ctx0" brushRef="#br0" timeOffset="945.229">1130 592,'-5'34,"-1"15,0 5,1-7</inkml:trace>
  <inkml:trace contextRef="#ctx0" brushRef="#br0" timeOffset="1183.288">961 198,'0'0</inkml:trace>
  <inkml:trace contextRef="#ctx0" brushRef="#br0" timeOffset="1450.289">1441 0,'10'27,"0"0,-2 1,-1 0,-1 1,-2-1,1 29,-4-53,3 53,-2 0,-2-1,-3 1,-2-1,-5 12,-20 118,9-96,19-86,3-3</inkml:trace>
  <inkml:trace contextRef="#ctx0" brushRef="#br0" timeOffset="1683.857">1242 423,'39'5,"26"6,8 1,-4-1,-9-2,-10-4,-9-1,-11 2,-6 1,-2-1,-5-1</inkml:trace>
  <inkml:trace contextRef="#ctx0" brushRef="#br0" timeOffset="1904.953">1892 649,'0'24,"0"8</inkml:trace>
  <inkml:trace contextRef="#ctx0" brushRef="#br0" timeOffset="2152.981">1864 282,'0'0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5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137 436,'44'-20,"-2"-3,-1-1,-1-2,-1-2,-1-1,20-22,-50 45,0-1,0 1,-1-1,0-1,0 1,0-1,-1-1,-1 1,1-1,-1 0,-1 0,1 0,-2-1,1 0,-1 0,-1 0,0 0,0 0,-1 0,0 0,-1-6,0 17,0 1,0-1,-1 0,1 0,0 0,-1 0,1 0,-1 1,1-1,-1 0,0 0,1 0,-1 0,0-1,0 1,0 0,1 0,-1 0,0-1,0 1,0 0,0-1,0 1,-1-1,1 1,0-1,0 1,0-1,0 0,0 0,-1 0,1 1,0-1,0 0,0-1,-1 1,1 0,0 0,0 0,0-1,0 1,-1 0,1-1,0 1,0-1,0 0,0 1,0-1,0 0,0 1,1-1,-1 0,0 0,0 0,0 0,1 0,-1 0,0 0,1 0,-1 0,1 0,0 0,-1 0,1-1,0 1,0 0,-1-1,-9 30,2 1,0 0,2 0,1 1,1-1,1 18,-3 18,-8 294,12-167,2-145,-3 1,-1-1,-2 0,-2 0,-3 0,-1-2,-3 1,-1-2,-2 0,-6 6,21-44,0-1,-1 1,1-1,-1 1,-1-1,1 0,-1-1,0 1,0-1,0 0,0 0,-1 0,0-1,0 0,0 0,0 0,0-1,0 0,-1 0,1-1,-1 0,1 0,-1 0,0-1,1 0,-1 0,0-1,1 0,-1 0,1 0,-1-1,1 0,0 0,0-1,0 1,0-1,0-1,0 1,1-1,0 0,-1 0,2-1,-2-1,-2-8,0 0,1-1,1 1,1-2,0 1,1-1,0 1,1-1,1 0,1-1,0 1,1 0,1 0,0 0,1 0,1 0,0 0,1 0,1 1,1 0,0 0,1 0,0 1,1 0,1 0,0 1,1 0,0 1,7-6,14-12,1 3,1 0,1 2,1 2,1 1,1 2,1 1,1 3,10-3,103-28,-131 44</inkml:trace>
  <inkml:trace contextRef="#ctx0" brushRef="#br0" timeOffset="244.033">844 803,'0'24,"0"8</inkml:trace>
  <inkml:trace contextRef="#ctx0" brushRef="#br0" timeOffset="515.526">871 267,'0'0</inkml:trace>
  <inkml:trace contextRef="#ctx0" brushRef="#br0" timeOffset="749.591">1097 973,'17'-65,"3"1,2 1,4 1,6-8,-24 53,-6 11,0 0,0 0,1 0,0 1,0-1,1 1,-1 0,1 0,0 0,1 1,-1-1,1 1,3-3,-6 8,0 1,0-1,0 0,-1 0,1 1,0-1,-1 1,1 0,-1-1,0 1,1 0,-1 0,0 0,0 0,0 0,-1 0,1 0,0 0,-1 0,1 0,-1 0,0 1,1-1,-1 0,0 0,-1 0,1 0,0 1,-1-1,1 0,-1 2,1-2,-1 9,0 0,1 1,0-1,0 0,2 0,-1 0,1 0,1 0,0 0,1 0,0-1,0 1,1-1,0-1,1 1,0-1,1 1,0-2,0 1,9 6,-14-13,1-1,0 0,0 0,0 0,0 0,0 0,0-1,0 0,0 1,0-1,0 0,0 0,0-1,0 1,0-1,0 1,0-1,0 0,0 0,0 0,0-1,-1 1,1-1,-1 1,1-1,-1 0,1 0,-1 0,2-2,55-77,-49 64,-7 12,-1 0,1 0,1 1,-1-1,1 1,-1 0,1 0,0 0,0 1,1-1,-1 1,1 0,0 0,0 1,0-1,0 1,3-1,11-1</inkml:trace>
  <inkml:trace contextRef="#ctx0" brushRef="#br0" timeOffset="1344.497">1888 606,'-20'7,"0"0,1 1,0 1,1 1,0 1,0 0,1 1,1 1,0 1,1 0,-8 10,20-21,-1 0,1 0,0 0,0 0,1 0,-1 1,1 0,0-1,0 1,0 0,0 0,0 0,1 0,0 0,0 0,0 0,0 1,1-1,0 0,-1 0,2 1,-1-1,0 0,1 1,0-1,0 0,0 0,0 0,1 0,0 0,0 0,0 0,0-1,0 1,1-1,0 1,-1-1,1 0,0 0,1 0,-1 0,1-1,-1 1,1-1,0 0,2 1,6-2,-1-1,1 0,-1 0,1-1,-1-1,1 0,-1-1,0 0,0 0,0-1,0-1,-1 0,0 0,0-1,0 0,-1-1,0 0,0-1,0 0,-1 0,0 0,-1-1,0-1,2-2,-6 8,-3 2,1 0,-1 0,1 1,0-1,0 0,0 1,0-1,0 1,0-1,0 1,1-1,-1 1,0 0,1 0,-1 0,1 0,0 0,-1 0,1 0,0 0,-1 0,1 1,0-1,0 1,0-1,0 1,-1 0,1 0,0 0,0 0,0 0,0 0,0 0,0 1,12 31,-13-28,0 0,0-1,1 1,-1-1,1 0,-1 1,1-1,0 0,1 0,-1 0,0 0,1 0,-1-1,1 1,0-1,0 1,0-1,0 0,1 0,-1-1,3 2,2-1,1 1,0-1,0-1,0 0,0 0,0-1,0 0,0 0,0-1,0 0,0-1,0 0,0 0,0-1,-1 0,1-1,-1 0,0 0,0 0,-1-1,1-1,2-1,14-14,-1-1,-1-2,0 0,-2-1,-1-1,-1 0,-1-2,-2 0,0-1,-1-4,-5 9,-1 0,-1-1,-1 0,-1 0,-1-1,-2 1,0-1,-2 0,-1 1,0-1,-2 1,-2-1,0 0,-38-70,41 93,0 1,1-1,-1 1,0 0,-1 0,1 0,0 0,-1 0,1 0,-1 0,1 1,-1 0,0-1,0 1,1 0,-1 0,0 0,0 1,0-1,0 1,0 0,0-1,0 1,0 1,0-1,0 0,0 1,0-1,0 1,0 0,0 0,-2 1,-6 7,1-1,0 1,1 1,-1 0,2 0,0 1,0 0,1 0,0 1,1 0,0 0,1 1,0-1,1 1,1 0,0 1,1-1,0 0,1 4,-2 10,2 1,1-1,2 1,0-1,2 0,1 0,1 0,1-1,1 0,2 0,0-1,2 0,1-1,1 0,1-1,0-1,2 0,1-2,0 0,2 0,0-2,12 8,-17-12,1-1,1-1,0-1,1 0,0-1,0-1,1-1,0 0,0-1,1-2,0 0,0-1,1-1,-1 0,12-1,12-14,-26 5</inkml:trace>
  <inkml:trace contextRef="#ctx0" brushRef="#br0" timeOffset="3328.791">3553 493,'22'203,"30"23,-52-223,0-1,0 1,1-1,-1 1,1-1,-1 0,1 1,0-1,0 0,0 1,0-1,1 0,-1 0,0 0,1 0,-1 0,1-1,0 1,0 0,0-1,0 1,0-1,0 1,0-1,0 0,0 0,1 0,-1 0,0-1,1 1,-1 0,0-1,1 0,-1 0,1 0,-1 0,1 0,-1 0,1 0,-1-1,0 1,1-1,-1 0,0 0,1 0,-1 0,0 0,0 0,0 0,6-7,-1 0,0 0,0 0,-1-1,0 0,-1 0,0-1,0 1,2-10,7-10,150-326,-124 244,-35 110,-2 5</inkml:trace>
  <inkml:trace contextRef="#ctx0" brushRef="#br0" timeOffset="4032.978">4455 521,'-8'6,"-61"45,3 2,2 3,-34 40,62-28,36-66,-1 0,1 0,-1 0,1-1,0 1,0 0,0 0,0 0,0 0,1 0,-1 0,0 0,1 0,0 0,-1-1,1 1,0 0,0 0,0-1,0 1,0-1,0 1,0-1,1 1,-1-1,1 0,-1 1,1-1,-1 0,1 0,0 0,-1 0,1 0,0-1,0 1,0-1,1 1,5-1,-1 0,0 0,1-1,-1 0,0 0,1-1,-1 0,0-1,-1 1,1-1,0 0,-1-1,1 0,-1 0,0 0,0-1,-1 0,4-4,179-202,-136 152,-51 59,1 0,-1 0,0 0,0 0,0 0,0 0,0 1,1-1,-1 1,0-1,0 1,0-1,0 1,0-1,0 1,0 0,0 0,-1-1,1 1,0 0,0 0,-1 0,1 0,0 0,-1 0,1 0,-1 0,1 0,-1 0,0 0,1 0,-1 1,0-1,0 0,0 0,0 0,0 0,0 1,0-1,0 0,0 0,0 0,-1 0,1 0,-1 1,1-1,-1 0,1 0,0 1,-1 9,0-1,1 1,1 0,0-1,0 1,1-1,0 1,1-1,0 0,1 0,0 0,0 0,1-1,1 1,-1-1,1-1,1 1,0-1,0 0,1 0,-1-1,2 0,-1-1,1 0,0 0,0-1,0 0,1 0,0-1,1 0,5-5,1 0,-1-1,1-1,-1 0,0-1,0-1,-1-1,1 0,-1-1,-1 0,1-1,-1-1,-1-1,1 1,-2-2,1 0,-2-1,1 0,-1 0,1-5,-2 8,18-22,-2 0,-1-2,-1-1,-2 0,-2-2,-1-1,-1 0,-3-1,-1-1,7-32,-14 51,-2-1,0-1,-2 1,0 0,-1-1,-1 0,-2 1,0-1,-3-13,4 31,0 1,0 0,-1 0,1 0,-1 0,0 0,0 0,0 0,-1 0,1 0,-1 0,1 1,-1-1,0 1,0-1,0 1,0-1,0 1,-1 0,1 0,-1 0,1 1,-1-1,0 1,0-1,0 1,0 0,0 0,0 0,0 0,0 1,0-1,0 1,0 0,0 0,-1 0,1 0,0 0,0 1,-1 0,-8 7,0 1,1 1,0 0,0 1,2 0,-1 0,1 1,1 0,0 1,1 0,0 0,1 0,1 1,0 0,0 0,2 1,-2 8,-1 3,1 1,1 0,2 0,0 0,2 0,1 0,1 0,2 0,0 0,2 0,1-1,1 0,10 22,-14-35,1-1,0 0,1 0,0 0,1-1,0 0,1 0,0-1,1 0,0 0,0-1,1 0,0-1,1 0,0-1,0 0,1-1,-1 0,2 0,-1-2,0 1,1-1,9 1,-16-6,-1 1,1-1,-1 0,1 0,-1-1,1 0,-1 0,0 0,0 0,0-1,0 0,-1 0,1 0,-1-1,1 1,-1-1,0 0,1-2,6-9</inkml:trace>
  <inkml:trace contextRef="#ctx0" brushRef="#br0" timeOffset="4318.956">5528 436,'-3'15,"0"0,1 0,1 0,0 0,1 0,0 0,1 0,1 0,1 0,0 0,0 0,2-1,0 0,0 0,2 0,-1 0,2-1,0 0,0-1,1 0,8 8,-12-17,0 0,1-1,-1 1,1-1,-1 0,1-1,0 1,-1-1,1 0,0-1,0 1,0-1,0 0,-1-1,1 1,0-1,0-1,0 1,-1-1,1 0,-1 0,1 0,-1-1,0 0,8-3,-1-1,-1 0,1-1,-1 0,-1-1,1 0,-2 0,1-1,6-10,-4 3,-1-1,0 0,-2 0,0-1,-1 0,-1-1,0 0,-2 0,2-12,-4 9</inkml:trace>
  <inkml:trace contextRef="#ctx0" brushRef="#br0" timeOffset="4701.733">6120 634,'35'-6,"-1"0,0-2,-1-2,29-12,-53 18,0 0,-1 0,1-1,-1 0,0 0,-1-1,1 0,-1 0,0-1,-1 0,1 0,-2-1,1 0,-1 0,0 0,0 0,-1-1,0 0,-1 0,0-1,-2 7,0 0,-1 0,1 0,-1 0,0 0,0 0,0 0,0 0,-1 0,1 0,-1 0,0 0,0 0,0 0,0 0,0 0,-1 1,1-1,-1 1,0-1,0 1,0 0,0-1,0 1,0 0,-1 0,1 0,0 1,-1-1,0 1,1-1,-1 1,0 0,0 0,0 0,0 0,0 1,0-1,0 1,0 0,0-1,0 2,0-1,0 0,0 0,0 1,0 0,1-1,-1 1,0 0,0 1,0-1,1 0,-12 4,1 0,0 0,0 1,0 0,1 1,0 1,1 0,0 1,0 0,0 0,1 1,1 1,0-1,0 2,1-1,1 1,0 0,0 1,1 0,1 0,0 0,1 0,0 1,1 0,-1 13,4-23,0 0,1 0,-1 0,1 0,0 0,0 0,1 0,-1 0,1-1,0 1,0 0,0-1,0 0,1 1,0-1,-1 0,1 0,0 0,0-1,0 1,1-1,-1 0,1 0,-1 0,1 0,0 0,0-1,0 0,-1 0,1 0,0 0,0-1,1 1,-1-1,0 0,0 0,0 0,0-1,0 0,1 0,141-6,-112 0</inkml:trace>
  <inkml:trace contextRef="#ctx0" brushRef="#br0" timeOffset="4996.685">6911 380,'-12'1,"0"1,1 0,-1 0,1 1,0 1,0 0,0 1,0 0,1 0,0 1,0 0,0 1,1 0,0 1,0 0,1 0,0 1,-1 2,7-6,1-1,0 0,1 0,-1 1,1-1,0 1,0-1,0 0,0 1,1-1,0 0,0 1,0-1,0 0,1 0,0 0,0 0,0 0,0 0,0-1,1 1,0-1,-1 1,1-1,1 0,-1 0,0 0,1-1,-1 1,1-1,0 0,2 1,37 40,-40-38,1-1,-1 0,0 1,-1 0,1-1,-1 1,0 0,0 0,0 1,-1-1,0 0,0 0,0 1,-1-1,1 1,-1-1,-1 0,1 1,-1-1,0 1,0-1,0 0,-1 0,0 0,0 0,0 0,-1 0,1 0,-2 1,-1 1,1-1,-1 1,0-1,0 0,-1-1,0 1,0-1,0 0,-1-1,1 0,-1 0,0 0,0-1,-1 0,1 0,-1 0,1-1,-1-1,0 1,0-1,1 0,-1-1,0 0,0 0,0-1,-6-1,-4-5</inkml:trace>
  <inkml:trace contextRef="#ctx0" brushRef="#br0" timeOffset="17019.304">391 1763,'34'-7,"-1"-1,0-2,-1-1,0-1,-1-2,0-2,-1 0,-1-2,0-2,11-10,25-65,-63 91,0 0,0 0,-1 0,1-1,-1 1,0 0,-1 0,1-1,-1 1,0 0,0-1,0 1,0 0,-1-1,0 1,0 0,0 0,0-1,-1 1,1 0,-1 0,0 1,-1-1,0-2,2 5,0 0,0 0,0 0,0 0,0 0,0 0,0 0,-1 0,1 0,0 1,0-1,-1 1,1-1,-1 1,1-1,0 1,-1-1,1 1,-1 0,1 0,-1 0,1 0,0 0,-1 0,1 0,-1 1,1-1,-1 0,1 1,0-1,-1 1,1 0,0-1,0 1,-1 0,1 0,0 0,0 0,0 0,0 0,0 0,-1 1,-31 54,4 140,18 110,13-226,-4 1,-3-1,-4 0,-3-1,-13 37,18-93,-1 0,-1 0,-1-1,-1 0,-1-1,0 0,-2-1,-1-1,0 0,-1-1,-1 0,-1-1,0-2,-1 1,-1-2,-1-1,1 0,-2-2,0 0,0-2,-21 7,40-15,0 1,-1-1,1 0,-1 0,1 0,-1-1,1 1,-1-1,0 0,1 0,-1 0,1 0,-1-1,0 0,1 1,-1-1,1 0,-1-1,1 1,0-1,0 1,-1-1,1 0,0 0,1 0,-1-1,0 1,1-1,-1 1,1-1,0 0,-1 0,2 0,-1 0,0 0,1-1,-1 1,1-1,0 1,0-1,0 1,0-1,1 1,0-1,0 0,2-13,1 1,0-1,2 1,0 0,0 0,2 0,0 1,1 0,0 1,1-1,1 2,5-6,8-17,2-6,2 1,1 2,2 1,2 1,2 1,0 2,3 2,16-11,47-20,-74 46</inkml:trace>
  <inkml:trace contextRef="#ctx0" brushRef="#br0" timeOffset="17289.8">844 2101,'4'11,"2"-1,-1 1,2-1,-1-1,1 1,1-1,-1-1,2 1,-1-1,1-1,0 0,1 0,-1 0,3-1,-7-3,1 0,-1-1,1 1,0-1,-1-1,1 1,0-1,0 0,0-1,0 1,0-1,0 0,0-1,0 1,0-1,0-1,0 1,0-1,-1 0,1 0,-1 0,1-1,-1 0,0 0,0 0,0-1,0 0,0 0,14-15,-2-1,0 0,-2-2,0 1,12-25,-12 21,11-5,-15 25</inkml:trace>
  <inkml:trace contextRef="#ctx0" brushRef="#br0" timeOffset="17657.118">1379 2328,'205'-277,"-205"276,0 0,0 0,1 0,-1 0,1 0,-1 0,0 0,1 0,0 0,-1 0,1 0,-1 0,1 1,0-1,0 0,0 0,-1 1,1-1,0 0,0 1,0-1,0 1,0-1,0 1,0-1,0 1,0 0,0 0,0-1,0 1,1 0,-1 0,0 0,0 0,0 0,0 1,0-1,0 0,0 0,0 1,0-1,0 0,0 1,0-1,0 1,0 0,0-1,0 1,0 0,0-1,-1 1,1 0,0 0,-1 0,1 0,0 0,-1 0,1 0,-1 0,6 54,-7-51,1 0,-1 0,0 0,1 0,0 0,0 0,0 0,0 0,1 0,0 0,0 0,0-1,0 1,0 0,1 0,-1-1,1 1,0-1,0 1,1-1,-1 0,1 0,-1 0,1 0,0 0,0-1,1 0,-1 1,0-1,1 0,-1 0,1-1,-1 1,1-1,0 0,0 0,0 0,3 0,5-2,0-2,0 0,0 0,-1-1,1-1,-1 0,0 0,-1-1,1-1,-1 1,0-2,-1 1,0-1,0-1,-1 0,0 0,0 0,2-5,17-15,-14 14,-3 2</inkml:trace>
  <inkml:trace contextRef="#ctx0" brushRef="#br0" timeOffset="17906.152">2310 1932,'-18'10,"-6"2,0 1,0 1,2 1,-1 0,2 2,0 1,1 1,1 0,1 2,1 0,-1 3,16-22,0 1,0 0,1 0,-1-1,1 1,0 0,0 0,0 0,0 0,0 1,1-1,-1 0,1 0,0 0,0 0,0 1,0-1,0 0,1 0,0 0,0 0,-1 0,2 0,-1 0,0 0,1 0,-1 0,1 0,0-1,0 1,0-1,0 1,0-1,3 2,10 4,0 0,0-1,1-1,-1-1,1 0,1-1,-1 0,1-2,-1 0,1-1,0 0,0-1,0-1,-1-1,1-1,-1 0,1-1,-1 0,15-7,71-44,-83 41</inkml:trace>
  <inkml:trace contextRef="#ctx0" brushRef="#br0" timeOffset="18155.189">2960 1509,'-14'39,"-10"31,-1 14,4-3,6-11,5-11,4-7,3-8,-2-10,0-7,0-4,1 1,1-1,7-3,1 0,1-5</inkml:trace>
  <inkml:trace contextRef="#ctx0" brushRef="#br0" timeOffset="18368.303">2677 1875,'39'-4,"26"2,8 2,-4 1,-10 1,-8-1,-10 0,-11 5,-6 1,-2-1,0-1,-4-1</inkml:trace>
  <inkml:trace contextRef="#ctx0" brushRef="#br0" timeOffset="18624.329">3327 2187,'0'0</inkml:trace>
  <inkml:trace contextRef="#ctx0" brushRef="#br0" timeOffset="18869.36">3383 1735,'-9'0,"-4"0</inkml:trace>
  <inkml:trace contextRef="#ctx0" brushRef="#br0" timeOffset="19103.922">3665 1932,'-6'12,"1"0,0 1,1 0,0 0,1 0,0 0,1 1,1-1,0 1,1-1,0 1,1-1,1 1,0-1,1 0,3 11,-5-22,1 1,-1 0,1 0,0 0,0-1,0 1,0-1,0 0,0 1,1-1,-1 0,1 0,-1-1,1 1,0-1,0 1,0-1,0 0,0 0,0 0,0 0,0 0,0-1,1 0,-1 1,0-1,0 0,0-1,1 1,-1 0,0-1,0 0,0 0,0 0,0 0,1-1,4-1,-1 0,1 0,-1-1,1-1,-1 1,0-1,-1 0,1-1,-1 0,0 0,0 0,-1 0,3-5,-3 0,0 1,-1-2,0 1,-1 0,-1-1,1 0,-2 0,1 1,-2-1,0 0,0 0,-1 0,-2-7,3 14,-1 1,0 0,-1 0,1 0,-1 0,1 0,-1 0,-1 0,1 1,0-1,-1 1,0 0,1-1,-1 1,-1 0,1 1,0-1,-1 1,1-1,-1 1,0 0,0 0,0 1,0-1,0 1,0 0,0 0,0 0,-1 0,1 1,0 0,0 0,-1 0,1 0,0 1,0 0,-1-1,1 2,-1-1,-15 5</inkml:trace>
  <inkml:trace contextRef="#ctx0" brushRef="#br0" timeOffset="19404.863">4061 2215,'16'-26,"2"0,1 2,0 0,2 2,19-17,-40 38,1 0,0-1,0 1,-1-1,1 1,0 0,0 0,1 0,-1-1,0 1,0 0,0 0,1 1,-1-1,0 0,1 0,-1 1,1-1,-1 0,1 1,-1 0,1-1,-1 1,1 0,0 0,-1 0,1 0,-1 0,1 0,0 0,-1 1,1-1,-1 0,1 1,-1-1,1 1,-1 0,0-1,1 1,-1 0,0 0,1 0,-1 0,0 0,0 0,0 1,0-1,0 0,0 0,0 1,0-1,-1 1,1-1,0 0,-1 1,1-1,-1 1,0 0,4 20,-5-18,0-1,1 1,0 0,0-1,0 1,0-1,1 1,-1 0,1-1,0 1,0-1,0 0,1 1,-1-1,1 0,0 1,0-1,0 0,0-1,0 1,1 0,-1-1,1 1,0-1,0 1,0-1,0 0,0-1,0 1,0 0,1-1,-1 0,0 0,1 0,-1 0,1 0,3 0,8-6,-1 0,1-1,-1-1,-1 0,1-1,-1 0,-1-1,0 0,0-1,0-1,-2 0,1 0,-1-1,-1 0,0-1,6-12,58-86,-59 87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84 389,'27'-7,"0"-1,-1-1,-1-1,1-1,-1-1,-1-1,-1-2,0 0,0-2,18-17,-36 30,-1 0,1 0,-1 0,0-1,0 1,0-1,-1 0,1 0,-1-1,-1 1,1-1,-1 1,0-1,0 0,0 0,-1 0,0 0,0 0,-1 0,1 0,-1 0,-1 0,1 0,-1 0,0 0,0 0,-1 0,0 0,0 0,0 1,-1-1,0 1,0-1,-4 1,1 1,-1 0,0 1,0 0,-1 0,1 0,-1 1,1 0,-1 0,0 1,1 0,-1 0,0 1,0 0,0 0,0 1,0 0,1 1,-1-1,0 1,1 1,0 0,-1 0,-4 3,0-2,-1 1,1 0,0 1,0 0,0 1,1 0,0 1,1 0,0 1,0 0,0 1,1 0,1 0,0 1,0 0,1 1,1-1,0 1,0 0,1 1,1 0,0-1,1 1,0 1,1-1,0 0,1 0,1 1,0-1,1 1,0-1,2 7,0-14,0 1,0 0,0-1,1 0,0 0,0 0,1 0,0-1,0 0,0 0,0 0,1 0,0-1,0 0,0 0,0-1,1 0,0 0,-1 0,1-1,0 0,0 0,0 0,0-1,1-1,4 1,13 1,1-2,0 0,0-2,0-1,0-1,21-6,-20 4,0-2,-1 0,0-2,0 0,-1-2,-1-1,0-1,-1-1,0-1,6-7,-12 5</inkml:trace>
  <inkml:trace contextRef="#ctx0" brushRef="#br0" timeOffset="376.8">592 473,'260'-276,"-196"220,-64 56,1 0,0 0,0 1,0-1,0 1,0-1,-1 1,1-1,0 1,0-1,-1 1,1-1,0 1,-1 0,1 0,-1-1,1 1,-1 0,1 0,-1 0,0-1,1 1,-1 0,0 0,0 0,1 0,-1 0,0 0,0 0,0-1,0 1,0 0,0 0,-1 0,1 0,0 0,0 0,-1 0,1 0,0-1,-1 1,1 0,-1 0,1 0,-1-1,1 1,-1 0,0-1,1 5,-6 27,2-23,1 1,1-1,0 0,0 1,1-1,0 1,0-1,1 1,0-1,1 1,0-1,1 1,0-1,0 0,1 0,0 1,1-2,0 1,0 0,1-1,0 0,2 2,-3-8,-1 0,0 0,1 0,-1-1,1 1,-1-1,1 0,0 0,-1-1,1 1,0-1,0 1,0-1,0-1,-1 1,1 0,0-1,0 0,-1 0,1 0,0 0,-1 0,1-1,-1 0,83-47,-57 27,-1-2,-1-1,-2-1,0-1,-2-1,8-14,13-33,-32 57</inkml:trace>
  <inkml:trace contextRef="#ctx0" brushRef="#br0" timeOffset="977.181">1410 389,'35'-8,"-1"-2,0 0,-1-3,0 0,-1-2,-1-2,0-1,8-7,28-55,-66 78,0-1,0 1,0-1,0 0,0 1,0-1,-1 0,1 1,-1-1,0 0,0 0,0 1,0-1,0 0,-1 0,1 1,-1-1,0 0,1 1,-1-1,0 1,-1-1,1 1,0-1,-1 1,0 0,1 0,-1-1,0 1,0 0,0 1,0-1,0 0,-1 1,0-2,-3 1,1-1,0 1,0 0,-1 1,1-1,-1 1,1 0,-1 0,0 1,1 0,-1 0,0 0,0 0,1 1,-1 0,1 0,-1 1,1 0,-1 0,1 0,0 0,0 1,0 0,0 0,-1 1,-5 3,1 1,0 0,1 0,0 1,0 0,0 0,2 1,-1 0,1 1,0-1,0 3,4-7,0 0,0 0,0 0,0 1,1-1,0 1,1-1,-1 1,1 0,0-1,1 1,0 0,0 0,0-1,1 1,0 0,0-1,1 1,0 0,0-1,0 0,1 1,0-1,0 0,1-1,0 1,0 0,0-1,0 0,1 0,0 0,0-1,0 0,1 0,-1 0,1 0,0-1,4 2,7-2,0 0,0-2,0 1,0-2,0-1,0 0,0-1,0 0,0-2,0 0,-1-1,1 0,-1-1,-1-1,1-1,-1 0,1-2,28-18,-2-2,-2-2,0-1,-2-2,1-5,-32 35,-1 0,0-1,0 0,0 0,0-1,-1 1,0-1,-1 0,1-1,-1 1,-1-1,0 0,0 0,0 0,-1 0,0 0,0 0,-1-1,-1 1,1-1,-1-4,-1 12,1 0,-1-1,1 1,-1 0,0-1,1 1,-1 0,0 0,0 0,0-1,0 1,0 0,0 0,-1 0,1 1,0-1,0 0,-1 0,1 1,0-1,-1 1,1-1,0 1,-1-1,1 1,-1 0,1 0,-1 0,1 0,-1 0,1 0,-1 0,1 0,-1 1,1-1,0 0,-1 1,1 0,-1-1,1 1,0 0,0-1,-1 1,1 0,0 0,-55 46,53-44,0 1,1-1,-1 1,1 0,0 0,-1 0,2 0,-1 0,1 0,-1 0,1 1,0-1,1 0,-1 1,1-1,0 1,0-1,0 1,0-1,1 0,0 1,0-1,0 0,0 1,1-1,0 0,0 0,0 0,0 0,0-1,1 1,0-1,0 1,0-1,0 0,0 0,1 0,-1 0,1-1,1 1,44 23,-43-24,-1 0,1 0,-1 0,0 1,0 0,0 0,0 0,0 0,-1 1,1 0,-1 0,0 0,0 1,-1-1,1 1,-1 0,0 0,0 0,-1 1,1-1,-1 1,0 1,-1 0,-1 0,1 0,-1 0,-1 0,0 0,0 0,0 0,-1 0,0 0,0-1,0 1,-1-1,0 1,-1-1,1 0,-1 0,0 0,-1-1,0 1,-3 7,-7 9</inkml:trace>
  <inkml:trace contextRef="#ctx0" brushRef="#br0" timeOffset="1466.271">2737 135,'-30'18,"1"2,1 1,1 1,1 1,1 1,1 2,1 0,-12 20,13 8,22-53,-1 0,1 0,0 0,0 0,0 1,0-1,0 0,0 0,0 0,0 0,0 0,0 0,1 0,-1 0,0 0,1 0,-1 0,1 0,-1 0,1 0,0-1,-1 1,1 0,0 0,-1 0,1-1,0 1,0 0,0-1,0 1,-1-1,1 1,0-1,0 1,0-1,0 0,0 1,0-1,0 0,1 0,-1 0,0 0,0 0,0 0,0 0,0 0,0 0,0-1,1 1,11-4,1 0,-1 0,0-1,0-1,-1-1,0 1,0-2,-1 0,1 0,-2-1,5-4,16-12,-5 6,-8 4,0 0,2 2,-1 0,2 1,-1 1,2 1,-1 0,1 2,16-3,-35 10,1 0,-1 0,0 1,1 0,-1 0,1 0,-1 0,0 0,1 1,-1-1,0 1,0 0,1 0,-1 0,0 1,0-1,0 1,0-1,0 1,-1 0,1 0,-1 0,1 1,-1-1,1 1,-1-1,0 1,0 0,-1 0,1 0,0 0,-1 0,0 0,0 0,0 0,0 0,0 1,-1-1,1 2,-2 206,-4-170,-2 0,-1-1,-3 0,-1-1,-1 0,-2-1,-2 0,-8 10,-2 8,-2-2,-2-1,-3-1,-1-2,-40 41,74-89,0 0,0-1,0 1,0 0,0-1,0 1,0-1,0 0,-1 1,1-1,0 0,-1 0,1 0,-1 0,0 0,1 0,-1 0,0-1,1 1,-1 0,0-1,0 0,0 1,0-1,1 0,-1 0,0 0,0 0,0 0,0-1,1 1,-1 0,0-1,0 1,1-1,-1 0,0 0,0 1,1-1,-1 0,1 0,-1-1,1 1,0 0,-1 0,1-1,0 1,0-1,0 1,-1-2,-1-12,1 1,1-1,0 1,1-1,1 1,0-1,1 1,0-1,1 1,1 0,0 0,1 0,1 1,0 0,1-1,8-24,47-101,-41 103</inkml:trace>
  <inkml:trace contextRef="#ctx0" brushRef="#br0" timeOffset="2011.257">3274 106,'-31'59,"3"2,3 1,-15 59,34-58,6-61,0-1,0 0,0 1,0-1,0 1,1-1,-1 0,1 1,-1-1,1 0,-1 1,1-1,0 0,-1 0,1 0,0 1,0-1,0 0,0 0,0 0,0 0,0-1,0 1,1 0,-1 0,0-1,1 1,-1-1,0 1,1-1,-1 1,0-1,1 0,-1 0,1 0,-1 1,0-2,1 1,-1 0,1 0,10-5,0 0,0 0,-1-1,0-1,0 0,0 0,-1-1,0-1,-1 0,0 0,0-1,7-10,-14 17,41-47,-28 31,1 0,0 1,2 1,0 0,0 2,13-9,-28 23,-1-1,0 1,0-1,1 1,-1 0,1-1,-1 1,1 1,-1-1,1 0,0 1,-1-1,1 1,0 0,-1 0,1 0,0 0,0 0,-1 0,1 1,0 0,-1-1,1 1,-1 0,1 0,-1 0,1 1,-1-1,0 1,1-1,-1 1,0 0,0 0,0-1,0 2,-1-1,1 0,-1 0,1 0,-1 1,0-1,1 3,48 216,-22-89,-12-65,-3 0,-4 0,0 29,-6-76,-1-1,-1 1,-1 0,-1-1,0 1,-2 0,0-1,-1 1,-1-1,-1-1,-1 1,0-1,-1 0,-1 0,-1-1,0 0,-2-1,0 0,0-1,-1 0,-1-1,-1-1,-8 6,21-16,-1-1,0 1,0-1,0 0,0 0,-1 0,1 0,0-1,-1 1,1-1,-1 0,0 0,1 0,-1-1,0 1,1-1,-1 0,0 0,0 0,1-1,-1 1,0-1,1 0,-1 0,0 0,1 0,0-1,-1 1,1-1,0 0,-1 0,1 0,0 0,1-1,-1 1,0-1,1 0,-1 0,1 0,0 0,0 0,0 0,1-1,-1 1,0-1,0-21,1 0,1 0,1 0,1 0,1 0,1 1,1-1,2 1,0 0,2 1,3-7,0-4,2 0,0 2,3 0,0 0,3 2,0 0,2 1,0 2,15-13,23-22,-39 37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35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73 621,'-3'-6,"0"3,6 23,0 378,-2-388,-1 0,0 0,-1 0,0 0,0 0,-1 0,-1-1,0 1,0 0,0-1,-1 0,-4 6,7-14,0-1,0 1,0 0,0-1,0 1,0-1,0 1,0-1,0 0,0 1,0-1,-1 0,1 0,0 0,0 0,0 0,0 0,-1 0,1 0,0 0,0 0,0-1,0 1,0-1,0 1,-1 0,1-1,0 0,0 1,1-1,-1 0,0 1,0-1,0 0,0 0,0 0,1 0,-1 0,1 0,-1 0,0 0,1 0,-1 0,1 0,0 0,-1 0,1 0,0-1,0 1,0 0,0 0,0 0,0 0,0-1,0 1,0 0,1 0,0-13,1-1,0 1,1 0,1 0,1 0,-1 1,2 0,0-1,1 2,0-1,6-6,-6 5,23-32,1 1,3 1,1 2,2 1,2 2,2 2,1 1,2 3,37-22,-72 48,0 1,1 0,-1 0,1 1,0 1,1 0,-1 0,1 1,-1 0,1 1,0 0,0 1,0 0,1 0,-1 2,3-1,-11 3,0 0,0 0,0 0,0 0,0 0,0 1,-1-1,0 1,0 0,0 0,0 0,0 0,-1 0,0 0,0 0,0 0,0 1,0-1,-1 0,0 0,0 1,0-1,-1 0,1 1,-1-1,0 0,0 0,-1 0,1 0,-1 0,0 0,0 0,0 0,-2 2,-10 15,-1 0,-1-1,0-1,-2-1,0 0,-1-1,0-1,-2-1,0-1,0-1,-1 0,-1-2,0-1,-12 4,-37 0,71-14,-1 0,0-1,1 1,-1 0,0-1,1 1,-1-1,1 1,-1-1,0 0,1 0,0 1,-1-1,1 0,0-1,-1 1,1 0,0 0,0 0,0-1,0 1,0 0,0-1,0 1,0-1,1 1,-1-1,1 0,-1 1,1-1,-1 0,1 1,0-1,0 0,0 1,0-1,0 0,0 1,0-1,1 0,2-20</inkml:trace>
  <inkml:trace contextRef="#ctx0" brushRef="#br0" timeOffset="334.378">1032 537,'-14'15,"1"1,0 1,1 0,1 1,0 0,2 0,0 1,1 0,1 1,0 2,6-20,0 0,0 0,0 0,0 0,0 0,0 1,1-1,-1 0,1 0,0 1,0-1,0 0,0 0,0 1,0-1,0 0,1 0,-1 1,1-1,0 0,0 0,-1 0,1 0,1 0,-1 0,0 0,0 0,1 0,-1 0,1-1,0 1,-1-1,1 1,0-1,0 0,0 1,0-1,0 0,0 0,0 0,0-1,0 1,1 0,1-1,4-3,1-1,0-1,-1 1,0-1,0-1,0 1,-1-1,0-1,0 0,-1 0,1 0,-1 0,-1-1,0 0,0 0,0-1,0-1,-2 2,0 0,0 0,0 0,-1 0,0 0,-1-1,1 1,-2-1,1 1,-1-1,-1 1,1-1,-2 1,1-1,-1 1,0 0,-1 0,0 0,0 0,0 0,-1 0,-1 1,1 0,-1 0,0 0,-1 1,0-1,0 1,-6-4,-6 1</inkml:trace>
  <inkml:trace contextRef="#ctx0" brushRef="#br0" timeOffset="649.791">1709 57,'-14'38,"-10"33,0 13,3-3,1-10,4-8,4-9,4-10,4-7,3-5,1-4,-5-1,0-1,0 1,1 0,-4-5,0-10,1-8</inkml:trace>
  <inkml:trace contextRef="#ctx0" brushRef="#br0" timeOffset="1135.886">1344 509,'82'19,"1"-4,1-3,0-5,0-2,12-5,-87-1,0 0,1-1,-1 0,0-1,0 0,0 0,0-1,-1 0,1 0,-1-1,0 0,-1-1,1 0,-1 0,0 0,0-1,-1 0,0 0,0-1,-1 0,1-2,-4 8,0 0,-1 1,0-1,1 0,-1 0,0 0,0 0,0 0,0 0,0 0,0 0,-1 0,1-1,-1 1,0 0,1 0,-1-1,0 1,0 0,0 0,-1-1,1 1,-1 0,1 0,-1 0,0-1,1 1,-1 0,0 0,0 0,-1 0,1 0,0 1,-1-1,1 0,-1 1,0-1,1 0,-1 1,0 0,0 0,0-1,0 1,0 0,0 0,0 1,0-1,0 0,-1 1,1-1,0 1,-2 0,-6 1,0 0,0 1,1 0,-1 0,0 1,1 1,0 0,-1 0,2 1,-1 0,0 0,1 1,0 0,0 0,1 1,0 0,0 1,1-1,0 1,0 0,0 1,1 0,1-1,-1 2,2-1,-1 0,1 1,0 0,1-1,0 2,2-3,1-1,-1 0,1 0,0 0,1 0,-1 0,1 0,1 0,0-1,-1 1,2-1,-1 0,1 0,0 0,0 0,1 0,0-1,0 0,0 0,0 0,1-1,0 0,0 0,0 0,0-1,1 0,-1 0,1 0,0-1,0 0,0-1,0 1,5-1,14 4</inkml:trace>
  <inkml:trace contextRef="#ctx0" brushRef="#br0" timeOffset="1535.64">2076 820,'230'-253,"-229"252,26-22,-27 23,1 0,-1-1,0 1,1 0,-1 0,1 0,-1 0,1 0,-1 0,1 0,-1 0,1 0,-1 0,1 0,-1 0,1 0,-1 1,0-1,1 0,-1 0,1 0,-1 1,0-1,1 0,-1 0,1 1,-1-1,0 0,1 1,-1-1,0 0,0 1,1-1,-1 1,0-1,0 0,0 1,1-1,-1 1,0-1,0 1,0-1,0 1,0-1,0 1,0-1,0 0,0 1,0-1,0 1,0-1,0 1,0-1,-1 1,1-1,0 1,0-1,0 0,-1 1,1-1,0 0,-1 1,1-1,-4 33,3 79,2-107,0-1,0 0,1 0,-1 0,1 0,0 0,0 0,0-1,1 1,-1-1,1 1,0-1,0 0,0 0,1 0,-1-1,1 1,-1-1,1 1,0-1,0-1,0 1,0 0,4 0,5-1,0 0,0-1,0-1,0 0,0-1,0 0,0-1,0 0,-1-1,1-1,-1 0,0 0,0-1,-1-1,0 0,0 0,-1-1,0-1,0 0,-1 0,0-1,3-4,1 2,49-55,-49 45</inkml:trace>
  <inkml:trace contextRef="#ctx0" brushRef="#br0" timeOffset="1798.152">3177 1,'-9'43,"-9"34,0 12,2-2,4-13,4-9,4-10,-3-10,0-8,1-6,2 3,1-1,1-1,2-1,0-1,-5-5,-1-3,1-5</inkml:trace>
  <inkml:trace contextRef="#ctx0" brushRef="#br0" timeOffset="2033.715">2810 453,'43'4,"29"3,7-1,-10 3,-12 1,-11-1,-8-3,-6-2,-4-2,-6-1</inkml:trace>
  <inkml:trace contextRef="#ctx0" brushRef="#br0" timeOffset="2281.753">3516 621,'0'34,"0"11</inkml:trace>
  <inkml:trace contextRef="#ctx0" brushRef="#br0" timeOffset="2450.937">3488 340,'0'0</inkml:trace>
  <inkml:trace contextRef="#ctx0" brushRef="#br0" timeOffset="2919.565">3911 537,'-7'2,"-20"2,1 2,0 1,0 1,1 1,0 1,1 1,0 1,-12 9,34-20,0 0,0 0,0 0,0 1,0-1,1 1,-1-1,0 1,1 0,-1 0,1 0,-1 0,1 0,0 0,0 0,0 0,0 0,0 0,1 1,-1-1,1 0,-1 1,1-1,0 0,0 1,0-1,0 0,0 1,0-1,1 0,-1 1,1-1,0 0,0 0,0 1,0-1,0 0,0 0,0 0,1 0,-1 0,1-1,-1 1,1 0,0-1,0 1,0-1,-1 1,2-1,-1 0,0 0,0 0,0 0,0 0,2 0,7 1,-1-1,1 0,0 0,0-1,0-1,0 0,0 0,0-1,0 0,-1-1,1 0,-1-1,0 0,0 0,0-1,3-3,70-24,-79 32,1-1,-1 1,0 1,1-1,-1 1,0 0,1 0,-1 0,0 0,0 1,0 0,0-1,0 1,0 1,-1-1,1 1,-1-1,1 1,-1 0,0 0,0 1,0-1,-1 1,1-1,-1 1,0 0,2 3,-1-1,1-1,0 0,0 1,1-1,-1-1,1 1,0-1,0 0,1 0,-1 0,1-1,0 1,4 0,-1-4,-1 0,1 0,-1-1,1 0,-1-1,0 0,0 0,0-1,0 0,0-1,0 1,-1-2,1 1,-1-1,0 0,-1 0,1-1,-1 1,0-2,-1 1,1-1,-1 0,1-1,18-17,-1 4,-1 0,-1-2,0 0,-2-1,-1-1,-1-1,-1 0,-1-1,-2-1,0 0,-2-1,-2 0,0-1,2-20,-10 39,-1 0,0 0,0 0,-1 0,-1 0,0 0,0 0,-1 1,-1-1,0 1,0 0,-6-9,8 15,0 0,-1 0,0 0,0 0,0 0,0 1,0-1,-1 1,0 0,0 0,0 0,0 1,0 0,0-1,-1 1,1 1,-1-1,1 1,-1-1,0 1,1 1,-1-1,0 1,0-1,0 2,1-1,-1 0,0 1,0 0,-2 1,-5 2,0 2,1 0,0 0,0 1,0 0,1 1,0 0,0 1,1 0,0 1,0-1,1 2,1-1,0 1,0 0,1 1,1-1,0 1,-3 11,2-6,1 1,1-1,0 1,2 0,0 0,1 0,0 1,2-1,0 0,1 0,1 0,1 0,0-1,2 1,0-1,0 0,2 0,0-1,1 0,0-1,2 0,7 9,7 6,1-2,1-1,1-1,2-1,0-1,2-2,0-2,2 0,0-2,1-2,0-1,20 4,105 4,-131-23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54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354 683,'-17'4,"1"1,-1 0,1 1,0 1,1 0,0 1,0 1,1 0,0 1,0 1,1 0,1 1,0 0,-5 7,-18 58,34-75,0 0,1 1,-1-1,1 0,0 1,0-1,0 1,0-1,1 0,-1 1,0-1,1 0,0 1,-1-1,1 0,0 0,0 1,0-1,1 0,-1 0,0 0,1 0,0-1,-1 1,1 0,0-1,0 1,0-1,0 1,0-1,0 0,0 0,0 0,7 2,-1-1,1 0,-1 0,1-1,0 0,-1 0,1-1,0 0,0-1,-1 0,1 0,0-1,-1 0,0-1,1 0,-1 0,0-1,0 1,3-4,10-6,0 0,-1-2,-1 0,0-1,-1-1,4-7,4-1,-2-2,0-1,-2-1,-1-1,-2-1,-1 0,-1-2,-2 0,-1-1,-2 0,-1-1,-1 0,-3 0,0-1,-1-17,-7 42,0 0,0 0,-1 0,0 0,-1 0,0 1,-1-1,0 1,-4-7,7 15,0 0,0-1,-1 1,1 0,0 0,-1 0,0 0,1 0,-1 0,0 0,0 1,0-1,0 1,0-1,0 1,0 0,-1 0,1-1,0 2,-1-1,1 0,-1 0,1 1,-1 0,1-1,-1 1,1 0,-1 0,1 0,-1 1,0-1,1 1,0-1,-1 1,1 0,-1 0,1 0,0 0,-1 0,1 1,0-1,0 0,0 1,0 0,-12 10,1 1,0 1,1 0,0 0,1 1,1 1,1 0,0 0,0 1,2 0,0 0,-3 17,3-10,2 0,0 1,1 0,2 0,1 0,0 0,2 0,1 0,1 0,1 0,2-1,0 0,1 0,1 0,2-1,0 0,2-1,3 5,-5-10,0 0,2 0,0-1,1-1,0 0,1 0,1-2,0 0,1 0,0-2,1 0,12 5,-3-18,-18-7</inkml:trace>
  <inkml:trace contextRef="#ctx0" brushRef="#br0" timeOffset="182.658">1088 768,'-15'28,"-4"11</inkml:trace>
  <inkml:trace contextRef="#ctx0" brushRef="#br0" timeOffset="385.28">946 345,'19'-5,"7"-1</inkml:trace>
  <inkml:trace contextRef="#ctx0" brushRef="#br0" timeOffset="801.007">1342 373,'37'-38,"0"-2,-3-2,-1 0,-3-3,-1 0,11-28,-24 26,-38 72,7 11,2-1,2 2,1-1,2 2,2-1,1 1,2 0,1 7,-4 30,-10 464,14-476,-3 0,-2-1,-3 0,-2 0,-7 11,19-68,-1 0,0 0,-1 0,1 0,-1 0,0 0,0 0,0 0,-1-1,0 1,1-1,-2 0,1 0,0 0,-1 0,0 0,0-1,0 0,0 0,-1 0,1 0,-1 0,1-1,-1 0,0 0,0-1,0 1,0-1,0 0,-1 0,1-1,0 1,0-1,-1 0,1-1,-4 0,6-1,-1 1,0-1,1 0,-1-1,1 1,-1 0,1-1,0 0,0 0,0 0,1 0,-1 0,1-1,-1 1,1-1,0 0,1 1,-1-1,1 0,-1 0,1 0,0 0,1 0,-1 0,1-1,0-108,3 90,1 1,1 0,1 0,1 1,1-1,1 1,1 1,0 0,2 0,9-11,-2 8</inkml:trace>
  <inkml:trace contextRef="#ctx0" brushRef="#br0" timeOffset="4417.784">1877 232,'119'-184,"-119"186,0-1,0 0,-1 0,1 0,0 0,1 0,-1 0,0 0,0 0,0 0,1 0,-1 0,0 0,1 0,-1 0,1 0,-1 0,1 0,0 0,-1 0,1-1,0 1,0 0,-1 0,1-1,0 1,0 0,0-1,0 1,0-1,0 1,0-1,0 0,0 1,0-1,0 0,0 0,0 0,0 0,0 0,0 0,0 0,0 0,1 0,-1 0,0 0,0-1,0 1,0 0,0-1,0 1,0-1,0 1,-1-1,1 0,0 1,0-1,0 0,-1 0,1 1,0-1,-1 0,1 0,0 0,-1 0,1 0,-1 0,0 0,1-1,3 196,-31 111,-4-3,-15 64,37-314,-17 26,25-77,0 1,0 0,-1-1,1 1,0-1,-1 1,1-1,-1 0,1 1,-1-1,0 0,1 0,-1 0,0 0,0-1,0 1,0 0,0-1,0 1,0-1,0 0,0 0,0 0,0 0,0 0,0 0,0 0,0 0,0-1,1 1,-1-1,0 0,0 0,0 1,0-1,0 0,1 0,-2-1,-94-87,79 64</inkml:trace>
  <inkml:trace contextRef="#ctx0" brushRef="#br0" timeOffset="4663.317">1736 909,'34'-14,"25"-10,3-6,-5 3,-6 5,-9 7,-10 1,-6 4,-2 2,-6 3</inkml:trace>
  <inkml:trace contextRef="#ctx0" brushRef="#br0" timeOffset="5268.192">2244 853,'22'-7,"-1"-1,1 0,-1-2,-1 0,0-2,-1 0,0-1,-1-1,0-1,7-8,-23 22,-1 0,0 0,0 0,1 0,-1 0,0 0,0 0,0 0,0 0,0-1,-1 1,1 0,0-1,0 1,-1-1,1 1,-1-1,0 1,1-1,-1 1,0-1,0 1,0-1,0 0,0 1,0-1,0 1,-1-1,1 1,0-1,-1 1,1-1,-1 1,0-1,0 1,1 0,-1-1,0 1,0 0,0 0,0 0,0 0,-1-1,1 2,0-1,0 0,-1 0,1 0,0 0,-1 1,1-1,-1 1,1-1,-1 1,1 0,-1-1,0 1,-3 0,-1 0,1 0,0 1,0-1,-1 1,1 0,0 1,0-1,0 1,0 0,0 0,0 1,1-1,-1 1,1 0,0 0,0 1,0-1,0 1,0 0,1 0,-1 0,1 0,0 1,0 1,-3 3,1 0,1 0,-1 0,2 1,-1 0,1 0,1 0,-1 0,2 0,-1 0,2 0,-1 9,3-13,-1 0,1 0,0 1,0-1,0-1,1 1,0 0,1-1,-1 1,1-1,0 0,0 0,0-1,1 1,0-1,0 0,0 0,0-1,0 1,1-1,0 0,-1-1,1 1,0-1,1 0,-1-1,0 0,0 1,1-2,-1 1,0-1,1 0,-1-1,0 1,1-1,-1 0,0-1,0 1,0-1,0-1,0 1,5-3,-5-1,1 1,-1-1,0 0,0 0,-1-1,0 1,0-1,-1 0,1-1,-1 1,-1-1,0 0,0 0,0 0,-1 0,0 0,0-6,9-24,-7 24,-1 1,2-1,0 2,1-1,0 0,1 1,0 0,1 1,0 0,1 0,0 0,1 1,0 1,0 0,1 0,0 1,1 0,0 1,0 0,1 1,-1 1,1 0,1 0,3 0,-14 5,0 0,1-1,-1 1,0 0,1 1,-1-1,0 1,0-1,1 1,-1 0,0 0,0 0,0 1,0-1,0 1,0 0,-1 0,1 0,-1 0,1 0,-1 0,0 1,1-1,0 3,6 11</inkml:trace>
  <inkml:trace contextRef="#ctx0" brushRef="#br0" timeOffset="6332.71">3007 740,'15'0,"0"0,0-1,0-1,0 0,0-1,0-1,0 0,-1-1,0 0,0-1,0-1,-1 0,0-1,0-1,1-1,-13 9,1 0,0-1,-1 1,0-1,1 1,-1-1,0 0,1 0,-1 0,0 1,0-1,-1 0,1 0,0 0,-1 0,1 0,-1-1,0 1,1 0,-1 0,0 0,0 0,0 0,-1 0,1 0,-1-1,1 1,-1 0,1 0,-1 0,0 0,0 1,0-1,0 0,-1 0,1 0,0 1,-1-1,1 1,-1-1,1 1,-1 0,0-1,1 1,-1 0,0 0,0 0,0 0,0 1,0-1,0 0,0 1,0 0,0-1,-1 1,1 0,0 0,-8 1,1 1,-1 1,1-1,-1 2,1-1,0 1,0 1,1-1,-1 1,1 1,0 0,1 0,-1 0,1 1,1 0,-1 0,1 1,0 0,1 0,0 1,0-1,1 1,0 0,0 0,1 0,0 1,1-1,-1 5,3-8,0-1,0 1,0 0,1 0,-1 0,2 0,-1-1,0 1,1 0,0-1,1 1,-1-1,1 0,0 0,0 0,1 0,-1 0,1-1,0 1,0-1,1 0,-1-1,1 1,0-1,3 2,0 0,0 0,1 0,-1-1,1 0,0 0,0-1,1-1,-1 1,0-1,1-1,0 0,-1 0,1-1,0 0,3-2,101-25,-90 17</inkml:trace>
  <inkml:trace contextRef="#ctx0" brushRef="#br0" timeOffset="6763.906">3458 881,'241'-234,"-214"226,-26 40,-3-27,1 0,0 0,0 0,0 0,1 0,0 0,0 0,0 0,1 0,-1-1,1 1,0 0,1 0,-1 0,1-1,0 1,0 0,0-1,1 0,-1 1,1-1,0 0,1-1,-1 1,0-1,1 1,0-1,0 0,0 0,0 0,1-1,-1 0,1 0,-1 0,1 0,0-1,0 1,-1-1,4 0,6-3,0-1,0 0,0-1,0-1,0 0,-1 0,0-2,0 1,-1-2,0 0,0 0,0-1,-1 0,-1-1,0-1,0 1,-1-2,0 1,4-9,12-12,-16 18</inkml:trace>
  <inkml:trace contextRef="#ctx0" brushRef="#br0" timeOffset="7031.409">4389 570,'-13'4,"0"1,0 1,1 0,0 0,0 1,0 1,1 0,0 0,1 1,0 1,0-1,1 2,0-1,1 1,0 1,1-1,-6 13,13-20,-1 0,0 0,1 0,0 1,0-1,0 0,1 0,-1 1,1-1,0 0,0 0,0 0,1 0,-1 0,1 0,0 0,0-1,1 1,-1-1,1 1,0-1,0 0,0 0,0 0,0-1,0 1,1-1,-1 1,1-1,0 0,2 0,3 3,0-1,0 0,1 0,-1-1,1 0,0 0,0-2,0 1,0-1,1 0,-1-1,0-1,0 1,5-4,-1 0,0 0,0-1,0-1,-1-1,0 1,0-2,5-4,0 0</inkml:trace>
  <inkml:trace contextRef="#ctx0" brushRef="#br0" timeOffset="7383.754">4643 711,'31'0,"0"-2,0-1,-1-1,1-1,-1-2,0-1,-1-2,0-1,0-1,0-2,43-44,-70 56,-1 0,1 0,-1 0,0 0,0 0,0-1,0 1,0 0,0-1,-1 1,1-1,-1 1,1-1,-1 1,0-1,0 1,0-1,-1 1,1-1,-1 1,1-1,-1 1,0 0,0-1,0 1,0 0,0 0,0 0,-1-1,1 1,-1 0,1 1,-1-1,-1-1,-1-1,0 1,-1-1,1 1,-1 0,0 0,0 0,0 1,0 0,-1 0,1 0,0 1,-1-1,0 1,1 0,-1 1,1 0,-1 0,0 0,1 0,-1 1,0 0,1 0,-1 0,1 1,0 0,-1 0,-1 2,-11 4,1 0,1 1,0 2,0-1,1 2,0 0,-8 9,11-10,1 1,1 0,0 0,1 1,0 1,1-1,0 2,1-1,1 1,0 0,1 0,0 0,2 1,0-1,0 1,2 0,0 0,1 0,0 0,1 0,2-3,1 0,1 0,-1-1,2 1,0-1,0-1,1 1,1-1,0 0,0-1,1 0,0 0,1-1,0 0,1-1,-1 0,2-1,-1 0,1 0,0-1,0-1,1 0,-1-1,1 0,0-1,0 0,1-1,-1-1,10 0,102 1,-94-3</inkml:trace>
  <inkml:trace contextRef="#ctx0" brushRef="#br0" timeOffset="36573.914">100 2179,'-11'13,"0"0,1 1,1 0,1 0,-1 1,2 0,0 1,1 0,1 0,0 0,2 1,-1-1,2 1,0 4,2-19,0 0,0 0,0 0,0-1,0 1,1 0,-1 0,1 0,-1-1,1 1,0 0,0-1,-1 1,1 0,0-1,0 1,1-1,-1 0,0 1,0-1,1 0,-1 0,1 0,-1 0,1 0,-1 0,1 0,0 0,0-1,-1 1,1 0,0-1,0 0,-1 1,1-1,0 0,0 0,0 0,0 0,1-1,69-27,-64 22,0 0,-1-1,0 0,0 0,-1-1,1 1,-2-2,1 1,-1 0,-1-1,1 0,-2 0,1-1,-1 1,0-1,-1 1,0-1,-1 0,0 0,-1 0,0 1,0-1,-1 0,0 0,-1 0,0 0,0 1,-1-1,0 1,-1 0,-1-3,5 11,-1-1,1 1,0-1,1 0,-1 1,0-1,0 1,1-1,-1 0,1 1,-1-1,1 1,0-1,0 1,0 0,-1-1,1 1,1 0,-1-1,0 1,0 0,0 0,0 0,1 0,-1 0,1 0,-1 1,1-1,-1 0,1 1,-1-1,1 1,-1 0,1-1,-1 1,1 0,0 0,-1 0,1 0,0 0,-1 0,1 0,0 1,22-8,2-8,0-2,-1 0,-1-2,0 0,-2-2,0 0,12-17,-3 6,-10 8,0-1,-2-1,0-1,-2-1,-1 0,-2-1,0-1,5-19,-12 35,-4 20,-3 31,0-28,-3 986,-12-820,13-166,-1 1,1-1,-1 0,-1 0,0 0,0 0,-1-1,0 1,0-1,-1-1,0 1,0-1,-1 0,0 0,0-1,-8 6,14-11,-1 0,1 0,-1 1,0-1,0 0,1 0,-1-1,0 1,0 0,0-1,0 1,0-1,0 1,0-1,0 0,0 0,0 0,0 0,0 0,0-1,0 1,0-1,0 1,0-1,0 0,0 1,1-1,-1 0,0 0,0 0,1-1,-1 1,1 0,-1-1,1 1,-1-1,1 1,0-1,0 1,0-2,-22-79,26 55,0 0,2 0,1 1,2-1,0 2,1-1,2 1,1 1,0 0,2 0,1 1,1 1,5-5,46-54,-36 47</inkml:trace>
  <inkml:trace contextRef="#ctx0" brushRef="#br0" timeOffset="39558.358">1680 2235,'-1'-4,"0"0,0 0,0 0,0 1,-1-1,0 0,1 0,-1 1,-1-1,1 1,0 0,-1 0,0 0,1 0,-1 0,0 0,-1 1,1-1,0 1,-1 0,0 0,1 0,-1 1,0-1,0 1,0 0,0 0,0 0,0 1,0-1,0 1,0 0,0 0,0 0,0 1,0 0,0-1,0 1,0 1,0-1,1 0,-1 1,0 0,1 0,-1 0,1 0,0 1,-1-1,1 1,0 0,1 0,-13 10,1 1,1 0,0 1,1 1,1 0,0 0,2 1,-1 0,2 1,1 0,0 0,1 1,-4 18,9-34,1 0,-1-1,0 1,1 0,-1-1,1 1,0 0,0-1,0 1,0 0,1-1,-1 1,1 0,0-1,-1 1,1 0,0-1,0 1,1-1,-1 0,0 1,1-1,0 0,-1 0,1 0,0 0,0 0,0 0,0-1,1 1,-1-1,0 1,1-1,-1 0,1 0,-1 0,1 0,-1 0,1-1,0 1,0-1,-1 0,1 0,0 0,-1 0,22-2,0-2,0 0,-1-2,0 0,0-2,-1-1,0 0,0-2,-1 0,0-1,-1-2,-1 0,10-9,183-168,-210 190,-2-1,0 1,1 0,-1-1,1 1,-1 0,1 0,0 0,0 0,-1 0,1 0,0 0,0 0,0 0,0 0,0 0,0 0,0 1,1-1,-1 0,0 1,0-1,1 1,-1-1,0 1,0 0,1 0,-1-1,0 1,1 0,-1 0,0 0,1 0,-1 1,0-1,1 0,-1 0,0 1,0-1,1 1,-1-1,0 1,0 0,0-1,0 1,1 0,-1 0,0 0,-1 0,1 0,0 0,6 88,-9-81,2-1,-1 1,1-1,0 1,1-1,-1 1,2 0,-1-1,1 0,0 1,1-1,-1 0,1 0,1 0,-1-1,5 7,1-6,0 1,1-1,0-1,0 0,0 0,1-1,0-1,0 1,0-2,1 1,-1-2,1 1,-1-2,1 0,0 0,0-1,-1 0,1-1,0 0,6-2,-7 2,14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2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800 209,'0'-1,"0"0,0 0,1 0,-1 1,0-1,1 0,-1 0,1 0,-1 1,1-1,-1 0,1 0,-1 1,1-1,0 1,-1-1,1 0,0 1,0 0,-1-1,1 1,0-1,0 1,0 0,0-1,-1 1,1 0,0 0,0 0,0 0,0 0,0 0,0 0,0 0,-1 0,1 0,0 0,0 1,0-1,0 0,0 1,-1-1,1 0,0 1,0-1,-1 1,1-1,0 1,0 0,17-1,21-8,-1-1,0-3,-1-1,0-1,-1-2,-1-2,-1-1,0-2,9-8,-34 22,33-21,-41 28,-1-1,1 1,0 0,-1-1,1 1,0-1,0 1,-1 0,1 0,0 0,0-1,0 1,-1 0,1 0,0 0,0 0,0 0,-1 0,1 1,0-1,0 0,-1 0,1 0,0 1,0-1,-1 0,1 1,0-1,-1 1,1-1,0 1,-1-1,1 1,-1-1,1 1,-1 0,1-1,-1 1,1 0,-1-1,0 1,1 0,-1 0,0-1,1 1,-1 0,0 0,0-1,0 2,-16 126,-23 195,40 108,25-244,-26-185,0 0,0 0,0 0,0 0,0 0,-1 0,1 0,-1 0,0 0,1 0,-1 0,0 0,0 0,0 0,0-1,-1 1,1 0,0-1,-1 1,1-1,-1 0,1 1,-1-1,0 0,0 0,1 0,-1 0,0 0,0 0,0-1,0 1,0-1,0 1,0-1,-1 0,-77-7,63 4,-40-5,-1 3,1 3,-1 2,0 2,0 3,1 3,0 2,0 2,1 3,1 3,-53 24,-165 79,259-115,1 2,0 0,0 0,1 1,0 1,0 0,1 0,0 1,-5 7,17-17,-1-1,1 0,-1 0,0 0,1 0,-1 0,0 0,1 1,-1-1,1 0,-1 0,0 1,0-1,1 0,-1 0,0 1,1-1,-1 0,0 1,0-1,0 0,1 1,-1-1,0 0,0 1,0-1,0 1,0-1,0 0,0 1,0-1,0 0,0 1,0-1,0 1,0-1,0 0,0 1,0-1,0 1,0-1,0 0,-1 1,1-1,0 0,0 1,0-1,-1 0,1 1,0-1,0 0,-1 1,32-19,-11 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2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42,'44'8,"0"-2,1-2,0-2,0-2,21-3,-43 2,371-41,-324 27,-69 16,0 0,-1 0,1 1,-1-1,1 0,-1 1,1-1,-1 0,0 1,0-1,0 1,0-1,0 0,0 1,0-1,0 1,-1-1,1 0,0 1,-1-1,1 0,-1 1,0-1,1 0,-1 0,0 1,0-1,0 0,0 0,0 0,-1 2,-1 3,0 0,0 0,1 0,0 1,0-1,0 0,1 1,-1-1,2 1,-1 0,1-1,0 1,0 0,1-1,0 1,0-1,0 1,1-1,0 1,1-1,-1 0,1 0,0 0,0 0,1-1,4 6,5 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20,'-21'29,"1"1,1 1,1 1,2 0,1 2,-6 21,19-49,0-1,0 1,1 0,-1-1,1 1,1 0,-1 0,1 0,0 0,0 0,1 0,-1 0,1 0,1 0,-1 0,1-1,0 1,0-1,1 1,0-1,0 0,0 0,0 0,1 0,0 0,0-1,0 0,0 0,1 0,0 0,4 2,-2-6,0-1,-1 0,1 0,0 0,-1-1,0 0,1-1,-1 1,0-1,0 0,-1-1,1 1,0-1,-1 0,0-1,0 1,0-1,-1 0,0 0,0 0,0-1,0 0,-1 1,0-1,2-6,2 2,-1 0,0 0,0 0,-1-1,0 0,-1 0,0 0,-1 0,-1-1,1 0,-2 1,1-1,-2 0,0 0,0 1,-1-1,0 0,-1 0,-1 1,0-1,0 1,-1 0,0 0,-1 0,-1 1,-3-7,6 14,0 0,0 1,0-1,-1 1,1 0,0 0,-1 0,0 0,1 0,-1 1,0 0,0 0,0 0,0 0,0 1,0-1,0 1,0 0,0 0,0 0,0 1,0 0,0-1,1 1,-1 1,0-1,0 0,1 1,-1 0,0 0,1 0,0 0,0 1,-1-1,1 1,1 0,-1 0,0 0,1 0,-1 0,1 1,0-1,0 1,-10 14,1-2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0 106,'0'11,"1"0,0 0,1 0,0 0,0 0,1 0,1-1,0 1,0-1,4 5,-7-11,1-1,1 1,-1-1,0 0,1 0,-1 0,1 0,0 0,0-1,0 0,1 1,-1-1,0 0,1 0,-1-1,1 1,0-1,0 0,-1 0,1 0,0 0,0-1,0 1,0-1,0 0,0 0,0-1,0 1,0-1,3-1,4-2,0-1,0 0,-1-1,0 0,0-1,-1 0,1 0,-1-1,-1 0,0-1,0 0,-1 0,0-1,0 0,-1 0,0 0,-1-1,-1 0,3-6,-5 10,1 0,-1 0,0 0,-1-1,0 1,0 0,0-1,-1 1,0-1,-1 1,0 0,0-1,-1-1,2 9,0 0,-1-1,1 1,-1 0,1 0,-1-1,1 1,-1 0,1 0,-1 0,1 0,-1 0,1 0,-1 0,1 0,-1 0,1 0,-1 0,1 0,-1 0,1 0,-1 0,1 0,-1 0,1 1,-1-1,1 0,-1 0,1 1,-1-1,1 0,0 1,-1-1,1 0,-1 1,1-1,0 1,-1-1,1 0,0 1,0-1,0 1,-1-1,1 1,0-1,0 1,0-1,0 1,0-1,0 1,0-1,0 1,0 0,0-1,0 1,0-1,0 1,0-1,0 1,1-1,-6 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9:07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1245 3699,'-161'133,"77"-56,-19 19,102-96,0 0,1 1,-1-1,1 0,-1 1,1-1,0 1,-1-1,1 1,-1-1,1 1,0-1,-1 1,1-1,0 1,0 0,-1-1,1 1,0-1,0 1,0 0,0-1,0 1,0-1,0 1,0 0,0-1,0 1,0 0,0-1,0 1,1-1,-1 1,0 0,0-1,1 1,-1-1,0 1,1-1,-1 1,1-1,-1 1,0-1,1 0,-1 1,1-1,-1 1,1-1,-1 0,1 0,0 1,-1-1,1 0,-1 0,1 0,0 1,-1-1,1 0,-1 0,1 0,0 0,-1 0,1 0,0 0,-1-1,1 1,-1 0,1 0,46-8,154-65,-200 72,-1 1,1-1,-1 1,1-1,-1 1,1 0,0-1,-1 1,1 0,0-1,-1 1,1 0,0 0,-1-1,1 1,0 0,-1 0,1 0,0 0,0 0,-1 0,1 0,0 0,-1 0,1 0,0 1,-1-1,1 0,0 0,-1 1,1-1,0 0,-1 1,1-1,-1 1,1-1,-1 1,1-1,-1 1,1-1,-1 1,1 0,-1-1,0 1,1-1,-1 1,0 0,1-1,-1 1,0 0,0-1,0 1,0 0,0 0,0-1,0 1,0 0,0-1,0 1,0 0,0 0,0-1,-1 1,1 0,0 0,-23 47,22-47,-77 117,-36 68,113-184,0 0,0 0,-1 0,1 0,1 0,-1 1,0-1,0 0,1 1,0-1,-1 0,1 1,0-1,0 1,0-1,0 0,1 1,-1-1,1 0,-1 1,1-1,0 0,0 0,0 1,0-1,0 0,0 0,1 0,-1 0,1-1,-1 1,1 0,0-1,0 1,0-1,0 1,0-1,0 0,0 0,0 0,0 0,1 0,-1 0,0-1,0 1,1-1,-1 0,1 1,0-1,12 1,0 0,1-1,-1 0,0-1,0-1,0 0,0-1,0-1,-1 0,1-1,-1-1,0 0,-1-1,1 0,-1-1,5-4,11-22,-21 17</inkml:trace>
  <inkml:trace contextRef="#ctx0" brushRef="#br0" timeOffset="250.936">1020 3529,'3'65,"3"-1,3 0,2 0,4-1,2-1,142 476,-145-491,-8-20,1-1,1 0,1 0,2 0,1-2,0 1,2-1,6 6,18 1,-18-22</inkml:trace>
  <inkml:trace contextRef="#ctx0" brushRef="#br0" timeOffset="-9816.61">201 2655,'-29'41,"3"1,2 1,1 2,2 0,3 1,1 1,3 0,-5 28,17-68,0 1,0-1,1 1,0-1,0 1,0-1,1 1,0 0,1-1,0 1,0-1,1 1,0-1,0 1,0-1,1 0,0 0,1 0,-1-1,1 1,1-1,-1 0,1 0,0 0,1 0,-1-1,1 0,0 0,0-1,7 4,0-4,1-1,-1-1,1 0,0 0,0-1,0-1,0-1,-1 0,1 0,0-1,0-1,-1-1,0 0,1 0,-1-1,-1-1,1 0,-1-1,0 0,-1-1,0-1,0 1,-1-2,0 1,0-2,-1 1,0-1,-1 0,-1-1,1 0,2-8,-4 11,-2 0,1 0,-1 0,0 0,-1-1,0 1,0-1,-1 0,-1 0,0 0,0 0,0 0,-2 0,1 0,-1 0,-1 0,1 0,-2 1,1-1,-2 0,1 1,-1 0,0 0,-1 0,0 0,-1 1,0 0,0 0,0 0,-1 1,-1 0,-1-2,0 3,0 1,-1 0,1 1,-1 0,0 0,0 1,0 0,-1 1,1 0,-1 1,1 0,-1 1,1 0,-1 0,0 1,1 0,-1 1,1 1,0-1,0 2,0-1,0 1,1 1,-1 0,1 0,0 1,0 0,1 0,0 1,0 0,1 1,-6 7,1 9</inkml:trace>
  <inkml:trace contextRef="#ctx0" brushRef="#br0" timeOffset="-9400.375">624 3135,'104'-394,"-83"338,-19 56,-1 0,1 0,-1 0,1 1,-1-1,1 0,-1 1,0-1,1 0,-1 1,0 0,1-1,-1 1,0 0,0 0,1 0,-1 0,0 0,0 0,0 0,0 0,0 0,0 0,-1 1,1-1,0 0,-1 0,1 1,-1-1,1 1,-1-1,0 1,1-1,-1 0,0 1,0-1,0 1,0-1,0 1,-1 1,2-1,2 8,-1 0,2 0,-1 0,2-1,-1 1,1-1,1 0,-1 0,1-1,1 1,0-2,0 1,0-1,1 0,0 0,1-1,-1 0,1 0,0-1,1-1,-1 1,1-2,0 1,9 1,-11-7,0-1,0 0,-1 0,1-1,0 0,-1 0,0-1,0 0,-1 0,1 0,-1-1,0 0,-1 0,1-1,-1 0,0 0,-1 0,0 0,3-7,7-11,0-1,-2 0,-1 0,-1-1,-1 0,-2-1,-1 0,0 0,-3-1,0 1,-2-20,-1 24</inkml:trace>
  <inkml:trace contextRef="#ctx0" brushRef="#br0" timeOffset="-9053.53">1725 1977,'-32'19,"2"1,0 2,1 0,2 2,0 1,1 1,-14 22,37-46,1 0,0 1,0-1,0 1,0 0,0-1,1 1,-1 0,1 0,0 0,-1 0,2 0,-1 1,0-1,1 0,-1 0,1 1,0-1,0 0,0 0,0 1,1-1,0 0,-1 0,1 0,0 1,0-1,1 0,-1 0,1-1,-1 1,1 0,0 0,0-1,0 1,1-1,-1 0,0 1,1-1,0 0,-1-1,1 1,0 0,0-1,0 0,0 1,3 0,86 7,-83-10,1 1,0 0,-1 1,1 0,-1 0,1 1,-1 0,0 1,0 0,0 0,3 2,-9-3,-1 0,0-1,0 1,1 0,-1 0,0 0,-1 0,1 1,0-1,-1 0,1 1,-1-1,0 1,1 0,-1-1,-1 1,1 0,0-1,-1 1,1 0,-1 0,0 0,0 0,0 0,0-1,0 1,-1 0,0 0,1 0,-1-1,-1 3,-41 82,41-83,-8 9,0 1,-1-1,0 0,-1-1,0-1,-1 0,0-1,-13 9,2-5</inkml:trace>
  <inkml:trace contextRef="#ctx0" brushRef="#br0" timeOffset="-8083.835">1922 2288,'18'-5,"0"-1,0-1,-1 0,0-1,0-1,-1-1,0 0,-1-1,0-1,-1 0,0-1,-1 0,-1-1,0-1,0 0,-2 0,0-1,5-12,-13 25,0-1,0 1,-1-1,1 0,-1 0,0 1,0-1,0 0,-1 0,0 0,1 0,-1 0,0 0,-1 0,1 0,-1 0,0 0,0 0,0 1,0-1,-1 0,1 0,-1 1,0-1,0 1,-1 0,1 0,0 0,-1 0,0 0,0 0,0 0,0 1,0 0,-1 0,1 0,-1 0,1 0,-1 0,0 1,1 0,-1 0,0 0,0 0,0 1,0-1,0 1,0 0,-4 2,0 1,0 0,0 0,0 0,1 1,0 1,-1-1,2 1,-1 0,0 1,1-1,0 1,0 1,1-1,0 1,0 0,1 0,-1 0,1 1,1-1,0 1,0 0,0 0,1 0,0 1,1-1,0 0,0 1,1-1,0 1,0-1,1 1,0-1,0 0,1 0,0 1,1-1,0 0,0-1,1 1,0 0,0-1,0 0,1 0,6 6,-6-10,0 0,0 1,1-2,0 1,-1-1,1 0,0 0,0-1,0 1,0-1,0-1,1 1,-1-1,0 0,0 0,0-1,1 0,-1 0,0 0,0-1,-1 0,6-2,5-3,1 0,-1-1,-1-1,0 0,0-1,-1-1,5-4,9-10,0-2,-2-1,-1-1,-2-1,-1-1,-1-1,-1 0,-2-2,-2 0,-1-1,6-22,-16 44,-1-1,0 0,-2 0,1 1,-1-2,-1 1,-1 0,0 0,-1 0,0 0,-2-6,3 18,0 1,-1-1,1 0,-1 1,1-1,-1 0,1 1,-1-1,0 1,0-1,0 1,0-1,0 1,0 0,0 0,0-1,-1 1,1 0,-1 0,1 0,0 0,-1 0,0 1,1-1,-1 0,1 1,-1-1,0 1,1-1,-1 1,0 0,0 0,1 0,-1 0,0 0,1 0,-1 0,0 1,0-1,1 1,-1-1,1 1,-1 0,0-1,1 1,-1 0,1 0,0 0,-1 0,0 1,-7 6,0 0,1 1,0 0,0 0,1 1,0 0,1 0,0 1,0 0,1 0,1 0,0 0,0 1,1 0,1 0,0 0,0 6,2-14,0-1,0 1,0-1,1 1,-1-1,1 0,0 1,0-1,0 0,1 1,-1-1,1 0,-1 0,1 0,0-1,0 1,1 0,-1-1,0 1,1-1,0 0,-1 0,1 0,0 0,0 0,0 0,1-1,-1 0,0 0,0 1,1-2,-1 1,0 0,1-1,-1 0,1 1,-1-1,1-1,-1 1,1 0,-1-1,0 0,1 0,-1 0,0 0,229-95,-228 95,-1 1,0 0,1 0,-1 0,1 0,-1 0,0 1,1 0,-1-1,0 1,0 0,1 1,-1-1,0 1,0-1,-1 1,1 0,0 0,0 0,-1 0,1 1,-1-1,0 1,0-1,0 1,0 0,0 0,0 0,-1 0,0 0,1 0,-1 0,0 0,-1 1,1-1,0 0,-1 1,0-1,0 1,0-1,0 0,0 1,-1-1,0 0,0 3,3 104,4-91</inkml:trace>
  <inkml:trace contextRef="#ctx0" brushRef="#br0" timeOffset="-7746.963">3023 1413,'3'32,"2"0,1-1,2 0,1 0,1-1,2 0,1-1,1 0,16 23,45 22,-73-73,1 1,-1 0,0-1,1 0,-1 1,1-1,0 0,-1 0,1-1,0 1,0 0,0-1,-1 0,1 0,0 0,0 0,0 0,0 0,-1-1,1 1,0-1,0 0,-1 0,1 0,0 0,-1 0,1-1,-1 1,1-1,-1 1,0-1,0 0,2-2,4-8,0-1,-1 0,0 0,-1-1,-1 0,0 0,0 0,-2 0,0-1,-1 1,0-4,2-268,0 259,2 3</inkml:trace>
  <inkml:trace contextRef="#ctx0" brushRef="#br0" timeOffset="-7081.687">3729 1216,'-40'51,"21"-28,0 0,2 1,1 1,1 0,1 1,-9 24,22-49,0 0,0 1,0-1,0 0,1 1,-1-1,0 0,1 1,-1-1,1 1,-1-1,1 1,0-1,0 1,-1-1,1 1,0-1,1 1,-1-1,0 1,0 0,1-1,-1 1,0-1,1 0,0 1,-1-1,1 1,0-1,0 0,-1 1,1-1,0 0,0 0,1 0,-1 0,0 0,0 0,0 0,1 0,-1 0,0-1,1 1,-1-1,1 1,-1-1,1 1,-1-1,1 0,-1 1,1-1,-1 0,1 0,0 0,11-7,-1 0,0 0,0-1,-1 0,0-1,-1-1,0 1,-1-2,1 1,-2-1,0-1,0 1,-1-2,0 1,2-7,33-58,-40 77,-1-1,0 1,1-1,-1 1,0-1,1 1,-1 0,0 0,1 0,-1 0,1 0,-1 0,0 0,1 0,-1 1,0-1,1 0,-1 1,0-1,1 1,-1 0,0-1,0 1,0 0,0 0,0-1,1 1,-2 0,1 0,0 0,0 1,0-1,0 0,-1 0,1 0,0 0,-1 1,1-1,-1 0,1 1,-1-1,0 0,0 1,0-1,0 1,0-1,0 1,4 5,-2-2,0 0,0 0,0 0,1-1,0 1,0-1,1 0,-1 0,1 0,0 0,0 0,0-1,0 0,0 1,1-2,0 1,-1-1,1 1,0-1,0 0,1-1,-1 0,0 1,0-1,1-1,-1 1,0-1,1 0,-1-1,1 1,-1-1,0 0,0 0,1 0,-1-1,3-1,5-7,-1 0,0-1,0 0,-1-1,0 0,-1 0,-1-2,0 1,-1-1,0 0,-1-1,0 1,-2-2,1 1,-2 0,0-1,-1 0,-1 0,0-2,14-68,-3 0,-4-1,-4-14,-4 60,-1 1,-2-1,-2 1,-2 0,-1 0,-2 1,-2 0,-1 0,-14-27,22 58,0 0,-1 1,0-1,0 1,-1 0,1 1,-1-1,-1 1,1 0,-1 1,-2-2,7 5,-1 1,0-1,1 0,-1 1,0 0,0 0,0 0,0 0,0 0,0 1,0-1,0 1,0 0,0 0,0 0,0 0,0 0,0 1,0-1,0 1,0 0,0 0,0 0,1 0,-1 1,0-1,0 1,1 0,-1-1,1 1,0 0,0 1,-2 0,-2 8,-1-1,2 2,0-1,0 0,1 1,0 0,1 0,0 0,1 0,1 1,0-1,0 0,1 1,1-1,1 8,-2-10,5 27,1-2,2 1,2-1,1 0,1-1,2 0,1-1,2-1,1-1,2 0,1-1,1-1,1-1,5 2,-13-10,1-1,1 0,1-1,0 0,1-2,1 0,1-2,0 0,1-1,0-1,24 9,-26-14,-17-5,-1-1,1 1,0 0,0-1,1 0,-1 0,0 0,0 0,0-1,1 1,-1-1,0 1,1-1,-1 0,0-1,1 1,-1-1,0 1,1-1,-1 0,0 0,0 0,0-1,0 1,-2-1,0 0,-1 1,1-1,-1 0,1 0,-1 1,0-1,0 0,0 0,0 0,0 0,0 0,0 1,0-1,-1 0,1 0,-1 0,1 1,-1-1,0 0,0 1,0-1,0 1,0-1,0 1,1 0,-11-18</inkml:trace>
  <inkml:trace contextRef="#ctx0" brushRef="#br0" timeOffset="-6835.16">3926 849,'39'-15,"26"-9,8-5,0 1,-6 2,-11 5,-10 6,-8 0,-5 4,-4 3,-2 2,-5 4</inkml:trace>
  <inkml:trace contextRef="#ctx0" brushRef="#br0" timeOffset="-6585.126">4717 707,'14'24,"10"8,1-1</inkml:trace>
  <inkml:trace contextRef="#ctx0" brushRef="#br0" timeOffset="-2033.306">4520 369,'4'0,"-2"0,2 0,1 0</inkml:trace>
  <inkml:trace contextRef="#ctx0" brushRef="#br0" timeOffset="-1467.812">4942 453,'10'2,"0"-1,0 2,0 0,0 0,0 0,-1 1,1 1,-1 0,0 0,-1 0,1 1,-1 1,0-1,-1 1,5 6,13 21,-22-29,0 0,0 0,0 0,1-1,-1 1,1-1,0 0,1 0,-1 0,1 0,-1-1,1 0,0 0,0 0,1 0,-1-1,1 0,-3-4,1 0,-1 0,1-1,-1 1,0-1,0 0,0 0,0 0,0 0,-1 0,1-1,-1 1,0-1,0 0,0 0,-1 0,0 1,1-1,-1 0,0-1,-1 1,1 0,-1 0,0-4,9-169,-10 152</inkml:trace>
  <inkml:trace contextRef="#ctx0" brushRef="#br0" timeOffset="-1066.364">5507 312,'16'-3,"-1"-2,0 0,-1-1,1 0,-1-1,0-1,-1 0,0-1,0 0,-1-1,0-1,-1 0,0 0,0-1,-2 0,1-1,-2 0,7-13,-13 23,0 0,-1 0,1 0,-1 0,1 0,-1-1,0 1,0 0,-1-1,1 1,-1-1,1 1,-1-1,0 1,-1-1,1 1,-1-1,1 1,-1-1,0 1,0 0,0 0,-1-1,1 1,-1 0,0 0,0 0,0 0,0 1,0-1,-1 0,1 1,-1 0,0-1,0 1,1 0,-1 1,0-1,-1 0,1 1,0 0,0-1,-1 2,1-1,-1 0,1 0,-1 1,1 0,-1 0,0 0,-7 2,0 1,0 0,0 1,1 0,-1 1,1 0,0 0,0 1,1 0,0 1,0 0,0 1,1 0,0 0,1 1,0 0,0 0,1 0,0 1,-3 7,3-9,1 1,0 0,1 0,-1 0,2 1,-1 0,1 0,1-1,0 2,0-1,1 0,0 0,1 0,0 1,1-1,0 0,0 0,1 0,1 0,0 0,0 0,1 0,0-1,0 0,1 0,0 0,1 0,0-1,0 0,1 0,0-1,1 0,-1 0,1 0,1-1,-1-1,1 1,3 0,14 2,2-2,-1 0,1-2,0-2,0 0,0-1,-1-2,1-1,0-2,0 0,-1-2,21-6,56-29,-81 30</inkml:trace>
  <inkml:trace contextRef="#ctx0" brushRef="#br0" timeOffset="4118.76">1217 6690,'65'-298,"-6"-58,-58 351,19-119,-6-2,-2-117,-9 289,1-1,3 1,1-1,2 0,3-1,1-1,2 0,2-1,2 0,2-2,7 9,54 35,-80-81,1-1,-1-1,1 1,-1 0,1-1,-1 0,1 0,0 0,0 0,0 0,-1-1,1 0,0 0,0 0,0 0,0-1,0 1,-1-1,1 0,0 0,0 0,-1-1,1 1,-1-1,1 0,-1 0,0 0,3-2,8-12,-1 0,0-1,-1 0,0-1,-2-1,0 1,-1-2,-1 1,-1-1,-1 0,0-1,2-19,-4 23,11-40,-3 0,-2-1,-3 1,-3-2,-2-3,-2 47,1-3,0 0,-2-1,0 1,-1 0,-1-1,0 1,-1 0,-2 1,-5-16,1 20,1 8</inkml:trace>
  <inkml:trace contextRef="#ctx0" brushRef="#br0" timeOffset="4434.551">2289 5505,'0'30,"1"-1,1 1,1 0,2-1,7 26,-11-53,-1 1,0-1,1 0,-1 1,1-1,0 0,0 1,0-1,0 0,0 0,1 0,-1 0,0 0,1 0,0-1,-1 1,1 0,0-1,0 1,0-1,0 0,0 0,0 1,0-1,1-1,-1 1,0 0,0 0,1-1,-1 1,0-1,1 0,-1 0,1 0,-1 0,0 0,1-1,-1 1,1 0,-1-1,0 0,0 0,1 0,-1 0,1 0,9-10,-1 0,-1 0,1-1,-2 0,0-1,0 0,-1-1,-1 0,0 0,-1 0,0-1,-2 0,1 0,-2 0,0 0,-1-1,0 1,-2-1,1 0,-3-12,3 22,0 1,-1 0,0 0,1-1,-2 1,1 0,-1-1,0 1,0 0,0 0,-1 0,1 0,-1 0,-1 0,1 0,-1 1,0-1,0 1,0 0,0 0,-1 0,1 0,-1 1,0-1,-1 1,1 0,0 0,-1 0,0 1,1 0,-1-1,0 2,-2-2,-47 5,29 5</inkml:trace>
  <inkml:trace contextRef="#ctx0" brushRef="#br0" timeOffset="4870.597">2713 5561,'108'-414,"-79"490,-27-73,-1-1,1 1,0 0,0-1,0 1,0-1,0 1,0-1,1 0,-1 0,1 0,-1 0,1-1,0 1,0-1,0 1,0-1,0 0,0 0,0 0,0-1,0 1,1-1,-1 0,0 0,0 0,0 0,1 0,-1-1,0 1,0-1,0 0,0 0,0 0,0-1,0 1,0 0,0-1,-1 0,1 0,-1 0,1 0,-1 0,0 0,0-1,0 1,0-1,0 0,0 0,7-9,-1 0,0 0,0-1,-2-1,0 1,0-1,-1 0,-1 0,0-1,-1 1,0-1,-2 1,1-15,3-20,1 31</inkml:trace>
  <inkml:trace contextRef="#ctx0" brushRef="#br0" timeOffset="5236.208">3390 4687,'-14'38,"-5"23,5 5,11-3,9-13,10-15,2-18,2-12,3-6,2-9,-3-7,-1 0,1-3,-3 3</inkml:trace>
  <inkml:trace contextRef="#ctx0" brushRef="#br0" timeOffset="5532.882">3813 4404,'-13'38,"-56"194,70-165,-1-65,0-1,0 1,1-1,-1 0,1 0,-1 1,1-1,-1 0,1 0,-1 1,1-1,0 0,0 0,0 0,0 0,0 0,0 0,0 0,0 0,0-1,0 1,0 0,0-1,1 1,-1-1,0 1,0-1,1 1,-1-1,0 0,1 0,-1 0,1 0,-1 0,0 0,1 0,-1 0,0 0,1-1,-1 1,0 0,1-1,-1 1,1-1,8-6,1 0,-1-1,0 1,-1-2,0 0,0 0,-1-1,0 1,0-2,-2 1,1-1,-1 0,-1-1,0 1,3-9,-4 10,0 0,0 0,-1-1,0 0,-1 1,0-1,-1 0,0 0,-1 0,0 0,-1 0,0 0,0 0,-1 0,-1 1,-3-11,5 19,-1-1,1 1,0 0,-1 0,0 0,1 0,-1 0,0 0,0 0,0 1,0-1,0 1,-1-1,1 1,0 0,-1 0,1 0,-1 0,1 0,-1 1,1-1,-1 1,1 0,-1-1,0 1,1 0,-1 1,1-1,-1 0,0 1,1-1,-1 1,1 0,0 0,-1 0,1 0,-1 0,1 1,0-1,0 1,0-1,0 1,0 0,-1 1,-11 9</inkml:trace>
  <inkml:trace contextRef="#ctx0" brushRef="#br0" timeOffset="5918.638">4096 4489,'0'-45,"3"0,1 1,2-1,8-25,-15 69,1 0,0-1,-1 1,1 0,0 0,0-1,0 1,0 0,0-1,0 1,0 0,1 0,-1-1,0 1,1 0,-1 0,1-1,-1 1,1 0,0 0,-1 0,1 0,0 0,0 0,0 0,0 0,-1 0,1 0,1 1,-1-1,0 0,0 1,0-1,0 1,0-1,1 1,-1-1,0 1,0 0,1-1,-1 1,0 0,1 0,-1 0,0 0,0 0,1 1,-1-1,0 0,0 1,1-1,-1 0,0 1,0 0,0-1,0 1,1 0,19 29,34 37,-54-66,1 0,0 0,0 0,0 0,0-1,0 1,0 0,0-1,0 0,0 1,0-1,0 0,0 0,1 0,-1 0,0 0,0-1,0 1,0-1,0 1,0-1,0 0,0 1,0-1,0 0,0-1,-1 1,1 0,0 0,-1-1,1 1,-1-1,1 1,-1-1,0 0,0 0,1-1,8-12,-1-1,-1 1,0-1,-1-1,-1 0,-1 0,0 0,-1 0,0-10,7-19,0-11,-7 33</inkml:trace>
  <inkml:trace contextRef="#ctx0" brushRef="#br0" timeOffset="6633.426">4688 3727,'-42'55,"41"-54,0 0,0 0,1 1,-1-1,0 0,1 1,-1-1,1 0,-1 1,1-1,0 1,0-1,-1 1,1-1,0 1,0-1,0 1,1-1,-1 1,0-1,1 1,-1-1,1 0,-1 1,1-1,-1 0,1 1,0-1,0 0,0 0,0 1,0-1,0 0,0 0,0 0,0 0,0-1,1 1,-1 0,0 0,1-1,0 1,44 11,-43-13,0 1,0 0,0 0,0 0,0 0,1 0,-1 1,0-1,0 1,0 0,0 0,0 0,-1 1,1-1,0 1,0-1,-1 1,1 0,-1 0,0 0,1 0,-1 0,0 1,0-1,0 1,-1-1,1 1,-1 0,1 0,-1-1,0 1,0 0,0 0,0 0,-1 0,1 1,-1-1,0 0,0 0,0 2,-4 8,0 1,-2-1,1 0,-1 0,-1-1,-1 0,1 0,-2 0,0-1,0-1,-1 1,0-2,-1 1,-7 4,15-11,-43 17,37-25</inkml:trace>
  <inkml:trace contextRef="#ctx0" brushRef="#br0" timeOffset="7304.255">4971 3756,'9'-17,"2"2,-2-1,1-1,-2 1,0-2,-2 1,1-1,-2 0,-1 0,0 0,0-11,-3 29,-1-1,0 0,1 1,-1-1,0 0,0 1,1-1,-1 0,0 0,0 1,0-1,0 0,0 0,0 1,0-1,0 0,-1 1,1-1,0 0,0 0,-1 1,1-1,0 0,-1 1,1-1,0 1,-1-1,1 0,-1 1,1-1,-1 1,1-1,-1 1,0-1,1 1,-1 0,1-1,-1 1,0 0,1-1,-1 1,0 0,0 0,1 0,-1 0,0 0,0-1,1 1,-1 0,0 1,0-1,1 0,-1 0,0 0,1 0,-1 1,0-1,1 0,-1 0,0 1,1-1,-1 1,0-1,-33 34,-41 98,73-127,1-1,-1 1,1 0,0 0,0 0,1 0,-1 0,1 0,0 0,1 0,-1 0,1 0,0 0,0 0,0 0,1 0,0 0,0-1,0 1,1-1,-1 1,1-1,0 0,0 0,0 0,1 0,0-1,2 2,-2-1,1-1,0 0,0-1,0 1,0-1,1 0,-1-1,1 1,-1-1,1 0,-1 0,1-1,0 1,-1-1,1-1,0 1,-1-1,1 0,-1 0,1-1,-1 1,1-1,-1 0,0-1,0 1,0-1,9-5,0 0,0-1,-1-1,0 0,-1 0,0-1,-1-1,7-8,0-7,0 0,-2-1,-1-1,-1-1,-2 0,-1 0,-1-2,-2 1,-1-1,-1 0,-2 0,0-23,-3 52,0 0,0 1,-1-1,1 0,-1 0,0 0,1 0,-1 0,0 0,-1 1,1-1,0 0,-1 0,0 0,0 0,0 1,0-1,0 0,0 1,-1-1,1 1,-1-1,1 1,-1 0,0-1,0 1,0 0,-1 0,1 1,0-1,-1 0,1 1,-1-1,1 1,-1 0,0 0,0 0,1 0,-1 1,0 2,0 0,0 0,0 1,1-1,-1 1,1 0,0 0,0 0,0 0,0 0,0 0,1 1,-1-1,1 1,0-1,0 1,0-1,1 1,-1-1,1 1,0 0,0-1,0 1,0 0,1-1,0 1,0 0,-1-1,2 1,-1-1,0 0,1 1,0-1,0 0,0 0,2 1,1-1,0 0,0 0,0 0,1 0,-1-1,0 0,1 0,0-1,-1 1,1-1,0-1,0 1,0-1,-1 0,1 0,0-1,0 1,3-2,-5 1,0 0,1 0,-1 0,1 1,-1-1,1 1,-1 0,0 1,1-1,-1 1,1-1,-1 2,0-1,1 0,-1 1,0 0,0 0,0 0,0 0,0 0,-1 1,1 0,-1 0,0 0,1 0,-2 0,1 1,0 0,-1-1,1 1,0 2,1 9,-4-12,0 0,1-1,-1 1,1-1,-1 1,1-1,0 1,0-1,0 0,0 1,0-1,1 0,-1 0,1 0,0 0,-1 0,1 0,0 0,0 0,0-1,1 1,-2-2,1-1,-1 1,1-1,-1 0,0 0,0 1,1-1,-1 0,0 0,0-1,0 1,0 0,0 0,0 0,0-1,0 1,-1 0,1-1,-1 1,1 0,-1-1,1 1,-1-1,0 1,1-1,-1 1,0-2,0 2,4-18</inkml:trace>
  <inkml:trace contextRef="#ctx0" brushRef="#br0" timeOffset="7604.83">5619 2993,'11'35,"2"-1,1-1,2 0,1-1,1-1,2 0,3 1,-21-28,0-1,0 0,1 1,-1-1,1 0,0 0,-1 0,1-1,0 1,1-1,-1 0,0 0,1 0,-1 0,1 0,0-1,-1 1,1-1,0 0,0-1,0 1,0 0,0-1,0 0,0 0,0 0,0-1,0 1,-1-1,1 0,0 0,0 0,0-1,-1 1,1-1,-1 0,1 0,-1 0,0 0,0-1,0 1,1-2,7-12,-1 0,-1 0,0-1,-2 0,0-1,0 0,-2 0,0 0,-2-1,0 0,0-5,-1 11,7-80,-8 73,0 1,1 0,1 0,0 0,2 0,0 1,2-3,3 1</inkml:trace>
  <inkml:trace contextRef="#ctx0" brushRef="#br0" timeOffset="8306.632">6297 2626,'-23'25,"1"1,1 1,1 0,2 2,1 0,1 1,2 1,-7 21,20-50,0-1,0 1,0-1,0 1,1 0,-1-1,0 1,1 0,0 0,-1-1,1 1,0 0,0 0,0 0,0-1,0 1,0 0,1 0,-1-1,1 1,-1 0,1 0,0-1,-1 1,1 0,0-1,0 1,0-1,0 0,0 1,1-1,-1 0,0 1,1-1,-1 0,1 0,-1 0,1 0,-1 0,1-1,0 1,-1 0,1-1,0 1,0-1,-1 0,1 0,0 1,0-1,0 0,-1 0,1-1,0 1,0 0,0-1,1 0,9-5,-1 0,1-1,-1 0,0-1,-1 0,0-1,0 0,-1-1,0 0,-1 0,0-1,-1 0,0-1,1-1,55-81,-62 93,1 0,-1 1,0-1,1 1,-1 0,1-1,-1 1,1 0,0 0,-1 0,1 0,-1 0,1 0,-1 1,1-1,-1 0,1 1,-1-1,0 1,1 0,-1-1,0 1,1 0,-1 0,0 0,0 0,1 0,-1 0,0 0,0 0,0 0,-1 1,1-1,0 0,0 1,0 0,19 16,-17-17,0 0,0 0,0 0,0 0,0 0,0-1,0 0,1 0,-1 0,0 0,0 0,0 0,0-1,0 1,0-1,0 0,0 0,0 0,0-1,0 1,-1-1,1 1,0-1,-1 0,1 0,-1 0,0 0,0 0,0-1,2-1,49-84,-33 25,-3-1,-2 0,-3-1,-3 0,-3 0,-3-1,-3 0,-6-53,4 96,-1 0,0 0,-2 1,-1-1,0 1,-2 0,-1 1,0 0,-10-16,18 34,0 0,-1 0,1 0,0 1,-1-1,0 0,1 1,-1-1,0 1,0 0,-1-1,1 1,0 0,-1 0,1 1,-1-1,0 0,1 1,-1 0,0-1,0 1,0 0,0 1,0-1,0 0,0 1,0 0,0-1,-1 1,1 1,0-1,0 0,0 1,0-1,0 1,0 0,0 0,0 0,0 1,1-1,-1 1,0-1,1 1,-2 1,-3 8,1 0,0 0,0 1,1-1,1 1,0 0,1 1,0-1,1 1,0-1,1 1,1 0,0-1,0 1,1 0,1-1,1 4,3 12,1 0,2-1,0 0,2 0,1-1,1 0,1-1,2-1,0 0,1-2,2 0,0 0,1-2,1 0,9 4,-17-11,0-1,1 0,0-1,1-1,0-1,1 0,0 0,0-2,1 0,0-1,0 0,1-2,-1 0,9 0,-24-4,0 0,0 0,1 0,-1 0,0 0,0-1,0 1,0-1,0 1,1-1,-1 0,0 0,0 0,-1 0,1 0,0 0,0-1,0 1,-1-1,1 1,-1-1,1 0,-1 1,0-1,1 0,-1 0,0 0,0 0,-1 0,1 0,0 0,-1 0,1 0,-1-1,1 1,-1 0,0-1,-18-79,5 62</inkml:trace>
  <inkml:trace contextRef="#ctx0" brushRef="#br0" timeOffset="8550.678">6495 2316,'38'-19,"28"-16,6-2,-3 0,-9 2,-10 7,-9 3,-6 2,-5 4,-7 5</inkml:trace>
  <inkml:trace contextRef="#ctx0" brushRef="#br0" timeOffset="8791.729">7116 2091,'5'19,"1"6</inkml:trace>
  <inkml:trace contextRef="#ctx0" brushRef="#br0" timeOffset="9089.175">6917 1695,'130'37,"-98"-29,-10-3,-1 0,0 2,0 0,0 1,-1 2,0 0,14 10,115 112,-149-131,1 0,-1 0,1 0,0 0,-1-1,1 1,0 0,0 0,0-1,-1 1,1 0,0-1,0 1,0-1,0 1,0-1,0 1,0-1,0 0,1 0,-1 1,0-1,0 0,0 0,0 0,0 0,0 0,0-1,0 1,1 0,-1 0,0-1,0 1,0 0,0-1,0 1,0-1,0 0,0 1,-1-1,1 0,0 1,0-1,0 0,-1 0,1 0,0 0,-1 0,1 0,-1 0,1 0,-1 0,0 0,1 0,-1 0,0 0,0 0,0 0,1 0,-1 0,0-1,0 1,-1 0,1 0,0 0,0 0,0 0,-1 0,13-160,-8 146,-3 5,1 0,0-1,1 1,0 0,0 1,1-1,1 0,-1 1,1 0,1 0,0 1,0-1,1 1,0 1,0-1,2 0,7 0</inkml:trace>
  <inkml:trace contextRef="#ctx0" brushRef="#br0" timeOffset="9369.654">7737 1667,'5'-17,"0"1,-1-1,-1-1,0 1,-2 0,0-1,0 1,-2-1,0 1,-1 0,-1-1,-2-3,5 18,-1 1,1 0,-1 0,0 0,0 0,1 0,-2 0,1 0,0 0,0 0,-1 1,1-1,0 0,-1 1,0-1,1 1,-1 0,0-1,0 1,0 0,0 0,0 0,0 0,0 1,0-1,0 0,0 1,-1-1,1 1,0 0,0 0,0 0,-1 0,1 0,0 1,0-1,0 1,-1-1,1 1,0 0,0-1,0 1,0 0,0 1,0-1,1 0,-1 0,0 1,1-1,-1 1,1 0,-1-1,1 1,-1 0,-3 7,0 0,0 0,1 1,0-1,0 1,1 0,1 0,0 0,0 0,1 0,0 1,0-1,1 0,1 1,1 8,-1-2,-2-7,2 0,-1 0,1 0,1-1,0 1,0 0,1-1,0 0,1 1,0-1,0 0,1-1,0 1,0-1,1 0,0 0,1-1,0 0,0 0,0 0,1-1,0 0,0-1,1 0,-1 0,1-1,0 0,1 0,-1-1,0 0,1-1,0 0,3 0,3 0,0-2,1 0,-1-1,0 0,0-1,0-1,-1 0,1-2,-1 0,0 0,0-1,0-1,9-6,0-1</inkml:trace>
  <inkml:trace contextRef="#ctx0" brushRef="#br0" timeOffset="11640.838">2205 7537,'74'-76,"-3"-2,-4-4,-3-2,-4-4,34-67,-82 132,0-1,-1 0,-1-1,-2 0,0 0,-2 0,1-10,-10-2,3 36,0 1,0-1,0 1,0-1,0 1,-1-1,1 1,0-1,0 1,0-1,0 1,-1-1,1 1,0-1,0 1,-1-1,1 1,0 0,-1-1,1 1,0 0,-1-1,1 1,-1 0,1-1,-1 1,1 0,-1 0,1 0,-1-1,1 1,-1 0,1 0,-1 0,1 0,-1 0,1 0,-1 0,1 0,-1 0,1 0,-1 0,1 0,-1 0,1 1,-1-1,1 0,-1 0,1 0,-1 1,1-1,0 0,-1 1,1-1,-1 0,1 1,0-1,-1 0,1 1,0-1,0 1,-1-1,1 1,0-1,0 1,-6 8,0 0,1 1,1-1,0 1,0 0,1 1,0-1,1 0,0 1,0 6,-2-1,-6 39,2 0,3 0,2 1,2-1,3 1,6 29,14 29,5 0,5-1,5-3,5 0,50 93,-26-8,-67-199,-1 0,0-1,0 1,0 0,0 0,-1 0,1 0,-1 1,0-1,0 1,-1 0,1-1,-1 1,1 1,-1-1,0 1,0-1,0 1,0 0,-1 1,1-1,0 1,-1-1,-2 1,-3-2,1 1,-1 1,0 0,0 0,0 0,0 2,1-1,-1 1,0 0,0 1,1 0,-1 1,1 0,-1 1,1-1,0 2,1-1,-9 6,-1 6,0 1,1 1,1 0,0 1,2 1,0 0,-7 16,-181 249,189-261,28-23,46-42,-43 25</inkml:trace>
  <inkml:trace contextRef="#ctx0" brushRef="#br0" timeOffset="12057.562">2402 7989,'152'-127,"-6"-7,96-116,-74 79,-168 169,1 1,-1 0,1-1,-1 1,1 0,-1 0,1 0,0 0,0-1,0 1,-1 0,1 0,0 0,0 1,1-1,-1 0,0 0,0 0,0 1,0-1,1 1,-1-1,0 1,0-1,1 1,-1 0,0 0,1 0,-1-1,1 1,-1 0,0 1,1-1,-1 0,0 0,1 1,-1-1,0 0,0 1,1-1,-1 1,0 0,0-1,0 1,0 0,1 0,-1 0,0 0,-1 0,1 0,0 0,0 0,0 0,-1 0,1 0,0 1,-1-1,1 0,-1 2,-13 121,1-61,12-60,-4 9,1 0,1 0,0 0,1 1,0-1,1 1,0-1,1 1,1-1,0 0,0 1,1-1,1 0,0 0,1-1,0 1,0-1,1 0,7 8,26 0,-18-15</inkml:trace>
  <inkml:trace contextRef="#ctx0" brushRef="#br0" timeOffset="12454.823">3587 7453,'0'-1,"0"1,-1 0,1 0,-1-1,1 1,0 0,-1 0,1 0,-1 0,1-1,-1 1,1 0,-1 0,1 0,-1 0,1 0,0 0,-1 0,1 0,-1 0,1 1,-1-1,1 0,-1 0,1 0,0 0,-1 1,1-1,-1 0,1 0,0 1,-1-1,1 0,0 1,-1-1,1 0,0 1,-1-1,1 0,0 1,0-1,0 1,-1-1,1 1,0-1,0 1,0-1,0 0,0 1,0-1,0 1,0-1,0 1,0-1,0 1,0-1,0 1,0-1,1 1,-31 107,28-104,1 0,0 0,0 0,0 0,0 0,1 0,-1 0,1 0,0 0,0 0,0 0,1 0,0 0,-1 0,1 0,1-1,-1 1,1 0,-1 0,1-1,0 1,0-1,1 0,-1 1,1-1,-1 0,1 0,0-1,0 1,0-1,1 1,-1-1,0 0,1 0,0 0,-1-1,1 1,0-1,0 0,0 0,3 0,-1-2,1 0,0-1,-1 1,0-1,1-1,-1 1,0-1,0 0,0-1,-1 1,1-1,-1 0,0-1,0 1,0-1,-1 0,0 0,0 0,0-1,1-2,59-125,-60 123,0 0,-1 0,0 0,0 0,-1-1,0 1,-1-1,-1 1,1-1,-2 1,1-1,-1 0,-1 1,0 0,-1-1,0 1,0 0,-1 0,0 1,-1-1,0 1,0 0,-1 0,-1 0,1 1,-1 0,0 1,-7-6,7 7,-1 0,0 1,0 0,0 0,0 1,-1 0,0 0,0 1,0 0,0 1,-8-2,15 5,0 0,0-1,0 1,-1 0,1 0,0 1,0-1,0 0,0 1,1-1,-1 1,0 0,1-1,-1 1,1 0,-1 0,1 0,0 0,0 0,0 0,0 1,0-1,0 0,1 0,-1 1,1-1,0 1,-1-1,1 0,0 1,1-1,-1 0,0 3,-1 18</inkml:trace>
  <inkml:trace contextRef="#ctx0" brushRef="#br0" timeOffset="12685.893">4153 7424,'-20'-43,"-5"-24,0-10,6 3,5 9,10 12,5 4,9 7,1 4,4 10,-1 4,3 2,3 4,-3 6</inkml:trace>
  <inkml:trace contextRef="#ctx0" brushRef="#br0" timeOffset="17542.086">4547 6690,'0'-1,"0"1,-1-1,1 1,0-1,-1 1,1-1,0 1,-1-1,1 1,-1 0,1-1,-1 1,1 0,-1-1,1 1,-1 0,1-1,-1 1,0 0,1 0,-1 0,1 0,-1-1,0 1,1 0,-1 0,1 0,-1 0,0 1,1-1,-1 0,1 0,-1 0,0 0,1 0,-1 1,1-1,-1 0,1 1,-1-1,1 0,-1 1,1-1,-1 1,1-1,-1 1,1-1,0 1,-1-1,1 1,0-1,-1 1,1-1,0 1,0-1,0 1,-1 0,1-1,0 1,0-1,0 1,0 0,0-1,0 1,0-1,0 1,1 0,-18 30,2 1,2 1,1 0,1 1,1 4,9-34,0 0,0 0,1 1,-1-1,1 0,0 0,0 1,1-1,-1 0,1 0,0 0,0 0,0 1,1-1,-1-1,1 1,0 0,0 0,0-1,1 1,-1-1,1 1,0-1,0 0,0 0,0-1,1 1,-1-1,1 1,-1-1,1 0,0 0,0-1,0 1,0-1,0 0,0 0,0 0,0-1,1 1,-1-1,0 0,0 0,1 0,15-7,0-1,-1-1,0 0,0-1,-1-1,0-1,-1-1,-1 0,12-12,42-46,-59 57</inkml:trace>
  <inkml:trace contextRef="#ctx0" brushRef="#br0" timeOffset="21104.217">5084 6578,'19'0,"-11"1,0 0,0-1,0 0,0-1,0 1,0-1,0-1,0 0,0 0,0 0,-1-1,1-1,-1 1,0-1,0 0,6-4,-1-4,0 0,-1 0,-1-2,1 1,-2-1,0 0,-1-1,0 0,-1 0,-1-1,-1 0,0 0,0 0,-2-1,0 1,-1-1,-1-11,-1 26,-1-1,1 1,-1-1,0 0,0 1,0 0,0-1,0 1,-1 0,1-1,-1 1,1 0,-1 0,0 0,0 0,0 1,0-1,0 0,0 1,-1 0,1-1,0 1,-1 0,1 0,-1 0,1 0,-1 1,1-1,-1 1,0 0,1-1,-1 1,0 0,1 1,-1-1,0 0,1 1,-1-1,1 1,-1 0,1 0,-1 0,1 0,0 0,-1 1,1-1,0 1,0 0,0-1,0 1,0 0,0 0,1 0,-1 0,-13 10,1-1,0 2,1 0,0 0,1 1,1 1,0 0,1 0,0 1,2 1,0-1,0 1,2 1,0-1,1 1,1 0,1 0,0 1,1-1,1 0,1 8,1-20,-1 0,1 0,0-1,1 1,0 0,-1-1,2 0,-1 1,1-1,-1 0,1 0,1 0,-1-1,1 1,0-1,0 0,0 0,0 0,1 0,0-1,0 0,0 0,0 0,0-1,0 1,1-1,-1-1,1 1,-1-1,1 0,0 0,0 0,-1-1,1 0,0 0,0 0,0-1,-1 0,1 0,3-2,13-4,1-2,-1 0,-1-2,0 0,-1-2,0 0,-1-1,0-1,-1-1,-1 0,0-1,-1-1,-1-1,11-19,-8 16</inkml:trace>
  <inkml:trace contextRef="#ctx0" brushRef="#br0" timeOffset="21445.083">5902 5901,'-21'16,"1"2,1 0,0 2,1 0,2 1,-14 20,29-40,-1 1,1-1,0 0,-1 1,1-1,0 1,0-1,0 1,0 0,0-1,1 1,-1 0,0-1,1 1,-1 0,1 0,0 0,-1 0,1 0,0-1,0 1,0 0,1 0,-1 0,0 0,1 0,-1-1,1 1,-1 0,1 0,0-1,0 1,0 0,0-1,0 1,0-1,1 1,-1-1,0 0,1 1,-1-1,1 0,-1 0,1 0,-1 0,1 0,0-1,0 1,-1 0,1-1,0 1,0-1,63 0,-60-1,0-1,0 1,0 0,0 0,0 1,0 0,0-1,0 2,0-1,0 0,0 1,0 0,0 0,-1 1,1-1,0 1,-1 0,1 0,-1 1,1-1,-1 1,0 0,0 0,0 1,-1-1,1 1,-1 0,0 0,0 0,2 2,-5 2,0-1,-1 1,0-1,0 0,0 1,-1-1,0 0,0 0,-1 0,0 0,0 0,0-1,-1 1,0-1,-1 0,1 0,-1-1,0 1,-5 3,-93 67,78-66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1 301,'33'-31,"-13"-3,1 2,2 1,1 0,1 2,1 1,2 1,8-5,-34 30,0 0,-1 0,1 0,0 0,0 0,0 1,0-1,0 1,1-1,-1 1,0 0,1 0,-1 0,1 0,-1 0,1 1,0-1,-1 1,1-1,-1 1,1 0,0 0,-1 1,1-1,0 0,-1 1,1-1,-1 1,1 0,-1 0,1 0,-1 0,0 0,1 1,-1-1,0 1,0 0,0-1,0 1,1 1,7 73,-10-51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43 515,'-5'6,"1"1,-1-1,1 1,0 1,1-1,-1 0,2 1,-1 0,1 0,0 0,0 0,1 0,0 0,1 0,0 0,0 0,1 0,0 0,0 0,1 0,0 0,0 0,1 0,0-1,1 3,-2-8,0 1,1-1,-1 1,1-1,0 0,0 0,0 0,0 0,0 0,0-1,0 1,0-1,1 0,-1 0,1 0,-1 0,1-1,-1 0,1 1,-1-1,1 0,-1-1,1 1,-1-1,1 1,-1-1,0 0,1 0,-1-1,0 1,0-1,1 1,5-4,0-1,0 1,0-1,-1-1,0 0,0 0,0 0,-1-1,0 0,1-2,-3 4,-1 1,1-1,-1 1,0-1,0-1,-1 1,0 0,0-1,0 0,-1 1,0-1,0 0,-1 0,0 0,0 0,-1-1,0 1,0 0,0 0,-1 0,0 0,-1 0,1 0,-1 0,-1 0,1 0,-1 1,0-1,-3-2,-72-56,75 63,0 0,0 1,-1-1,1 1,-1-1,1 1,-1 0,1 0,-1 1,1-1,-1 1,0 0,1 0,-1 0,0 0,1 0,-1 1,0 0,1 0,-1 0,1 0,0 0,-1 1,1 0,0-1,-1 2,3-3,0 1,0-1,0 1,0-1,0 1,0 0,0-1,0 1,1 0,-1 0,0 0,0 0,1 0,-1 0,1 0,-1 0,1 0,-1 0,1 0,-1 0,1 0,0 0,0 0,-1 0,1 0,0 1,0-1,0 0,1 0,-1 0,0 0,0 0,0 1,1-1,-1 0,1 0,-1 0,1 0,-1 0,1 0,-1 0,1 0,0-1,0 1,-1 0,1 0,0 0,0-1,0 1,1 0,57 19,-38-19,1-2,0 0,0-2,-1 0,0-1,1-1,-1-1,-1-1,0-1,0-1,0 0,-1-2,0 0,-1-1,-1-1,0 0,0-2,-1 0,8-10,-10 7,0-1,-2 0,0 0,-1-1,-1-1,0 1,-2-2,-1 1,0-1,-1-5,-6 26,1-2,0 0,0 0,0 0,-1-1,0 1,0 0,1 0,-2 0,1 0,0-1,-1 1,1 0,-1 0,0 0,0 0,0 0,-1 0,-1-2,2 6,-1-1,0 1,0 0,1 0,-1 0,0 0,1 0,-1 0,1 0,-1 1,1-1,-1 1,1-1,0 1,0-1,0 1,0 0,0-1,0 1,0 0,1 0,-1-1,1 1,-1 0,1 0,0 0,-1 1,-5 27,0 0,2 0,2 0,0 1,2-1,2 12,-1 9,0 639,-2-644,-1 0,-3 0,-2-1,-2 1,-2-2,-16 42,-24-7,50-77,-1-1,0 1,1-1,-1 1,0-1,0 0,0 1,1-1,-1 0,-1 0,1 0,0-1,0 1,0 0,0-1,0 0,-1 1,1-1,0 0,0 0,-1 0,1 0,0-1,0 1,-1-1,1 1,0-1,0 0,0 0,0 0,0 0,0 0,0 0,0 0,0-1,1 1,-1-1,-1-1,-4-7,1 0,-1-1,2 1,0-1,0-1,1 1,0-1,1 0,0 1,1-1,0-1,1 1,0-13,1 0,0 0,2 1,1-1,1 1,2-1,0 1,1 0,1 1,2 0,0 0,1 1,1 1,1 0,1 0,1 1,1 1,9-8,32-23,-32 31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4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84 621,'-2'113,"-6"-1,-5 0,-18 71,11-132,11-83,12 12,1 0,2 0,0 1,0-1,2 1,1 1,0 0,8-11,-5 6,9-19,2 1,2 1,1 2,3 0,0 2,3 1,1 1,1 2,1 2,2 1,2 1,12-5,-49 31,1 0,-1 1,1-1,0 1,0-1,0 1,0 0,0 0,0 0,0 0,1 1,-1-1,0 1,0 0,1 0,-1 0,0 0,0 1,1-1,-1 1,0 0,0 0,0 0,0 0,0 0,0 1,0-1,-1 1,1 0,0 0,-1 0,1 0,-1 0,0 1,0-1,0 1,0-1,0 1,-1 0,1 0,-1 0,1 0,-1 0,0 0,0 0,-1 1,2 7,-2 0,0 1,0-1,-1 1,0-1,-1 0,0 0,-1 0,0 0,-1 0,0 0,-1-1,0 0,0 0,-1 0,-1-1,0 0,0 0,0 0,-1-1,-3 2,-80 72,86-79,1 0,0 0,-1-1,1 0,-1 0,0 0,1 0,-1-1,0 0,0 0,0 0,0-1,0 1,0-1,0 0,-1-1,1 1,0-1,0 0,0 0,1-1,-5-1,6 1,0 0,-1-1,2 0,-1 1,0-1,0 0,1-1,0 1,-1 0,1-1,0 1,1-1,-1 1,1-1,0 0,-1 0,2 0,-1 0,0 1,1-1,0 0,0 0,0 0,0 0,1 0,-1 0,2-4,4-16</inkml:trace>
  <inkml:trace contextRef="#ctx0" brushRef="#br0" timeOffset="451.659">818 649,'-5'21,"-1"0,-1-1,-1 0,-1 0,-1-1,-1 0,-4 6,15-26,0 0,0 0,-1 0,1 1,0-1,0 0,0 0,-1 0,1 0,0 0,-1 1,1-1,-1 0,1 0,-1 1,1-1,-1 0,1 1,-1-1,0 1,0-1,1 0,-1 1,0-1,0 1,1 0,-1-1,0 1,0 0,0-1,0 1,1 0,-1 0,0 0,0 0,0 0,0 0,0 0,0 0,0 0,1 0,-1 1,0-1,0 0,0 0,0 1,1-1,-1 1,0-1,0 1,1-1,-1 1,0-1,1 1,-1 0,0-1,1 1,-1 0,6-19,0-1,2 1,0 0,1 0,1 1,1 0,0 1,1 0,1 1,0 0,1 0,1 2,0 0,1 0,4-2,60-33,-54 45</inkml:trace>
  <inkml:trace contextRef="#ctx0" brushRef="#br0" timeOffset="748.606">1298 452,'-24'27,"2"1,0 0,2 2,1 1,1 0,-4 15,9 15,13-60,0 0,0 1,1-1,-1 0,0 1,1-1,-1 0,1 0,0 1,-1-1,1 0,0 0,0 0,0 0,0 0,0 0,0 0,0 0,0 0,0-1,0 1,0 0,1-1,-1 1,0-1,1 1,-1-1,0 0,1 1,-1-1,0 0,1 0,-1 0,0 0,1 0,-1 0,0 0,1-1,-1 1,1-1,11-2,0-1,-1-1,0 0,0-1,0 0,-1 0,0-1,0-1,-1 0,0-1,0 0,-1 0,0-1,-1 0,0 0,0-1,-1 0,-1-1,3-6,19-79,-27 94,-1 1,0-1,0 0,0 1,0-1,-1 1,1-1,-1 0,1 1,-1-1,0 1,0-1,0 1,0 0,-1-1,1 1,-1 0,1 0,-1 0,0 0,0 0,0 0,0 0,0 1,0-1,0 1,0-1,-1 1,1 0,-1 0,1 0,-1 0,1 1,-1-1,1 0,-1 1,-56 15,45-3</inkml:trace>
  <inkml:trace contextRef="#ctx0" brushRef="#br0" timeOffset="1280.132">1609 536,'-18'126,"-5"0,-10 16,3-75,20-98,14 11,2 0,0 0,1 0,0 1,2 0,1 1,0 0,1 0,1 1,0 0,1 1,1 1,5-3,13-16,2 1,1 2,2 2,1 1,21-10,38-1,-95 39,1-1,-1 1,0 0,0-1,1 1,-1 0,0 1,1-1,-1 0,0 0,0 1,0 0,1-1,-1 1,0 0,0 0,0 0,0 0,0 0,0 1,-1-1,1 1,0-1,-1 1,1 0,-1-1,1 1,-1 0,0 0,0 0,0 0,0 0,0 0,0 0,0 0,-1 1,1-1,-1 0,0 0,0 1,1-1,-2 1,0 6,-1 0,0-1,-1 0,0 0,0 0,-1 0,0 0,-1 0,1-1,-1 0,-1 0,1 0,-1-1,-1 0,1 0,-1 0,-7 4,-2 4,-1-1,0 0,-1-1,-1-1,0 0,-1-2,0 0,0-1,0-1,-1-1,0-1,-4 0,1-3</inkml:trace>
  <inkml:trace contextRef="#ctx0" brushRef="#br0" timeOffset="9816.724">2116 621,'6'7,"0"-2,1 1,-1-1,1 0,0 0,1-1,-1 0,1 0,-1-1,1 0,0 0,0-1,1 0,-1 0,0-1,1 0,-1-1,0 0,1 0,-1-1,1 1,-1-2,0 0,5-1,-4 1,-1 0,1-1,0 0,-1 0,0-1,0 0,0-1,0 1,-1-2,1 1,-1-1,-1 0,1 0,-1-1,0 0,-1 0,1 0,-2-1,1 0,-1 0,0 0,0 0,-1-1,0 0,-1 1,0-1,0 0,-2 7,0 0,0 0,0 0,0 0,0 0,0 0,-1 0,1 0,-1 0,1 0,-1 1,0-1,0 0,0 0,0 1,0-1,0 0,0 1,0-1,-1 1,1 0,-1-1,1 1,-1 0,1 0,-1 0,0 0,1 0,-1 0,0 1,0-1,0 0,0 1,0-1,0 1,1 0,-1 0,0 0,0 0,0 0,0 0,-81 18,72-13,1 0,1 1,-1 1,1 0,0 0,0 0,1 1,0 1,1-1,0 1,0 1,1-1,0 1,0 0,1 1,1-1,0 1,0 0,1 0,0 0,1 0,1 1,0-1,0 0,1 1,0-1,1 3,0-10,0 0,0 1,0-1,1 0,-1 0,1 0,0 0,0 0,1-1,-1 1,1-1,0 1,0-1,0 0,0 0,0 0,1 0,-1-1,1 1,0-1,0 0,0 0,0-1,0 1,0-1,0 0,1 0,-1 0,4 0,7 1,0 0,0-1,0-1,0 0,0-1,0-1,0 0,3-2,147-49,-147 42</inkml:trace>
  <inkml:trace contextRef="#ctx0" brushRef="#br0" timeOffset="10170.067">2766 762,'-3'4,"-9"8,12-18,23-39,1 0,2 2,3 1,1 1,1 2,3 1,16-14,-50 53,0 0,0 0,0 0,0 0,0 0,0 0,1 0,-1 0,0-1,0 1,1 0,-1 0,0 0,1 0,-1-1,1 1,-1 0,1 0,0-1,-1 1,1 0,0-1,-1 1,1-1,0 1,-1-1,1 1,0-1,0 0,0 1,0-1,0 0,-1 0,1 1,0-1,0 0,0 0,0 0,0 0,0 0,0 0,0 0,-1-1,1 1,0 0,0 0,0-1,0 1,0 0,-1-1,1 1,0-1,0 1,-1-1,1 0,0 1,-1-1,1 0,-1 1,1-1,-1 0,1 1,-1-1,1 0,-1-1,-4 22,1-13,0 1,1 0,0 1,1-1,-1 0,2 0,-1 1,1-1,0 1,1-1,0 0,0 1,1-1,0 0,0 0,1 0,0 0,10 5</inkml:trace>
  <inkml:trace contextRef="#ctx0" brushRef="#br0" timeOffset="10567.328">3387 1,'0'623,"-17"-539,12-77</inkml:trace>
  <inkml:trace contextRef="#ctx0" brushRef="#br0" timeOffset="10801.891">3189 339,'39'0,"26"5,8 1,-4 0,-10-1,-9-1,-13 3,-8 0,-5 0,-1 3,-5-1</inkml:trace>
  <inkml:trace contextRef="#ctx0" brushRef="#br0" timeOffset="15935.834">3895 424,'0'5,"0"6,0 6,0 5,0 4,0 1,0 2,-5 1,-1-1,0 1,5-6,4-11,1-13,5-7,0-1</inkml:trace>
  <inkml:trace contextRef="#ctx0" brushRef="#br0" timeOffset="16170.895">3951 113,'-10'9,"3"4,1-1</inkml:trace>
  <inkml:trace contextRef="#ctx0" brushRef="#br0" timeOffset="16804.729">4177 536,'20'-8,"-1"0,0-1,0-2,-1 1,-1-2,0-1,0 0,-1-1,-1 0,3-5,-17 18,1 0,0-1,-1 1,1-1,-1 1,1-1,-1 1,0-1,0 0,0 0,0 1,0-1,0 0,0 0,0 0,-1 0,1 0,-1 0,0 0,1 0,-1-1,0 1,0 0,0 0,-1 0,1 0,0 0,-1 0,1 0,-1 0,0 0,0 0,0 0,0 0,0 1,0-1,0 0,-1 0,1 1,0-1,-1 1,0 0,1-1,-1 1,0 0,1 0,-1 0,0 0,0 0,0 0,0 1,0-1,0 0,-2 1,-6 2,0 0,0 0,0 1,1 1,0 0,-1 0,1 1,1 0,-1 0,1 1,0 0,0 0,1 1,-1 0,2 1,-1 0,1 0,0 0,1 0,0 1,0 0,1 0,0 1,0-1,1 2,2-5,0 0,0 0,0 0,1 0,0 0,0 0,1 0,-1 0,1 0,1 0,-1 0,1-1,0 1,1 0,-1-1,1 1,0-1,0 0,1 0,-1 0,1-1,0 1,1-1,-1 0,1 0,-1 0,1-1,0 1,1-1,-1 0,1-1,-1 0,1 1,0-2,-1 1,1-1,0 0,0 0,0 0,0-1,1 0,-1 0,2-1,29 2,1-2,-1-1,0-2,0-2,6-3,-19 4</inkml:trace>
  <inkml:trace contextRef="#ctx0" brushRef="#br0" timeOffset="17161.053">4882 311,'-39'31,"-53"58,91-87,0-1,0 1,0-1,0 1,1-1,-1 1,0-1,1 1,-1 0,1-1,0 1,0 0,-1-1,1 1,0 0,0 0,1-1,-1 1,0 0,0-1,1 1,-1 0,1-1,0 1,-1-1,1 1,0 0,0-1,0 0,0 1,0-1,0 0,0 1,1-1,-1 0,0 0,1 0,0 0,65 27,-51-23,-13-4,1-1,-1 0,0 1,1-1,-1 1,0 0,1 0,-1 0,0 1,0-1,0 1,0 0,-1-1,1 1,0 0,-1 1,1-1,-1 0,0 1,0 0,0-1,0 1,0 0,0 0,-1 0,1 0,-1 0,0 0,0 1,0-1,-1 0,1 0,-1 1,0-1,0 1,0-1,0 0,0 1,-1-1,1 0,-1 1,0-1,0 0,0 0,-1 0,1 0,-1 0,0 1,-7 5,0-1,-1 1,0-1,0-1,0 0,-1 0,-1-1,1-1,-1 0,0 0,0-1,0 0,0-1,-2-1,-12 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4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6,'-10'-2,"-1"0,0 1,0 1,0-1,0 2,0 0,0 0,1 1,-1 0,0 1,1 0,0 1,0 0,0 1,0 0,0 0,1 1,0 0,0 1,-6 6,8-6,1 1,1-1,-1 1,1 0,1 1,-1-1,1 1,1 0,0 0,0 0,1 0,0 1,0-1,1 1,0-1,1 1,0-1,1 1,0-1,0 1,1-1,0 0,1 1,0-1,0 0,1-1,0 1,1-1,0 0,0 0,1 0,0 0,3 3,-5-8,0-1,0 1,0-1,0 1,0-1,1 0,-1-1,0 1,1-1,0 0,-1 0,1-1,-1 1,1-1,0 0,0 0,-1 0,1-1,-1 0,1 0,0 0,-1 0,1-1,-1 1,0-1,0 0,0-1,0 1,2-2,-5 4,23-11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0,'0'34,"0"5,0-3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8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9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111 332,'51'-25,"-1"-3,-2-2,-1-1,-2-3,37-36,-73 63,-2 0,1-1,-1 0,0-1,-1 0,0 0,0 0,-1-1,0 1,-1-1,3-9,-22 36,-5 54,3 1,3 1,3 0,0 59,8-73,-2-1,-2 1,-4-1,-2 0,-2-1,-3-1,-24 54,35-93,0-1,-1 0,-1 0,0 0,-1-1,-1-1,0 0,-1 0,-1-1,0-1,0 0,-1 0,-1-2,0 0,0 0,-2-1,14-8,0 0,-1 0,1 0,0-1,-1 1,1-1,-1 0,1 1,-1-2,1 1,-1 0,1-1,0 1,-1-1,1 0,0 0,0-1,-1 1,1-1,0 1,0-1,0 0,1 0,-1 0,0 0,1-1,0 1,-1-1,1 0,0 1,0-1,0 0,1 0,-1 0,1-1,0 1,0 0,0 0,0-1,0 1,1-1,-1 1,1-1,0 1,0-3,5-15,0 0,1 0,1 1,1 0,0 1,2-1,0 2,2-1,0 2,0-1,2 2,6-7,-18 21,22-28,1 2,2 0,1 2,0 1,2 2,1 0,1 2,7-1,61-23,-82 38</inkml:trace>
  <inkml:trace contextRef="#ctx0" brushRef="#br0" timeOffset="284.469">704 558,'-25'54,"19"-43,0 1,0 0,1 0,1 0,0 1,0-1,1 1,1 0,0 0,1 0,0 4,1-15,0 0,0 0,0 0,1-1,-1 1,1 0,-1 0,1-1,-1 1,1 0,0-1,0 1,0 0,0-1,0 1,0-1,0 0,0 1,1-1,-1 0,0 0,1 0,-1 0,1 0,-1 0,1 0,0 0,-1-1,1 1,0-1,0 1,-1-1,1 0,0 1,0-1,0 0,-1 0,1 0,0-1,0 1,0 0,-1-1,1 1,1-1,73-37,-68 31,1 0,-2 0,1-1,-1 0,0-1,-1 1,0-1,0 0,-1-1,0 0,-1 0,0 0,0 0,-1 0,0-1,-1 1,0-1,-1 0,-1 0,1 1,-1-1,-1 0,-2-10,3 18,-1 1,0-1,0 1,0-1,0 1,0 0,-1-1,1 1,-1 0,0 0,1 0,-1 0,0 0,0 0,0 1,0-1,-1 0,1 1,0 0,-1 0,1-1,0 1,-1 1,-11-1</inkml:trace>
  <inkml:trace contextRef="#ctx0" brushRef="#br0" timeOffset="536">1015 812,'14'-38,"10"-23,5-5,3 3,1 13,-1 9,-1 13,-1 15,-5 10</inkml:trace>
  <inkml:trace contextRef="#ctx0" brushRef="#br0" timeOffset="836.94">1494 502,'-12'9,"0"2,1-1,0 2,1-1,0 2,1-1,1 1,0 0,0 1,2 0,-1 0,2 1,0-1,-2 14,6-25,1 0,0 0,0-1,0 1,0 0,0 0,1-1,-1 1,1 0,0-1,0 1,0 0,0-1,0 1,0-1,1 0,-1 1,1-1,0 0,0 0,-1 0,1 0,1 0,-1-1,0 1,0 0,1-1,-1 0,1 1,-1-1,1 0,-1 0,1-1,0 1,-1-1,1 1,0-1,0 0,-1 0,2 0,6 1,1-1,0 0,-1-1,1-1,0 1,-1-2,1 1,-1-1,8-4,-4 2,-1-1,1-1,-1 0,-1-1,1 0,-1-1,-1 0,0-1,5-5,-6 2</inkml:trace>
  <inkml:trace contextRef="#ctx0" brushRef="#br0" timeOffset="1220.725">1776 642,'35'-4,"-2"-2,1-1,-1-2,0-1,0-2,-1-1,-1-1,22-15,-50 28,0 0,0 0,0-1,-1 1,1-1,0 0,-1 1,1-1,-1-1,0 1,0 0,0 0,0-1,0 1,0-1,-1 0,1 0,-1 1,0-1,0 0,0 0,0 0,0 0,-1 0,1 0,-1 0,0-1,0 1,0 0,0 0,-1 0,1 0,-1 0,0 0,1 0,-2 0,1 0,0 0,0 0,-1 0,-4 2,0-1,0 1,0 0,0 1,0-1,0 1,0 1,0-1,0 1,0 0,0 0,1 0,-1 1,0 0,0 0,1 1,0 0,-1 0,1 0,0 0,0 1,1 0,-1 0,1 0,-3 4,-3-1,-7 5,0 1,0 1,2 0,0 1,0 1,1 0,1 1,1 1,-6 12,16-28,0 1,1 0,0-1,0 1,-1 0,2 0,-1 0,0 0,1 0,-1 0,1 0,0 0,0 0,0 0,0 0,0 0,1 0,0 0,-1 0,1 0,0-1,0 1,1 0,-1 0,1-1,-1 1,1-1,0 1,0-1,0 0,0 0,0 0,0 0,1 0,-1 0,1 0,-1-1,1 1,0-1,0 0,-1 0,1 0,0 0,0-1,0 1,0-1,0 1,0-1,0 0,2 0,16-2,0-1,0 0,0-2,-1 0,1-2,15-7,-1 2,47-16,-44 14</inkml:trace>
  <inkml:trace contextRef="#ctx0" brushRef="#br0" timeOffset="1502.211">2708 389,'-40'10,"0"3,1 1,1 1,-26 16,60-30,1 0,-1 0,1 1,-1-1,1 1,-1 0,1-1,0 1,0 1,0-1,0 0,0 1,1 0,-1-1,1 1,-1 0,1 0,0 0,0 1,1-1,-1 1,1-1,-1 1,1-1,0 1,1-1,-1 1,0 0,1 0,0-1,0 1,0 0,1 0,-1-1,1 1,0 3,74 52,-67-56,-1 1,0 0,0 0,-1 1,1 0,-1 0,0 0,0 1,-1 0,1 0,1 4,-6-8,0 0,1 0,-1 0,-1 0,1 0,0 1,0-1,-1 0,1 1,-1-1,0 1,0-1,0 0,0 1,0-1,0 1,-1-1,1 0,-1 1,0-1,0 0,1 0,-1 1,-1-1,1 0,0 0,0 0,-1 0,1 0,-1-1,0 1,0 0,1-1,-1 1,0-1,0 0,0 1,-1-1,-89 30,32-29,34-2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8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30,'84'165,"-41"-99,-42-65,1 0,-1 1,0-1,0 0,1 0,-1 0,0 0,1 0,-1-1,1 1,0 0,-1-1,1 1,-1-1,1 0,0 1,-1-1,1 0,0 0,0 0,-1 0,1 0,0 0,-1-1,1 1,-1-1,1 1,0-1,-1 1,1-1,-1 0,1 0,-1 0,0 0,1 0,-1 0,0 0,0 0,1-1,-1 1,0 0,0-1,0 1,0-1,138-200,-124 189</inkml:trace>
  <inkml:trace contextRef="#ctx0" brushRef="#br0" timeOffset="301.437">509 255,'5'-2,"15"-5,-1 0,0-1,0-1,-1-1,0 0,-1-2,0 0,-1 0,-1-2,0 0,0-1,-2 0,1-1,-13 14,0 0,1 0,-1-1,0 1,0 0,0-1,-1 1,1-1,-1 1,1-1,-1 1,0-1,0 1,0-1,0 1,0-1,0 1,-1-1,1 1,-1-1,0 1,0 0,0-1,0 1,0 0,0 0,-1-1,1 1,-1 0,1 1,-1-1,0 0,0 0,0 1,0-1,0 1,0-1,0 1,-1 0,1 0,0 0,-1 0,1 0,-1 1,1-1,-1 1,1 0,-1-1,1 1,-1 0,1 1,-1-1,1 0,-1 1,1-1,-1 1,-7 1,-1 1,1 0,-1 0,1 1,0 0,1 1,-1 0,1 1,0 0,0 0,1 1,-1 0,2 0,-1 1,1 0,0 1,1-1,-1 2,3-4,-1 1,1 0,0 0,1 0,-1 0,1 1,1-1,0 1,0 0,0-1,1 1,0 0,0 0,1 0,0 0,1 0,0 0,0 0,0 0,1-1,0 1,1 0,0-1,2 6,4-3,0 0,1 0,0-1,0-1,1 1,0-2,0 1,1-2,0 1,0-2,1 1,0-2,-1 0,2 0,-1-1,0-1,10 1,47 2,-42-5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1 610,'0'30,"2"0,1 0,1 0,1-1,2 0,1 0,1 0,13 24,-22-50,1-1,0 1,0-1,0 0,0 1,1-1,-1 0,1 1,-1-1,1 0,0 0,0 0,0-1,0 1,0 0,0-1,0 1,0-1,1 0,-1 0,1 0,-1 0,1 0,-1 0,1-1,-1 1,1-1,0 1,-1-1,1 0,0 0,-1-1,1 1,0 0,-1-1,1 0,-1 0,1 1,-1-1,1-1,-1 1,0 0,0-1,1 1,-1-1,0 1,0-1,1-2,11-10,0 0,-2-1,1 0,-2-1,0 0,-2-1,3-5,29-46,-23 43,-8 8,2 0,0 1,0 0,2 1,0 1,1 0,5-4,1 5</inkml:trace>
  <inkml:trace contextRef="#ctx0" brushRef="#br0" timeOffset="994.15">933 639,'-35'7,"1"0,-1 3,1 1,1 1,0 2,-7 6,-13 18,52-37,1-1,-1 1,0-1,0 1,0 0,1 0,-1-1,0 1,1 0,-1 0,1 0,-1 0,1 0,-1 0,1 0,0 0,-1 0,1 0,0 0,0 0,0 0,0 0,0 0,0 0,0 0,0 0,0 0,0 0,1 0,-1 0,0 0,1 0,-1 0,1 0,-1 0,1 0,-1 0,1 0,0 0,-1-1,1 1,0 0,0-1,-1 1,1 0,0-1,0 1,0-1,0 1,0-1,0 1,0-1,0 0,0 0,1 1,17 3,0-1,1-1,-1 0,0-2,1 0,-1-1,1-1,-1-1,0-1,8-2,93-23,-117 30,-1-1,0 1,0 0,1 0,-1 0,0 1,0-1,0 0,0 1,0 0,-1-1,1 1,0 0,-1 0,1 0,-1 0,0 0,1 0,-1 0,0 0,0 1,-1-1,1 0,0 1,-1-1,0 1,1-1,-1 1,12 29,-10-29,0-1,1 1,-1 0,1-1,-1 0,1 1,0-1,-1 0,1 0,0-1,0 1,1-1,-1 1,0-1,0 0,1 0,-1 0,1-1,-1 1,0-1,1 0,-1 0,1 0,-1-1,1 1,-1-1,0 1,1-1,-1 0,0-1,3 0,96-55,40-59,-120 93,0-1,-2-1,-1 0,-1-1,-1-1,-2-1,0-1,-2 0,-1 0,-2-1,0-1,1-18,-1 0,-3 0,-2-1,-2 0,-2 1,-4-21,3 70,-1 0,1 1,-1-1,1 0,-1 0,1 0,-1 0,1 0,-1 0,1 0,-1 0,1 0,-1 0,1 0,-1 0,1 0,-1-1,1 1,-1 0,1 0,0 0,-1-1,1 1,-1 0,1-1,0 1,-1 0,1-1,0 1,-1 0,1-1,0 1,-1-1,1 1,0 0,0-1,0 1,-1-1,1 1,0-1,0 1,0-1,0 1,0-1,0 1,0-1,0 1,0-1,0 1,0-1,0 1,0-1,1 1,-22 41,0 32,2 0,4 0,3 2,4 0,2 0,4 0,5 35,24 110,-24-205,1 4,-15-33,3 0</inkml:trace>
  <inkml:trace contextRef="#ctx0" brushRef="#br0" timeOffset="1231.207">1215 526,'38'0,"23"0,5 0,-3 0,-8 5,-8 1,-8 0,-6-1,-3-2,-7-1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77,'-11'15,"1"2,0 0,1 0,1 0,1 1,1 0,0 1,1-1,1 1,1 0,0 1,1 17,2-33,0 0,1 0,-1 0,1 0,0 0,0 0,0 0,0 0,1 0,0-1,0 1,0-1,0 1,0-1,1 0,-1 1,1-1,0-1,0 1,0 0,1-1,-1 1,0-1,1 0,0 0,-1-1,1 1,0-1,0 1,0-1,0-1,0 1,0 0,0-1,0 0,0 0,0 0,0 0,0-1,0 0,0 0,0 0,0 0,0 0,3-2,3-2,-1 0,1 0,-1-1,0 0,0 0,-1-1,0 0,0 0,-1-1,0 0,0-1,-1 1,0-1,0-1,-1 1,0-1,-1 0,0 0,-1 0,3-10,-7 14,1 0,-1-1,0 1,-1 0,1 0,-1 0,0 0,-1 0,0 0,0 1,0-1,0 1,-1 0,0-1,0 2,0-1,-1 0,1 1,-1 0,0 0,0 1,-1-1,1 1,-1 0,0 1,0-1,0 1,0 0,0 0,0 1,0 0,-1 0,1 1,0-1,-1 1,1 1,0-1,-1 1,1 0,0 1,0-1,0 1,0 0,0 1,0 0,1-1,-1 2,-3 1,-4 7</inkml:trace>
  <inkml:trace contextRef="#ctx0" brushRef="#br0" timeOffset="466.13">311 471,'248'-253,"-207"221,-40 32,-1-1,1 1,0 0,0-1,0 1,-1 0,1 0,0-1,0 1,0 0,-1 0,1 0,0 0,0 0,0 0,0 0,0 0,-1 0,1 1,0-1,0 0,0 0,-1 1,1-1,0 0,0 1,-1-1,1 1,0-1,-1 1,1 0,-1-1,1 1,0-1,-1 1,1 0,-1 0,0-1,1 1,-1 0,0 0,1-1,-1 1,0 0,0 0,0 0,0 0,0-1,1 1,-2 0,1 0,0 0,0 0,3 39,-4-36,0 0,0-1,0 1,1 0,0 0,0 0,0 0,0-1,0 1,1 0,0 0,0 0,0-1,0 1,0 0,1-1,0 1,0-1,0 0,0 0,0 1,0-1,1-1,0 1,-1 0,1-1,0 1,1-1,-1 0,0 0,0 0,1 0,-1-1,1 1,0-1,-1 0,1 0,3 0,1-3,1 0,0 0,-1-1,1 0,-1-1,0 0,0 0,-1 0,1-1,-1-1,0 1,0-1,0 0,-1-1,0 1,-1-1,1-1,-1 1,-1-1,1 1,-1-1,-1-1,1 1,0-4,7-10,-1 4</inkml:trace>
  <inkml:trace contextRef="#ctx0" brushRef="#br0" timeOffset="832.948">1299 77,'-7'1,"-1"-1,-1 1,1 1,-1-1,1 2,-1-1,1 1,0 0,0 1,0 0,1 0,-1 0,-2 3,10-5,0 0,0 0,0 0,0 0,0-1,0 1,0 0,1 0,-1 0,1-1,-1 1,1 0,0-1,-1 1,1 0,0-1,0 1,0-1,0 1,1-1,-1 0,0 1,1-1,-1 0,1 0,-1 0,1 0,-1 0,1 0,0 0,-1-1,3 1,1 3,-2-2,1 0,-1 0,0 1,0-1,0 1,-1-1,1 1,-1 0,1 0,-1 0,0 0,0 1,0-1,-1 1,1-1,-1 1,0-1,0 1,0 0,0 0,0-1,-1 1,0 0,0 0,0 0,0 0,-1-1,1 1,-1 0,0 0,0-1,-1 1,1 0,-1-1,1 0,-1 1,0-1,-1 0,1 0,0 0,-2 1,-2 2,0-1,-1 0,0 0,0 0,0-1,0 0,-1-1,1 1,-1-1,0-1,0 0,0 0,0 0,-1-1,1 0,0-1,-4 0,-12 1</inkml:trace>
  <inkml:trace contextRef="#ctx0" brushRef="#br0" timeOffset="1472.257">1384 330,'51'-6,"-1"-3,0-2,0-2,-2-3,0-1,0-3,8-6,-51 24,-1 0,0 0,1 0,-1-1,0 1,0-1,-1 0,1 0,0-1,-1 1,0-1,0 0,0 0,0 0,-1 0,1 0,-1 0,0-1,-1 1,1-1,0 0,-5 1,1 1,0 1,-1-1,0 0,0 1,1-1,-2 1,1 0,0 0,0 0,-1 0,1 1,-1-1,1 1,-1 0,0 0,1 0,-1 0,0 1,0 0,1-1,-1 2,0-1,0 0,0 1,1-1,-4 2,-6-1,1 1,0 0,-1 1,1 1,0 0,1 0,-1 1,1 1,0-1,0 2,1 0,0 0,0 1,0 0,1 1,0 0,1 0,0 1,1 0,0 0,0 1,1 0,-3 7,8-15,-1-1,1 0,0 1,1-1,-1 1,0 0,1-1,-1 1,1-1,0 1,0 0,0-1,0 1,1-1,-1 1,0 0,1-1,0 1,0-1,0 1,0-1,0 0,0 1,1-1,-1 0,1 0,-1 0,1 0,0 0,0 0,0-1,0 1,0 0,0-1,1 0,-1 1,0-1,1 0,-1 0,1 0,-1-1,1 1,-1-1,1 1,-1-1,1 0,0 0,-1 0,2 0,31 1,0-1,0-2,0-1,-1-2,1-1,-1-2,-1-1,1-1,-1-3,-1 0,-1-2,16-10,-32 15,0 0,0 0,-1-1,-1-1,0-1,-1 0,0 0,-1-1,0-1,-1 0,1-3,6-45,-17 62,0-1,0 1,0 0,0 0,0-1,0 1,0 0,0 0,0-1,0 1,-1 0,1 0,0 0,-1 0,1-1,-1 1,1 0,-1 0,0 0,0 0,1 0,-1 0,0 0,0 1,0-1,0 0,0 0,0 1,0-1,0 0,0 1,0-1,-1 1,1-1,0 1,0 0,0 0,-1-1,1 1,0 0,0 0,-1 0,1 0,0 0,0 1,0-1,-1 0,1 1,-1-1,-6 2,0 1,0 0,1 0,-1 1,1 0,-1 0,1 1,0-1,1 2,-1-1,1 1,0 0,0 0,4-3,0-1,0 0,0 1,0-1,1 1,-1 0,1-1,-1 1,1 0,0 0,0 0,0 0,1 0,-1 0,1 0,0 0,0 0,0 1,0-1,0 0,0 0,1 0,0 0,0 0,-1 0,2 0,-1 0,0-1,1 1,-1 0,1-1,0 1,0-1,0 1,1 1,121 106,-117-101,-1 0,0 1,-1 0,0 0,-1 0,0 1,-1-1,0 1,0 0,-1 1,3 9,2-3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28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1,'0'4,"5"3,1-6,5-2,-4-2,-4 5,-7 2,-3 6,0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29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7,'0'-5,"-5"3,-1 8,-5 1,5 1,2-7,8-3,-2-1,3 0,2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1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0,'0'12,"-18"322,5-259,-4 0,-3-1,-7 9,26-81,0-1,0 0,0 0,0 0,0 1,0-1,1 0,-1 1,0-1,1 1,-1-1,1 1,-1-1,1 1,0-1,0 1,0-1,0 1,0 0,0-1,0 1,0-1,0 1,1-1,-1 1,1-1,-1 1,1-1,0 1,-1-1,1 0,0 1,0-1,0 0,0 0,0 0,0 0,1 1,-1-2,0 1,0 0,1 0,-1 0,0-1,1 1,-1 0,2-1,17-6,1-2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2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1,'56'73,"-43"-49,-1 1,-1 0,-1 0,-1 1,-1 1,-2-1,-1 1,0 0,-3 0,0 1,-1-1,-2 0,-1 1,-1-1,-1 0,-1 0,-2-1,0 1,-2-2,-1 1,-1-1,-1 0,-2-1,0-1,-2 1,2-4,-1 5,-2-1,-1-1,0-1,-2-1,-11 10,17-21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40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0 652,'18'9,"-10"-4,0 0,0-1,0 0,1 0,-1-1,1 0,0 0,0-1,0-1,0 1,0-1,1-1,-1 0,0 0,9-2,-7 0,1-2,-1 1,-1-2,1 1,-1-2,0 1,0-1,0-1,-1 0,0 0,0-1,1-2,-7 8,0-1,0 0,0-1,-1 1,1 0,-1-1,0 1,0-1,0 0,-1 1,1-1,-1 0,0 0,0 0,0 0,-1-1,1 1,-1 0,0 0,0 0,-1 0,1 0,-1 0,0 0,0 0,0 0,0 0,-1 0,0 0,0 0,0 1,0-1,0 1,-1 0,0-1,-3-1,0 1,0 0,-1 0,1 0,-1 1,0 0,0 1,-1-1,1 1,0 0,-1 1,1 0,-1 0,1 1,-1 0,0 0,1 1,-1 0,1 0,-1 0,1 1,0 1,0-1,0 1,0 0,0 0,0 1,1 0,-1 1,2 0,1 1,-1-1,1 1,0 1,1-1,-1 0,1 1,0 0,1 0,0-1,0 2,0-1,1 0,0 0,1 0,-1 1,1-1,1 0,-1 0,1 1,0-1,1 0,0 0,0 0,1 0,-1-1,2 1,-1-1,1 1,0-1,0 0,2 2,3 1,0 0,1 0,0-1,1-1,-1 0,1 0,1-1,-1 0,1-1,0 0,0-1,1-1,-1 0,1 0,0-1,0-1,-1 0,1-1,0 0,7-2,20-1,-1-2,0-2,0-2,-1-1,-1-2,18-9,-23 7,-6 0</inkml:trace>
  <inkml:trace contextRef="#ctx0" brushRef="#br0" timeOffset="213.092">1129 482,'-38'34,"-18"20,-4 6,8-2,9-6,10-8,12-6,10-5,1-8,2-12,3-10</inkml:trace>
  <inkml:trace contextRef="#ctx0" brushRef="#br0" timeOffset="427.692">762 482,'40'34,"-2"2,-1 2,-2 1,-1 1,-3 2,6 13,-35-50,0-1,0 1,1-1,0 1,-1-1,1 0,1 0,-1 0,1 0,-1-1,1 0,0 1,0-1,1-1,-1 1,0 0,1-1,0 0,-1 0,1-1,0 1,0-1,0 0,0 0,0-1,0 0,1 1,-1-2,0 1,5-1,7-5</inkml:trace>
  <inkml:trace contextRef="#ctx0" brushRef="#br0" timeOffset="847.42">1355 595,'-28'397,"27"-389,2-2,-1-1,0 1,0 0,0 0,-1 0,0 0,-1 0,1-1,-1 1,0 0,0-1,-1 0,-1 4,-5-41,12 1,1 0,2 1,1 0,2 0,1 1,1 0,1 0,1 1,2 1,1 1,1 0,1 1,1 0,2 2,0 0,1 2,1 0,1 2,15-9,33-6,-70 33,0 0,0 1,0-1,0 1,0-1,1 1,-1 0,0 0,0 0,0 0,0 1,0-1,0 0,1 1,-1-1,0 1,0 0,0 0,-1 0,1 0,0 0,0 0,0 0,-1 1,1-1,-1 1,1-1,-1 1,1 0,-1-1,0 1,0 0,0 0,1 1,0 3,0 1,-1-1,1 1,-1-1,0 1,-1 0,0-1,0 1,0 0,-1-1,0 1,0-1,-1 1,1-1,-2 1,1-1,-1 0,1 0,-2 0,1 0,-1-1,-3 5,-6 6,0 0,-1-1,0-1,-1 0,-1-1,-15 9,15-11,0 0,0-2,-1 0,0-1,-1 0,0-2,-2 0,-3 0</inkml:trace>
  <inkml:trace contextRef="#ctx0" brushRef="#br0" timeOffset="1417.349">1665 821,'69'-34,"-1"-4,-3-2,-1-3,12-14,-69 52,0-1,-1 1,0-1,0 0,0-1,0 1,-1-1,-1 0,1-1,-1 1,0-1,-1 0,1 0,-2 0,1 0,-1 0,0-1,-1 1,0-1,0-6,-1 14,0-1,0 1,0 0,0-1,-1 1,1-1,0 1,-1 0,1-1,-1 1,1 0,-1-1,0 1,0 0,1 0,-1 0,0 0,0 0,0-1,0 2,0-1,0 0,-1 0,1 0,0 0,0 1,-1-1,1 1,0-1,-1 1,1-1,0 1,-1 0,1 0,-1-1,1 1,-1 0,1 0,0 1,-1-1,1 0,-1 0,1 1,0-1,-1 1,1-1,-55 42,54-38,1-1,0 1,0 0,0 0,0 0,1-1,-1 1,1 0,0 0,0 0,1 0,-1 0,1-1,0 1,0 0,0 0,0-1,1 1,-1-1,1 1,0-1,0 1,0-1,1 0,-1 0,1 0,0-1,0 1,0-1,0 1,0-1,0 0,0 0,1 0,-1 0,1-1,1 1,1 1,0 1,0 0,-1 0,0 1,0-1,0 1,0 0,-1 1,0-1,0 1,0 0,-1 0,0 0,1 1,-9 94,5-82</inkml:trace>
  <inkml:trace contextRef="#ctx0" brushRef="#br0" timeOffset="1983.296">2315 652,'9'7,"1"1,0-1,1-1,0 0,0 0,0-1,0-1,1 1,0-2,-1 0,1 0,1-1,-1-1,0 0,0 0,1-2,-1 1,0-2,0 1,0-2,0 1,0-2,0 1,-1-2,1 0,-1 0,9-6,-16 9,0 0,-1-1,1 1,0-1,-1 0,1 0,-1 0,0-1,0 1,0-1,-1 1,1-1,-1 0,0 0,0 0,0-1,-1 1,1 0,-1-1,0 1,0-1,-1 1,1-1,-1 1,0-1,0 1,-1-1,1 1,-1-1,0 1,0-1,-1 1,1 0,-1 0,0 0,0-1,0 2,-3-5,3 6,-1-1,1 1,-1 0,1-1,-1 1,0 0,0 1,0-1,0 0,0 1,0 0,0 0,0 0,-1 0,1 0,0 0,-1 1,1 0,0 0,-1 0,1 0,-1 0,1 1,0-1,-1 1,1 0,0 0,0 0,-1 0,1 1,0 0,0 0,-91 68,85-61,1 2,0-1,0 1,1 0,1 1,0-1,0 1,1 1,1-1,0 1,1 0,0 0,1 0,0 6,2-14,1-1,0 0,0 0,0 0,1 0,-1 0,1 0,0 0,0-1,0 1,0-1,1 1,0-1,0 0,0 0,0 0,0 0,0-1,1 1,-1-1,1 0,0 0,-1 0,1 0,0-1,0 1,0-1,0 0,1-1,-1 1,0-1,0 1,0-1,1 0,-1-1,0 1,0-1,0 0,1 0,-1 0,1-1,188-66,-165 54</inkml:trace>
  <inkml:trace contextRef="#ctx0" brushRef="#br0" timeOffset="2295.715">3190 482,'-12'4,"-5"1,0 1,0 0,0 1,1 1,0 1,0 0,1 1,0 0,1 1,1 1,-1 1,-7 9,20-20,0 0,0 1,0-1,1 0,-1 1,1-1,-1 0,1 1,0-1,0 1,0-1,0 0,0 1,0-1,1 1,-1-1,1 0,0 1,0-1,0 0,0 0,0 0,0 0,0 0,1 0,-1 0,1 0,0 0,-1 0,1-1,0 1,0-1,0 1,0-1,0 0,0 0,1 0,-1 0,0 0,0-1,1 1,-1 0,1-1,-1 0,0 0,1 0,-1 0,3 0,45 25,-50-25,1 1,0 0,-1 0,1 0,-1 0,1 0,-1 0,1 0,-1 0,0 0,1 0,-1 0,0 0,0 0,0 0,0 0,0 0,0 0,0 0,0 0,0 0,0 0,-1 0,1 0,0 0,-1 0,1 0,-1 0,1 0,-1 0,1-1,-1 1,0 0,1 0,-1 0,0-1,0 1,1 0,-1-1,0 1,0-1,0 1,0-1,0 1,0-1,-48 25,48-25,-106 33,82-29</inkml:trace>
  <inkml:trace contextRef="#ctx0" brushRef="#br0" timeOffset="2665.527">3697 427,'-1'0,"-26"9,0 1,0 1,1 1,1 1,0 2,1 0,0 2,-7 7,29-23,1 0,-1 0,1 0,-1 0,1 1,0-1,-1 0,1 1,0-1,0 1,0-1,0 1,0-1,1 1,-1 0,0-1,1 1,-1 0,1 0,0-1,-1 1,1 0,0 0,0 0,0-1,0 1,0 0,1 0,-1 0,1-1,-1 1,1 0,-1-1,1 1,0 0,0-1,0 1,0-1,0 1,0-1,0 0,1 1,-1-1,1 0,-1 0,0 0,1 0,0 0,-1 0,1 0,5 3,44 37,-50-40,0 0,0 0,0 0,0 0,0 0,0 1,0-1,-1 0,1 1,0-1,-1 1,1-1,-1 0,0 1,1-1,-1 1,0-1,0 1,0-1,0 1,0-1,0 1,0-1,-1 1,1-1,-1 1,1-1,-1 1,1-1,-1 0,0 1,0-1,1 0,-1 0,0 1,0-1,0 0,-1 1,-8 5,1 0,-1-1,0 0,-1 0,1-1,-1 0,0-1,0 0,-1-1,1 0,-1-1,1 0,-1-1,0 0,-9-1,2-5</inkml:trace>
  <inkml:trace contextRef="#ctx0" brushRef="#br0" timeOffset="3050.323">3754 595,'24'-1,"0"-2,0 0,0-2,-1 0,0-2,0 0,0-2,-1 0,0-2,-1 0,0-1,15-13,-34 24,-1 0,1 0,0-1,-1 1,1-1,-1 1,0-1,0 1,1-1,-1 0,0 1,0-1,0 0,-1 0,1 0,0 0,-1 0,1 0,-1 0,0 0,1 0,-1 0,0 0,0 0,-1 0,1 0,0 0,-1 0,1 0,-1 0,1 0,-1 1,0-1,0 0,0 0,0 0,0 1,0-1,-1 1,1-1,-1 1,1-1,-1 1,1 0,-1 0,0-1,1 1,-1 1,0-1,0 0,0 0,0 1,0-1,0 1,0-1,-2 1,-9 0,0 2,0 0,0 0,0 1,0 1,0 0,1 0,0 2,0-1,0 2,1-1,0 2,0-1,0 2,1-1,-2 4,4-7,1 0,0 0,0 1,0 0,0 0,1 1,0-1,1 2,-1-1,1 0,1 1,-1 0,1 0,1 1,0-1,0 1,0-1,1 1,1 0,-1 0,1 0,1 8,4-12,0 0,1 1,-1-2,1 1,0 0,1-1,-1 0,1 0,0-1,0 0,0 0,0 0,0-1,1 1,-1-2,1 1,0-1,-1 0,1 0,6 0,13 0,-1-1,1 0,-1-2,1-1,-1-1,0-2,0 0,10-5,11-1,-19 6</inkml:trace>
  <inkml:trace contextRef="#ctx0" brushRef="#br0" timeOffset="3497.478">4515 482,'-36'23,"1"1,2 2,0 1,1 1,2 2,-15 20,43-48,0 0,0-1,0 1,1 0,-1 0,0 0,1 0,0 0,-1 0,1 1,0-1,0 0,0 1,1-1,-1 0,1 1,-1-1,1 1,0-1,0 1,0 0,0-1,0 1,0-1,1 1,-1-1,1 0,0 1,0-1,0 0,0 1,0-1,0 0,1 0,-1 0,1 0,-1 0,1 0,0 0,0 0,0-1,0 1,0-1,0 0,0 1,14 2,0-1,1 0,-1-1,0-1,1 0,-1-2,0 0,1 0,-1-1,0-1,0-1,5-2,22-9,0-1,-1-3,-1-1,-1-2,0-1,-2-3,-1-1,-1-1,-2-2,-1-2,4-6,-16 20,-1 0,-1-1,0-2,-1 0,-2 0,0-2,-1 0,-2 0,0-2,-2 1,2-6,-12 22,0 0,0 0,-1 0,0 0,0 0,0 0,-1 0,-1 0,1 0,-1 0,-1 1,0-1,0 1,0-1,-1 1,1 0,-2 0,1 1,-1-1,0 1,-1 0,1 0,-1 1,0 0,-1 0,1 0,-1 1,0 0,0 0,0 0,-1 1,1 1,-1-1,0 1,1 0,-1 1,0 0,0 0,0 0,0 1,0 1,0-1,0 1,-2 1,-8 2,0 1,0 1,1 1,0 1,0 0,1 1,0 1,0 0,1 1,0 1,1 0,1 1,0 0,1 1,0 1,1 0,1 0,0 1,1 1,1-1,0 2,1-1,1 1,1-1,1 2,0-1,1 0,1 5,3-1,2 0,1-1,1 1,0-1,2 0,0-1,1 1,2-2,0 1,0-1,2-1,1 0,0 0,1-2,0 1,2-2,0 0,1-1,0-1,1 0,0-1,1-1,0-1,14 5,184 67,-149-64,-42-12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0,'-1'104,"-5"0,-5 0,-23 97,25-172,7-25,0 0,0 1,0-1,1 1,0-1,0 1,0-1,0 1,1-1,-1 1,1 0,0-1,1 1,-1 0,1-1,0 1,0-1,0 1,2 2,-1-6,0-1,0 1,0 0,1-1,-1 1,0-1,1 1,-1-1,0 0,1 0,-1 0,0-1,0 1,1 0,-1-1,0 1,0-1,1 0,-1 0,0 0,0 0,0 0,0 0,0-1,-1 1,2-2,7-2,215-104,-217 107,93-18,-97 20,0 0,-1 1,1-1,-1 1,1 0,-1 0,0 0,1 0,-1 0,0 1,0-1,0 1,0 0,0 0,0 0,0 0,-1 1,1-1,-1 1,1 0,-1-1,0 1,0 0,-1 0,1 0,0 1,-1-1,0 1,1 1,-1 1,0-1,0 1,0 0,-1 0,0-1,0 1,0 0,-1 0,0-1,0 1,-1 0,1-1,-1 1,0-1,-1 0,1 1,-1-1,0 0,0-1,-1 1,1 0,-1-1,-4 4,-3 3,-1 0,0 0,0-1,-1 0,-1-1,1-1,-1 0,-9 3,-1 0,18-7,-1 0,0 0,0 0,0-1,0 0,-1-1,1 1,-1-1,1-1,-1 0,0 0,1 0,-1-1,0 0,0 0,0-1,1 0,-1 0,0-1,1 0,-6-3,-9-33,21 16</inkml:trace>
  <inkml:trace contextRef="#ctx0" brushRef="#br0" timeOffset="360.329">554 677,'30'-1,"-1"-2,0-1,0-1,-1-2,0-1,0-1,0-1,-1-1,3-4,52-47,-80 60,0 0,-1 0,1 0,-1 0,1-1,-1 1,0 0,0-1,0 1,-1-1,1 1,0-1,-1 1,1-1,-1 0,0 1,0-1,0 1,-1-1,1 0,0 1,-1-1,0 1,1-1,-1 1,0-1,0 1,-1 0,1-1,0 1,-1 0,1 0,-1 0,0 0,0 0,-1-1,0 0,0 1,0 0,0 0,0 0,0 0,0 1,0-1,0 1,-1 0,1-1,-1 2,1-1,-1 0,1 1,-1-1,1 1,-1 0,1 0,-1 1,1-1,-1 1,1 0,-1 0,1 0,-1 0,1 0,0 1,0-1,0 1,0 0,-3 2,-82 78,78-69,0 0,1 1,0 0,1 1,1 0,0 0,1 0,0 6,4-17,0 1,1 0,0 0,0 0,0 0,1 0,-1 0,1 0,1 0,-1 0,1 0,-1 0,1 0,1-1,-1 1,1 0,0 0,0-1,0 1,0-1,1 0,0 0,0 0,0 0,1 0,-1 0,1-1,3 3,5-1,0-1,0 0,0 0,1-1,-1-1,1 0,0-1,0-1,-1 1,1-2,0 0,0-1,3 0,12-3,-3-2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7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49,'-8'-6,"-1"1,0-1,0 1,-1 1,1-1,-1 2,0-1,0 2,0-1,0 1,0 1,-1 0,1 0,-1 1,1 0,-1 1,1 0,0 1,0 0,0 0,0 1,0 1,0 0,-9 4,-5 7,1 0,0 1,2 2,-1 0,2 1,1 1,0 1,1 1,2 0,0 1,2 1,0 0,1 1,2 1,1 0,-7 25,14-43,0 1,1 0,0 0,0 1,1-1,1 0,-1 0,1 1,1-1,0 0,0 1,1-1,0 0,0 0,1 0,0 0,1-1,0 1,0-1,1 0,0 0,1-1,-1 1,1-1,1 0,-1-1,1 0,5 4,8 1,1 0,0-2,0 0,1-2,0 0,0-1,0-2,1 0,0-1,0-2,0 0,0-1,0-1,13-3,-15 1,0-1,-1-1,0-1,0 0,-1-2,0 0,0-1,7-5,-8 3</inkml:trace>
  <inkml:trace contextRef="#ctx0" brushRef="#br0" timeOffset="469.126">1191 388,'-40'22,"16"-10,-1 1,2 1,0 1,1 1,0 1,1 1,1 1,1 1,-4 6,21-24,0 0,0 0,0 1,0-1,1 1,-1-1,1 1,0-1,-1 1,1 0,0-1,1 1,-1 0,0 0,1 0,-1 0,1 0,0-1,0 1,0 0,1 0,-1 0,1 0,-1 0,1 0,0-1,0 1,0 0,1-1,-1 1,1-1,-1 1,1-1,0 0,0 1,0-1,0 0,0 0,0 0,1-1,-1 1,0-1,1 1,0-1,-1 0,1 0,0 0,0 0,-1 0,1 0,0-1,0 0,0 0,0 1,2-2,10-2,0-2,0 0,0 0,-1-2,0 0,0 0,-1-1,0-1,0 0,-1-1,0 0,2-4,1 1,127-91,-141 103,0 0,1 0,-1 0,0 0,0 0,1 0,-1 0,1 1,-1-1,1 1,-1-1,1 1,-1-1,1 1,-1 0,1 0,-1 0,1 0,0 0,-1 0,1 0,-1 0,1 1,-1-1,1 0,-1 1,1 0,-1-1,1 1,-1 0,0 0,1 0,-1-1,0 1,0 1,0-1,0 0,0 0,0 0,0 1,0-1,0 0,0 2,21 45,-18-36,1 0,1 0,0-1,0 0,1 0,0-1,1 0,0 0,5 3,0-1</inkml:trace>
  <inkml:trace contextRef="#ctx0" brushRef="#br0" timeOffset="885.351">1642 698,'40'-76,"60"-86,-99 161,-1-1,1 1,0-1,0 1,0-1,-1 1,1 0,0-1,1 1,-1 0,0 0,0 0,0 0,1 0,-1 0,1 0,-1 1,0-1,1 0,0 1,-1-1,1 1,-1-1,1 1,-1 0,1 0,0 0,-1 0,1 0,0 0,-1 0,1 0,-1 1,1-1,0 1,-1-1,1 1,-1-1,1 1,-1 0,0 0,1 0,-1 0,0 0,0 0,1 0,-1 0,0 0,0 1,0-1,0 0,-1 1,1-1,0 1,-1-1,1 2,13 31,-14-30,1 1,0-1,0 1,0-1,1 1,0-1,0 0,0 0,0 0,1 0,-1 0,1-1,0 1,0-1,0 0,1 0,-1 0,1 0,0 0,-1-1,1 1,1-1,-1 0,0-1,0 1,1-1,-1 0,4 1,2-3,0 0,0-1,-1-1,1 1,0-2,-1 1,1-1,-1-1,0 1,-1-2,1 1,-1-1,0 0,0-1,-1 0,0 0,0-1,0 0,55-46,-10 21,-28 21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47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287 198,'-6'-3,"1"0,-1 0,0 0,0 1,-1 0,1 0,0 0,-1 1,1 0,-1 1,1-1,-1 1,1 0,-1 1,1 0,-1 0,1 0,-1 0,1 1,0 0,0 1,0 0,0 0,0 0,1 0,-1 1,1 0,-6 5,0 1,1 0,1 1,-1 0,2 0,0 1,0 0,1 0,0 1,1 0,-1 6,5-16,0 0,1 0,-1 1,1-1,0 1,0-1,0 1,0 0,1-1,0 1,-1-1,1 1,1 0,-1-1,0 1,1 0,0-1,0 1,0-1,0 1,0-1,1 1,0-1,-1 0,1 0,0 0,1 0,-1 0,0 0,1-1,0 1,-1-1,1 0,0 0,0 0,1 0,-1 0,0 0,1-1,-1 0,0 0,1 0,0 0,-1 0,1-1,-1 1,1-1,1 0,13-6,-1 0,0-1,0-1,-1-1,0 0,-1-1,0 0,0-2,-1 1,0-2,-1 0,-1-1,0 0,-1 0,6-11,-10 17,68-100,-74 107,-1 0,0 1,1-1,-1 1,0-1,1 1,-1-1,1 1,-1-1,0 1,1-1,-1 1,1-1,0 1,-1 0,1-1,-1 1,1 0,0 0,-1-1,1 1,-1 0,1 0,0 0,-1 0,1 0,0 0,-1 0,1 0,0 0,-1 0,1 0,0 0,-1 1,1-1,-1 0,1 0,0 1,-1-1,1 0,-1 1,1-1,-1 1,1-1,-1 0,1 1,-1-1,1 1,-1-1,0 1,1 0,-1-1,0 1,0-1,1 1,-1 0,0-1,0 1,0 0,0-1,0 1,0-1,0 2,14 51,-12-46,-2 2,1 0,1 0,0-1,0 1,0-1,1 1,0-1,1 0,0 0,0-1,1 1,0-1,0 0,1 0,0 0,0-1,0 0,1 0,0 0,0-1,1 0,-1-1,1 0,3 2,13-3,-2-1</inkml:trace>
  <inkml:trace contextRef="#ctx0" brushRef="#br0" timeOffset="481.604">1162 1,'-14'9,"1"-3,1 1,0 0,1 1,0 1,0 0,1 0,0 1,1 0,0 1,0-1,1 2,0 0,1 0,1 0,-1 3,7-11,0 0,0 0,1 0,-1 0,1 0,0 0,0 0,1 0,-1 0,1 0,0-1,0 1,0-1,0 0,1 1,-1-1,1 0,0 0,0 0,0-1,0 1,1-1,-1 0,1 0,-1 0,1 0,3 1,33 28,-37-28,0 0,0 0,0 0,-1 0,1 0,-1 1,0-1,0 1,0-1,0 1,-1 0,0 0,1 0,-2 0,1 0,0 0,-1 0,1 0,-1 0,0 0,-1 0,1 0,-1 1,0-1,0 0,0-1,0 1,0 0,-1 0,0 0,0-1,0 1,0-1,-1 0,1 1,-4 2,-4 1,-1-1,0 0,-1 0,1-1,-1-1,0 0,-1 0,1-2,0 1,-1-1,0-1,-11 0,-18-15,29 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0,'1'85,"1"-24,-3 1,-2-1,-7 27,-53 207,51-166,13-117</inkml:trace>
  <inkml:trace contextRef="#ctx0" brushRef="#br0" timeOffset="282.974">1 451,'53'-4,"21"-3,9 1,-5-3,-12-1,-11 1,-11 3,-13-3,-6 1,-4 1,1 2,-4-3,-6 0</inkml:trace>
  <inkml:trace contextRef="#ctx0" brushRef="#br0" timeOffset="739.623">762 0,'-76'278,"65"-238,1 0,3 1,1-1,2 1,2 0,3 41,-1-77,1-1,0 1,0-1,0 1,0-1,1 0,-1 1,1-1,1 0,-1 0,0-1,1 1,0 0,0-1,0 1,0-1,0 0,1 0,0 0,-1-1,1 1,0-1,0 0,0 0,1 0,-1-1,0 1,1-1,-1 0,1-1,-1 1,1-1,-1 1,1-1,-1-1,1 1,-1-1,1 0,-1 0,1 0,-1 0,0-1,1 1,1-3,200-126,-205 129,-1 0,1 1,0-1,0 1,0-1,0 1,0 0,0-1,0 1,0 0,0 0,0-1,0 1,0 0,0 0,0 0,0 0,0 1,0-1,0 0,0 0,0 0,0 1,0-1,0 1,0-1,0 0,-1 1,1 0,0-1,0 1,0 0,-1-1,1 1,0 0,-1 0,1-1,0 1,-1 0,1 0,-1 0,0 0,1 1,8 50,-7-31,-2-17,0-1,1 1,-1 0,1-1,-1 1,1 0,0-1,0 1,1-1,-1 1,1-1,-1 0,1 0,0 0,1 0,-1 0,0 0,1 0,-1-1,1 1,0-1,0 0,0 0,0 0,0 0,1 0,-1-1,1 0,-1 1,1-1,-1 0,1-1,0 1,18-3</inkml:trace>
  <inkml:trace contextRef="#ctx0" brushRef="#br0" timeOffset="1085.978">1355 621,'25'-11,"-5"4,0-1,-1-1,0 0,0-2,-1 0,0-1,-1-1,-1 0,15-16,-30 28,1 0,-1-1,1 1,-1 0,1-1,-1 1,0-1,0 0,1 0,-1 1,0-1,-1 0,1 0,0 0,-1 0,1 0,-1 0,1 0,-1 0,0 0,0 0,0 0,0 0,0 0,0 0,-1 0,1 0,-1 0,1 0,-1 0,0 0,0 0,0 0,0 1,0-1,0 0,0 1,0-1,-1 1,1-1,-1 1,1-1,-1 1,0 0,1 0,-1 0,0 0,0 0,0 0,-1 0,-6 2,-1 0,1 0,0 1,-1 1,1-1,0 2,1-1,-1 1,0 0,1 1,0 0,0 0,1 1,-1 0,1 0,0 1,1 0,0 0,0 0,0 1,1 0,0 0,1 0,-1 2,1-4,1 0,-1 1,1-1,1 1,-1 0,1 0,0 0,1 0,0 1,0-1,0 0,1 0,0 1,1-1,0 0,0 1,0-1,1 0,0 0,0 0,1 0,-1-1,2 1,-1-1,1 1,0-1,0 0,1 0,0-1,0 0,0 0,0 0,1 0,0-1,0 0,0 0,0 0,1-1,0 0,4 1,4 3,1-1,0-1,0-1,0 0,0-1,1-1,-1-1,1 0,0-1,-1 0,1-2,8-1,-7-3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03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30 189,'0'-12,"0"30,0 32,-16 203,4-6,12-246,0 0,-1 0,1 0,0-1,0 1,0 0,0 0,0 0,0 0,0 0,0 0,0 0,1 0,-1 0,0 0,1 0,-1 0,1 0,-1 0,1 0,-1 0,1-1,-1 1,1 0,0 0,-1-1,1 1,0 0,0-1,0 1,-1-1,1 1,0-1,0 0,0 1,0-1,0 0,0 1,0-1,0 0,0 0,0 0,0 0,0 0,0 0,0 0,0 0,0 0,0-1,43-29,-33 22,24-20,2 2,1 2,1 1,1 2,1 1,16-3,-54 21,1 1,0 0,-1-1,1 1,0 0,0 1,0-1,0 1,0 0,0-1,0 2,-1-1,1 0,0 1,0 0,0 0,0 0,-1 0,1 1,0-1,-1 1,1 0,-1 0,0 1,0-1,0 0,0 1,0 0,0 0,-1 0,1 0,-1 0,0 0,0 1,0-1,0 1,-1-1,1 1,-1 0,0 0,1 3,-2 4,0 0,-1 0,0 1,-1-1,0-1,0 1,-1 0,-1 0,0-1,0 0,-1 0,0 0,-1 0,0-1,0 0,-1 0,0-1,-1 0,0 0,0 0,-1-1,0-1,0 1,-6 2,5-3,0 1,-1-1,1-1,-2 0,1 0,0-1,-1-1,1 0,-1 0,0-1,0-1,0 0,0-1,0 0,-1 0,1-2,0 1,1-1,-1-1,-3-2,12 5,1-1,0-1,0 1,0 0,-1 0,1-1,1 1,-1-1,0 0,0 0,1 1,-1-1,0 0,1 0,0-1,0 1,0 0,0 0,0 0,0-1,0 1,1-1,-1 1,1 0,-1-1,1 1,0-1,0 1,0-1,1 1,-1-1,1 1,-1-1,1 1,0-1,45-73,-31 59</inkml:trace>
  <inkml:trace contextRef="#ctx0" brushRef="#br0" timeOffset="3079.269">680 725,'47'1,"-26"0,0 0,0-2,1 0,-1-2,0 0,11-4,-28 5,1 0,0 0,-1-1,0 0,1 0,-1 0,0 0,-1 0,1-1,-1 0,1 0,-1 0,0 0,0 0,-1-1,1 1,-1-1,0 0,0 1,-1-1,0 0,1 0,-2 0,1 2,0-1,-1 1,1 0,-1 0,0-1,0 1,0 0,-1 0,1-1,-1 1,0 0,0 0,0 0,0 0,0 0,-1 0,1 0,-1 0,0 1,0-1,0 0,0 1,0 0,-1-1,1 1,-1 0,1 0,-1 0,0 1,0-1,0 1,0-1,0 1,0 0,-2 0,-3 1,0 0,0 0,0 1,-1 0,1 0,0 1,0 0,1 1,-1 0,0 0,1 0,0 1,0 0,0 1,0-1,0 1,1 1,0-1,0 1,1 0,0 0,0 1,0 0,1 0,0 0,0 0,0 1,1-1,-2 8,5-14,-3 2,1 1,0 0,0 0,0 0,1 0,-1 0,1 0,0 0,0 0,1 0,-1 1,1-1,0 0,0 1,0-1,1 0,-1 0,1 1,0-1,0 0,1 0,-1 0,1 0,0 0,0 0,0-1,1 2,3 1,-1 0,1-1,0 1,0-1,1-1,0 1,-1-1,1 0,1-1,-1 0,0 0,1 0,0-1,0 0,-1-1,1 1,0-2,0 1,0-1,0 0,8-2,-2 1,-1-1,1 0,0-2,-1 1,1-2,-1 1,0-2,-1 0,1-1,-1 0,0 0,2-4,26-22,-3-2,0-2,-3-2,-1 0,-2-2,-1-2,-3-1,-1 0,-3-2,-2-1,-1-1,-3-1,-2 0,8-46,-21 92,-1 0,0-1,0 1,-1 0,1-1,0 1,-1 0,0-1,0 1,0 0,0-1,-1 1,1 0,-1-1,0 1,0 0,0 0,0-1,-1 1,1 0,-1 0,0 1,1-1,-1 0,-1 1,1-1,-2-1,2 5,0 0,-1 0,1 0,0 0,0 0,0 1,0-1,0 1,0 0,1-1,-1 1,0 0,1 0,-1 0,1 0,0 0,0 0,-1 0,2 1,-1-1,0 0,0 2,-7 21,2 1,1 1,1-1,1 0,1 1,2 0,0-1,3 13,-1 12,-1 392,10-382,0-72,-7-3</inkml:trace>
  <inkml:trace contextRef="#ctx0" brushRef="#br0" timeOffset="3277.898">1047 358,'38'10,"28"2,6 0,-3-2,-9-3,-10-3,-9-2,-6-1,-4-1,-3 0,-7-1</inkml:trace>
  <inkml:trace contextRef="#ctx0" brushRef="#br0" timeOffset="3712.089">1668 414,'-4'16,"2"1,0 0,1 0,0 1,2-1,0 0,0 0,2 0,0 0,1-1,6 15,-9-28,0-1,1 0,-1 0,1 0,-1 0,1 0,-1-1,1 1,0 0,0-1,0 1,0-1,0 0,0 1,1-1,-1 0,0 0,0-1,1 1,-1 0,1-1,-1 0,1 1,-1-1,0 0,1 0,-1 0,1-1,-1 1,1-1,-1 1,0-1,1 0,-1 0,0 0,1 0,-1 0,0 0,0-1,0 1,0-1,0 1,-1-1,1 0,0 0,1-1,168-185,-170 187,-1 1,0-1,0 0,1 1,-1-1,0 1,1-1,-1 1,0-1,1 1,-1-1,1 1,-1-1,1 1,-1 0,1-1,-1 1,1 0,0-1,-1 1,1 0,-1 0,1-1,0 1,-1 0,1 0,0 0,-1 0,1 0,0 0,-1 0,1 0,-1 0,1 0,0 1,-1-1,1 0,0 0,-1 1,1-1,-1 0,1 0,-1 1,1-1,-1 1,1-1,-1 1,1-1,-1 1,1-1,-1 1,0-1,1 1,-1-1,0 1,0-1,1 1,-1 0,0-1,0 1,0 0,3 49,-3-34,1-11,-1 0,1 0,0 0,0 0,0 0,1 0,0 0,0 0,0 0,1 0,-1-1,1 0,0 1,0-1,1 0,-1 0,1-1,0 1,0-1,0 0,0 0,1 0,-1 0,1-1,0 0,0 0,0 0,0 0,0-1,0 0,0 0,0 0,0-1,1 0,-1 0,0 0,0-1,0 1,1-1,-1 0,0-1,3-1,1 0,0-1,-1 0,1 0,-1-1,0 0,0 0,-1-1,0 0,0 0,0-1,-1 0,0 0,0-1,0 1,-1-1,-1 0,1-1,-1 1,-1-1,1 0,-2 0,2-3,0-12</inkml:trace>
  <inkml:trace contextRef="#ctx0" brushRef="#br0" timeOffset="4082.899">2458 640,'26'-6,"-1"-2,1 0,-2-1,1-2,-2 0,1-2,-1-1,-1 0,2-4,-21 16,0 1,0-1,0 0,-1 0,1-1,-1 1,1-1,-1 1,0-1,0 0,0 1,0-1,-1 0,1 0,-1-1,1 1,-1 0,0 0,-1-1,1 1,0 0,-1-1,0 1,0 0,0-1,0 1,0-1,-1 1,0 0,1-1,-1 1,0 0,-1 0,1-1,-1 1,1 0,-1 1,0-1,0 0,0 0,0 1,-1-1,1 1,-1 0,-2-2,-3 2,0 0,-1 1,0 0,1 0,-1 1,0 0,1 1,-1-1,0 2,1-1,-1 1,1 1,0 0,0 0,0 0,0 1,0 0,1 1,-1-1,1 1,0 1,1 0,0 0,0 0,0 0,0 1,1 0,0 0,1 1,-1-1,2 1,-1 0,1 0,0 0,1 1,-1-1,1 3,2-5,-1 1,1 0,0-1,1 1,0 0,0-1,0 1,1-1,0 1,0-1,0 0,1 0,0 0,0 0,1-1,0 1,0-1,0 0,0 0,1 0,0 0,0-1,0 0,0 0,1 0,0-1,0 0,0 0,0 0,0-1,0 0,1 0,-1-1,1 1,1-1,17 3</inkml:trace>
  <inkml:trace contextRef="#ctx0" brushRef="#br0" timeOffset="4481.657">2938 556,'18'-3,"0"0,0-1,-1-1,1-1,-1 0,-1-1,1-1,-1-1,0 0,-1-1,0 0,-1-2,0 1,10-12,-23 21,1 1,0-1,0 0,0 1,-1-1,1 0,-1 0,0 0,1 0,-1 0,0 0,0-1,-1 1,1 0,0-1,-1 1,1 0,-1-1,0 1,1 0,-1-1,0 1,-1-1,1 1,0 0,-1-1,1 1,-1-1,0 1,0 0,0 0,0 0,0 0,0-1,-1 1,1 1,-1-1,1 0,-1 0,0 1,0-1,0 0,0 1,0 0,0 0,0-1,0 1,0 0,0 1,-1-1,1 0,0 1,-1-1,-10 2,0 1,1 0,-1 0,1 2,0-1,0 2,0 0,0 0,1 1,-1 0,2 1,-1 0,1 1,0 0,0 1,-2 3,-64 92,74-100,1 0,-1-1,1 1,0 0,0 0,0 0,0 0,1 0,-1 0,1 0,0 0,0 0,1 1,-1-1,1 0,0 0,0-1,0 1,1 0,-1 0,1 0,0-1,0 1,0-1,1 0,-1 1,1-1,0 0,0 0,0 0,12 6,-1-1,1-1,1 0,-1-1,1 0,0-1,0-1,1-1,-1 0,1-1,-1-1,1-1,0 0,0-1,-1 0,5-3,87-23,-90 17</inkml:trace>
  <inkml:trace contextRef="#ctx0" brushRef="#br0" timeOffset="4981.227">3389 612,'-6'45,"33"-63,145-221,-172 238,1 0,-1 0,1-1,0 1,0 0,-1 0,1 0,0 0,0 0,0 0,0 0,0 0,0 0,1 0,-1 1,0-1,0 0,1 1,-1-1,0 1,1 0,-1-1,0 1,1 0,-1 0,0-1,1 1,-1 0,1 1,-1-1,0 0,1 0,-1 1,0-1,1 0,-1 1,0-1,1 1,-1 0,0 0,0-1,0 1,0 0,0 0,0 0,0 0,1 1,18 55,-19-50,1 0,-1 0,1 0,1 0,-1-1,1 1,0-1,1 1,-1-1,1 0,1-1,-1 1,1-1,0 1,0-1,0-1,1 1,-1-1,1 0,0 0,1-1,3 2,-4-3,0 0,0-1,0 0,0 0,0-1,1 0,-1 0,0 0,0-1,0 0,0 0,0 0,0-1,0 0,0 0,-1 0,1-1,-1 0,1 0,-1 0,0-1,0 0,-1 0,3-2,2-3,-1 0,1 0,-2-1,1 0,-1-1,-1 0,0 0,-1 0,0-1,0 1,1-9,15-58,-16 53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3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149 534,'-12'7,"1"0,-1 0,1 2,0-1,1 1,0 1,1 0,-1 0,2 1,0 0,0 0,1 1,0 0,-2 7,8-17,0 0,0 0,1 0,-1 0,1 0,-1 0,1 0,-1 0,1 0,0 0,0 0,0 0,0 0,1 0,-1 0,0 0,1 0,-1 0,1 0,0 0,0 0,0 0,0-1,0 1,0 0,0-1,0 1,1-1,-1 1,1-1,-1 1,1-1,0 0,-1 0,1 0,0 0,0 0,0 0,0 0,0-1,-1 1,2-1,86-8,49-90,-135 97,-1 0,1 0,-1 0,1 1,-1-1,1 1,-1 0,1-1,0 1,-1 1,1-1,-1 0,1 1,-1-1,1 1,-1 0,1 0,-1 0,1 0,-1 0,0 0,0 1,1-1,-1 1,0-1,0 1,-1 0,1 0,0 0,-1 0,1 0,-1 0,1 0,-1 1,0-1,0 1,0-1,0 1,-1-1,1 1,-1 0,24 32,-20-30,1-1,1 1,-1-1,0 0,1 0,0-1,0 0,0 0,1 0,-1-1,0 0,1 0,0 0,-1-1,1 0,0 0,0-1,0 0,-1 0,1-1,0 1,0-1,-1-1,1 0,0 0,-1 0,0 0,1-1,-1 0,3-3,15-8,0 0,-1-2,-1 0,-1-2,0-1,-2 0,2-3,-1-1,0 0,-1-2,-1 0,-2-2,-1 1,0-2,-3 0,0-1,-1 0,-2 0,-1-1,-2 0,0-7,-4 26,-1-1,-1 1,0 0,-1 0,0 0,-1 0,0 0,0 0,-1 0,-1 0,0 1,0 0,-1 0,0 0,-1 0,0 1,-1 0,0 0,-5-5,10 12,-1 1,1-1,-1 0,0 1,0-1,0 1,0 0,0 0,0 0,0 1,0-1,0 1,-1-1,1 1,0 0,0 0,0 1,0-1,0 1,-1-1,1 1,0 0,0 0,0 0,0 1,1-1,-1 1,0 0,1-1,-1 1,1 0,-1 1,1-1,-1 1,-65 89,60-69,0 0,2 1,1 0,0 0,2 0,1 1,0-1,2 1,1-1,1 1,2-1,0 0,1 1,1-2,1 1,2-1,0 0,1-1,2 0,0-1,1 0,10 12,3-2,0-1,2-2,1 0,2-2,0-1,2-1,0-2,2-2,0-1,1-1,1-2,0-2,1-1,27 4,-33-8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3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354 339,'-45'8,"0"2,1 2,0 2,1 1,-30 17,27-2,45-30,0 1,0-1,0 1,1-1,-1 1,0-1,1 1,-1 0,0-1,1 1,-1 0,1 0,-1-1,1 1,-1 0,1 0,-1 0,1 0,0-1,-1 1,1 0,0 0,0 0,0 0,0 0,0 0,0 0,0 0,0 0,0 0,0 0,1-1,-1 1,0 0,0 0,1 0,-1 0,1 0,-1-1,1 1,-1 0,1 0,0-1,-1 1,1 0,0-1,-1 1,1-1,0 1,0-1,13 7,0-1,1-1,0-1,0 0,0 0,0-2,0 0,1-1,5 0,23 3,-43-4,0 0,1 0,-1 0,1 0,-1 0,0 0,1 0,-1 0,0 0,1 1,-1-1,0 1,0-1,1 1,-1-1,0 1,0 0,0 0,0 0,0-1,0 1,0 0,0 0,0 0,0 0,0 1,0-1,-1 0,1 0,-1 0,1 1,-1-1,1 0,-1 1,0-1,1 0,-1 1,0-1,0 0,0 1,0-1,0 0,0 1,-1-1,1 0,0 1,-1-1,1 0,-1 1,1-1,-1 0,0 0,1 0,-1 0,0 1,0-1,0 0,0 0,0 0,-102 83,5-7,97-75,-1 0,1-1,-1 1,1 0,0 0,0-1,-1 1,2 0,-1 0,0 1,0-1,0 0,1 0,-1 0,1 0,0 1,0-1,0 0,0 0,0 0,0 1,0-1,1 0,-1 0,1 0,0 0,0 1,-1-1,1 0,0 0,1-1,-1 1,0 0,1 0,-1-1,1 1,-1 0,1-1,0 1,-1-1,1 0,0 0,0 0,1 1,97 38,-94-38,-5-2,3 2,1 0,-1 0,1 0,-1 0,1-1,0 0,0 0,-1 0,1-1,0 1,0-1,0-1,0 1,-1 0,1-1,0 0,0 0,-1-1,1 1,-1-1,1 0,-1 0,1-1,-1 1,0-1,0 0,-1 0,1 0,8-17,-1 1</inkml:trace>
  <inkml:trace contextRef="#ctx0" brushRef="#br0" timeOffset="234.563">268 1,'-13'104,"4"0,5 0,4 1,5 0,13 66,13 79,-3-88,7-86,-25-62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0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114 479,'-5'19,"-1"17,0 6,1 1,2-2,0-3,2-4,1-2,-5-7,-1-7</inkml:trace>
  <inkml:trace contextRef="#ctx0" brushRef="#br0" timeOffset="246.031">1 28,'0'0</inkml:trace>
  <inkml:trace contextRef="#ctx0" brushRef="#br0" timeOffset="695.694">255 931,'11'-79,"3"-1,4 2,13-34,-2 59,-28 52,0 0,-1 0,1 1,0-1,0 0,0 1,-1-1,1 0,0 1,0-1,0 1,0-1,0 1,0 0,0-1,0 1,0 0,0 0,1 0,-1 0,0 0,0 0,0 0,0 0,0 0,0 0,0 1,0-1,0 0,0 1,0-1,0 1,0-1,0 1,0-1,0 1,0 0,-1-1,1 1,0 0,0 0,-1 0,1-1,-1 1,1 0,-1 0,1 0,-1 0,1 0,-1 0,0 1,5 7,-1 1,0 0,-1 0,0 0,0 1,-1-1,-1 1,0-1,0 1,-1 3,19 90,-17-100,-1-1,1 1,0 0,1-1,-1 1,1-1,-1 0,1 1,0-1,0-1,0 1,1 0,-1-1,0 1,1-1,0 0,0-1,-1 1,1 0,0-1,0 0,1 0,-1 0,0-1,0 1,0-1,0 0,1 0,-1 0,0-1,0 0,0 0,0 0,0 0,0 0,0-1,0 0,0 1,-1-2,1 1,-1 0,1-1,7-9,0 1,-2-2,1 1,-2-2,0 1,0-1,-1 0,-1 0,2-8,9-16,28-66,-36 86</inkml:trace>
  <inkml:trace contextRef="#ctx0" brushRef="#br0" timeOffset="945.229">1130 592,'-5'34,"-1"15,0 5,1-7</inkml:trace>
  <inkml:trace contextRef="#ctx0" brushRef="#br0" timeOffset="1183.288">961 198,'0'0</inkml:trace>
  <inkml:trace contextRef="#ctx0" brushRef="#br0" timeOffset="1450.289">1441 0,'10'27,"0"0,-2 1,-1 0,-1 1,-2-1,1 29,-4-53,3 53,-2 0,-2-1,-3 1,-2-1,-5 12,-20 118,9-96,19-86,3-3</inkml:trace>
  <inkml:trace contextRef="#ctx0" brushRef="#br0" timeOffset="1683.857">1242 423,'39'5,"26"6,8 1,-4-1,-9-2,-10-4,-9-1,-11 2,-6 1,-2-1,-5-1</inkml:trace>
  <inkml:trace contextRef="#ctx0" brushRef="#br0" timeOffset="1904.953">1892 649,'0'24,"0"8</inkml:trace>
  <inkml:trace contextRef="#ctx0" brushRef="#br0" timeOffset="2152.981">1864 282,'0'0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5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137 436,'44'-20,"-2"-3,-1-1,-1-2,-1-2,-1-1,20-22,-50 45,0-1,0 1,-1-1,0-1,0 1,0-1,-1-1,-1 1,1-1,-1 0,-1 0,1 0,-2-1,1 0,-1 0,-1 0,0 0,0 0,-1 0,0 0,-1-6,0 17,0 1,0-1,-1 0,1 0,0 0,-1 0,1 0,-1 1,1-1,-1 0,0 0,1 0,-1 0,0-1,0 1,0 0,1 0,-1 0,0-1,0 1,0 0,0-1,0 1,-1-1,1 1,0-1,0 1,0-1,0 0,0 0,-1 0,1 1,0-1,0 0,0-1,-1 1,1 0,0 0,0 0,0-1,0 1,-1 0,1-1,0 1,0-1,0 0,0 1,0-1,0 0,0 1,1-1,-1 0,0 0,0 0,0 0,1 0,-1 0,0 0,1 0,-1 0,1 0,0 0,-1 0,1-1,0 1,0 0,-1-1,-9 30,2 1,0 0,2 0,1 1,1-1,1 18,-3 18,-8 294,12-167,2-145,-3 1,-1-1,-2 0,-2 0,-3 0,-1-2,-3 1,-1-2,-2 0,-6 6,21-44,0-1,-1 1,1-1,-1 1,-1-1,1 0,-1-1,0 1,0-1,0 0,0 0,-1 0,0-1,0 0,0 0,0 0,0-1,0 0,-1 0,1-1,-1 0,1 0,-1 0,0-1,1 0,-1 0,0-1,1 0,-1 0,1 0,-1-1,1 0,0 0,0-1,0 1,0-1,0-1,0 1,1-1,0 0,-1 0,2-1,-2-1,-2-8,0 0,1-1,1 1,1-2,0 1,1-1,0 1,1-1,1 0,1-1,0 1,1 0,1 0,0 0,1 0,1 0,0 0,1 0,1 1,1 0,0 0,1 0,0 1,1 0,1 0,0 1,1 0,0 1,7-6,14-12,1 3,1 0,1 2,1 2,1 1,1 2,1 1,1 3,10-3,103-28,-131 44</inkml:trace>
  <inkml:trace contextRef="#ctx0" brushRef="#br0" timeOffset="244.033">844 803,'0'24,"0"8</inkml:trace>
  <inkml:trace contextRef="#ctx0" brushRef="#br0" timeOffset="515.526">871 267,'0'0</inkml:trace>
  <inkml:trace contextRef="#ctx0" brushRef="#br0" timeOffset="749.591">1097 973,'17'-65,"3"1,2 1,4 1,6-8,-24 53,-6 11,0 0,0 0,1 0,0 1,0-1,1 1,-1 0,1 0,0 0,1 1,-1-1,1 1,3-3,-6 8,0 1,0-1,0 0,-1 0,1 1,0-1,-1 1,1 0,-1-1,0 1,1 0,-1 0,0 0,0 0,0 0,-1 0,1 0,0 0,-1 0,1 0,-1 0,0 1,1-1,-1 0,0 0,-1 0,1 0,0 1,-1-1,1 0,-1 2,1-2,-1 9,0 0,1 1,0-1,0 0,2 0,-1 0,1 0,1 0,0 0,1 0,0-1,0 1,1-1,0-1,1 1,0-1,1 1,0-2,0 1,9 6,-14-13,1-1,0 0,0 0,0 0,0 0,0 0,0-1,0 0,0 1,0-1,0 0,0 0,0-1,0 1,0-1,0 1,0-1,0 0,0 0,0 0,0-1,-1 1,1-1,-1 1,1-1,-1 0,1 0,-1 0,2-2,55-77,-49 64,-7 12,-1 0,1 0,1 1,-1-1,1 1,-1 0,1 0,0 0,0 1,1-1,-1 1,1 0,0 0,0 1,0-1,0 1,3-1,11-1</inkml:trace>
  <inkml:trace contextRef="#ctx0" brushRef="#br0" timeOffset="1344.497">1888 606,'-20'7,"0"0,1 1,0 1,1 1,0 1,0 0,1 1,1 1,0 1,1 0,-8 10,20-21,-1 0,1 0,0 0,0 0,1 0,-1 1,1 0,0-1,0 1,0 0,0 0,0 0,1 0,0 0,0 0,0 0,0 1,1-1,0 0,-1 0,2 1,-1-1,0 0,1 1,0-1,0 0,0 0,0 0,1 0,0 0,0 0,0 0,0-1,0 1,1-1,0 1,-1-1,1 0,0 0,1 0,-1 0,1-1,-1 1,1-1,0 0,2 1,6-2,-1-1,1 0,-1 0,1-1,-1-1,1 0,-1-1,0 0,0 0,0-1,0-1,-1 0,0 0,0-1,0 0,-1-1,0 0,0-1,0 0,-1 0,0 0,-1-1,0-1,2-2,-6 8,-3 2,1 0,-1 0,1 1,0-1,0 0,0 1,0-1,0 1,0-1,0 1,1-1,-1 1,0 0,1 0,-1 0,1 0,0 0,-1 0,1 0,0 0,-1 0,1 1,0-1,0 1,0-1,0 1,-1 0,1 0,0 0,0 0,0 0,0 0,0 0,0 1,12 31,-13-28,0 0,0-1,1 1,-1-1,1 0,-1 1,1-1,0 0,1 0,-1 0,0 0,1 0,-1-1,1 1,0-1,0 1,0-1,0 0,1 0,-1-1,3 2,2-1,1 1,0-1,0-1,0 0,0 0,0-1,0 0,0 0,0-1,0 0,0-1,0 0,0 0,0-1,-1 0,1-1,-1 0,0 0,0 0,-1-1,1-1,2-1,14-14,-1-1,-1-2,0 0,-2-1,-1-1,-1 0,-1-2,-2 0,0-1,-1-4,-5 9,-1 0,-1-1,-1 0,-1 0,-1-1,-2 1,0-1,-2 0,-1 1,0-1,-2 1,-2-1,0 0,-38-70,41 93,0 1,1-1,-1 1,0 0,-1 0,1 0,0 0,-1 0,1 0,-1 0,1 1,-1 0,0-1,0 1,1 0,-1 0,0 0,0 1,0-1,0 1,0 0,0-1,0 1,0 1,0-1,0 0,0 1,0-1,0 1,0 0,0 0,-2 1,-6 7,1-1,0 1,1 1,-1 0,2 0,0 1,0 0,1 0,0 1,1 0,0 0,1 1,0-1,1 1,1 0,0 1,1-1,0 0,1 4,-2 10,2 1,1-1,2 1,0-1,2 0,1 0,1 0,1-1,1 0,2 0,0-1,2 0,1-1,1 0,1-1,0-1,2 0,1-2,0 0,2 0,0-2,12 8,-17-12,1-1,1-1,0-1,1 0,0-1,0-1,1-1,0 0,0-1,1-2,0 0,0-1,1-1,-1 0,12-1,12-14,-26 5</inkml:trace>
  <inkml:trace contextRef="#ctx0" brushRef="#br0" timeOffset="3328.791">3553 493,'22'203,"30"23,-52-223,0-1,0 1,1-1,-1 1,1-1,-1 0,1 1,0-1,0 0,0 1,0-1,1 0,-1 0,0 0,1 0,-1 0,1-1,0 1,0 0,0-1,0 1,0-1,0 1,0-1,0 0,0 0,1 0,-1 0,0-1,1 1,-1 0,0-1,1 0,-1 0,1 0,-1 0,1 0,-1 0,1 0,-1-1,0 1,1-1,-1 0,0 0,1 0,-1 0,0 0,0 0,0 0,6-7,-1 0,0 0,0 0,-1-1,0 0,-1 0,0-1,0 1,2-10,7-10,150-326,-124 244,-35 110,-2 5</inkml:trace>
  <inkml:trace contextRef="#ctx0" brushRef="#br0" timeOffset="4032.978">4455 521,'-8'6,"-61"45,3 2,2 3,-34 40,62-28,36-66,-1 0,1 0,-1 0,1-1,0 1,0 0,0 0,0 0,0 0,1 0,-1 0,0 0,1 0,0 0,-1-1,1 1,0 0,0 0,0-1,0 1,0-1,0 1,0-1,1 1,-1-1,1 0,-1 1,1-1,-1 0,1 0,0 0,-1 0,1 0,0-1,0 1,0-1,1 1,5-1,-1 0,0 0,1-1,-1 0,0 0,1-1,-1 0,0-1,-1 1,1-1,0 0,-1-1,1 0,-1 0,0 0,0-1,-1 0,4-4,179-202,-136 152,-51 59,1 0,-1 0,0 0,0 0,0 0,0 0,0 1,1-1,-1 1,0-1,0 1,0-1,0 1,0-1,0 1,0 0,0 0,-1-1,1 1,0 0,0 0,-1 0,1 0,0 0,-1 0,1 0,-1 0,1 0,-1 0,0 0,1 0,-1 1,0-1,0 0,0 0,0 0,0 0,0 1,0-1,0 0,0 0,0 0,-1 0,1 0,-1 1,1-1,-1 0,1 0,0 1,-1 9,0-1,1 1,1 0,0-1,0 1,1-1,0 1,1-1,0 0,1 0,0 0,0 0,1-1,1 1,-1-1,1-1,1 1,0-1,0 0,1 0,-1-1,2 0,-1-1,1 0,0 0,0-1,0 0,1 0,0-1,1 0,5-5,1 0,-1-1,1-1,-1 0,0-1,0-1,-1-1,1 0,-1-1,-1 0,1-1,-1-1,-1-1,1 1,-2-2,1 0,-2-1,1 0,-1 0,1-5,-2 8,18-22,-2 0,-1-2,-1-1,-2 0,-2-2,-1-1,-1 0,-3-1,-1-1,7-32,-14 51,-2-1,0-1,-2 1,0 0,-1-1,-1 0,-2 1,0-1,-3-13,4 31,0 1,0 0,-1 0,1 0,-1 0,0 0,0 0,0 0,-1 0,1 0,-1 0,1 1,-1-1,0 1,0-1,0 1,0-1,0 1,-1 0,1 0,-1 0,1 1,-1-1,0 1,0-1,0 1,0 0,0 0,0 0,0 0,0 1,0-1,0 1,0 0,0 0,-1 0,1 0,0 0,0 1,-1 0,-8 7,0 1,1 1,0 0,0 1,2 0,-1 0,1 1,1 0,0 1,1 0,0 0,1 0,1 1,0 0,0 0,2 1,-2 8,-1 3,1 1,1 0,2 0,0 0,2 0,1 0,1 0,2 0,0 0,2 0,1-1,1 0,10 22,-14-35,1-1,0 0,1 0,0 0,1-1,0 0,1 0,0-1,1 0,0 0,0-1,1 0,0-1,1 0,0-1,0 0,1-1,-1 0,2 0,-1-2,0 1,1-1,9 1,-16-6,-1 1,1-1,-1 0,1 0,-1-1,1 0,-1 0,0 0,0 0,0-1,0 0,-1 0,1 0,-1-1,1 1,-1-1,0 0,1-2,6-9</inkml:trace>
  <inkml:trace contextRef="#ctx0" brushRef="#br0" timeOffset="4318.956">5528 436,'-3'15,"0"0,1 0,1 0,0 0,1 0,0 0,1 0,1 0,1 0,0 0,0 0,2-1,0 0,0 0,2 0,-1 0,2-1,0 0,0-1,1 0,8 8,-12-17,0 0,1-1,-1 1,1-1,-1 0,1-1,0 1,-1-1,1 0,0-1,0 1,0-1,0 0,-1-1,1 1,0-1,0-1,0 1,-1-1,1 0,-1 0,1 0,-1-1,0 0,8-3,-1-1,-1 0,1-1,-1 0,-1-1,1 0,-2 0,1-1,6-10,-4 3,-1-1,0 0,-2 0,0-1,-1 0,-1-1,0 0,-2 0,2-12,-4 9</inkml:trace>
  <inkml:trace contextRef="#ctx0" brushRef="#br0" timeOffset="4701.733">6120 634,'35'-6,"-1"0,0-2,-1-2,29-12,-53 18,0 0,-1 0,1-1,-1 0,0 0,-1-1,1 0,-1 0,0-1,-1 0,1 0,-2-1,1 0,-1 0,0 0,0 0,-1-1,0 0,-1 0,0-1,-2 7,0 0,-1 0,1 0,-1 0,0 0,0 0,0 0,0 0,-1 0,1 0,-1 0,0 0,0 0,0 0,0 0,0 0,-1 1,1-1,-1 1,0-1,0 1,0 0,0-1,0 1,0 0,-1 0,1 0,0 1,-1-1,0 1,1-1,-1 1,0 0,0 0,0 0,0 0,0 1,0-1,0 1,0 0,0-1,0 2,0-1,0 0,0 0,0 1,0 0,1-1,-1 1,0 0,0 1,0-1,1 0,-12 4,1 0,0 0,0 1,0 0,1 1,0 1,1 0,0 1,0 0,0 0,1 1,1 1,0-1,0 2,1-1,1 1,0 0,0 1,1 0,1 0,0 0,1 0,0 1,1 0,-1 13,4-23,0 0,1 0,-1 0,1 0,0 0,0 0,1 0,-1 0,1-1,0 1,0 0,0-1,0 0,1 1,0-1,-1 0,1 0,0 0,0-1,0 1,1-1,-1 0,1 0,-1 0,1 0,0 0,0-1,0 0,-1 0,1 0,0 0,0-1,1 1,-1-1,0 0,0 0,0 0,0-1,0 0,1 0,141-6,-112 0</inkml:trace>
  <inkml:trace contextRef="#ctx0" brushRef="#br0" timeOffset="4996.685">6911 380,'-12'1,"0"1,1 0,-1 0,1 1,0 1,0 0,0 1,0 0,1 0,0 1,0 0,0 1,1 0,0 1,0 0,1 0,0 1,-1 2,7-6,1-1,0 0,1 0,-1 1,1-1,0 1,0-1,0 0,0 1,1-1,0 0,0 1,0-1,0 0,1 0,0 0,0 0,0 0,0 0,0-1,1 1,0-1,-1 1,1-1,1 0,-1 0,0 0,1-1,-1 1,1-1,0 0,2 1,37 40,-40-38,1-1,-1 0,0 1,-1 0,1-1,-1 1,0 0,0 0,0 1,-1-1,0 0,0 0,0 1,-1-1,1 1,-1-1,-1 0,1 1,-1-1,0 1,0-1,0 0,-1 0,0 0,0 0,0 0,-1 0,1 0,-2 1,-1 1,1-1,-1 1,0-1,0 0,-1-1,0 1,0-1,0 0,-1-1,1 0,-1 0,0 0,0-1,-1 0,1 0,-1 0,1-1,-1-1,0 1,0-1,1 0,-1-1,0 0,0 0,0-1,-6-1,-4-5</inkml:trace>
  <inkml:trace contextRef="#ctx0" brushRef="#br0" timeOffset="17019.304">391 1763,'34'-7,"-1"-1,0-2,-1-1,0-1,-1-2,0-2,-1 0,-1-2,0-2,11-10,25-65,-63 91,0 0,0 0,-1 0,1-1,-1 1,0 0,-1 0,1-1,-1 1,0 0,0-1,0 1,0 0,-1-1,0 1,0 0,0 0,0-1,-1 1,1 0,-1 0,0 1,-1-1,0-2,2 5,0 0,0 0,0 0,0 0,0 0,0 0,0 0,-1 0,1 0,0 1,0-1,-1 1,1-1,-1 1,1-1,0 1,-1-1,1 1,-1 0,1 0,-1 0,1 0,0 0,-1 0,1 0,-1 1,1-1,-1 0,1 1,0-1,-1 1,1 0,0-1,0 1,-1 0,1 0,0 0,0 0,0 0,0 0,0 0,-1 1,-31 54,4 140,18 110,13-226,-4 1,-3-1,-4 0,-3-1,-13 37,18-93,-1 0,-1 0,-1-1,-1 0,-1-1,0 0,-2-1,-1-1,0 0,-1-1,-1 0,-1-1,0-2,-1 1,-1-2,-1-1,1 0,-2-2,0 0,0-2,-21 7,40-15,0 1,-1-1,1 0,-1 0,1 0,-1-1,1 1,-1-1,0 0,1 0,-1 0,1 0,-1-1,0 0,1 1,-1-1,1 0,-1-1,1 1,0-1,0 1,-1-1,1 0,0 0,1 0,-1-1,0 1,1-1,-1 1,1-1,0 0,-1 0,2 0,-1 0,0 0,1-1,-1 1,1-1,0 1,0-1,0 1,0-1,1 1,0-1,0 0,2-13,1 1,0-1,2 1,0 0,0 0,2 0,0 1,1 0,0 1,1-1,1 2,5-6,8-17,2-6,2 1,1 2,2 1,2 1,2 1,0 2,3 2,16-11,47-20,-74 46</inkml:trace>
  <inkml:trace contextRef="#ctx0" brushRef="#br0" timeOffset="17289.8">844 2101,'4'11,"2"-1,-1 1,2-1,-1-1,1 1,1-1,-1-1,2 1,-1-1,1-1,0 0,1 0,-1 0,3-1,-7-3,1 0,-1-1,1 1,0-1,-1-1,1 1,0-1,0 0,0-1,0 1,0-1,0 0,0-1,0 1,0-1,0-1,0 1,0-1,-1 0,1 0,-1 0,1-1,-1 0,0 0,0 0,0-1,0 0,0 0,14-15,-2-1,0 0,-2-2,0 1,12-25,-12 21,11-5,-15 25</inkml:trace>
  <inkml:trace contextRef="#ctx0" brushRef="#br0" timeOffset="17657.118">1379 2328,'205'-277,"-205"276,0 0,0 0,1 0,-1 0,1 0,-1 0,0 0,1 0,0 0,-1 0,1 0,-1 0,1 1,0-1,0 0,0 0,-1 1,1-1,0 0,0 1,0-1,0 1,0-1,0 1,0-1,0 1,0 0,0 0,0-1,0 1,1 0,-1 0,0 0,0 0,0 0,0 1,0-1,0 0,0 0,0 1,0-1,0 0,0 1,0-1,0 1,0 0,0-1,0 1,0 0,0-1,-1 1,1 0,0 0,-1 0,1 0,0 0,-1 0,1 0,-1 0,6 54,-7-51,1 0,-1 0,0 0,1 0,0 0,0 0,0 0,0 0,1 0,0 0,0 0,0-1,0 1,0 0,1 0,-1-1,1 1,0-1,0 1,1-1,-1 0,1 0,-1 0,1 0,0 0,0-1,1 0,-1 1,0-1,1 0,-1 0,1-1,-1 1,1-1,0 0,0 0,0 0,3 0,5-2,0-2,0 0,0 0,-1-1,1-1,-1 0,0 0,-1-1,1-1,-1 1,0-2,-1 1,0-1,0-1,-1 0,0 0,0 0,2-5,17-15,-14 14,-3 2</inkml:trace>
  <inkml:trace contextRef="#ctx0" brushRef="#br0" timeOffset="17906.152">2310 1932,'-18'10,"-6"2,0 1,0 1,2 1,-1 0,2 2,0 1,1 1,1 0,1 2,1 0,-1 3,16-22,0 1,0 0,1 0,-1-1,1 1,0 0,0 0,0 0,0 0,0 1,1-1,-1 0,1 0,0 0,0 0,0 1,0-1,0 0,1 0,0 0,0 0,-1 0,2 0,-1 0,0 0,1 0,-1 0,1 0,0-1,0 1,0-1,0 1,0-1,3 2,10 4,0 0,0-1,1-1,-1-1,1 0,1-1,-1 0,1-2,-1 0,1-1,0 0,0-1,0-1,-1-1,1-1,-1 0,1-1,-1 0,15-7,71-44,-83 41</inkml:trace>
  <inkml:trace contextRef="#ctx0" brushRef="#br0" timeOffset="18155.189">2960 1509,'-14'39,"-10"31,-1 14,4-3,6-11,5-11,4-7,3-8,-2-10,0-7,0-4,1 1,1-1,7-3,1 0,1-5</inkml:trace>
  <inkml:trace contextRef="#ctx0" brushRef="#br0" timeOffset="18368.303">2677 1875,'39'-4,"26"2,8 2,-4 1,-10 1,-8-1,-10 0,-11 5,-6 1,-2-1,0-1,-4-1</inkml:trace>
  <inkml:trace contextRef="#ctx0" brushRef="#br0" timeOffset="18624.329">3327 2187,'0'0</inkml:trace>
  <inkml:trace contextRef="#ctx0" brushRef="#br0" timeOffset="18869.36">3383 1735,'-9'0,"-4"0</inkml:trace>
  <inkml:trace contextRef="#ctx0" brushRef="#br0" timeOffset="19103.922">3665 1932,'-6'12,"1"0,0 1,1 0,0 0,1 0,0 0,1 1,1-1,0 1,1-1,0 1,1-1,1 1,0-1,1 0,3 11,-5-22,1 1,-1 0,1 0,0 0,0-1,0 1,0-1,0 0,0 1,1-1,-1 0,1 0,-1-1,1 1,0-1,0 1,0-1,0 0,0 0,0 0,0 0,0 0,0-1,1 0,-1 1,0-1,0 0,0-1,1 1,-1 0,0-1,0 0,0 0,0 0,0 0,1-1,4-1,-1 0,1 0,-1-1,1-1,-1 1,0-1,-1 0,1-1,-1 0,0 0,0 0,-1 0,3-5,-3 0,0 1,-1-2,0 1,-1 0,-1-1,1 0,-2 0,1 1,-2-1,0 0,0 0,-1 0,-2-7,3 14,-1 1,0 0,-1 0,1 0,-1 0,1 0,-1 0,-1 0,1 1,0-1,-1 1,0 0,1-1,-1 1,-1 0,1 1,0-1,-1 1,1-1,-1 1,0 0,0 0,0 1,0-1,0 1,0 0,0 0,0 0,-1 0,1 1,0 0,0 0,-1 0,1 0,0 1,0 0,-1-1,1 2,-1-1,-15 5</inkml:trace>
  <inkml:trace contextRef="#ctx0" brushRef="#br0" timeOffset="19404.863">4061 2215,'16'-26,"2"0,1 2,0 0,2 2,19-17,-40 38,1 0,0-1,0 1,-1-1,1 1,0 0,0 0,1 0,-1-1,0 1,0 0,0 0,1 1,-1-1,0 0,1 0,-1 1,1-1,-1 0,1 1,-1 0,1-1,-1 1,1 0,0 0,-1 0,1 0,-1 0,1 0,0 0,-1 1,1-1,-1 0,1 1,-1-1,1 1,-1 0,0-1,1 1,-1 0,0 0,1 0,-1 0,0 0,0 0,0 1,0-1,0 0,0 0,0 1,0-1,-1 1,1-1,0 0,-1 1,1-1,-1 1,0 0,4 20,-5-18,0-1,1 1,0 0,0-1,0 1,0-1,1 1,-1 0,1-1,0 1,0-1,0 0,1 1,-1-1,1 0,0 1,0-1,0 0,0-1,0 1,1 0,-1-1,1 1,0-1,0 1,0-1,0 0,0-1,0 1,0 0,1-1,-1 0,0 0,1 0,-1 0,1 0,3 0,8-6,-1 0,1-1,-1-1,-1 0,1-1,-1 0,-1-1,0 0,0-1,0-1,-2 0,1 0,-1-1,-1 0,0-1,6-12,58-86,-59 87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84 389,'27'-7,"0"-1,-1-1,-1-1,1-1,-1-1,-1-1,-1-2,0 0,0-2,18-17,-36 30,-1 0,1 0,-1 0,0-1,0 1,0-1,-1 0,1 0,-1-1,-1 1,1-1,-1 1,0-1,0 0,0 0,-1 0,0 0,0 0,-1 0,1 0,-1 0,-1 0,1 0,-1 0,0 0,0 0,-1 0,0 0,0 0,0 1,-1-1,0 1,0-1,-4 1,1 1,-1 0,0 1,0 0,-1 0,1 0,-1 1,1 0,-1 0,0 1,1 0,-1 0,0 1,0 0,0 0,0 1,0 0,1 1,-1-1,0 1,1 1,0 0,-1 0,-4 3,0-2,-1 1,1 0,0 1,0 0,0 1,1 0,0 1,1 0,0 1,0 0,0 1,1 0,1 0,0 1,0 0,1 1,1-1,0 1,0 0,1 1,1 0,0-1,1 1,0 1,1-1,0 0,1 0,1 1,0-1,1 1,0-1,2 7,0-14,0 1,0 0,0-1,1 0,0 0,0 0,1 0,0-1,0 0,0 0,0 0,1 0,0-1,0 0,0 0,0-1,1 0,0 0,-1 0,1-1,0 0,0 0,0 0,0-1,1-1,4 1,13 1,1-2,0 0,0-2,0-1,0-1,21-6,-20 4,0-2,-1 0,0-2,0 0,-1-2,-1-1,0-1,-1-1,0-1,6-7,-12 5</inkml:trace>
  <inkml:trace contextRef="#ctx0" brushRef="#br0" timeOffset="376.8">592 473,'260'-276,"-196"220,-64 56,1 0,0 0,0 1,0-1,0 1,0-1,-1 1,1-1,0 1,0-1,-1 1,1-1,0 1,-1 0,1 0,-1-1,1 1,-1 0,1 0,-1 0,0-1,1 1,-1 0,0 0,0 0,1 0,-1 0,0 0,0 0,0-1,0 1,0 0,0 0,-1 0,1 0,0 0,0 0,-1 0,1 0,0-1,-1 1,1 0,-1 0,1 0,-1-1,1 1,-1 0,0-1,1 5,-6 27,2-23,1 1,1-1,0 0,0 1,1-1,0 1,0-1,1 1,0-1,1 1,0-1,1 1,0-1,0 0,1 0,0 1,1-2,0 1,0 0,1-1,0 0,2 2,-3-8,-1 0,0 0,1 0,-1-1,1 1,-1-1,1 0,0 0,-1-1,1 1,0-1,0 1,0-1,0-1,-1 1,1 0,0-1,0 0,-1 0,1 0,0 0,-1 0,1-1,-1 0,83-47,-57 27,-1-2,-1-1,-2-1,0-1,-2-1,8-14,13-33,-32 57</inkml:trace>
  <inkml:trace contextRef="#ctx0" brushRef="#br0" timeOffset="977.181">1410 389,'35'-8,"-1"-2,0 0,-1-3,0 0,-1-2,-1-2,0-1,8-7,28-55,-66 78,0-1,0 1,0-1,0 0,0 1,0-1,-1 0,1 1,-1-1,0 0,0 0,0 1,0-1,0 0,-1 0,1 1,-1-1,0 0,1 1,-1-1,0 1,-1-1,1 1,0-1,-1 1,0 0,1 0,-1-1,0 1,0 0,0 1,0-1,0 0,-1 1,0-2,-3 1,1-1,0 1,0 0,-1 1,1-1,-1 1,1 0,-1 0,0 1,1 0,-1 0,0 0,0 0,1 1,-1 0,1 0,-1 1,1 0,-1 0,1 0,0 0,0 1,0 0,0 0,-1 1,-5 3,1 1,0 0,1 0,0 1,0 0,0 0,2 1,-1 0,1 1,0-1,0 3,4-7,0 0,0 0,0 0,0 1,1-1,0 1,1-1,-1 1,1 0,0-1,1 1,0 0,0 0,0-1,1 1,0 0,0-1,1 1,0 0,0-1,0 0,1 1,0-1,0 0,1-1,0 1,0 0,0-1,0 0,1 0,0 0,0-1,0 0,1 0,-1 0,1 0,0-1,4 2,7-2,0 0,0-2,0 1,0-2,0-1,0 0,0-1,0 0,0-2,0 0,-1-1,1 0,-1-1,-1-1,1-1,-1 0,1-2,28-18,-2-2,-2-2,0-1,-2-2,1-5,-32 35,-1 0,0-1,0 0,0 0,0-1,-1 1,0-1,-1 0,1-1,-1 1,-1-1,0 0,0 0,0 0,-1 0,0 0,0 0,-1-1,-1 1,1-1,-1-4,-1 12,1 0,-1-1,1 1,-1 0,0-1,1 1,-1 0,0 0,0 0,0-1,0 1,0 0,0 0,-1 0,1 1,0-1,0 0,-1 0,1 1,0-1,-1 1,1-1,0 1,-1-1,1 1,-1 0,1 0,-1 0,1 0,-1 0,1 0,-1 0,1 0,-1 1,1-1,0 0,-1 1,1 0,-1-1,1 1,0 0,0-1,-1 1,1 0,0 0,-55 46,53-44,0 1,1-1,-1 1,1 0,0 0,-1 0,2 0,-1 0,1 0,-1 0,1 1,0-1,1 0,-1 1,1-1,0 1,0-1,0 1,0-1,1 0,0 1,0-1,0 0,0 1,1-1,0 0,0 0,0 0,0 0,0-1,1 1,0-1,0 1,0-1,0 0,0 0,1 0,-1 0,1-1,1 1,44 23,-43-24,-1 0,1 0,-1 0,0 1,0 0,0 0,0 0,0 0,-1 1,1 0,-1 0,0 0,0 1,-1-1,1 1,-1 0,0 0,0 0,-1 1,1-1,-1 1,0 1,-1 0,-1 0,1 0,-1 0,-1 0,0 0,0 0,0 0,-1 0,0 0,0-1,0 1,-1-1,0 1,-1-1,1 0,-1 0,0 0,-1-1,0 1,-3 7,-7 9</inkml:trace>
  <inkml:trace contextRef="#ctx0" brushRef="#br0" timeOffset="1466.271">2737 135,'-30'18,"1"2,1 1,1 1,1 1,1 1,1 2,1 0,-12 20,13 8,22-53,-1 0,1 0,0 0,0 0,0 1,0-1,0 0,0 0,0 0,0 0,0 0,0 0,1 0,-1 0,0 0,1 0,-1 0,1 0,-1 0,1 0,0-1,-1 1,1 0,0 0,-1 0,1-1,0 1,0 0,0-1,0 1,-1-1,1 1,0-1,0 1,0-1,0 0,0 1,0-1,0 0,1 0,-1 0,0 0,0 0,0 0,0 0,0 0,0 0,0-1,1 1,11-4,1 0,-1 0,0-1,0-1,-1-1,0 1,0-2,-1 0,1 0,-2-1,5-4,16-12,-5 6,-8 4,0 0,2 2,-1 0,2 1,-1 1,2 1,-1 0,1 2,16-3,-35 10,1 0,-1 0,0 1,1 0,-1 0,1 0,-1 0,0 0,1 1,-1-1,0 1,0 0,1 0,-1 0,0 1,0-1,0 1,0-1,0 1,-1 0,1 0,-1 0,1 1,-1-1,1 1,-1-1,0 1,0 0,-1 0,1 0,0 0,-1 0,0 0,0 0,0 0,0 0,0 1,-1-1,1 2,-2 206,-4-170,-2 0,-1-1,-3 0,-1-1,-1 0,-2-1,-2 0,-8 10,-2 8,-2-2,-2-1,-3-1,-1-2,-40 41,74-89,0 0,0-1,0 1,0 0,0-1,0 1,0-1,0 0,-1 1,1-1,0 0,-1 0,1 0,-1 0,0 0,1 0,-1 0,0-1,1 1,-1 0,0-1,0 0,0 1,0-1,1 0,-1 0,0 0,0 0,0 0,0-1,1 1,-1 0,0-1,0 1,1-1,-1 0,0 0,0 1,1-1,-1 0,1 0,-1-1,1 1,0 0,-1 0,1-1,0 1,0-1,0 1,-1-2,-1-12,1 1,1-1,0 1,1-1,1 1,0-1,1 1,0-1,1 1,1 0,0 0,1 0,1 1,0 0,1-1,8-24,47-101,-41 103</inkml:trace>
  <inkml:trace contextRef="#ctx0" brushRef="#br0" timeOffset="2011.257">3274 106,'-31'59,"3"2,3 1,-15 59,34-58,6-61,0-1,0 0,0 1,0-1,0 1,1-1,-1 0,1 1,-1-1,1 0,-1 1,1-1,0 0,-1 0,1 0,0 1,0-1,0 0,0 0,0 0,0 0,0-1,0 1,1 0,-1 0,0-1,1 1,-1-1,0 1,1-1,-1 1,0-1,1 0,-1 0,1 0,-1 1,0-2,1 1,-1 0,1 0,10-5,0 0,0 0,-1-1,0-1,0 0,0 0,-1-1,0-1,-1 0,0 0,0-1,7-10,-14 17,41-47,-28 31,1 0,0 1,2 1,0 0,0 2,13-9,-28 23,-1-1,0 1,0-1,1 1,-1 0,1-1,-1 1,1 1,-1-1,1 0,0 1,-1-1,1 1,0 0,-1 0,1 0,0 0,0 0,-1 0,1 1,0 0,-1-1,1 1,-1 0,1 0,-1 0,1 1,-1-1,0 1,1-1,-1 1,0 0,0 0,0-1,0 2,-1-1,1 0,-1 0,1 0,-1 1,0-1,1 3,48 216,-22-89,-12-65,-3 0,-4 0,0 29,-6-76,-1-1,-1 1,-1 0,-1-1,0 1,-2 0,0-1,-1 1,-1-1,-1-1,-1 1,0-1,-1 0,-1 0,-1-1,0 0,-2-1,0 0,0-1,-1 0,-1-1,-1-1,-8 6,21-16,-1-1,0 1,0-1,0 0,0 0,-1 0,1 0,0-1,-1 1,1-1,-1 0,0 0,1 0,-1-1,0 1,1-1,-1 0,0 0,0 0,1-1,-1 1,0-1,1 0,-1 0,0 0,1 0,0-1,-1 1,1-1,0 0,-1 0,1 0,0 0,1-1,-1 1,0-1,1 0,-1 0,1 0,0 0,0 0,0 0,1-1,-1 1,0-1,0-21,1 0,1 0,1 0,1 0,1 0,1 1,1-1,2 1,0 0,2 1,3-7,0-4,2 0,0 2,3 0,0 0,3 2,0 0,2 1,0 2,15-13,23-22,-39 37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35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73 621,'-3'-6,"0"3,6 23,0 378,-2-388,-1 0,0 0,-1 0,0 0,0 0,-1 0,-1-1,0 1,0 0,0-1,-1 0,-4 6,7-14,0-1,0 1,0 0,0-1,0 1,0-1,0 1,0-1,0 0,0 1,0-1,-1 0,1 0,0 0,0 0,0 0,0 0,-1 0,1 0,0 0,0 0,0-1,0 1,0-1,0 1,-1 0,1-1,0 0,0 1,1-1,-1 0,0 1,0-1,0 0,0 0,0 0,1 0,-1 0,1 0,-1 0,0 0,1 0,-1 0,1 0,0 0,-1 0,1 0,0-1,0 1,0 0,0 0,0 0,0 0,0-1,0 1,0 0,1 0,0-13,1-1,0 1,1 0,1 0,1 0,-1 1,2 0,0-1,1 2,0-1,6-6,-6 5,23-32,1 1,3 1,1 2,2 1,2 2,2 2,1 1,2 3,37-22,-72 48,0 1,1 0,-1 0,1 1,0 1,1 0,-1 0,1 1,-1 0,1 1,0 0,0 1,0 0,1 0,-1 2,3-1,-11 3,0 0,0 0,0 0,0 0,0 0,0 1,-1-1,0 1,0 0,0 0,0 0,0 0,-1 0,0 0,0 0,0 0,0 1,0-1,-1 0,0 0,0 1,0-1,-1 0,1 1,-1-1,0 0,0 0,-1 0,1 0,-1 0,0 0,0 0,0 0,-2 2,-10 15,-1 0,-1-1,0-1,-2-1,0 0,-1-1,0-1,-2-1,0-1,0-1,-1 0,-1-2,0-1,-12 4,-37 0,71-14,-1 0,0-1,1 1,-1 0,0-1,1 1,-1-1,1 1,-1-1,0 0,1 0,0 1,-1-1,1 0,0-1,-1 1,1 0,0 0,0 0,0-1,0 1,0 0,0-1,0 1,0-1,1 1,-1-1,1 0,-1 1,1-1,-1 0,1 1,0-1,0 0,0 1,0-1,0 0,0 1,0-1,1 0,2-20</inkml:trace>
  <inkml:trace contextRef="#ctx0" brushRef="#br0" timeOffset="334.378">1032 537,'-14'15,"1"1,0 1,1 0,1 1,0 0,2 0,0 1,1 0,1 1,0 2,6-20,0 0,0 0,0 0,0 0,0 0,0 1,1-1,-1 0,1 0,0 1,0-1,0 0,0 0,0 1,0-1,0 0,1 0,-1 1,1-1,0 0,0 0,-1 0,1 0,1 0,-1 0,0 0,0 0,1 0,-1 0,1-1,0 1,-1-1,1 1,0-1,0 0,0 1,0-1,0 0,0 0,0 0,0-1,0 1,1 0,1-1,4-3,1-1,0-1,-1 1,0-1,0-1,0 1,-1-1,0-1,0 0,-1 0,1 0,-1 0,-1-1,0 0,0 0,0-1,0-1,-2 2,0 0,0 0,0 0,-1 0,0 0,-1-1,1 1,-2-1,1 1,-1-1,-1 1,1-1,-2 1,1-1,-1 1,0 0,-1 0,0 0,0 0,0 0,-1 0,-1 1,1 0,-1 0,0 0,-1 1,0-1,0 1,-6-4,-6 1</inkml:trace>
  <inkml:trace contextRef="#ctx0" brushRef="#br0" timeOffset="649.791">1709 57,'-14'38,"-10"33,0 13,3-3,1-10,4-8,4-9,4-10,4-7,3-5,1-4,-5-1,0-1,0 1,1 0,-4-5,0-10,1-8</inkml:trace>
  <inkml:trace contextRef="#ctx0" brushRef="#br0" timeOffset="1135.886">1344 509,'82'19,"1"-4,1-3,0-5,0-2,12-5,-87-1,0 0,1-1,-1 0,0-1,0 0,0 0,0-1,-1 0,1 0,-1-1,0 0,-1-1,1 0,-1 0,0 0,0-1,-1 0,0 0,0-1,-1 0,1-2,-4 8,0 0,-1 1,0-1,1 0,-1 0,0 0,0 0,0 0,0 0,0 0,0 0,-1 0,1-1,-1 1,0 0,1 0,-1-1,0 1,0 0,0 0,-1-1,1 1,-1 0,1 0,-1 0,0-1,1 1,-1 0,0 0,0 0,-1 0,1 0,0 1,-1-1,1 0,-1 1,0-1,1 0,-1 1,0 0,0 0,0-1,0 1,0 0,0 0,0 1,0-1,0 0,-1 1,1-1,0 1,-2 0,-6 1,0 0,0 1,1 0,-1 0,0 1,1 1,0 0,-1 0,2 1,-1 0,0 0,1 1,0 0,0 0,1 1,0 0,0 1,1-1,0 1,0 0,0 1,1 0,1-1,-1 2,2-1,-1 0,1 1,0 0,1-1,0 2,2-3,1-1,-1 0,1 0,0 0,1 0,-1 0,1 0,1 0,0-1,-1 1,2-1,-1 0,1 0,0 0,0 0,1 0,0-1,0 0,0 0,0 0,1-1,0 0,0 0,0 0,0-1,1 0,-1 0,1 0,0-1,0 0,0-1,0 1,5-1,14 4</inkml:trace>
  <inkml:trace contextRef="#ctx0" brushRef="#br0" timeOffset="1535.64">2076 820,'230'-253,"-229"252,26-22,-27 23,1 0,-1-1,0 1,1 0,-1 0,1 0,-1 0,1 0,-1 0,1 0,-1 0,1 0,-1 0,1 0,-1 0,1 0,-1 1,0-1,1 0,-1 0,1 0,-1 1,0-1,1 0,-1 0,1 1,-1-1,0 0,1 1,-1-1,0 0,0 1,1-1,-1 1,0-1,0 0,0 1,1-1,-1 1,0-1,0 1,0-1,0 1,0-1,0 1,0-1,0 0,0 1,0-1,0 1,0-1,0 1,0-1,-1 1,1-1,0 1,0-1,0 0,-1 1,1-1,0 0,-1 1,1-1,-4 33,3 79,2-107,0-1,0 0,1 0,-1 0,1 0,0 0,0 0,0-1,1 1,-1-1,1 1,0-1,0 0,0 0,1 0,-1-1,1 1,-1-1,1 1,0-1,0-1,0 1,0 0,4 0,5-1,0 0,0-1,0-1,0 0,0-1,0 0,0-1,0 0,-1-1,1-1,-1 0,0 0,0-1,-1-1,0 0,0 0,-1-1,0-1,0 0,-1 0,0-1,3-4,1 2,49-55,-49 45</inkml:trace>
  <inkml:trace contextRef="#ctx0" brushRef="#br0" timeOffset="1798.152">3177 1,'-9'43,"-9"34,0 12,2-2,4-13,4-9,4-10,-3-10,0-8,1-6,2 3,1-1,1-1,2-1,0-1,-5-5,-1-3,1-5</inkml:trace>
  <inkml:trace contextRef="#ctx0" brushRef="#br0" timeOffset="2033.715">2810 453,'43'4,"29"3,7-1,-10 3,-12 1,-11-1,-8-3,-6-2,-4-2,-6-1</inkml:trace>
  <inkml:trace contextRef="#ctx0" brushRef="#br0" timeOffset="2281.753">3516 621,'0'34,"0"11</inkml:trace>
  <inkml:trace contextRef="#ctx0" brushRef="#br0" timeOffset="2450.937">3488 340,'0'0</inkml:trace>
  <inkml:trace contextRef="#ctx0" brushRef="#br0" timeOffset="2919.565">3911 537,'-7'2,"-20"2,1 2,0 1,0 1,1 1,0 1,1 1,0 1,-12 9,34-20,0 0,0 0,0 0,0 1,0-1,1 1,-1-1,0 1,1 0,-1 0,1 0,-1 0,1 0,0 0,0 0,0 0,0 0,0 0,1 1,-1-1,1 0,-1 1,1-1,0 0,0 1,0-1,0 0,0 1,0-1,1 0,-1 1,1-1,0 0,0 0,0 1,0-1,0 0,0 0,0 0,1 0,-1 0,1-1,-1 1,1 0,0-1,0 1,0-1,-1 1,2-1,-1 0,0 0,0 0,0 0,0 0,2 0,7 1,-1-1,1 0,0 0,0-1,0-1,0 0,0 0,0-1,0 0,-1-1,1 0,-1-1,0 0,0 0,0-1,3-3,70-24,-79 32,1-1,-1 1,0 1,1-1,-1 1,0 0,1 0,-1 0,0 0,0 1,0 0,0-1,0 1,0 1,-1-1,1 1,-1-1,1 1,-1 0,0 0,0 1,0-1,-1 1,1-1,-1 1,0 0,2 3,-1-1,1-1,0 0,0 1,1-1,-1-1,1 1,0-1,0 0,1 0,-1 0,1-1,0 1,4 0,-1-4,-1 0,1 0,-1-1,1 0,-1-1,0 0,0 0,0-1,0 0,0-1,0 1,-1-2,1 1,-1-1,0 0,-1 0,1-1,-1 1,0-2,-1 1,1-1,-1 0,1-1,18-17,-1 4,-1 0,-1-2,0 0,-2-1,-1-1,-1-1,-1 0,-1-1,-2-1,0 0,-2-1,-2 0,0-1,2-20,-10 39,-1 0,0 0,0 0,-1 0,-1 0,0 0,0 0,-1 1,-1-1,0 1,0 0,-6-9,8 15,0 0,-1 0,0 0,0 0,0 0,0 1,0-1,-1 1,0 0,0 0,0 0,0 1,0 0,0-1,-1 1,1 1,-1-1,1 1,-1-1,0 1,1 1,-1-1,0 1,0-1,0 2,1-1,-1 0,0 1,0 0,-2 1,-5 2,0 2,1 0,0 0,0 1,0 0,1 1,0 0,0 1,1 0,0 1,0-1,1 2,1-1,0 1,0 0,1 1,1-1,0 1,-3 11,2-6,1 1,1-1,0 1,2 0,0 0,1 0,0 1,2-1,0 0,1 0,1 0,1 0,0-1,2 1,0-1,0 0,2 0,0-1,1 0,0-1,2 0,7 9,7 6,1-2,1-1,1-1,2-1,0-1,2-2,0-2,2 0,0-2,1-2,0-1,20 4,105 4,-131-23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54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354 683,'-17'4,"1"1,-1 0,1 1,0 1,1 0,0 1,0 1,1 0,0 1,0 1,1 0,1 1,0 0,-5 7,-18 58,34-75,0 0,1 1,-1-1,1 0,0 1,0-1,0 1,0-1,1 0,-1 1,0-1,1 0,0 1,-1-1,1 0,0 0,0 1,0-1,1 0,-1 0,0 0,1 0,0-1,-1 1,1 0,0-1,0 1,0-1,0 1,0-1,0 0,0 0,0 0,7 2,-1-1,1 0,-1 0,1-1,0 0,-1 0,1-1,0 0,0-1,-1 0,1 0,0-1,-1 0,0-1,1 0,-1 0,0-1,0 1,3-4,10-6,0 0,-1-2,-1 0,0-1,-1-1,4-7,4-1,-2-2,0-1,-2-1,-1-1,-2-1,-1 0,-1-2,-2 0,-1-1,-2 0,-1-1,-1 0,-3 0,0-1,-1-17,-7 42,0 0,0 0,-1 0,0 0,-1 0,0 1,-1-1,0 1,-4-7,7 15,0 0,0-1,-1 1,1 0,0 0,-1 0,0 0,1 0,-1 0,0 0,0 1,0-1,0 1,0-1,0 1,0 0,-1 0,1-1,0 2,-1-1,1 0,-1 0,1 1,-1 0,1-1,-1 1,1 0,-1 0,1 0,-1 1,0-1,1 1,0-1,-1 1,1 0,-1 0,1 0,0 0,-1 0,1 1,0-1,0 0,0 1,0 0,-12 10,1 1,0 1,1 0,0 0,1 1,1 1,1 0,0 0,0 1,2 0,0 0,-3 17,3-10,2 0,0 1,1 0,2 0,1 0,0 0,2 0,1 0,1 0,1 0,2-1,0 0,1 0,1 0,2-1,0 0,2-1,3 5,-5-10,0 0,2 0,0-1,1-1,0 0,1 0,1-2,0 0,1 0,0-2,1 0,12 5,-3-18,-18-7</inkml:trace>
  <inkml:trace contextRef="#ctx0" brushRef="#br0" timeOffset="182.658">1088 768,'-15'28,"-4"11</inkml:trace>
  <inkml:trace contextRef="#ctx0" brushRef="#br0" timeOffset="385.28">946 345,'19'-5,"7"-1</inkml:trace>
  <inkml:trace contextRef="#ctx0" brushRef="#br0" timeOffset="801.007">1342 373,'37'-38,"0"-2,-3-2,-1 0,-3-3,-1 0,11-28,-24 26,-38 72,7 11,2-1,2 2,1-1,2 2,2-1,1 1,2 0,1 7,-4 30,-10 464,14-476,-3 0,-2-1,-3 0,-2 0,-7 11,19-68,-1 0,0 0,-1 0,1 0,-1 0,0 0,0 0,0 0,-1-1,0 1,1-1,-2 0,1 0,0 0,-1 0,0 0,0-1,0 0,0 0,-1 0,1 0,-1 0,1-1,-1 0,0 0,0-1,0 1,0-1,0 0,-1 0,1-1,0 1,0-1,-1 0,1-1,-4 0,6-1,-1 1,0-1,1 0,-1-1,1 1,-1 0,1-1,0 0,0 0,0 0,1 0,-1 0,1-1,-1 1,1-1,0 0,1 1,-1-1,1 0,-1 0,1 0,0 0,1 0,-1 0,1-1,0-108,3 90,1 1,1 0,1 0,1 1,1-1,1 1,1 1,0 0,2 0,9-11,-2 8</inkml:trace>
  <inkml:trace contextRef="#ctx0" brushRef="#br0" timeOffset="4417.784">1877 232,'119'-184,"-119"186,0-1,0 0,-1 0,1 0,0 0,1 0,-1 0,0 0,0 0,0 0,1 0,-1 0,0 0,1 0,-1 0,1 0,-1 0,1 0,0 0,-1 0,1-1,0 1,0 0,-1 0,1-1,0 1,0 0,0-1,0 1,0-1,0 1,0-1,0 0,0 1,0-1,0 0,0 0,0 0,0 0,0 0,0 0,0 0,0 0,1 0,-1 0,0 0,0-1,0 1,0 0,0-1,0 1,0-1,0 1,-1-1,1 0,0 1,0-1,0 0,-1 0,1 1,0-1,-1 0,1 0,0 0,-1 0,1 0,-1 0,0 0,1-1,3 196,-31 111,-4-3,-15 64,37-314,-17 26,25-77,0 1,0 0,-1-1,1 1,0-1,-1 1,1-1,-1 0,1 1,-1-1,0 0,1 0,-1 0,0 0,0-1,0 1,0 0,0-1,0 1,0-1,0 0,0 0,0 0,0 0,0 0,0 0,0 0,0 0,0-1,1 1,-1-1,0 0,0 0,0 1,0-1,0 0,1 0,-2-1,-94-87,79 64</inkml:trace>
  <inkml:trace contextRef="#ctx0" brushRef="#br0" timeOffset="4663.317">1736 909,'34'-14,"25"-10,3-6,-5 3,-6 5,-9 7,-10 1,-6 4,-2 2,-6 3</inkml:trace>
  <inkml:trace contextRef="#ctx0" brushRef="#br0" timeOffset="5268.192">2244 853,'22'-7,"-1"-1,1 0,-1-2,-1 0,0-2,-1 0,0-1,-1-1,0-1,7-8,-23 22,-1 0,0 0,0 0,1 0,-1 0,0 0,0 0,0 0,0 0,0-1,-1 1,1 0,0-1,0 1,-1-1,1 1,-1-1,0 1,1-1,-1 1,0-1,0 1,0-1,0 0,0 1,0-1,0 1,-1-1,1 1,0-1,-1 1,1-1,-1 1,0-1,0 1,1 0,-1-1,0 1,0 0,0 0,0 0,0 0,-1-1,1 2,0-1,0 0,-1 0,1 0,0 0,-1 1,1-1,-1 1,1-1,-1 1,1 0,-1-1,0 1,-3 0,-1 0,1 0,0 1,0-1,-1 1,1 0,0 1,0-1,0 1,0 0,0 0,0 1,1-1,-1 1,1 0,0 0,0 1,0-1,0 1,0 0,1 0,-1 0,1 0,0 1,0 1,-3 3,1 0,1 0,-1 0,2 1,-1 0,1 0,1 0,-1 0,2 0,-1 0,2 0,-1 9,3-13,-1 0,1 0,0 1,0-1,0-1,1 1,0 0,1-1,-1 1,1-1,0 0,0 0,0-1,1 1,0-1,0 0,0 0,0-1,0 1,1-1,0 0,-1-1,1 1,0-1,1 0,-1-1,0 0,0 1,1-2,-1 1,0-1,1 0,-1-1,0 1,1-1,-1 0,0-1,0 1,0-1,0-1,0 1,5-3,-5-1,1 1,-1-1,0 0,0 0,-1-1,0 1,0-1,-1 0,1-1,-1 1,-1-1,0 0,0 0,0 0,-1 0,0 0,0-6,9-24,-7 24,-1 1,2-1,0 2,1-1,0 0,1 1,0 0,1 1,0 0,1 0,0 0,1 1,0 1,0 0,1 0,0 1,1 0,0 1,0 0,1 1,-1 1,1 0,1 0,3 0,-14 5,0 0,1-1,-1 1,0 0,1 1,-1-1,0 1,0-1,1 1,-1 0,0 0,0 0,0 1,0-1,0 1,0 0,-1 0,1 0,-1 0,1 0,-1 0,0 1,1-1,0 3,6 11</inkml:trace>
  <inkml:trace contextRef="#ctx0" brushRef="#br0" timeOffset="6332.71">3007 740,'15'0,"0"0,0-1,0-1,0 0,0-1,0-1,0 0,-1-1,0 0,0-1,0-1,-1 0,0-1,0-1,1-1,-13 9,1 0,0-1,-1 1,0-1,1 1,-1-1,0 0,1 0,-1 0,0 1,0-1,-1 0,1 0,0 0,-1 0,1 0,-1-1,0 1,1 0,-1 0,0 0,0 0,0 0,-1 0,1 0,-1-1,1 1,-1 0,1 0,-1 0,0 0,0 1,0-1,0 0,-1 0,1 0,0 1,-1-1,1 1,-1-1,1 1,-1 0,0-1,1 1,-1 0,0 0,0 0,0 0,0 1,0-1,0 0,0 1,0 0,0-1,-1 1,1 0,0 0,-8 1,1 1,-1 1,1-1,-1 2,1-1,0 1,0 1,1-1,-1 1,1 1,0 0,1 0,-1 0,1 1,1 0,-1 0,1 1,0 0,1 0,0 1,0-1,1 1,0 0,0 0,1 0,0 1,1-1,-1 5,3-8,0-1,0 1,0 0,1 0,-1 0,2 0,-1-1,0 1,1 0,0-1,1 1,-1-1,1 0,0 0,0 0,1 0,-1 0,1-1,0 1,0-1,1 0,-1-1,1 1,0-1,3 2,0 0,0 0,1 0,-1-1,1 0,0 0,0-1,1-1,-1 1,0-1,1-1,0 0,-1 0,1-1,0 0,3-2,101-25,-90 17</inkml:trace>
  <inkml:trace contextRef="#ctx0" brushRef="#br0" timeOffset="6763.906">3458 881,'241'-234,"-214"226,-26 40,-3-27,1 0,0 0,0 0,0 0,1 0,0 0,0 0,0 0,1 0,-1-1,1 1,0 0,1 0,-1 0,1-1,0 1,0 0,0-1,1 0,-1 1,1-1,0 0,1-1,-1 1,0-1,1 1,0-1,0 0,0 0,0 0,1-1,-1 0,1 0,-1 0,1 0,0-1,0 1,-1-1,4 0,6-3,0-1,0 0,0-1,0-1,0 0,-1 0,0-2,0 1,-1-2,0 0,0 0,0-1,-1 0,-1-1,0-1,0 1,-1-2,0 1,4-9,12-12,-16 18</inkml:trace>
  <inkml:trace contextRef="#ctx0" brushRef="#br0" timeOffset="7031.409">4389 570,'-13'4,"0"1,0 1,1 0,0 0,0 1,0 1,1 0,0 0,1 1,0 1,0-1,1 2,0-1,1 1,0 1,1-1,-6 13,13-20,-1 0,0 0,1 0,0 1,0-1,0 0,1 0,-1 1,1-1,0 0,0 0,0 0,1 0,-1 0,1 0,0 0,0-1,1 1,-1-1,1 1,0-1,0 0,0 0,0 0,0-1,0 1,1-1,-1 1,1-1,0 0,2 0,3 3,0-1,0 0,1 0,-1-1,1 0,0 0,0-2,0 1,0-1,1 0,-1-1,0-1,0 1,5-4,-1 0,0 0,0-1,0-1,-1-1,0 1,0-2,5-4,0 0</inkml:trace>
  <inkml:trace contextRef="#ctx0" brushRef="#br0" timeOffset="7383.754">4643 711,'31'0,"0"-2,0-1,-1-1,1-1,-1-2,0-1,-1-2,0-1,0-1,0-2,43-44,-70 56,-1 0,1 0,-1 0,0 0,0 0,0-1,0 1,0 0,0-1,-1 1,1-1,-1 1,1-1,-1 1,0-1,0 1,0-1,-1 1,1-1,-1 1,1-1,-1 1,0 0,0-1,0 1,0 0,0 0,0 0,-1-1,1 1,-1 0,1 1,-1-1,-1-1,-1-1,0 1,-1-1,1 1,-1 0,0 0,0 0,0 1,0 0,-1 0,1 0,0 1,-1-1,0 1,1 0,-1 1,1 0,-1 0,0 0,1 0,-1 1,0 0,1 0,-1 0,1 1,0 0,-1 0,-1 2,-11 4,1 0,1 1,0 2,0-1,1 2,0 0,-8 9,11-10,1 1,1 0,0 0,1 1,0 1,1-1,0 2,1-1,1 1,0 0,1 0,0 0,2 1,0-1,0 1,2 0,0 0,1 0,0 0,1 0,2-3,1 0,1 0,-1-1,2 1,0-1,0-1,1 1,1-1,0 0,0-1,1 0,0 0,1-1,0 0,1-1,-1 0,2-1,-1 0,1 0,0-1,0-1,1 0,-1-1,1 0,0-1,0 0,1-1,-1-1,10 0,102 1,-94-3</inkml:trace>
  <inkml:trace contextRef="#ctx0" brushRef="#br0" timeOffset="36573.914">100 2179,'-11'13,"0"0,1 1,1 0,1 0,-1 1,2 0,0 1,1 0,1 0,0 0,2 1,-1-1,2 1,0 4,2-19,0 0,0 0,0 0,0-1,0 1,1 0,-1 0,1 0,-1-1,1 1,0 0,0-1,-1 1,1 0,0-1,0 1,1-1,-1 0,0 1,0-1,1 0,-1 0,1 0,-1 0,1 0,-1 0,1 0,0 0,0-1,-1 1,1 0,0-1,0 0,-1 1,1-1,0 0,0 0,0 0,0 0,1-1,69-27,-64 22,0 0,-1-1,0 0,0 0,-1-1,1 1,-2-2,1 1,-1 0,-1-1,1 0,-2 0,1-1,-1 1,0-1,-1 1,0-1,-1 0,0 0,-1 0,0 1,0-1,-1 0,0 0,-1 0,0 0,0 1,-1-1,0 1,-1 0,-1-3,5 11,-1-1,1 1,0-1,1 0,-1 1,0-1,0 1,1-1,-1 0,1 1,-1-1,1 1,0-1,0 1,0 0,-1-1,1 1,1 0,-1-1,0 1,0 0,0 0,0 0,1 0,-1 0,1 0,-1 1,1-1,-1 0,1 1,-1-1,1 1,-1 0,1-1,-1 1,1 0,0 0,-1 0,1 0,0 0,-1 0,1 0,0 1,22-8,2-8,0-2,-1 0,-1-2,0 0,-2-2,0 0,12-17,-3 6,-10 8,0-1,-2-1,0-1,-2-1,-1 0,-2-1,0-1,5-19,-12 35,-4 20,-3 31,0-28,-3 986,-12-820,13-166,-1 1,1-1,-1 0,-1 0,0 0,0 0,-1-1,0 1,0-1,-1-1,0 1,0-1,-1 0,0 0,0-1,-8 6,14-11,-1 0,1 0,-1 1,0-1,0 0,1 0,-1-1,0 1,0 0,0-1,0 1,0-1,0 1,0-1,0 0,0 0,0 0,0 0,0 0,0-1,0 1,0-1,0 1,0-1,0 0,0 1,1-1,-1 0,0 0,0 0,1-1,-1 1,1 0,-1-1,1 1,-1-1,1 1,0-1,0 1,0-2,-22-79,26 55,0 0,2 0,1 1,2-1,0 2,1-1,2 1,1 1,0 0,2 0,1 1,1 1,5-5,46-54,-36 47</inkml:trace>
  <inkml:trace contextRef="#ctx0" brushRef="#br0" timeOffset="39558.358">1680 2235,'-1'-4,"0"0,0 0,0 0,0 1,-1-1,0 0,1 0,-1 1,-1-1,1 1,0 0,-1 0,0 0,1 0,-1 0,0 0,-1 1,1-1,0 1,-1 0,0 0,1 0,-1 1,0-1,0 1,0 0,0 0,0 0,0 1,0-1,0 1,0 0,0 0,0 0,0 1,0 0,0-1,0 1,0 1,0-1,1 0,-1 1,0 0,1 0,-1 0,1 0,0 1,-1-1,1 1,0 0,1 0,-13 10,1 1,1 0,0 1,1 1,1 0,0 0,2 1,-1 0,2 1,1 0,0 0,1 1,-4 18,9-34,1 0,-1-1,0 1,1 0,-1-1,1 1,0 0,0-1,0 1,0 0,1-1,-1 1,1 0,0-1,-1 1,1 0,0-1,0 1,1-1,-1 0,0 1,1-1,0 0,-1 0,1 0,0 0,0 0,0 0,0-1,1 1,-1-1,0 1,1-1,-1 0,1 0,-1 0,1 0,-1 0,1-1,0 1,0-1,-1 0,1 0,0 0,-1 0,22-2,0-2,0 0,-1-2,0 0,0-2,-1-1,0 0,0-2,-1 0,0-1,-1-2,-1 0,10-9,183-168,-210 190,-2-1,0 1,1 0,-1-1,1 1,-1 0,1 0,0 0,0 0,-1 0,1 0,0 0,0 0,0 0,0 0,0 0,0 0,0 1,1-1,-1 0,0 1,0-1,1 1,-1-1,0 1,0 0,1 0,-1-1,0 1,1 0,-1 0,0 0,1 0,-1 1,0-1,1 0,-1 0,0 1,0-1,1 1,-1-1,0 1,0 0,0-1,0 1,1 0,-1 0,0 0,-1 0,1 0,0 0,6 88,-9-81,2-1,-1 1,1-1,0 1,1-1,-1 1,2 0,-1-1,1 0,0 1,1-1,-1 0,1 0,1 0,-1-1,5 7,1-6,0 1,1-1,0-1,0 0,0 0,1-1,0-1,0 1,0-2,1 1,-1-2,1 1,-1-2,1 0,0 0,0-1,-1 0,1-1,0 0,6-2,-7 2,14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49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73 199,'72'-64,"42"30,-112 32,0 1,1-1,-1 1,1 0,-1 0,1 0,-1 0,1 1,0-1,-1 1,1-1,0 1,-1 0,1 0,0 0,0 1,-1-1,1 0,0 1,-1 0,1 0,-1 0,1 0,-1 0,1 0,-1 1,0-1,1 1,-1-1,0 1,0 0,0 0,-1 0,1 0,0 0,-1 1,1-1,-1 0,0 1,0-1,0 1,0-1,0 1,0 0,0 0,-1 6,-1 1,0-1,0 1,0-1,-1 0,-1 0,0 0,0 0,0 0,-1 0,-1-1,1 0,-1 0,-1 0,1-1,-1 1,-1-1,-1 0,-23 36,-154 180,183-220,-4 1,0 0,1 1,0 0,0 0,0 1,1-1,-1 1,1 0,1 0,-1 0,1 1,0-1,1 1,-1 0,1 0,1 0,-1 0,1 0,1 0,-1 0,1 0,0 0,1 0,0 4,4-6,1-1,0 0,-1 0,2 0,-1-1,0 0,1 0,-1 0,1-1,0 0,0-1,0 1,0-1,0 0,0-1,0 0,0 0,0-1,0 1,0-2,6 0,9-2,0-1,0 0,0-2,-1-1,0 0,19-11,29-35,-58 40</inkml:trace>
  <inkml:trace contextRef="#ctx0" brushRef="#br0" timeOffset="300.44">778 1,'71'186,"-43"-120,-2 2,-4 0,-3 2,-1 9,-17-58,-2 0,0-1,-2 1,0-1,-1 1,-1-1,-1 0,-1-1,-1 1,0-1,-2-1,0 0,-1 0,0-1,-2 0,0-1,-1-1,0 0,-1 0,-16 10,-124 95,135-107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76,'-11'159,"-44"219,4-153,31-188,9-25</inkml:trace>
  <inkml:trace contextRef="#ctx0" brushRef="#br0" timeOffset="446.662">8 76,'33'-15,"1"3,0 0,0 3,1 0,0 3,0 0,1 3,25 0,-46 3,0 0,0 1,0 0,0 2,0 0,0 0,-1 1,5 2,-16-4,1-1,0 1,0 0,0 0,-1 0,1 0,-1 1,0 0,0-1,1 1,-2 0,1 0,0 1,-1-1,1 1,-1-1,0 1,0 0,-1-1,1 1,-1 0,0 0,0 0,0 1,0-1,-1 0,0 0,0 0,0 1,0-1,-1 1,-3 10,0-1,-2 0,0 0,0-1,-1 0,-1 0,0 0,-1-1,0-1,-1 1,0-1,-1-1,0 0,-6 3,1 3,-176 131,188-144,2 1,-1-1,0 0,1 1,-1 0,1-1,0 1,0 0,1 0,-1 0,1 0,0 1,0-1,0 0,1 1,-1-1,1 0,0 0,0 1,1-1,-1 0,1 1,0-1,0 0,1 0,-1 0,1 0,0 0,0 0,0 0,0-1,1 1,-1-1,1 1,0-1,0 0,0 0,1 0,-1-1,1 1,2 0,130 121,-123-114</inkml:trace>
  <inkml:trace contextRef="#ctx0" brushRef="#br0" timeOffset="849.911">657 669,'15'-1,"1"-1,-1 0,1-1,-1 0,0-1,0-1,0-1,-1 0,1 0,-2-2,1 0,-1 0,0-1,-1-1,0 0,0-1,-1 0,-1-1,2-1,-10 9,-1 0,1 0,0-1,-1 1,0 0,0 0,0-1,0 1,-1 0,0-1,0 1,0-1,0 1,-1 0,0-1,0 1,0 0,0-1,0 1,-1 0,0 0,0 0,0 0,-1 1,1-1,-1 0,0 1,0 0,0 0,0 0,0 0,-1 0,1 1,-1-1,0 1,0 0,0 0,0 0,0 1,0-1,0 1,-1 0,1 0,-1 1,1-1,0 1,-1 0,1 0,-1 1,1-1,0 1,-1 0,1 0,-3 1,-1 4,-1 0,1 1,0 0,0 0,1 0,0 1,0 0,1 1,0-1,0 1,1 1,0-1,1 1,0-1,1 1,0 0,0 1,1-1,0 0,1 1,0-1,1 1,-2-3,1 0,0 0,0 0,0 0,1 0,1 1,-1-1,1 0,1 0,-1 0,1 0,1 0,0 0,0-1,0 1,1-1,0 0,0 0,1 0,0-1,0 1,1-1,-1 0,1-1,1 0,-1 0,4 2,-2-1,0-2,1 1,-1-1,1 0,0-1,0 0,0-1,0 1,0-2,0 1,1-1,-1-1,1 0,-1 0,1-1,-1 0,0-1,1 1,-1-2,4-1,11-7</inkml:trace>
  <inkml:trace contextRef="#ctx0" brushRef="#br0" timeOffset="1186.285">1165 471,'18'263,"-18"-260,-1 0,1 0,0 0,0-1,1 1,-1 0,0 0,1-1,0 1,0 0,0-1,0 1,0-1,0 1,0-1,1 1,0-1,-1 0,1 0,0 0,0 0,0 0,0 0,0 0,0-1,1 1,-1-1,1 1,-1-1,1 0,-1 0,1 0,0-1,-1 1,1-1,0 1,0-1,0 0,-1 0,1 0,0 0,0 0,-1-1,1 0,0 1,-1-1,3-1,11-11,-1-1,-1 0,0-2,0 1,-2-2,0 1,-1-2,-1 1,5-14,14-18,60-93,-82 135</inkml:trace>
  <inkml:trace contextRef="#ctx0" brushRef="#br0" timeOffset="1812.619">1673 612,'17'-13,"-1"0,-1-1,0-1,-1 0,-1-1,-1 0,0-1,0-2,-11 18,0 0,0 0,0 0,0 0,0-1,0 1,0 0,-1-1,1 1,-1 0,1-1,-1 1,1-1,-1 1,0-1,0 1,0-1,1 1,-1-1,-1 1,1-1,0 1,0-1,-1 1,1-1,0 1,-1-1,0 1,1 0,-1-1,0 1,0 0,0 0,1-1,-1 1,0 0,-1 0,1 0,0 0,0 0,0 0,-1 1,1-1,0 0,-1 1,1-1,-1 1,1-1,0 1,-1-1,1 1,-1 0,1 0,-1 0,1 0,-1 0,0 0,1 0,-1 1,-7 1,1 1,-1 0,1 1,0 0,0 0,0 1,0 0,1 0,0 1,0 0,0 0,1 1,0 0,0 0,1 0,0 0,0 1,1 0,0 0,0 1,0-1,2 1,-1-1,1 1,0 1,2-4,0 0,0 0,1 0,-1 0,2 0,-1-1,1 1,0 0,0-1,0 1,1-1,-1 0,1 0,1 0,-1 0,1 0,0-1,0 0,0 0,1 0,-1 0,1 0,0-1,0 0,0 0,6 2,2 2,1-1,1 0,-1-1,1-1,0 0,0-1,0-1,0 0,14 0,-6-6,0 0,0-1,-1-1,1-2,-2 0,1-1,-1-1,-1-1,0-1,0-1,-1 0,-1-1,0-2,8-9,-1 1,0-1,-2-2,-1 0,-1-1,-2-2,-1 0,8-17,-17-27,-10 72,1 1,0-1,-1 0,1 1,-1-1,0 0,0 1,1-1,-1 1,0 0,0-1,-1 1,1 0,0-1,0 1,0 0,-1 0,1 0,-1 0,1 0,-1 1,1-1,-1 0,1 1,-1-1,0 1,1-1,-1 1,0 0,0 0,1 0,-1 0,0 0,1 0,-1 0,0 0,1 1,-1-1,0 1,1-1,-1 1,0 0,-9 4,1 1,0-1,0 2,1 0,-1 0,2 0,-1 1,1 0,0 1,1 0,0 0,0 1,1 0,0 0,1 0,-4 10,8-15,0-1,0 1,0 0,1 0,-1-1,1 1,0 0,0 0,1 0,0-1,-1 1,2 0,-1-1,0 1,1-1,0 1,0-1,0 0,1 0,-1 0,1 0,0 0,0 0,1-1,-1 1,1-1,-1 0,1 0,0-1,4 3,42 52,-46-47,0 1,0-1,-1 0,-1 1,1 0,-2 0,1-1,-2 1,1 0,-2 0,0 2,8 73,-2-67</inkml:trace>
  <inkml:trace contextRef="#ctx0" brushRef="#br0" timeOffset="2236.331">2858 329,'-14'7,"-1"1,1 0,0 1,1 1,0 0,1 1,0 0,0 0,1 2,1-1,0 1,-6 11,16-20,-1 0,1-1,0 1,0 0,0 0,1 0,-1 0,1 0,0 0,0 0,1-1,-1 1,1 0,0-1,-1 1,2-1,-1 0,0 0,1 1,-1-2,1 1,0 0,0 0,0-1,0 0,1 1,1 0,15 15,-15-15,-1 1,0-1,1 1,-1 0,0 0,-1 0,1 1,-1-1,0 1,0 0,0 0,-1 0,1 0,-1 0,-1 1,1-1,-1 0,0 1,0 0,0-1,-1 1,0-1,0 1,0 0,-1-1,0 1,0-1,0 1,-1-1,0 1,0-1,0 0,-1 0,1 0,-3 3,-7 1,0 1,0-2,-1 0,0 0,-1-1,1-1,-1 0,-1-1,1 0,-7 0,13-2,-18 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8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0,'-5'34,"-1"25,-1 7,2-2,2-7,1-19,0-15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8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9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57,'0'625,"-25"-427,25-197,0-1,0 1,0 0,0 0,0-1,0 1,0 0,0-1,0 1,0 0,0 0,0-1,1 1,-1 0,0-1,1 1,-1 0,0-1,1 1,-1 0,1-1,-1 1,1-1,-1 1,1-1,-1 1,1-1,-1 1,1-1,0 1,-1-1,1 0,0 0,-1 1,1-1,0 0,-1 0,1 0,0 1,0-1,-1 0,1 0,0 0,0 0,-1-1,1 1,0 0,0 0,-1 0,1-1,0 1,-1 0,1 0,0-1,-1 1,1-1,-1 1,45-27,-40 23,9-8,1 1,0 0,1 1,0 1,1 0,-1 1,2 1,-1 0,1 2,0 0,0 1,1 1,-1 0,7 1,-21 2,-1 0,1 1,-1-1,1 1,-1-1,0 1,1 0,-1 0,0 1,0-1,1 1,-1 0,0-1,-1 1,1 0,0 1,0-1,-1 0,0 1,1 0,-1-1,0 1,0 0,0 0,-1 0,1 0,-1 1,0-1,0 0,0 1,0-1,0 0,-1 1,1-1,-1 1,0-1,0 2,-1 1,1 1,-1 0,0 0,0 0,-1-1,0 1,0-1,-1 1,1-1,-1 0,-1 0,1 0,-1 0,0-1,-1 0,1 1,-1-2,0 1,0 0,-13 9,-1-1,0 0,0-1,-2-1,1-1,-1-1,-1-1,0-1,-2 0,19-6,0-1,0 1,0-1,0 0,0-1,0 1,0-1,0 0,0 0,0-1,1 1,-1-1,0 0,1 0,0-1,-1 1,1-1,0 0,0 0,0-1,1 1,-1-1,1 1,0-1,0 0,0-1,0 1,1 0,0-1,0 1,0-1,0 0,1 0,0 0,0 0,0 0,0-1,-2-19</inkml:trace>
  <inkml:trace contextRef="#ctx0" brushRef="#br0" timeOffset="296.948">675 1,'-1'497,"-1"-452,-3-1,-2 1,-2-1,-1-1,-3 0,-1 0,-3-1,-1-1,-21 35,25-53</inkml:trace>
  <inkml:trace contextRef="#ctx0" brushRef="#br0" timeOffset="671.241">873 875,'26'3,"0"-1,0-2,0 0,0-2,0-1,0-1,0-1,0-1,-1-1,0-2,-1 0,10-7,-29 14,1 0,-1-1,0 0,0 0,0 0,0 0,0-1,-1 0,0 0,1 0,-2-1,1 1,0-1,-1 0,0 0,0 0,-1-1,1 1,-1-1,0 1,0-1,-1 0,0 1,0-1,0 0,-1 0,0 0,0 0,0 0,-1 0,0 0,0 1,0-1,-2-1,2 2,-1 0,-1 0,1 1,-1-1,0 1,0-1,0 1,0 0,-1 0,0 0,0 1,0 0,0-1,0 1,-1 1,1-1,-1 1,0-1,0 1,1 1,-2-1,1 1,0 0,0 0,0 0,0 1,-1-1,1 1,0 1,-1-1,1 1,0 0,0 0,0 0,-4 2,-5 1,1 0,0 1,0 0,0 1,1 1,0 0,0 0,1 1,0 1,0 0,1 0,0 1,1 0,0 1,0 0,1 0,1 1,0 0,0 0,1 1,1 0,0 0,1 0,1 1,0-1,0 1,1 0,1 0,2-5,0 0,0 0,1 0,1 0,-1 0,1-1,1 1,-1-1,1 0,1 0,0 0,0-1,0 0,1 0,0 0,0-1,1 1,0-1,0-1,1 1,11 8,1-2,0 0,1-1,0-1,1-1,0-1,5 1,3-2,0-1,1-2,-1-1,1-1,0-2,3-1,-6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2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800 209,'0'-1,"0"0,0 0,1 0,-1 1,0-1,1 0,-1 0,1 0,-1 1,1-1,-1 0,1 0,-1 1,1-1,0 1,-1-1,1 0,0 1,0 0,-1-1,1 1,0-1,0 1,0 0,0-1,-1 1,1 0,0 0,0 0,0 0,0 0,0 0,0 0,0 0,-1 0,1 0,0 0,0 1,0-1,0 0,0 1,-1-1,1 0,0 1,0-1,-1 1,1-1,0 1,0 0,17-1,21-8,-1-1,0-3,-1-1,0-1,-1-2,-1-2,-1-1,0-2,9-8,-34 22,33-21,-41 28,-1-1,1 1,0 0,-1-1,1 1,0-1,0 1,-1 0,1 0,0 0,0-1,0 1,-1 0,1 0,0 0,0 0,0 0,-1 0,1 1,0-1,0 0,-1 0,1 0,0 1,0-1,-1 0,1 1,0-1,-1 1,1-1,0 1,-1-1,1 1,-1-1,1 1,-1 0,1-1,-1 1,1 0,-1-1,0 1,1 0,-1 0,0-1,1 1,-1 0,0 0,0-1,0 2,-16 126,-23 195,40 108,25-244,-26-185,0 0,0 0,0 0,0 0,0 0,-1 0,1 0,-1 0,0 0,1 0,-1 0,0 0,0 0,0 0,0-1,-1 1,1 0,0-1,-1 1,1-1,-1 0,1 1,-1-1,0 0,0 0,1 0,-1 0,0 0,0 0,0-1,0 1,0-1,0 1,0-1,-1 0,-77-7,63 4,-40-5,-1 3,1 3,-1 2,0 2,0 3,1 3,0 2,0 2,1 3,1 3,-53 24,-165 79,259-115,1 2,0 0,0 0,1 1,0 1,0 0,1 0,0 1,-5 7,17-17,-1-1,1 0,-1 0,0 0,1 0,-1 0,0 0,1 1,-1-1,1 0,-1 0,0 1,0-1,1 0,-1 0,0 1,1-1,-1 0,0 1,0-1,0 0,1 1,-1-1,0 0,0 1,0-1,0 1,0-1,0 0,0 1,0-1,0 0,0 1,0-1,0 1,0-1,0 0,0 1,0-1,0 1,0-1,0 0,-1 1,1-1,0 0,0 1,0-1,-1 0,1 1,0-1,0 0,-1 1,32-19,-11 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2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42,'44'8,"0"-2,1-2,0-2,0-2,21-3,-43 2,371-41,-324 27,-69 16,0 0,-1 0,1 1,-1-1,1 0,-1 1,1-1,-1 0,0 1,0-1,0 1,0-1,0 0,0 1,0-1,0 1,-1-1,1 0,0 1,-1-1,1 0,-1 1,0-1,1 0,-1 0,0 1,0-1,0 0,0 0,0 0,-1 2,-1 3,0 0,0 0,1 0,0 1,0-1,0 0,1 1,-1-1,2 1,-1 0,1-1,0 1,0 0,1-1,0 1,0-1,0 1,1-1,0 1,1-1,-1 0,1 0,0 0,0 0,1-1,4 6,5 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20,'-21'29,"1"1,1 1,1 1,2 0,1 2,-6 21,19-49,0-1,0 1,1 0,-1-1,1 1,1 0,-1 0,1 0,0 0,0 0,1 0,-1 0,1 0,1 0,-1 0,1-1,0 1,0-1,1 1,0-1,0 0,0 0,0 0,1 0,0 0,0-1,0 0,0 0,1 0,0 0,4 2,-2-6,0-1,-1 0,1 0,0 0,-1-1,0 0,1-1,-1 1,0-1,0 0,-1-1,1 1,0-1,-1 0,0-1,0 1,0-1,-1 0,0 0,0 0,0-1,0 0,-1 1,0-1,2-6,2 2,-1 0,0 0,0 0,-1-1,0 0,-1 0,0 0,-1 0,-1-1,1 0,-2 1,1-1,-2 0,0 0,0 1,-1-1,0 0,-1 0,-1 1,0-1,0 1,-1 0,0 0,-1 0,-1 1,-3-7,6 14,0 0,0 1,0-1,-1 1,1 0,0 0,-1 0,0 0,1 0,-1 1,0 0,0 0,0 0,0 0,0 1,0-1,0 1,0 0,0 0,0 0,0 1,0 0,0-1,1 1,-1 1,0-1,0 0,1 1,-1 0,0 0,1 0,0 0,0 1,-1-1,1 1,1 0,-1 0,0 0,1 0,-1 0,1 1,0-1,0 1,-10 14,1-2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0 106,'0'11,"1"0,0 0,1 0,0 0,0 0,1 0,1-1,0 1,0-1,4 5,-7-11,1-1,1 1,-1-1,0 0,1 0,-1 0,1 0,0 0,0-1,0 0,1 1,-1-1,0 0,1 0,-1-1,1 1,0-1,0 0,-1 0,1 0,0 0,0-1,0 1,0-1,0 0,0 0,0-1,0 1,0-1,3-1,4-2,0-1,0 0,-1-1,0 0,0-1,-1 0,1 0,-1-1,-1 0,0-1,0 0,-1 0,0-1,0 0,-1 0,0 0,-1-1,-1 0,3-6,-5 10,1 0,-1 0,0 0,-1-1,0 1,0 0,0-1,-1 1,0-1,-1 1,0 0,0-1,-1-1,2 9,0 0,-1-1,1 1,-1 0,1 0,-1-1,1 1,-1 0,1 0,-1 0,1 0,-1 0,1 0,-1 0,1 0,-1 0,1 0,-1 0,1 0,-1 0,1 0,-1 0,1 0,-1 0,1 1,-1-1,1 0,-1 0,1 1,-1-1,1 0,0 1,-1-1,1 0,-1 1,1-1,0 1,-1-1,1 0,0 1,0-1,0 1,-1-1,1 1,0-1,0 1,0-1,0 1,0-1,0 1,0-1,0 1,0 0,0-1,0 1,0-1,0 1,0-1,0 1,1-1,-6 18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1 301,'33'-31,"-13"-3,1 2,2 1,1 0,1 2,1 1,2 1,8-5,-34 30,0 0,-1 0,1 0,0 0,0 0,0 1,0-1,0 1,1-1,-1 1,0 0,1 0,-1 0,1 0,-1 0,1 1,0-1,-1 1,1-1,-1 1,1 0,0 0,-1 1,1-1,0 0,-1 1,1-1,-1 1,1 0,-1 0,1 0,-1 0,0 0,1 1,-1-1,0 1,0 0,0-1,0 1,1 1,7 73,-10-51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43 515,'-5'6,"1"1,-1-1,1 1,0 1,1-1,-1 0,2 1,-1 0,1 0,0 0,0 0,1 0,0 0,1 0,0 0,0 0,1 0,0 0,0 0,1 0,0 0,0 0,1 0,0-1,1 3,-2-8,0 1,1-1,-1 1,1-1,0 0,0 0,0 0,0 0,0 0,0-1,0 1,0-1,1 0,-1 0,1 0,-1 0,1-1,-1 0,1 1,-1-1,1 0,-1-1,1 1,-1-1,1 1,-1-1,0 0,1 0,-1-1,0 1,0-1,1 1,5-4,0-1,0 1,0-1,-1-1,0 0,0 0,0 0,-1-1,0 0,1-2,-3 4,-1 1,1-1,-1 1,0-1,0-1,-1 1,0 0,0-1,0 0,-1 1,0-1,0 0,-1 0,0 0,0 0,-1-1,0 1,0 0,0 0,-1 0,0 0,-1 0,1 0,-1 0,-1 0,1 0,-1 1,0-1,-3-2,-72-56,75 63,0 0,0 1,-1-1,1 1,-1-1,1 1,-1 0,1 0,-1 1,1-1,-1 1,0 0,1 0,-1 0,0 0,1 0,-1 1,0 0,1 0,-1 0,1 0,0 0,-1 1,1 0,0-1,-1 2,3-3,0 1,0-1,0 1,0-1,0 1,0 0,0-1,0 1,1 0,-1 0,0 0,0 0,1 0,-1 0,1 0,-1 0,1 0,-1 0,1 0,-1 0,1 0,0 0,0 0,-1 0,1 0,0 1,0-1,0 0,1 0,-1 0,0 0,0 0,0 1,1-1,-1 0,1 0,-1 0,1 0,-1 0,1 0,-1 0,1 0,0-1,0 1,-1 0,1 0,0 0,0-1,0 1,1 0,57 19,-38-19,1-2,0 0,0-2,-1 0,0-1,1-1,-1-1,-1-1,0-1,0-1,0 0,-1-2,0 0,-1-1,-1-1,0 0,0-2,-1 0,8-10,-10 7,0-1,-2 0,0 0,-1-1,-1-1,0 1,-2-2,-1 1,0-1,-1-5,-6 26,1-2,0 0,0 0,0 0,-1-1,0 1,0 0,1 0,-2 0,1 0,0-1,-1 1,1 0,-1 0,0 0,0 0,0 0,-1 0,-1-2,2 6,-1-1,0 1,0 0,1 0,-1 0,0 0,1 0,-1 0,1 0,-1 1,1-1,-1 1,1-1,0 1,0-1,0 1,0 0,0-1,0 1,0 0,1 0,-1-1,1 1,-1 0,1 0,0 0,-1 1,-5 27,0 0,2 0,2 0,0 1,2-1,2 12,-1 9,0 639,-2-644,-1 0,-3 0,-2-1,-2 1,-2-2,-16 42,-24-7,50-77,-1-1,0 1,1-1,-1 1,0-1,0 0,0 1,1-1,-1 0,-1 0,1 0,0-1,0 1,0 0,0-1,0 0,-1 1,1-1,0 0,0 0,-1 0,1 0,0-1,0 1,-1-1,1 1,0-1,0 0,0 0,0 0,0 0,0 0,0 0,0 0,0-1,1 1,-1-1,-1-1,-4-7,1 0,-1-1,2 1,0-1,0-1,1 1,0-1,1 0,0 1,1-1,0-1,1 1,0-13,1 0,0 0,2 1,1-1,1 1,2-1,0 1,1 0,1 1,2 0,0 0,1 1,1 1,1 0,1 0,1 1,1 1,9-8,32-23,-32 31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4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84 621,'-2'113,"-6"-1,-5 0,-18 71,11-132,11-83,12 12,1 0,2 0,0 1,0-1,2 1,1 1,0 0,8-11,-5 6,9-19,2 1,2 1,1 2,3 0,0 2,3 1,1 1,1 2,1 2,2 1,2 1,12-5,-49 31,1 0,-1 1,1-1,0 1,0-1,0 1,0 0,0 0,0 0,0 0,1 1,-1-1,0 1,0 0,1 0,-1 0,0 0,0 1,1-1,-1 1,0 0,0 0,0 0,0 0,0 0,0 1,0-1,-1 1,1 0,0 0,-1 0,1 0,-1 0,0 1,0-1,0 1,0-1,0 1,-1 0,1 0,-1 0,1 0,-1 0,0 0,0 0,-1 1,2 7,-2 0,0 1,0-1,-1 1,0-1,-1 0,0 0,-1 0,0 0,-1 0,0 0,-1-1,0 0,0 0,-1 0,-1-1,0 0,0 0,0 0,-1-1,-3 2,-80 72,86-79,1 0,0 0,-1-1,1 0,-1 0,0 0,1 0,-1-1,0 0,0 0,0 0,0-1,0 1,0-1,0 0,-1-1,1 1,0-1,0 0,0 0,1-1,-5-1,6 1,0 0,-1-1,2 0,-1 1,0-1,0 0,1-1,0 1,-1 0,1-1,0 1,1-1,-1 1,1-1,0 0,-1 0,2 0,-1 0,0 1,1-1,0 0,0 0,0 0,0 0,1 0,-1 0,2-4,4-16</inkml:trace>
  <inkml:trace contextRef="#ctx0" brushRef="#br0" timeOffset="451.659">818 649,'-5'21,"-1"0,-1-1,-1 0,-1 0,-1-1,-1 0,-4 6,15-26,0 0,0 0,-1 0,1 1,0-1,0 0,0 0,-1 0,1 0,0 0,-1 1,1-1,-1 0,1 0,-1 1,1-1,-1 0,1 1,-1-1,0 1,0-1,1 0,-1 1,0-1,0 1,1 0,-1-1,0 1,0 0,0-1,0 1,1 0,-1 0,0 0,0 0,0 0,0 0,0 0,0 0,0 0,1 0,-1 1,0-1,0 0,0 0,0 1,1-1,-1 1,0-1,0 1,1-1,-1 1,0-1,1 1,-1 0,0-1,1 1,-1 0,6-19,0-1,2 1,0 0,1 0,1 1,1 0,0 1,1 0,1 1,0 0,1 0,1 2,0 0,1 0,4-2,60-33,-54 45</inkml:trace>
  <inkml:trace contextRef="#ctx0" brushRef="#br0" timeOffset="748.606">1298 452,'-24'27,"2"1,0 0,2 2,1 1,1 0,-4 15,9 15,13-60,0 0,0 1,1-1,-1 0,0 1,1-1,-1 0,1 0,0 1,-1-1,1 0,0 0,0 0,0 0,0 0,0 0,0 0,0 0,0 0,0-1,0 1,0 0,1-1,-1 1,0-1,1 1,-1-1,0 0,1 1,-1-1,0 0,1 0,-1 0,0 0,1 0,-1 0,0 0,1-1,-1 1,1-1,11-2,0-1,-1-1,0 0,0-1,0 0,-1 0,0-1,0-1,-1 0,0-1,0 0,-1 0,0-1,-1 0,0 0,0-1,-1 0,-1-1,3-6,19-79,-27 94,-1 1,0-1,0 0,0 1,0-1,-1 1,1-1,-1 0,1 1,-1-1,0 1,0-1,0 1,0 0,-1-1,1 1,-1 0,1 0,-1 0,0 0,0 0,0 0,0 0,0 1,0-1,0 1,0-1,-1 1,1 0,-1 0,1 0,-1 0,1 1,-1-1,1 0,-1 1,-56 15,45-3</inkml:trace>
  <inkml:trace contextRef="#ctx0" brushRef="#br0" timeOffset="1280.132">1609 536,'-18'126,"-5"0,-10 16,3-75,20-98,14 11,2 0,0 0,1 0,0 1,2 0,1 1,0 0,1 0,1 1,0 0,1 1,1 1,5-3,13-16,2 1,1 2,2 2,1 1,21-10,38-1,-95 39,1-1,-1 1,0 0,0-1,1 1,-1 0,0 1,1-1,-1 0,0 0,0 1,0 0,1-1,-1 1,0 0,0 0,0 0,0 0,0 0,0 1,-1-1,1 1,0-1,-1 1,1 0,-1-1,1 1,-1 0,0 0,0 0,0 0,0 0,0 0,0 0,0 0,-1 1,1-1,-1 0,0 0,0 1,1-1,-2 1,0 6,-1 0,0-1,-1 0,0 0,0 0,-1 0,0 0,-1 0,1-1,-1 0,-1 0,1 0,-1-1,-1 0,1 0,-1 0,-7 4,-2 4,-1-1,0 0,-1-1,-1-1,0 0,-1-2,0 0,0-1,0-1,-1-1,0-1,-4 0,1-3</inkml:trace>
  <inkml:trace contextRef="#ctx0" brushRef="#br0" timeOffset="9816.724">2116 621,'6'7,"0"-2,1 1,-1-1,1 0,0 0,1-1,-1 0,1 0,-1-1,1 0,0 0,0-1,1 0,-1 0,0-1,1 0,-1-1,0 0,1 0,-1-1,1 1,-1-2,0 0,5-1,-4 1,-1 0,1-1,0 0,-1 0,0-1,0 0,0-1,0 1,-1-2,1 1,-1-1,-1 0,1 0,-1-1,0 0,-1 0,1 0,-2-1,1 0,-1 0,0 0,0 0,-1-1,0 0,-1 1,0-1,0 0,-2 7,0 0,0 0,0 0,0 0,0 0,0 0,-1 0,1 0,-1 0,1 0,-1 1,0-1,0 0,0 0,0 1,0-1,0 0,0 1,0-1,-1 1,1 0,-1-1,1 1,-1 0,1 0,-1 0,0 0,1 0,-1 0,0 1,0-1,0 0,0 1,0-1,0 1,1 0,-1 0,0 0,0 0,0 0,0 0,-81 18,72-13,1 0,1 1,-1 1,1 0,0 0,0 0,1 1,0 1,1-1,0 1,0 1,1-1,0 1,0 0,1 1,1-1,0 1,0 0,1 0,0 0,1 0,1 1,0-1,0 0,1 1,0-1,1 3,0-10,0 0,0 1,0-1,1 0,-1 0,1 0,0 0,0 0,1-1,-1 1,1-1,0 1,0-1,0 0,0 0,0 0,1 0,-1-1,1 1,0-1,0 0,0 0,0-1,0 1,0-1,0 0,1 0,-1 0,4 0,7 1,0 0,0-1,0-1,0 0,0-1,0-1,0 0,3-2,147-49,-147 42</inkml:trace>
  <inkml:trace contextRef="#ctx0" brushRef="#br0" timeOffset="10170.067">2766 762,'-3'4,"-9"8,12-18,23-39,1 0,2 2,3 1,1 1,1 2,3 1,16-14,-50 53,0 0,0 0,0 0,0 0,0 0,0 0,1 0,-1 0,0-1,0 1,1 0,-1 0,0 0,1 0,-1-1,1 1,-1 0,1 0,0-1,-1 1,1 0,0-1,-1 1,1-1,0 1,-1-1,1 1,0-1,0 0,0 1,0-1,0 0,-1 0,1 1,0-1,0 0,0 0,0 0,0 0,0 0,0 0,0 0,-1-1,1 1,0 0,0 0,0-1,0 1,0 0,-1-1,1 1,0-1,0 1,-1-1,1 0,0 1,-1-1,1 0,-1 1,1-1,-1 0,1 1,-1-1,1 0,-1-1,-4 22,1-13,0 1,1 0,0 1,1-1,-1 0,2 0,-1 1,1-1,0 1,1-1,0 0,0 1,1-1,0 0,0 0,1 0,0 0,10 5</inkml:trace>
  <inkml:trace contextRef="#ctx0" brushRef="#br0" timeOffset="10567.328">3387 1,'0'623,"-17"-539,12-77</inkml:trace>
  <inkml:trace contextRef="#ctx0" brushRef="#br0" timeOffset="10801.891">3189 339,'39'0,"26"5,8 1,-4 0,-10-1,-9-1,-13 3,-8 0,-5 0,-1 3,-5-1</inkml:trace>
  <inkml:trace contextRef="#ctx0" brushRef="#br0" timeOffset="15935.834">3895 424,'0'5,"0"6,0 6,0 5,0 4,0 1,0 2,-5 1,-1-1,0 1,5-6,4-11,1-13,5-7,0-1</inkml:trace>
  <inkml:trace contextRef="#ctx0" brushRef="#br0" timeOffset="16170.895">3951 113,'-10'9,"3"4,1-1</inkml:trace>
  <inkml:trace contextRef="#ctx0" brushRef="#br0" timeOffset="16804.729">4177 536,'20'-8,"-1"0,0-1,0-2,-1 1,-1-2,0-1,0 0,-1-1,-1 0,3-5,-17 18,1 0,0-1,-1 1,1-1,-1 1,1-1,-1 1,0-1,0 0,0 0,0 1,0-1,0 0,0 0,0 0,-1 0,1 0,-1 0,0 0,1 0,-1-1,0 1,0 0,0 0,-1 0,1 0,0 0,-1 0,1 0,-1 0,0 0,0 0,0 0,0 0,0 1,0-1,0 0,-1 0,1 1,0-1,-1 1,0 0,1-1,-1 1,0 0,1 0,-1 0,0 0,0 0,0 0,0 1,0-1,0 0,-2 1,-6 2,0 0,0 0,0 1,1 1,0 0,-1 0,1 1,1 0,-1 0,1 1,0 0,0 0,1 1,-1 0,2 1,-1 0,1 0,0 0,1 0,0 1,0 0,1 0,0 1,0-1,1 2,2-5,0 0,0 0,0 0,1 0,0 0,0 0,1 0,-1 0,1 0,1 0,-1 0,1-1,0 1,1 0,-1-1,1 1,0-1,0 0,1 0,-1 0,1-1,0 1,1-1,-1 0,1 0,-1 0,1-1,0 1,1-1,-1 0,1-1,-1 0,1 1,0-2,-1 1,1-1,0 0,0 0,0 0,0-1,1 0,-1 0,2-1,29 2,1-2,-1-1,0-2,0-2,6-3,-19 4</inkml:trace>
  <inkml:trace contextRef="#ctx0" brushRef="#br0" timeOffset="17161.053">4882 311,'-39'31,"-53"58,91-87,0-1,0 1,0-1,0 1,1-1,-1 1,0-1,1 1,-1 0,1-1,0 1,0 0,-1-1,1 1,0 0,0 0,1-1,-1 1,0 0,0-1,1 1,-1 0,1-1,0 1,-1-1,1 1,0 0,0-1,0 0,0 1,0-1,0 0,0 1,1-1,-1 0,0 0,1 0,0 0,65 27,-51-23,-13-4,1-1,-1 0,0 1,1-1,-1 1,0 0,1 0,-1 0,0 1,0-1,0 1,0 0,-1-1,1 1,0 0,-1 1,1-1,-1 0,0 1,0 0,0-1,0 1,0 0,0 0,-1 0,1 0,-1 0,0 0,0 1,0-1,-1 0,1 0,-1 1,0-1,0 1,0-1,0 0,0 1,-1-1,1 0,-1 1,0-1,0 0,0 0,-1 0,1 0,-1 0,0 1,-7 5,0-1,-1 1,0-1,0-1,0 0,-1 0,-1-1,1-1,-1 0,0 0,0-1,0 0,0-1,-2-1,-12 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4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6,'-10'-2,"-1"0,0 1,0 1,0-1,0 2,0 0,0 0,1 1,-1 0,0 1,1 0,0 1,0 0,0 1,0 0,0 0,1 1,0 0,0 1,-6 6,8-6,1 1,1-1,-1 1,1 0,1 1,-1-1,1 1,1 0,0 0,0 0,1 0,0 1,0-1,1 1,0-1,1 1,0-1,1 1,0-1,0 1,1-1,0 0,1 1,0-1,0 0,1-1,0 1,1-1,0 0,0 0,1 0,0 0,3 3,-5-8,0-1,0 1,0-1,0 1,0-1,1 0,-1-1,0 1,1-1,0 0,-1 0,1-1,-1 1,1-1,0 0,0 0,-1 0,1-1,-1 0,1 0,0 0,-1 0,1-1,-1 1,0-1,0 0,0-1,0 1,2-2,-5 4,23-11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0,'0'34,"0"5,0-3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8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9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111 332,'51'-25,"-1"-3,-2-2,-1-1,-2-3,37-36,-73 63,-2 0,1-1,-1 0,0-1,-1 0,0 0,0 0,-1-1,0 1,-1-1,3-9,-22 36,-5 54,3 1,3 1,3 0,0 59,8-73,-2-1,-2 1,-4-1,-2 0,-2-1,-3-1,-24 54,35-93,0-1,-1 0,-1 0,0 0,-1-1,-1-1,0 0,-1 0,-1-1,0-1,0 0,-1 0,-1-2,0 0,0 0,-2-1,14-8,0 0,-1 0,1 0,0-1,-1 1,1-1,-1 0,1 1,-1-2,1 1,-1 0,1-1,0 1,-1-1,1 0,0 0,0-1,-1 1,1-1,0 1,0-1,0 0,1 0,-1 0,0 0,1-1,0 1,-1-1,1 0,0 1,0-1,0 0,1 0,-1 0,1-1,0 1,0 0,0 0,0-1,0 1,1-1,-1 1,1-1,0 1,0-3,5-15,0 0,1 0,1 1,1 0,0 1,2-1,0 2,2-1,0 2,0-1,2 2,6-7,-18 21,22-28,1 2,2 0,1 2,0 1,2 2,1 0,1 2,7-1,61-23,-82 38</inkml:trace>
  <inkml:trace contextRef="#ctx0" brushRef="#br0" timeOffset="284.469">704 558,'-25'54,"19"-43,0 1,0 0,1 0,1 0,0 1,0-1,1 1,1 0,0 0,1 0,0 4,1-15,0 0,0 0,0 0,1-1,-1 1,1 0,-1 0,1-1,-1 1,1 0,0-1,0 1,0 0,0-1,0 1,0-1,0 0,0 1,1-1,-1 0,0 0,1 0,-1 0,1 0,-1 0,1 0,0 0,-1-1,1 1,0-1,0 1,-1-1,1 0,0 1,0-1,0 0,-1 0,1 0,0-1,0 1,0 0,-1-1,1 1,1-1,73-37,-68 31,1 0,-2 0,1-1,-1 0,0-1,-1 1,0-1,0 0,-1-1,0 0,-1 0,0 0,0 0,-1 0,0-1,-1 1,0-1,-1 0,-1 0,1 1,-1-1,-1 0,-2-10,3 18,-1 1,0-1,0 1,0-1,0 1,0 0,-1-1,1 1,-1 0,0 0,1 0,-1 0,0 0,0 0,0 1,0-1,-1 0,1 1,0 0,-1 0,1-1,0 1,-1 1,-11-1</inkml:trace>
  <inkml:trace contextRef="#ctx0" brushRef="#br0" timeOffset="536">1015 812,'14'-38,"10"-23,5-5,3 3,1 13,-1 9,-1 13,-1 15,-5 10</inkml:trace>
  <inkml:trace contextRef="#ctx0" brushRef="#br0" timeOffset="836.94">1494 502,'-12'9,"0"2,1-1,0 2,1-1,0 2,1-1,1 1,0 0,0 1,2 0,-1 0,2 1,0-1,-2 14,6-25,1 0,0 0,0-1,0 1,0 0,0 0,1-1,-1 1,1 0,0-1,0 1,0 0,0-1,0 1,0-1,1 0,-1 1,1-1,0 0,0 0,-1 0,1 0,1 0,-1-1,0 1,0 0,1-1,-1 0,1 1,-1-1,1 0,-1 0,1-1,0 1,-1-1,1 1,0-1,0 0,-1 0,2 0,6 1,1-1,0 0,-1-1,1-1,0 1,-1-2,1 1,-1-1,8-4,-4 2,-1-1,1-1,-1 0,-1-1,1 0,-1-1,-1 0,0-1,5-5,-6 2</inkml:trace>
  <inkml:trace contextRef="#ctx0" brushRef="#br0" timeOffset="1220.725">1776 642,'35'-4,"-2"-2,1-1,-1-2,0-1,0-2,-1-1,-1-1,22-15,-50 28,0 0,0 0,0-1,-1 1,1-1,0 0,-1 1,1-1,-1-1,0 1,0 0,0 0,0-1,0 1,0-1,-1 0,1 0,-1 1,0-1,0 0,0 0,0 0,0 0,-1 0,1 0,-1 0,0-1,0 1,0 0,0 0,-1 0,1 0,-1 0,0 0,1 0,-2 0,1 0,0 0,0 0,-1 0,-4 2,0-1,0 1,0 0,0 1,0-1,0 1,0 1,0-1,0 1,0 0,0 0,1 0,-1 1,0 0,0 0,1 1,0 0,-1 0,1 0,0 0,0 1,1 0,-1 0,1 0,-3 4,-3-1,-7 5,0 1,0 1,2 0,0 1,0 1,1 0,1 1,1 1,-6 12,16-28,0 1,1 0,0-1,0 1,-1 0,2 0,-1 0,0 0,1 0,-1 0,1 0,0 0,0 0,0 0,0 0,0 0,1 0,0 0,-1 0,1 0,0-1,0 1,1 0,-1 0,1-1,-1 1,1-1,0 1,0-1,0 0,0 0,0 0,0 0,1 0,-1 0,1 0,-1-1,1 1,0-1,0 0,-1 0,1 0,0 0,0-1,0 1,0-1,0 1,0-1,0 0,2 0,16-2,0-1,0 0,0-2,-1 0,1-2,15-7,-1 2,47-16,-44 14</inkml:trace>
  <inkml:trace contextRef="#ctx0" brushRef="#br0" timeOffset="1502.211">2708 389,'-40'10,"0"3,1 1,1 1,-26 16,60-30,1 0,-1 0,1 1,-1-1,1 1,-1 0,1-1,0 1,0 1,0-1,0 0,0 1,1 0,-1-1,1 1,-1 0,1 0,0 0,0 1,1-1,-1 1,1-1,-1 1,1-1,0 1,1-1,-1 1,0 0,1 0,0-1,0 1,0 0,1 0,-1-1,1 1,0 3,74 52,-67-56,-1 1,0 0,0 0,-1 1,1 0,-1 0,0 0,0 1,-1 0,1 0,1 4,-6-8,0 0,1 0,-1 0,-1 0,1 0,0 1,0-1,-1 0,1 1,-1-1,0 1,0-1,0 0,0 1,0-1,0 1,-1-1,1 0,-1 1,0-1,0 0,1 0,-1 1,-1-1,1 0,0 0,0 0,-1 0,1 0,-1-1,0 1,0 0,1-1,-1 1,0-1,0 0,0 1,-1-1,-89 30,32-29,34-2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8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30,'84'165,"-41"-99,-42-65,1 0,-1 1,0-1,0 0,1 0,-1 0,0 0,1 0,-1-1,1 1,0 0,-1-1,1 1,-1-1,1 0,0 1,-1-1,1 0,0 0,0 0,-1 0,1 0,0 0,-1-1,1 1,-1-1,1 1,0-1,-1 1,1-1,-1 0,1 0,-1 0,0 0,1 0,-1 0,0 0,0 0,1-1,-1 1,0 0,0-1,0 1,0-1,138-200,-124 189</inkml:trace>
  <inkml:trace contextRef="#ctx0" brushRef="#br0" timeOffset="301.437">509 255,'5'-2,"15"-5,-1 0,0-1,0-1,-1-1,0 0,-1-2,0 0,-1 0,-1-2,0 0,0-1,-2 0,1-1,-13 14,0 0,1 0,-1-1,0 1,0 0,0-1,-1 1,1-1,-1 1,1-1,-1 1,0-1,0 1,0-1,0 1,0-1,0 1,-1-1,1 1,-1-1,0 1,0 0,0-1,0 1,0 0,0 0,-1-1,1 1,-1 0,1 1,-1-1,0 0,0 0,0 1,0-1,0 1,0-1,0 1,-1 0,1 0,0 0,-1 0,1 0,-1 1,1-1,-1 1,1 0,-1-1,1 1,-1 0,1 1,-1-1,1 0,-1 1,1-1,-1 1,-7 1,-1 1,1 0,-1 0,1 1,0 0,1 1,-1 0,1 1,0 0,0 0,1 1,-1 0,2 0,-1 1,1 0,0 1,1-1,-1 2,3-4,-1 1,1 0,0 0,1 0,-1 0,1 1,1-1,0 1,0 0,0-1,1 1,0 0,0 0,1 0,0 0,1 0,0 0,0 0,0 0,1-1,0 1,1 0,0-1,2 6,4-3,0 0,1 0,0-1,0-1,1 1,0-2,0 1,1-2,0 1,0-2,1 1,0-2,-1 0,2 0,-1-1,0-1,10 1,47 2,-42-5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1 610,'0'30,"2"0,1 0,1 0,1-1,2 0,1 0,1 0,13 24,-22-50,1-1,0 1,0-1,0 0,0 1,1-1,-1 0,1 1,-1-1,1 0,0 0,0 0,0-1,0 1,0 0,0-1,0 1,0-1,1 0,-1 0,1 0,-1 0,1 0,-1 0,1-1,-1 1,1-1,0 1,-1-1,1 0,0 0,-1-1,1 1,0 0,-1-1,1 0,-1 0,1 1,-1-1,1-1,-1 1,0 0,0-1,1 1,-1-1,0 1,0-1,1-2,11-10,0 0,-2-1,1 0,-2-1,0 0,-2-1,3-5,29-46,-23 43,-8 8,2 0,0 1,0 0,2 1,0 1,1 0,5-4,1 5</inkml:trace>
  <inkml:trace contextRef="#ctx0" brushRef="#br0" timeOffset="994.15">933 639,'-35'7,"1"0,-1 3,1 1,1 1,0 2,-7 6,-13 18,52-37,1-1,-1 1,0-1,0 1,0 0,1 0,-1-1,0 1,1 0,-1 0,1 0,-1 0,1 0,-1 0,1 0,0 0,-1 0,1 0,0 0,0 0,0 0,0 0,0 0,0 0,0 0,0 0,0 0,0 0,1 0,-1 0,0 0,1 0,-1 0,1 0,-1 0,1 0,-1 0,1 0,0 0,-1-1,1 1,0 0,0-1,-1 1,1 0,0-1,0 1,0-1,0 1,0-1,0 1,0-1,0 0,0 0,1 1,17 3,0-1,1-1,-1 0,0-2,1 0,-1-1,1-1,-1-1,0-1,8-2,93-23,-117 30,-1-1,0 1,0 0,1 0,-1 0,0 1,0-1,0 0,0 1,0 0,-1-1,1 1,0 0,-1 0,1 0,-1 0,0 0,1 0,-1 0,0 0,0 1,-1-1,1 0,0 1,-1-1,0 1,1-1,-1 1,12 29,-10-29,0-1,1 1,-1 0,1-1,-1 0,1 1,0-1,-1 0,1 0,0-1,0 1,1-1,-1 1,0-1,0 0,1 0,-1 0,1-1,-1 1,0-1,1 0,-1 0,1 0,-1-1,1 1,-1-1,0 1,1-1,-1 0,0-1,3 0,96-55,40-59,-120 93,0-1,-2-1,-1 0,-1-1,-1-1,-2-1,0-1,-2 0,-1 0,-2-1,0-1,1-18,-1 0,-3 0,-2-1,-2 0,-2 1,-4-21,3 70,-1 0,1 1,-1-1,1 0,-1 0,1 0,-1 0,1 0,-1 0,1 0,-1 0,1 0,-1 0,1 0,-1 0,1 0,-1-1,1 1,-1 0,1 0,0 0,-1-1,1 1,-1 0,1-1,0 1,-1 0,1-1,0 1,-1 0,1-1,0 1,-1-1,1 1,0 0,0-1,0 1,-1-1,1 1,0-1,0 1,0-1,0 1,0-1,0 1,0-1,0 1,0-1,0 1,0-1,0 1,0-1,1 1,-22 41,0 32,2 0,4 0,3 2,4 0,2 0,4 0,5 35,24 110,-24-205,1 4,-15-33,3 0</inkml:trace>
  <inkml:trace contextRef="#ctx0" brushRef="#br0" timeOffset="1231.207">1215 526,'38'0,"23"0,5 0,-3 0,-8 5,-8 1,-8 0,-6-1,-3-2,-7-1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77,'-11'15,"1"2,0 0,1 0,1 0,1 1,1 0,0 1,1-1,1 1,1 0,0 1,1 17,2-33,0 0,1 0,-1 0,1 0,0 0,0 0,0 0,0 0,1 0,0-1,0 1,0-1,0 1,0-1,1 0,-1 1,1-1,0-1,0 1,0 0,1-1,-1 1,0-1,1 0,0 0,-1-1,1 1,0-1,0 1,0-1,0-1,0 1,0 0,0-1,0 0,0 0,0 0,0 0,0-1,0 0,0 0,0 0,0 0,0 0,3-2,3-2,-1 0,1 0,-1-1,0 0,0 0,-1-1,0 0,0 0,-1-1,0 0,0-1,-1 1,0-1,0-1,-1 1,0-1,-1 0,0 0,-1 0,3-10,-7 14,1 0,-1-1,0 1,-1 0,1 0,-1 0,0 0,-1 0,0 0,0 1,0-1,0 1,-1 0,0-1,0 2,0-1,-1 0,1 1,-1 0,0 0,0 1,-1-1,1 1,-1 0,0 1,0-1,0 1,0 0,0 0,0 1,0 0,-1 0,1 1,0-1,-1 1,1 1,0-1,-1 1,1 0,0 1,0-1,0 1,0 0,0 1,0 0,1-1,-1 2,-3 1,-4 7</inkml:trace>
  <inkml:trace contextRef="#ctx0" brushRef="#br0" timeOffset="466.13">311 471,'248'-253,"-207"221,-40 32,-1-1,1 1,0 0,0-1,0 1,-1 0,1 0,0-1,0 1,0 0,-1 0,1 0,0 0,0 0,0 0,0 0,0 0,-1 0,1 1,0-1,0 0,0 0,-1 1,1-1,0 0,0 1,-1-1,1 1,0-1,-1 1,1 0,-1-1,1 1,0-1,-1 1,1 0,-1 0,0-1,1 1,-1 0,0 0,1-1,-1 1,0 0,0 0,0 0,0 0,0-1,1 1,-2 0,1 0,0 0,0 0,3 39,-4-36,0 0,0-1,0 1,1 0,0 0,0 0,0 0,0-1,0 1,1 0,0 0,0 0,0-1,0 1,0 0,1-1,0 1,0-1,0 0,0 0,0 1,0-1,1-1,0 1,-1 0,1-1,0 1,1-1,-1 0,0 0,0 0,1 0,-1-1,1 1,0-1,-1 0,1 0,3 0,1-3,1 0,0 0,-1-1,1 0,-1-1,0 0,0 0,-1 0,1-1,-1-1,0 1,0-1,0 0,-1-1,0 1,-1-1,1-1,-1 1,-1-1,1 1,-1-1,-1-1,1 1,0-4,7-10,-1 4</inkml:trace>
  <inkml:trace contextRef="#ctx0" brushRef="#br0" timeOffset="832.948">1299 77,'-7'1,"-1"-1,-1 1,1 1,-1-1,1 2,-1-1,1 1,0 0,0 1,0 0,1 0,-1 0,-2 3,10-5,0 0,0 0,0 0,0 0,0-1,0 1,0 0,1 0,-1 0,1-1,-1 1,1 0,0-1,-1 1,1 0,0-1,0 1,0-1,0 1,1-1,-1 0,0 1,1-1,-1 0,1 0,-1 0,1 0,-1 0,1 0,0 0,-1-1,3 1,1 3,-2-2,1 0,-1 0,0 1,0-1,0 1,-1-1,1 1,-1 0,1 0,-1 0,0 0,0 1,0-1,-1 1,1-1,-1 1,0-1,0 1,0 0,0 0,0-1,-1 1,0 0,0 0,0 0,0 0,-1-1,1 1,-1 0,0 0,0-1,-1 1,1 0,-1-1,1 0,-1 1,0-1,-1 0,1 0,0 0,-2 1,-2 2,0-1,-1 0,0 0,0 0,0-1,0 0,-1-1,1 1,-1-1,0-1,0 0,0 0,0 0,-1-1,1 0,0-1,-4 0,-12 1</inkml:trace>
  <inkml:trace contextRef="#ctx0" brushRef="#br0" timeOffset="1472.257">1384 330,'51'-6,"-1"-3,0-2,0-2,-2-3,0-1,0-3,8-6,-51 24,-1 0,0 0,1 0,-1-1,0 1,0-1,-1 0,1 0,0-1,-1 1,0-1,0 0,0 0,0 0,-1 0,1 0,-1 0,0-1,-1 1,1-1,0 0,-5 1,1 1,0 1,-1-1,0 0,0 1,1-1,-2 1,1 0,0 0,0 0,-1 0,1 1,-1-1,1 1,-1 0,0 0,1 0,-1 0,0 1,0 0,1-1,-1 2,0-1,0 0,0 1,1-1,-4 2,-6-1,1 1,0 0,-1 1,1 1,0 0,1 0,-1 1,1 1,0-1,0 2,1 0,0 0,0 1,0 0,1 1,0 0,1 0,0 1,1 0,0 0,0 1,1 0,-3 7,8-15,-1-1,1 0,0 1,1-1,-1 1,0 0,1-1,-1 1,1-1,0 1,0 0,0-1,0 1,1-1,-1 1,0 0,1-1,0 1,0-1,0 1,0-1,0 0,0 1,1-1,-1 0,1 0,-1 0,1 0,0 0,0 0,0-1,0 1,0 0,0-1,1 0,-1 1,0-1,1 0,-1 0,1 0,-1-1,1 1,-1-1,1 1,-1-1,1 0,0 0,-1 0,2 0,31 1,0-1,0-2,0-1,-1-2,1-1,-1-2,-1-1,1-1,-1-3,-1 0,-1-2,16-10,-32 15,0 0,0 0,-1-1,-1-1,0-1,-1 0,0 0,-1-1,0-1,-1 0,1-3,6-45,-17 62,0-1,0 1,0 0,0 0,0-1,0 1,0 0,0 0,0-1,0 1,-1 0,1 0,0 0,-1 0,1-1,-1 1,1 0,-1 0,0 0,0 0,1 0,-1 0,0 0,0 1,0-1,0 0,0 0,0 1,0-1,0 0,0 1,0-1,-1 1,1-1,0 1,0 0,0 0,-1-1,1 1,0 0,0 0,-1 0,1 0,0 0,0 1,0-1,-1 0,1 1,-1-1,-6 2,0 1,0 0,1 0,-1 1,1 0,-1 0,1 1,0-1,1 2,-1-1,1 1,0 0,0 0,4-3,0-1,0 0,0 1,0-1,1 1,-1 0,1-1,-1 1,1 0,0 0,0 0,0 0,1 0,-1 0,1 0,0 0,0 0,0 1,0-1,0 0,0 0,1 0,0 0,0 0,-1 0,2 0,-1 0,0-1,1 1,-1 0,1-1,0 1,0-1,0 1,1 1,121 106,-117-101,-1 0,0 1,-1 0,0 0,-1 0,0 1,-1-1,0 1,0 0,-1 1,3 9,2-3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28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1,'0'4,"5"3,1-6,5-2,-4-2,-4 5,-7 2,-3 6,0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29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7,'0'-5,"-5"3,-1 8,-5 1,5 1,2-7,8-3,-2-1,3 0,2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1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0,'0'12,"-18"322,5-259,-4 0,-3-1,-7 9,26-81,0-1,0 0,0 0,0 0,0 1,0-1,1 0,-1 1,0-1,1 1,-1-1,1 1,-1-1,1 1,0-1,0 1,0-1,0 1,0 0,0-1,0 1,0-1,0 1,1-1,-1 1,1-1,-1 1,1-1,0 1,-1-1,1 0,0 1,0-1,0 0,0 0,0 0,0 0,1 1,-1-2,0 1,0 0,1 0,-1 0,0-1,1 1,-1 0,2-1,17-6,1-2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2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1,'56'73,"-43"-49,-1 1,-1 0,-1 0,-1 1,-1 1,-2-1,-1 1,0 0,-3 0,0 1,-1-1,-2 0,-1 1,-1-1,-1 0,-1 0,-2-1,0 1,-2-2,-1 1,-1-1,-1 0,-2-1,0-1,-2 1,2-4,-1 5,-2-1,-1-1,0-1,-2-1,-11 10,17-21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40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0 652,'18'9,"-10"-4,0 0,0-1,0 0,1 0,-1-1,1 0,0 0,0-1,0-1,0 1,0-1,1-1,-1 0,0 0,9-2,-7 0,1-2,-1 1,-1-2,1 1,-1-2,0 1,0-1,0-1,-1 0,0 0,0-1,1-2,-7 8,0-1,0 0,0-1,-1 1,1 0,-1-1,0 1,0-1,0 0,-1 1,1-1,-1 0,0 0,0 0,0 0,-1-1,1 1,-1 0,0 0,0 0,-1 0,1 0,-1 0,0 0,0 0,0 0,0 0,-1 0,0 0,0 0,0 1,0-1,0 1,-1 0,0-1,-3-1,0 1,0 0,-1 0,1 0,-1 1,0 0,0 1,-1-1,1 1,0 0,-1 1,1 0,-1 0,1 1,-1 0,0 0,1 1,-1 0,1 0,-1 0,1 1,0 1,0-1,0 1,0 0,0 0,0 1,1 0,-1 1,2 0,1 1,-1-1,1 1,0 1,1-1,-1 0,1 1,0 0,1 0,0-1,0 2,0-1,1 0,0 0,1 0,-1 1,1-1,1 0,-1 0,1 1,0-1,1 0,0 0,0 0,1 0,-1-1,2 1,-1-1,1 1,0-1,0 0,2 2,3 1,0 0,1 0,0-1,1-1,-1 0,1 0,1-1,-1 0,1-1,0 0,0-1,1-1,-1 0,1 0,0-1,0-1,-1 0,1-1,0 0,7-2,20-1,-1-2,0-2,0-2,-1-1,-1-2,18-9,-23 7,-6 0</inkml:trace>
  <inkml:trace contextRef="#ctx0" brushRef="#br0" timeOffset="213.092">1129 482,'-38'34,"-18"20,-4 6,8-2,9-6,10-8,12-6,10-5,1-8,2-12,3-10</inkml:trace>
  <inkml:trace contextRef="#ctx0" brushRef="#br0" timeOffset="427.692">762 482,'40'34,"-2"2,-1 2,-2 1,-1 1,-3 2,6 13,-35-50,0-1,0 1,1-1,0 1,-1-1,1 0,1 0,-1 0,1 0,-1-1,1 0,0 1,0-1,1-1,-1 1,0 0,1-1,0 0,-1 0,1-1,0 1,0-1,0 0,0 0,0-1,0 0,1 1,-1-2,0 1,5-1,7-5</inkml:trace>
  <inkml:trace contextRef="#ctx0" brushRef="#br0" timeOffset="847.42">1355 595,'-28'397,"27"-389,2-2,-1-1,0 1,0 0,0 0,-1 0,0 0,-1 0,1-1,-1 1,0 0,0-1,-1 0,-1 4,-5-41,12 1,1 0,2 1,1 0,2 0,1 1,1 0,1 0,1 1,2 1,1 1,1 0,1 1,1 0,2 2,0 0,1 2,1 0,1 2,15-9,33-6,-70 33,0 0,0 1,0-1,0 1,0-1,1 1,-1 0,0 0,0 0,0 0,0 1,0-1,0 0,1 1,-1-1,0 1,0 0,0 0,-1 0,1 0,0 0,0 0,0 0,-1 1,1-1,-1 1,1-1,-1 1,1 0,-1-1,0 1,0 0,0 0,1 1,0 3,0 1,-1-1,1 1,-1-1,0 1,-1 0,0-1,0 1,0 0,-1-1,0 1,0-1,-1 1,1-1,-2 1,1-1,-1 0,1 0,-2 0,1 0,-1-1,-3 5,-6 6,0 0,-1-1,0-1,-1 0,-1-1,-15 9,15-11,0 0,0-2,-1 0,0-1,-1 0,0-2,-2 0,-3 0</inkml:trace>
  <inkml:trace contextRef="#ctx0" brushRef="#br0" timeOffset="1417.349">1665 821,'69'-34,"-1"-4,-3-2,-1-3,12-14,-69 52,0-1,-1 1,0-1,0 0,0-1,0 1,-1-1,-1 0,1-1,-1 1,0-1,-1 0,1 0,-2 0,1 0,-1 0,0-1,-1 1,0-1,0-6,-1 14,0-1,0 1,0 0,0-1,-1 1,1-1,0 1,-1 0,1-1,-1 1,1 0,-1-1,0 1,0 0,1 0,-1 0,0 0,0 0,0-1,0 2,0-1,0 0,-1 0,1 0,0 0,0 1,-1-1,1 1,0-1,-1 1,1-1,0 1,-1 0,1 0,-1-1,1 1,-1 0,1 0,0 1,-1-1,1 0,-1 0,1 1,0-1,-1 1,1-1,-55 42,54-38,1-1,0 1,0 0,0 0,0 0,1-1,-1 1,1 0,0 0,0 0,1 0,-1 0,1-1,0 1,0 0,0 0,0-1,1 1,-1-1,1 1,0-1,0 1,0-1,1 0,-1 0,1 0,0-1,0 1,0-1,0 1,0-1,0 0,0 0,1 0,-1 0,1-1,1 1,1 1,0 1,0 0,-1 0,0 1,0-1,0 1,0 0,-1 1,0-1,0 1,0 0,-1 0,0 0,1 1,-9 94,5-82</inkml:trace>
  <inkml:trace contextRef="#ctx0" brushRef="#br0" timeOffset="1983.296">2315 652,'9'7,"1"1,0-1,1-1,0 0,0 0,0-1,0-1,1 1,0-2,-1 0,1 0,1-1,-1-1,0 0,0 0,1-2,-1 1,0-2,0 1,0-2,0 1,0-2,0 1,-1-2,1 0,-1 0,9-6,-16 9,0 0,-1-1,1 1,0-1,-1 0,1 0,-1 0,0-1,0 1,0-1,-1 1,1-1,-1 0,0 0,0 0,0-1,-1 1,1 0,-1-1,0 1,0-1,-1 1,1-1,-1 1,0-1,0 1,-1-1,1 1,-1-1,0 1,0-1,-1 1,1 0,-1 0,0 0,0-1,0 2,-3-5,3 6,-1-1,1 1,-1 0,1-1,-1 1,0 0,0 1,0-1,0 0,0 1,0 0,0 0,0 0,-1 0,1 0,0 0,-1 1,1 0,0 0,-1 0,1 0,-1 0,1 1,0-1,-1 1,1 0,0 0,0 0,-1 0,1 1,0 0,0 0,-91 68,85-61,1 2,0-1,0 1,1 0,1 1,0-1,0 1,1 1,1-1,0 1,1 0,0 0,1 0,0 6,2-14,1-1,0 0,0 0,0 0,1 0,-1 0,1 0,0 0,0-1,0 1,0-1,1 1,0-1,0 0,0 0,0 0,0 0,0-1,1 1,-1-1,1 0,0 0,-1 0,1 0,0-1,0 1,0-1,0 0,1-1,-1 1,0-1,0 1,0-1,1 0,-1-1,0 1,0-1,0 0,1 0,-1 0,1-1,188-66,-165 54</inkml:trace>
  <inkml:trace contextRef="#ctx0" brushRef="#br0" timeOffset="2295.715">3190 482,'-12'4,"-5"1,0 1,0 0,0 1,1 1,0 1,0 0,1 1,0 0,1 1,1 1,-1 1,-7 9,20-20,0 0,0 1,0-1,1 0,-1 1,1-1,-1 0,1 1,0-1,0 1,0-1,0 0,0 1,0-1,1 1,-1-1,1 0,0 1,0-1,0 0,0 0,0 0,0 0,0 0,1 0,-1 0,1 0,0 0,-1 0,1-1,0 1,0-1,0 1,0-1,0 0,0 0,1 0,-1 0,0 0,0-1,1 1,-1 0,1-1,-1 0,0 0,1 0,-1 0,3 0,45 25,-50-25,1 1,0 0,-1 0,1 0,-1 0,1 0,-1 0,1 0,-1 0,0 0,1 0,-1 0,0 0,0 0,0 0,0 0,0 0,0 0,0 0,0 0,0 0,0 0,-1 0,1 0,0 0,-1 0,1 0,-1 0,1 0,-1 0,1-1,-1 1,0 0,1 0,-1 0,0-1,0 1,1 0,-1-1,0 1,0-1,0 1,0-1,0 1,0-1,-48 25,48-25,-106 33,82-29</inkml:trace>
  <inkml:trace contextRef="#ctx0" brushRef="#br0" timeOffset="2665.527">3697 427,'-1'0,"-26"9,0 1,0 1,1 1,1 1,0 2,1 0,0 2,-7 7,29-23,1 0,-1 0,1 0,-1 0,1 1,0-1,-1 0,1 1,0-1,0 1,0-1,0 1,0-1,1 1,-1 0,0-1,1 1,-1 0,1 0,0-1,-1 1,1 0,0 0,0 0,0-1,0 1,0 0,1 0,-1 0,1-1,-1 1,1 0,-1-1,1 1,0 0,0-1,0 1,0-1,0 1,0-1,0 0,1 1,-1-1,1 0,-1 0,0 0,1 0,0 0,-1 0,1 0,5 3,44 37,-50-40,0 0,0 0,0 0,0 0,0 0,0 1,0-1,-1 0,1 1,0-1,-1 1,1-1,-1 0,0 1,1-1,-1 1,0-1,0 1,0-1,0 1,0-1,0 1,0-1,-1 1,1-1,-1 1,1-1,-1 1,1-1,-1 0,0 1,0-1,1 0,-1 0,0 1,0-1,0 0,-1 1,-8 5,1 0,-1-1,0 0,-1 0,1-1,-1 0,0-1,0 0,-1-1,1 0,-1-1,1 0,-1-1,0 0,-9-1,2-5</inkml:trace>
  <inkml:trace contextRef="#ctx0" brushRef="#br0" timeOffset="3050.323">3754 595,'24'-1,"0"-2,0 0,0-2,-1 0,0-2,0 0,0-2,-1 0,0-2,-1 0,0-1,15-13,-34 24,-1 0,1 0,0-1,-1 1,1-1,-1 1,0-1,0 1,1-1,-1 0,0 1,0-1,0 0,-1 0,1 0,0 0,-1 0,1 0,-1 0,0 0,1 0,-1 0,0 0,0 0,-1 0,1 0,0 0,-1 0,1 0,-1 0,1 0,-1 1,0-1,0 0,0 0,0 0,0 1,0-1,-1 1,1-1,-1 1,1-1,-1 1,1 0,-1 0,0-1,1 1,-1 1,0-1,0 0,0 0,0 1,0-1,0 1,0-1,-2 1,-9 0,0 2,0 0,0 0,0 1,0 1,0 0,1 0,0 2,0-1,0 2,1-1,0 2,0-1,0 2,1-1,-2 4,4-7,1 0,0 0,0 1,0 0,0 0,1 1,0-1,1 2,-1-1,1 0,1 1,-1 0,1 0,1 1,0-1,0 1,0-1,1 1,1 0,-1 0,1 0,1 8,4-12,0 0,1 1,-1-2,1 1,0 0,1-1,-1 0,1 0,0-1,0 0,0 0,0 0,0-1,1 1,-1-2,1 1,0-1,-1 0,1 0,6 0,13 0,-1-1,1 0,-1-2,1-1,-1-1,0-2,0 0,10-5,11-1,-19 6</inkml:trace>
  <inkml:trace contextRef="#ctx0" brushRef="#br0" timeOffset="3497.478">4515 482,'-36'23,"1"1,2 2,0 1,1 1,2 2,-15 20,43-48,0 0,0-1,0 1,1 0,-1 0,0 0,1 0,0 0,-1 0,1 1,0-1,0 0,0 1,1-1,-1 0,1 1,-1-1,1 1,0-1,0 1,0 0,0-1,0 1,0-1,1 1,-1-1,1 0,0 1,0-1,0 0,0 1,0-1,0 0,1 0,-1 0,1 0,-1 0,1 0,0 0,0 0,0-1,0 1,0-1,0 0,0 1,14 2,0-1,1 0,-1-1,0-1,1 0,-1-2,0 0,1 0,-1-1,0-1,0-1,5-2,22-9,0-1,-1-3,-1-1,-1-2,0-1,-2-3,-1-1,-1-1,-2-2,-1-2,4-6,-16 20,-1 0,-1-1,0-2,-1 0,-2 0,0-2,-1 0,-2 0,0-2,-2 1,2-6,-12 22,0 0,0 0,-1 0,0 0,0 0,0 0,-1 0,-1 0,1 0,-1 0,-1 1,0-1,0 1,0-1,-1 1,1 0,-2 0,1 1,-1-1,0 1,-1 0,1 0,-1 1,0 0,-1 0,1 0,-1 1,0 0,0 0,0 0,-1 1,1 1,-1-1,0 1,1 0,-1 1,0 0,0 0,0 0,0 1,0 1,0-1,0 1,-2 1,-8 2,0 1,0 1,1 1,0 1,0 0,1 1,0 1,0 0,1 1,0 1,1 0,1 1,0 0,1 1,0 1,1 0,1 0,0 1,1 1,1-1,0 2,1-1,1 1,1-1,1 2,0-1,1 0,1 5,3-1,2 0,1-1,1 1,0-1,2 0,0-1,1 1,2-2,0 1,0-1,2-1,1 0,0 0,1-2,0 1,2-2,0 0,1-1,0-1,1 0,0-1,1-1,0-1,14 5,184 67,-149-64,-42-12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0,'-1'104,"-5"0,-5 0,-23 97,25-172,7-25,0 0,0 1,0-1,1 1,0-1,0 1,0-1,0 1,1-1,-1 1,1 0,0-1,1 1,-1 0,1-1,0 1,0-1,0 1,2 2,-1-6,0-1,0 1,0 0,1-1,-1 1,0-1,1 1,-1-1,0 0,1 0,-1 0,0-1,0 1,1 0,-1-1,0 1,0-1,1 0,-1 0,0 0,0 0,0 0,0 0,0-1,-1 1,2-2,7-2,215-104,-217 107,93-18,-97 20,0 0,-1 1,1-1,-1 1,1 0,-1 0,0 0,1 0,-1 0,0 1,0-1,0 1,0 0,0 0,0 0,0 0,-1 1,1-1,-1 1,1 0,-1-1,0 1,0 0,-1 0,1 0,0 1,-1-1,0 1,1 1,-1 1,0-1,0 1,0 0,-1 0,0-1,0 1,0 0,-1 0,0-1,0 1,-1 0,1-1,-1 1,0-1,-1 0,1 1,-1-1,0 0,0-1,-1 1,1 0,-1-1,-4 4,-3 3,-1 0,0 0,0-1,-1 0,-1-1,1-1,-1 0,-9 3,-1 0,18-7,-1 0,0 0,0 0,0-1,0 0,-1-1,1 1,-1-1,1-1,-1 0,0 0,1 0,-1-1,0 0,0 0,0-1,1 0,-1 0,0-1,1 0,-6-3,-9-33,21 16</inkml:trace>
  <inkml:trace contextRef="#ctx0" brushRef="#br0" timeOffset="360.329">554 677,'30'-1,"-1"-2,0-1,0-1,-1-2,0-1,0-1,0-1,-1-1,3-4,52-47,-80 60,0 0,-1 0,1 0,-1 0,1-1,-1 1,0 0,0-1,0 1,-1-1,1 1,0-1,-1 1,1-1,-1 0,0 1,0-1,0 1,-1-1,1 0,0 1,-1-1,0 1,1-1,-1 1,0-1,0 1,-1 0,1-1,0 1,-1 0,1 0,-1 0,0 0,0 0,-1-1,0 0,0 1,0 0,0 0,0 0,0 0,0 1,0-1,0 1,-1 0,1-1,-1 2,1-1,-1 0,1 1,-1-1,1 1,-1 0,1 0,-1 1,1-1,-1 1,1 0,-1 0,1 0,-1 0,1 0,0 1,0-1,0 1,0 0,-3 2,-82 78,78-69,0 0,1 1,0 0,1 1,1 0,0 0,1 0,0 6,4-17,0 1,1 0,0 0,0 0,0 0,1 0,-1 0,1 0,1 0,-1 0,1 0,-1 0,1 0,1-1,-1 1,1 0,0 0,0-1,0 1,0-1,1 0,0 0,0 0,0 0,1 0,-1 0,1-1,3 3,5-1,0-1,0 0,0 0,1-1,-1-1,1 0,0-1,0-1,-1 1,1-2,0 0,0-1,3 0,12-3,-3-2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7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49,'-8'-6,"-1"1,0-1,0 1,-1 1,1-1,-1 2,0-1,0 2,0-1,0 1,0 1,-1 0,1 0,-1 1,1 0,-1 1,1 0,0 1,0 0,0 0,0 1,0 1,0 0,-9 4,-5 7,1 0,0 1,2 2,-1 0,2 1,1 1,0 1,1 1,2 0,0 1,2 1,0 0,1 1,2 1,1 0,-7 25,14-43,0 1,1 0,0 0,0 1,1-1,1 0,-1 0,1 1,1-1,0 0,0 1,1-1,0 0,0 0,1 0,0 0,1-1,0 1,0-1,1 0,0 0,1-1,-1 1,1-1,1 0,-1-1,1 0,5 4,8 1,1 0,0-2,0 0,1-2,0 0,0-1,0-2,1 0,0-1,0-2,0 0,0-1,0-1,13-3,-15 1,0-1,-1-1,0-1,0 0,-1-2,0 0,0-1,7-5,-8 3</inkml:trace>
  <inkml:trace contextRef="#ctx0" brushRef="#br0" timeOffset="469.126">1191 388,'-40'22,"16"-10,-1 1,2 1,0 1,1 1,0 1,1 1,1 1,1 1,-4 6,21-24,0 0,0 0,0 1,0-1,1 1,-1-1,1 1,0-1,-1 1,1 0,0-1,1 1,-1 0,0 0,1 0,-1 0,1 0,0-1,0 1,0 0,1 0,-1 0,1 0,-1 0,1 0,0-1,0 1,0 0,1-1,-1 1,1-1,-1 1,1-1,0 0,0 1,0-1,0 0,0 0,0 0,1-1,-1 1,0-1,1 1,0-1,-1 0,1 0,0 0,0 0,-1 0,1 0,0-1,0 0,0 0,0 1,2-2,10-2,0-2,0 0,0 0,-1-2,0 0,0 0,-1-1,0-1,0 0,-1-1,0 0,2-4,1 1,127-91,-141 103,0 0,1 0,-1 0,0 0,0 0,1 0,-1 0,1 1,-1-1,1 1,-1-1,1 1,-1-1,1 1,-1 0,1 0,-1 0,1 0,0 0,-1 0,1 0,-1 0,1 1,-1-1,1 0,-1 1,1 0,-1-1,1 1,-1 0,0 0,1 0,-1-1,0 1,0 1,0-1,0 0,0 0,0 0,0 1,0-1,0 0,0 2,21 45,-18-36,1 0,1 0,0-1,0 0,1 0,0-1,1 0,0 0,5 3,0-1</inkml:trace>
  <inkml:trace contextRef="#ctx0" brushRef="#br0" timeOffset="885.351">1642 698,'40'-76,"60"-86,-99 161,-1-1,1 1,0-1,0 1,0-1,-1 1,1 0,0-1,1 1,-1 0,0 0,0 0,0 0,1 0,-1 0,1 0,-1 1,0-1,1 0,0 1,-1-1,1 1,-1-1,1 1,-1 0,1 0,0 0,-1 0,1 0,0 0,-1 0,1 0,-1 1,1-1,0 1,-1-1,1 1,-1-1,1 1,-1 0,0 0,1 0,-1 0,0 0,0 0,1 0,-1 0,0 0,0 1,0-1,0 0,-1 1,1-1,0 1,-1-1,1 2,13 31,-14-30,1 1,0-1,0 1,0-1,1 1,0-1,0 0,0 0,0 0,1 0,-1 0,1-1,0 1,0-1,0 0,1 0,-1 0,1 0,0 0,-1-1,1 1,1-1,-1 0,0-1,0 1,1-1,-1 0,4 1,2-3,0 0,0-1,-1-1,1 1,0-2,-1 1,1-1,-1-1,0 1,-1-2,1 1,-1-1,0 0,0-1,-1 0,0 0,0-1,0 0,55-46,-10 21,-28 21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47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287 198,'-6'-3,"1"0,-1 0,0 0,0 1,-1 0,1 0,0 0,-1 1,1 0,-1 1,1-1,-1 1,1 0,-1 1,1 0,-1 0,1 0,-1 0,1 1,0 0,0 1,0 0,0 0,0 0,1 0,-1 1,1 0,-6 5,0 1,1 0,1 1,-1 0,2 0,0 1,0 0,1 0,0 1,1 0,-1 6,5-16,0 0,1 0,-1 1,1-1,0 1,0-1,0 1,0 0,1-1,0 1,-1-1,1 1,1 0,-1-1,0 1,1 0,0-1,0 1,0-1,0 1,0-1,1 1,0-1,-1 0,1 0,0 0,1 0,-1 0,0 0,1-1,0 1,-1-1,1 0,0 0,0 0,1 0,-1 0,0 0,1-1,-1 0,0 0,1 0,0 0,-1 0,1-1,-1 1,1-1,1 0,13-6,-1 0,0-1,0-1,-1-1,0 0,-1-1,0 0,0-2,-1 1,0-2,-1 0,-1-1,0 0,-1 0,6-11,-10 17,68-100,-74 107,-1 0,0 1,1-1,-1 1,0-1,1 1,-1-1,1 1,-1-1,0 1,1-1,-1 1,1-1,0 1,-1 0,1-1,-1 1,1 0,0 0,-1-1,1 1,-1 0,1 0,0 0,-1 0,1 0,0 0,-1 0,1 0,0 0,-1 0,1 0,0 0,-1 1,1-1,-1 0,1 0,0 1,-1-1,1 0,-1 1,1-1,-1 1,1-1,-1 0,1 1,-1-1,1 1,-1-1,0 1,1 0,-1-1,0 1,0-1,1 1,-1 0,0-1,0 1,0 0,0-1,0 1,0-1,0 2,14 51,-12-46,-2 2,1 0,1 0,0-1,0 1,0-1,1 1,0-1,1 0,0 0,0-1,1 1,0-1,0 0,1 0,0 0,0-1,0 0,1 0,0 0,0-1,1 0,-1-1,1 0,3 2,13-3,-2-1</inkml:trace>
  <inkml:trace contextRef="#ctx0" brushRef="#br0" timeOffset="481.604">1162 1,'-14'9,"1"-3,1 1,0 0,1 1,0 1,0 0,1 0,0 1,1 0,0 1,0-1,1 2,0 0,1 0,1 0,-1 3,7-11,0 0,0 0,1 0,-1 0,1 0,0 0,0 0,1 0,-1 0,1 0,0-1,0 1,0-1,0 0,1 1,-1-1,1 0,0 0,0 0,0-1,0 1,1-1,-1 0,1 0,-1 0,1 0,3 1,33 28,-37-28,0 0,0 0,0 0,-1 0,1 0,-1 1,0-1,0 1,0-1,0 1,-1 0,0 0,1 0,-2 0,1 0,0 0,-1 0,1 0,-1 0,0 0,-1 0,1 0,-1 1,0-1,0 0,0-1,0 1,0 0,-1 0,0 0,0-1,0 1,0-1,-1 0,1 1,-4 2,-4 1,-1-1,0 0,-1 0,1-1,-1-1,0 0,-1 0,1-2,0 1,-1-1,0-1,-11 0,-18-15,29 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0,'1'85,"1"-24,-3 1,-2-1,-7 27,-53 207,51-166,13-117</inkml:trace>
  <inkml:trace contextRef="#ctx0" brushRef="#br0" timeOffset="282.974">1 451,'53'-4,"21"-3,9 1,-5-3,-12-1,-11 1,-11 3,-13-3,-6 1,-4 1,1 2,-4-3,-6 0</inkml:trace>
  <inkml:trace contextRef="#ctx0" brushRef="#br0" timeOffset="739.623">762 0,'-76'278,"65"-238,1 0,3 1,1-1,2 1,2 0,3 41,-1-77,1-1,0 1,0-1,0 1,0-1,1 0,-1 1,1-1,1 0,-1 0,0-1,1 1,0 0,0-1,0 1,0-1,0 0,1 0,0 0,-1-1,1 1,0-1,0 0,0 0,1 0,-1-1,0 1,1-1,-1 0,1-1,-1 1,1-1,-1 1,1-1,-1-1,1 1,-1-1,1 0,-1 0,1 0,-1 0,0-1,1 1,1-3,200-126,-205 129,-1 0,1 1,0-1,0 1,0-1,0 1,0 0,0-1,0 1,0 0,0 0,0-1,0 1,0 0,0 0,0 0,0 0,0 1,0-1,0 0,0 0,0 0,0 1,0-1,0 1,0-1,0 0,-1 1,1 0,0-1,0 1,0 0,-1-1,1 1,0 0,-1 0,1-1,0 1,-1 0,1 0,-1 0,0 0,1 1,8 50,-7-31,-2-17,0-1,1 1,-1 0,1-1,-1 1,1 0,0-1,0 1,1-1,-1 1,1-1,-1 0,1 0,0 0,1 0,-1 0,0 0,1 0,-1-1,1 1,0-1,0 0,0 0,0 0,0 0,1 0,-1-1,1 0,-1 1,1-1,-1 0,1-1,0 1,18-3</inkml:trace>
  <inkml:trace contextRef="#ctx0" brushRef="#br0" timeOffset="1085.978">1355 621,'25'-11,"-5"4,0-1,-1-1,0 0,0-2,-1 0,0-1,-1-1,-1 0,15-16,-30 28,1 0,-1-1,1 1,-1 0,1-1,-1 1,0-1,0 0,1 0,-1 1,0-1,-1 0,1 0,0 0,-1 0,1 0,-1 0,1 0,-1 0,0 0,0 0,0 0,0 0,0 0,0 0,-1 0,1 0,-1 0,1 0,-1 0,0 0,0 0,0 0,0 1,0-1,0 0,0 1,0-1,-1 1,1-1,-1 1,1-1,-1 1,0 0,1 0,-1 0,0 0,0 0,0 0,-1 0,-6 2,-1 0,1 0,0 1,-1 1,1-1,0 2,1-1,-1 1,0 0,1 1,0 0,0 0,1 1,-1 0,1 0,0 1,1 0,0 0,0 0,0 1,1 0,0 0,1 0,-1 2,1-4,1 0,-1 1,1-1,1 1,-1 0,1 0,0 0,1 0,0 1,0-1,0 0,1 0,0 1,1-1,0 0,0 1,0-1,1 0,0 0,0 0,1 0,-1-1,2 1,-1-1,1 1,0-1,0 0,1 0,0-1,0 0,0 0,0 0,1 0,0-1,0 0,0 0,0 0,1-1,0 0,4 1,4 3,1-1,0-1,0-1,0 0,0-1,1-1,-1-1,1 0,0-1,-1 0,1-2,8-1,-7-3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03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30 189,'0'-12,"0"30,0 32,-16 203,4-6,12-246,0 0,-1 0,1 0,0-1,0 1,0 0,0 0,0 0,0 0,0 0,0 0,0 0,1 0,-1 0,0 0,1 0,-1 0,1 0,-1 0,1 0,-1 0,1-1,-1 1,1 0,0 0,-1-1,1 1,0 0,0-1,0 1,-1-1,1 1,0-1,0 0,0 1,0-1,0 0,0 1,0-1,0 0,0 0,0 0,0 0,0 0,0 0,0 0,0 0,0 0,0-1,43-29,-33 22,24-20,2 2,1 2,1 1,1 2,1 1,16-3,-54 21,1 1,0 0,-1-1,1 1,0 0,0 1,0-1,0 1,0 0,0-1,0 2,-1-1,1 0,0 1,0 0,0 0,0 0,-1 0,1 1,0-1,-1 1,1 0,-1 0,0 1,0-1,0 0,0 1,0 0,0 0,-1 0,1 0,-1 0,0 0,0 1,0-1,0 1,-1-1,1 1,-1 0,0 0,1 3,-2 4,0 0,-1 0,0 1,-1-1,0-1,0 1,-1 0,-1 0,0-1,0 0,-1 0,0 0,-1 0,0-1,0 0,-1 0,0-1,-1 0,0 0,0 0,-1-1,0-1,0 1,-6 2,5-3,0 1,-1-1,1-1,-2 0,1 0,0-1,-1-1,1 0,-1 0,0-1,0-1,0 0,0-1,0 0,-1 0,1-2,0 1,1-1,-1-1,-3-2,12 5,1-1,0-1,0 1,0 0,-1 0,1-1,1 1,-1-1,0 0,0 0,1 1,-1-1,0 0,1 0,0-1,0 1,0 0,0 0,0 0,0-1,0 1,1-1,-1 1,1 0,-1-1,1 1,0-1,0 1,0-1,1 1,-1-1,1 1,-1-1,1 1,0-1,45-73,-31 59</inkml:trace>
  <inkml:trace contextRef="#ctx0" brushRef="#br0" timeOffset="3079.269">680 725,'47'1,"-26"0,0 0,0-2,1 0,-1-2,0 0,11-4,-28 5,1 0,0 0,-1-1,0 0,1 0,-1 0,0 0,-1 0,1-1,-1 0,1 0,-1 0,0 0,0 0,-1-1,1 1,-1-1,0 0,0 1,-1-1,0 0,1 0,-2 0,1 2,0-1,-1 1,1 0,-1 0,0-1,0 1,0 0,-1 0,1-1,-1 1,0 0,0 0,0 0,0 0,0 0,-1 0,1 0,-1 0,0 1,0-1,0 0,0 1,0 0,-1-1,1 1,-1 0,1 0,-1 0,0 1,0-1,0 1,0-1,0 1,0 0,-2 0,-3 1,0 0,0 0,0 1,-1 0,1 0,0 1,0 0,1 1,-1 0,0 0,1 0,0 1,0 0,0 1,0-1,0 1,1 1,0-1,0 1,1 0,0 0,0 1,0 0,1 0,0 0,0 0,0 1,1-1,-2 8,5-14,-3 2,1 1,0 0,0 0,0 0,1 0,-1 0,1 0,0 0,0 0,1 0,-1 1,1-1,0 0,0 1,0-1,1 0,-1 0,1 1,0-1,0 0,1 0,-1 0,1 0,0 0,0 0,0-1,1 2,3 1,-1 0,1-1,0 1,0-1,1-1,0 1,-1-1,1 0,1-1,-1 0,0 0,1 0,0-1,0 0,-1-1,1 1,0-2,0 1,0-1,0 0,8-2,-2 1,-1-1,1 0,0-2,-1 1,1-2,-1 1,0-2,-1 0,1-1,-1 0,0 0,2-4,26-22,-3-2,0-2,-3-2,-1 0,-2-2,-1-2,-3-1,-1 0,-3-2,-2-1,-1-1,-3-1,-2 0,8-46,-21 92,-1 0,0-1,0 1,-1 0,1-1,0 1,-1 0,0-1,0 1,0 0,0-1,-1 1,1 0,-1-1,0 1,0 0,0 0,0-1,-1 1,1 0,-1 0,0 1,1-1,-1 0,-1 1,1-1,-2-1,2 5,0 0,-1 0,1 0,0 0,0 0,0 1,0-1,0 1,0 0,1-1,-1 1,0 0,1 0,-1 0,1 0,0 0,0 0,-1 0,2 1,-1-1,0 0,0 2,-7 21,2 1,1 1,1-1,1 0,1 1,2 0,0-1,3 13,-1 12,-1 392,10-382,0-72,-7-3</inkml:trace>
  <inkml:trace contextRef="#ctx0" brushRef="#br0" timeOffset="3277.898">1047 358,'38'10,"28"2,6 0,-3-2,-9-3,-10-3,-9-2,-6-1,-4-1,-3 0,-7-1</inkml:trace>
  <inkml:trace contextRef="#ctx0" brushRef="#br0" timeOffset="3712.089">1668 414,'-4'16,"2"1,0 0,1 0,0 1,2-1,0 0,0 0,2 0,0 0,1-1,6 15,-9-28,0-1,1 0,-1 0,1 0,-1 0,1 0,-1-1,1 1,0 0,0-1,0 1,0-1,0 0,0 1,1-1,-1 0,0 0,0-1,1 1,-1 0,1-1,-1 0,1 1,-1-1,0 0,1 0,-1 0,1-1,-1 1,1-1,-1 1,0-1,1 0,-1 0,0 0,1 0,-1 0,0 0,0-1,0 1,0-1,0 1,-1-1,1 0,0 0,1-1,168-185,-170 187,-1 1,0-1,0 0,1 1,-1-1,0 1,1-1,-1 1,0-1,1 1,-1-1,1 1,-1-1,1 1,-1 0,1-1,-1 1,1 0,0-1,-1 1,1 0,-1 0,1-1,0 1,-1 0,1 0,0 0,-1 0,1 0,0 0,-1 0,1 0,-1 0,1 0,0 1,-1-1,1 0,0 0,-1 1,1-1,-1 0,1 0,-1 1,1-1,-1 1,1-1,-1 1,1-1,-1 1,1-1,-1 1,0-1,1 1,-1-1,0 1,0-1,1 1,-1 0,0-1,0 1,0 0,3 49,-3-34,1-11,-1 0,1 0,0 0,0 0,0 0,1 0,0 0,0 0,0 0,1 0,-1-1,1 0,0 1,0-1,1 0,-1 0,1-1,0 1,0-1,0 0,0 0,1 0,-1 0,1-1,0 0,0 0,0 0,0 0,0-1,0 0,0 0,0 0,0-1,1 0,-1 0,0 0,0-1,0 1,1-1,-1 0,0-1,3-1,1 0,0-1,-1 0,1 0,-1-1,0 0,0 0,-1-1,0 0,0 0,0-1,-1 0,0 0,0-1,0 1,-1-1,-1 0,1-1,-1 1,-1-1,1 0,-2 0,2-3,0-12</inkml:trace>
  <inkml:trace contextRef="#ctx0" brushRef="#br0" timeOffset="4082.899">2458 640,'26'-6,"-1"-2,1 0,-2-1,1-2,-2 0,1-2,-1-1,-1 0,2-4,-21 16,0 1,0-1,0 0,-1 0,1-1,-1 1,1-1,-1 1,0-1,0 0,0 1,0-1,-1 0,1 0,-1-1,1 1,-1 0,0 0,-1-1,1 1,0 0,-1-1,0 1,0 0,0-1,0 1,0-1,-1 1,0 0,1-1,-1 1,0 0,-1 0,1-1,-1 1,1 0,-1 1,0-1,0 0,0 0,0 1,-1-1,1 1,-1 0,-2-2,-3 2,0 0,-1 1,0 0,1 0,-1 1,0 0,1 1,-1-1,0 2,1-1,-1 1,1 1,0 0,0 0,0 0,0 1,0 0,1 1,-1-1,1 1,0 1,1 0,0 0,0 0,0 0,0 1,1 0,0 0,1 1,-1-1,2 1,-1 0,1 0,0 0,1 1,-1-1,1 3,2-5,-1 1,1 0,0-1,1 1,0 0,0-1,0 1,1-1,0 1,0-1,0 0,1 0,0 0,0 0,1-1,0 1,0-1,0 0,0 0,1 0,0 0,0-1,0 0,0 0,1 0,0-1,0 0,0 0,0 0,0-1,0 0,1 0,-1-1,1 1,1-1,17 3</inkml:trace>
  <inkml:trace contextRef="#ctx0" brushRef="#br0" timeOffset="4481.657">2938 556,'18'-3,"0"0,0-1,-1-1,1-1,-1 0,-1-1,1-1,-1-1,0 0,-1-1,0 0,-1-2,0 1,10-12,-23 21,1 1,0-1,0 0,0 1,-1-1,1 0,-1 0,0 0,1 0,-1 0,0 0,0-1,-1 1,1 0,0-1,-1 1,1 0,-1-1,0 1,1 0,-1-1,0 1,-1-1,1 1,0 0,-1-1,1 1,-1-1,0 1,0 0,0 0,0 0,0 0,0-1,-1 1,1 1,-1-1,1 0,-1 0,0 1,0-1,0 0,0 1,0 0,0 0,0-1,0 1,0 0,0 1,-1-1,1 0,0 1,-1-1,-10 2,0 1,1 0,-1 0,1 2,0-1,0 2,0 0,0 0,1 1,-1 0,2 1,-1 0,1 1,0 0,0 1,-2 3,-64 92,74-100,1 0,-1-1,1 1,0 0,0 0,0 0,0 0,1 0,-1 0,1 0,0 0,0 0,1 1,-1-1,1 0,0 0,0-1,0 1,1 0,-1 0,1 0,0-1,0 1,0-1,1 0,-1 1,1-1,0 0,0 0,0 0,12 6,-1-1,1-1,1 0,-1-1,1 0,0-1,0-1,1-1,-1 0,1-1,-1-1,1-1,0 0,0-1,-1 0,5-3,87-23,-90 17</inkml:trace>
  <inkml:trace contextRef="#ctx0" brushRef="#br0" timeOffset="4981.227">3389 612,'-6'45,"33"-63,145-221,-172 238,1 0,-1 0,1-1,0 1,0 0,-1 0,1 0,0 0,0 0,0 0,0 0,0 0,0 0,1 0,-1 1,0-1,0 0,1 1,-1-1,0 1,1 0,-1-1,0 1,1 0,-1 0,0-1,1 1,-1 0,1 1,-1-1,0 0,1 0,-1 1,0-1,1 0,-1 1,0-1,1 1,-1 0,0 0,0-1,0 1,0 0,0 0,0 0,0 0,1 1,18 55,-19-50,1 0,-1 0,1 0,1 0,-1-1,1 1,0-1,1 1,-1-1,1 0,1-1,-1 1,1-1,0 1,0-1,0-1,1 1,-1-1,1 0,0 0,1-1,3 2,-4-3,0 0,0-1,0 0,0 0,0-1,1 0,-1 0,0 0,0-1,0 0,0 0,0 0,0-1,0 0,0 0,-1 0,1-1,-1 0,1 0,-1 0,0-1,0 0,-1 0,3-2,2-3,-1 0,1 0,-2-1,1 0,-1-1,-1 0,0 0,-1 0,0-1,0 1,1-9,15-58,-16 53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3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149 534,'-12'7,"1"0,-1 0,1 2,0-1,1 1,0 1,1 0,-1 0,2 1,0 0,0 0,1 1,0 0,-2 7,8-17,0 0,0 0,1 0,-1 0,1 0,-1 0,1 0,-1 0,1 0,0 0,0 0,0 0,0 0,1 0,-1 0,0 0,1 0,-1 0,1 0,0 0,0 0,0 0,0-1,0 1,0 0,0-1,0 1,1-1,-1 1,1-1,-1 1,1-1,0 0,-1 0,1 0,0 0,0 0,0 0,0 0,0-1,-1 1,2-1,86-8,49-90,-135 97,-1 0,1 0,-1 0,1 1,-1-1,1 1,-1 0,1-1,0 1,-1 1,1-1,-1 0,1 1,-1-1,1 1,-1 0,1 0,-1 0,1 0,-1 0,0 0,0 1,1-1,-1 1,0-1,0 1,-1 0,1 0,0 0,-1 0,1 0,-1 0,1 0,-1 1,0-1,0 1,0-1,0 1,-1-1,1 1,-1 0,24 32,-20-30,1-1,1 1,-1-1,0 0,1 0,0-1,0 0,0 0,1 0,-1-1,0 0,1 0,0 0,-1-1,1 0,0 0,0-1,0 0,-1 0,1-1,0 1,0-1,-1-1,1 0,0 0,-1 0,0 0,1-1,-1 0,3-3,15-8,0 0,-1-2,-1 0,-1-2,0-1,-2 0,2-3,-1-1,0 0,-1-2,-1 0,-2-2,-1 1,0-2,-3 0,0-1,-1 0,-2 0,-1-1,-2 0,0-7,-4 26,-1-1,-1 1,0 0,-1 0,0 0,-1 0,0 0,0 0,-1 0,-1 0,0 1,0 0,-1 0,0 0,-1 0,0 1,-1 0,0 0,-5-5,10 12,-1 1,1-1,-1 0,0 1,0-1,0 1,0 0,0 0,0 0,0 1,0-1,0 1,-1-1,1 1,0 0,0 0,0 1,0-1,0 1,-1-1,1 1,0 0,0 0,0 0,0 1,1-1,-1 1,0 0,1-1,-1 1,1 0,-1 1,1-1,-1 1,-65 89,60-69,0 0,2 1,1 0,0 0,2 0,1 1,0-1,2 1,1-1,1 1,2-1,0 0,1 1,1-2,1 1,2-1,0 0,1-1,2 0,0-1,1 0,10 12,3-2,0-1,2-2,1 0,2-2,0-1,2-1,0-2,2-2,0-1,1-1,1-2,0-2,1-1,27 4,-33-8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3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354 339,'-45'8,"0"2,1 2,0 2,1 1,-30 17,27-2,45-30,0 1,0-1,0 1,1-1,-1 1,0-1,1 1,-1 0,0-1,1 1,-1 0,1 0,-1-1,1 1,-1 0,1 0,-1 0,1 0,0-1,-1 1,1 0,0 0,0 0,0 0,0 0,0 0,0 0,0 0,0 0,0 0,0 0,1-1,-1 1,0 0,0 0,1 0,-1 0,1 0,-1-1,1 1,-1 0,1 0,0-1,-1 1,1 0,0-1,-1 1,1-1,0 1,0-1,13 7,0-1,1-1,0-1,0 0,0 0,0-2,0 0,1-1,5 0,23 3,-43-4,0 0,1 0,-1 0,1 0,-1 0,0 0,1 0,-1 0,0 0,1 1,-1-1,0 1,0-1,1 1,-1-1,0 1,0 0,0 0,0 0,0-1,0 1,0 0,0 0,0 0,0 0,0 1,0-1,-1 0,1 0,-1 0,1 1,-1-1,1 0,-1 1,0-1,1 0,-1 1,0-1,0 0,0 1,0-1,0 0,0 1,-1-1,1 0,0 1,-1-1,1 0,-1 1,1-1,-1 0,0 0,1 0,-1 0,0 1,0-1,0 0,0 0,0 0,-102 83,5-7,97-75,-1 0,1-1,-1 1,1 0,0 0,0-1,-1 1,2 0,-1 0,0 1,0-1,0 0,1 0,-1 0,1 0,0 1,0-1,0 0,0 0,0 0,0 1,0-1,1 0,-1 0,1 0,0 0,0 1,-1-1,1 0,0 0,1-1,-1 1,0 0,1 0,-1-1,1 1,-1 0,1-1,0 1,-1-1,1 0,0 0,0 0,1 1,97 38,-94-38,-5-2,3 2,1 0,-1 0,1 0,-1 0,1-1,0 0,0 0,-1 0,1-1,0 1,0-1,0-1,0 1,-1 0,1-1,0 0,0 0,-1-1,1 1,-1-1,1 0,-1 0,1-1,-1 1,0-1,0 0,-1 0,1 0,8-17,-1 1</inkml:trace>
  <inkml:trace contextRef="#ctx0" brushRef="#br0" timeOffset="234.563">268 1,'-13'104,"4"0,5 0,4 1,5 0,13 66,13 79,-3-88,7-86,-25-62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0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114 479,'-5'19,"-1"17,0 6,1 1,2-2,0-3,2-4,1-2,-5-7,-1-7</inkml:trace>
  <inkml:trace contextRef="#ctx0" brushRef="#br0" timeOffset="246.031">1 28,'0'0</inkml:trace>
  <inkml:trace contextRef="#ctx0" brushRef="#br0" timeOffset="695.694">255 931,'11'-79,"3"-1,4 2,13-34,-2 59,-28 52,0 0,-1 0,1 1,0-1,0 0,0 1,-1-1,1 0,0 1,0-1,0 1,0-1,0 1,0 0,0-1,0 1,0 0,0 0,1 0,-1 0,0 0,0 0,0 0,0 0,0 0,0 0,0 1,0-1,0 0,0 1,0-1,0 1,0-1,0 1,0-1,0 1,0 0,-1-1,1 1,0 0,0 0,-1 0,1-1,-1 1,1 0,-1 0,1 0,-1 0,1 0,-1 0,0 1,5 7,-1 1,0 0,-1 0,0 0,0 1,-1-1,-1 1,0-1,0 1,-1 3,19 90,-17-100,-1-1,1 1,0 0,1-1,-1 1,1-1,-1 0,1 1,0-1,0-1,0 1,1 0,-1-1,0 1,1-1,0 0,0-1,-1 1,1 0,0-1,0 0,1 0,-1 0,0-1,0 1,0-1,0 0,1 0,-1 0,0-1,0 0,0 0,0 0,0 0,0 0,0-1,0 0,0 1,-1-2,1 1,-1 0,1-1,7-9,0 1,-2-2,1 1,-2-2,0 1,0-1,-1 0,-1 0,2-8,9-16,28-66,-36 86</inkml:trace>
  <inkml:trace contextRef="#ctx0" brushRef="#br0" timeOffset="945.229">1130 592,'-5'34,"-1"15,0 5,1-7</inkml:trace>
  <inkml:trace contextRef="#ctx0" brushRef="#br0" timeOffset="1183.288">961 198,'0'0</inkml:trace>
  <inkml:trace contextRef="#ctx0" brushRef="#br0" timeOffset="1450.289">1441 0,'10'27,"0"0,-2 1,-1 0,-1 1,-2-1,1 29,-4-53,3 53,-2 0,-2-1,-3 1,-2-1,-5 12,-20 118,9-96,19-86,3-3</inkml:trace>
  <inkml:trace contextRef="#ctx0" brushRef="#br0" timeOffset="1683.857">1242 423,'39'5,"26"6,8 1,-4-1,-9-2,-10-4,-9-1,-11 2,-6 1,-2-1,-5-1</inkml:trace>
  <inkml:trace contextRef="#ctx0" brushRef="#br0" timeOffset="1904.953">1892 649,'0'24,"0"8</inkml:trace>
  <inkml:trace contextRef="#ctx0" brushRef="#br0" timeOffset="2152.981">1864 282,'0'0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5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137 436,'44'-20,"-2"-3,-1-1,-1-2,-1-2,-1-1,20-22,-50 45,0-1,0 1,-1-1,0-1,0 1,0-1,-1-1,-1 1,1-1,-1 0,-1 0,1 0,-2-1,1 0,-1 0,-1 0,0 0,0 0,-1 0,0 0,-1-6,0 17,0 1,0-1,-1 0,1 0,0 0,-1 0,1 0,-1 1,1-1,-1 0,0 0,1 0,-1 0,0-1,0 1,0 0,1 0,-1 0,0-1,0 1,0 0,0-1,0 1,-1-1,1 1,0-1,0 1,0-1,0 0,0 0,-1 0,1 1,0-1,0 0,0-1,-1 1,1 0,0 0,0 0,0-1,0 1,-1 0,1-1,0 1,0-1,0 0,0 1,0-1,0 0,0 1,1-1,-1 0,0 0,0 0,0 0,1 0,-1 0,0 0,1 0,-1 0,1 0,0 0,-1 0,1-1,0 1,0 0,-1-1,-9 30,2 1,0 0,2 0,1 1,1-1,1 18,-3 18,-8 294,12-167,2-145,-3 1,-1-1,-2 0,-2 0,-3 0,-1-2,-3 1,-1-2,-2 0,-6 6,21-44,0-1,-1 1,1-1,-1 1,-1-1,1 0,-1-1,0 1,0-1,0 0,0 0,-1 0,0-1,0 0,0 0,0 0,0-1,0 0,-1 0,1-1,-1 0,1 0,-1 0,0-1,1 0,-1 0,0-1,1 0,-1 0,1 0,-1-1,1 0,0 0,0-1,0 1,0-1,0-1,0 1,1-1,0 0,-1 0,2-1,-2-1,-2-8,0 0,1-1,1 1,1-2,0 1,1-1,0 1,1-1,1 0,1-1,0 1,1 0,1 0,0 0,1 0,1 0,0 0,1 0,1 1,1 0,0 0,1 0,0 1,1 0,1 0,0 1,1 0,0 1,7-6,14-12,1 3,1 0,1 2,1 2,1 1,1 2,1 1,1 3,10-3,103-28,-131 44</inkml:trace>
  <inkml:trace contextRef="#ctx0" brushRef="#br0" timeOffset="244.033">844 803,'0'24,"0"8</inkml:trace>
  <inkml:trace contextRef="#ctx0" brushRef="#br0" timeOffset="515.526">871 267,'0'0</inkml:trace>
  <inkml:trace contextRef="#ctx0" brushRef="#br0" timeOffset="749.591">1097 973,'17'-65,"3"1,2 1,4 1,6-8,-24 53,-6 11,0 0,0 0,1 0,0 1,0-1,1 1,-1 0,1 0,0 0,1 1,-1-1,1 1,3-3,-6 8,0 1,0-1,0 0,-1 0,1 1,0-1,-1 1,1 0,-1-1,0 1,1 0,-1 0,0 0,0 0,0 0,-1 0,1 0,0 0,-1 0,1 0,-1 0,0 1,1-1,-1 0,0 0,-1 0,1 0,0 1,-1-1,1 0,-1 2,1-2,-1 9,0 0,1 1,0-1,0 0,2 0,-1 0,1 0,1 0,0 0,1 0,0-1,0 1,1-1,0-1,1 1,0-1,1 1,0-2,0 1,9 6,-14-13,1-1,0 0,0 0,0 0,0 0,0 0,0-1,0 0,0 1,0-1,0 0,0 0,0-1,0 1,0-1,0 1,0-1,0 0,0 0,0 0,0-1,-1 1,1-1,-1 1,1-1,-1 0,1 0,-1 0,2-2,55-77,-49 64,-7 12,-1 0,1 0,1 1,-1-1,1 1,-1 0,1 0,0 0,0 1,1-1,-1 1,1 0,0 0,0 1,0-1,0 1,3-1,11-1</inkml:trace>
  <inkml:trace contextRef="#ctx0" brushRef="#br0" timeOffset="1344.497">1888 606,'-20'7,"0"0,1 1,0 1,1 1,0 1,0 0,1 1,1 1,0 1,1 0,-8 10,20-21,-1 0,1 0,0 0,0 0,1 0,-1 1,1 0,0-1,0 1,0 0,0 0,0 0,1 0,0 0,0 0,0 0,0 1,1-1,0 0,-1 0,2 1,-1-1,0 0,1 1,0-1,0 0,0 0,0 0,1 0,0 0,0 0,0 0,0-1,0 1,1-1,0 1,-1-1,1 0,0 0,1 0,-1 0,1-1,-1 1,1-1,0 0,2 1,6-2,-1-1,1 0,-1 0,1-1,-1-1,1 0,-1-1,0 0,0 0,0-1,0-1,-1 0,0 0,0-1,0 0,-1-1,0 0,0-1,0 0,-1 0,0 0,-1-1,0-1,2-2,-6 8,-3 2,1 0,-1 0,1 1,0-1,0 0,0 1,0-1,0 1,0-1,0 1,1-1,-1 1,0 0,1 0,-1 0,1 0,0 0,-1 0,1 0,0 0,-1 0,1 1,0-1,0 1,0-1,0 1,-1 0,1 0,0 0,0 0,0 0,0 0,0 0,0 1,12 31,-13-28,0 0,0-1,1 1,-1-1,1 0,-1 1,1-1,0 0,1 0,-1 0,0 0,1 0,-1-1,1 1,0-1,0 1,0-1,0 0,1 0,-1-1,3 2,2-1,1 1,0-1,0-1,0 0,0 0,0-1,0 0,0 0,0-1,0 0,0-1,0 0,0 0,0-1,-1 0,1-1,-1 0,0 0,0 0,-1-1,1-1,2-1,14-14,-1-1,-1-2,0 0,-2-1,-1-1,-1 0,-1-2,-2 0,0-1,-1-4,-5 9,-1 0,-1-1,-1 0,-1 0,-1-1,-2 1,0-1,-2 0,-1 1,0-1,-2 1,-2-1,0 0,-38-70,41 93,0 1,1-1,-1 1,0 0,-1 0,1 0,0 0,-1 0,1 0,-1 0,1 1,-1 0,0-1,0 1,1 0,-1 0,0 0,0 1,0-1,0 1,0 0,0-1,0 1,0 1,0-1,0 0,0 1,0-1,0 1,0 0,0 0,-2 1,-6 7,1-1,0 1,1 1,-1 0,2 0,0 1,0 0,1 0,0 1,1 0,0 0,1 1,0-1,1 1,1 0,0 1,1-1,0 0,1 4,-2 10,2 1,1-1,2 1,0-1,2 0,1 0,1 0,1-1,1 0,2 0,0-1,2 0,1-1,1 0,1-1,0-1,2 0,1-2,0 0,2 0,0-2,12 8,-17-12,1-1,1-1,0-1,1 0,0-1,0-1,1-1,0 0,0-1,1-2,0 0,0-1,1-1,-1 0,12-1,12-14,-26 5</inkml:trace>
  <inkml:trace contextRef="#ctx0" brushRef="#br0" timeOffset="3328.791">3553 493,'22'203,"30"23,-52-223,0-1,0 1,1-1,-1 1,1-1,-1 0,1 1,0-1,0 0,0 1,0-1,1 0,-1 0,0 0,1 0,-1 0,1-1,0 1,0 0,0-1,0 1,0-1,0 1,0-1,0 0,0 0,1 0,-1 0,0-1,1 1,-1 0,0-1,1 0,-1 0,1 0,-1 0,1 0,-1 0,1 0,-1-1,0 1,1-1,-1 0,0 0,1 0,-1 0,0 0,0 0,0 0,6-7,-1 0,0 0,0 0,-1-1,0 0,-1 0,0-1,0 1,2-10,7-10,150-326,-124 244,-35 110,-2 5</inkml:trace>
  <inkml:trace contextRef="#ctx0" brushRef="#br0" timeOffset="4032.978">4455 521,'-8'6,"-61"45,3 2,2 3,-34 40,62-28,36-66,-1 0,1 0,-1 0,1-1,0 1,0 0,0 0,0 0,0 0,1 0,-1 0,0 0,1 0,0 0,-1-1,1 1,0 0,0 0,0-1,0 1,0-1,0 1,0-1,1 1,-1-1,1 0,-1 1,1-1,-1 0,1 0,0 0,-1 0,1 0,0-1,0 1,0-1,1 1,5-1,-1 0,0 0,1-1,-1 0,0 0,1-1,-1 0,0-1,-1 1,1-1,0 0,-1-1,1 0,-1 0,0 0,0-1,-1 0,4-4,179-202,-136 152,-51 59,1 0,-1 0,0 0,0 0,0 0,0 0,0 1,1-1,-1 1,0-1,0 1,0-1,0 1,0-1,0 1,0 0,0 0,-1-1,1 1,0 0,0 0,-1 0,1 0,0 0,-1 0,1 0,-1 0,1 0,-1 0,0 0,1 0,-1 1,0-1,0 0,0 0,0 0,0 0,0 1,0-1,0 0,0 0,0 0,-1 0,1 0,-1 1,1-1,-1 0,1 0,0 1,-1 9,0-1,1 1,1 0,0-1,0 1,1-1,0 1,1-1,0 0,1 0,0 0,0 0,1-1,1 1,-1-1,1-1,1 1,0-1,0 0,1 0,-1-1,2 0,-1-1,1 0,0 0,0-1,0 0,1 0,0-1,1 0,5-5,1 0,-1-1,1-1,-1 0,0-1,0-1,-1-1,1 0,-1-1,-1 0,1-1,-1-1,-1-1,1 1,-2-2,1 0,-2-1,1 0,-1 0,1-5,-2 8,18-22,-2 0,-1-2,-1-1,-2 0,-2-2,-1-1,-1 0,-3-1,-1-1,7-32,-14 51,-2-1,0-1,-2 1,0 0,-1-1,-1 0,-2 1,0-1,-3-13,4 31,0 1,0 0,-1 0,1 0,-1 0,0 0,0 0,0 0,-1 0,1 0,-1 0,1 1,-1-1,0 1,0-1,0 1,0-1,0 1,-1 0,1 0,-1 0,1 1,-1-1,0 1,0-1,0 1,0 0,0 0,0 0,0 0,0 1,0-1,0 1,0 0,0 0,-1 0,1 0,0 0,0 1,-1 0,-8 7,0 1,1 1,0 0,0 1,2 0,-1 0,1 1,1 0,0 1,1 0,0 0,1 0,1 1,0 0,0 0,2 1,-2 8,-1 3,1 1,1 0,2 0,0 0,2 0,1 0,1 0,2 0,0 0,2 0,1-1,1 0,10 22,-14-35,1-1,0 0,1 0,0 0,1-1,0 0,1 0,0-1,1 0,0 0,0-1,1 0,0-1,1 0,0-1,0 0,1-1,-1 0,2 0,-1-2,0 1,1-1,9 1,-16-6,-1 1,1-1,-1 0,1 0,-1-1,1 0,-1 0,0 0,0 0,0-1,0 0,-1 0,1 0,-1-1,1 1,-1-1,0 0,1-2,6-9</inkml:trace>
  <inkml:trace contextRef="#ctx0" brushRef="#br0" timeOffset="4318.956">5528 436,'-3'15,"0"0,1 0,1 0,0 0,1 0,0 0,1 0,1 0,1 0,0 0,0 0,2-1,0 0,0 0,2 0,-1 0,2-1,0 0,0-1,1 0,8 8,-12-17,0 0,1-1,-1 1,1-1,-1 0,1-1,0 1,-1-1,1 0,0-1,0 1,0-1,0 0,-1-1,1 1,0-1,0-1,0 1,-1-1,1 0,-1 0,1 0,-1-1,0 0,8-3,-1-1,-1 0,1-1,-1 0,-1-1,1 0,-2 0,1-1,6-10,-4 3,-1-1,0 0,-2 0,0-1,-1 0,-1-1,0 0,-2 0,2-12,-4 9</inkml:trace>
  <inkml:trace contextRef="#ctx0" brushRef="#br0" timeOffset="4701.733">6120 634,'35'-6,"-1"0,0-2,-1-2,29-12,-53 18,0 0,-1 0,1-1,-1 0,0 0,-1-1,1 0,-1 0,0-1,-1 0,1 0,-2-1,1 0,-1 0,0 0,0 0,-1-1,0 0,-1 0,0-1,-2 7,0 0,-1 0,1 0,-1 0,0 0,0 0,0 0,0 0,-1 0,1 0,-1 0,0 0,0 0,0 0,0 0,0 0,-1 1,1-1,-1 1,0-1,0 1,0 0,0-1,0 1,0 0,-1 0,1 0,0 1,-1-1,0 1,1-1,-1 1,0 0,0 0,0 0,0 0,0 1,0-1,0 1,0 0,0-1,0 2,0-1,0 0,0 0,0 1,0 0,1-1,-1 1,0 0,0 1,0-1,1 0,-12 4,1 0,0 0,0 1,0 0,1 1,0 1,1 0,0 1,0 0,0 0,1 1,1 1,0-1,0 2,1-1,1 1,0 0,0 1,1 0,1 0,0 0,1 0,0 1,1 0,-1 13,4-23,0 0,1 0,-1 0,1 0,0 0,0 0,1 0,-1 0,1-1,0 1,0 0,0-1,0 0,1 1,0-1,-1 0,1 0,0 0,0-1,0 1,1-1,-1 0,1 0,-1 0,1 0,0 0,0-1,0 0,-1 0,1 0,0 0,0-1,1 1,-1-1,0 0,0 0,0 0,0-1,0 0,1 0,141-6,-112 0</inkml:trace>
  <inkml:trace contextRef="#ctx0" brushRef="#br0" timeOffset="4996.685">6911 380,'-12'1,"0"1,1 0,-1 0,1 1,0 1,0 0,0 1,0 0,1 0,0 1,0 0,0 1,1 0,0 1,0 0,1 0,0 1,-1 2,7-6,1-1,0 0,1 0,-1 1,1-1,0 1,0-1,0 0,0 1,1-1,0 0,0 1,0-1,0 0,1 0,0 0,0 0,0 0,0 0,0-1,1 1,0-1,-1 1,1-1,1 0,-1 0,0 0,1-1,-1 1,1-1,0 0,2 1,37 40,-40-38,1-1,-1 0,0 1,-1 0,1-1,-1 1,0 0,0 0,0 1,-1-1,0 0,0 0,0 1,-1-1,1 1,-1-1,-1 0,1 1,-1-1,0 1,0-1,0 0,-1 0,0 0,0 0,0 0,-1 0,1 0,-2 1,-1 1,1-1,-1 1,0-1,0 0,-1-1,0 1,0-1,0 0,-1-1,1 0,-1 0,0 0,0-1,-1 0,1 0,-1 0,1-1,-1-1,0 1,0-1,1 0,-1-1,0 0,0 0,0-1,-6-1,-4-5</inkml:trace>
  <inkml:trace contextRef="#ctx0" brushRef="#br0" timeOffset="17019.304">391 1763,'34'-7,"-1"-1,0-2,-1-1,0-1,-1-2,0-2,-1 0,-1-2,0-2,11-10,25-65,-63 91,0 0,0 0,-1 0,1-1,-1 1,0 0,-1 0,1-1,-1 1,0 0,0-1,0 1,0 0,-1-1,0 1,0 0,0 0,0-1,-1 1,1 0,-1 0,0 1,-1-1,0-2,2 5,0 0,0 0,0 0,0 0,0 0,0 0,0 0,-1 0,1 0,0 1,0-1,-1 1,1-1,-1 1,1-1,0 1,-1-1,1 1,-1 0,1 0,-1 0,1 0,0 0,-1 0,1 0,-1 1,1-1,-1 0,1 1,0-1,-1 1,1 0,0-1,0 1,-1 0,1 0,0 0,0 0,0 0,0 0,0 0,-1 1,-31 54,4 140,18 110,13-226,-4 1,-3-1,-4 0,-3-1,-13 37,18-93,-1 0,-1 0,-1-1,-1 0,-1-1,0 0,-2-1,-1-1,0 0,-1-1,-1 0,-1-1,0-2,-1 1,-1-2,-1-1,1 0,-2-2,0 0,0-2,-21 7,40-15,0 1,-1-1,1 0,-1 0,1 0,-1-1,1 1,-1-1,0 0,1 0,-1 0,1 0,-1-1,0 0,1 1,-1-1,1 0,-1-1,1 1,0-1,0 1,-1-1,1 0,0 0,1 0,-1-1,0 1,1-1,-1 1,1-1,0 0,-1 0,2 0,-1 0,0 0,1-1,-1 1,1-1,0 1,0-1,0 1,0-1,1 1,0-1,0 0,2-13,1 1,0-1,2 1,0 0,0 0,2 0,0 1,1 0,0 1,1-1,1 2,5-6,8-17,2-6,2 1,1 2,2 1,2 1,2 1,0 2,3 2,16-11,47-20,-74 46</inkml:trace>
  <inkml:trace contextRef="#ctx0" brushRef="#br0" timeOffset="17289.8">844 2101,'4'11,"2"-1,-1 1,2-1,-1-1,1 1,1-1,-1-1,2 1,-1-1,1-1,0 0,1 0,-1 0,3-1,-7-3,1 0,-1-1,1 1,0-1,-1-1,1 1,0-1,0 0,0-1,0 1,0-1,0 0,0-1,0 1,0-1,0-1,0 1,0-1,-1 0,1 0,-1 0,1-1,-1 0,0 0,0 0,0-1,0 0,0 0,14-15,-2-1,0 0,-2-2,0 1,12-25,-12 21,11-5,-15 25</inkml:trace>
  <inkml:trace contextRef="#ctx0" brushRef="#br0" timeOffset="17657.118">1379 2328,'205'-277,"-205"276,0 0,0 0,1 0,-1 0,1 0,-1 0,0 0,1 0,0 0,-1 0,1 0,-1 0,1 1,0-1,0 0,0 0,-1 1,1-1,0 0,0 1,0-1,0 1,0-1,0 1,0-1,0 1,0 0,0 0,0-1,0 1,1 0,-1 0,0 0,0 0,0 0,0 1,0-1,0 0,0 0,0 1,0-1,0 0,0 1,0-1,0 1,0 0,0-1,0 1,0 0,0-1,-1 1,1 0,0 0,-1 0,1 0,0 0,-1 0,1 0,-1 0,6 54,-7-51,1 0,-1 0,0 0,1 0,0 0,0 0,0 0,0 0,1 0,0 0,0 0,0-1,0 1,0 0,1 0,-1-1,1 1,0-1,0 1,1-1,-1 0,1 0,-1 0,1 0,0 0,0-1,1 0,-1 1,0-1,1 0,-1 0,1-1,-1 1,1-1,0 0,0 0,0 0,3 0,5-2,0-2,0 0,0 0,-1-1,1-1,-1 0,0 0,-1-1,1-1,-1 1,0-2,-1 1,0-1,0-1,-1 0,0 0,0 0,2-5,17-15,-14 14,-3 2</inkml:trace>
  <inkml:trace contextRef="#ctx0" brushRef="#br0" timeOffset="17906.152">2310 1932,'-18'10,"-6"2,0 1,0 1,2 1,-1 0,2 2,0 1,1 1,1 0,1 2,1 0,-1 3,16-22,0 1,0 0,1 0,-1-1,1 1,0 0,0 0,0 0,0 0,0 1,1-1,-1 0,1 0,0 0,0 0,0 1,0-1,0 0,1 0,0 0,0 0,-1 0,2 0,-1 0,0 0,1 0,-1 0,1 0,0-1,0 1,0-1,0 1,0-1,3 2,10 4,0 0,0-1,1-1,-1-1,1 0,1-1,-1 0,1-2,-1 0,1-1,0 0,0-1,0-1,-1-1,1-1,-1 0,1-1,-1 0,15-7,71-44,-83 41</inkml:trace>
  <inkml:trace contextRef="#ctx0" brushRef="#br0" timeOffset="18155.189">2960 1509,'-14'39,"-10"31,-1 14,4-3,6-11,5-11,4-7,3-8,-2-10,0-7,0-4,1 1,1-1,7-3,1 0,1-5</inkml:trace>
  <inkml:trace contextRef="#ctx0" brushRef="#br0" timeOffset="18368.303">2677 1875,'39'-4,"26"2,8 2,-4 1,-10 1,-8-1,-10 0,-11 5,-6 1,-2-1,0-1,-4-1</inkml:trace>
  <inkml:trace contextRef="#ctx0" brushRef="#br0" timeOffset="18624.329">3327 2187,'0'0</inkml:trace>
  <inkml:trace contextRef="#ctx0" brushRef="#br0" timeOffset="18869.36">3383 1735,'-9'0,"-4"0</inkml:trace>
  <inkml:trace contextRef="#ctx0" brushRef="#br0" timeOffset="19103.922">3665 1932,'-6'12,"1"0,0 1,1 0,0 0,1 0,0 0,1 1,1-1,0 1,1-1,0 1,1-1,1 1,0-1,1 0,3 11,-5-22,1 1,-1 0,1 0,0 0,0-1,0 1,0-1,0 0,0 1,1-1,-1 0,1 0,-1-1,1 1,0-1,0 1,0-1,0 0,0 0,0 0,0 0,0 0,0-1,1 0,-1 1,0-1,0 0,0-1,1 1,-1 0,0-1,0 0,0 0,0 0,0 0,1-1,4-1,-1 0,1 0,-1-1,1-1,-1 1,0-1,-1 0,1-1,-1 0,0 0,0 0,-1 0,3-5,-3 0,0 1,-1-2,0 1,-1 0,-1-1,1 0,-2 0,1 1,-2-1,0 0,0 0,-1 0,-2-7,3 14,-1 1,0 0,-1 0,1 0,-1 0,1 0,-1 0,-1 0,1 1,0-1,-1 1,0 0,1-1,-1 1,-1 0,1 1,0-1,-1 1,1-1,-1 1,0 0,0 0,0 1,0-1,0 1,0 0,0 0,0 0,-1 0,1 1,0 0,0 0,-1 0,1 0,0 1,0 0,-1-1,1 2,-1-1,-15 5</inkml:trace>
  <inkml:trace contextRef="#ctx0" brushRef="#br0" timeOffset="19404.863">4061 2215,'16'-26,"2"0,1 2,0 0,2 2,19-17,-40 38,1 0,0-1,0 1,-1-1,1 1,0 0,0 0,1 0,-1-1,0 1,0 0,0 0,1 1,-1-1,0 0,1 0,-1 1,1-1,-1 0,1 1,-1 0,1-1,-1 1,1 0,0 0,-1 0,1 0,-1 0,1 0,0 0,-1 1,1-1,-1 0,1 1,-1-1,1 1,-1 0,0-1,1 1,-1 0,0 0,1 0,-1 0,0 0,0 0,0 1,0-1,0 0,0 0,0 1,0-1,-1 1,1-1,0 0,-1 1,1-1,-1 1,0 0,4 20,-5-18,0-1,1 1,0 0,0-1,0 1,0-1,1 1,-1 0,1-1,0 1,0-1,0 0,1 1,-1-1,1 0,0 1,0-1,0 0,0-1,0 1,1 0,-1-1,1 1,0-1,0 1,0-1,0 0,0-1,0 1,0 0,1-1,-1 0,0 0,1 0,-1 0,1 0,3 0,8-6,-1 0,1-1,-1-1,-1 0,1-1,-1 0,-1-1,0 0,0-1,0-1,-2 0,1 0,-1-1,-1 0,0-1,6-12,58-86,-59 87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84 389,'27'-7,"0"-1,-1-1,-1-1,1-1,-1-1,-1-1,-1-2,0 0,0-2,18-17,-36 30,-1 0,1 0,-1 0,0-1,0 1,0-1,-1 0,1 0,-1-1,-1 1,1-1,-1 1,0-1,0 0,0 0,-1 0,0 0,0 0,-1 0,1 0,-1 0,-1 0,1 0,-1 0,0 0,0 0,-1 0,0 0,0 0,0 1,-1-1,0 1,0-1,-4 1,1 1,-1 0,0 1,0 0,-1 0,1 0,-1 1,1 0,-1 0,0 1,1 0,-1 0,0 1,0 0,0 0,0 1,0 0,1 1,-1-1,0 1,1 1,0 0,-1 0,-4 3,0-2,-1 1,1 0,0 1,0 0,0 1,1 0,0 1,1 0,0 1,0 0,0 1,1 0,1 0,0 1,0 0,1 1,1-1,0 1,0 0,1 1,1 0,0-1,1 1,0 1,1-1,0 0,1 0,1 1,0-1,1 1,0-1,2 7,0-14,0 1,0 0,0-1,1 0,0 0,0 0,1 0,0-1,0 0,0 0,0 0,1 0,0-1,0 0,0 0,0-1,1 0,0 0,-1 0,1-1,0 0,0 0,0 0,0-1,1-1,4 1,13 1,1-2,0 0,0-2,0-1,0-1,21-6,-20 4,0-2,-1 0,0-2,0 0,-1-2,-1-1,0-1,-1-1,0-1,6-7,-12 5</inkml:trace>
  <inkml:trace contextRef="#ctx0" brushRef="#br0" timeOffset="376.8">592 473,'260'-276,"-196"220,-64 56,1 0,0 0,0 1,0-1,0 1,0-1,-1 1,1-1,0 1,0-1,-1 1,1-1,0 1,-1 0,1 0,-1-1,1 1,-1 0,1 0,-1 0,0-1,1 1,-1 0,0 0,0 0,1 0,-1 0,0 0,0 0,0-1,0 1,0 0,0 0,-1 0,1 0,0 0,0 0,-1 0,1 0,0-1,-1 1,1 0,-1 0,1 0,-1-1,1 1,-1 0,0-1,1 5,-6 27,2-23,1 1,1-1,0 0,0 1,1-1,0 1,0-1,1 1,0-1,1 1,0-1,1 1,0-1,0 0,1 0,0 1,1-2,0 1,0 0,1-1,0 0,2 2,-3-8,-1 0,0 0,1 0,-1-1,1 1,-1-1,1 0,0 0,-1-1,1 1,0-1,0 1,0-1,0-1,-1 1,1 0,0-1,0 0,-1 0,1 0,0 0,-1 0,1-1,-1 0,83-47,-57 27,-1-2,-1-1,-2-1,0-1,-2-1,8-14,13-33,-32 57</inkml:trace>
  <inkml:trace contextRef="#ctx0" brushRef="#br0" timeOffset="977.181">1410 389,'35'-8,"-1"-2,0 0,-1-3,0 0,-1-2,-1-2,0-1,8-7,28-55,-66 78,0-1,0 1,0-1,0 0,0 1,0-1,-1 0,1 1,-1-1,0 0,0 0,0 1,0-1,0 0,-1 0,1 1,-1-1,0 0,1 1,-1-1,0 1,-1-1,1 1,0-1,-1 1,0 0,1 0,-1-1,0 1,0 0,0 1,0-1,0 0,-1 1,0-2,-3 1,1-1,0 1,0 0,-1 1,1-1,-1 1,1 0,-1 0,0 1,1 0,-1 0,0 0,0 0,1 1,-1 0,1 0,-1 1,1 0,-1 0,1 0,0 0,0 1,0 0,0 0,-1 1,-5 3,1 1,0 0,1 0,0 1,0 0,0 0,2 1,-1 0,1 1,0-1,0 3,4-7,0 0,0 0,0 0,0 1,1-1,0 1,1-1,-1 1,1 0,0-1,1 1,0 0,0 0,0-1,1 1,0 0,0-1,1 1,0 0,0-1,0 0,1 1,0-1,0 0,1-1,0 1,0 0,0-1,0 0,1 0,0 0,0-1,0 0,1 0,-1 0,1 0,0-1,4 2,7-2,0 0,0-2,0 1,0-2,0-1,0 0,0-1,0 0,0-2,0 0,-1-1,1 0,-1-1,-1-1,1-1,-1 0,1-2,28-18,-2-2,-2-2,0-1,-2-2,1-5,-32 35,-1 0,0-1,0 0,0 0,0-1,-1 1,0-1,-1 0,1-1,-1 1,-1-1,0 0,0 0,0 0,-1 0,0 0,0 0,-1-1,-1 1,1-1,-1-4,-1 12,1 0,-1-1,1 1,-1 0,0-1,1 1,-1 0,0 0,0 0,0-1,0 1,0 0,0 0,-1 0,1 1,0-1,0 0,-1 0,1 1,0-1,-1 1,1-1,0 1,-1-1,1 1,-1 0,1 0,-1 0,1 0,-1 0,1 0,-1 0,1 0,-1 1,1-1,0 0,-1 1,1 0,-1-1,1 1,0 0,0-1,-1 1,1 0,0 0,-55 46,53-44,0 1,1-1,-1 1,1 0,0 0,-1 0,2 0,-1 0,1 0,-1 0,1 1,0-1,1 0,-1 1,1-1,0 1,0-1,0 1,0-1,1 0,0 1,0-1,0 0,0 1,1-1,0 0,0 0,0 0,0 0,0-1,1 1,0-1,0 1,0-1,0 0,0 0,1 0,-1 0,1-1,1 1,44 23,-43-24,-1 0,1 0,-1 0,0 1,0 0,0 0,0 0,0 0,-1 1,1 0,-1 0,0 0,0 1,-1-1,1 1,-1 0,0 0,0 0,-1 1,1-1,-1 1,0 1,-1 0,-1 0,1 0,-1 0,-1 0,0 0,0 0,0 0,-1 0,0 0,0-1,0 1,-1-1,0 1,-1-1,1 0,-1 0,0 0,-1-1,0 1,-3 7,-7 9</inkml:trace>
  <inkml:trace contextRef="#ctx0" brushRef="#br0" timeOffset="1466.271">2737 135,'-30'18,"1"2,1 1,1 1,1 1,1 1,1 2,1 0,-12 20,13 8,22-53,-1 0,1 0,0 0,0 0,0 1,0-1,0 0,0 0,0 0,0 0,0 0,0 0,1 0,-1 0,0 0,1 0,-1 0,1 0,-1 0,1 0,0-1,-1 1,1 0,0 0,-1 0,1-1,0 1,0 0,0-1,0 1,-1-1,1 1,0-1,0 1,0-1,0 0,0 1,0-1,0 0,1 0,-1 0,0 0,0 0,0 0,0 0,0 0,0 0,0-1,1 1,11-4,1 0,-1 0,0-1,0-1,-1-1,0 1,0-2,-1 0,1 0,-2-1,5-4,16-12,-5 6,-8 4,0 0,2 2,-1 0,2 1,-1 1,2 1,-1 0,1 2,16-3,-35 10,1 0,-1 0,0 1,1 0,-1 0,1 0,-1 0,0 0,1 1,-1-1,0 1,0 0,1 0,-1 0,0 1,0-1,0 1,0-1,0 1,-1 0,1 0,-1 0,1 1,-1-1,1 1,-1-1,0 1,0 0,-1 0,1 0,0 0,-1 0,0 0,0 0,0 0,0 0,0 1,-1-1,1 2,-2 206,-4-170,-2 0,-1-1,-3 0,-1-1,-1 0,-2-1,-2 0,-8 10,-2 8,-2-2,-2-1,-3-1,-1-2,-40 41,74-89,0 0,0-1,0 1,0 0,0-1,0 1,0-1,0 0,-1 1,1-1,0 0,-1 0,1 0,-1 0,0 0,1 0,-1 0,0-1,1 1,-1 0,0-1,0 0,0 1,0-1,1 0,-1 0,0 0,0 0,0 0,0-1,1 1,-1 0,0-1,0 1,1-1,-1 0,0 0,0 1,1-1,-1 0,1 0,-1-1,1 1,0 0,-1 0,1-1,0 1,0-1,0 1,-1-2,-1-12,1 1,1-1,0 1,1-1,1 1,0-1,1 1,0-1,1 1,1 0,0 0,1 0,1 1,0 0,1-1,8-24,47-101,-41 103</inkml:trace>
  <inkml:trace contextRef="#ctx0" brushRef="#br0" timeOffset="2011.257">3274 106,'-31'59,"3"2,3 1,-15 59,34-58,6-61,0-1,0 0,0 1,0-1,0 1,1-1,-1 0,1 1,-1-1,1 0,-1 1,1-1,0 0,-1 0,1 0,0 1,0-1,0 0,0 0,0 0,0 0,0-1,0 1,1 0,-1 0,0-1,1 1,-1-1,0 1,1-1,-1 1,0-1,1 0,-1 0,1 0,-1 1,0-2,1 1,-1 0,1 0,10-5,0 0,0 0,-1-1,0-1,0 0,0 0,-1-1,0-1,-1 0,0 0,0-1,7-10,-14 17,41-47,-28 31,1 0,0 1,2 1,0 0,0 2,13-9,-28 23,-1-1,0 1,0-1,1 1,-1 0,1-1,-1 1,1 1,-1-1,1 0,0 1,-1-1,1 1,0 0,-1 0,1 0,0 0,0 0,-1 0,1 1,0 0,-1-1,1 1,-1 0,1 0,-1 0,1 1,-1-1,0 1,1-1,-1 1,0 0,0 0,0-1,0 2,-1-1,1 0,-1 0,1 0,-1 1,0-1,1 3,48 216,-22-89,-12-65,-3 0,-4 0,0 29,-6-76,-1-1,-1 1,-1 0,-1-1,0 1,-2 0,0-1,-1 1,-1-1,-1-1,-1 1,0-1,-1 0,-1 0,-1-1,0 0,-2-1,0 0,0-1,-1 0,-1-1,-1-1,-8 6,21-16,-1-1,0 1,0-1,0 0,0 0,-1 0,1 0,0-1,-1 1,1-1,-1 0,0 0,1 0,-1-1,0 1,1-1,-1 0,0 0,0 0,1-1,-1 1,0-1,1 0,-1 0,0 0,1 0,0-1,-1 1,1-1,0 0,-1 0,1 0,0 0,1-1,-1 1,0-1,1 0,-1 0,1 0,0 0,0 0,0 0,1-1,-1 1,0-1,0-21,1 0,1 0,1 0,1 0,1 0,1 1,1-1,2 1,0 0,2 1,3-7,0-4,2 0,0 2,3 0,0 0,3 2,0 0,2 1,0 2,15-13,23-22,-39 37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35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73 621,'-3'-6,"0"3,6 23,0 378,-2-388,-1 0,0 0,-1 0,0 0,0 0,-1 0,-1-1,0 1,0 0,0-1,-1 0,-4 6,7-14,0-1,0 1,0 0,0-1,0 1,0-1,0 1,0-1,0 0,0 1,0-1,-1 0,1 0,0 0,0 0,0 0,0 0,-1 0,1 0,0 0,0 0,0-1,0 1,0-1,0 1,-1 0,1-1,0 0,0 1,1-1,-1 0,0 1,0-1,0 0,0 0,0 0,1 0,-1 0,1 0,-1 0,0 0,1 0,-1 0,1 0,0 0,-1 0,1 0,0-1,0 1,0 0,0 0,0 0,0 0,0-1,0 1,0 0,1 0,0-13,1-1,0 1,1 0,1 0,1 0,-1 1,2 0,0-1,1 2,0-1,6-6,-6 5,23-32,1 1,3 1,1 2,2 1,2 2,2 2,1 1,2 3,37-22,-72 48,0 1,1 0,-1 0,1 1,0 1,1 0,-1 0,1 1,-1 0,1 1,0 0,0 1,0 0,1 0,-1 2,3-1,-11 3,0 0,0 0,0 0,0 0,0 0,0 1,-1-1,0 1,0 0,0 0,0 0,0 0,-1 0,0 0,0 0,0 0,0 1,0-1,-1 0,0 0,0 1,0-1,-1 0,1 1,-1-1,0 0,0 0,-1 0,1 0,-1 0,0 0,0 0,0 0,-2 2,-10 15,-1 0,-1-1,0-1,-2-1,0 0,-1-1,0-1,-2-1,0-1,0-1,-1 0,-1-2,0-1,-12 4,-37 0,71-14,-1 0,0-1,1 1,-1 0,0-1,1 1,-1-1,1 1,-1-1,0 0,1 0,0 1,-1-1,1 0,0-1,-1 1,1 0,0 0,0 0,0-1,0 1,0 0,0-1,0 1,0-1,1 1,-1-1,1 0,-1 1,1-1,-1 0,1 1,0-1,0 0,0 1,0-1,0 0,0 1,0-1,1 0,2-20</inkml:trace>
  <inkml:trace contextRef="#ctx0" brushRef="#br0" timeOffset="334.378">1032 537,'-14'15,"1"1,0 1,1 0,1 1,0 0,2 0,0 1,1 0,1 1,0 2,6-20,0 0,0 0,0 0,0 0,0 0,0 1,1-1,-1 0,1 0,0 1,0-1,0 0,0 0,0 1,0-1,0 0,1 0,-1 1,1-1,0 0,0 0,-1 0,1 0,1 0,-1 0,0 0,0 0,1 0,-1 0,1-1,0 1,-1-1,1 1,0-1,0 0,0 1,0-1,0 0,0 0,0 0,0-1,0 1,1 0,1-1,4-3,1-1,0-1,-1 1,0-1,0-1,0 1,-1-1,0-1,0 0,-1 0,1 0,-1 0,-1-1,0 0,0 0,0-1,0-1,-2 2,0 0,0 0,0 0,-1 0,0 0,-1-1,1 1,-2-1,1 1,-1-1,-1 1,1-1,-2 1,1-1,-1 1,0 0,-1 0,0 0,0 0,0 0,-1 0,-1 1,1 0,-1 0,0 0,-1 1,0-1,0 1,-6-4,-6 1</inkml:trace>
  <inkml:trace contextRef="#ctx0" brushRef="#br0" timeOffset="649.791">1709 57,'-14'38,"-10"33,0 13,3-3,1-10,4-8,4-9,4-10,4-7,3-5,1-4,-5-1,0-1,0 1,1 0,-4-5,0-10,1-8</inkml:trace>
  <inkml:trace contextRef="#ctx0" brushRef="#br0" timeOffset="1135.886">1344 509,'82'19,"1"-4,1-3,0-5,0-2,12-5,-87-1,0 0,1-1,-1 0,0-1,0 0,0 0,0-1,-1 0,1 0,-1-1,0 0,-1-1,1 0,-1 0,0 0,0-1,-1 0,0 0,0-1,-1 0,1-2,-4 8,0 0,-1 1,0-1,1 0,-1 0,0 0,0 0,0 0,0 0,0 0,0 0,-1 0,1-1,-1 1,0 0,1 0,-1-1,0 1,0 0,0 0,-1-1,1 1,-1 0,1 0,-1 0,0-1,1 1,-1 0,0 0,0 0,-1 0,1 0,0 1,-1-1,1 0,-1 1,0-1,1 0,-1 1,0 0,0 0,0-1,0 1,0 0,0 0,0 1,0-1,0 0,-1 1,1-1,0 1,-2 0,-6 1,0 0,0 1,1 0,-1 0,0 1,1 1,0 0,-1 0,2 1,-1 0,0 0,1 1,0 0,0 0,1 1,0 0,0 1,1-1,0 1,0 0,0 1,1 0,1-1,-1 2,2-1,-1 0,1 1,0 0,1-1,0 2,2-3,1-1,-1 0,1 0,0 0,1 0,-1 0,1 0,1 0,0-1,-1 1,2-1,-1 0,1 0,0 0,0 0,1 0,0-1,0 0,0 0,0 0,1-1,0 0,0 0,0 0,0-1,1 0,-1 0,1 0,0-1,0 0,0-1,0 1,5-1,14 4</inkml:trace>
  <inkml:trace contextRef="#ctx0" brushRef="#br0" timeOffset="1535.64">2076 820,'230'-253,"-229"252,26-22,-27 23,1 0,-1-1,0 1,1 0,-1 0,1 0,-1 0,1 0,-1 0,1 0,-1 0,1 0,-1 0,1 0,-1 0,1 0,-1 1,0-1,1 0,-1 0,1 0,-1 1,0-1,1 0,-1 0,1 1,-1-1,0 0,1 1,-1-1,0 0,0 1,1-1,-1 1,0-1,0 0,0 1,1-1,-1 1,0-1,0 1,0-1,0 1,0-1,0 1,0-1,0 0,0 1,0-1,0 1,0-1,0 1,0-1,-1 1,1-1,0 1,0-1,0 0,-1 1,1-1,0 0,-1 1,1-1,-4 33,3 79,2-107,0-1,0 0,1 0,-1 0,1 0,0 0,0 0,0-1,1 1,-1-1,1 1,0-1,0 0,0 0,1 0,-1-1,1 1,-1-1,1 1,0-1,0-1,0 1,0 0,4 0,5-1,0 0,0-1,0-1,0 0,0-1,0 0,0-1,0 0,-1-1,1-1,-1 0,0 0,0-1,-1-1,0 0,0 0,-1-1,0-1,0 0,-1 0,0-1,3-4,1 2,49-55,-49 45</inkml:trace>
  <inkml:trace contextRef="#ctx0" brushRef="#br0" timeOffset="1798.152">3177 1,'-9'43,"-9"34,0 12,2-2,4-13,4-9,4-10,-3-10,0-8,1-6,2 3,1-1,1-1,2-1,0-1,-5-5,-1-3,1-5</inkml:trace>
  <inkml:trace contextRef="#ctx0" brushRef="#br0" timeOffset="2033.715">2810 453,'43'4,"29"3,7-1,-10 3,-12 1,-11-1,-8-3,-6-2,-4-2,-6-1</inkml:trace>
  <inkml:trace contextRef="#ctx0" brushRef="#br0" timeOffset="2281.753">3516 621,'0'34,"0"11</inkml:trace>
  <inkml:trace contextRef="#ctx0" brushRef="#br0" timeOffset="2450.937">3488 340,'0'0</inkml:trace>
  <inkml:trace contextRef="#ctx0" brushRef="#br0" timeOffset="2919.565">3911 537,'-7'2,"-20"2,1 2,0 1,0 1,1 1,0 1,1 1,0 1,-12 9,34-20,0 0,0 0,0 0,0 1,0-1,1 1,-1-1,0 1,1 0,-1 0,1 0,-1 0,1 0,0 0,0 0,0 0,0 0,0 0,1 1,-1-1,1 0,-1 1,1-1,0 0,0 1,0-1,0 0,0 1,0-1,1 0,-1 1,1-1,0 0,0 0,0 1,0-1,0 0,0 0,0 0,1 0,-1 0,1-1,-1 1,1 0,0-1,0 1,0-1,-1 1,2-1,-1 0,0 0,0 0,0 0,0 0,2 0,7 1,-1-1,1 0,0 0,0-1,0-1,0 0,0 0,0-1,0 0,-1-1,1 0,-1-1,0 0,0 0,0-1,3-3,70-24,-79 32,1-1,-1 1,0 1,1-1,-1 1,0 0,1 0,-1 0,0 0,0 1,0 0,0-1,0 1,0 1,-1-1,1 1,-1-1,1 1,-1 0,0 0,0 1,0-1,-1 1,1-1,-1 1,0 0,2 3,-1-1,1-1,0 0,0 1,1-1,-1-1,1 1,0-1,0 0,1 0,-1 0,1-1,0 1,4 0,-1-4,-1 0,1 0,-1-1,1 0,-1-1,0 0,0 0,0-1,0 0,0-1,0 1,-1-2,1 1,-1-1,0 0,-1 0,1-1,-1 1,0-2,-1 1,1-1,-1 0,1-1,18-17,-1 4,-1 0,-1-2,0 0,-2-1,-1-1,-1-1,-1 0,-1-1,-2-1,0 0,-2-1,-2 0,0-1,2-20,-10 39,-1 0,0 0,0 0,-1 0,-1 0,0 0,0 0,-1 1,-1-1,0 1,0 0,-6-9,8 15,0 0,-1 0,0 0,0 0,0 0,0 1,0-1,-1 1,0 0,0 0,0 0,0 1,0 0,0-1,-1 1,1 1,-1-1,1 1,-1-1,0 1,1 1,-1-1,0 1,0-1,0 2,1-1,-1 0,0 1,0 0,-2 1,-5 2,0 2,1 0,0 0,0 1,0 0,1 1,0 0,0 1,1 0,0 1,0-1,1 2,1-1,0 1,0 0,1 1,1-1,0 1,-3 11,2-6,1 1,1-1,0 1,2 0,0 0,1 0,0 1,2-1,0 0,1 0,1 0,1 0,0-1,2 1,0-1,0 0,2 0,0-1,1 0,0-1,2 0,7 9,7 6,1-2,1-1,1-1,2-1,0-1,2-2,0-2,2 0,0-2,1-2,0-1,20 4,105 4,-131-23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54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354 683,'-17'4,"1"1,-1 0,1 1,0 1,1 0,0 1,0 1,1 0,0 1,0 1,1 0,1 1,0 0,-5 7,-18 58,34-75,0 0,1 1,-1-1,1 0,0 1,0-1,0 1,0-1,1 0,-1 1,0-1,1 0,0 1,-1-1,1 0,0 0,0 1,0-1,1 0,-1 0,0 0,1 0,0-1,-1 1,1 0,0-1,0 1,0-1,0 1,0-1,0 0,0 0,0 0,7 2,-1-1,1 0,-1 0,1-1,0 0,-1 0,1-1,0 0,0-1,-1 0,1 0,0-1,-1 0,0-1,1 0,-1 0,0-1,0 1,3-4,10-6,0 0,-1-2,-1 0,0-1,-1-1,4-7,4-1,-2-2,0-1,-2-1,-1-1,-2-1,-1 0,-1-2,-2 0,-1-1,-2 0,-1-1,-1 0,-3 0,0-1,-1-17,-7 42,0 0,0 0,-1 0,0 0,-1 0,0 1,-1-1,0 1,-4-7,7 15,0 0,0-1,-1 1,1 0,0 0,-1 0,0 0,1 0,-1 0,0 0,0 1,0-1,0 1,0-1,0 1,0 0,-1 0,1-1,0 2,-1-1,1 0,-1 0,1 1,-1 0,1-1,-1 1,1 0,-1 0,1 0,-1 1,0-1,1 1,0-1,-1 1,1 0,-1 0,1 0,0 0,-1 0,1 1,0-1,0 0,0 1,0 0,-12 10,1 1,0 1,1 0,0 0,1 1,1 1,1 0,0 0,0 1,2 0,0 0,-3 17,3-10,2 0,0 1,1 0,2 0,1 0,0 0,2 0,1 0,1 0,1 0,2-1,0 0,1 0,1 0,2-1,0 0,2-1,3 5,-5-10,0 0,2 0,0-1,1-1,0 0,1 0,1-2,0 0,1 0,0-2,1 0,12 5,-3-18,-18-7</inkml:trace>
  <inkml:trace contextRef="#ctx0" brushRef="#br0" timeOffset="182.658">1088 768,'-15'28,"-4"11</inkml:trace>
  <inkml:trace contextRef="#ctx0" brushRef="#br0" timeOffset="385.28">946 345,'19'-5,"7"-1</inkml:trace>
  <inkml:trace contextRef="#ctx0" brushRef="#br0" timeOffset="801.007">1342 373,'37'-38,"0"-2,-3-2,-1 0,-3-3,-1 0,11-28,-24 26,-38 72,7 11,2-1,2 2,1-1,2 2,2-1,1 1,2 0,1 7,-4 30,-10 464,14-476,-3 0,-2-1,-3 0,-2 0,-7 11,19-68,-1 0,0 0,-1 0,1 0,-1 0,0 0,0 0,0 0,-1-1,0 1,1-1,-2 0,1 0,0 0,-1 0,0 0,0-1,0 0,0 0,-1 0,1 0,-1 0,1-1,-1 0,0 0,0-1,0 1,0-1,0 0,-1 0,1-1,0 1,0-1,-1 0,1-1,-4 0,6-1,-1 1,0-1,1 0,-1-1,1 1,-1 0,1-1,0 0,0 0,0 0,1 0,-1 0,1-1,-1 1,1-1,0 0,1 1,-1-1,1 0,-1 0,1 0,0 0,1 0,-1 0,1-1,0-108,3 90,1 1,1 0,1 0,1 1,1-1,1 1,1 1,0 0,2 0,9-11,-2 8</inkml:trace>
  <inkml:trace contextRef="#ctx0" brushRef="#br0" timeOffset="4417.784">1877 232,'119'-184,"-119"186,0-1,0 0,-1 0,1 0,0 0,1 0,-1 0,0 0,0 0,0 0,1 0,-1 0,0 0,1 0,-1 0,1 0,-1 0,1 0,0 0,-1 0,1-1,0 1,0 0,-1 0,1-1,0 1,0 0,0-1,0 1,0-1,0 1,0-1,0 0,0 1,0-1,0 0,0 0,0 0,0 0,0 0,0 0,0 0,0 0,1 0,-1 0,0 0,0-1,0 1,0 0,0-1,0 1,0-1,0 1,-1-1,1 0,0 1,0-1,0 0,-1 0,1 1,0-1,-1 0,1 0,0 0,-1 0,1 0,-1 0,0 0,1-1,3 196,-31 111,-4-3,-15 64,37-314,-17 26,25-77,0 1,0 0,-1-1,1 1,0-1,-1 1,1-1,-1 0,1 1,-1-1,0 0,1 0,-1 0,0 0,0-1,0 1,0 0,0-1,0 1,0-1,0 0,0 0,0 0,0 0,0 0,0 0,0 0,0 0,0-1,1 1,-1-1,0 0,0 0,0 1,0-1,0 0,1 0,-2-1,-94-87,79 64</inkml:trace>
  <inkml:trace contextRef="#ctx0" brushRef="#br0" timeOffset="4663.317">1736 909,'34'-14,"25"-10,3-6,-5 3,-6 5,-9 7,-10 1,-6 4,-2 2,-6 3</inkml:trace>
  <inkml:trace contextRef="#ctx0" brushRef="#br0" timeOffset="5268.192">2244 853,'22'-7,"-1"-1,1 0,-1-2,-1 0,0-2,-1 0,0-1,-1-1,0-1,7-8,-23 22,-1 0,0 0,0 0,1 0,-1 0,0 0,0 0,0 0,0 0,0-1,-1 1,1 0,0-1,0 1,-1-1,1 1,-1-1,0 1,1-1,-1 1,0-1,0 1,0-1,0 0,0 1,0-1,0 1,-1-1,1 1,0-1,-1 1,1-1,-1 1,0-1,0 1,1 0,-1-1,0 1,0 0,0 0,0 0,0 0,-1-1,1 2,0-1,0 0,-1 0,1 0,0 0,-1 1,1-1,-1 1,1-1,-1 1,1 0,-1-1,0 1,-3 0,-1 0,1 0,0 1,0-1,-1 1,1 0,0 1,0-1,0 1,0 0,0 0,0 1,1-1,-1 1,1 0,0 0,0 1,0-1,0 1,0 0,1 0,-1 0,1 0,0 1,0 1,-3 3,1 0,1 0,-1 0,2 1,-1 0,1 0,1 0,-1 0,2 0,-1 0,2 0,-1 9,3-13,-1 0,1 0,0 1,0-1,0-1,1 1,0 0,1-1,-1 1,1-1,0 0,0 0,0-1,1 1,0-1,0 0,0 0,0-1,0 1,1-1,0 0,-1-1,1 1,0-1,1 0,-1-1,0 0,0 1,1-2,-1 1,0-1,1 0,-1-1,0 1,1-1,-1 0,0-1,0 1,0-1,0-1,0 1,5-3,-5-1,1 1,-1-1,0 0,0 0,-1-1,0 1,0-1,-1 0,1-1,-1 1,-1-1,0 0,0 0,0 0,-1 0,0 0,0-6,9-24,-7 24,-1 1,2-1,0 2,1-1,0 0,1 1,0 0,1 1,0 0,1 0,0 0,1 1,0 1,0 0,1 0,0 1,1 0,0 1,0 0,1 1,-1 1,1 0,1 0,3 0,-14 5,0 0,1-1,-1 1,0 0,1 1,-1-1,0 1,0-1,1 1,-1 0,0 0,0 0,0 1,0-1,0 1,0 0,-1 0,1 0,-1 0,1 0,-1 0,0 1,1-1,0 3,6 11</inkml:trace>
  <inkml:trace contextRef="#ctx0" brushRef="#br0" timeOffset="6332.71">3007 740,'15'0,"0"0,0-1,0-1,0 0,0-1,0-1,0 0,-1-1,0 0,0-1,0-1,-1 0,0-1,0-1,1-1,-13 9,1 0,0-1,-1 1,0-1,1 1,-1-1,0 0,1 0,-1 0,0 1,0-1,-1 0,1 0,0 0,-1 0,1 0,-1-1,0 1,1 0,-1 0,0 0,0 0,0 0,-1 0,1 0,-1-1,1 1,-1 0,1 0,-1 0,0 0,0 1,0-1,0 0,-1 0,1 0,0 1,-1-1,1 1,-1-1,1 1,-1 0,0-1,1 1,-1 0,0 0,0 0,0 0,0 1,0-1,0 0,0 1,0 0,0-1,-1 1,1 0,0 0,-8 1,1 1,-1 1,1-1,-1 2,1-1,0 1,0 1,1-1,-1 1,1 1,0 0,1 0,-1 0,1 1,1 0,-1 0,1 1,0 0,1 0,0 1,0-1,1 1,0 0,0 0,1 0,0 1,1-1,-1 5,3-8,0-1,0 1,0 0,1 0,-1 0,2 0,-1-1,0 1,1 0,0-1,1 1,-1-1,1 0,0 0,0 0,1 0,-1 0,1-1,0 1,0-1,1 0,-1-1,1 1,0-1,3 2,0 0,0 0,1 0,-1-1,1 0,0 0,0-1,1-1,-1 1,0-1,1-1,0 0,-1 0,1-1,0 0,3-2,101-25,-90 17</inkml:trace>
  <inkml:trace contextRef="#ctx0" brushRef="#br0" timeOffset="6763.906">3458 881,'241'-234,"-214"226,-26 40,-3-27,1 0,0 0,0 0,0 0,1 0,0 0,0 0,0 0,1 0,-1-1,1 1,0 0,1 0,-1 0,1-1,0 1,0 0,0-1,1 0,-1 1,1-1,0 0,1-1,-1 1,0-1,1 1,0-1,0 0,0 0,0 0,1-1,-1 0,1 0,-1 0,1 0,0-1,0 1,-1-1,4 0,6-3,0-1,0 0,0-1,0-1,0 0,-1 0,0-2,0 1,-1-2,0 0,0 0,0-1,-1 0,-1-1,0-1,0 1,-1-2,0 1,4-9,12-12,-16 18</inkml:trace>
  <inkml:trace contextRef="#ctx0" brushRef="#br0" timeOffset="7031.409">4389 570,'-13'4,"0"1,0 1,1 0,0 0,0 1,0 1,1 0,0 0,1 1,0 1,0-1,1 2,0-1,1 1,0 1,1-1,-6 13,13-20,-1 0,0 0,1 0,0 1,0-1,0 0,1 0,-1 1,1-1,0 0,0 0,0 0,1 0,-1 0,1 0,0 0,0-1,1 1,-1-1,1 1,0-1,0 0,0 0,0 0,0-1,0 1,1-1,-1 1,1-1,0 0,2 0,3 3,0-1,0 0,1 0,-1-1,1 0,0 0,0-2,0 1,0-1,1 0,-1-1,0-1,0 1,5-4,-1 0,0 0,0-1,0-1,-1-1,0 1,0-2,5-4,0 0</inkml:trace>
  <inkml:trace contextRef="#ctx0" brushRef="#br0" timeOffset="7383.754">4643 711,'31'0,"0"-2,0-1,-1-1,1-1,-1-2,0-1,-1-2,0-1,0-1,0-2,43-44,-70 56,-1 0,1 0,-1 0,0 0,0 0,0-1,0 1,0 0,0-1,-1 1,1-1,-1 1,1-1,-1 1,0-1,0 1,0-1,-1 1,1-1,-1 1,1-1,-1 1,0 0,0-1,0 1,0 0,0 0,0 0,-1-1,1 1,-1 0,1 1,-1-1,-1-1,-1-1,0 1,-1-1,1 1,-1 0,0 0,0 0,0 1,0 0,-1 0,1 0,0 1,-1-1,0 1,1 0,-1 1,1 0,-1 0,0 0,1 0,-1 1,0 0,1 0,-1 0,1 1,0 0,-1 0,-1 2,-11 4,1 0,1 1,0 2,0-1,1 2,0 0,-8 9,11-10,1 1,1 0,0 0,1 1,0 1,1-1,0 2,1-1,1 1,0 0,1 0,0 0,2 1,0-1,0 1,2 0,0 0,1 0,0 0,1 0,2-3,1 0,1 0,-1-1,2 1,0-1,0-1,1 1,1-1,0 0,0-1,1 0,0 0,1-1,0 0,1-1,-1 0,2-1,-1 0,1 0,0-1,0-1,1 0,-1-1,1 0,0-1,0 0,1-1,-1-1,10 0,102 1,-94-3</inkml:trace>
  <inkml:trace contextRef="#ctx0" brushRef="#br0" timeOffset="36573.914">100 2179,'-11'13,"0"0,1 1,1 0,1 0,-1 1,2 0,0 1,1 0,1 0,0 0,2 1,-1-1,2 1,0 4,2-19,0 0,0 0,0 0,0-1,0 1,1 0,-1 0,1 0,-1-1,1 1,0 0,0-1,-1 1,1 0,0-1,0 1,1-1,-1 0,0 1,0-1,1 0,-1 0,1 0,-1 0,1 0,-1 0,1 0,0 0,0-1,-1 1,1 0,0-1,0 0,-1 1,1-1,0 0,0 0,0 0,0 0,1-1,69-27,-64 22,0 0,-1-1,0 0,0 0,-1-1,1 1,-2-2,1 1,-1 0,-1-1,1 0,-2 0,1-1,-1 1,0-1,-1 1,0-1,-1 0,0 0,-1 0,0 1,0-1,-1 0,0 0,-1 0,0 0,0 1,-1-1,0 1,-1 0,-1-3,5 11,-1-1,1 1,0-1,1 0,-1 1,0-1,0 1,1-1,-1 0,1 1,-1-1,1 1,0-1,0 1,0 0,-1-1,1 1,1 0,-1-1,0 1,0 0,0 0,0 0,1 0,-1 0,1 0,-1 1,1-1,-1 0,1 1,-1-1,1 1,-1 0,1-1,-1 1,1 0,0 0,-1 0,1 0,0 0,-1 0,1 0,0 1,22-8,2-8,0-2,-1 0,-1-2,0 0,-2-2,0 0,12-17,-3 6,-10 8,0-1,-2-1,0-1,-2-1,-1 0,-2-1,0-1,5-19,-12 35,-4 20,-3 31,0-28,-3 986,-12-820,13-166,-1 1,1-1,-1 0,-1 0,0 0,0 0,-1-1,0 1,0-1,-1-1,0 1,0-1,-1 0,0 0,0-1,-8 6,14-11,-1 0,1 0,-1 1,0-1,0 0,1 0,-1-1,0 1,0 0,0-1,0 1,0-1,0 1,0-1,0 0,0 0,0 0,0 0,0 0,0-1,0 1,0-1,0 1,0-1,0 0,0 1,1-1,-1 0,0 0,0 0,1-1,-1 1,1 0,-1-1,1 1,-1-1,1 1,0-1,0 1,0-2,-22-79,26 55,0 0,2 0,1 1,2-1,0 2,1-1,2 1,1 1,0 0,2 0,1 1,1 1,5-5,46-54,-36 47</inkml:trace>
  <inkml:trace contextRef="#ctx0" brushRef="#br0" timeOffset="39558.358">1680 2235,'-1'-4,"0"0,0 0,0 0,0 1,-1-1,0 0,1 0,-1 1,-1-1,1 1,0 0,-1 0,0 0,1 0,-1 0,0 0,-1 1,1-1,0 1,-1 0,0 0,1 0,-1 1,0-1,0 1,0 0,0 0,0 0,0 1,0-1,0 1,0 0,0 0,0 0,0 1,0 0,0-1,0 1,0 1,0-1,1 0,-1 1,0 0,1 0,-1 0,1 0,0 1,-1-1,1 1,0 0,1 0,-13 10,1 1,1 0,0 1,1 1,1 0,0 0,2 1,-1 0,2 1,1 0,0 0,1 1,-4 18,9-34,1 0,-1-1,0 1,1 0,-1-1,1 1,0 0,0-1,0 1,0 0,1-1,-1 1,1 0,0-1,-1 1,1 0,0-1,0 1,1-1,-1 0,0 1,1-1,0 0,-1 0,1 0,0 0,0 0,0 0,0-1,1 1,-1-1,0 1,1-1,-1 0,1 0,-1 0,1 0,-1 0,1-1,0 1,0-1,-1 0,1 0,0 0,-1 0,22-2,0-2,0 0,-1-2,0 0,0-2,-1-1,0 0,0-2,-1 0,0-1,-1-2,-1 0,10-9,183-168,-210 190,-2-1,0 1,1 0,-1-1,1 1,-1 0,1 0,0 0,0 0,-1 0,1 0,0 0,0 0,0 0,0 0,0 0,0 0,0 1,1-1,-1 0,0 1,0-1,1 1,-1-1,0 1,0 0,1 0,-1-1,0 1,1 0,-1 0,0 0,1 0,-1 1,0-1,1 0,-1 0,0 1,0-1,1 1,-1-1,0 1,0 0,0-1,0 1,1 0,-1 0,0 0,-1 0,1 0,0 0,6 88,-9-81,2-1,-1 1,1-1,0 1,1-1,-1 1,2 0,-1-1,1 0,0 1,1-1,-1 0,1 0,1 0,-1-1,5 7,1-6,0 1,1-1,0-1,0 0,0 0,1-1,0-1,0 1,0-2,1 1,-1-2,1 1,-1-2,1 0,0 0,0-1,-1 0,1-1,0 0,6-2,-7 2,14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49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73 199,'72'-64,"42"30,-112 32,0 1,1-1,-1 1,1 0,-1 0,1 0,-1 0,1 1,0-1,-1 1,1-1,0 1,-1 0,1 0,0 0,0 1,-1-1,1 0,0 1,-1 0,1 0,-1 0,1 0,-1 0,1 0,-1 1,0-1,1 1,-1-1,0 1,0 0,0 0,-1 0,1 0,0 0,-1 1,1-1,-1 0,0 1,0-1,0 1,0-1,0 1,0 0,0 0,-1 6,-1 1,0-1,0 1,0-1,-1 0,-1 0,0 0,0 0,0 0,-1 0,-1-1,1 0,-1 0,-1 0,1-1,-1 1,-1-1,-1 0,-23 36,-154 180,183-220,-4 1,0 0,1 1,0 0,0 0,0 1,1-1,-1 1,1 0,1 0,-1 0,1 1,0-1,1 1,-1 0,1 0,1 0,-1 0,1 0,1 0,-1 0,1 0,0 0,1 0,0 4,4-6,1-1,0 0,-1 0,2 0,-1-1,0 0,1 0,-1 0,1-1,0 0,0-1,0 1,0-1,0 0,0-1,0 0,0 0,0-1,0 1,0-2,6 0,9-2,0-1,0 0,0-2,-1-1,0 0,19-11,29-35,-58 40</inkml:trace>
  <inkml:trace contextRef="#ctx0" brushRef="#br0" timeOffset="300.44">778 1,'71'186,"-43"-120,-2 2,-4 0,-3 2,-1 9,-17-58,-2 0,0-1,-2 1,0-1,-1 1,-1-1,-1 0,-1-1,-1 1,0-1,-2-1,0 0,-1 0,0-1,-2 0,0-1,-1-1,0 0,-1 0,-16 10,-124 95,135-107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76,'-11'159,"-44"219,4-153,31-188,9-25</inkml:trace>
  <inkml:trace contextRef="#ctx0" brushRef="#br0" timeOffset="446.662">8 76,'33'-15,"1"3,0 0,0 3,1 0,0 3,0 0,1 3,25 0,-46 3,0 0,0 1,0 0,0 2,0 0,0 0,-1 1,5 2,-16-4,1-1,0 1,0 0,0 0,-1 0,1 0,-1 1,0 0,0-1,1 1,-2 0,1 0,0 1,-1-1,1 1,-1-1,0 1,0 0,-1-1,1 1,-1 0,0 0,0 0,0 1,0-1,-1 0,0 0,0 0,0 1,0-1,-1 1,-3 10,0-1,-2 0,0 0,0-1,-1 0,-1 0,0 0,-1-1,0-1,-1 1,0-1,-1-1,0 0,-6 3,1 3,-176 131,188-144,2 1,-1-1,0 0,1 1,-1 0,1-1,0 1,0 0,1 0,-1 0,1 0,0 1,0-1,0 0,1 1,-1-1,1 0,0 0,0 1,1-1,-1 0,1 1,0-1,0 0,1 0,-1 0,1 0,0 0,0 0,0 0,0-1,1 1,-1-1,1 1,0-1,0 0,0 0,1 0,-1-1,1 1,2 0,130 121,-123-114</inkml:trace>
  <inkml:trace contextRef="#ctx0" brushRef="#br0" timeOffset="849.911">657 669,'15'-1,"1"-1,-1 0,1-1,-1 0,0-1,0-1,0-1,-1 0,1 0,-2-2,1 0,-1 0,0-1,-1-1,0 0,0-1,-1 0,-1-1,2-1,-10 9,-1 0,1 0,0-1,-1 1,0 0,0 0,0-1,0 1,-1 0,0-1,0 1,0-1,0 1,-1 0,0-1,0 1,0 0,0-1,0 1,-1 0,0 0,0 0,0 0,-1 1,1-1,-1 0,0 1,0 0,0 0,0 0,0 0,-1 0,1 1,-1-1,0 1,0 0,0 0,0 0,0 1,0-1,0 1,-1 0,1 0,-1 1,1-1,0 1,-1 0,1 0,-1 1,1-1,0 1,-1 0,1 0,-3 1,-1 4,-1 0,1 1,0 0,0 0,1 0,0 1,0 0,1 1,0-1,0 1,1 1,0-1,1 1,0-1,1 1,0 0,0 1,1-1,0 0,1 1,0-1,1 1,-2-3,1 0,0 0,0 0,0 0,1 0,1 1,-1-1,1 0,1 0,-1 0,1 0,1 0,0 0,0-1,0 1,1-1,0 0,0 0,1 0,0-1,0 1,1-1,-1 0,1-1,1 0,-1 0,4 2,-2-1,0-2,1 1,-1-1,1 0,0-1,0 0,0-1,0 1,0-2,0 1,1-1,-1-1,1 0,-1 0,1-1,-1 0,0-1,1 1,-1-2,4-1,11-7</inkml:trace>
  <inkml:trace contextRef="#ctx0" brushRef="#br0" timeOffset="1186.285">1165 471,'18'263,"-18"-260,-1 0,1 0,0 0,0-1,1 1,-1 0,0 0,1-1,0 1,0 0,0-1,0 1,0-1,0 1,0-1,1 1,0-1,-1 0,1 0,0 0,0 0,0 0,0 0,0 0,0-1,1 1,-1-1,1 1,-1-1,1 0,-1 0,1 0,0-1,-1 1,1-1,0 1,0-1,0 0,-1 0,1 0,0 0,0 0,-1-1,1 0,0 1,-1-1,3-1,11-11,-1-1,-1 0,0-2,0 1,-2-2,0 1,-1-2,-1 1,5-14,14-18,60-93,-82 135</inkml:trace>
  <inkml:trace contextRef="#ctx0" brushRef="#br0" timeOffset="1812.619">1673 612,'17'-13,"-1"0,-1-1,0-1,-1 0,-1-1,-1 0,0-1,0-2,-11 18,0 0,0 0,0 0,0 0,0-1,0 1,0 0,-1-1,1 1,-1 0,1-1,-1 1,1-1,-1 1,0-1,0 1,0-1,1 1,-1-1,-1 1,1-1,0 1,0-1,-1 1,1-1,0 1,-1-1,0 1,1 0,-1-1,0 1,0 0,0 0,1-1,-1 1,0 0,-1 0,1 0,0 0,0 0,0 0,-1 1,1-1,0 0,-1 1,1-1,-1 1,1-1,0 1,-1-1,1 1,-1 0,1 0,-1 0,1 0,-1 0,0 0,1 0,-1 1,-7 1,1 1,-1 0,1 1,0 0,0 0,0 1,0 0,1 0,0 1,0 0,0 0,1 1,0 0,0 0,1 0,0 0,0 1,1 0,0 0,0 1,0-1,2 1,-1-1,1 1,0 1,2-4,0 0,0 0,1 0,-1 0,2 0,-1-1,1 1,0 0,0-1,0 1,1-1,-1 0,1 0,1 0,-1 0,1 0,0-1,0 0,0 0,1 0,-1 0,1 0,0-1,0 0,0 0,6 2,2 2,1-1,1 0,-1-1,1-1,0 0,0-1,0-1,0 0,14 0,-6-6,0 0,0-1,-1-1,1-2,-2 0,1-1,-1-1,-1-1,0-1,0-1,-1 0,-1-1,0-2,8-9,-1 1,0-1,-2-2,-1 0,-1-1,-2-2,-1 0,8-17,-17-27,-10 72,1 1,0-1,-1 0,1 1,-1-1,0 0,0 1,1-1,-1 1,0 0,0-1,-1 1,1 0,0-1,0 1,0 0,-1 0,1 0,-1 0,1 0,-1 1,1-1,-1 0,1 1,-1-1,0 1,1-1,-1 1,0 0,0 0,1 0,-1 0,0 0,1 0,-1 0,0 0,1 1,-1-1,0 1,1-1,-1 1,0 0,-9 4,1 1,0-1,0 2,1 0,-1 0,2 0,-1 1,1 0,0 1,1 0,0 0,0 1,1 0,0 0,1 0,-4 10,8-15,0-1,0 1,0 0,1 0,-1-1,1 1,0 0,0 0,1 0,0-1,-1 1,2 0,-1-1,0 1,1-1,0 1,0-1,0 0,1 0,-1 0,1 0,0 0,0 0,1-1,-1 1,1-1,-1 0,1 0,0-1,4 3,42 52,-46-47,0 1,0-1,-1 0,-1 1,1 0,-2 0,1-1,-2 1,1 0,-2 0,0 2,8 73,-2-67</inkml:trace>
  <inkml:trace contextRef="#ctx0" brushRef="#br0" timeOffset="2236.331">2858 329,'-14'7,"-1"1,1 0,0 1,1 1,0 0,1 1,0 0,0 0,1 2,1-1,0 1,-6 11,16-20,-1 0,1-1,0 1,0 0,0 0,1 0,-1 0,1 0,0 0,0 0,1-1,-1 1,1 0,0-1,-1 1,2-1,-1 0,0 0,1 1,-1-2,1 1,0 0,0 0,0-1,0 0,1 1,1 0,15 15,-15-15,-1 1,0-1,1 1,-1 0,0 0,-1 0,1 1,-1-1,0 1,0 0,0 0,-1 0,1 0,-1 0,-1 1,1-1,-1 0,0 1,0 0,0-1,-1 1,0-1,0 1,0 0,-1-1,0 1,0-1,0 1,-1-1,0 1,0-1,0 0,-1 0,1 0,-3 3,-7 1,0 1,0-2,-1 0,0 0,-1-1,1-1,-1 0,-1-1,1 0,-7 0,13-2,-18 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8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0,'-5'34,"-1"25,-1 7,2-2,2-7,1-19,0-15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8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9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57,'0'625,"-25"-427,25-197,0-1,0 1,0 0,0 0,0-1,0 1,0 0,0-1,0 1,0 0,0 0,0-1,1 1,-1 0,0-1,1 1,-1 0,0-1,1 1,-1 0,1-1,-1 1,1-1,-1 1,1-1,-1 1,1-1,-1 1,1-1,0 1,-1-1,1 0,0 0,-1 1,1-1,0 0,-1 0,1 0,0 1,0-1,-1 0,1 0,0 0,0 0,-1-1,1 1,0 0,0 0,-1 0,1-1,0 1,-1 0,1 0,0-1,-1 1,1-1,-1 1,45-27,-40 23,9-8,1 1,0 0,1 1,0 1,1 0,-1 1,2 1,-1 0,1 2,0 0,0 1,1 1,-1 0,7 1,-21 2,-1 0,1 1,-1-1,1 1,-1-1,0 1,1 0,-1 0,0 1,0-1,1 1,-1 0,0-1,-1 1,1 0,0 1,0-1,-1 0,0 1,1 0,-1-1,0 1,0 0,0 0,-1 0,1 0,-1 1,0-1,0 0,0 1,0-1,0 0,-1 1,1-1,-1 1,0-1,0 2,-1 1,1 1,-1 0,0 0,0 0,-1-1,0 1,0-1,-1 1,1-1,-1 0,-1 0,1 0,-1 0,0-1,-1 0,1 1,-1-2,0 1,0 0,-13 9,-1-1,0 0,0-1,-2-1,1-1,-1-1,-1-1,0-1,-2 0,19-6,0-1,0 1,0-1,0 0,0-1,0 1,0-1,0 0,0 0,0-1,1 1,-1-1,0 0,1 0,0-1,-1 1,1-1,0 0,0 0,0-1,1 1,-1-1,1 1,0-1,0 0,0-1,0 1,1 0,0-1,0 1,0-1,0 0,1 0,0 0,0 0,0 0,0-1,-2-19</inkml:trace>
  <inkml:trace contextRef="#ctx0" brushRef="#br0" timeOffset="296.948">675 1,'-1'497,"-1"-452,-3-1,-2 1,-2-1,-1-1,-3 0,-1 0,-3-1,-1-1,-21 35,25-53</inkml:trace>
  <inkml:trace contextRef="#ctx0" brushRef="#br0" timeOffset="671.241">873 875,'26'3,"0"-1,0-2,0 0,0-2,0-1,0-1,0-1,0-1,-1-1,0-2,-1 0,10-7,-29 14,1 0,-1-1,0 0,0 0,0 0,0 0,0-1,-1 0,0 0,1 0,-2-1,1 1,0-1,-1 0,0 0,0 0,-1-1,1 1,-1-1,0 1,0-1,-1 0,0 1,0-1,0 0,-1 0,0 0,0 0,0 0,-1 0,0 0,0 1,0-1,-2-1,2 2,-1 0,-1 0,1 1,-1-1,0 1,0-1,0 1,0 0,-1 0,0 0,0 1,0 0,0-1,0 1,-1 1,1-1,-1 1,0-1,0 1,1 1,-2-1,1 1,0 0,0 0,0 0,0 1,-1-1,1 1,0 1,-1-1,1 1,0 0,0 0,0 0,-4 2,-5 1,1 0,0 1,0 0,0 1,1 1,0 0,0 0,1 1,0 1,0 0,1 0,0 1,1 0,0 1,0 0,1 0,1 1,0 0,0 0,1 1,1 0,0 0,1 0,1 1,0-1,0 1,1 0,1 0,2-5,0 0,0 0,1 0,1 0,-1 0,1-1,1 1,-1-1,1 0,1 0,0 0,0-1,0 0,1 0,0 0,0-1,1 1,0-1,0-1,1 1,11 8,1-2,0 0,1-1,0-1,1-1,0-1,5 1,3-2,0-1,1-2,-1-1,1-1,0-2,3-1,-6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04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1 311,'2'-9,"0"1,1 0,0 0,0 0,1 0,0 0,0 1,1 0,0 0,0 0,1 0,0 1,0 0,0 0,1 1,0-1,0 1,0 1,0 0,1 0,1 0,8-5,-1 0,2 2,-1 0,1 2,0-1,0 2,0 1,1 0,-1 1,1 1,-17 1,-1-1,1 1,0 0,-1 1,1-1,0 0,0 0,-1 1,1-1,0 1,-1-1,1 1,-1 0,1-1,-1 1,1 0,-1 0,0 0,1 0,-1 1,0-1,0 0,0 0,0 1,0-1,0 1,0-1,0 1,0-1,-1 1,1-1,-1 1,1 0,-1-1,0 1,1 0,-1 0,0-1,0 1,0 0,0-1,-1 1,1 1,-32 70,-128 105,152-169,6-8,-1 1,1-1,0 0,0 1,1-1,-1 1,0-1,0 1,1 0,-1 0,1 0,0 0,-1 0,1 0,0 0,0 0,0 1,1-1,-1 0,0 0,1 1,0-1,-1 1,1-1,0 0,0 1,0-1,1 1,-1-1,1 0,-1 1,1-1,0 0,-1 0,1 1,1-1,-1 0,0 0,0 0,1 0,1 1,79 33,-27-19,-50-15,0 0,0 0,0 0,0 1,0-1,-1 1,1 1,-1-1,0 0,0 1,0 0,0 0,-1 0,0 0,0 1,0 0,0-1,0 1,-1 0,0 0,0 0,-1 0,1 1,-1-1,0 0,0 1,-1-1,0 1,0-1,0 1,-1-1,1 0,-1 1,0-1,-1 0,0 0,1 1,-2-1,-7 8,-1 1,0-2,-1 0,-1 0,0-1,-1-1,0 0,0 0,-1-2,0 0,0-1,-6 2,15-6,0 1,-1-1,0 1,0-1,0 0,0-1,-1 1,1-1,-1-1,1 0,-1 0,0 0,1-1,-8 0,2-21,19 10</inkml:trace>
  <inkml:trace contextRef="#ctx0" brushRef="#br0" timeOffset="319.904">735 0,'19'20,"0"1,-1 0,-1 2,-1 0,-1 0,-1 2,-1-1,-2 2,0 0,-2 0,0 1,-2 0,-1 0,-1 1,-2 0,0 0,-2 0,-1 0,-2 0,0-1,-2 1,-1 0,-1-1,-10 26,4-25,-1 1,-1-1,-1-1,-2-1,-1 0,-1-1,0-1,-2-1,-1 0,-1-2,-24 17,-34 23,63-48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15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0,'5'39,"1"17,0 4,-1-4,-1-6,-2-11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15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169 157,'-3'1,"0"1,-1 0,2 0,-1 0,0 0,0 1,1-1,-1 1,1-1,0 1,0 0,0 0,0 0,0 0,1 0,-1 0,1 0,0 1,0-1,0 1,0-1,1 1,-1-1,1 1,0-1,0 1,0-1,1 1,0 1,16 258,-34-48,10-166,-25 71,23-102,0-2</inkml:trace>
  <inkml:trace contextRef="#ctx0" brushRef="#br0" timeOffset="354.837">0 241,'26'-16,"0"1,0 1,1 2,1 0,0 2,1 1,0 1,0 2,1 1,-1 1,1 1,29 2,-49 3,0 0,0 0,-1 1,0 1,1 0,-1 0,0 1,-1 0,1 0,-1 1,0 0,0 0,-1 1,0 0,0 1,-1-1,0 1,0 0,0 1,-1 0,-1-1,0 1,0 1,0-1,-1 1,-1-1,0 1,0 0,-1 0,0 0,0 7,1-9,-1 0,0 0,0 0,0 0,-1 1,0-1,-1 0,0 0,0 0,-1 0,0 0,0 0,-1 0,0 0,0-1,0 0,-1 1,-1-1,1-1,-1 1,0-1,-1 1,1-1,-4 1,-26 15,-1-1,0-2,-2-1,-35 10,56-21,5-2,0 0,0 0,0-1,-1-1,0 0,0-1,0 0,0-1,0 0,0-1,-1-1,-5-4</inkml:trace>
  <inkml:trace contextRef="#ctx0" brushRef="#br0" timeOffset="1098.962">1044 524,'-57'28,"-2"0,0 3,2 3,-33 25,90-59,-54 51,53-50,0 0,-1 0,1 1,0-1,0 1,0-1,0 1,0-1,0 1,1-1,-1 1,0 0,1-1,-1 1,1 0,0 0,0-1,-1 1,1 0,0 0,1 0,-1-1,0 1,0 0,1 0,-1-1,1 1,0 0,-1-1,1 1,0-1,0 1,0-1,0 1,0-1,0 1,1 0,4 0,0 0,0-1,0 1,0-1,0 0,0-1,0 1,1-1,-1 0,0-1,0 0,0 0,0 0,0-1,0 1,0-1,0-1,-1 1,1-1,-1 0,3-2,-3 3,179-104,-52 13,-131 93,0-1,0 1,0-1,0 1,-1-1,1 1,0 0,0-1,0 1,0 0,0 0,0-1,0 1,0 0,1 0,-1 0,0 1,0-1,0 0,0 0,0 0,0 1,0-1,0 0,-1 1,1-1,0 1,0-1,0 1,0 0,0-1,-1 1,1 0,0 0,-1-1,1 1,0 0,-1 0,1 0,-1 0,0 0,1 0,-1 0,0 0,1 0,-1 0,0 0,0 0,0 0,4 59,-4-52,0 4,0 0,1 0,1 0,0 0,0 0,1 0,1-1,0 1,0-1,1 0,4 6,-6-13,-1 0,1 0,0 0,1 0,-1 0,1 0,0-1,0 0,0 0,0 0,0 0,1-1,-1 1,1-1,-1 0,1 0,0-1,0 0,0 0,0 0,0 0,0-1,0 1,0-1,0-1,1 1,-1-1,2 0,11-6,0 0,0-1,-1-1,0 0,0-2,-1 0,0-1,-1 0,-1-1,0-1,0 0,-2-1,1 0,23-23,-7 2,-2 0,-2-2,-1-1,-2-1,-2-1,-1-1,-2 0,-2-1,-3-1,0 0,0-18,-6 38,-1 0,0 0,-2-1,-1 0,-1 0,-1-4,-1 29,1 0,0 1,-1-1,1 0,-1 1,1-1,-1 0,1 0,-1 0,1 0,-1 0,1 0,-1 1,1-1,-1 0,1 0,-1-1,0 1,1 0,-1 0,1 0,-1 0,1 0,-1 0,1-1,0 1,-1 0,1 0,-1-1,1 1,-1 0,1-1,0 1,-1 0,1-1,0 1,-1-1,1 1,0-1,-1 1,1-1,0 1,0-1,0 1,0-1,-1 1,1-1,0 1,0-1,0 1,0-1,0 1,-19 45,10 0,2 1,2 0,1 0,3 0,2 0,2 4,-1 37,-2-82,-1 21,2 1,0-1,2 1,1-1,1 0,4 10,42 87,-70-151,9 8</inkml:trace>
  <inkml:trace contextRef="#ctx0" brushRef="#br0" timeOffset="1339.007">1439 326,'43'10,"29"-2,12-3,-4-6,-11-3,-12-1,-11-5,-8 0,-7 1,-7-2,-4 1,0-4,-4 2</inkml:trace>
  <inkml:trace contextRef="#ctx0" brushRef="#br0" timeOffset="1668.89">2201 15,'-37'121,"-17"57,-17 115,72-188,0-102,0 0,-1 0,1 0,0 0,0-1,1 1,-1 0,1-1,-1 1,1-1,0 0,0 1,0-1,0 0,0 0,0 0,0-1,1 1,-1 0,1-1,0 0,-1 1,1-1,0 0,0 0,-1-1,1 1,0-1,0 1,0-1,0 0,0 0,0 0,0 0,11-3,0-1,0 0,-1-1,1 0,-1-1,-1 0,1-1,-1-1,3-2,23-12,-24 14,-7 3,0 0,0 1,0 0,1 0,-1 1,1 0,0 0,0 1,0 0,0 1,1-1,-1 2,0-1,6 1,-11 2,0 1,0-1,0 1,0 0,0 0,-1 0,0 0,1 0,-1 1,0-1,-1 1,1-1,-1 1,1 0,-1-1,0 1,-1 0,1 0,0 0,-1 0,0 0,0 0,0-1,-1 1,1 0,-1 0,0 0,0 0,0-1,-1 1,1 0,-1-1,-1 2,2-2,-1 0,1 0,0 0,0 0,0 0,1 0,-1 0,1 1,-1-1,1 0,0 0,0 0,1 1,-1-1,1 0,-1 0,1 0,0 0,0 0,1 0,-1 0,0 0,1 0,0-1,0 1,0 0,0-1,0 0,2 2,11 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15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1 875,'92'-326,"-79"293,-13 33,0 0,0 1,0-1,0 0,0 1,-1-1,1 0,0 1,0-1,0 0,0 1,0-1,0 0,1 1,-1-1,0 1,0-1,0 0,0 1,0-1,0 0,1 1,-1-1,0 0,0 0,0 1,1-1,-1 0,0 0,0 1,1-1,-1 0,0 0,1 1,-1-1,0 0,1 0,-1 0,0 0,1 0,-1 0,0 0,1 1,-1-1,0 0,1 0,-1 0,1 0,-1-1,0 1,1 0,-1 0,1 0,-3 68,0-56,1 0,0 1,1-1,1 1,0-1,0 0,1 1,1-1,0 0,0 0,2-1,2 6,-6-14,1-1,0 0,0 1,0-1,1 0,-1 0,0 0,1 0,-1-1,1 1,0-1,0 0,-1 1,1-1,0 0,0-1,0 1,0 0,0-1,0 0,0 0,0 0,1 0,-1 0,0 0,0-1,0 0,0 1,0-1,-1 0,1-1,0 1,0 0,-1-1,1 0,90-64,-15-52,-68 95</inkml:trace>
  <inkml:trace contextRef="#ctx0" brushRef="#br0" timeOffset="884.843">819 593,'-17'12,"1"0,1 1,0 0,1 2,0-1,1 2,1 0,0 0,-2 6,13-20,-1 0,0 1,1-1,0 1,0-1,-1 1,1 0,1 0,-1-1,0 1,1 0,-1 0,1 0,0-1,0 1,0 0,0 0,1 0,-1 0,1 0,0-1,-1 1,1 0,0-1,1 1,-1-1,0 1,1-1,0 1,-1-1,1 0,0 0,0 0,0 0,0 0,1 0,-1-1,0 1,1-1,-1 1,1-1,0 0,-1 0,1 0,0 0,0-1,0 1,2-1,11 1,-1-1,1 0,0-2,0 0,0-1,0 0,-1-1,0-1,0 0,0-1,0-1,-1 0,0-1,-1-1,0 0,0-1,-1 0,0-1,6-7,-1 1,-1-1,0-1,-2 0,0-1,-1 0,-1-2,-1 1,-1-1,-1-1,0 0,-2 0,-1 0,-1-1,1-10,-6 21,1 1,-1-1,-1 1,0-1,-1 1,0 0,-1-1,-1 1,0 0,0 1,-1-1,0 1,-1 0,-1 0,-7-9,11 15,-1 0,0 0,0 0,0 1,-1 0,0 0,0 0,0 0,0 1,0 0,-1 0,0 0,1 1,-1-1,0 1,0 1,0-1,-1 1,1 0,0 1,0 0,0-1,-1 2,1-1,0 1,0 0,0 0,0 1,0 0,0 0,0 0,-1 1,-5 5,1 1,1 0,-1 1,1-1,1 2,0 0,1 0,0 0,0 1,1 0,1 1,0-1,0 1,2 0,-1 1,1 1,0-2,-1-1,2 1,0-1,0 1,1 0,0 0,2 0,-1 0,2 0,-1 0,2 1,0-2,0 1,1 0,1 0,0-1,1 0,0 0,1 0,0 0,1-1,0 0,1-1,0 0,1 0,0 0,0-1,1 0,0-1,1-1,4 3,11 3,1-1,0-1,1-1,0-2,0-1,1-1,0-1,0-2,0-1,0-1,28-3,-48 1,-1 0,0 0,1-1,-1-1,0 1,0-1,0-1,0 0,0 0,-1 0,0-1,5-4,-9 7,0 0,-1 0,0-1,1 0,-1 1,0-1,0 0,-1 0,1 0,0 0,-1 0,0 0,0 0,0-1,0 1,0 0,-1-1,1 1,-1-1,0 1,0-1,-1 1,1 0,0-1,-1 1,0 0,0-1,0 1,0 0,-1 0,1 0,-2-2,2 3,0 0,0 1,0-1,1 0,-1 0,0 0,1 0,-1 0,1 0,0 0,0 0,-1 0,2 0,-1-1,0 1,0 0,0 0,1 0,0 0,-1 0,1 0,0 0,0 1,0-1,0 0,0 0,0 1,0-1,1 0,-1 1,2-2,7-11,-9 13,0 0,0 0,-1 0,1 0,0 0,-1 0,1 0,0 0,-1 0,1 0,-1-1,0 1,1 0,-1 0,0 0,0-1,0 1,0 0,0 0,0-1,0 1,0 0,-1 0,1 0,0-1,-1 1,1 0,-1 0,1 0,-1 0,1 0,-1 0,0 0,0 0,1 0,-1 0,0 0,0 0,0 1,0-1,0 0,0 1,0-1,0 0,0 1,-1-1,1 1,-59-5,53 8,-1 0,1 0,0 1,0 0,0 0,1 1,0 0,-1 0,2 0,-1 1,1 0,0 0,0 0,0 1,1-1,0 1,0 0,1 1,0-1,0 0,1 1,0 0,0-1,0 1,1 0,1 0,-1 0,1 0,1 0,-1 0,1 0,1 0,0-1,0 1,0 0,1-1,0 1,0-1,1 0,0 0,0 0,4 3,0-1,0 0,0 0,1 0,1-1,0-1,0 0,0 0,1-1,-1 0,2-1,-1 0,0 0,1-2,0 1,0-2,0 1,0-2,1 1,-1-2,0 0,1 0,-1-1,0 0,0-1,10-3,-14 1,0 1,0-1,0 0,0-1,-1 0,0 0,0-1,0 0,-1 0,0 0,4-6,3-6</inkml:trace>
  <inkml:trace contextRef="#ctx0" brushRef="#br0" timeOffset="1450.798">1779 621,'0'423,"1"-413,-1-1,0 0,-1 0,0 0,0 0,-1 0,0 0,0 0,-1 0,-1-1,1 1,-1-1,3-7,0-1,1 1,-1-1,0 1,1-1,-1 1,0-1,0 0,0 1,1-1,-1 0,0 1,0-1,0 0,0 0,0 0,1 0,-1 0,0 0,0 0,0 0,0 0,0-1,0 1,1 0,-1 0,0-1,0 1,0-1,1 1,-1 0,0-1,1 0,-1 1,0-1,1 1,-1-1,1 0,-1 1,1-1,-1 0,1 0,-1 1,1-1,0 0,-1 0,1 0,0 1,0-1,0 0,-1 0,1 0,0 0,0 0,0 0,1 1,-1-1,0 0,0 0,0 0,1 0,-1 1,0-1,1 0,-1-1,1-11,1 0,0-1,1 1,0 0,1 0,1 0,0 1,0-1,1 1,1 0,4-5,10-22,-9 10,2 1,1 1,1 0,2 1,0 1,2 1,0 0,2 1,0 2,2 0,0 2,13-8,49 3,-84 23,0 1,0 0,0 0,0 0,0 1,0-1,0 0,0 1,0-1,-1 1,1 0,0-1,0 1,0 0,-1 0,1 0,0 1,-1-1,1 0,-1 0,0 1,1-1,-1 1,0 0,0-1,0 1,0 0,0-1,0 1,0 0,-1 0,1 0,-1 0,1 0,-1 0,0 0,0 0,0 0,0 0,0-1,0 1,0 1,-5 12,0-1,-1 0,0 0,-1 0,0-1,-1 0,-1 0,0-1,-1 0,0-1,-1 0,0 0,-1-2,0 1,0-1,-1-1,0 0,-7 2,16-7,-4 3,0 0,0 0,-1 0,0-1,0-1,-1 1,1-2,-1 1,0-1,1-1,-1 1,-1-2,1 1,-3-2,-3-4</inkml:trace>
  <inkml:trace contextRef="#ctx0" brushRef="#br0" timeOffset="1813.612">2230 791,'27'1,"0"0,-1-2,1-1,-1-1,1-1,-1-1,0-1,-1-2,1-1,-1 0,-1-2,20-12,-42 22,1 0,-1 0,0-1,0 1,0-1,0 1,0-1,0 0,0 1,0-1,-1 0,1 0,-1-1,1 1,-1 0,0 0,0-1,0 1,0-1,0 1,0-1,-1 1,1-1,-1 1,0-1,0 1,0-1,0 0,0 1,-1-1,1 1,-1-1,1 1,-1-1,0 1,0 0,0-1,-1 1,1 0,0 0,-1-1,1 1,-1 0,0 1,0-1,0 0,0 0,0 1,0-1,0 1,0 0,-1 0,1-1,0 1,-1 1,1-1,-2 0,-6 0,-1 0,1 1,0 0,-1 1,1 0,0 0,0 1,-1 1,2 0,-1 0,0 1,0 0,1 0,0 1,0 1,1-1,-1 1,1 1,0 0,1 0,0 0,0 1,0 0,1 1,0-1,1 1,0 0,0 0,1 1,-3 7,6-12,-1-1,1 0,-1 1,1-1,1 1,-1-1,1 1,-1 0,1-1,1 1,-1-1,1 1,-1-1,1 1,1-1,-1 1,1-1,-1 0,1 0,0 0,2 2,9 7</inkml:trace>
  <inkml:trace contextRef="#ctx0" brushRef="#br0" timeOffset="2228.351">2654 818,'180'-168,"-136"148,-43 20,0 0,0 0,0 0,0 0,0 0,-1 0,1 0,0 0,0 0,0 1,0-1,0 0,-1 0,1 1,0-1,0 1,-1-1,1 1,0-1,-1 1,1-1,0 1,-1 0,1-1,-1 1,1 0,-1 0,1-1,-1 1,1 0,-1 0,0 0,0 0,1-1,-1 1,0 0,0 0,0 0,0 0,0 0,0-1,0 1,0 0,0 0,-1 0,1 0,0 0,0-1,-1 1,1 0,-1 0,0 9,-6 99,8-106,-1 1,1-1,0 0,0 1,0-1,1 0,-1 0,1 0,0 0,0 0,0 0,0 0,0 0,0-1,1 1,-1-1,1 0,0 0,0 0,0 0,0 0,0-1,0 1,0-1,1 0,-1 0,0 0,1 0,2 0,2 0,0 0,0-1,0 0,0 0,0-1,0 0,0 0,0-1,0 0,0 0,0-1,-1 0,1 0,-1-1,0 0,0 0,-1-1,1 1,-1-2,0 1,0-1,0 0,-1 0,1-1,162-193,-158 183</inkml:trace>
  <inkml:trace contextRef="#ctx0" brushRef="#br0" timeOffset="3084.745">3698 537,'-18'4,"0"2,0 0,0 1,1 1,0 0,1 2,0 0,0 0,1 2,0 0,1 0,-9 12,21-22,0 0,0 1,0 0,0-1,1 1,-1 0,1 0,0 0,0 0,0 0,0 0,1 0,-1 1,1-1,0 0,0 0,0 0,0 1,0-1,1 0,-1 0,1 0,0 0,0 0,0 0,0 0,1 0,-1 0,1 0,0-1,0 1,0 0,0-1,0 0,0 0,1 1,-1-1,1 0,-1-1,1 1,0 0,0-1,0 0,0 0,0 0,0 0,1 0,6 2,1-1,0-1,0 1,0-2,1 0,-1 0,0-1,0 0,0-1,-1 0,1-1,0 0,-1-1,1 0,-1 0,4-4,147-103,-139 91,-1-2,-1 0,-1-1,-1-1,-1-1,-1 0,-2-2,0 1,-2-2,0 1,-2-2,-2 1,0-2,2-24,-7 43,-2 1,1 0,-1 0,-1 0,0 0,0-1,-1 1,-1 0,1 0,-2 0,1 0,-1 0,-1 0,0 1,0 0,-1 0,0 0,0 0,-1 1,-6-7,10 13,-1 0,1 1,-1-1,0 1,1 0,-1 0,0 0,0 0,0 0,0 0,0 1,0-1,0 1,0 0,0 0,0 0,0 1,0-1,0 0,0 1,0 0,0 0,1 0,-1 0,0 0,0 1,1-1,-1 1,1 0,-1 0,0 0,-64 73,55-57,1 0,0 1,1 1,1 0,1 0,1 1,1-1,1 1,0 1,2-1,0 1,2 0,0-1,1 1,2 0,0-1,1 1,1-1,1 1,1-2,1 1,1-1,0 0,2 0,0-1,1 0,1-1,6 6,-10-16,1-1,0 0,0 0,0-1,1 0,0-1,0 0,1-1,0 0,-1 0,1-1,0-1,1 1,-1-2,0 0,0 0,1-1,-1 0,1-1,-1-1,0 0,0 0,0-1,0 0,0-1,-1 0,1-1,-1 0,0 0,-1-2,7-3,-2-3,-1-1,0 0,-1-1,-1 0,0 0,-1-1,2-4,-3 2</inkml:trace>
  <inkml:trace contextRef="#ctx0" brushRef="#br0" timeOffset="5682.91">4375 650,'6'2,"0"0,0 0,1-1,-1 1,0-1,0-1,1 1,-1-1,0 0,1-1,-1 1,0-1,1 0,-1-1,0 0,0 0,0 0,0-1,-1 1,1-1,0-1,-1 1,0-1,0 0,0 0,-1-1,1 1,-1-1,0 0,0 0,-1 0,1-1,-1 1,-1-1,1-1,-2 5,0-1,0 1,0-1,-1 1,1-1,-1 0,1 1,-1-1,0 0,0 1,0-1,-1 0,1 1,-1-1,1 0,-1 1,0-1,0 1,0-1,0 1,-1 0,1-1,-1 1,1 0,-1 0,0 0,0 0,0 0,0 1,0-1,0 0,0 1,-1 0,1-1,0 1,-1 0,1 0,-1 0,1 1,-1-1,0 0,-6-1,-1 1,1 0,-1 0,1 0,-1 2,1-1,-1 1,1 0,-1 1,1 0,-1 1,-7 4,2 0,-1 1,1 0,0 1,1 1,0 0,0 2,1-1,1 1,0 1,1 0,0 1,1 0,0 1,1 0,7-11,0 0,0 0,0 0,0 1,0-1,1 0,0 1,0-1,0 1,1-1,0 1,0 0,0-1,0 1,0-1,1 1,0-1,0 1,0-1,1 1,0-1,-1 0,1 0,1 0,-1 0,0 0,1 0,0-1,0 1,0-1,1 0,-1 0,4 2,3 3,1 0,0-1,0 0,1-1,0 0,0-1,0 0,1-1,-1 0,1-1,6 0,3-2,0 0,0-2,0-1,0 0,0-2,-1 0,1-2,-1 0,0-1,-1-1,0-1,0-1,-1-1,14-10,-14 10</inkml:trace>
  <inkml:trace contextRef="#ctx0" brushRef="#br0" timeOffset="6201.455">4770 847,'320'-330,"-308"325,-27 37,9-19,-24 111,29-120,1 0,0 0,0 0,0 0,0 0,0 0,1 0,0 0,0 0,0 0,0-1,1 1,-1 0,1-1,0 1,0-1,0 1,1-1,-1 0,1 0,0 0,0-1,0 1,0-1,0 1,0-1,1 0,-1 0,1 0,-1-1,6 0,-1-1,1 0,-1 0,0-1,1 0,-1-1,0 0,0 0,0 0,0-1,0-1,-1 1,1-1,-1 0,0-1,0 0,-1 0,1-1,-1 1,0-1,-1 0,2-2,10-12,-1-1,-1-1,-1 0,0 0,-2-2,-1 1,5-16,-5 14,-3 7</inkml:trace>
  <inkml:trace contextRef="#ctx0" brushRef="#br0" timeOffset="6530.333">6012 0,'-15'39,"-4"21,1 12,3-3,5-8,3-5,-1-7,1-7,1-6,1 1,3-2,0-1,2-3,-5 0,-1-2,0-1,1-9,2-9</inkml:trace>
  <inkml:trace contextRef="#ctx0" brushRef="#br0" timeOffset="6700.026">5701 339,'48'10,"26"3,4-1,-5-2,-11-3,-11-3,-10-2,-11-1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26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450 311,'-16'1,"0"2,0 0,0 1,1 0,-1 1,1 1,0 0,-4 4,-39 14,-91 40,148-64,0 0,0 0,0 0,0 0,0 0,0 1,0-1,1 0,-1 0,0 1,0-1,0 1,0-1,1 1,-1-1,0 1,0-1,1 1,-1 0,0-1,1 1,-1 0,1-1,-1 1,1 0,-1 0,1 0,-1 0,1 0,0-1,-1 1,1 0,0 0,0 0,0 0,0 0,0 0,0 0,0 0,0 0,0 0,0 0,1-1,-1 1,0 0,0 0,1 0,-1 0,1 0,-1-1,1 1,-1 0,1 0,0-1,-1 1,1 0,0-1,-1 1,1-1,1 1,48 17,-47-18,1 0,-1 0,1 1,-1-1,1 1,-1 0,0 0,0 0,1 0,-1 0,0 1,0 0,0-1,0 1,-1 0,1 1,0-1,-1 0,1 1,-1-1,0 1,0 0,0 0,0 0,-1 0,1 0,-1 0,0 0,1 0,-1 1,-1-1,1 2,-2 3,-1 0,0 0,-1 0,0-1,0 1,0-1,-1 1,0-1,-1-1,0 1,0-1,0 1,-1-1,1-1,-6 5,-14 17,3-2,11-14,0 0,1 1,0 0,1 1,0 0,1 0,1 1,0 0,1 0,0 0,1 1,1 0,4-11,0-1,0 1,0-1,0 0,1 1,-1-1,1 0,0 1,0-1,1 0,-1 0,0 0,1 0,0 0,0 0,0 0,0-1,0 1,0-1,1 1,-1-1,1 0,0 0,0 0,-1 0,1 0,0-1,1 1,-1-1,0 0,0 0,1 0,-1-1,0 1,3-1,0 2,0-1,0-1,0 1,0-1,1 0,-1-1,0 1,0-1,0-1,0 1,0-1,0 0,-1 0,1 0,0-1,-1 0,0 0,0-1,4-3,20-52,-26 38</inkml:trace>
  <inkml:trace contextRef="#ctx0" brushRef="#br0" timeOffset="282.962">280 0,'-12'20,"0"0,2 0,0 2,1-1,2 1,0 0,1 0,1 1,0 8,-1-3,-14 78,3 1,6 1,4-1,5 12,6 415,-9-480,-1-31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27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121 564,'-18'29,"1"0,1 1,1 0,2 2,1-1,-5 28,13-47,1 0,1 0,0 1,1 0,0-1,1 1,0 0,1-1,1 1,-2-10,1 0,-1 1,1-1,0 0,0 0,1 0,-1 0,0 0,1 0,0 0,0 0,0-1,0 1,0-1,0 1,1-1,-1 0,1 0,0 0,-1 0,1 0,0-1,0 1,0-1,0 0,0 0,1 0,-1 0,0-1,0 1,1-1,-1 0,0 0,1 0,2 0,8-3,-1 0,1-1,-1-1,0 0,-1-1,1 0,-1-1,0 0,-1-1,0 0,0-1,-1 0,0-1,0 0,-1 0,0-1,-1 0,-1-1,0 0,0 0,-1-1,0 1,-1-1,-1 0,0-1,-1 1,0-1,-1 0,-1-3,0 5,-1-1,0 0,-1 1,-1-1,0 0,0 1,-1 0,-1 0,0 0,-1 0,-5-9,8 16,0 0,-1 1,0-1,0 1,0 0,0 0,-1 0,1 1,-1-1,0 1,0 0,0 0,-1 0,1 0,-1 1,0 0,1 0,-1 0,0 1,0-1,0 1,0 0,-1 1,1-1,0 1,0 0,0 0,0 1,-5 0,-9 5</inkml:trace>
  <inkml:trace contextRef="#ctx0" brushRef="#br0" timeOffset="450.163">545 931,'260'-321,"-238"298,-22 23,0 0,0 1,0-1,-1 0,1 0,0 1,0-1,0 0,0 0,0 1,0-1,0 0,0 1,0-1,0 0,0 0,0 1,1-1,-1 0,0 1,0-1,0 0,0 0,0 1,0-1,1 0,-1 0,0 0,0 1,0-1,1 0,-1 0,0 0,0 0,1 1,-1-1,0 0,0 0,1 0,-1 0,0 0,0 0,1 0,-1 0,0 0,1 0,-1 0,0 0,0 0,1 0,-1 0,-12 35,10-31,-10 26,7-22,1 0,0 1,1-1,0 1,0 0,1 0,0 0,1 0,0 0,0 0,1 0,0 0,0 1,1-1,1 1,-1-8,0 1,0 0,1-1,-1 1,1-1,0 1,0-1,0 0,0 1,0-1,0-1,1 1,-1 0,1 0,-1-1,1 1,-1-1,1 0,0 0,0 0,0 0,0-1,0 1,-1-1,1 1,0-1,0 0,0 0,0 0,0-1,0 1,0-1,2 0,96-32,-90 29,-1 0,-1 0,1-1,-1 0,1-1,-2 0,1 0,-1-1,0 0,0-1,0 1,-1-1,-1-1,1 0,-2 0,1 0,-1 0,0-1,-1 0,0 0,-1 0,0 0,0-1,-1 1,-1-1,0 0,0 1,-1-1,0 0,-1 1,0-1,-1 0,-2-7,-3-1</inkml:trace>
  <inkml:trace contextRef="#ctx0" brushRef="#br0" timeOffset="832.449">1448 0,'-131'436,"66"-106,63-325,1 0,0 0,0 0,0 0,1 1,0-1,0 0,0 0,0 1,1-1,0 0,0 0,1 0,-1 0,1 0,0 0,0-1,1 1,-1 0,1-1,0 0,0 0,1 0,-1 0,1 0,1 0,29-9,-17-6</inkml:trace>
  <inkml:trace contextRef="#ctx0" brushRef="#br0" timeOffset="1368.452">1532 621,'-5'9,"1"1,-1-1,1 1,1 0,0 0,0 1,1-1,0 0,1 1,0-1,1 1,0-1,1 1,0 0,1-1,0 0,0 1,3 4,-2-13,0 0,0 0,0-1,0 1,1-1,-1 0,0 0,1 0,-1 0,1-1,-1 0,1 1,-1-1,1 0,0-1,-1 1,1-1,-1 1,0-1,1 0,-1 0,0-1,1 1,-1-1,0 0,0 1,0-1,0-1,0 1,-1 0,1-1,-1 1,0-1,1 0,0-2,4 0,160-170,-167 174,0 0,1 0,-1 0,1 0,0 0,-1 0,1 0,0 0,-1 1,1-1,0 0,0 0,0 1,0-1,0 1,0-1,0 0,0 1,0 0,0-1,0 1,0 0,0-1,0 1,0 0,0 0,0 0,0 0,0 0,0 0,0 0,1 1,-1-1,0 0,0 1,0-1,0 0,0 1,0-1,0 1,-1 0,1-1,0 1,0 0,0-1,0 1,-1 0,1 0,0 0,-1 0,1-1,-1 1,1 0,-1 0,1 0,-1 0,0 0,1 2,4 11,0 0,-1 1,0-1,-1 1,-1 0,-1 1,0-1,0 5,4 44,4-11,-2 1,-3 0,-2 0,-2 0,-2 0,-3 0,-3-1,-1 1,-3-2,-2 1,-3-1,7-27,-1 0,-1-1,-1 0,-1-2,-1 1,-1-2,-1 0,-1-1,-4 3,20-21,1 0,0 0,-1 0,1 0,-1-1,0 1,1-1,-1 1,0-1,0 1,0-1,0 0,0 0,0 0,-1 0,1-1,0 1,0-1,-1 1,1-1,0 0,-1 1,1-1,0-1,-1 1,1 0,0 0,0-1,-1 1,1-1,0 0,0 0,0 0,-1 0,1 0,0 0,1 0,-1-1,0 1,0-1,0 0,1 1,-1-1,1 0,-2-2,-1-12,1 0,1-1,0 1,1-1,1 0,0 1,1-1,2-7,-2 20,6-35,2 1,2 0,1 0,2 1,2 1,1 1,2 0,1 1,23-28,-17 20,19-22,-25 40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3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253 644,'-32'29,"2"0,0 2,3 2,0 0,2 1,2 2,-8 18,5 25,26-78,-1 1,1-1,0 1,0 0,0-1,0 1,0-1,0 1,1-1,-1 1,0-1,1 1,0-1,-1 1,1-1,0 1,-1-1,1 0,0 1,0-1,0 0,0 0,0 0,1 0,-1 0,0 0,0 0,1 0,-1 0,0-1,1 1,-1 0,1-1,-1 1,1-1,-1 0,1 1,-1-1,1 0,0 0,-1 0,1 0,-1 0,1 0,-1-1,1 1,-1-1,1 1,0-1,17-4,0 0,-1-2,1-1,-1 0,-1-1,0-1,10-7,-8 6,27-18,-2-1,0-2,-3-3,-1-1,-1-1,-2-3,-2-1,-2-1,-1-2,3-10,-22 31,-1 0,-1 0,-1-1,-2-1,0 0,-1 0,-1 0,-2-1,-1 0,0 0,-2 0,-1 0,-2 0,0 0,-5-19,7 40,0-1,-1 1,0 0,0-1,0 1,-1 0,0 0,0 0,0 0,0 0,-1 0,0 0,0 1,0 0,-1-1,1 1,-1 1,0-1,0 0,0 1,-1 0,1 0,-1 0,0 0,0 1,0 0,0 0,0 0,0 1,-1 0,1 0,0 0,-1 0,1 1,-1 0,1 0,0 1,-1-1,1 1,0 0,-3 1,-6 8,0 0,1 0,1 1,0 1,0 0,1 0,1 1,0 1,1 0,0 0,1 1,-2 4,-1 7,0 0,2 1,0 0,2 1,2 0,0 0,2 0,1 0,1 1,1-1,2 0,0 1,3 1,-2-13,1 0,0 0,1 0,1-1,1 0,0 0,1 0,1-1,0-1,1 1,0-2,1 1,1-1,0-1,1 0,0-1,1 0,0-1,1-1,0 0,8 3,-15-8,-3-1,0 0,0 0,0 0,0-1,1 1,-1-1,0 0,1-1,0 1,-1-1,1-1,0 1,0-1,-1 1,1-2,0 1,0-1,-1 0,1 0,0 0,-1-1,1 0,-1 0,4-2,7-7,-2 1</inkml:trace>
  <inkml:trace contextRef="#ctx0" brushRef="#br0" timeOffset="816.989">874 786,'44'-12,"0"-2,-1-3,-1-1,-1-2,36-23,-72 41,0 0,0 0,0-1,-1 0,1 0,-1 0,1 0,-1-1,0 0,-1 1,1-2,-1 1,1 0,-1-1,-1 1,1-1,0 0,-1 0,0 0,0 0,-1 0,0-1,0 1,0 0,0-1,-1 1,0-1,0-4,-4 6,-1 0,1 0,-1 1,0 0,0 0,0 0,0 0,0 1,-1 0,1 0,-1 0,1 1,-1 0,0 0,1 0,-1 1,0 0,0 0,0 0,1 1,-1 0,0 0,1 0,-1 1,-4 1,-7 5,0 0,1 1,0 1,1 1,0 0,0 1,1 0,1 2,0-1,-10 16,16-23,1 0,0 1,0 0,1 0,-1 1,2 0,-1-1,1 2,0-1,1 0,0 1,0-1,1 1,0 0,1 0,0 0,0 0,1 0,0 0,0 0,1 0,0 0,1 0,0 0,0 0,1 0,0-1,1 0,0 1,0-1,1-1,0 1,2 2,-1-4,1 0,0-1,1 1,-1-1,1-1,0 1,1-2,-1 1,0-1,1 0,0-1,0 1,0-2,0 0,0 0,0 0,0-1,0 0,0-1,0 0,0-1,0 0,0 0,-1 0,1-1,-1-1,1 0,-1 0,2-2,22-12,-1-1,-2-2,0-1,-1-1,-1-1,-1-2,6-9,-32 34,0 0,1 0,-1 0,0 1,0-1,1 0,-1 0,0 1,1-1,-1 0,1 0,-1 1,1-1,0 1,-1-1,1 0,-1 1,1-1,0 1,0-1,-1 1,1 0,0-1,0 1,-1 0,1-1,0 1,0 0,0 0,0 0,-1 0,1 0,0 0,0 0,0 0,0 0,-1 0,1 0,0 0,0 1,0-1,-1 0,1 1,0-1,0 1,-1-1,1 1,0-1,-1 1,1-1,0 1,-1-1,1 1,-1 0,1-1,-1 1,1 0,-1 0,0-1,1 1,-1 0,0 0,0 0,1 0,-44 209,-15 57,36-211,17-83,72-131,-38 103,3 2,1 2,3 0,36-36,-44 56,1 0,2 2,1 1,1 2,1 1,1 2,23-11,36 4,-91 30,-1 0,0 0,0-1,1 1,-1 1,0-1,0 0,0 1,1-1,-1 1,0-1,0 1,0 0,0 0,0 0,0 0,0 1,-1-1,1 0,0 1,0-1,-1 1,1 0,-1-1,0 1,1 0,-1 0,0 0,0 0,0 0,0 0,-1 0,1 0,-1 0,1 1,-1-1,1 0,-1 0,0 0,0 1,0-1,-3 13,0 0,-1-1,0 0,-1 0,-1 0,0 0,0-1,-2 0,0 0,0-1,-1 0,0-1,-1 1,-1-2,0 0,0 0,-9 5,1 3,-1-1,-1 0,-1-2,0 0,0-2,-2-1,1 0,-6 0,28-11,0 0,-1 0,1 0,0 0,-1 0,1-1,-1 1,1 0,0-1,-1 1,0-1,1 0,-1 1,1-1,-1 0,0 0,1 0,-1 0,1 0,-1 0,0 0,1-1,-1 1,1-1,-1 1,1-1,-1 0,1 1,0-1,-1 0,1 0,0 0,-1 0,1 0,0 0,0 0,0 0,0-1,0 1,0 0,0-1,1 1,-1-1,0 1,1-1,-1 1,1-1,-1 0,11-16,5 2</inkml:trace>
  <inkml:trace contextRef="#ctx0" brushRef="#br0" timeOffset="1148.361">1946 786,'25'3,"1"-2,-1-1,0-1,1-1,-1-1,0-2,0 0,-1-1,1-2,1-2,68-46,-91 54,-1 0,0 0,1-1,-1 1,0-1,0 1,0-1,-1 0,1 0,-1 0,1 0,-1 0,0 0,0 0,0-1,-1 1,1 0,-1 0,0-1,0 1,0 0,0-1,0 1,-1 0,1 0,-1-1,0 1,0 0,0 0,-2-3,1 3,0 1,0-1,0 0,0 1,-1-1,1 1,-1 0,1-1,-1 1,0 1,0-1,0 0,0 1,0-1,0 1,-1 0,1 0,0 0,-1 1,1-1,0 1,-1 0,1 0,-1 0,1 0,-1 0,1 1,0 0,-2 0,-94 41,90-36,0 0,1 1,0 0,0 0,1 1,0 0,0 1,1-1,0 1,0 1,1-1,0 1,1 0,0 0,0 0,1 0,1 1,0-1,0 1,1 0,0-1,1 1,0 0,1 0,0-1,1 4,1-10,1 0,-1 0,1 0,0 0,0-1,0 1,0-1,1 0,-1-1,1 1,0-1,0 0,0 0,0 0,0-1,0 1,0-1,4 0,4 2,11 3</inkml:trace>
  <inkml:trace contextRef="#ctx0" brushRef="#br0" timeOffset="1580.57">2398 898,'170'-201,"-138"171,-44 63,9-29,1 0,1-1,-1 1,0 0,1 0,0 1,0-1,0 0,1 0,-1 0,1 1,0-1,0 0,0 1,1-1,0 0,0 0,0 0,0 1,0-1,1 0,0-1,0 1,0 0,0 0,1-1,-1 1,1-1,0 0,0 0,0 0,0 0,0-1,1 1,1 0,6-1,0 0,0-1,0 0,0-1,0 0,0-1,-1-1,1 1,0-1,0-1,-1 0,0-1,1 0,-2 0,1-1,0-1,-1 1,0-2,0 1,-1-1,1 0,-2-1,1 0,-1 0,0-1,-1 0,0 0,0 0,0-4,39-71,-35 59</inkml:trace>
  <inkml:trace contextRef="#ctx0" brushRef="#br0" timeOffset="2101.103">3329 560,'-20'5,"0"1,0 1,0 0,1 2,0 0,0 1,1 1,1 1,0 0,0 2,1-1,1 2,0 0,0 2,13-14,0 0,-1 0,1 0,0 0,0 0,1 1,-1-1,1 1,-1-1,1 1,0-1,0 1,1 0,-1-1,1 1,0 0,0 0,0-1,0 1,1 0,-1-1,1 1,0 0,0-1,1 1,-1-1,1 1,-1-1,1 0,0 0,0 0,1 0,-1 0,1 0,-1 0,1-1,0 1,0-1,0 0,0 0,0 0,1 0,-1-1,4 2,3-2,1 0,0-1,-1 0,1 0,0-1,-1-1,1 0,-1 0,1-1,-1 0,0-1,0 0,-1-1,1 0,-1 0,0-1,0 0,-1-1,0 0,0 0,-1 0,1-1,-2-1,5-5,13-17,-3 0,0-1,-2-1,-1 0,5-18,-10 21,-2-1,-1-1,-1 0,-2 0,-1 0,-1-1,-1-26,-3 55,0 1,-1-1,1 1,-1-1,0 1,0-1,0 0,0 1,0-1,-1 1,0-1,0 1,0-1,0 1,0 0,-1-1,1 1,-1 0,0 0,0 0,0 0,0 0,-1 1,1-1,-1 1,0-1,1 1,-1 0,0 0,0 0,-1 1,1-1,0 1,0-1,-1 1,1 0,-1 0,1 1,-1-1,0 1,1 0,-1 0,1 0,-1 0,1 0,-4 2,-3 5,0 1,1 1,-1-1,2 2,-1-1,1 1,1 0,0 1,0 0,1 0,0 0,1 1,1 0,0 0,0 0,0 6,-2-1,-1-1,1 1,1 1,0-1,1 1,1 0,0 0,2 0,0 0,1 0,1 0,0 0,2 0,0 0,1 0,0-1,2 0,0 0,6 11,-8-20,0-1,1 0,0 1,0-2,0 1,1-1,0 1,1-2,-1 1,1-1,0 0,0 0,1-1,0 0,-1 0,1-1,1 0,-1 0,0-1,1 0,-1-1,1 1,-1-2,1 1,0-1,-1-1,1 1,8-3,7-3</inkml:trace>
  <inkml:trace contextRef="#ctx0" brushRef="#br0" timeOffset="2449.464">4091 476,'-15'8,"5"-3,0-1,0 2,0-1,1 1,0 1,0 0,1 0,0 0,0 1,0 1,1-1,1 1,-1 0,-3 9,10-15,0 1,0-1,1 0,-1 0,1 0,0 0,0 0,0 0,1 0,-1 0,1 0,-1-1,1 1,0 0,0-1,0 1,0-1,0 0,1 0,-1 0,1 0,0 0,-1-1,1 1,0-1,0 1,0-1,3 1,22 17,-25-17,1 0,-1 1,0 0,0 0,0 0,0 0,0 0,-1 1,1-1,-1 1,0-1,0 1,0 0,-1 0,0 0,1 0,-1 0,0 0,-1 0,1 1,-1-1,0 0,0 0,0 0,-1 1,1-1,-1 0,0 0,0 0,-1 0,1 0,-1 0,0 0,0-1,0 1,0 0,-1-1,1 0,-1 0,0 1,0-2,0 1,-1 1,-4 2,0-1,0 0,0 0,-1-1,0 0,0 0,0-1,0 0,0 0,0-1,-1-1,1 1,-1-2,0 1,1-1,-1-1,1 0,-1 0,1-1,-1 0,1 0,0-1,-5-2,-7-7,3 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36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156 118,'-18'20,"2"0,0 1,1 0,1 2,1-1,1 2,1-1,1 2,1-1,-4 22,11-42,1-1,0 1,0-1,0 1,0 0,1-1,-1 1,1 0,0-1,0 1,0 0,0-1,1 1,0 0,0-1,0 1,0-1,0 1,1-1,-1 1,1-1,0 0,0 0,0 0,0 0,1 0,-1-1,1 1,0 0,0-1,0 0,0 0,0 0,0 0,0 0,1-1,-1 0,1 1,1-1,8 2,1-2,-1 1,1-1,0-1,-1-1,1 0,0 0,-1-2,1 1,-1-2,0 0,0 0,0-1,-1-1,0 0,0-1,0 0,-1-1,0 0,0-1,-1 0,0 0,-1-1,1-2,-3 4,-1-1,0 1,0-1,-1 0,0-1,0 1,-1-1,-1 0,0 0,0 0,-1 0,0 0,-1-1,0 1,0-1,-1 1,-1-1,0 1,0-1,-1 1,0 0,-1 0,0 0,-1 0,0 0,0 1,-1-1,0 1,-1 0,0 1,-1-1,1 1,-1 1,-1-1,0 1,0 0,0 1,-1 0,0 0,0 1,0 0,-1 1,1 0,-1 0,0 1,-6-1,-9 2</inkml:trace>
  <inkml:trace contextRef="#ctx0" brushRef="#br0" timeOffset="417.209">665 513,'1'-2,"36"-69,2 3,4 1,3 1,2 3,28-25,-76 87,0 1,0-1,1 1,-1-1,0 1,0-1,0 1,1-1,-1 1,0-1,1 1,-1-1,0 1,1-1,-1 1,1 0,-1-1,1 1,-1 0,1-1,-1 1,1 0,-1 0,1-1,-1 1,1 0,-1 0,1 0,-1 0,1 0,0 0,-1 0,1 0,-1 0,1 0,-1 0,1 0,-1 0,1 0,0 1,-1-1,1 0,-1 0,1 1,-1-1,1 0,-1 1,0-1,1 0,-1 1,1-1,-1 0,0 1,1-1,-1 1,0-1,1 1,-1-1,0 1,0-1,0 1,1 0,-1 0,1 40,-2-33,0 7,7 100,-5-111,0 1,0-1,1 0,-1 0,1-1,0 1,0 0,1-1,-1 1,1-1,-1 0,1 1,0-1,0-1,1 1,-1 0,1-1,-1 0,1 1,0-1,0-1,-1 1,1-1,1 1,2-1,4 1,1-1,0 0,0-1,-1 0,1-1,0-1,0 0,-1 0,1-1,-1 0,0-1,0-1,0 1,-1-2,1 0,-1 0,-1 0,1-2,-1 1,0-1,-1 0,0-1,0 0,-1 0,0-1,0 1,-1-2,-1 1,0-1,0 0,0-2,0-5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3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23 625,'27'4,"0"-2,0-1,0-1,0-1,0-1,0-2,0 0,0-2,-1-1,0-1,4-3,50-49,-79 58,1 1,0-1,-1 0,0 0,1 0,-1 0,0 0,0 0,0 0,0 0,0 0,-1 0,1 0,-1-1,1 1,-1 0,0 0,0-1,0 1,0 0,0-1,0 1,-1 0,1 0,-1-1,0 1,1 0,-1 0,0 0,0 0,-1 0,1 0,0 0,-1 0,1 1,-1-1,1 0,-1 1,0-1,0 1,0-1,-5-2,1 0,-1 0,-1 1,1 0,0 0,-1 1,1 0,-1 0,0 0,0 1,0 1,1-1,-1 1,0 0,0 1,0 0,0 0,0 1,1 0,-1 0,1 1,-1 0,1 0,-5 4,-4 1,0 1,0 1,1 1,0 0,1 1,1 0,0 1,0 1,1 0,-1 4,3-4,1 0,0 1,1 0,1 0,0 0,1 1,1 0,-2 11,6-21,0 1,0-1,0 1,1 0,0-1,1 1,0 0,0-1,0 1,0-1,1 0,0 1,1-1,-1 0,1 0,0 0,1-1,0 1,0-1,0 0,0 0,1 0,0 1,12 5,0-1,0-1,1 0,0-1,0-1,1 0,0-2,0 0,0-1,1-1,-1-1,1-1,0-1,0 0,-1-1,1-1,0-1,28 1,12-4,-39 0</inkml:trace>
  <inkml:trace contextRef="#ctx0" brushRef="#br0" timeOffset="397.259">644 908,'80'-51,"-2"-2,-2-5,-3-2,54-59,-104 96,-28 42,0-10,-38 99,43-104,-1 0,1-1,-1 1,1 0,0-1,1 1,-1 0,0 0,1-1,0 1,0-1,0 1,1-1,-1 1,1-1,-1 0,1 0,0 1,0-1,1-1,-1 1,1 0,-1-1,1 1,0-1,0 0,0 1,0-2,0 1,2 0,8 3,1 0,0-1,0-1,1 0,-1-1,1-1,0 0,-1-1,1 0,-1-1,1-1,-1 0,1-1,-1-1,0 0,0-1,-1-1,13-6,60-56,-72 52</inkml:trace>
  <inkml:trace contextRef="#ctx0" brushRef="#br0" timeOffset="868.382">1801 512,'-23'7,"1"1,-1 0,2 2,-1 1,2 0,-1 2,2 0,-1 2,2 0,0 0,1 2,-3 5,17-19,0 1,1-1,0 1,-1-1,1 1,1 0,-1 0,1 0,-1 0,1 0,0 0,1 0,-1 0,1 0,-1 1,1-1,1 0,-1 0,1 0,-1 0,1 1,0-1,1 0,-1 0,1 0,-1-1,1 1,0 0,1-1,-1 1,1-1,-1 0,1 0,0 0,0 0,0 0,1 0,-1-1,1 0,-1 0,1 0,3 1,5 2,-1-1,1-1,0 0,0-1,0 0,0-1,0 0,0-1,1 0,-1-1,0 0,0-1,0-1,0 0,-1 0,1-1,3-2,10-5,-1 0,0-2,-1-1,0 0,-2-2,0 0,9-9,-2-2,-1 0,-2-2,0-1,-2-1,-1 0,-2-2,0-3,-11 18,0 1,-2-2,0 1,-1-1,-1 0,0-1,-2 1,0-1,-1 0,-1 1,-1-1,-1 0,-1 0,-2-11,3 23,0 1,0-1,0 1,-1 0,0-1,-1 1,0 0,0 0,0 0,-1 1,0-1,0 1,-1 0,0 0,0 0,0 1,0 0,-1 0,0 0,0 1,-1-1,1 1,-1 1,0 0,0 0,0 0,0 0,0 1,-1 1,1-1,-3 1,-2 3,1 0,0 1,-1 1,1 0,1 0,-1 1,0 0,1 1,0 0,1 1,-1 0,1 0,1 1,-1 0,1 1,1 0,-1 0,2 1,-1 0,1 0,1 0,0 1,0-1,1 1,1 1,0-1,0 1,-1 10,1 0,1 1,1-1,1 0,1 1,1-1,1 0,1 0,1 0,1 0,1-1,1 0,0 0,2-1,3 5,-1-5,1 0,1 0,0-1,2-1,0 0,1-1,1-1,0-1,1 0,1-1,0-2,1 0,0-1,1-1,0-1,0 0,1-2,13 2,-4-1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39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1 876,'37'300,"-35"-286,5 126,5-173,0 1,2 0,2 1,1 0,1 2,1 0,2 1,1 1,1 1,1 0,1 2,24-17,-11 8,2 2,0 1,2 2,1 3,1 1,30-11,-61 29,0 0,0 2,1-1,0 2,0-1,0 2,0 0,0 1,0 0,1 1,-1 1,0 0,8 2,-20-2,0 0,1 0,-1 0,0 0,0 0,0 1,0-1,0 1,0-1,0 1,-1 0,1-1,0 1,-1 0,0 0,1 0,-1 1,0-1,0 0,0 0,0 1,-1-1,1 0,-1 1,1-1,-1 1,0-1,0 1,0-1,0 0,0 1,0-1,-1 2,-26 78,27-82,-8 17,-1 0,0-1,-2 0,0-1,-1 0,0-1,-1 0,0-1,-1 0,-1-1,0-1,-1 0,0-1,-1-1,3 1,-1-1,0 0,-1-2,0 1,0-2,0 0,-1-1,0-1,0 0,0-1,0-1,-1-1,-10-1,26 0,-1 0,1 0,0 0,0-1,0 1,-1-1,1 1,0-1,0 0,0 0,0 0,0 0,0-1,1 1,-1 0,0-1,0 1,1-1,-1 0,1 1,0-1,-1 0,1 0,0 0,0 0,0 0,0 0,1 0,-1 0,1 0,-1-1,1 1,-1 0,1 0,0-2,3-11</inkml:trace>
  <inkml:trace contextRef="#ctx0" brushRef="#br0" timeOffset="354.839">1187 734,'-34'32,"1"1,2 1,2 2,1 1,2 1,-14 29,38-65,1 0,-1 0,0 0,1 0,0 0,-1 0,1 1,0-1,0 1,0-1,1 1,-1-1,0 1,1-1,0 1,0 0,0-1,0 1,0-1,0 1,0 0,1-1,0 1,-1-1,1 1,0-1,0 0,0 1,0-1,1 0,-1 1,1-1,-1 0,1 0,0 0,0-1,0 1,0 0,0-1,0 1,0-1,1 1,13 0,0 0,-1-1,1-1,0-1,0 0,0-1,-1 0,1-1,-1-1,0-1,0 0,0-1,6-4,-5 3,0 0,0-1,-1-1,-1-1,1 0,-2-1,1 0,-1-1,-1 0,0-1,-1-1,-1 0,0 0,-1-1,0 0,-1-1,-1 0,0 0,1-9,-7 19,0-1,-1 1,0-1,-1 1,0-1,0 1,0-1,0 1,-1 0,0-1,-1 1,1 0,-1 0,0 1,-1-1,1 1,-1-1,0 1,-1 0,1 1,-1-1,0 1,0 0,0 0,-1 0,1 1,-1 0,0 0,0 0,0 1,0 0,0 0,-1 0,1 1,-1 0,1 0,-1 1,1 0,-1 0,1 0,-1 1,1 0,-1 0,1 1,0 0,0 0,0 0,0 1,-3 1,-13 8,3-1</inkml:trace>
  <inkml:trace contextRef="#ctx0" brushRef="#br0" timeOffset="571.435">1780 847,'-15'34,"-4"15,0 0</inkml:trace>
  <inkml:trace contextRef="#ctx0" brushRef="#br0" timeOffset="722.654">1638 255,'0'0</inkml:trace>
  <inkml:trace contextRef="#ctx0" brushRef="#br0" timeOffset="1084.979">2005 1044,'9'-24,"123"-261,-80 220,-50 65,-1-1,1 1,0 0,-1 0,1 0,-1 1,1-1,0 0,-1 1,1-1,-1 1,1-1,-1 1,0 0,1-1,-1 1,0 0,1 0,-1 0,0 0,0 0,0 0,0 1,0-1,0 0,0 1,0-1,0 0,-1 1,1-1,0 1,-1-1,1 1,-1-1,0 1,0 0,1-1,-1 1,0-1,0 1,0-1,-1 1,1 0,0-1,-1 1,1-1,-1 1,1-1,-1 1,0 0,1-1,1 31,14 102,-13-128,0-1,0 0,0 0,1 0,0 0,0 0,0 0,0-1,1 1,0-1,0 0,0 0,0-1,1 1,-1-1,1 0,0 0,0 0,0-1,0 0,0 0,5 1,-5-2,1 0,0 0,0 0,1-1,-1 0,0 0,0-1,0 0,0 0,0 0,-1-1,1 1,0-1,0-1,-1 1,0-1,1 0,-1 0,0-1,0 0,-1 0,1 0,-1 0,0 0,2-3,6-8,1-1,-2-1,0 0,-1 0,0-1,-2 0,1-4,36-120,-39 118</inkml:trace>
  <inkml:trace contextRef="#ctx0" brushRef="#br0" timeOffset="1336.023">2965 0,'-26'174,"7"0,9 1,7 21,3-188,1 26,-1 0,-1 0,-2 0,-2 0,0-1,-4 5,8-35,0 0,0 0,0 0,-1-1,1 1,-1 0,0-1,0 1,0-1,0 0,0 0,0 0,0 0,-1 0,1 0,-1 0,0-1,1 1,-1-1,0 0,0 0,0 0,0 0,0-1,0 1,-1 0,-18 1</inkml:trace>
  <inkml:trace contextRef="#ctx0" brushRef="#br0" timeOffset="1515.678">2598 650,'43'-15,"29"-4,6 1,-4 4,-11 3,-11 5,-4 2,-6 3,-6 1,-8 0</inkml:trace>
  <inkml:trace contextRef="#ctx0" brushRef="#br0" timeOffset="1817.117">3501 593,'-16'7,"-6"1,0 1,0 1,1 1,1 0,0 2,0 1,1 0,1 1,-4 5,21-19,-1 0,1 0,-1 1,1-1,0 1,0-1,-1 1,1 0,0-1,0 1,1 0,-1 0,0-1,0 1,1 0,0 0,-1 0,1 0,0 0,0 0,0 0,0 0,0 0,0 0,0 0,1-1,-1 1,1 0,0 0,-1 0,1 0,0-1,0 1,0 0,0-1,0 1,0-1,1 1,-1-1,1 1,-1-1,1 0,-1 0,1 0,0 0,-1 0,1 0,0 0,1 0,72 20,-67-20,1 0,0 1,0 0,-1 0,1 1,-1 0,0 1,1 0,-2 0,1 1,0 0,5 5,-10-7,-1 0,1 0,-1 0,0 0,0 1,0-1,-1 0,1 1,-1 0,0-1,0 1,0 0,0 0,-1-1,1 1,-1 0,0 0,0 0,-1 0,1-1,-1 1,0 0,0 0,0-1,0 1,-1-1,1 1,-1-1,0 1,0-1,-1 1,-1 3,-1 0,-1 0,0-1,1 0,-2 0,1 0,-1-1,0 1,0-2,0 1,-1-1,0 0,-3 1,-48 8,34-11</inkml:trace>
  <inkml:trace contextRef="#ctx0" brushRef="#br0" timeOffset="3015.885">58 1327,'0'5,"-5"6,-1 6,-1 5,2 4,2 2,1 1,-4-4,-1-2,1 0,1 1,2 1,1 1,1 2,1-1,0-3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2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800 209,'0'-1,"0"0,0 0,1 0,-1 1,0-1,1 0,-1 0,1 0,-1 1,1-1,-1 0,1 0,-1 1,1-1,0 1,-1-1,1 0,0 1,0 0,-1-1,1 1,0-1,0 1,0 0,0-1,-1 1,1 0,0 0,0 0,0 0,0 0,0 0,0 0,0 0,-1 0,1 0,0 0,0 1,0-1,0 0,0 1,-1-1,1 0,0 1,0-1,-1 1,1-1,0 1,0 0,17-1,21-8,-1-1,0-3,-1-1,0-1,-1-2,-1-2,-1-1,0-2,9-8,-34 22,33-21,-41 28,-1-1,1 1,0 0,-1-1,1 1,0-1,0 1,-1 0,1 0,0 0,0-1,0 1,-1 0,1 0,0 0,0 0,0 0,-1 0,1 1,0-1,0 0,-1 0,1 0,0 1,0-1,-1 0,1 1,0-1,-1 1,1-1,0 1,-1-1,1 1,-1-1,1 1,-1 0,1-1,-1 1,1 0,-1-1,0 1,1 0,-1 0,0-1,1 1,-1 0,0 0,0-1,0 2,-16 126,-23 195,40 108,25-244,-26-185,0 0,0 0,0 0,0 0,0 0,-1 0,1 0,-1 0,0 0,1 0,-1 0,0 0,0 0,0 0,0-1,-1 1,1 0,0-1,-1 1,1-1,-1 0,1 1,-1-1,0 0,0 0,1 0,-1 0,0 0,0 0,0-1,0 1,0-1,0 1,0-1,-1 0,-77-7,63 4,-40-5,-1 3,1 3,-1 2,0 2,0 3,1 3,0 2,0 2,1 3,1 3,-53 24,-165 79,259-115,1 2,0 0,0 0,1 1,0 1,0 0,1 0,0 1,-5 7,17-17,-1-1,1 0,-1 0,0 0,1 0,-1 0,0 0,1 1,-1-1,1 0,-1 0,0 1,0-1,1 0,-1 0,0 1,1-1,-1 0,0 1,0-1,0 0,1 1,-1-1,0 0,0 1,0-1,0 1,0-1,0 0,0 1,0-1,0 0,0 1,0-1,0 1,0-1,0 0,0 1,0-1,0 1,0-1,0 0,-1 1,1-1,0 0,0 1,0-1,-1 0,1 1,0-1,0 0,-1 1,32-19,-11 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2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42,'44'8,"0"-2,1-2,0-2,0-2,21-3,-43 2,371-41,-324 27,-69 16,0 0,-1 0,1 1,-1-1,1 0,-1 1,1-1,-1 0,0 1,0-1,0 1,0-1,0 0,0 1,0-1,0 1,-1-1,1 0,0 1,-1-1,1 0,-1 1,0-1,1 0,-1 0,0 1,0-1,0 0,0 0,0 0,-1 2,-1 3,0 0,0 0,1 0,0 1,0-1,0 0,1 1,-1-1,2 1,-1 0,1-1,0 1,0 0,1-1,0 1,0-1,0 1,1-1,0 1,1-1,-1 0,1 0,0 0,0 0,1-1,4 6,5 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20,'-21'29,"1"1,1 1,1 1,2 0,1 2,-6 21,19-49,0-1,0 1,1 0,-1-1,1 1,1 0,-1 0,1 0,0 0,0 0,1 0,-1 0,1 0,1 0,-1 0,1-1,0 1,0-1,1 1,0-1,0 0,0 0,0 0,1 0,0 0,0-1,0 0,0 0,1 0,0 0,4 2,-2-6,0-1,-1 0,1 0,0 0,-1-1,0 0,1-1,-1 1,0-1,0 0,-1-1,1 1,0-1,-1 0,0-1,0 1,0-1,-1 0,0 0,0 0,0-1,0 0,-1 1,0-1,2-6,2 2,-1 0,0 0,0 0,-1-1,0 0,-1 0,0 0,-1 0,-1-1,1 0,-2 1,1-1,-2 0,0 0,0 1,-1-1,0 0,-1 0,-1 1,0-1,0 1,-1 0,0 0,-1 0,-1 1,-3-7,6 14,0 0,0 1,0-1,-1 1,1 0,0 0,-1 0,0 0,1 0,-1 1,0 0,0 0,0 0,0 0,0 1,0-1,0 1,0 0,0 0,0 0,0 1,0 0,0-1,1 1,-1 1,0-1,0 0,1 1,-1 0,0 0,1 0,0 0,0 1,-1-1,1 1,1 0,-1 0,0 0,1 0,-1 0,1 1,0-1,0 1,-10 14,1-2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0 106,'0'11,"1"0,0 0,1 0,0 0,0 0,1 0,1-1,0 1,0-1,4 5,-7-11,1-1,1 1,-1-1,0 0,1 0,-1 0,1 0,0 0,0-1,0 0,1 1,-1-1,0 0,1 0,-1-1,1 1,0-1,0 0,-1 0,1 0,0 0,0-1,0 1,0-1,0 0,0 0,0-1,0 1,0-1,3-1,4-2,0-1,0 0,-1-1,0 0,0-1,-1 0,1 0,-1-1,-1 0,0-1,0 0,-1 0,0-1,0 0,-1 0,0 0,-1-1,-1 0,3-6,-5 10,1 0,-1 0,0 0,-1-1,0 1,0 0,0-1,-1 1,0-1,-1 1,0 0,0-1,-1-1,2 9,0 0,-1-1,1 1,-1 0,1 0,-1-1,1 1,-1 0,1 0,-1 0,1 0,-1 0,1 0,-1 0,1 0,-1 0,1 0,-1 0,1 0,-1 0,1 0,-1 0,1 0,-1 0,1 1,-1-1,1 0,-1 0,1 1,-1-1,1 0,0 1,-1-1,1 0,-1 1,1-1,0 1,-1-1,1 0,0 1,0-1,0 1,-1-1,1 1,0-1,0 1,0-1,0 1,0-1,0 1,0-1,0 1,0 0,0-1,0 1,0-1,0 1,0-1,0 1,1-1,-6 18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1 301,'33'-31,"-13"-3,1 2,2 1,1 0,1 2,1 1,2 1,8-5,-34 30,0 0,-1 0,1 0,0 0,0 0,0 1,0-1,0 1,1-1,-1 1,0 0,1 0,-1 0,1 0,-1 0,1 1,0-1,-1 1,1-1,-1 1,1 0,0 0,-1 1,1-1,0 0,-1 1,1-1,-1 1,1 0,-1 0,1 0,-1 0,0 0,1 1,-1-1,0 1,0 0,0-1,0 1,1 1,7 73,-10-51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43 515,'-5'6,"1"1,-1-1,1 1,0 1,1-1,-1 0,2 1,-1 0,1 0,0 0,0 0,1 0,0 0,1 0,0 0,0 0,1 0,0 0,0 0,1 0,0 0,0 0,1 0,0-1,1 3,-2-8,0 1,1-1,-1 1,1-1,0 0,0 0,0 0,0 0,0 0,0-1,0 1,0-1,1 0,-1 0,1 0,-1 0,1-1,-1 0,1 1,-1-1,1 0,-1-1,1 1,-1-1,1 1,-1-1,0 0,1 0,-1-1,0 1,0-1,1 1,5-4,0-1,0 1,0-1,-1-1,0 0,0 0,0 0,-1-1,0 0,1-2,-3 4,-1 1,1-1,-1 1,0-1,0-1,-1 1,0 0,0-1,0 0,-1 1,0-1,0 0,-1 0,0 0,0 0,-1-1,0 1,0 0,0 0,-1 0,0 0,-1 0,1 0,-1 0,-1 0,1 0,-1 1,0-1,-3-2,-72-56,75 63,0 0,0 1,-1-1,1 1,-1-1,1 1,-1 0,1 0,-1 1,1-1,-1 1,0 0,1 0,-1 0,0 0,1 0,-1 1,0 0,1 0,-1 0,1 0,0 0,-1 1,1 0,0-1,-1 2,3-3,0 1,0-1,0 1,0-1,0 1,0 0,0-1,0 1,1 0,-1 0,0 0,0 0,1 0,-1 0,1 0,-1 0,1 0,-1 0,1 0,-1 0,1 0,0 0,0 0,-1 0,1 0,0 1,0-1,0 0,1 0,-1 0,0 0,0 0,0 1,1-1,-1 0,1 0,-1 0,1 0,-1 0,1 0,-1 0,1 0,0-1,0 1,-1 0,1 0,0 0,0-1,0 1,1 0,57 19,-38-19,1-2,0 0,0-2,-1 0,0-1,1-1,-1-1,-1-1,0-1,0-1,0 0,-1-2,0 0,-1-1,-1-1,0 0,0-2,-1 0,8-10,-10 7,0-1,-2 0,0 0,-1-1,-1-1,0 1,-2-2,-1 1,0-1,-1-5,-6 26,1-2,0 0,0 0,0 0,-1-1,0 1,0 0,1 0,-2 0,1 0,0-1,-1 1,1 0,-1 0,0 0,0 0,0 0,-1 0,-1-2,2 6,-1-1,0 1,0 0,1 0,-1 0,0 0,1 0,-1 0,1 0,-1 1,1-1,-1 1,1-1,0 1,0-1,0 1,0 0,0-1,0 1,0 0,1 0,-1-1,1 1,-1 0,1 0,0 0,-1 1,-5 27,0 0,2 0,2 0,0 1,2-1,2 12,-1 9,0 639,-2-644,-1 0,-3 0,-2-1,-2 1,-2-2,-16 42,-24-7,50-77,-1-1,0 1,1-1,-1 1,0-1,0 0,0 1,1-1,-1 0,-1 0,1 0,0-1,0 1,0 0,0-1,0 0,-1 1,1-1,0 0,0 0,-1 0,1 0,0-1,0 1,-1-1,1 1,0-1,0 0,0 0,0 0,0 0,0 0,0 0,0 0,0-1,1 1,-1-1,-1-1,-4-7,1 0,-1-1,2 1,0-1,0-1,1 1,0-1,1 0,0 1,1-1,0-1,1 1,0-13,1 0,0 0,2 1,1-1,1 1,2-1,0 1,1 0,1 1,2 0,0 0,1 1,1 1,1 0,1 0,1 1,1 1,9-8,32-23,-32 31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59:54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84 621,'-2'113,"-6"-1,-5 0,-18 71,11-132,11-83,12 12,1 0,2 0,0 1,0-1,2 1,1 1,0 0,8-11,-5 6,9-19,2 1,2 1,1 2,3 0,0 2,3 1,1 1,1 2,1 2,2 1,2 1,12-5,-49 31,1 0,-1 1,1-1,0 1,0-1,0 1,0 0,0 0,0 0,0 0,1 1,-1-1,0 1,0 0,1 0,-1 0,0 0,0 1,1-1,-1 1,0 0,0 0,0 0,0 0,0 0,0 1,0-1,-1 1,1 0,0 0,-1 0,1 0,-1 0,0 1,0-1,0 1,0-1,0 1,-1 0,1 0,-1 0,1 0,-1 0,0 0,0 0,-1 1,2 7,-2 0,0 1,0-1,-1 1,0-1,-1 0,0 0,-1 0,0 0,-1 0,0 0,-1-1,0 0,0 0,-1 0,-1-1,0 0,0 0,0 0,-1-1,-3 2,-80 72,86-79,1 0,0 0,-1-1,1 0,-1 0,0 0,1 0,-1-1,0 0,0 0,0 0,0-1,0 1,0-1,0 0,-1-1,1 1,0-1,0 0,0 0,1-1,-5-1,6 1,0 0,-1-1,2 0,-1 1,0-1,0 0,1-1,0 1,-1 0,1-1,0 1,1-1,-1 1,1-1,0 0,-1 0,2 0,-1 0,0 1,1-1,0 0,0 0,0 0,0 0,1 0,-1 0,2-4,4-16</inkml:trace>
  <inkml:trace contextRef="#ctx0" brushRef="#br0" timeOffset="451.659">818 649,'-5'21,"-1"0,-1-1,-1 0,-1 0,-1-1,-1 0,-4 6,15-26,0 0,0 0,-1 0,1 1,0-1,0 0,0 0,-1 0,1 0,0 0,-1 1,1-1,-1 0,1 0,-1 1,1-1,-1 0,1 1,-1-1,0 1,0-1,1 0,-1 1,0-1,0 1,1 0,-1-1,0 1,0 0,0-1,0 1,1 0,-1 0,0 0,0 0,0 0,0 0,0 0,0 0,0 0,1 0,-1 1,0-1,0 0,0 0,0 1,1-1,-1 1,0-1,0 1,1-1,-1 1,0-1,1 1,-1 0,0-1,1 1,-1 0,6-19,0-1,2 1,0 0,1 0,1 1,1 0,0 1,1 0,1 1,0 0,1 0,1 2,0 0,1 0,4-2,60-33,-54 45</inkml:trace>
  <inkml:trace contextRef="#ctx0" brushRef="#br0" timeOffset="748.606">1298 452,'-24'27,"2"1,0 0,2 2,1 1,1 0,-4 15,9 15,13-60,0 0,0 1,1-1,-1 0,0 1,1-1,-1 0,1 0,0 1,-1-1,1 0,0 0,0 0,0 0,0 0,0 0,0 0,0 0,0 0,0-1,0 1,0 0,1-1,-1 1,0-1,1 1,-1-1,0 0,1 1,-1-1,0 0,1 0,-1 0,0 0,1 0,-1 0,0 0,1-1,-1 1,1-1,11-2,0-1,-1-1,0 0,0-1,0 0,-1 0,0-1,0-1,-1 0,0-1,0 0,-1 0,0-1,-1 0,0 0,0-1,-1 0,-1-1,3-6,19-79,-27 94,-1 1,0-1,0 0,0 1,0-1,-1 1,1-1,-1 0,1 1,-1-1,0 1,0-1,0 1,0 0,-1-1,1 1,-1 0,1 0,-1 0,0 0,0 0,0 0,0 0,0 1,0-1,0 1,0-1,-1 1,1 0,-1 0,1 0,-1 0,1 1,-1-1,1 0,-1 1,-56 15,45-3</inkml:trace>
  <inkml:trace contextRef="#ctx0" brushRef="#br0" timeOffset="1280.132">1609 536,'-18'126,"-5"0,-10 16,3-75,20-98,14 11,2 0,0 0,1 0,0 1,2 0,1 1,0 0,1 0,1 1,0 0,1 1,1 1,5-3,13-16,2 1,1 2,2 2,1 1,21-10,38-1,-95 39,1-1,-1 1,0 0,0-1,1 1,-1 0,0 1,1-1,-1 0,0 0,0 1,0 0,1-1,-1 1,0 0,0 0,0 0,0 0,0 0,0 1,-1-1,1 1,0-1,-1 1,1 0,-1-1,1 1,-1 0,0 0,0 0,0 0,0 0,0 0,0 0,0 0,-1 1,1-1,-1 0,0 0,0 1,1-1,-2 1,0 6,-1 0,0-1,-1 0,0 0,0 0,-1 0,0 0,-1 0,1-1,-1 0,-1 0,1 0,-1-1,-1 0,1 0,-1 0,-7 4,-2 4,-1-1,0 0,-1-1,-1-1,0 0,-1-2,0 0,0-1,0-1,-1-1,0-1,-4 0,1-3</inkml:trace>
  <inkml:trace contextRef="#ctx0" brushRef="#br0" timeOffset="9816.724">2116 621,'6'7,"0"-2,1 1,-1-1,1 0,0 0,1-1,-1 0,1 0,-1-1,1 0,0 0,0-1,1 0,-1 0,0-1,1 0,-1-1,0 0,1 0,-1-1,1 1,-1-2,0 0,5-1,-4 1,-1 0,1-1,0 0,-1 0,0-1,0 0,0-1,0 1,-1-2,1 1,-1-1,-1 0,1 0,-1-1,0 0,-1 0,1 0,-2-1,1 0,-1 0,0 0,0 0,-1-1,0 0,-1 1,0-1,0 0,-2 7,0 0,0 0,0 0,0 0,0 0,0 0,-1 0,1 0,-1 0,1 0,-1 1,0-1,0 0,0 0,0 1,0-1,0 0,0 1,0-1,-1 1,1 0,-1-1,1 1,-1 0,1 0,-1 0,0 0,1 0,-1 0,0 1,0-1,0 0,0 1,0-1,0 1,1 0,-1 0,0 0,0 0,0 0,0 0,-81 18,72-13,1 0,1 1,-1 1,1 0,0 0,0 0,1 1,0 1,1-1,0 1,0 1,1-1,0 1,0 0,1 1,1-1,0 1,0 0,1 0,0 0,1 0,1 1,0-1,0 0,1 1,0-1,1 3,0-10,0 0,0 1,0-1,1 0,-1 0,1 0,0 0,0 0,1-1,-1 1,1-1,0 1,0-1,0 0,0 0,0 0,1 0,-1-1,1 1,0-1,0 0,0 0,0-1,0 1,0-1,0 0,1 0,-1 0,4 0,7 1,0 0,0-1,0-1,0 0,0-1,0-1,0 0,3-2,147-49,-147 42</inkml:trace>
  <inkml:trace contextRef="#ctx0" brushRef="#br0" timeOffset="10170.067">2766 762,'-3'4,"-9"8,12-18,23-39,1 0,2 2,3 1,1 1,1 2,3 1,16-14,-50 53,0 0,0 0,0 0,0 0,0 0,0 0,1 0,-1 0,0-1,0 1,1 0,-1 0,0 0,1 0,-1-1,1 1,-1 0,1 0,0-1,-1 1,1 0,0-1,-1 1,1-1,0 1,-1-1,1 1,0-1,0 0,0 1,0-1,0 0,-1 0,1 1,0-1,0 0,0 0,0 0,0 0,0 0,0 0,0 0,-1-1,1 1,0 0,0 0,0-1,0 1,0 0,-1-1,1 1,0-1,0 1,-1-1,1 0,0 1,-1-1,1 0,-1 1,1-1,-1 0,1 1,-1-1,1 0,-1-1,-4 22,1-13,0 1,1 0,0 1,1-1,-1 0,2 0,-1 1,1-1,0 1,1-1,0 0,0 1,1-1,0 0,0 0,1 0,0 0,10 5</inkml:trace>
  <inkml:trace contextRef="#ctx0" brushRef="#br0" timeOffset="10567.328">3387 1,'0'623,"-17"-539,12-77</inkml:trace>
  <inkml:trace contextRef="#ctx0" brushRef="#br0" timeOffset="10801.891">3189 339,'39'0,"26"5,8 1,-4 0,-10-1,-9-1,-13 3,-8 0,-5 0,-1 3,-5-1</inkml:trace>
  <inkml:trace contextRef="#ctx0" brushRef="#br0" timeOffset="15935.834">3895 424,'0'5,"0"6,0 6,0 5,0 4,0 1,0 2,-5 1,-1-1,0 1,5-6,4-11,1-13,5-7,0-1</inkml:trace>
  <inkml:trace contextRef="#ctx0" brushRef="#br0" timeOffset="16170.895">3951 113,'-10'9,"3"4,1-1</inkml:trace>
  <inkml:trace contextRef="#ctx0" brushRef="#br0" timeOffset="16804.729">4177 536,'20'-8,"-1"0,0-1,0-2,-1 1,-1-2,0-1,0 0,-1-1,-1 0,3-5,-17 18,1 0,0-1,-1 1,1-1,-1 1,1-1,-1 1,0-1,0 0,0 0,0 1,0-1,0 0,0 0,0 0,-1 0,1 0,-1 0,0 0,1 0,-1-1,0 1,0 0,0 0,-1 0,1 0,0 0,-1 0,1 0,-1 0,0 0,0 0,0 0,0 0,0 1,0-1,0 0,-1 0,1 1,0-1,-1 1,0 0,1-1,-1 1,0 0,1 0,-1 0,0 0,0 0,0 0,0 1,0-1,0 0,-2 1,-6 2,0 0,0 0,0 1,1 1,0 0,-1 0,1 1,1 0,-1 0,1 1,0 0,0 0,1 1,-1 0,2 1,-1 0,1 0,0 0,1 0,0 1,0 0,1 0,0 1,0-1,1 2,2-5,0 0,0 0,0 0,1 0,0 0,0 0,1 0,-1 0,1 0,1 0,-1 0,1-1,0 1,1 0,-1-1,1 1,0-1,0 0,1 0,-1 0,1-1,0 1,1-1,-1 0,1 0,-1 0,1-1,0 1,1-1,-1 0,1-1,-1 0,1 1,0-2,-1 1,1-1,0 0,0 0,0 0,0-1,1 0,-1 0,2-1,29 2,1-2,-1-1,0-2,0-2,6-3,-19 4</inkml:trace>
  <inkml:trace contextRef="#ctx0" brushRef="#br0" timeOffset="17161.053">4882 311,'-39'31,"-53"58,91-87,0-1,0 1,0-1,0 1,1-1,-1 1,0-1,1 1,-1 0,1-1,0 1,0 0,-1-1,1 1,0 0,0 0,1-1,-1 1,0 0,0-1,1 1,-1 0,1-1,0 1,-1-1,1 1,0 0,0-1,0 0,0 1,0-1,0 0,0 1,1-1,-1 0,0 0,1 0,0 0,65 27,-51-23,-13-4,1-1,-1 0,0 1,1-1,-1 1,0 0,1 0,-1 0,0 1,0-1,0 1,0 0,-1-1,1 1,0 0,-1 1,1-1,-1 0,0 1,0 0,0-1,0 1,0 0,0 0,-1 0,1 0,-1 0,0 0,0 1,0-1,-1 0,1 0,-1 1,0-1,0 1,0-1,0 0,0 1,-1-1,1 0,-1 1,0-1,0 0,0 0,-1 0,1 0,-1 0,0 1,-7 5,0-1,-1 1,0-1,0-1,0 0,-1 0,-1-1,1-1,-1 0,0 0,0-1,0 0,0-1,-2-1,-12 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4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6,'-10'-2,"-1"0,0 1,0 1,0-1,0 2,0 0,0 0,1 1,-1 0,0 1,1 0,0 1,0 0,0 1,0 0,0 0,1 1,0 0,0 1,-6 6,8-6,1 1,1-1,-1 1,1 0,1 1,-1-1,1 1,1 0,0 0,0 0,1 0,0 1,0-1,1 1,0-1,1 1,0-1,1 1,0-1,0 1,1-1,0 0,1 1,0-1,0 0,1-1,0 1,1-1,0 0,0 0,1 0,0 0,3 3,-5-8,0-1,0 1,0-1,0 1,0-1,1 0,-1-1,0 1,1-1,0 0,-1 0,1-1,-1 1,1-1,0 0,0 0,-1 0,1-1,-1 0,1 0,0 0,-1 0,1-1,-1 1,0-1,0 0,0-1,0 1,2-2,-5 4,23-11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0,'0'34,"0"5,0-3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8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9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111 332,'51'-25,"-1"-3,-2-2,-1-1,-2-3,37-36,-73 63,-2 0,1-1,-1 0,0-1,-1 0,0 0,0 0,-1-1,0 1,-1-1,3-9,-22 36,-5 54,3 1,3 1,3 0,0 59,8-73,-2-1,-2 1,-4-1,-2 0,-2-1,-3-1,-24 54,35-93,0-1,-1 0,-1 0,0 0,-1-1,-1-1,0 0,-1 0,-1-1,0-1,0 0,-1 0,-1-2,0 0,0 0,-2-1,14-8,0 0,-1 0,1 0,0-1,-1 1,1-1,-1 0,1 1,-1-2,1 1,-1 0,1-1,0 1,-1-1,1 0,0 0,0-1,-1 1,1-1,0 1,0-1,0 0,1 0,-1 0,0 0,1-1,0 1,-1-1,1 0,0 1,0-1,0 0,1 0,-1 0,1-1,0 1,0 0,0 0,0-1,0 1,1-1,-1 1,1-1,0 1,0-3,5-15,0 0,1 0,1 1,1 0,0 1,2-1,0 2,2-1,0 2,0-1,2 2,6-7,-18 21,22-28,1 2,2 0,1 2,0 1,2 2,1 0,1 2,7-1,61-23,-82 38</inkml:trace>
  <inkml:trace contextRef="#ctx0" brushRef="#br0" timeOffset="284.469">704 558,'-25'54,"19"-43,0 1,0 0,1 0,1 0,0 1,0-1,1 1,1 0,0 0,1 0,0 4,1-15,0 0,0 0,0 0,1-1,-1 1,1 0,-1 0,1-1,-1 1,1 0,0-1,0 1,0 0,0-1,0 1,0-1,0 0,0 1,1-1,-1 0,0 0,1 0,-1 0,1 0,-1 0,1 0,0 0,-1-1,1 1,0-1,0 1,-1-1,1 0,0 1,0-1,0 0,-1 0,1 0,0-1,0 1,0 0,-1-1,1 1,1-1,73-37,-68 31,1 0,-2 0,1-1,-1 0,0-1,-1 1,0-1,0 0,-1-1,0 0,-1 0,0 0,0 0,-1 0,0-1,-1 1,0-1,-1 0,-1 0,1 1,-1-1,-1 0,-2-10,3 18,-1 1,0-1,0 1,0-1,0 1,0 0,-1-1,1 1,-1 0,0 0,1 0,-1 0,0 0,0 0,0 1,0-1,-1 0,1 1,0 0,-1 0,1-1,0 1,-1 1,-11-1</inkml:trace>
  <inkml:trace contextRef="#ctx0" brushRef="#br0" timeOffset="536">1015 812,'14'-38,"10"-23,5-5,3 3,1 13,-1 9,-1 13,-1 15,-5 10</inkml:trace>
  <inkml:trace contextRef="#ctx0" brushRef="#br0" timeOffset="836.94">1494 502,'-12'9,"0"2,1-1,0 2,1-1,0 2,1-1,1 1,0 0,0 1,2 0,-1 0,2 1,0-1,-2 14,6-25,1 0,0 0,0-1,0 1,0 0,0 0,1-1,-1 1,1 0,0-1,0 1,0 0,0-1,0 1,0-1,1 0,-1 1,1-1,0 0,0 0,-1 0,1 0,1 0,-1-1,0 1,0 0,1-1,-1 0,1 1,-1-1,1 0,-1 0,1-1,0 1,-1-1,1 1,0-1,0 0,-1 0,2 0,6 1,1-1,0 0,-1-1,1-1,0 1,-1-2,1 1,-1-1,8-4,-4 2,-1-1,1-1,-1 0,-1-1,1 0,-1-1,-1 0,0-1,5-5,-6 2</inkml:trace>
  <inkml:trace contextRef="#ctx0" brushRef="#br0" timeOffset="1220.725">1776 642,'35'-4,"-2"-2,1-1,-1-2,0-1,0-2,-1-1,-1-1,22-15,-50 28,0 0,0 0,0-1,-1 1,1-1,0 0,-1 1,1-1,-1-1,0 1,0 0,0 0,0-1,0 1,0-1,-1 0,1 0,-1 1,0-1,0 0,0 0,0 0,0 0,-1 0,1 0,-1 0,0-1,0 1,0 0,0 0,-1 0,1 0,-1 0,0 0,1 0,-2 0,1 0,0 0,0 0,-1 0,-4 2,0-1,0 1,0 0,0 1,0-1,0 1,0 1,0-1,0 1,0 0,0 0,1 0,-1 1,0 0,0 0,1 1,0 0,-1 0,1 0,0 0,0 1,1 0,-1 0,1 0,-3 4,-3-1,-7 5,0 1,0 1,2 0,0 1,0 1,1 0,1 1,1 1,-6 12,16-28,0 1,1 0,0-1,0 1,-1 0,2 0,-1 0,0 0,1 0,-1 0,1 0,0 0,0 0,0 0,0 0,0 0,1 0,0 0,-1 0,1 0,0-1,0 1,1 0,-1 0,1-1,-1 1,1-1,0 1,0-1,0 0,0 0,0 0,0 0,1 0,-1 0,1 0,-1-1,1 1,0-1,0 0,-1 0,1 0,0 0,0-1,0 1,0-1,0 1,0-1,0 0,2 0,16-2,0-1,0 0,0-2,-1 0,1-2,15-7,-1 2,47-16,-44 14</inkml:trace>
  <inkml:trace contextRef="#ctx0" brushRef="#br0" timeOffset="1502.211">2708 389,'-40'10,"0"3,1 1,1 1,-26 16,60-30,1 0,-1 0,1 1,-1-1,1 1,-1 0,1-1,0 1,0 1,0-1,0 0,0 1,1 0,-1-1,1 1,-1 0,1 0,0 0,0 1,1-1,-1 1,1-1,-1 1,1-1,0 1,1-1,-1 1,0 0,1 0,0-1,0 1,0 0,1 0,-1-1,1 1,0 3,74 52,-67-56,-1 1,0 0,0 0,-1 1,1 0,-1 0,0 0,0 1,-1 0,1 0,1 4,-6-8,0 0,1 0,-1 0,-1 0,1 0,0 1,0-1,-1 0,1 1,-1-1,0 1,0-1,0 0,0 1,0-1,0 1,-1-1,1 0,-1 1,0-1,0 0,1 0,-1 1,-1-1,1 0,0 0,0 0,-1 0,1 0,-1-1,0 1,0 0,1-1,-1 1,0-1,0 0,0 1,-1-1,-89 30,32-29,34-2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8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30,'84'165,"-41"-99,-42-65,1 0,-1 1,0-1,0 0,1 0,-1 0,0 0,1 0,-1-1,1 1,0 0,-1-1,1 1,-1-1,1 0,0 1,-1-1,1 0,0 0,0 0,-1 0,1 0,0 0,-1-1,1 1,-1-1,1 1,0-1,-1 1,1-1,-1 0,1 0,-1 0,0 0,1 0,-1 0,0 0,0 0,1-1,-1 1,0 0,0-1,0 1,0-1,138-200,-124 189</inkml:trace>
  <inkml:trace contextRef="#ctx0" brushRef="#br0" timeOffset="301.437">509 255,'5'-2,"15"-5,-1 0,0-1,0-1,-1-1,0 0,-1-2,0 0,-1 0,-1-2,0 0,0-1,-2 0,1-1,-13 14,0 0,1 0,-1-1,0 1,0 0,0-1,-1 1,1-1,-1 1,1-1,-1 1,0-1,0 1,0-1,0 1,0-1,0 1,-1-1,1 1,-1-1,0 1,0 0,0-1,0 1,0 0,0 0,-1-1,1 1,-1 0,1 1,-1-1,0 0,0 0,0 1,0-1,0 1,0-1,0 1,-1 0,1 0,0 0,-1 0,1 0,-1 1,1-1,-1 1,1 0,-1-1,1 1,-1 0,1 1,-1-1,1 0,-1 1,1-1,-1 1,-7 1,-1 1,1 0,-1 0,1 1,0 0,1 1,-1 0,1 1,0 0,0 0,1 1,-1 0,2 0,-1 1,1 0,0 1,1-1,-1 2,3-4,-1 1,1 0,0 0,1 0,-1 0,1 1,1-1,0 1,0 0,0-1,1 1,0 0,0 0,1 0,0 0,1 0,0 0,0 0,0 0,1-1,0 1,1 0,0-1,2 6,4-3,0 0,1 0,0-1,0-1,1 1,0-2,0 1,1-2,0 1,0-2,1 1,0-2,-1 0,2 0,-1-1,0-1,10 1,47 2,-42-5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1 610,'0'30,"2"0,1 0,1 0,1-1,2 0,1 0,1 0,13 24,-22-50,1-1,0 1,0-1,0 0,0 1,1-1,-1 0,1 1,-1-1,1 0,0 0,0 0,0-1,0 1,0 0,0-1,0 1,0-1,1 0,-1 0,1 0,-1 0,1 0,-1 0,1-1,-1 1,1-1,0 1,-1-1,1 0,0 0,-1-1,1 1,0 0,-1-1,1 0,-1 0,1 1,-1-1,1-1,-1 1,0 0,0-1,1 1,-1-1,0 1,0-1,1-2,11-10,0 0,-2-1,1 0,-2-1,0 0,-2-1,3-5,29-46,-23 43,-8 8,2 0,0 1,0 0,2 1,0 1,1 0,5-4,1 5</inkml:trace>
  <inkml:trace contextRef="#ctx0" brushRef="#br0" timeOffset="994.15">933 639,'-35'7,"1"0,-1 3,1 1,1 1,0 2,-7 6,-13 18,52-37,1-1,-1 1,0-1,0 1,0 0,1 0,-1-1,0 1,1 0,-1 0,1 0,-1 0,1 0,-1 0,1 0,0 0,-1 0,1 0,0 0,0 0,0 0,0 0,0 0,0 0,0 0,0 0,0 0,0 0,1 0,-1 0,0 0,1 0,-1 0,1 0,-1 0,1 0,-1 0,1 0,0 0,-1-1,1 1,0 0,0-1,-1 1,1 0,0-1,0 1,0-1,0 1,0-1,0 1,0-1,0 0,0 0,1 1,17 3,0-1,1-1,-1 0,0-2,1 0,-1-1,1-1,-1-1,0-1,8-2,93-23,-117 30,-1-1,0 1,0 0,1 0,-1 0,0 1,0-1,0 0,0 1,0 0,-1-1,1 1,0 0,-1 0,1 0,-1 0,0 0,1 0,-1 0,0 0,0 1,-1-1,1 0,0 1,-1-1,0 1,1-1,-1 1,12 29,-10-29,0-1,1 1,-1 0,1-1,-1 0,1 1,0-1,-1 0,1 0,0-1,0 1,1-1,-1 1,0-1,0 0,1 0,-1 0,1-1,-1 1,0-1,1 0,-1 0,1 0,-1-1,1 1,-1-1,0 1,1-1,-1 0,0-1,3 0,96-55,40-59,-120 93,0-1,-2-1,-1 0,-1-1,-1-1,-2-1,0-1,-2 0,-1 0,-2-1,0-1,1-18,-1 0,-3 0,-2-1,-2 0,-2 1,-4-21,3 70,-1 0,1 1,-1-1,1 0,-1 0,1 0,-1 0,1 0,-1 0,1 0,-1 0,1 0,-1 0,1 0,-1 0,1 0,-1-1,1 1,-1 0,1 0,0 0,-1-1,1 1,-1 0,1-1,0 1,-1 0,1-1,0 1,-1 0,1-1,0 1,-1-1,1 1,0 0,0-1,0 1,-1-1,1 1,0-1,0 1,0-1,0 1,0-1,0 1,0-1,0 1,0-1,0 1,0-1,0 1,0-1,1 1,-22 41,0 32,2 0,4 0,3 2,4 0,2 0,4 0,5 35,24 110,-24-205,1 4,-15-33,3 0</inkml:trace>
  <inkml:trace contextRef="#ctx0" brushRef="#br0" timeOffset="1231.207">1215 526,'38'0,"23"0,5 0,-3 0,-8 5,-8 1,-8 0,-6-1,-3-2,-7-1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1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77,'-11'15,"1"2,0 0,1 0,1 0,1 1,1 0,0 1,1-1,1 1,1 0,0 1,1 17,2-33,0 0,1 0,-1 0,1 0,0 0,0 0,0 0,0 0,1 0,0-1,0 1,0-1,0 1,0-1,1 0,-1 1,1-1,0-1,0 1,0 0,1-1,-1 1,0-1,1 0,0 0,-1-1,1 1,0-1,0 1,0-1,0-1,0 1,0 0,0-1,0 0,0 0,0 0,0 0,0-1,0 0,0 0,0 0,0 0,0 0,3-2,3-2,-1 0,1 0,-1-1,0 0,0 0,-1-1,0 0,0 0,-1-1,0 0,0-1,-1 1,0-1,0-1,-1 1,0-1,-1 0,0 0,-1 0,3-10,-7 14,1 0,-1-1,0 1,-1 0,1 0,-1 0,0 0,-1 0,0 0,0 1,0-1,0 1,-1 0,0-1,0 2,0-1,-1 0,1 1,-1 0,0 0,0 1,-1-1,1 1,-1 0,0 1,0-1,0 1,0 0,0 0,0 1,0 0,-1 0,1 1,0-1,-1 1,1 1,0-1,-1 1,1 0,0 1,0-1,0 1,0 0,0 1,0 0,1-1,-1 2,-3 1,-4 7</inkml:trace>
  <inkml:trace contextRef="#ctx0" brushRef="#br0" timeOffset="466.13">311 471,'248'-253,"-207"221,-40 32,-1-1,1 1,0 0,0-1,0 1,-1 0,1 0,0-1,0 1,0 0,-1 0,1 0,0 0,0 0,0 0,0 0,0 0,-1 0,1 1,0-1,0 0,0 0,-1 1,1-1,0 0,0 1,-1-1,1 1,0-1,-1 1,1 0,-1-1,1 1,0-1,-1 1,1 0,-1 0,0-1,1 1,-1 0,0 0,1-1,-1 1,0 0,0 0,0 0,0 0,0-1,1 1,-2 0,1 0,0 0,0 0,3 39,-4-36,0 0,0-1,0 1,1 0,0 0,0 0,0 0,0-1,0 1,1 0,0 0,0 0,0-1,0 1,0 0,1-1,0 1,0-1,0 0,0 0,0 1,0-1,1-1,0 1,-1 0,1-1,0 1,1-1,-1 0,0 0,0 0,1 0,-1-1,1 1,0-1,-1 0,1 0,3 0,1-3,1 0,0 0,-1-1,1 0,-1-1,0 0,0 0,-1 0,1-1,-1-1,0 1,0-1,0 0,-1-1,0 1,-1-1,1-1,-1 1,-1-1,1 1,-1-1,-1-1,1 1,0-4,7-10,-1 4</inkml:trace>
  <inkml:trace contextRef="#ctx0" brushRef="#br0" timeOffset="832.948">1299 77,'-7'1,"-1"-1,-1 1,1 1,-1-1,1 2,-1-1,1 1,0 0,0 1,0 0,1 0,-1 0,-2 3,10-5,0 0,0 0,0 0,0 0,0-1,0 1,0 0,1 0,-1 0,1-1,-1 1,1 0,0-1,-1 1,1 0,0-1,0 1,0-1,0 1,1-1,-1 0,0 1,1-1,-1 0,1 0,-1 0,1 0,-1 0,1 0,0 0,-1-1,3 1,1 3,-2-2,1 0,-1 0,0 1,0-1,0 1,-1-1,1 1,-1 0,1 0,-1 0,0 0,0 1,0-1,-1 1,1-1,-1 1,0-1,0 1,0 0,0 0,0-1,-1 1,0 0,0 0,0 0,0 0,-1-1,1 1,-1 0,0 0,0-1,-1 1,1 0,-1-1,1 0,-1 1,0-1,-1 0,1 0,0 0,-2 1,-2 2,0-1,-1 0,0 0,0 0,0-1,0 0,-1-1,1 1,-1-1,0-1,0 0,0 0,0 0,-1-1,1 0,0-1,-4 0,-12 1</inkml:trace>
  <inkml:trace contextRef="#ctx0" brushRef="#br0" timeOffset="1472.257">1384 330,'51'-6,"-1"-3,0-2,0-2,-2-3,0-1,0-3,8-6,-51 24,-1 0,0 0,1 0,-1-1,0 1,0-1,-1 0,1 0,0-1,-1 1,0-1,0 0,0 0,0 0,-1 0,1 0,-1 0,0-1,-1 1,1-1,0 0,-5 1,1 1,0 1,-1-1,0 0,0 1,1-1,-2 1,1 0,0 0,0 0,-1 0,1 1,-1-1,1 1,-1 0,0 0,1 0,-1 0,0 1,0 0,1-1,-1 2,0-1,0 0,0 1,1-1,-4 2,-6-1,1 1,0 0,-1 1,1 1,0 0,1 0,-1 1,1 1,0-1,0 2,1 0,0 0,0 1,0 0,1 1,0 0,1 0,0 1,1 0,0 0,0 1,1 0,-3 7,8-15,-1-1,1 0,0 1,1-1,-1 1,0 0,1-1,-1 1,1-1,0 1,0 0,0-1,0 1,1-1,-1 1,0 0,1-1,0 1,0-1,0 1,0-1,0 0,0 1,1-1,-1 0,1 0,-1 0,1 0,0 0,0 0,0-1,0 1,0 0,0-1,1 0,-1 1,0-1,1 0,-1 0,1 0,-1-1,1 1,-1-1,1 1,-1-1,1 0,0 0,-1 0,2 0,31 1,0-1,0-2,0-1,-1-2,1-1,-1-2,-1-1,1-1,-1-3,-1 0,-1-2,16-10,-32 15,0 0,0 0,-1-1,-1-1,0-1,-1 0,0 0,-1-1,0-1,-1 0,1-3,6-45,-17 62,0-1,0 1,0 0,0 0,0-1,0 1,0 0,0 0,0-1,0 1,-1 0,1 0,0 0,-1 0,1-1,-1 1,1 0,-1 0,0 0,0 0,1 0,-1 0,0 0,0 1,0-1,0 0,0 0,0 1,0-1,0 0,0 1,0-1,-1 1,1-1,0 1,0 0,0 0,-1-1,1 1,0 0,0 0,-1 0,1 0,0 0,0 1,0-1,-1 0,1 1,-1-1,-6 2,0 1,0 0,1 0,-1 1,1 0,-1 0,1 1,0-1,1 2,-1-1,1 1,0 0,0 0,4-3,0-1,0 0,0 1,0-1,1 1,-1 0,1-1,-1 1,1 0,0 0,0 0,0 0,1 0,-1 0,1 0,0 0,0 0,0 1,0-1,0 0,0 0,1 0,0 0,0 0,-1 0,2 0,-1 0,0-1,1 1,-1 0,1-1,0 1,0-1,0 1,1 1,121 106,-117-101,-1 0,0 1,-1 0,0 0,-1 0,0 1,-1-1,0 1,0 0,-1 1,3 9,2-3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28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1,'0'4,"5"3,1-6,5-2,-4-2,-4 5,-7 2,-3 6,0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29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7,'0'-5,"-5"3,-1 8,-5 1,5 1,2-7,8-3,-2-1,3 0,2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1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0,'0'12,"-18"322,5-259,-4 0,-3-1,-7 9,26-81,0-1,0 0,0 0,0 0,0 1,0-1,1 0,-1 1,0-1,1 1,-1-1,1 1,-1-1,1 1,0-1,0 1,0-1,0 1,0 0,0-1,0 1,0-1,0 1,1-1,-1 1,1-1,-1 1,1-1,0 1,-1-1,1 0,0 1,0-1,0 0,0 0,0 0,0 0,1 1,-1-2,0 1,0 0,1 0,-1 0,0-1,1 1,-1 0,2-1,17-6,1-2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2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1,'56'73,"-43"-49,-1 1,-1 0,-1 0,-1 1,-1 1,-2-1,-1 1,0 0,-3 0,0 1,-1-1,-2 0,-1 1,-1-1,-1 0,-1 0,-2-1,0 1,-2-2,-1 1,-1-1,-1 0,-2-1,0-1,-2 1,2-4,-1 5,-2-1,-1-1,0-1,-2-1,-11 10,17-21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40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0 652,'18'9,"-10"-4,0 0,0-1,0 0,1 0,-1-1,1 0,0 0,0-1,0-1,0 1,0-1,1-1,-1 0,0 0,9-2,-7 0,1-2,-1 1,-1-2,1 1,-1-2,0 1,0-1,0-1,-1 0,0 0,0-1,1-2,-7 8,0-1,0 0,0-1,-1 1,1 0,-1-1,0 1,0-1,0 0,-1 1,1-1,-1 0,0 0,0 0,0 0,-1-1,1 1,-1 0,0 0,0 0,-1 0,1 0,-1 0,0 0,0 0,0 0,0 0,-1 0,0 0,0 0,0 1,0-1,0 1,-1 0,0-1,-3-1,0 1,0 0,-1 0,1 0,-1 1,0 0,0 1,-1-1,1 1,0 0,-1 1,1 0,-1 0,1 1,-1 0,0 0,1 1,-1 0,1 0,-1 0,1 1,0 1,0-1,0 1,0 0,0 0,0 1,1 0,-1 1,2 0,1 1,-1-1,1 1,0 1,1-1,-1 0,1 1,0 0,1 0,0-1,0 2,0-1,1 0,0 0,1 0,-1 1,1-1,1 0,-1 0,1 1,0-1,1 0,0 0,0 0,1 0,-1-1,2 1,-1-1,1 1,0-1,0 0,2 2,3 1,0 0,1 0,0-1,1-1,-1 0,1 0,1-1,-1 0,1-1,0 0,0-1,1-1,-1 0,1 0,0-1,0-1,-1 0,1-1,0 0,7-2,20-1,-1-2,0-2,0-2,-1-1,-1-2,18-9,-23 7,-6 0</inkml:trace>
  <inkml:trace contextRef="#ctx0" brushRef="#br0" timeOffset="213.092">1129 482,'-38'34,"-18"20,-4 6,8-2,9-6,10-8,12-6,10-5,1-8,2-12,3-10</inkml:trace>
  <inkml:trace contextRef="#ctx0" brushRef="#br0" timeOffset="427.692">762 482,'40'34,"-2"2,-1 2,-2 1,-1 1,-3 2,6 13,-35-50,0-1,0 1,1-1,0 1,-1-1,1 0,1 0,-1 0,1 0,-1-1,1 0,0 1,0-1,1-1,-1 1,0 0,1-1,0 0,-1 0,1-1,0 1,0-1,0 0,0 0,0-1,0 0,1 1,-1-2,0 1,5-1,7-5</inkml:trace>
  <inkml:trace contextRef="#ctx0" brushRef="#br0" timeOffset="847.42">1355 595,'-28'397,"27"-389,2-2,-1-1,0 1,0 0,0 0,-1 0,0 0,-1 0,1-1,-1 1,0 0,0-1,-1 0,-1 4,-5-41,12 1,1 0,2 1,1 0,2 0,1 1,1 0,1 0,1 1,2 1,1 1,1 0,1 1,1 0,2 2,0 0,1 2,1 0,1 2,15-9,33-6,-70 33,0 0,0 1,0-1,0 1,0-1,1 1,-1 0,0 0,0 0,0 0,0 1,0-1,0 0,1 1,-1-1,0 1,0 0,0 0,-1 0,1 0,0 0,0 0,0 0,-1 1,1-1,-1 1,1-1,-1 1,1 0,-1-1,0 1,0 0,0 0,1 1,0 3,0 1,-1-1,1 1,-1-1,0 1,-1 0,0-1,0 1,0 0,-1-1,0 1,0-1,-1 1,1-1,-2 1,1-1,-1 0,1 0,-2 0,1 0,-1-1,-3 5,-6 6,0 0,-1-1,0-1,-1 0,-1-1,-15 9,15-11,0 0,0-2,-1 0,0-1,-1 0,0-2,-2 0,-3 0</inkml:trace>
  <inkml:trace contextRef="#ctx0" brushRef="#br0" timeOffset="1417.349">1665 821,'69'-34,"-1"-4,-3-2,-1-3,12-14,-69 52,0-1,-1 1,0-1,0 0,0-1,0 1,-1-1,-1 0,1-1,-1 1,0-1,-1 0,1 0,-2 0,1 0,-1 0,0-1,-1 1,0-1,0-6,-1 14,0-1,0 1,0 0,0-1,-1 1,1-1,0 1,-1 0,1-1,-1 1,1 0,-1-1,0 1,0 0,1 0,-1 0,0 0,0 0,0-1,0 2,0-1,0 0,-1 0,1 0,0 0,0 1,-1-1,1 1,0-1,-1 1,1-1,0 1,-1 0,1 0,-1-1,1 1,-1 0,1 0,0 1,-1-1,1 0,-1 0,1 1,0-1,-1 1,1-1,-55 42,54-38,1-1,0 1,0 0,0 0,0 0,1-1,-1 1,1 0,0 0,0 0,1 0,-1 0,1-1,0 1,0 0,0 0,0-1,1 1,-1-1,1 1,0-1,0 1,0-1,1 0,-1 0,1 0,0-1,0 1,0-1,0 1,0-1,0 0,0 0,1 0,-1 0,1-1,1 1,1 1,0 1,0 0,-1 0,0 1,0-1,0 1,0 0,-1 1,0-1,0 1,0 0,-1 0,0 0,1 1,-9 94,5-82</inkml:trace>
  <inkml:trace contextRef="#ctx0" brushRef="#br0" timeOffset="1983.296">2315 652,'9'7,"1"1,0-1,1-1,0 0,0 0,0-1,0-1,1 1,0-2,-1 0,1 0,1-1,-1-1,0 0,0 0,1-2,-1 1,0-2,0 1,0-2,0 1,0-2,0 1,-1-2,1 0,-1 0,9-6,-16 9,0 0,-1-1,1 1,0-1,-1 0,1 0,-1 0,0-1,0 1,0-1,-1 1,1-1,-1 0,0 0,0 0,0-1,-1 1,1 0,-1-1,0 1,0-1,-1 1,1-1,-1 1,0-1,0 1,-1-1,1 1,-1-1,0 1,0-1,-1 1,1 0,-1 0,0 0,0-1,0 2,-3-5,3 6,-1-1,1 1,-1 0,1-1,-1 1,0 0,0 1,0-1,0 0,0 1,0 0,0 0,0 0,-1 0,1 0,0 0,-1 1,1 0,0 0,-1 0,1 0,-1 0,1 1,0-1,-1 1,1 0,0 0,0 0,-1 0,1 1,0 0,0 0,-91 68,85-61,1 2,0-1,0 1,1 0,1 1,0-1,0 1,1 1,1-1,0 1,1 0,0 0,1 0,0 6,2-14,1-1,0 0,0 0,0 0,1 0,-1 0,1 0,0 0,0-1,0 1,0-1,1 1,0-1,0 0,0 0,0 0,0 0,0-1,1 1,-1-1,1 0,0 0,-1 0,1 0,0-1,0 1,0-1,0 0,1-1,-1 1,0-1,0 1,0-1,1 0,-1-1,0 1,0-1,0 0,1 0,-1 0,1-1,188-66,-165 54</inkml:trace>
  <inkml:trace contextRef="#ctx0" brushRef="#br0" timeOffset="2295.715">3190 482,'-12'4,"-5"1,0 1,0 0,0 1,1 1,0 1,0 0,1 1,0 0,1 1,1 1,-1 1,-7 9,20-20,0 0,0 1,0-1,1 0,-1 1,1-1,-1 0,1 1,0-1,0 1,0-1,0 0,0 1,0-1,1 1,-1-1,1 0,0 1,0-1,0 0,0 0,0 0,0 0,0 0,1 0,-1 0,1 0,0 0,-1 0,1-1,0 1,0-1,0 1,0-1,0 0,0 0,1 0,-1 0,0 0,0-1,1 1,-1 0,1-1,-1 0,0 0,1 0,-1 0,3 0,45 25,-50-25,1 1,0 0,-1 0,1 0,-1 0,1 0,-1 0,1 0,-1 0,0 0,1 0,-1 0,0 0,0 0,0 0,0 0,0 0,0 0,0 0,0 0,0 0,0 0,-1 0,1 0,0 0,-1 0,1 0,-1 0,1 0,-1 0,1-1,-1 1,0 0,1 0,-1 0,0-1,0 1,1 0,-1-1,0 1,0-1,0 1,0-1,0 1,0-1,-48 25,48-25,-106 33,82-29</inkml:trace>
  <inkml:trace contextRef="#ctx0" brushRef="#br0" timeOffset="2665.527">3697 427,'-1'0,"-26"9,0 1,0 1,1 1,1 1,0 2,1 0,0 2,-7 7,29-23,1 0,-1 0,1 0,-1 0,1 1,0-1,-1 0,1 1,0-1,0 1,0-1,0 1,0-1,1 1,-1 0,0-1,1 1,-1 0,1 0,0-1,-1 1,1 0,0 0,0 0,0-1,0 1,0 0,1 0,-1 0,1-1,-1 1,1 0,-1-1,1 1,0 0,0-1,0 1,0-1,0 1,0-1,0 0,1 1,-1-1,1 0,-1 0,0 0,1 0,0 0,-1 0,1 0,5 3,44 37,-50-40,0 0,0 0,0 0,0 0,0 0,0 1,0-1,-1 0,1 1,0-1,-1 1,1-1,-1 0,0 1,1-1,-1 1,0-1,0 1,0-1,0 1,0-1,0 1,0-1,-1 1,1-1,-1 1,1-1,-1 1,1-1,-1 0,0 1,0-1,1 0,-1 0,0 1,0-1,0 0,-1 1,-8 5,1 0,-1-1,0 0,-1 0,1-1,-1 0,0-1,0 0,-1-1,1 0,-1-1,1 0,-1-1,0 0,-9-1,2-5</inkml:trace>
  <inkml:trace contextRef="#ctx0" brushRef="#br0" timeOffset="3050.323">3754 595,'24'-1,"0"-2,0 0,0-2,-1 0,0-2,0 0,0-2,-1 0,0-2,-1 0,0-1,15-13,-34 24,-1 0,1 0,0-1,-1 1,1-1,-1 1,0-1,0 1,1-1,-1 0,0 1,0-1,0 0,-1 0,1 0,0 0,-1 0,1 0,-1 0,0 0,1 0,-1 0,0 0,0 0,-1 0,1 0,0 0,-1 0,1 0,-1 0,1 0,-1 1,0-1,0 0,0 0,0 0,0 1,0-1,-1 1,1-1,-1 1,1-1,-1 1,1 0,-1 0,0-1,1 1,-1 1,0-1,0 0,0 0,0 1,0-1,0 1,0-1,-2 1,-9 0,0 2,0 0,0 0,0 1,0 1,0 0,1 0,0 2,0-1,0 2,1-1,0 2,0-1,0 2,1-1,-2 4,4-7,1 0,0 0,0 1,0 0,0 0,1 1,0-1,1 2,-1-1,1 0,1 1,-1 0,1 0,1 1,0-1,0 1,0-1,1 1,1 0,-1 0,1 0,1 8,4-12,0 0,1 1,-1-2,1 1,0 0,1-1,-1 0,1 0,0-1,0 0,0 0,0 0,0-1,1 1,-1-2,1 1,0-1,-1 0,1 0,6 0,13 0,-1-1,1 0,-1-2,1-1,-1-1,0-2,0 0,10-5,11-1,-19 6</inkml:trace>
  <inkml:trace contextRef="#ctx0" brushRef="#br0" timeOffset="3497.478">4515 482,'-36'23,"1"1,2 2,0 1,1 1,2 2,-15 20,43-48,0 0,0-1,0 1,1 0,-1 0,0 0,1 0,0 0,-1 0,1 1,0-1,0 0,0 1,1-1,-1 0,1 1,-1-1,1 1,0-1,0 1,0 0,0-1,0 1,0-1,1 1,-1-1,1 0,0 1,0-1,0 0,0 1,0-1,0 0,1 0,-1 0,1 0,-1 0,1 0,0 0,0 0,0-1,0 1,0-1,0 0,0 1,14 2,0-1,1 0,-1-1,0-1,1 0,-1-2,0 0,1 0,-1-1,0-1,0-1,5-2,22-9,0-1,-1-3,-1-1,-1-2,0-1,-2-3,-1-1,-1-1,-2-2,-1-2,4-6,-16 20,-1 0,-1-1,0-2,-1 0,-2 0,0-2,-1 0,-2 0,0-2,-2 1,2-6,-12 22,0 0,0 0,-1 0,0 0,0 0,0 0,-1 0,-1 0,1 0,-1 0,-1 1,0-1,0 1,0-1,-1 1,1 0,-2 0,1 1,-1-1,0 1,-1 0,1 0,-1 1,0 0,-1 0,1 0,-1 1,0 0,0 0,0 0,-1 1,1 1,-1-1,0 1,1 0,-1 1,0 0,0 0,0 0,0 1,0 1,0-1,0 1,-2 1,-8 2,0 1,0 1,1 1,0 1,0 0,1 1,0 1,0 0,1 1,0 1,1 0,1 1,0 0,1 1,0 1,1 0,1 0,0 1,1 1,1-1,0 2,1-1,1 1,1-1,1 2,0-1,1 0,1 5,3-1,2 0,1-1,1 1,0-1,2 0,0-1,1 1,2-2,0 1,0-1,2-1,1 0,0 0,1-2,0 1,2-2,0 0,1-1,0-1,1 0,0-1,1-1,0-1,14 5,184 67,-149-64,-42-12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0,'-1'104,"-5"0,-5 0,-23 97,25-172,7-25,0 0,0 1,0-1,1 1,0-1,0 1,0-1,0 1,1-1,-1 1,1 0,0-1,1 1,-1 0,1-1,0 1,0-1,0 1,2 2,-1-6,0-1,0 1,0 0,1-1,-1 1,0-1,1 1,-1-1,0 0,1 0,-1 0,0-1,0 1,1 0,-1-1,0 1,0-1,1 0,-1 0,0 0,0 0,0 0,0 0,0-1,-1 1,2-2,7-2,215-104,-217 107,93-18,-97 20,0 0,-1 1,1-1,-1 1,1 0,-1 0,0 0,1 0,-1 0,0 1,0-1,0 1,0 0,0 0,0 0,0 0,-1 1,1-1,-1 1,1 0,-1-1,0 1,0 0,-1 0,1 0,0 1,-1-1,0 1,1 1,-1 1,0-1,0 1,0 0,-1 0,0-1,0 1,0 0,-1 0,0-1,0 1,-1 0,1-1,-1 1,0-1,-1 0,1 1,-1-1,0 0,0-1,-1 1,1 0,-1-1,-4 4,-3 3,-1 0,0 0,0-1,-1 0,-1-1,1-1,-1 0,-9 3,-1 0,18-7,-1 0,0 0,0 0,0-1,0 0,-1-1,1 1,-1-1,1-1,-1 0,0 0,1 0,-1-1,0 0,0 0,0-1,1 0,-1 0,0-1,1 0,-6-3,-9-33,21 16</inkml:trace>
  <inkml:trace contextRef="#ctx0" brushRef="#br0" timeOffset="360.329">554 677,'30'-1,"-1"-2,0-1,0-1,-1-2,0-1,0-1,0-1,-1-1,3-4,52-47,-80 60,0 0,-1 0,1 0,-1 0,1-1,-1 1,0 0,0-1,0 1,-1-1,1 1,0-1,-1 1,1-1,-1 0,0 1,0-1,0 1,-1-1,1 0,0 1,-1-1,0 1,1-1,-1 1,0-1,0 1,-1 0,1-1,0 1,-1 0,1 0,-1 0,0 0,0 0,-1-1,0 0,0 1,0 0,0 0,0 0,0 0,0 1,0-1,0 1,-1 0,1-1,-1 2,1-1,-1 0,1 1,-1-1,1 1,-1 0,1 0,-1 1,1-1,-1 1,1 0,-1 0,1 0,-1 0,1 0,0 1,0-1,0 1,0 0,-3 2,-82 78,78-69,0 0,1 1,0 0,1 1,1 0,0 0,1 0,0 6,4-17,0 1,1 0,0 0,0 0,0 0,1 0,-1 0,1 0,1 0,-1 0,1 0,-1 0,1 0,1-1,-1 1,1 0,0 0,0-1,0 1,0-1,1 0,0 0,0 0,0 0,1 0,-1 0,1-1,3 3,5-1,0-1,0 0,0 0,1-1,-1-1,1 0,0-1,0-1,-1 1,1-2,0 0,0-1,3 0,12-3,-3-2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37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49,'-8'-6,"-1"1,0-1,0 1,-1 1,1-1,-1 2,0-1,0 2,0-1,0 1,0 1,-1 0,1 0,-1 1,1 0,-1 1,1 0,0 1,0 0,0 0,0 1,0 1,0 0,-9 4,-5 7,1 0,0 1,2 2,-1 0,2 1,1 1,0 1,1 1,2 0,0 1,2 1,0 0,1 1,2 1,1 0,-7 25,14-43,0 1,1 0,0 0,0 1,1-1,1 0,-1 0,1 1,1-1,0 0,0 1,1-1,0 0,0 0,1 0,0 0,1-1,0 1,0-1,1 0,0 0,1-1,-1 1,1-1,1 0,-1-1,1 0,5 4,8 1,1 0,0-2,0 0,1-2,0 0,0-1,0-2,1 0,0-1,0-2,0 0,0-1,0-1,13-3,-15 1,0-1,-1-1,0-1,0 0,-1-2,0 0,0-1,7-5,-8 3</inkml:trace>
  <inkml:trace contextRef="#ctx0" brushRef="#br0" timeOffset="469.126">1191 388,'-40'22,"16"-10,-1 1,2 1,0 1,1 1,0 1,1 1,1 1,1 1,-4 6,21-24,0 0,0 0,0 1,0-1,1 1,-1-1,1 1,0-1,-1 1,1 0,0-1,1 1,-1 0,0 0,1 0,-1 0,1 0,0-1,0 1,0 0,1 0,-1 0,1 0,-1 0,1 0,0-1,0 1,0 0,1-1,-1 1,1-1,-1 1,1-1,0 0,0 1,0-1,0 0,0 0,0 0,1-1,-1 1,0-1,1 1,0-1,-1 0,1 0,0 0,0 0,-1 0,1 0,0-1,0 0,0 0,0 1,2-2,10-2,0-2,0 0,0 0,-1-2,0 0,0 0,-1-1,0-1,0 0,-1-1,0 0,2-4,1 1,127-91,-141 103,0 0,1 0,-1 0,0 0,0 0,1 0,-1 0,1 1,-1-1,1 1,-1-1,1 1,-1-1,1 1,-1 0,1 0,-1 0,1 0,0 0,-1 0,1 0,-1 0,1 1,-1-1,1 0,-1 1,1 0,-1-1,1 1,-1 0,0 0,1 0,-1-1,0 1,0 1,0-1,0 0,0 0,0 0,0 1,0-1,0 0,0 2,21 45,-18-36,1 0,1 0,0-1,0 0,1 0,0-1,1 0,0 0,5 3,0-1</inkml:trace>
  <inkml:trace contextRef="#ctx0" brushRef="#br0" timeOffset="885.351">1642 698,'40'-76,"60"-86,-99 161,-1-1,1 1,0-1,0 1,0-1,-1 1,1 0,0-1,1 1,-1 0,0 0,0 0,0 0,1 0,-1 0,1 0,-1 1,0-1,1 0,0 1,-1-1,1 1,-1-1,1 1,-1 0,1 0,0 0,-1 0,1 0,0 0,-1 0,1 0,-1 1,1-1,0 1,-1-1,1 1,-1-1,1 1,-1 0,0 0,1 0,-1 0,0 0,0 0,1 0,-1 0,0 0,0 1,0-1,0 0,-1 1,1-1,0 1,-1-1,1 2,13 31,-14-30,1 1,0-1,0 1,0-1,1 1,0-1,0 0,0 0,0 0,1 0,-1 0,1-1,0 1,0-1,0 0,1 0,-1 0,1 0,0 0,-1-1,1 1,1-1,-1 0,0-1,0 1,1-1,-1 0,4 1,2-3,0 0,0-1,-1-1,1 1,0-2,-1 1,1-1,-1-1,0 1,-1-2,1 1,-1-1,0 0,0-1,-1 0,0 0,0-1,0 0,55-46,-10 21,-28 21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23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525 510,'-46'214,"3"-52,-8 56,51-215,-1 0,0 0,1-1,0 1,-1 0,1 0,0 0,1 0,-1 0,0 0,1 0,0-1,0 1,0 0,0 0,0-1,0 1,1-1,-1 1,1-1,-1 1,1-1,0 0,0 0,0 0,0 0,1 0,-1-1,1 1,-1 0,1-1,-1 0,1 0,0 0,-1 0,1 0,0 0,1 0,225-3,-71 1,-146 1</inkml:trace>
  <inkml:trace contextRef="#ctx0" brushRef="#br0" timeOffset="8438.18">1146 566,'48'-43,"-40"39,11-7,0 2,1 0,0 1,0 1,0 1,1 0,0 2,1 1,-1 0,0 2,1 0,16 2,-33 0,0 0,0 0,0 0,0 0,-1 1,1 0,0 0,-1 0,1 1,-1-1,0 1,0 0,0 1,0-1,0 1,-1-1,1 1,-1 0,0 0,0 0,-1 1,1-1,-1 1,0 0,0-1,0 4,2 6,-1 0,0 0,-1 0,0 1,-1-1,-1 0,0 1,-3 12,-2-10,-1-1,0 1,-1-1,-1 0,-1-1,0 0,-1 0,0-1,-1 0,-1-1,0 0,-1-1,0-1,-1 0,0 0,-1-2,0 1,-15 5,-4 8,31-22,0 0,1 0,-1 1,1-1,0 1,-1-1,1 1,0 0,0-1,0 1,0 0,0 0,0 1,1-1,-1 0,1 1,0-1,-1 1,1-1,0 1,1-1,-1 1,0 0,1-1,-1 1,1 0,0 0,0-1,0 1,0 0,0 0,1 0,-1-1,1 1,0 0,0-1,0 1,0-1,0 1,1-1,-1 1,1-1,1 2,5 1,0 1,1-1,0 0,-1-1,2 0,-1-1,0 0,1 0,0-1,-1 0,1-1,0 0,0 0,0-1,0-1,0 1,0-2,-1 1,1-1,0-1,6-2,130-21,-128 20</inkml:trace>
  <inkml:trace contextRef="#ctx0" brushRef="#br0" timeOffset="9120.098">2049 425,'1'-3,"1"-1,-1 1,1 0,0 0,0 1,0-1,0 0,0 1,1-1,-1 1,1-1,-1 1,1 0,0 0,0 1,0-1,0 0,0 1,0 0,1 0,-1 0,3-1,218-56,-131 63,-91-4,0-1,0 1,0 0,0 0,0-1,0 1,0 1,-1-1,1 0,0 0,-1 1,1-1,-1 1,1-1,-1 1,0 0,1-1,-1 1,0 0,0 0,0 0,-1 0,1 0,0 0,-1 0,1 0,-1 0,0 0,0 0,0 1,0-1,0 0,0 0,0 0,-1 0,1 0,-1 0,0 0,1 0,-1 0,-1 2,-6 11,0-1,-1 0,-1 0,0-1,-1 0,-1-1,1 0,-2-1,0 0,0-1,-9 5,-51 45,72-59,-2 0,1 0,0 0,0 0,0 0,0 0,0 0,0 1,1-1,-1 1,0-1,1 1,-1 0,1 0,0-1,-1 1,1 0,0 0,0 0,0 1,0-1,1 0,-1 0,0 0,1 1,0-1,0 0,-1 0,1 1,0-1,1 0,-1 1,0-1,1 0,-1 0,1 0,0 1,0-1,0 0,0 0,0 0,0 0,0 0,1-1,-1 1,1 0,-1 0,2 0,108 42,-99-42,-1 1,1 0,-1 0,0 1,0 1,0 0,0 1,-1 0,0 0,0 1,-1 0,0 1,0 0,-1 1,0-1,6 9,-12-13,0 0,-1-1,1 1,-1 0,0 0,0 0,0-1,0 1,-1 0,1 0,-1 0,0 1,-1-1,1 0,-1 0,1-1,-1 1,0 0,-1 0,1 0,-1 0,0-1,1 1,-2-1,1 1,0-1,-1 0,1 0,-1 0,-3 2,-3 3,0 0,0-1,-1 0,0-1,0 0,-1 0,0-1,0-1,-11 4,-9 1,-132 24,123-46,28 1</inkml:trace>
  <inkml:trace contextRef="#ctx0" brushRef="#br0" timeOffset="11138.218">2896 58,'1'0,"-1"-1,0 1,1-1,-1 1,1 0,-1 0,1-1,-1 1,1 0,-1 0,1 0,-1-1,1 1,0 0,-1 0,1 0,-1 0,1 0,-1 0,1 0,0 0,-1 0,1 1,-1-1,1 0,-1 0,1 0,-1 1,1-1,-1 0,1 0,-1 1,1-1,-1 1,0-1,1 0,-1 1,1-1,-1 1,0-1,1 1,-1-1,0 1,0-1,0 1,1-1,-1 1,0-1,0 1,0-1,0 1,0 0,0-1,0 1,0-1,0 1,0-1,0 1,0 0,5 39,-5-39,30 330,-2 84,-6-197,-22-214,2 0,0 1,0 0,-1 0,0 0,0 0,0 0,-1 0,0 0,0 0,0 0,0 0,-1 0,0 0,0 0,0 0,-1 0,0 0,1 0,-2-1,1 1,0-1,-1 1,0-1,0 0,0 0,-1-1,0 1,1-1,-1 1,0-1,0 0,-4 2,-192 42,19-8,-2-7,-47-3,-23 3,-378 58,275-43,127-19,50-7,-53 13,62-11,168-22,1 0,-1-1,0 1,0 0,0-1,0 1,1-1,-1 0,0 1,0-1,0 0,0 0,0-1,0 1,0 0,0 0,1-1,-1 1,0-1,0 0,0 0,1 1,-1-1,0 0,1 0,-1-1,1 1,-1 0,1 0,0-1,-1 1,1-1,0 1,0-1,0 1,0-1,0 0,1 0,-1 1,0-1,1 0,-1 0,1 0,0 0,-1 0,1 0,0-1,-3-281,-22-37,10-15,32 3,-18 329,1 0,0 0,0 0,1 0,-1 1,1-1,0 0,0 0,0 0,0 1,1-1,0 0,-1 1,1-1,1 1,-1 0,0 0,1 0,0 0,-1 0,1 0,0 1,0 0,1-1,-1 1,0 0,1 0,0 1,-1-1,1 1,0 0,0 0,157-24,97-9,55 12,-178 11,1 7,18 5,146-4,-39-24,66-2,-155 12,82 5,-111-14,26-3,-69 27,-87 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47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287 198,'-6'-3,"1"0,-1 0,0 0,0 1,-1 0,1 0,0 0,-1 1,1 0,-1 1,1-1,-1 1,1 0,-1 1,1 0,-1 0,1 0,-1 0,1 1,0 0,0 1,0 0,0 0,0 0,1 0,-1 1,1 0,-6 5,0 1,1 0,1 1,-1 0,2 0,0 1,0 0,1 0,0 1,1 0,-1 6,5-16,0 0,1 0,-1 1,1-1,0 1,0-1,0 1,0 0,1-1,0 1,-1-1,1 1,1 0,-1-1,0 1,1 0,0-1,0 1,0-1,0 1,0-1,1 1,0-1,-1 0,1 0,0 0,1 0,-1 0,0 0,1-1,0 1,-1-1,1 0,0 0,0 0,1 0,-1 0,0 0,1-1,-1 0,0 0,1 0,0 0,-1 0,1-1,-1 1,1-1,1 0,13-6,-1 0,0-1,0-1,-1-1,0 0,-1-1,0 0,0-2,-1 1,0-2,-1 0,-1-1,0 0,-1 0,6-11,-10 17,68-100,-74 107,-1 0,0 1,1-1,-1 1,0-1,1 1,-1-1,1 1,-1-1,0 1,1-1,-1 1,1-1,0 1,-1 0,1-1,-1 1,1 0,0 0,-1-1,1 1,-1 0,1 0,0 0,-1 0,1 0,0 0,-1 0,1 0,0 0,-1 0,1 0,0 0,-1 1,1-1,-1 0,1 0,0 1,-1-1,1 0,-1 1,1-1,-1 1,1-1,-1 0,1 1,-1-1,1 1,-1-1,0 1,1 0,-1-1,0 1,0-1,1 1,-1 0,0-1,0 1,0 0,0-1,0 1,0-1,0 2,14 51,-12-46,-2 2,1 0,1 0,0-1,0 1,0-1,1 1,0-1,1 0,0 0,0-1,1 1,0-1,0 0,1 0,0 0,0-1,0 0,1 0,0 0,0-1,1 0,-1-1,1 0,3 2,13-3,-2-1</inkml:trace>
  <inkml:trace contextRef="#ctx0" brushRef="#br0" timeOffset="481.604">1162 1,'-14'9,"1"-3,1 1,0 0,1 1,0 1,0 0,1 0,0 1,1 0,0 1,0-1,1 2,0 0,1 0,1 0,-1 3,7-11,0 0,0 0,1 0,-1 0,1 0,0 0,0 0,1 0,-1 0,1 0,0-1,0 1,0-1,0 0,1 1,-1-1,1 0,0 0,0 0,0-1,0 1,1-1,-1 0,1 0,-1 0,1 0,3 1,33 28,-37-28,0 0,0 0,0 0,-1 0,1 0,-1 1,0-1,0 1,0-1,0 1,-1 0,0 0,1 0,-2 0,1 0,0 0,-1 0,1 0,-1 0,0 0,-1 0,1 0,-1 1,0-1,0 0,0-1,0 1,0 0,-1 0,0 0,0-1,0 1,0-1,-1 0,1 1,-4 2,-4 1,-1-1,0 0,-1 0,1-1,-1-1,0 0,-1 0,1-2,0 1,-1-1,0-1,-11 0,-18-15,29 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5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0,'1'85,"1"-24,-3 1,-2-1,-7 27,-53 207,51-166,13-117</inkml:trace>
  <inkml:trace contextRef="#ctx0" brushRef="#br0" timeOffset="282.974">1 451,'53'-4,"21"-3,9 1,-5-3,-12-1,-11 1,-11 3,-13-3,-6 1,-4 1,1 2,-4-3,-6 0</inkml:trace>
  <inkml:trace contextRef="#ctx0" brushRef="#br0" timeOffset="739.623">762 0,'-76'278,"65"-238,1 0,3 1,1-1,2 1,2 0,3 41,-1-77,1-1,0 1,0-1,0 1,0-1,1 0,-1 1,1-1,1 0,-1 0,0-1,1 1,0 0,0-1,0 1,0-1,0 0,1 0,0 0,-1-1,1 1,0-1,0 0,0 0,1 0,-1-1,0 1,1-1,-1 0,1-1,-1 1,1-1,-1 1,1-1,-1-1,1 1,-1-1,1 0,-1 0,1 0,-1 0,0-1,1 1,1-3,200-126,-205 129,-1 0,1 1,0-1,0 1,0-1,0 1,0 0,0-1,0 1,0 0,0 0,0-1,0 1,0 0,0 0,0 0,0 0,0 1,0-1,0 0,0 0,0 0,0 1,0-1,0 1,0-1,0 0,-1 1,1 0,0-1,0 1,0 0,-1-1,1 1,0 0,-1 0,1-1,0 1,-1 0,1 0,-1 0,0 0,1 1,8 50,-7-31,-2-17,0-1,1 1,-1 0,1-1,-1 1,1 0,0-1,0 1,1-1,-1 1,1-1,-1 0,1 0,0 0,1 0,-1 0,0 0,1 0,-1-1,1 1,0-1,0 0,0 0,0 0,0 0,1 0,-1-1,1 0,-1 1,1-1,-1 0,1-1,0 1,18-3</inkml:trace>
  <inkml:trace contextRef="#ctx0" brushRef="#br0" timeOffset="1085.978">1355 621,'25'-11,"-5"4,0-1,-1-1,0 0,0-2,-1 0,0-1,-1-1,-1 0,15-16,-30 28,1 0,-1-1,1 1,-1 0,1-1,-1 1,0-1,0 0,1 0,-1 1,0-1,-1 0,1 0,0 0,-1 0,1 0,-1 0,1 0,-1 0,0 0,0 0,0 0,0 0,0 0,0 0,-1 0,1 0,-1 0,1 0,-1 0,0 0,0 0,0 0,0 1,0-1,0 0,0 1,0-1,-1 1,1-1,-1 1,1-1,-1 1,0 0,1 0,-1 0,0 0,0 0,0 0,-1 0,-6 2,-1 0,1 0,0 1,-1 1,1-1,0 2,1-1,-1 1,0 0,1 1,0 0,0 0,1 1,-1 0,1 0,0 1,1 0,0 0,0 0,0 1,1 0,0 0,1 0,-1 2,1-4,1 0,-1 1,1-1,1 1,-1 0,1 0,0 0,1 0,0 1,0-1,0 0,1 0,0 1,1-1,0 0,0 1,0-1,1 0,0 0,0 0,1 0,-1-1,2 1,-1-1,1 1,0-1,0 0,1 0,0-1,0 0,0 0,0 0,1 0,0-1,0 0,0 0,0 0,1-1,0 0,4 1,4 3,1-1,0-1,0-1,0 0,0-1,1-1,-1-1,1 0,0-1,-1 0,1-2,8-1,-7-3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03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30 189,'0'-12,"0"30,0 32,-16 203,4-6,12-246,0 0,-1 0,1 0,0-1,0 1,0 0,0 0,0 0,0 0,0 0,0 0,0 0,1 0,-1 0,0 0,1 0,-1 0,1 0,-1 0,1 0,-1 0,1-1,-1 1,1 0,0 0,-1-1,1 1,0 0,0-1,0 1,-1-1,1 1,0-1,0 0,0 1,0-1,0 0,0 1,0-1,0 0,0 0,0 0,0 0,0 0,0 0,0 0,0 0,0 0,0-1,43-29,-33 22,24-20,2 2,1 2,1 1,1 2,1 1,16-3,-54 21,1 1,0 0,-1-1,1 1,0 0,0 1,0-1,0 1,0 0,0-1,0 2,-1-1,1 0,0 1,0 0,0 0,0 0,-1 0,1 1,0-1,-1 1,1 0,-1 0,0 1,0-1,0 0,0 1,0 0,0 0,-1 0,1 0,-1 0,0 0,0 1,0-1,0 1,-1-1,1 1,-1 0,0 0,1 3,-2 4,0 0,-1 0,0 1,-1-1,0-1,0 1,-1 0,-1 0,0-1,0 0,-1 0,0 0,-1 0,0-1,0 0,-1 0,0-1,-1 0,0 0,0 0,-1-1,0-1,0 1,-6 2,5-3,0 1,-1-1,1-1,-2 0,1 0,0-1,-1-1,1 0,-1 0,0-1,0-1,0 0,0-1,0 0,-1 0,1-2,0 1,1-1,-1-1,-3-2,12 5,1-1,0-1,0 1,0 0,-1 0,1-1,1 1,-1-1,0 0,0 0,1 1,-1-1,0 0,1 0,0-1,0 1,0 0,0 0,0 0,0-1,0 1,1-1,-1 1,1 0,-1-1,1 1,0-1,0 1,0-1,1 1,-1-1,1 1,-1-1,1 1,0-1,45-73,-31 59</inkml:trace>
  <inkml:trace contextRef="#ctx0" brushRef="#br0" timeOffset="3079.269">680 725,'47'1,"-26"0,0 0,0-2,1 0,-1-2,0 0,11-4,-28 5,1 0,0 0,-1-1,0 0,1 0,-1 0,0 0,-1 0,1-1,-1 0,1 0,-1 0,0 0,0 0,-1-1,1 1,-1-1,0 0,0 1,-1-1,0 0,1 0,-2 0,1 2,0-1,-1 1,1 0,-1 0,0-1,0 1,0 0,-1 0,1-1,-1 1,0 0,0 0,0 0,0 0,0 0,-1 0,1 0,-1 0,0 1,0-1,0 0,0 1,0 0,-1-1,1 1,-1 0,1 0,-1 0,0 1,0-1,0 1,0-1,0 1,0 0,-2 0,-3 1,0 0,0 0,0 1,-1 0,1 0,0 1,0 0,1 1,-1 0,0 0,1 0,0 1,0 0,0 1,0-1,0 1,1 1,0-1,0 1,1 0,0 0,0 1,0 0,1 0,0 0,0 0,0 1,1-1,-2 8,5-14,-3 2,1 1,0 0,0 0,0 0,1 0,-1 0,1 0,0 0,0 0,1 0,-1 1,1-1,0 0,0 1,0-1,1 0,-1 0,1 1,0-1,0 0,1 0,-1 0,1 0,0 0,0 0,0-1,1 2,3 1,-1 0,1-1,0 1,0-1,1-1,0 1,-1-1,1 0,1-1,-1 0,0 0,1 0,0-1,0 0,-1-1,1 1,0-2,0 1,0-1,0 0,8-2,-2 1,-1-1,1 0,0-2,-1 1,1-2,-1 1,0-2,-1 0,1-1,-1 0,0 0,2-4,26-22,-3-2,0-2,-3-2,-1 0,-2-2,-1-2,-3-1,-1 0,-3-2,-2-1,-1-1,-3-1,-2 0,8-46,-21 92,-1 0,0-1,0 1,-1 0,1-1,0 1,-1 0,0-1,0 1,0 0,0-1,-1 1,1 0,-1-1,0 1,0 0,0 0,0-1,-1 1,1 0,-1 0,0 1,1-1,-1 0,-1 1,1-1,-2-1,2 5,0 0,-1 0,1 0,0 0,0 0,0 1,0-1,0 1,0 0,1-1,-1 1,0 0,1 0,-1 0,1 0,0 0,0 0,-1 0,2 1,-1-1,0 0,0 2,-7 21,2 1,1 1,1-1,1 0,1 1,2 0,0-1,3 13,-1 12,-1 392,10-382,0-72,-7-3</inkml:trace>
  <inkml:trace contextRef="#ctx0" brushRef="#br0" timeOffset="3277.898">1047 358,'38'10,"28"2,6 0,-3-2,-9-3,-10-3,-9-2,-6-1,-4-1,-3 0,-7-1</inkml:trace>
  <inkml:trace contextRef="#ctx0" brushRef="#br0" timeOffset="3712.089">1668 414,'-4'16,"2"1,0 0,1 0,0 1,2-1,0 0,0 0,2 0,0 0,1-1,6 15,-9-28,0-1,1 0,-1 0,1 0,-1 0,1 0,-1-1,1 1,0 0,0-1,0 1,0-1,0 0,0 1,1-1,-1 0,0 0,0-1,1 1,-1 0,1-1,-1 0,1 1,-1-1,0 0,1 0,-1 0,1-1,-1 1,1-1,-1 1,0-1,1 0,-1 0,0 0,1 0,-1 0,0 0,0-1,0 1,0-1,0 1,-1-1,1 0,0 0,1-1,168-185,-170 187,-1 1,0-1,0 0,1 1,-1-1,0 1,1-1,-1 1,0-1,1 1,-1-1,1 1,-1-1,1 1,-1 0,1-1,-1 1,1 0,0-1,-1 1,1 0,-1 0,1-1,0 1,-1 0,1 0,0 0,-1 0,1 0,0 0,-1 0,1 0,-1 0,1 0,0 1,-1-1,1 0,0 0,-1 1,1-1,-1 0,1 0,-1 1,1-1,-1 1,1-1,-1 1,1-1,-1 1,1-1,-1 1,0-1,1 1,-1-1,0 1,0-1,1 1,-1 0,0-1,0 1,0 0,3 49,-3-34,1-11,-1 0,1 0,0 0,0 0,0 0,1 0,0 0,0 0,0 0,1 0,-1-1,1 0,0 1,0-1,1 0,-1 0,1-1,0 1,0-1,0 0,0 0,1 0,-1 0,1-1,0 0,0 0,0 0,0 0,0-1,0 0,0 0,0 0,0-1,1 0,-1 0,0 0,0-1,0 1,1-1,-1 0,0-1,3-1,1 0,0-1,-1 0,1 0,-1-1,0 0,0 0,-1-1,0 0,0 0,0-1,-1 0,0 0,0-1,0 1,-1-1,-1 0,1-1,-1 1,-1-1,1 0,-2 0,2-3,0-12</inkml:trace>
  <inkml:trace contextRef="#ctx0" brushRef="#br0" timeOffset="4082.899">2458 640,'26'-6,"-1"-2,1 0,-2-1,1-2,-2 0,1-2,-1-1,-1 0,2-4,-21 16,0 1,0-1,0 0,-1 0,1-1,-1 1,1-1,-1 1,0-1,0 0,0 1,0-1,-1 0,1 0,-1-1,1 1,-1 0,0 0,-1-1,1 1,0 0,-1-1,0 1,0 0,0-1,0 1,0-1,-1 1,0 0,1-1,-1 1,0 0,-1 0,1-1,-1 1,1 0,-1 1,0-1,0 0,0 0,0 1,-1-1,1 1,-1 0,-2-2,-3 2,0 0,-1 1,0 0,1 0,-1 1,0 0,1 1,-1-1,0 2,1-1,-1 1,1 1,0 0,0 0,0 0,0 1,0 0,1 1,-1-1,1 1,0 1,1 0,0 0,0 0,0 0,0 1,1 0,0 0,1 1,-1-1,2 1,-1 0,1 0,0 0,1 1,-1-1,1 3,2-5,-1 1,1 0,0-1,1 1,0 0,0-1,0 1,1-1,0 1,0-1,0 0,1 0,0 0,0 0,1-1,0 1,0-1,0 0,0 0,1 0,0 0,0-1,0 0,0 0,1 0,0-1,0 0,0 0,0 0,0-1,0 0,1 0,-1-1,1 1,1-1,17 3</inkml:trace>
  <inkml:trace contextRef="#ctx0" brushRef="#br0" timeOffset="4481.657">2938 556,'18'-3,"0"0,0-1,-1-1,1-1,-1 0,-1-1,1-1,-1-1,0 0,-1-1,0 0,-1-2,0 1,10-12,-23 21,1 1,0-1,0 0,0 1,-1-1,1 0,-1 0,0 0,1 0,-1 0,0 0,0-1,-1 1,1 0,0-1,-1 1,1 0,-1-1,0 1,1 0,-1-1,0 1,-1-1,1 1,0 0,-1-1,1 1,-1-1,0 1,0 0,0 0,0 0,0 0,0-1,-1 1,1 1,-1-1,1 0,-1 0,0 1,0-1,0 0,0 1,0 0,0 0,0-1,0 1,0 0,0 1,-1-1,1 0,0 1,-1-1,-10 2,0 1,1 0,-1 0,1 2,0-1,0 2,0 0,0 0,1 1,-1 0,2 1,-1 0,1 1,0 0,0 1,-2 3,-64 92,74-100,1 0,-1-1,1 1,0 0,0 0,0 0,0 0,1 0,-1 0,1 0,0 0,0 0,1 1,-1-1,1 0,0 0,0-1,0 1,1 0,-1 0,1 0,0-1,0 1,0-1,1 0,-1 1,1-1,0 0,0 0,0 0,12 6,-1-1,1-1,1 0,-1-1,1 0,0-1,0-1,1-1,-1 0,1-1,-1-1,1-1,0 0,0-1,-1 0,5-3,87-23,-90 17</inkml:trace>
  <inkml:trace contextRef="#ctx0" brushRef="#br0" timeOffset="4981.227">3389 612,'-6'45,"33"-63,145-221,-172 238,1 0,-1 0,1-1,0 1,0 0,-1 0,1 0,0 0,0 0,0 0,0 0,0 0,0 0,1 0,-1 1,0-1,0 0,1 1,-1-1,0 1,1 0,-1-1,0 1,1 0,-1 0,0-1,1 1,-1 0,1 1,-1-1,0 0,1 0,-1 1,0-1,1 0,-1 1,0-1,1 1,-1 0,0 0,0-1,0 1,0 0,0 0,0 0,0 0,1 1,18 55,-19-50,1 0,-1 0,1 0,1 0,-1-1,1 1,0-1,1 1,-1-1,1 0,1-1,-1 1,1-1,0 1,0-1,0-1,1 1,-1-1,1 0,0 0,1-1,3 2,-4-3,0 0,0-1,0 0,0 0,0-1,1 0,-1 0,0 0,0-1,0 0,0 0,0 0,0-1,0 0,0 0,-1 0,1-1,-1 0,1 0,-1 0,0-1,0 0,-1 0,3-2,2-3,-1 0,1 0,-2-1,1 0,-1-1,-1 0,0 0,-1 0,0-1,0 1,1-9,15-58,-16 53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3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149 534,'-12'7,"1"0,-1 0,1 2,0-1,1 1,0 1,1 0,-1 0,2 1,0 0,0 0,1 1,0 0,-2 7,8-17,0 0,0 0,1 0,-1 0,1 0,-1 0,1 0,-1 0,1 0,0 0,0 0,0 0,0 0,1 0,-1 0,0 0,1 0,-1 0,1 0,0 0,0 0,0 0,0-1,0 1,0 0,0-1,0 1,1-1,-1 1,1-1,-1 1,1-1,0 0,-1 0,1 0,0 0,0 0,0 0,0 0,0-1,-1 1,2-1,86-8,49-90,-135 97,-1 0,1 0,-1 0,1 1,-1-1,1 1,-1 0,1-1,0 1,-1 1,1-1,-1 0,1 1,-1-1,1 1,-1 0,1 0,-1 0,1 0,-1 0,0 0,0 1,1-1,-1 1,0-1,0 1,-1 0,1 0,0 0,-1 0,1 0,-1 0,1 0,-1 1,0-1,0 1,0-1,0 1,-1-1,1 1,-1 0,24 32,-20-30,1-1,1 1,-1-1,0 0,1 0,0-1,0 0,0 0,1 0,-1-1,0 0,1 0,0 0,-1-1,1 0,0 0,0-1,0 0,-1 0,1-1,0 1,0-1,-1-1,1 0,0 0,-1 0,0 0,1-1,-1 0,3-3,15-8,0 0,-1-2,-1 0,-1-2,0-1,-2 0,2-3,-1-1,0 0,-1-2,-1 0,-2-2,-1 1,0-2,-3 0,0-1,-1 0,-2 0,-1-1,-2 0,0-7,-4 26,-1-1,-1 1,0 0,-1 0,0 0,-1 0,0 0,0 0,-1 0,-1 0,0 1,0 0,-1 0,0 0,-1 0,0 1,-1 0,0 0,-5-5,10 12,-1 1,1-1,-1 0,0 1,0-1,0 1,0 0,0 0,0 0,0 1,0-1,0 1,-1-1,1 1,0 0,0 0,0 1,0-1,0 1,-1-1,1 1,0 0,0 0,0 0,0 1,1-1,-1 1,0 0,1-1,-1 1,1 0,-1 1,1-1,-1 1,-65 89,60-69,0 0,2 1,1 0,0 0,2 0,1 1,0-1,2 1,1-1,1 1,2-1,0 0,1 1,1-2,1 1,2-1,0 0,1-1,2 0,0-1,1 0,10 12,3-2,0-1,2-2,1 0,2-2,0-1,2-1,0-2,2-2,0-1,1-1,1-2,0-2,1-1,27 4,-33-8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3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354 339,'-45'8,"0"2,1 2,0 2,1 1,-30 17,27-2,45-30,0 1,0-1,0 1,1-1,-1 1,0-1,1 1,-1 0,0-1,1 1,-1 0,1 0,-1-1,1 1,-1 0,1 0,-1 0,1 0,0-1,-1 1,1 0,0 0,0 0,0 0,0 0,0 0,0 0,0 0,0 0,0 0,0 0,1-1,-1 1,0 0,0 0,1 0,-1 0,1 0,-1-1,1 1,-1 0,1 0,0-1,-1 1,1 0,0-1,-1 1,1-1,0 1,0-1,13 7,0-1,1-1,0-1,0 0,0 0,0-2,0 0,1-1,5 0,23 3,-43-4,0 0,1 0,-1 0,1 0,-1 0,0 0,1 0,-1 0,0 0,1 1,-1-1,0 1,0-1,1 1,-1-1,0 1,0 0,0 0,0 0,0-1,0 1,0 0,0 0,0 0,0 0,0 1,0-1,-1 0,1 0,-1 0,1 1,-1-1,1 0,-1 1,0-1,1 0,-1 1,0-1,0 0,0 1,0-1,0 0,0 1,-1-1,1 0,0 1,-1-1,1 0,-1 1,1-1,-1 0,0 0,1 0,-1 0,0 1,0-1,0 0,0 0,0 0,-102 83,5-7,97-75,-1 0,1-1,-1 1,1 0,0 0,0-1,-1 1,2 0,-1 0,0 1,0-1,0 0,1 0,-1 0,1 0,0 1,0-1,0 0,0 0,0 0,0 1,0-1,1 0,-1 0,1 0,0 0,0 1,-1-1,1 0,0 0,1-1,-1 1,0 0,1 0,-1-1,1 1,-1 0,1-1,0 1,-1-1,1 0,0 0,0 0,1 1,97 38,-94-38,-5-2,3 2,1 0,-1 0,1 0,-1 0,1-1,0 0,0 0,-1 0,1-1,0 1,0-1,0-1,0 1,-1 0,1-1,0 0,0 0,-1-1,1 1,-1-1,1 0,-1 0,1-1,-1 1,0-1,0 0,-1 0,1 0,8-17,-1 1</inkml:trace>
  <inkml:trace contextRef="#ctx0" brushRef="#br0" timeOffset="234.563">268 1,'-13'104,"4"0,5 0,4 1,5 0,13 66,13 79,-3-88,7-86,-25-62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0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114 479,'-5'19,"-1"17,0 6,1 1,2-2,0-3,2-4,1-2,-5-7,-1-7</inkml:trace>
  <inkml:trace contextRef="#ctx0" brushRef="#br0" timeOffset="246.031">1 28,'0'0</inkml:trace>
  <inkml:trace contextRef="#ctx0" brushRef="#br0" timeOffset="695.694">255 931,'11'-79,"3"-1,4 2,13-34,-2 59,-28 52,0 0,-1 0,1 1,0-1,0 0,0 1,-1-1,1 0,0 1,0-1,0 1,0-1,0 1,0 0,0-1,0 1,0 0,0 0,1 0,-1 0,0 0,0 0,0 0,0 0,0 0,0 0,0 1,0-1,0 0,0 1,0-1,0 1,0-1,0 1,0-1,0 1,0 0,-1-1,1 1,0 0,0 0,-1 0,1-1,-1 1,1 0,-1 0,1 0,-1 0,1 0,-1 0,0 1,5 7,-1 1,0 0,-1 0,0 0,0 1,-1-1,-1 1,0-1,0 1,-1 3,19 90,-17-100,-1-1,1 1,0 0,1-1,-1 1,1-1,-1 0,1 1,0-1,0-1,0 1,1 0,-1-1,0 1,1-1,0 0,0-1,-1 1,1 0,0-1,0 0,1 0,-1 0,0-1,0 1,0-1,0 0,1 0,-1 0,0-1,0 0,0 0,0 0,0 0,0 0,0-1,0 0,0 1,-1-2,1 1,-1 0,1-1,7-9,0 1,-2-2,1 1,-2-2,0 1,0-1,-1 0,-1 0,2-8,9-16,28-66,-36 86</inkml:trace>
  <inkml:trace contextRef="#ctx0" brushRef="#br0" timeOffset="945.229">1130 592,'-5'34,"-1"15,0 5,1-7</inkml:trace>
  <inkml:trace contextRef="#ctx0" brushRef="#br0" timeOffset="1183.288">961 198,'0'0</inkml:trace>
  <inkml:trace contextRef="#ctx0" brushRef="#br0" timeOffset="1450.289">1441 0,'10'27,"0"0,-2 1,-1 0,-1 1,-2-1,1 29,-4-53,3 53,-2 0,-2-1,-3 1,-2-1,-5 12,-20 118,9-96,19-86,3-3</inkml:trace>
  <inkml:trace contextRef="#ctx0" brushRef="#br0" timeOffset="1683.857">1242 423,'39'5,"26"6,8 1,-4-1,-9-2,-10-4,-9-1,-11 2,-6 1,-2-1,-5-1</inkml:trace>
  <inkml:trace contextRef="#ctx0" brushRef="#br0" timeOffset="1904.953">1892 649,'0'24,"0"8</inkml:trace>
  <inkml:trace contextRef="#ctx0" brushRef="#br0" timeOffset="2152.981">1864 282,'0'0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25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137 436,'44'-20,"-2"-3,-1-1,-1-2,-1-2,-1-1,20-22,-50 45,0-1,0 1,-1-1,0-1,0 1,0-1,-1-1,-1 1,1-1,-1 0,-1 0,1 0,-2-1,1 0,-1 0,-1 0,0 0,0 0,-1 0,0 0,-1-6,0 17,0 1,0-1,-1 0,1 0,0 0,-1 0,1 0,-1 1,1-1,-1 0,0 0,1 0,-1 0,0-1,0 1,0 0,1 0,-1 0,0-1,0 1,0 0,0-1,0 1,-1-1,1 1,0-1,0 1,0-1,0 0,0 0,-1 0,1 1,0-1,0 0,0-1,-1 1,1 0,0 0,0 0,0-1,0 1,-1 0,1-1,0 1,0-1,0 0,0 1,0-1,0 0,0 1,1-1,-1 0,0 0,0 0,0 0,1 0,-1 0,0 0,1 0,-1 0,1 0,0 0,-1 0,1-1,0 1,0 0,-1-1,-9 30,2 1,0 0,2 0,1 1,1-1,1 18,-3 18,-8 294,12-167,2-145,-3 1,-1-1,-2 0,-2 0,-3 0,-1-2,-3 1,-1-2,-2 0,-6 6,21-44,0-1,-1 1,1-1,-1 1,-1-1,1 0,-1-1,0 1,0-1,0 0,0 0,-1 0,0-1,0 0,0 0,0 0,0-1,0 0,-1 0,1-1,-1 0,1 0,-1 0,0-1,1 0,-1 0,0-1,1 0,-1 0,1 0,-1-1,1 0,0 0,0-1,0 1,0-1,0-1,0 1,1-1,0 0,-1 0,2-1,-2-1,-2-8,0 0,1-1,1 1,1-2,0 1,1-1,0 1,1-1,1 0,1-1,0 1,1 0,1 0,0 0,1 0,1 0,0 0,1 0,1 1,1 0,0 0,1 0,0 1,1 0,1 0,0 1,1 0,0 1,7-6,14-12,1 3,1 0,1 2,1 2,1 1,1 2,1 1,1 3,10-3,103-28,-131 44</inkml:trace>
  <inkml:trace contextRef="#ctx0" brushRef="#br0" timeOffset="244.033">844 803,'0'24,"0"8</inkml:trace>
  <inkml:trace contextRef="#ctx0" brushRef="#br0" timeOffset="515.526">871 267,'0'0</inkml:trace>
  <inkml:trace contextRef="#ctx0" brushRef="#br0" timeOffset="749.591">1097 973,'17'-65,"3"1,2 1,4 1,6-8,-24 53,-6 11,0 0,0 0,1 0,0 1,0-1,1 1,-1 0,1 0,0 0,1 1,-1-1,1 1,3-3,-6 8,0 1,0-1,0 0,-1 0,1 1,0-1,-1 1,1 0,-1-1,0 1,1 0,-1 0,0 0,0 0,0 0,-1 0,1 0,0 0,-1 0,1 0,-1 0,0 1,1-1,-1 0,0 0,-1 0,1 0,0 1,-1-1,1 0,-1 2,1-2,-1 9,0 0,1 1,0-1,0 0,2 0,-1 0,1 0,1 0,0 0,1 0,0-1,0 1,1-1,0-1,1 1,0-1,1 1,0-2,0 1,9 6,-14-13,1-1,0 0,0 0,0 0,0 0,0 0,0-1,0 0,0 1,0-1,0 0,0 0,0-1,0 1,0-1,0 1,0-1,0 0,0 0,0 0,0-1,-1 1,1-1,-1 1,1-1,-1 0,1 0,-1 0,2-2,55-77,-49 64,-7 12,-1 0,1 0,1 1,-1-1,1 1,-1 0,1 0,0 0,0 1,1-1,-1 1,1 0,0 0,0 1,0-1,0 1,3-1,11-1</inkml:trace>
  <inkml:trace contextRef="#ctx0" brushRef="#br0" timeOffset="1344.497">1888 606,'-20'7,"0"0,1 1,0 1,1 1,0 1,0 0,1 1,1 1,0 1,1 0,-8 10,20-21,-1 0,1 0,0 0,0 0,1 0,-1 1,1 0,0-1,0 1,0 0,0 0,0 0,1 0,0 0,0 0,0 0,0 1,1-1,0 0,-1 0,2 1,-1-1,0 0,1 1,0-1,0 0,0 0,0 0,1 0,0 0,0 0,0 0,0-1,0 1,1-1,0 1,-1-1,1 0,0 0,1 0,-1 0,1-1,-1 1,1-1,0 0,2 1,6-2,-1-1,1 0,-1 0,1-1,-1-1,1 0,-1-1,0 0,0 0,0-1,0-1,-1 0,0 0,0-1,0 0,-1-1,0 0,0-1,0 0,-1 0,0 0,-1-1,0-1,2-2,-6 8,-3 2,1 0,-1 0,1 1,0-1,0 0,0 1,0-1,0 1,0-1,0 1,1-1,-1 1,0 0,1 0,-1 0,1 0,0 0,-1 0,1 0,0 0,-1 0,1 1,0-1,0 1,0-1,0 1,-1 0,1 0,0 0,0 0,0 0,0 0,0 0,0 1,12 31,-13-28,0 0,0-1,1 1,-1-1,1 0,-1 1,1-1,0 0,1 0,-1 0,0 0,1 0,-1-1,1 1,0-1,0 1,0-1,0 0,1 0,-1-1,3 2,2-1,1 1,0-1,0-1,0 0,0 0,0-1,0 0,0 0,0-1,0 0,0-1,0 0,0 0,0-1,-1 0,1-1,-1 0,0 0,0 0,-1-1,1-1,2-1,14-14,-1-1,-1-2,0 0,-2-1,-1-1,-1 0,-1-2,-2 0,0-1,-1-4,-5 9,-1 0,-1-1,-1 0,-1 0,-1-1,-2 1,0-1,-2 0,-1 1,0-1,-2 1,-2-1,0 0,-38-70,41 93,0 1,1-1,-1 1,0 0,-1 0,1 0,0 0,-1 0,1 0,-1 0,1 1,-1 0,0-1,0 1,1 0,-1 0,0 0,0 1,0-1,0 1,0 0,0-1,0 1,0 1,0-1,0 0,0 1,0-1,0 1,0 0,0 0,-2 1,-6 7,1-1,0 1,1 1,-1 0,2 0,0 1,0 0,1 0,0 1,1 0,0 0,1 1,0-1,1 1,1 0,0 1,1-1,0 0,1 4,-2 10,2 1,1-1,2 1,0-1,2 0,1 0,1 0,1-1,1 0,2 0,0-1,2 0,1-1,1 0,1-1,0-1,2 0,1-2,0 0,2 0,0-2,12 8,-17-12,1-1,1-1,0-1,1 0,0-1,0-1,1-1,0 0,0-1,1-2,0 0,0-1,1-1,-1 0,12-1,12-14,-26 5</inkml:trace>
  <inkml:trace contextRef="#ctx0" brushRef="#br0" timeOffset="3328.791">3553 493,'22'203,"30"23,-52-223,0-1,0 1,1-1,-1 1,1-1,-1 0,1 1,0-1,0 0,0 1,0-1,1 0,-1 0,0 0,1 0,-1 0,1-1,0 1,0 0,0-1,0 1,0-1,0 1,0-1,0 0,0 0,1 0,-1 0,0-1,1 1,-1 0,0-1,1 0,-1 0,1 0,-1 0,1 0,-1 0,1 0,-1-1,0 1,1-1,-1 0,0 0,1 0,-1 0,0 0,0 0,0 0,6-7,-1 0,0 0,0 0,-1-1,0 0,-1 0,0-1,0 1,2-10,7-10,150-326,-124 244,-35 110,-2 5</inkml:trace>
  <inkml:trace contextRef="#ctx0" brushRef="#br0" timeOffset="4032.978">4455 521,'-8'6,"-61"45,3 2,2 3,-34 40,62-28,36-66,-1 0,1 0,-1 0,1-1,0 1,0 0,0 0,0 0,0 0,1 0,-1 0,0 0,1 0,0 0,-1-1,1 1,0 0,0 0,0-1,0 1,0-1,0 1,0-1,1 1,-1-1,1 0,-1 1,1-1,-1 0,1 0,0 0,-1 0,1 0,0-1,0 1,0-1,1 1,5-1,-1 0,0 0,1-1,-1 0,0 0,1-1,-1 0,0-1,-1 1,1-1,0 0,-1-1,1 0,-1 0,0 0,0-1,-1 0,4-4,179-202,-136 152,-51 59,1 0,-1 0,0 0,0 0,0 0,0 0,0 1,1-1,-1 1,0-1,0 1,0-1,0 1,0-1,0 1,0 0,0 0,-1-1,1 1,0 0,0 0,-1 0,1 0,0 0,-1 0,1 0,-1 0,1 0,-1 0,0 0,1 0,-1 1,0-1,0 0,0 0,0 0,0 0,0 1,0-1,0 0,0 0,0 0,-1 0,1 0,-1 1,1-1,-1 0,1 0,0 1,-1 9,0-1,1 1,1 0,0-1,0 1,1-1,0 1,1-1,0 0,1 0,0 0,0 0,1-1,1 1,-1-1,1-1,1 1,0-1,0 0,1 0,-1-1,2 0,-1-1,1 0,0 0,0-1,0 0,1 0,0-1,1 0,5-5,1 0,-1-1,1-1,-1 0,0-1,0-1,-1-1,1 0,-1-1,-1 0,1-1,-1-1,-1-1,1 1,-2-2,1 0,-2-1,1 0,-1 0,1-5,-2 8,18-22,-2 0,-1-2,-1-1,-2 0,-2-2,-1-1,-1 0,-3-1,-1-1,7-32,-14 51,-2-1,0-1,-2 1,0 0,-1-1,-1 0,-2 1,0-1,-3-13,4 31,0 1,0 0,-1 0,1 0,-1 0,0 0,0 0,0 0,-1 0,1 0,-1 0,1 1,-1-1,0 1,0-1,0 1,0-1,0 1,-1 0,1 0,-1 0,1 1,-1-1,0 1,0-1,0 1,0 0,0 0,0 0,0 0,0 1,0-1,0 1,0 0,0 0,-1 0,1 0,0 0,0 1,-1 0,-8 7,0 1,1 1,0 0,0 1,2 0,-1 0,1 1,1 0,0 1,1 0,0 0,1 0,1 1,0 0,0 0,2 1,-2 8,-1 3,1 1,1 0,2 0,0 0,2 0,1 0,1 0,2 0,0 0,2 0,1-1,1 0,10 22,-14-35,1-1,0 0,1 0,0 0,1-1,0 0,1 0,0-1,1 0,0 0,0-1,1 0,0-1,1 0,0-1,0 0,1-1,-1 0,2 0,-1-2,0 1,1-1,9 1,-16-6,-1 1,1-1,-1 0,1 0,-1-1,1 0,-1 0,0 0,0 0,0-1,0 0,-1 0,1 0,-1-1,1 1,-1-1,0 0,1-2,6-9</inkml:trace>
  <inkml:trace contextRef="#ctx0" brushRef="#br0" timeOffset="4318.956">5528 436,'-3'15,"0"0,1 0,1 0,0 0,1 0,0 0,1 0,1 0,1 0,0 0,0 0,2-1,0 0,0 0,2 0,-1 0,2-1,0 0,0-1,1 0,8 8,-12-17,0 0,1-1,-1 1,1-1,-1 0,1-1,0 1,-1-1,1 0,0-1,0 1,0-1,0 0,-1-1,1 1,0-1,0-1,0 1,-1-1,1 0,-1 0,1 0,-1-1,0 0,8-3,-1-1,-1 0,1-1,-1 0,-1-1,1 0,-2 0,1-1,6-10,-4 3,-1-1,0 0,-2 0,0-1,-1 0,-1-1,0 0,-2 0,2-12,-4 9</inkml:trace>
  <inkml:trace contextRef="#ctx0" brushRef="#br0" timeOffset="4701.733">6120 634,'35'-6,"-1"0,0-2,-1-2,29-12,-53 18,0 0,-1 0,1-1,-1 0,0 0,-1-1,1 0,-1 0,0-1,-1 0,1 0,-2-1,1 0,-1 0,0 0,0 0,-1-1,0 0,-1 0,0-1,-2 7,0 0,-1 0,1 0,-1 0,0 0,0 0,0 0,0 0,-1 0,1 0,-1 0,0 0,0 0,0 0,0 0,0 0,-1 1,1-1,-1 1,0-1,0 1,0 0,0-1,0 1,0 0,-1 0,1 0,0 1,-1-1,0 1,1-1,-1 1,0 0,0 0,0 0,0 0,0 1,0-1,0 1,0 0,0-1,0 2,0-1,0 0,0 0,0 1,0 0,1-1,-1 1,0 0,0 1,0-1,1 0,-12 4,1 0,0 0,0 1,0 0,1 1,0 1,1 0,0 1,0 0,0 0,1 1,1 1,0-1,0 2,1-1,1 1,0 0,0 1,1 0,1 0,0 0,1 0,0 1,1 0,-1 13,4-23,0 0,1 0,-1 0,1 0,0 0,0 0,1 0,-1 0,1-1,0 1,0 0,0-1,0 0,1 1,0-1,-1 0,1 0,0 0,0-1,0 1,1-1,-1 0,1 0,-1 0,1 0,0 0,0-1,0 0,-1 0,1 0,0 0,0-1,1 1,-1-1,0 0,0 0,0 0,0-1,0 0,1 0,141-6,-112 0</inkml:trace>
  <inkml:trace contextRef="#ctx0" brushRef="#br0" timeOffset="4996.685">6911 380,'-12'1,"0"1,1 0,-1 0,1 1,0 1,0 0,0 1,0 0,1 0,0 1,0 0,0 1,1 0,0 1,0 0,1 0,0 1,-1 2,7-6,1-1,0 0,1 0,-1 1,1-1,0 1,0-1,0 0,0 1,1-1,0 0,0 1,0-1,0 0,1 0,0 0,0 0,0 0,0 0,0-1,1 1,0-1,-1 1,1-1,1 0,-1 0,0 0,1-1,-1 1,1-1,0 0,2 1,37 40,-40-38,1-1,-1 0,0 1,-1 0,1-1,-1 1,0 0,0 0,0 1,-1-1,0 0,0 0,0 1,-1-1,1 1,-1-1,-1 0,1 1,-1-1,0 1,0-1,0 0,-1 0,0 0,0 0,0 0,-1 0,1 0,-2 1,-1 1,1-1,-1 1,0-1,0 0,-1-1,0 1,0-1,0 0,-1-1,1 0,-1 0,0 0,0-1,-1 0,1 0,-1 0,1-1,-1-1,0 1,0-1,1 0,-1-1,0 0,0 0,0-1,-6-1,-4-5</inkml:trace>
  <inkml:trace contextRef="#ctx0" brushRef="#br0" timeOffset="17019.304">391 1763,'34'-7,"-1"-1,0-2,-1-1,0-1,-1-2,0-2,-1 0,-1-2,0-2,11-10,25-65,-63 91,0 0,0 0,-1 0,1-1,-1 1,0 0,-1 0,1-1,-1 1,0 0,0-1,0 1,0 0,-1-1,0 1,0 0,0 0,0-1,-1 1,1 0,-1 0,0 1,-1-1,0-2,2 5,0 0,0 0,0 0,0 0,0 0,0 0,0 0,-1 0,1 0,0 1,0-1,-1 1,1-1,-1 1,1-1,0 1,-1-1,1 1,-1 0,1 0,-1 0,1 0,0 0,-1 0,1 0,-1 1,1-1,-1 0,1 1,0-1,-1 1,1 0,0-1,0 1,-1 0,1 0,0 0,0 0,0 0,0 0,0 0,-1 1,-31 54,4 140,18 110,13-226,-4 1,-3-1,-4 0,-3-1,-13 37,18-93,-1 0,-1 0,-1-1,-1 0,-1-1,0 0,-2-1,-1-1,0 0,-1-1,-1 0,-1-1,0-2,-1 1,-1-2,-1-1,1 0,-2-2,0 0,0-2,-21 7,40-15,0 1,-1-1,1 0,-1 0,1 0,-1-1,1 1,-1-1,0 0,1 0,-1 0,1 0,-1-1,0 0,1 1,-1-1,1 0,-1-1,1 1,0-1,0 1,-1-1,1 0,0 0,1 0,-1-1,0 1,1-1,-1 1,1-1,0 0,-1 0,2 0,-1 0,0 0,1-1,-1 1,1-1,0 1,0-1,0 1,0-1,1 1,0-1,0 0,2-13,1 1,0-1,2 1,0 0,0 0,2 0,0 1,1 0,0 1,1-1,1 2,5-6,8-17,2-6,2 1,1 2,2 1,2 1,2 1,0 2,3 2,16-11,47-20,-74 46</inkml:trace>
  <inkml:trace contextRef="#ctx0" brushRef="#br0" timeOffset="17289.8">844 2101,'4'11,"2"-1,-1 1,2-1,-1-1,1 1,1-1,-1-1,2 1,-1-1,1-1,0 0,1 0,-1 0,3-1,-7-3,1 0,-1-1,1 1,0-1,-1-1,1 1,0-1,0 0,0-1,0 1,0-1,0 0,0-1,0 1,0-1,0-1,0 1,0-1,-1 0,1 0,-1 0,1-1,-1 0,0 0,0 0,0-1,0 0,0 0,14-15,-2-1,0 0,-2-2,0 1,12-25,-12 21,11-5,-15 25</inkml:trace>
  <inkml:trace contextRef="#ctx0" brushRef="#br0" timeOffset="17657.118">1379 2328,'205'-277,"-205"276,0 0,0 0,1 0,-1 0,1 0,-1 0,0 0,1 0,0 0,-1 0,1 0,-1 0,1 1,0-1,0 0,0 0,-1 1,1-1,0 0,0 1,0-1,0 1,0-1,0 1,0-1,0 1,0 0,0 0,0-1,0 1,1 0,-1 0,0 0,0 0,0 0,0 1,0-1,0 0,0 0,0 1,0-1,0 0,0 1,0-1,0 1,0 0,0-1,0 1,0 0,0-1,-1 1,1 0,0 0,-1 0,1 0,0 0,-1 0,1 0,-1 0,6 54,-7-51,1 0,-1 0,0 0,1 0,0 0,0 0,0 0,0 0,1 0,0 0,0 0,0-1,0 1,0 0,1 0,-1-1,1 1,0-1,0 1,1-1,-1 0,1 0,-1 0,1 0,0 0,0-1,1 0,-1 1,0-1,1 0,-1 0,1-1,-1 1,1-1,0 0,0 0,0 0,3 0,5-2,0-2,0 0,0 0,-1-1,1-1,-1 0,0 0,-1-1,1-1,-1 1,0-2,-1 1,0-1,0-1,-1 0,0 0,0 0,2-5,17-15,-14 14,-3 2</inkml:trace>
  <inkml:trace contextRef="#ctx0" brushRef="#br0" timeOffset="17906.152">2310 1932,'-18'10,"-6"2,0 1,0 1,2 1,-1 0,2 2,0 1,1 1,1 0,1 2,1 0,-1 3,16-22,0 1,0 0,1 0,-1-1,1 1,0 0,0 0,0 0,0 0,0 1,1-1,-1 0,1 0,0 0,0 0,0 1,0-1,0 0,1 0,0 0,0 0,-1 0,2 0,-1 0,0 0,1 0,-1 0,1 0,0-1,0 1,0-1,0 1,0-1,3 2,10 4,0 0,0-1,1-1,-1-1,1 0,1-1,-1 0,1-2,-1 0,1-1,0 0,0-1,0-1,-1-1,1-1,-1 0,1-1,-1 0,15-7,71-44,-83 41</inkml:trace>
  <inkml:trace contextRef="#ctx0" brushRef="#br0" timeOffset="18155.189">2960 1509,'-14'39,"-10"31,-1 14,4-3,6-11,5-11,4-7,3-8,-2-10,0-7,0-4,1 1,1-1,7-3,1 0,1-5</inkml:trace>
  <inkml:trace contextRef="#ctx0" brushRef="#br0" timeOffset="18368.303">2677 1875,'39'-4,"26"2,8 2,-4 1,-10 1,-8-1,-10 0,-11 5,-6 1,-2-1,0-1,-4-1</inkml:trace>
  <inkml:trace contextRef="#ctx0" brushRef="#br0" timeOffset="18624.329">3327 2187,'0'0</inkml:trace>
  <inkml:trace contextRef="#ctx0" brushRef="#br0" timeOffset="18869.36">3383 1735,'-9'0,"-4"0</inkml:trace>
  <inkml:trace contextRef="#ctx0" brushRef="#br0" timeOffset="19103.922">3665 1932,'-6'12,"1"0,0 1,1 0,0 0,1 0,0 0,1 1,1-1,0 1,1-1,0 1,1-1,1 1,0-1,1 0,3 11,-5-22,1 1,-1 0,1 0,0 0,0-1,0 1,0-1,0 0,0 1,1-1,-1 0,1 0,-1-1,1 1,0-1,0 1,0-1,0 0,0 0,0 0,0 0,0 0,0-1,1 0,-1 1,0-1,0 0,0-1,1 1,-1 0,0-1,0 0,0 0,0 0,0 0,1-1,4-1,-1 0,1 0,-1-1,1-1,-1 1,0-1,-1 0,1-1,-1 0,0 0,0 0,-1 0,3-5,-3 0,0 1,-1-2,0 1,-1 0,-1-1,1 0,-2 0,1 1,-2-1,0 0,0 0,-1 0,-2-7,3 14,-1 1,0 0,-1 0,1 0,-1 0,1 0,-1 0,-1 0,1 1,0-1,-1 1,0 0,1-1,-1 1,-1 0,1 1,0-1,-1 1,1-1,-1 1,0 0,0 0,0 1,0-1,0 1,0 0,0 0,0 0,-1 0,1 1,0 0,0 0,-1 0,1 0,0 1,0 0,-1-1,1 2,-1-1,-15 5</inkml:trace>
  <inkml:trace contextRef="#ctx0" brushRef="#br0" timeOffset="19404.863">4061 2215,'16'-26,"2"0,1 2,0 0,2 2,19-17,-40 38,1 0,0-1,0 1,-1-1,1 1,0 0,0 0,1 0,-1-1,0 1,0 0,0 0,1 1,-1-1,0 0,1 0,-1 1,1-1,-1 0,1 1,-1 0,1-1,-1 1,1 0,0 0,-1 0,1 0,-1 0,1 0,0 0,-1 1,1-1,-1 0,1 1,-1-1,1 1,-1 0,0-1,1 1,-1 0,0 0,1 0,-1 0,0 0,0 0,0 1,0-1,0 0,0 0,0 1,0-1,-1 1,1-1,0 0,-1 1,1-1,-1 1,0 0,4 20,-5-18,0-1,1 1,0 0,0-1,0 1,0-1,1 1,-1 0,1-1,0 1,0-1,0 0,1 1,-1-1,1 0,0 1,0-1,0 0,0-1,0 1,1 0,-1-1,1 1,0-1,0 1,0-1,0 0,0-1,0 1,0 0,1-1,-1 0,0 0,1 0,-1 0,1 0,3 0,8-6,-1 0,1-1,-1-1,-1 0,1-1,-1 0,-1-1,0 0,0-1,0-1,-2 0,1 0,-1-1,-1 0,0-1,6-12,58-86,-59 87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84 389,'27'-7,"0"-1,-1-1,-1-1,1-1,-1-1,-1-1,-1-2,0 0,0-2,18-17,-36 30,-1 0,1 0,-1 0,0-1,0 1,0-1,-1 0,1 0,-1-1,-1 1,1-1,-1 1,0-1,0 0,0 0,-1 0,0 0,0 0,-1 0,1 0,-1 0,-1 0,1 0,-1 0,0 0,0 0,-1 0,0 0,0 0,0 1,-1-1,0 1,0-1,-4 1,1 1,-1 0,0 1,0 0,-1 0,1 0,-1 1,1 0,-1 0,0 1,1 0,-1 0,0 1,0 0,0 0,0 1,0 0,1 1,-1-1,0 1,1 1,0 0,-1 0,-4 3,0-2,-1 1,1 0,0 1,0 0,0 1,1 0,0 1,1 0,0 1,0 0,0 1,1 0,1 0,0 1,0 0,1 1,1-1,0 1,0 0,1 1,1 0,0-1,1 1,0 1,1-1,0 0,1 0,1 1,0-1,1 1,0-1,2 7,0-14,0 1,0 0,0-1,1 0,0 0,0 0,1 0,0-1,0 0,0 0,0 0,1 0,0-1,0 0,0 0,0-1,1 0,0 0,-1 0,1-1,0 0,0 0,0 0,0-1,1-1,4 1,13 1,1-2,0 0,0-2,0-1,0-1,21-6,-20 4,0-2,-1 0,0-2,0 0,-1-2,-1-1,0-1,-1-1,0-1,6-7,-12 5</inkml:trace>
  <inkml:trace contextRef="#ctx0" brushRef="#br0" timeOffset="376.8">592 473,'260'-276,"-196"220,-64 56,1 0,0 0,0 1,0-1,0 1,0-1,-1 1,1-1,0 1,0-1,-1 1,1-1,0 1,-1 0,1 0,-1-1,1 1,-1 0,1 0,-1 0,0-1,1 1,-1 0,0 0,0 0,1 0,-1 0,0 0,0 0,0-1,0 1,0 0,0 0,-1 0,1 0,0 0,0 0,-1 0,1 0,0-1,-1 1,1 0,-1 0,1 0,-1-1,1 1,-1 0,0-1,1 5,-6 27,2-23,1 1,1-1,0 0,0 1,1-1,0 1,0-1,1 1,0-1,1 1,0-1,1 1,0-1,0 0,1 0,0 1,1-2,0 1,0 0,1-1,0 0,2 2,-3-8,-1 0,0 0,1 0,-1-1,1 1,-1-1,1 0,0 0,-1-1,1 1,0-1,0 1,0-1,0-1,-1 1,1 0,0-1,0 0,-1 0,1 0,0 0,-1 0,1-1,-1 0,83-47,-57 27,-1-2,-1-1,-2-1,0-1,-2-1,8-14,13-33,-32 57</inkml:trace>
  <inkml:trace contextRef="#ctx0" brushRef="#br0" timeOffset="977.181">1410 389,'35'-8,"-1"-2,0 0,-1-3,0 0,-1-2,-1-2,0-1,8-7,28-55,-66 78,0-1,0 1,0-1,0 0,0 1,0-1,-1 0,1 1,-1-1,0 0,0 0,0 1,0-1,0 0,-1 0,1 1,-1-1,0 0,1 1,-1-1,0 1,-1-1,1 1,0-1,-1 1,0 0,1 0,-1-1,0 1,0 0,0 1,0-1,0 0,-1 1,0-2,-3 1,1-1,0 1,0 0,-1 1,1-1,-1 1,1 0,-1 0,0 1,1 0,-1 0,0 0,0 0,1 1,-1 0,1 0,-1 1,1 0,-1 0,1 0,0 0,0 1,0 0,0 0,-1 1,-5 3,1 1,0 0,1 0,0 1,0 0,0 0,2 1,-1 0,1 1,0-1,0 3,4-7,0 0,0 0,0 0,0 1,1-1,0 1,1-1,-1 1,1 0,0-1,1 1,0 0,0 0,0-1,1 1,0 0,0-1,1 1,0 0,0-1,0 0,1 1,0-1,0 0,1-1,0 1,0 0,0-1,0 0,1 0,0 0,0-1,0 0,1 0,-1 0,1 0,0-1,4 2,7-2,0 0,0-2,0 1,0-2,0-1,0 0,0-1,0 0,0-2,0 0,-1-1,1 0,-1-1,-1-1,1-1,-1 0,1-2,28-18,-2-2,-2-2,0-1,-2-2,1-5,-32 35,-1 0,0-1,0 0,0 0,0-1,-1 1,0-1,-1 0,1-1,-1 1,-1-1,0 0,0 0,0 0,-1 0,0 0,0 0,-1-1,-1 1,1-1,-1-4,-1 12,1 0,-1-1,1 1,-1 0,0-1,1 1,-1 0,0 0,0 0,0-1,0 1,0 0,0 0,-1 0,1 1,0-1,0 0,-1 0,1 1,0-1,-1 1,1-1,0 1,-1-1,1 1,-1 0,1 0,-1 0,1 0,-1 0,1 0,-1 0,1 0,-1 1,1-1,0 0,-1 1,1 0,-1-1,1 1,0 0,0-1,-1 1,1 0,0 0,-55 46,53-44,0 1,1-1,-1 1,1 0,0 0,-1 0,2 0,-1 0,1 0,-1 0,1 1,0-1,1 0,-1 1,1-1,0 1,0-1,0 1,0-1,1 0,0 1,0-1,0 0,0 1,1-1,0 0,0 0,0 0,0 0,0-1,1 1,0-1,0 1,0-1,0 0,0 0,1 0,-1 0,1-1,1 1,44 23,-43-24,-1 0,1 0,-1 0,0 1,0 0,0 0,0 0,0 0,-1 1,1 0,-1 0,0 0,0 1,-1-1,1 1,-1 0,0 0,0 0,-1 1,1-1,-1 1,0 1,-1 0,-1 0,1 0,-1 0,-1 0,0 0,0 0,0 0,-1 0,0 0,0-1,0 1,-1-1,0 1,-1-1,1 0,-1 0,0 0,-1-1,0 1,-3 7,-7 9</inkml:trace>
  <inkml:trace contextRef="#ctx0" brushRef="#br0" timeOffset="1466.271">2737 135,'-30'18,"1"2,1 1,1 1,1 1,1 1,1 2,1 0,-12 20,13 8,22-53,-1 0,1 0,0 0,0 0,0 1,0-1,0 0,0 0,0 0,0 0,0 0,0 0,1 0,-1 0,0 0,1 0,-1 0,1 0,-1 0,1 0,0-1,-1 1,1 0,0 0,-1 0,1-1,0 1,0 0,0-1,0 1,-1-1,1 1,0-1,0 1,0-1,0 0,0 1,0-1,0 0,1 0,-1 0,0 0,0 0,0 0,0 0,0 0,0 0,0-1,1 1,11-4,1 0,-1 0,0-1,0-1,-1-1,0 1,0-2,-1 0,1 0,-2-1,5-4,16-12,-5 6,-8 4,0 0,2 2,-1 0,2 1,-1 1,2 1,-1 0,1 2,16-3,-35 10,1 0,-1 0,0 1,1 0,-1 0,1 0,-1 0,0 0,1 1,-1-1,0 1,0 0,1 0,-1 0,0 1,0-1,0 1,0-1,0 1,-1 0,1 0,-1 0,1 1,-1-1,1 1,-1-1,0 1,0 0,-1 0,1 0,0 0,-1 0,0 0,0 0,0 0,0 0,0 1,-1-1,1 2,-2 206,-4-170,-2 0,-1-1,-3 0,-1-1,-1 0,-2-1,-2 0,-8 10,-2 8,-2-2,-2-1,-3-1,-1-2,-40 41,74-89,0 0,0-1,0 1,0 0,0-1,0 1,0-1,0 0,-1 1,1-1,0 0,-1 0,1 0,-1 0,0 0,1 0,-1 0,0-1,1 1,-1 0,0-1,0 0,0 1,0-1,1 0,-1 0,0 0,0 0,0 0,0-1,1 1,-1 0,0-1,0 1,1-1,-1 0,0 0,0 1,1-1,-1 0,1 0,-1-1,1 1,0 0,-1 0,1-1,0 1,0-1,0 1,-1-2,-1-12,1 1,1-1,0 1,1-1,1 1,0-1,1 1,0-1,1 1,1 0,0 0,1 0,1 1,0 0,1-1,8-24,47-101,-41 103</inkml:trace>
  <inkml:trace contextRef="#ctx0" brushRef="#br0" timeOffset="2011.257">3274 106,'-31'59,"3"2,3 1,-15 59,34-58,6-61,0-1,0 0,0 1,0-1,0 1,1-1,-1 0,1 1,-1-1,1 0,-1 1,1-1,0 0,-1 0,1 0,0 1,0-1,0 0,0 0,0 0,0 0,0-1,0 1,1 0,-1 0,0-1,1 1,-1-1,0 1,1-1,-1 1,0-1,1 0,-1 0,1 0,-1 1,0-2,1 1,-1 0,1 0,10-5,0 0,0 0,-1-1,0-1,0 0,0 0,-1-1,0-1,-1 0,0 0,0-1,7-10,-14 17,41-47,-28 31,1 0,0 1,2 1,0 0,0 2,13-9,-28 23,-1-1,0 1,0-1,1 1,-1 0,1-1,-1 1,1 1,-1-1,1 0,0 1,-1-1,1 1,0 0,-1 0,1 0,0 0,0 0,-1 0,1 1,0 0,-1-1,1 1,-1 0,1 0,-1 0,1 1,-1-1,0 1,1-1,-1 1,0 0,0 0,0-1,0 2,-1-1,1 0,-1 0,1 0,-1 1,0-1,1 3,48 216,-22-89,-12-65,-3 0,-4 0,0 29,-6-76,-1-1,-1 1,-1 0,-1-1,0 1,-2 0,0-1,-1 1,-1-1,-1-1,-1 1,0-1,-1 0,-1 0,-1-1,0 0,-2-1,0 0,0-1,-1 0,-1-1,-1-1,-8 6,21-16,-1-1,0 1,0-1,0 0,0 0,-1 0,1 0,0-1,-1 1,1-1,-1 0,0 0,1 0,-1-1,0 1,1-1,-1 0,0 0,0 0,1-1,-1 1,0-1,1 0,-1 0,0 0,1 0,0-1,-1 1,1-1,0 0,-1 0,1 0,0 0,1-1,-1 1,0-1,1 0,-1 0,1 0,0 0,0 0,0 0,1-1,-1 1,0-1,0-21,1 0,1 0,1 0,1 0,1 0,1 1,1-1,2 1,0 0,2 1,3-7,0-4,2 0,0 2,3 0,0 0,3 2,0 0,2 1,0 2,15-13,23-22,-39 37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35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73 621,'-3'-6,"0"3,6 23,0 378,-2-388,-1 0,0 0,-1 0,0 0,0 0,-1 0,-1-1,0 1,0 0,0-1,-1 0,-4 6,7-14,0-1,0 1,0 0,0-1,0 1,0-1,0 1,0-1,0 0,0 1,0-1,-1 0,1 0,0 0,0 0,0 0,0 0,-1 0,1 0,0 0,0 0,0-1,0 1,0-1,0 1,-1 0,1-1,0 0,0 1,1-1,-1 0,0 1,0-1,0 0,0 0,0 0,1 0,-1 0,1 0,-1 0,0 0,1 0,-1 0,1 0,0 0,-1 0,1 0,0-1,0 1,0 0,0 0,0 0,0 0,0-1,0 1,0 0,1 0,0-13,1-1,0 1,1 0,1 0,1 0,-1 1,2 0,0-1,1 2,0-1,6-6,-6 5,23-32,1 1,3 1,1 2,2 1,2 2,2 2,1 1,2 3,37-22,-72 48,0 1,1 0,-1 0,1 1,0 1,1 0,-1 0,1 1,-1 0,1 1,0 0,0 1,0 0,1 0,-1 2,3-1,-11 3,0 0,0 0,0 0,0 0,0 0,0 1,-1-1,0 1,0 0,0 0,0 0,0 0,-1 0,0 0,0 0,0 0,0 1,0-1,-1 0,0 0,0 1,0-1,-1 0,1 1,-1-1,0 0,0 0,-1 0,1 0,-1 0,0 0,0 0,0 0,-2 2,-10 15,-1 0,-1-1,0-1,-2-1,0 0,-1-1,0-1,-2-1,0-1,0-1,-1 0,-1-2,0-1,-12 4,-37 0,71-14,-1 0,0-1,1 1,-1 0,0-1,1 1,-1-1,1 1,-1-1,0 0,1 0,0 1,-1-1,1 0,0-1,-1 1,1 0,0 0,0 0,0-1,0 1,0 0,0-1,0 1,0-1,1 1,-1-1,1 0,-1 1,1-1,-1 0,1 1,0-1,0 0,0 1,0-1,0 0,0 1,0-1,1 0,2-20</inkml:trace>
  <inkml:trace contextRef="#ctx0" brushRef="#br0" timeOffset="334.378">1032 537,'-14'15,"1"1,0 1,1 0,1 1,0 0,2 0,0 1,1 0,1 1,0 2,6-20,0 0,0 0,0 0,0 0,0 0,0 1,1-1,-1 0,1 0,0 1,0-1,0 0,0 0,0 1,0-1,0 0,1 0,-1 1,1-1,0 0,0 0,-1 0,1 0,1 0,-1 0,0 0,0 0,1 0,-1 0,1-1,0 1,-1-1,1 1,0-1,0 0,0 1,0-1,0 0,0 0,0 0,0-1,0 1,1 0,1-1,4-3,1-1,0-1,-1 1,0-1,0-1,0 1,-1-1,0-1,0 0,-1 0,1 0,-1 0,-1-1,0 0,0 0,0-1,0-1,-2 2,0 0,0 0,0 0,-1 0,0 0,-1-1,1 1,-2-1,1 1,-1-1,-1 1,1-1,-2 1,1-1,-1 1,0 0,-1 0,0 0,0 0,0 0,-1 0,-1 1,1 0,-1 0,0 0,-1 1,0-1,0 1,-6-4,-6 1</inkml:trace>
  <inkml:trace contextRef="#ctx0" brushRef="#br0" timeOffset="649.791">1709 57,'-14'38,"-10"33,0 13,3-3,1-10,4-8,4-9,4-10,4-7,3-5,1-4,-5-1,0-1,0 1,1 0,-4-5,0-10,1-8</inkml:trace>
  <inkml:trace contextRef="#ctx0" brushRef="#br0" timeOffset="1135.886">1344 509,'82'19,"1"-4,1-3,0-5,0-2,12-5,-87-1,0 0,1-1,-1 0,0-1,0 0,0 0,0-1,-1 0,1 0,-1-1,0 0,-1-1,1 0,-1 0,0 0,0-1,-1 0,0 0,0-1,-1 0,1-2,-4 8,0 0,-1 1,0-1,1 0,-1 0,0 0,0 0,0 0,0 0,0 0,0 0,-1 0,1-1,-1 1,0 0,1 0,-1-1,0 1,0 0,0 0,-1-1,1 1,-1 0,1 0,-1 0,0-1,1 1,-1 0,0 0,0 0,-1 0,1 0,0 1,-1-1,1 0,-1 1,0-1,1 0,-1 1,0 0,0 0,0-1,0 1,0 0,0 0,0 1,0-1,0 0,-1 1,1-1,0 1,-2 0,-6 1,0 0,0 1,1 0,-1 0,0 1,1 1,0 0,-1 0,2 1,-1 0,0 0,1 1,0 0,0 0,1 1,0 0,0 1,1-1,0 1,0 0,0 1,1 0,1-1,-1 2,2-1,-1 0,1 1,0 0,1-1,0 2,2-3,1-1,-1 0,1 0,0 0,1 0,-1 0,1 0,1 0,0-1,-1 1,2-1,-1 0,1 0,0 0,0 0,1 0,0-1,0 0,0 0,0 0,1-1,0 0,0 0,0 0,0-1,1 0,-1 0,1 0,0-1,0 0,0-1,0 1,5-1,14 4</inkml:trace>
  <inkml:trace contextRef="#ctx0" brushRef="#br0" timeOffset="1535.64">2076 820,'230'-253,"-229"252,26-22,-27 23,1 0,-1-1,0 1,1 0,-1 0,1 0,-1 0,1 0,-1 0,1 0,-1 0,1 0,-1 0,1 0,-1 0,1 0,-1 1,0-1,1 0,-1 0,1 0,-1 1,0-1,1 0,-1 0,1 1,-1-1,0 0,1 1,-1-1,0 0,0 1,1-1,-1 1,0-1,0 0,0 1,1-1,-1 1,0-1,0 1,0-1,0 1,0-1,0 1,0-1,0 0,0 1,0-1,0 1,0-1,0 1,0-1,-1 1,1-1,0 1,0-1,0 0,-1 1,1-1,0 0,-1 1,1-1,-4 33,3 79,2-107,0-1,0 0,1 0,-1 0,1 0,0 0,0 0,0-1,1 1,-1-1,1 1,0-1,0 0,0 0,1 0,-1-1,1 1,-1-1,1 1,0-1,0-1,0 1,0 0,4 0,5-1,0 0,0-1,0-1,0 0,0-1,0 0,0-1,0 0,-1-1,1-1,-1 0,0 0,0-1,-1-1,0 0,0 0,-1-1,0-1,0 0,-1 0,0-1,3-4,1 2,49-55,-49 45</inkml:trace>
  <inkml:trace contextRef="#ctx0" brushRef="#br0" timeOffset="1798.152">3177 1,'-9'43,"-9"34,0 12,2-2,4-13,4-9,4-10,-3-10,0-8,1-6,2 3,1-1,1-1,2-1,0-1,-5-5,-1-3,1-5</inkml:trace>
  <inkml:trace contextRef="#ctx0" brushRef="#br0" timeOffset="2033.715">2810 453,'43'4,"29"3,7-1,-10 3,-12 1,-11-1,-8-3,-6-2,-4-2,-6-1</inkml:trace>
  <inkml:trace contextRef="#ctx0" brushRef="#br0" timeOffset="2281.753">3516 621,'0'34,"0"11</inkml:trace>
  <inkml:trace contextRef="#ctx0" brushRef="#br0" timeOffset="2450.937">3488 340,'0'0</inkml:trace>
  <inkml:trace contextRef="#ctx0" brushRef="#br0" timeOffset="2919.565">3911 537,'-7'2,"-20"2,1 2,0 1,0 1,1 1,0 1,1 1,0 1,-12 9,34-20,0 0,0 0,0 0,0 1,0-1,1 1,-1-1,0 1,1 0,-1 0,1 0,-1 0,1 0,0 0,0 0,0 0,0 0,0 0,1 1,-1-1,1 0,-1 1,1-1,0 0,0 1,0-1,0 0,0 1,0-1,1 0,-1 1,1-1,0 0,0 0,0 1,0-1,0 0,0 0,0 0,1 0,-1 0,1-1,-1 1,1 0,0-1,0 1,0-1,-1 1,2-1,-1 0,0 0,0 0,0 0,0 0,2 0,7 1,-1-1,1 0,0 0,0-1,0-1,0 0,0 0,0-1,0 0,-1-1,1 0,-1-1,0 0,0 0,0-1,3-3,70-24,-79 32,1-1,-1 1,0 1,1-1,-1 1,0 0,1 0,-1 0,0 0,0 1,0 0,0-1,0 1,0 1,-1-1,1 1,-1-1,1 1,-1 0,0 0,0 1,0-1,-1 1,1-1,-1 1,0 0,2 3,-1-1,1-1,0 0,0 1,1-1,-1-1,1 1,0-1,0 0,1 0,-1 0,1-1,0 1,4 0,-1-4,-1 0,1 0,-1-1,1 0,-1-1,0 0,0 0,0-1,0 0,0-1,0 1,-1-2,1 1,-1-1,0 0,-1 0,1-1,-1 1,0-2,-1 1,1-1,-1 0,1-1,18-17,-1 4,-1 0,-1-2,0 0,-2-1,-1-1,-1-1,-1 0,-1-1,-2-1,0 0,-2-1,-2 0,0-1,2-20,-10 39,-1 0,0 0,0 0,-1 0,-1 0,0 0,0 0,-1 1,-1-1,0 1,0 0,-6-9,8 15,0 0,-1 0,0 0,0 0,0 0,0 1,0-1,-1 1,0 0,0 0,0 0,0 1,0 0,0-1,-1 1,1 1,-1-1,1 1,-1-1,0 1,1 1,-1-1,0 1,0-1,0 2,1-1,-1 0,0 1,0 0,-2 1,-5 2,0 2,1 0,0 0,0 1,0 0,1 1,0 0,0 1,1 0,0 1,0-1,1 2,1-1,0 1,0 0,1 1,1-1,0 1,-3 11,2-6,1 1,1-1,0 1,2 0,0 0,1 0,0 1,2-1,0 0,1 0,1 0,1 0,0-1,2 1,0-1,0 0,2 0,0-1,1 0,0-1,2 0,7 9,7 6,1-2,1-1,1-1,2-1,0-1,2-2,0-2,2 0,0-2,1-2,0-1,20 4,105 4,-131-23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0:54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354 683,'-17'4,"1"1,-1 0,1 1,0 1,1 0,0 1,0 1,1 0,0 1,0 1,1 0,1 1,0 0,-5 7,-18 58,34-75,0 0,1 1,-1-1,1 0,0 1,0-1,0 1,0-1,1 0,-1 1,0-1,1 0,0 1,-1-1,1 0,0 0,0 1,0-1,1 0,-1 0,0 0,1 0,0-1,-1 1,1 0,0-1,0 1,0-1,0 1,0-1,0 0,0 0,0 0,7 2,-1-1,1 0,-1 0,1-1,0 0,-1 0,1-1,0 0,0-1,-1 0,1 0,0-1,-1 0,0-1,1 0,-1 0,0-1,0 1,3-4,10-6,0 0,-1-2,-1 0,0-1,-1-1,4-7,4-1,-2-2,0-1,-2-1,-1-1,-2-1,-1 0,-1-2,-2 0,-1-1,-2 0,-1-1,-1 0,-3 0,0-1,-1-17,-7 42,0 0,0 0,-1 0,0 0,-1 0,0 1,-1-1,0 1,-4-7,7 15,0 0,0-1,-1 1,1 0,0 0,-1 0,0 0,1 0,-1 0,0 0,0 1,0-1,0 1,0-1,0 1,0 0,-1 0,1-1,0 2,-1-1,1 0,-1 0,1 1,-1 0,1-1,-1 1,1 0,-1 0,1 0,-1 1,0-1,1 1,0-1,-1 1,1 0,-1 0,1 0,0 0,-1 0,1 1,0-1,0 0,0 1,0 0,-12 10,1 1,0 1,1 0,0 0,1 1,1 1,1 0,0 0,0 1,2 0,0 0,-3 17,3-10,2 0,0 1,1 0,2 0,1 0,0 0,2 0,1 0,1 0,1 0,2-1,0 0,1 0,1 0,2-1,0 0,2-1,3 5,-5-10,0 0,2 0,0-1,1-1,0 0,1 0,1-2,0 0,1 0,0-2,1 0,12 5,-3-18,-18-7</inkml:trace>
  <inkml:trace contextRef="#ctx0" brushRef="#br0" timeOffset="182.658">1088 768,'-15'28,"-4"11</inkml:trace>
  <inkml:trace contextRef="#ctx0" brushRef="#br0" timeOffset="385.28">946 345,'19'-5,"7"-1</inkml:trace>
  <inkml:trace contextRef="#ctx0" brushRef="#br0" timeOffset="801.007">1342 373,'37'-38,"0"-2,-3-2,-1 0,-3-3,-1 0,11-28,-24 26,-38 72,7 11,2-1,2 2,1-1,2 2,2-1,1 1,2 0,1 7,-4 30,-10 464,14-476,-3 0,-2-1,-3 0,-2 0,-7 11,19-68,-1 0,0 0,-1 0,1 0,-1 0,0 0,0 0,0 0,-1-1,0 1,1-1,-2 0,1 0,0 0,-1 0,0 0,0-1,0 0,0 0,-1 0,1 0,-1 0,1-1,-1 0,0 0,0-1,0 1,0-1,0 0,-1 0,1-1,0 1,0-1,-1 0,1-1,-4 0,6-1,-1 1,0-1,1 0,-1-1,1 1,-1 0,1-1,0 0,0 0,0 0,1 0,-1 0,1-1,-1 1,1-1,0 0,1 1,-1-1,1 0,-1 0,1 0,0 0,1 0,-1 0,1-1,0-108,3 90,1 1,1 0,1 0,1 1,1-1,1 1,1 1,0 0,2 0,9-11,-2 8</inkml:trace>
  <inkml:trace contextRef="#ctx0" brushRef="#br0" timeOffset="4417.784">1877 232,'119'-184,"-119"186,0-1,0 0,-1 0,1 0,0 0,1 0,-1 0,0 0,0 0,0 0,1 0,-1 0,0 0,1 0,-1 0,1 0,-1 0,1 0,0 0,-1 0,1-1,0 1,0 0,-1 0,1-1,0 1,0 0,0-1,0 1,0-1,0 1,0-1,0 0,0 1,0-1,0 0,0 0,0 0,0 0,0 0,0 0,0 0,0 0,1 0,-1 0,0 0,0-1,0 1,0 0,0-1,0 1,0-1,0 1,-1-1,1 0,0 1,0-1,0 0,-1 0,1 1,0-1,-1 0,1 0,0 0,-1 0,1 0,-1 0,0 0,1-1,3 196,-31 111,-4-3,-15 64,37-314,-17 26,25-77,0 1,0 0,-1-1,1 1,0-1,-1 1,1-1,-1 0,1 1,-1-1,0 0,1 0,-1 0,0 0,0-1,0 1,0 0,0-1,0 1,0-1,0 0,0 0,0 0,0 0,0 0,0 0,0 0,0 0,0-1,1 1,-1-1,0 0,0 0,0 1,0-1,0 0,1 0,-2-1,-94-87,79 64</inkml:trace>
  <inkml:trace contextRef="#ctx0" brushRef="#br0" timeOffset="4663.317">1736 909,'34'-14,"25"-10,3-6,-5 3,-6 5,-9 7,-10 1,-6 4,-2 2,-6 3</inkml:trace>
  <inkml:trace contextRef="#ctx0" brushRef="#br0" timeOffset="5268.192">2244 853,'22'-7,"-1"-1,1 0,-1-2,-1 0,0-2,-1 0,0-1,-1-1,0-1,7-8,-23 22,-1 0,0 0,0 0,1 0,-1 0,0 0,0 0,0 0,0 0,0-1,-1 1,1 0,0-1,0 1,-1-1,1 1,-1-1,0 1,1-1,-1 1,0-1,0 1,0-1,0 0,0 1,0-1,0 1,-1-1,1 1,0-1,-1 1,1-1,-1 1,0-1,0 1,1 0,-1-1,0 1,0 0,0 0,0 0,0 0,-1-1,1 2,0-1,0 0,-1 0,1 0,0 0,-1 1,1-1,-1 1,1-1,-1 1,1 0,-1-1,0 1,-3 0,-1 0,1 0,0 1,0-1,-1 1,1 0,0 1,0-1,0 1,0 0,0 0,0 1,1-1,-1 1,1 0,0 0,0 1,0-1,0 1,0 0,1 0,-1 0,1 0,0 1,0 1,-3 3,1 0,1 0,-1 0,2 1,-1 0,1 0,1 0,-1 0,2 0,-1 0,2 0,-1 9,3-13,-1 0,1 0,0 1,0-1,0-1,1 1,0 0,1-1,-1 1,1-1,0 0,0 0,0-1,1 1,0-1,0 0,0 0,0-1,0 1,1-1,0 0,-1-1,1 1,0-1,1 0,-1-1,0 0,0 1,1-2,-1 1,0-1,1 0,-1-1,0 1,1-1,-1 0,0-1,0 1,0-1,0-1,0 1,5-3,-5-1,1 1,-1-1,0 0,0 0,-1-1,0 1,0-1,-1 0,1-1,-1 1,-1-1,0 0,0 0,0 0,-1 0,0 0,0-6,9-24,-7 24,-1 1,2-1,0 2,1-1,0 0,1 1,0 0,1 1,0 0,1 0,0 0,1 1,0 1,0 0,1 0,0 1,1 0,0 1,0 0,1 1,-1 1,1 0,1 0,3 0,-14 5,0 0,1-1,-1 1,0 0,1 1,-1-1,0 1,0-1,1 1,-1 0,0 0,0 0,0 1,0-1,0 1,0 0,-1 0,1 0,-1 0,1 0,-1 0,0 1,1-1,0 3,6 11</inkml:trace>
  <inkml:trace contextRef="#ctx0" brushRef="#br0" timeOffset="6332.71">3007 740,'15'0,"0"0,0-1,0-1,0 0,0-1,0-1,0 0,-1-1,0 0,0-1,0-1,-1 0,0-1,0-1,1-1,-13 9,1 0,0-1,-1 1,0-1,1 1,-1-1,0 0,1 0,-1 0,0 1,0-1,-1 0,1 0,0 0,-1 0,1 0,-1-1,0 1,1 0,-1 0,0 0,0 0,0 0,-1 0,1 0,-1-1,1 1,-1 0,1 0,-1 0,0 0,0 1,0-1,0 0,-1 0,1 0,0 1,-1-1,1 1,-1-1,1 1,-1 0,0-1,1 1,-1 0,0 0,0 0,0 0,0 1,0-1,0 0,0 1,0 0,0-1,-1 1,1 0,0 0,-8 1,1 1,-1 1,1-1,-1 2,1-1,0 1,0 1,1-1,-1 1,1 1,0 0,1 0,-1 0,1 1,1 0,-1 0,1 1,0 0,1 0,0 1,0-1,1 1,0 0,0 0,1 0,0 1,1-1,-1 5,3-8,0-1,0 1,0 0,1 0,-1 0,2 0,-1-1,0 1,1 0,0-1,1 1,-1-1,1 0,0 0,0 0,1 0,-1 0,1-1,0 1,0-1,1 0,-1-1,1 1,0-1,3 2,0 0,0 0,1 0,-1-1,1 0,0 0,0-1,1-1,-1 1,0-1,1-1,0 0,-1 0,1-1,0 0,3-2,101-25,-90 17</inkml:trace>
  <inkml:trace contextRef="#ctx0" brushRef="#br0" timeOffset="6763.906">3458 881,'241'-234,"-214"226,-26 40,-3-27,1 0,0 0,0 0,0 0,1 0,0 0,0 0,0 0,1 0,-1-1,1 1,0 0,1 0,-1 0,1-1,0 1,0 0,0-1,1 0,-1 1,1-1,0 0,1-1,-1 1,0-1,1 1,0-1,0 0,0 0,0 0,1-1,-1 0,1 0,-1 0,1 0,0-1,0 1,-1-1,4 0,6-3,0-1,0 0,0-1,0-1,0 0,-1 0,0-2,0 1,-1-2,0 0,0 0,0-1,-1 0,-1-1,0-1,0 1,-1-2,0 1,4-9,12-12,-16 18</inkml:trace>
  <inkml:trace contextRef="#ctx0" brushRef="#br0" timeOffset="7031.409">4389 570,'-13'4,"0"1,0 1,1 0,0 0,0 1,0 1,1 0,0 0,1 1,0 1,0-1,1 2,0-1,1 1,0 1,1-1,-6 13,13-20,-1 0,0 0,1 0,0 1,0-1,0 0,1 0,-1 1,1-1,0 0,0 0,0 0,1 0,-1 0,1 0,0 0,0-1,1 1,-1-1,1 1,0-1,0 0,0 0,0 0,0-1,0 1,1-1,-1 1,1-1,0 0,2 0,3 3,0-1,0 0,1 0,-1-1,1 0,0 0,0-2,0 1,0-1,1 0,-1-1,0-1,0 1,5-4,-1 0,0 0,0-1,0-1,-1-1,0 1,0-2,5-4,0 0</inkml:trace>
  <inkml:trace contextRef="#ctx0" brushRef="#br0" timeOffset="7383.754">4643 711,'31'0,"0"-2,0-1,-1-1,1-1,-1-2,0-1,-1-2,0-1,0-1,0-2,43-44,-70 56,-1 0,1 0,-1 0,0 0,0 0,0-1,0 1,0 0,0-1,-1 1,1-1,-1 1,1-1,-1 1,0-1,0 1,0-1,-1 1,1-1,-1 1,1-1,-1 1,0 0,0-1,0 1,0 0,0 0,0 0,-1-1,1 1,-1 0,1 1,-1-1,-1-1,-1-1,0 1,-1-1,1 1,-1 0,0 0,0 0,0 1,0 0,-1 0,1 0,0 1,-1-1,0 1,1 0,-1 1,1 0,-1 0,0 0,1 0,-1 1,0 0,1 0,-1 0,1 1,0 0,-1 0,-1 2,-11 4,1 0,1 1,0 2,0-1,1 2,0 0,-8 9,11-10,1 1,1 0,0 0,1 1,0 1,1-1,0 2,1-1,1 1,0 0,1 0,0 0,2 1,0-1,0 1,2 0,0 0,1 0,0 0,1 0,2-3,1 0,1 0,-1-1,2 1,0-1,0-1,1 1,1-1,0 0,0-1,1 0,0 0,1-1,0 0,1-1,-1 0,2-1,-1 0,1 0,0-1,0-1,1 0,-1-1,1 0,0-1,0 0,1-1,-1-1,10 0,102 1,-94-3</inkml:trace>
  <inkml:trace contextRef="#ctx0" brushRef="#br0" timeOffset="36573.914">100 2179,'-11'13,"0"0,1 1,1 0,1 0,-1 1,2 0,0 1,1 0,1 0,0 0,2 1,-1-1,2 1,0 4,2-19,0 0,0 0,0 0,0-1,0 1,1 0,-1 0,1 0,-1-1,1 1,0 0,0-1,-1 1,1 0,0-1,0 1,1-1,-1 0,0 1,0-1,1 0,-1 0,1 0,-1 0,1 0,-1 0,1 0,0 0,0-1,-1 1,1 0,0-1,0 0,-1 1,1-1,0 0,0 0,0 0,0 0,1-1,69-27,-64 22,0 0,-1-1,0 0,0 0,-1-1,1 1,-2-2,1 1,-1 0,-1-1,1 0,-2 0,1-1,-1 1,0-1,-1 1,0-1,-1 0,0 0,-1 0,0 1,0-1,-1 0,0 0,-1 0,0 0,0 1,-1-1,0 1,-1 0,-1-3,5 11,-1-1,1 1,0-1,1 0,-1 1,0-1,0 1,1-1,-1 0,1 1,-1-1,1 1,0-1,0 1,0 0,-1-1,1 1,1 0,-1-1,0 1,0 0,0 0,0 0,1 0,-1 0,1 0,-1 1,1-1,-1 0,1 1,-1-1,1 1,-1 0,1-1,-1 1,1 0,0 0,-1 0,1 0,0 0,-1 0,1 0,0 1,22-8,2-8,0-2,-1 0,-1-2,0 0,-2-2,0 0,12-17,-3 6,-10 8,0-1,-2-1,0-1,-2-1,-1 0,-2-1,0-1,5-19,-12 35,-4 20,-3 31,0-28,-3 986,-12-820,13-166,-1 1,1-1,-1 0,-1 0,0 0,0 0,-1-1,0 1,0-1,-1-1,0 1,0-1,-1 0,0 0,0-1,-8 6,14-11,-1 0,1 0,-1 1,0-1,0 0,1 0,-1-1,0 1,0 0,0-1,0 1,0-1,0 1,0-1,0 0,0 0,0 0,0 0,0 0,0-1,0 1,0-1,0 1,0-1,0 0,0 1,1-1,-1 0,0 0,0 0,1-1,-1 1,1 0,-1-1,1 1,-1-1,1 1,0-1,0 1,0-2,-22-79,26 55,0 0,2 0,1 1,2-1,0 2,1-1,2 1,1 1,0 0,2 0,1 1,1 1,5-5,46-54,-36 47</inkml:trace>
  <inkml:trace contextRef="#ctx0" brushRef="#br0" timeOffset="39558.358">1680 2235,'-1'-4,"0"0,0 0,0 0,0 1,-1-1,0 0,1 0,-1 1,-1-1,1 1,0 0,-1 0,0 0,1 0,-1 0,0 0,-1 1,1-1,0 1,-1 0,0 0,1 0,-1 1,0-1,0 1,0 0,0 0,0 0,0 1,0-1,0 1,0 0,0 0,0 0,0 1,0 0,0-1,0 1,0 1,0-1,1 0,-1 1,0 0,1 0,-1 0,1 0,0 1,-1-1,1 1,0 0,1 0,-13 10,1 1,1 0,0 1,1 1,1 0,0 0,2 1,-1 0,2 1,1 0,0 0,1 1,-4 18,9-34,1 0,-1-1,0 1,1 0,-1-1,1 1,0 0,0-1,0 1,0 0,1-1,-1 1,1 0,0-1,-1 1,1 0,0-1,0 1,1-1,-1 0,0 1,1-1,0 0,-1 0,1 0,0 0,0 0,0 0,0-1,1 1,-1-1,0 1,1-1,-1 0,1 0,-1 0,1 0,-1 0,1-1,0 1,0-1,-1 0,1 0,0 0,-1 0,22-2,0-2,0 0,-1-2,0 0,0-2,-1-1,0 0,0-2,-1 0,0-1,-1-2,-1 0,10-9,183-168,-210 190,-2-1,0 1,1 0,-1-1,1 1,-1 0,1 0,0 0,0 0,-1 0,1 0,0 0,0 0,0 0,0 0,0 0,0 0,0 1,1-1,-1 0,0 1,0-1,1 1,-1-1,0 1,0 0,1 0,-1-1,0 1,1 0,-1 0,0 0,1 0,-1 1,0-1,1 0,-1 0,0 1,0-1,1 1,-1-1,0 1,0 0,0-1,0 1,1 0,-1 0,0 0,-1 0,1 0,0 0,6 88,-9-81,2-1,-1 1,1-1,0 1,1-1,-1 1,2 0,-1-1,1 0,0 1,1-1,-1 0,1 0,1 0,-1-1,5 7,1-6,0 1,1-1,0-1,0 0,0 0,1-1,0-1,0 1,0-2,1 1,-1-2,1 1,-1-2,1 0,0 0,0-1,-1 0,1-1,0 0,6-2,-7 2,14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49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73 199,'72'-64,"42"30,-112 32,0 1,1-1,-1 1,1 0,-1 0,1 0,-1 0,1 1,0-1,-1 1,1-1,0 1,-1 0,1 0,0 0,0 1,-1-1,1 0,0 1,-1 0,1 0,-1 0,1 0,-1 0,1 0,-1 1,0-1,1 1,-1-1,0 1,0 0,0 0,-1 0,1 0,0 0,-1 1,1-1,-1 0,0 1,0-1,0 1,0-1,0 1,0 0,0 0,-1 6,-1 1,0-1,0 1,0-1,-1 0,-1 0,0 0,0 0,0 0,-1 0,-1-1,1 0,-1 0,-1 0,1-1,-1 1,-1-1,-1 0,-23 36,-154 180,183-220,-4 1,0 0,1 1,0 0,0 0,0 1,1-1,-1 1,1 0,1 0,-1 0,1 1,0-1,1 1,-1 0,1 0,1 0,-1 0,1 0,1 0,-1 0,1 0,0 0,1 0,0 4,4-6,1-1,0 0,-1 0,2 0,-1-1,0 0,1 0,-1 0,1-1,0 0,0-1,0 1,0-1,0 0,0-1,0 0,0 0,0-1,0 1,0-2,6 0,9-2,0-1,0 0,0-2,-1-1,0 0,19-11,29-35,-58 40</inkml:trace>
  <inkml:trace contextRef="#ctx0" brushRef="#br0" timeOffset="300.44">778 1,'71'186,"-43"-120,-2 2,-4 0,-3 2,-1 9,-17-58,-2 0,0-1,-2 1,0-1,-1 1,-1-1,-1 0,-1-1,-1 1,0-1,-2-1,0 0,-1 0,0-1,-2 0,0-1,-1-1,0 0,-1 0,-16 10,-124 95,135-107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76,'-11'159,"-44"219,4-153,31-188,9-25</inkml:trace>
  <inkml:trace contextRef="#ctx0" brushRef="#br0" timeOffset="446.662">8 76,'33'-15,"1"3,0 0,0 3,1 0,0 3,0 0,1 3,25 0,-46 3,0 0,0 1,0 0,0 2,0 0,0 0,-1 1,5 2,-16-4,1-1,0 1,0 0,0 0,-1 0,1 0,-1 1,0 0,0-1,1 1,-2 0,1 0,0 1,-1-1,1 1,-1-1,0 1,0 0,-1-1,1 1,-1 0,0 0,0 0,0 1,0-1,-1 0,0 0,0 0,0 1,0-1,-1 1,-3 10,0-1,-2 0,0 0,0-1,-1 0,-1 0,0 0,-1-1,0-1,-1 1,0-1,-1-1,0 0,-6 3,1 3,-176 131,188-144,2 1,-1-1,0 0,1 1,-1 0,1-1,0 1,0 0,1 0,-1 0,1 0,0 1,0-1,0 0,1 1,-1-1,1 0,0 0,0 1,1-1,-1 0,1 1,0-1,0 0,1 0,-1 0,1 0,0 0,0 0,0 0,0-1,1 1,-1-1,1 1,0-1,0 0,0 0,1 0,-1-1,1 1,2 0,130 121,-123-114</inkml:trace>
  <inkml:trace contextRef="#ctx0" brushRef="#br0" timeOffset="849.911">657 669,'15'-1,"1"-1,-1 0,1-1,-1 0,0-1,0-1,0-1,-1 0,1 0,-2-2,1 0,-1 0,0-1,-1-1,0 0,0-1,-1 0,-1-1,2-1,-10 9,-1 0,1 0,0-1,-1 1,0 0,0 0,0-1,0 1,-1 0,0-1,0 1,0-1,0 1,-1 0,0-1,0 1,0 0,0-1,0 1,-1 0,0 0,0 0,0 0,-1 1,1-1,-1 0,0 1,0 0,0 0,0 0,0 0,-1 0,1 1,-1-1,0 1,0 0,0 0,0 0,0 1,0-1,0 1,-1 0,1 0,-1 1,1-1,0 1,-1 0,1 0,-1 1,1-1,0 1,-1 0,1 0,-3 1,-1 4,-1 0,1 1,0 0,0 0,1 0,0 1,0 0,1 1,0-1,0 1,1 1,0-1,1 1,0-1,1 1,0 0,0 1,1-1,0 0,1 1,0-1,1 1,-2-3,1 0,0 0,0 0,0 0,1 0,1 1,-1-1,1 0,1 0,-1 0,1 0,1 0,0 0,0-1,0 1,1-1,0 0,0 0,1 0,0-1,0 1,1-1,-1 0,1-1,1 0,-1 0,4 2,-2-1,0-2,1 1,-1-1,1 0,0-1,0 0,0-1,0 1,0-2,0 1,1-1,-1-1,1 0,-1 0,1-1,-1 0,0-1,1 1,-1-2,4-1,11-7</inkml:trace>
  <inkml:trace contextRef="#ctx0" brushRef="#br0" timeOffset="1186.285">1165 471,'18'263,"-18"-260,-1 0,1 0,0 0,0-1,1 1,-1 0,0 0,1-1,0 1,0 0,0-1,0 1,0-1,0 1,0-1,1 1,0-1,-1 0,1 0,0 0,0 0,0 0,0 0,0 0,0-1,1 1,-1-1,1 1,-1-1,1 0,-1 0,1 0,0-1,-1 1,1-1,0 1,0-1,0 0,-1 0,1 0,0 0,0 0,-1-1,1 0,0 1,-1-1,3-1,11-11,-1-1,-1 0,0-2,0 1,-2-2,0 1,-1-2,-1 1,5-14,14-18,60-93,-82 135</inkml:trace>
  <inkml:trace contextRef="#ctx0" brushRef="#br0" timeOffset="1812.619">1673 612,'17'-13,"-1"0,-1-1,0-1,-1 0,-1-1,-1 0,0-1,0-2,-11 18,0 0,0 0,0 0,0 0,0-1,0 1,0 0,-1-1,1 1,-1 0,1-1,-1 1,1-1,-1 1,0-1,0 1,0-1,1 1,-1-1,-1 1,1-1,0 1,0-1,-1 1,1-1,0 1,-1-1,0 1,1 0,-1-1,0 1,0 0,0 0,1-1,-1 1,0 0,-1 0,1 0,0 0,0 0,0 0,-1 1,1-1,0 0,-1 1,1-1,-1 1,1-1,0 1,-1-1,1 1,-1 0,1 0,-1 0,1 0,-1 0,0 0,1 0,-1 1,-7 1,1 1,-1 0,1 1,0 0,0 0,0 1,0 0,1 0,0 1,0 0,0 0,1 1,0 0,0 0,1 0,0 0,0 1,1 0,0 0,0 1,0-1,2 1,-1-1,1 1,0 1,2-4,0 0,0 0,1 0,-1 0,2 0,-1-1,1 1,0 0,0-1,0 1,1-1,-1 0,1 0,1 0,-1 0,1 0,0-1,0 0,0 0,1 0,-1 0,1 0,0-1,0 0,0 0,6 2,2 2,1-1,1 0,-1-1,1-1,0 0,0-1,0-1,0 0,14 0,-6-6,0 0,0-1,-1-1,1-2,-2 0,1-1,-1-1,-1-1,0-1,0-1,-1 0,-1-1,0-2,8-9,-1 1,0-1,-2-2,-1 0,-1-1,-2-2,-1 0,8-17,-17-27,-10 72,1 1,0-1,-1 0,1 1,-1-1,0 0,0 1,1-1,-1 1,0 0,0-1,-1 1,1 0,0-1,0 1,0 0,-1 0,1 0,-1 0,1 0,-1 1,1-1,-1 0,1 1,-1-1,0 1,1-1,-1 1,0 0,0 0,1 0,-1 0,0 0,1 0,-1 0,0 0,1 1,-1-1,0 1,1-1,-1 1,0 0,-9 4,1 1,0-1,0 2,1 0,-1 0,2 0,-1 1,1 0,0 1,1 0,0 0,0 1,1 0,0 0,1 0,-4 10,8-15,0-1,0 1,0 0,1 0,-1-1,1 1,0 0,0 0,1 0,0-1,-1 1,2 0,-1-1,0 1,1-1,0 1,0-1,0 0,1 0,-1 0,1 0,0 0,0 0,1-1,-1 1,1-1,-1 0,1 0,0-1,4 3,42 52,-46-47,0 1,0-1,-1 0,-1 1,1 0,-2 0,1-1,-2 1,1 0,-2 0,0 2,8 73,-2-67</inkml:trace>
  <inkml:trace contextRef="#ctx0" brushRef="#br0" timeOffset="2236.331">2858 329,'-14'7,"-1"1,1 0,0 1,1 1,0 0,1 1,0 0,0 0,1 2,1-1,0 1,-6 11,16-20,-1 0,1-1,0 1,0 0,0 0,1 0,-1 0,1 0,0 0,0 0,1-1,-1 1,1 0,0-1,-1 1,2-1,-1 0,0 0,1 1,-1-2,1 1,0 0,0 0,0-1,0 0,1 1,1 0,15 15,-15-15,-1 1,0-1,1 1,-1 0,0 0,-1 0,1 1,-1-1,0 1,0 0,0 0,-1 0,1 0,-1 0,-1 1,1-1,-1 0,0 1,0 0,0-1,-1 1,0-1,0 1,0 0,-1-1,0 1,0-1,0 1,-1-1,0 1,0-1,0 0,-1 0,1 0,-3 3,-7 1,0 1,0-2,-1 0,0 0,-1-1,1-1,-1 0,-1-1,1 0,-7 0,13-2,-18 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8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0,'-5'34,"-1"25,-1 7,2-2,2-7,1-19,0-15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8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1:59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57,'0'625,"-25"-427,25-197,0-1,0 1,0 0,0 0,0-1,0 1,0 0,0-1,0 1,0 0,0 0,0-1,1 1,-1 0,0-1,1 1,-1 0,0-1,1 1,-1 0,1-1,-1 1,1-1,-1 1,1-1,-1 1,1-1,-1 1,1-1,0 1,-1-1,1 0,0 0,-1 1,1-1,0 0,-1 0,1 0,0 1,0-1,-1 0,1 0,0 0,0 0,-1-1,1 1,0 0,0 0,-1 0,1-1,0 1,-1 0,1 0,0-1,-1 1,1-1,-1 1,45-27,-40 23,9-8,1 1,0 0,1 1,0 1,1 0,-1 1,2 1,-1 0,1 2,0 0,0 1,1 1,-1 0,7 1,-21 2,-1 0,1 1,-1-1,1 1,-1-1,0 1,1 0,-1 0,0 1,0-1,1 1,-1 0,0-1,-1 1,1 0,0 1,0-1,-1 0,0 1,1 0,-1-1,0 1,0 0,0 0,-1 0,1 0,-1 1,0-1,0 0,0 1,0-1,0 0,-1 1,1-1,-1 1,0-1,0 2,-1 1,1 1,-1 0,0 0,0 0,-1-1,0 1,0-1,-1 1,1-1,-1 0,-1 0,1 0,-1 0,0-1,-1 0,1 1,-1-2,0 1,0 0,-13 9,-1-1,0 0,0-1,-2-1,1-1,-1-1,-1-1,0-1,-2 0,19-6,0-1,0 1,0-1,0 0,0-1,0 1,0-1,0 0,0 0,0-1,1 1,-1-1,0 0,1 0,0-1,-1 1,1-1,0 0,0 0,0-1,1 1,-1-1,1 1,0-1,0 0,0-1,0 1,1 0,0-1,0 1,0-1,0 0,1 0,0 0,0 0,0 0,0-1,-2-19</inkml:trace>
  <inkml:trace contextRef="#ctx0" brushRef="#br0" timeOffset="296.948">675 1,'-1'497,"-1"-452,-3-1,-2 1,-2-1,-1-1,-3 0,-1 0,-3-1,-1-1,-21 35,25-53</inkml:trace>
  <inkml:trace contextRef="#ctx0" brushRef="#br0" timeOffset="671.241">873 875,'26'3,"0"-1,0-2,0 0,0-2,0-1,0-1,0-1,0-1,-1-1,0-2,-1 0,10-7,-29 14,1 0,-1-1,0 0,0 0,0 0,0 0,0-1,-1 0,0 0,1 0,-2-1,1 1,0-1,-1 0,0 0,0 0,-1-1,1 1,-1-1,0 1,0-1,-1 0,0 1,0-1,0 0,-1 0,0 0,0 0,0 0,-1 0,0 0,0 1,0-1,-2-1,2 2,-1 0,-1 0,1 1,-1-1,0 1,0-1,0 1,0 0,-1 0,0 0,0 1,0 0,0-1,0 1,-1 1,1-1,-1 1,0-1,0 1,1 1,-2-1,1 1,0 0,0 0,0 0,0 1,-1-1,1 1,0 1,-1-1,1 1,0 0,0 0,0 0,-4 2,-5 1,1 0,0 1,0 0,0 1,1 1,0 0,0 0,1 1,0 1,0 0,1 0,0 1,1 0,0 1,0 0,1 0,1 1,0 0,0 0,1 1,1 0,0 0,1 0,1 1,0-1,0 1,1 0,1 0,2-5,0 0,0 0,1 0,1 0,-1 0,1-1,1 1,-1-1,1 0,1 0,0 0,0-1,0 0,1 0,0 0,0-1,1 1,0-1,0-1,1 1,11 8,1-2,0 0,1-1,0-1,1-1,0-1,5 1,3-2,0-1,1-2,-1-1,1-1,0-2,3-1,-6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04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1 311,'2'-9,"0"1,1 0,0 0,0 0,1 0,0 0,0 1,1 0,0 0,0 0,1 0,0 1,0 0,0 0,1 1,0-1,0 1,0 1,0 0,1 0,1 0,8-5,-1 0,2 2,-1 0,1 2,0-1,0 2,0 1,1 0,-1 1,1 1,-17 1,-1-1,1 1,0 0,-1 1,1-1,0 0,0 0,-1 1,1-1,0 1,-1-1,1 1,-1 0,1-1,-1 1,1 0,-1 0,0 0,1 0,-1 1,0-1,0 0,0 0,0 1,0-1,0 1,0-1,0 1,0-1,-1 1,1-1,-1 1,1 0,-1-1,0 1,1 0,-1 0,0-1,0 1,0 0,0-1,-1 1,1 1,-32 70,-128 105,152-169,6-8,-1 1,1-1,0 0,0 1,1-1,-1 1,0-1,0 1,1 0,-1 0,1 0,0 0,-1 0,1 0,0 0,0 0,0 1,1-1,-1 0,0 0,1 1,0-1,-1 1,1-1,0 0,0 1,0-1,1 1,-1-1,1 0,-1 1,1-1,0 0,-1 0,1 1,1-1,-1 0,0 0,0 0,1 0,1 1,79 33,-27-19,-50-15,0 0,0 0,0 0,0 1,0-1,-1 1,1 1,-1-1,0 0,0 1,0 0,0 0,-1 0,0 0,0 1,0 0,0-1,0 1,-1 0,0 0,0 0,-1 0,1 1,-1-1,0 0,0 1,-1-1,0 1,0-1,0 1,-1-1,1 0,-1 1,0-1,-1 0,0 0,1 1,-2-1,-7 8,-1 1,0-2,-1 0,-1 0,0-1,-1-1,0 0,0 0,-1-2,0 0,0-1,-6 2,15-6,0 1,-1-1,0 1,0-1,0 0,0-1,-1 1,1-1,-1-1,1 0,-1 0,0 0,1-1,-8 0,2-21,19 10</inkml:trace>
  <inkml:trace contextRef="#ctx0" brushRef="#br0" timeOffset="319.904">735 0,'19'20,"0"1,-1 0,-1 2,-1 0,-1 0,-1 2,-1-1,-2 2,0 0,-2 0,0 1,-2 0,-1 0,-1 1,-2 0,0 0,-2 0,-1 0,-2 0,0-1,-2 1,-1 0,-1-1,-10 26,4-25,-1 1,-1-1,-1-1,-2-1,-1 0,-1-1,0-1,-2-1,-1 0,-1-2,-24 17,-34 23,63-48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15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0,'5'39,"1"17,0 4,-1-4,-1-6,-2-11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15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169 157,'-3'1,"0"1,-1 0,2 0,-1 0,0 0,0 1,1-1,-1 1,1-1,0 1,0 0,0 0,0 0,0 0,1 0,-1 0,1 0,0 1,0-1,0 1,0-1,1 1,-1-1,1 1,0-1,0 1,0-1,1 1,0 1,16 258,-34-48,10-166,-25 71,23-102,0-2</inkml:trace>
  <inkml:trace contextRef="#ctx0" brushRef="#br0" timeOffset="354.837">0 241,'26'-16,"0"1,0 1,1 2,1 0,0 2,1 1,0 1,0 2,1 1,-1 1,1 1,29 2,-49 3,0 0,0 0,-1 1,0 1,1 0,-1 0,0 1,-1 0,1 0,-1 1,0 0,0 0,-1 1,0 0,0 1,-1-1,0 1,0 0,0 1,-1 0,-1-1,0 1,0 1,0-1,-1 1,-1-1,0 1,0 0,-1 0,0 0,0 7,1-9,-1 0,0 0,0 0,0 0,-1 1,0-1,-1 0,0 0,0 0,-1 0,0 0,0 0,-1 0,0 0,0-1,0 0,-1 1,-1-1,1-1,-1 1,0-1,-1 1,1-1,-4 1,-26 15,-1-1,0-2,-2-1,-35 10,56-21,5-2,0 0,0 0,0-1,-1-1,0 0,0-1,0 0,0-1,0 0,0-1,-1-1,-5-4</inkml:trace>
  <inkml:trace contextRef="#ctx0" brushRef="#br0" timeOffset="1098.962">1044 524,'-57'28,"-2"0,0 3,2 3,-33 25,90-59,-54 51,53-50,0 0,-1 0,1 1,0-1,0 1,0-1,0 1,0-1,0 1,1-1,-1 1,0 0,1-1,-1 1,1 0,0 0,0-1,-1 1,1 0,0 0,1 0,-1-1,0 1,0 0,1 0,-1-1,1 1,0 0,-1-1,1 1,0-1,0 1,0-1,0 1,0-1,0 1,1 0,4 0,0 0,0-1,0 1,0-1,0 0,0-1,0 1,1-1,-1 0,0-1,0 0,0 0,0 0,0-1,0 1,0-1,0-1,-1 1,1-1,-1 0,3-2,-3 3,179-104,-52 13,-131 93,0-1,0 1,0-1,0 1,-1-1,1 1,0 0,0-1,0 1,0 0,0 0,0-1,0 1,0 0,1 0,-1 0,0 1,0-1,0 0,0 0,0 0,0 1,0-1,0 0,-1 1,1-1,0 1,0-1,0 1,0 0,0-1,-1 1,1 0,0 0,-1-1,1 1,0 0,-1 0,1 0,-1 0,0 0,1 0,-1 0,0 0,1 0,-1 0,0 0,0 0,0 0,4 59,-4-52,0 4,0 0,1 0,1 0,0 0,0 0,1 0,1-1,0 1,0-1,1 0,4 6,-6-13,-1 0,1 0,0 0,1 0,-1 0,1 0,0-1,0 0,0 0,0 0,0 0,1-1,-1 1,1-1,-1 0,1 0,0-1,0 0,0 0,0 0,0 0,0-1,0 1,0-1,0-1,1 1,-1-1,2 0,11-6,0 0,0-1,-1-1,0 0,0-2,-1 0,0-1,-1 0,-1-1,0-1,0 0,-2-1,1 0,23-23,-7 2,-2 0,-2-2,-1-1,-2-1,-2-1,-1-1,-2 0,-2-1,-3-1,0 0,0-18,-6 38,-1 0,0 0,-2-1,-1 0,-1 0,-1-4,-1 29,1 0,0 1,-1-1,1 0,-1 1,1-1,-1 0,1 0,-1 0,1 0,-1 0,1 0,-1 1,1-1,-1 0,1 0,-1-1,0 1,1 0,-1 0,1 0,-1 0,1 0,-1 0,1-1,0 1,-1 0,1 0,-1-1,1 1,-1 0,1-1,0 1,-1 0,1-1,0 1,-1-1,1 1,0-1,-1 1,1-1,0 1,0-1,0 1,0-1,-1 1,1-1,0 1,0-1,0 1,0-1,0 1,-19 45,10 0,2 1,2 0,1 0,3 0,2 0,2 4,-1 37,-2-82,-1 21,2 1,0-1,2 1,1-1,1 0,4 10,42 87,-70-151,9 8</inkml:trace>
  <inkml:trace contextRef="#ctx0" brushRef="#br0" timeOffset="1339.007">1439 326,'43'10,"29"-2,12-3,-4-6,-11-3,-12-1,-11-5,-8 0,-7 1,-7-2,-4 1,0-4,-4 2</inkml:trace>
  <inkml:trace contextRef="#ctx0" brushRef="#br0" timeOffset="1668.89">2201 15,'-37'121,"-17"57,-17 115,72-188,0-102,0 0,-1 0,1 0,0 0,0-1,1 1,-1 0,1-1,-1 1,1-1,0 0,0 1,0-1,0 0,0 0,0 0,0-1,1 1,-1 0,1-1,0 0,-1 1,1-1,0 0,0 0,-1-1,1 1,0-1,0 1,0-1,0 0,0 0,0 0,0 0,11-3,0-1,0 0,-1-1,1 0,-1-1,-1 0,1-1,-1-1,3-2,23-12,-24 14,-7 3,0 0,0 1,0 0,1 0,-1 1,1 0,0 0,0 1,0 0,0 1,1-1,-1 2,0-1,6 1,-11 2,0 1,0-1,0 1,0 0,0 0,-1 0,0 0,1 0,-1 1,0-1,-1 1,1-1,-1 1,1 0,-1-1,0 1,-1 0,1 0,0 0,-1 0,0 0,0 0,0-1,-1 1,1 0,-1 0,0 0,0 0,0-1,-1 1,1 0,-1-1,-1 2,2-2,-1 0,1 0,0 0,0 0,0 0,1 0,-1 0,1 1,-1-1,1 0,0 0,0 0,1 1,-1-1,1 0,-1 0,1 0,0 0,0 0,1 0,-1 0,0 0,1 0,0-1,0 1,0 0,0-1,0 0,2 2,11 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15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1 875,'92'-326,"-79"293,-13 33,0 0,0 1,0-1,0 0,0 1,-1-1,1 0,0 1,0-1,0 0,0 1,0-1,0 0,1 1,-1-1,0 1,0-1,0 0,0 1,0-1,0 0,1 1,-1-1,0 0,0 0,0 1,1-1,-1 0,0 0,0 1,1-1,-1 0,0 0,1 1,-1-1,0 0,1 0,-1 0,0 0,1 0,-1 0,0 0,1 1,-1-1,0 0,1 0,-1 0,1 0,-1-1,0 1,1 0,-1 0,1 0,-3 68,0-56,1 0,0 1,1-1,1 1,0-1,0 0,1 1,1-1,0 0,0 0,2-1,2 6,-6-14,1-1,0 0,0 1,0-1,1 0,-1 0,0 0,1 0,-1-1,1 1,0-1,0 0,-1 1,1-1,0 0,0-1,0 1,0 0,0-1,0 0,0 0,0 0,1 0,-1 0,0 0,0-1,0 0,0 1,0-1,-1 0,1-1,0 1,0 0,-1-1,1 0,90-64,-15-52,-68 95</inkml:trace>
  <inkml:trace contextRef="#ctx0" brushRef="#br0" timeOffset="884.843">819 593,'-17'12,"1"0,1 1,0 0,1 2,0-1,1 2,1 0,0 0,-2 6,13-20,-1 0,0 1,1-1,0 1,0-1,-1 1,1 0,1 0,-1-1,0 1,1 0,-1 0,1 0,0-1,0 1,0 0,0 0,1 0,-1 0,1 0,0-1,-1 1,1 0,0-1,1 1,-1-1,0 1,1-1,0 1,-1-1,1 0,0 0,0 0,0 0,0 0,1 0,-1-1,0 1,1-1,-1 1,1-1,0 0,-1 0,1 0,0 0,0-1,0 1,2-1,11 1,-1-1,1 0,0-2,0 0,0-1,0 0,-1-1,0-1,0 0,0-1,0-1,-1 0,0-1,-1-1,0 0,0-1,-1 0,0-1,6-7,-1 1,-1-1,0-1,-2 0,0-1,-1 0,-1-2,-1 1,-1-1,-1-1,0 0,-2 0,-1 0,-1-1,1-10,-6 21,1 1,-1-1,-1 1,0-1,-1 1,0 0,-1-1,-1 1,0 0,0 1,-1-1,0 1,-1 0,-1 0,-7-9,11 15,-1 0,0 0,0 0,0 1,-1 0,0 0,0 0,0 0,0 1,0 0,-1 0,0 0,1 1,-1-1,0 1,0 1,0-1,-1 1,1 0,0 1,0 0,0-1,-1 2,1-1,0 1,0 0,0 0,0 1,0 0,0 0,0 0,-1 1,-5 5,1 1,1 0,-1 1,1-1,1 2,0 0,1 0,0 0,0 1,1 0,1 1,0-1,0 1,2 0,-1 1,1 1,0-2,-1-1,2 1,0-1,0 1,1 0,0 0,2 0,-1 0,2 0,-1 0,2 1,0-2,0 1,1 0,1 0,0-1,1 0,0 0,1 0,0 0,1-1,0 0,1-1,0 0,1 0,0 0,0-1,1 0,0-1,1-1,4 3,11 3,1-1,0-1,1-1,0-2,0-1,1-1,0-1,0-2,0-1,0-1,28-3,-48 1,-1 0,0 0,1-1,-1-1,0 1,0-1,0-1,0 0,0 0,-1 0,0-1,5-4,-9 7,0 0,-1 0,0-1,1 0,-1 1,0-1,0 0,-1 0,1 0,0 0,-1 0,0 0,0 0,0-1,0 1,0 0,-1-1,1 1,-1-1,0 1,0-1,-1 1,1 0,0-1,-1 1,0 0,0-1,0 1,0 0,-1 0,1 0,-2-2,2 3,0 0,0 1,0-1,1 0,-1 0,0 0,1 0,-1 0,1 0,0 0,0 0,-1 0,2 0,-1-1,0 1,0 0,0 0,1 0,0 0,-1 0,1 0,0 0,0 1,0-1,0 0,0 0,0 1,0-1,1 0,-1 1,2-2,7-11,-9 13,0 0,0 0,-1 0,1 0,0 0,-1 0,1 0,0 0,-1 0,1 0,-1-1,0 1,1 0,-1 0,0 0,0-1,0 1,0 0,0 0,0-1,0 1,0 0,-1 0,1 0,0-1,-1 1,1 0,-1 0,1 0,-1 0,1 0,-1 0,0 0,0 0,1 0,-1 0,0 0,0 0,0 1,0-1,0 0,0 1,0-1,0 0,0 1,-1-1,1 1,-59-5,53 8,-1 0,1 0,0 1,0 0,0 0,1 1,0 0,-1 0,2 0,-1 1,1 0,0 0,0 0,0 1,1-1,0 1,0 0,1 1,0-1,0 0,1 1,0 0,0-1,0 1,1 0,1 0,-1 0,1 0,1 0,-1 0,1 0,1 0,0-1,0 1,0 0,1-1,0 1,0-1,1 0,0 0,0 0,4 3,0-1,0 0,0 0,1 0,1-1,0-1,0 0,0 0,1-1,-1 0,2-1,-1 0,0 0,1-2,0 1,0-2,0 1,0-2,1 1,-1-2,0 0,1 0,-1-1,0 0,0-1,10-3,-14 1,0 1,0-1,0 0,0-1,-1 0,0 0,0-1,0 0,-1 0,0 0,4-6,3-6</inkml:trace>
  <inkml:trace contextRef="#ctx0" brushRef="#br0" timeOffset="1450.798">1779 621,'0'423,"1"-413,-1-1,0 0,-1 0,0 0,0 0,-1 0,0 0,0 0,-1 0,-1-1,1 1,-1-1,3-7,0-1,1 1,-1-1,0 1,1-1,-1 1,0-1,0 0,0 1,1-1,-1 0,0 1,0-1,0 0,0 0,0 0,1 0,-1 0,0 0,0 0,0 0,0 0,0-1,0 1,1 0,-1 0,0-1,0 1,0-1,1 1,-1 0,0-1,1 0,-1 1,0-1,1 1,-1-1,1 0,-1 1,1-1,-1 0,1 0,-1 1,1-1,0 0,-1 0,1 0,0 1,0-1,0 0,-1 0,1 0,0 0,0 0,0 0,1 1,-1-1,0 0,0 0,0 0,1 0,-1 1,0-1,1 0,-1-1,1-11,1 0,0-1,1 1,0 0,1 0,1 0,0 1,0-1,1 1,1 0,4-5,10-22,-9 10,2 1,1 1,1 0,2 1,0 1,2 1,0 0,2 1,0 2,2 0,0 2,13-8,49 3,-84 23,0 1,0 0,0 0,0 0,0 1,0-1,0 0,0 1,0-1,-1 1,1 0,0-1,0 1,0 0,-1 0,1 0,0 1,-1-1,1 0,-1 0,0 1,1-1,-1 1,0 0,0-1,0 1,0 0,0-1,0 1,0 0,-1 0,1 0,-1 0,1 0,-1 0,0 0,0 0,0 0,0 0,0-1,0 1,0 1,-5 12,0-1,-1 0,0 0,-1 0,0-1,-1 0,-1 0,0-1,-1 0,0-1,-1 0,0 0,-1-2,0 1,0-1,-1-1,0 0,-7 2,16-7,-4 3,0 0,0 0,-1 0,0-1,0-1,-1 1,1-2,-1 1,0-1,1-1,-1 1,-1-2,1 1,-3-2,-3-4</inkml:trace>
  <inkml:trace contextRef="#ctx0" brushRef="#br0" timeOffset="1813.612">2230 791,'27'1,"0"0,-1-2,1-1,-1-1,1-1,-1-1,0-1,-1-2,1-1,-1 0,-1-2,20-12,-42 22,1 0,-1 0,0-1,0 1,0-1,0 1,0-1,0 0,0 1,0-1,-1 0,1 0,-1-1,1 1,-1 0,0 0,0-1,0 1,0-1,0 1,0-1,-1 1,1-1,-1 1,0-1,0 1,0-1,0 0,0 1,-1-1,1 1,-1-1,1 1,-1-1,0 1,0 0,0-1,-1 1,1 0,0 0,-1-1,1 1,-1 0,0 1,0-1,0 0,0 0,0 1,0-1,0 1,0 0,-1 0,1-1,0 1,-1 1,1-1,-2 0,-6 0,-1 0,1 1,0 0,-1 1,1 0,0 0,0 1,-1 1,2 0,-1 0,0 1,0 0,1 0,0 1,0 1,1-1,-1 1,1 1,0 0,1 0,0 0,0 1,0 0,1 1,0-1,1 1,0 0,0 0,1 1,-3 7,6-12,-1-1,1 0,-1 1,1-1,1 1,-1-1,1 1,-1 0,1-1,1 1,-1-1,1 1,-1-1,1 1,1-1,-1 1,1-1,-1 0,1 0,0 0,2 2,9 7</inkml:trace>
  <inkml:trace contextRef="#ctx0" brushRef="#br0" timeOffset="2228.351">2654 818,'180'-168,"-136"148,-43 20,0 0,0 0,0 0,0 0,0 0,-1 0,1 0,0 0,0 0,0 1,0-1,0 0,-1 0,1 1,0-1,0 1,-1-1,1 1,0-1,-1 1,1-1,0 1,-1 0,1-1,-1 1,1 0,-1 0,1-1,-1 1,1 0,-1 0,0 0,0 0,1-1,-1 1,0 0,0 0,0 0,0 0,0 0,0-1,0 1,0 0,0 0,-1 0,1 0,0 0,0-1,-1 1,1 0,-1 0,0 9,-6 99,8-106,-1 1,1-1,0 0,0 1,0-1,1 0,-1 0,1 0,0 0,0 0,0 0,0 0,0 0,0-1,1 1,-1-1,1 0,0 0,0 0,0 0,0 0,0-1,0 1,0-1,1 0,-1 0,0 0,1 0,2 0,2 0,0 0,0-1,0 0,0 0,0-1,0 0,0 0,0-1,0 0,0 0,0-1,-1 0,1 0,-1-1,0 0,0 0,-1-1,1 1,-1-2,0 1,0-1,0 0,-1 0,1-1,162-193,-158 183</inkml:trace>
  <inkml:trace contextRef="#ctx0" brushRef="#br0" timeOffset="3084.745">3698 537,'-18'4,"0"2,0 0,0 1,1 1,0 0,1 2,0 0,0 0,1 2,0 0,1 0,-9 12,21-22,0 0,0 1,0 0,0-1,1 1,-1 0,1 0,0 0,0 0,0 0,0 0,1 0,-1 1,1-1,0 0,0 0,0 0,0 1,0-1,1 0,-1 0,1 0,0 0,0 0,0 0,0 0,1 0,-1 0,1 0,0-1,0 1,0 0,0-1,0 0,0 0,1 1,-1-1,1 0,-1-1,1 1,0 0,0-1,0 0,0 0,0 0,0 0,1 0,6 2,1-1,0-1,0 1,0-2,1 0,-1 0,0-1,0 0,0-1,-1 0,1-1,0 0,-1-1,1 0,-1 0,4-4,147-103,-139 91,-1-2,-1 0,-1-1,-1-1,-1-1,-1 0,-2-2,0 1,-2-2,0 1,-2-2,-2 1,0-2,2-24,-7 43,-2 1,1 0,-1 0,-1 0,0 0,0-1,-1 1,-1 0,1 0,-2 0,1 0,-1 0,-1 0,0 1,0 0,-1 0,0 0,0 0,-1 1,-6-7,10 13,-1 0,1 1,-1-1,0 1,1 0,-1 0,0 0,0 0,0 0,0 0,0 1,0-1,0 1,0 0,0 0,0 0,0 1,0-1,0 0,0 1,0 0,0 0,1 0,-1 0,0 0,0 1,1-1,-1 1,1 0,-1 0,0 0,-64 73,55-57,1 0,0 1,1 1,1 0,1 0,1 1,1-1,1 1,0 1,2-1,0 1,2 0,0-1,1 1,2 0,0-1,1 1,1-1,1 1,1-2,1 1,1-1,0 0,2 0,0-1,1 0,1-1,6 6,-10-16,1-1,0 0,0 0,0-1,1 0,0-1,0 0,1-1,0 0,-1 0,1-1,0-1,1 1,-1-2,0 0,0 0,1-1,-1 0,1-1,-1-1,0 0,0 0,0-1,0 0,0-1,-1 0,1-1,-1 0,0 0,-1-2,7-3,-2-3,-1-1,0 0,-1-1,-1 0,0 0,-1-1,2-4,-3 2</inkml:trace>
  <inkml:trace contextRef="#ctx0" brushRef="#br0" timeOffset="5682.91">4375 650,'6'2,"0"0,0 0,1-1,-1 1,0-1,0-1,1 1,-1-1,0 0,1-1,-1 1,0-1,1 0,-1-1,0 0,0 0,0 0,0-1,-1 1,1-1,0-1,-1 1,0-1,0 0,0 0,-1-1,1 1,-1-1,0 0,0 0,-1 0,1-1,-1 1,-1-1,1-1,-2 5,0-1,0 1,0-1,-1 1,1-1,-1 0,1 1,-1-1,0 0,0 1,0-1,-1 0,1 1,-1-1,1 0,-1 1,0-1,0 1,0-1,0 1,-1 0,1-1,-1 1,1 0,-1 0,0 0,0 0,0 0,0 1,0-1,0 0,0 1,-1 0,1-1,0 1,-1 0,1 0,-1 0,1 1,-1-1,0 0,-6-1,-1 1,1 0,-1 0,1 0,-1 2,1-1,-1 1,1 0,-1 1,1 0,-1 1,-7 4,2 0,-1 1,1 0,0 1,1 1,0 0,0 2,1-1,1 1,0 1,1 0,0 1,1 0,0 1,1 0,7-11,0 0,0 0,0 0,0 1,0-1,1 0,0 1,0-1,0 1,1-1,0 1,0 0,0-1,0 1,0-1,1 1,0-1,0 1,0-1,1 1,0-1,-1 0,1 0,1 0,-1 0,0 0,1 0,0-1,0 1,0-1,1 0,-1 0,4 2,3 3,1 0,0-1,0 0,1-1,0 0,0-1,0 0,1-1,-1 0,1-1,6 0,3-2,0 0,0-2,0-1,0 0,0-2,-1 0,1-2,-1 0,0-1,-1-1,0-1,0-1,-1-1,14-10,-14 10</inkml:trace>
  <inkml:trace contextRef="#ctx0" brushRef="#br0" timeOffset="6201.455">4770 847,'320'-330,"-308"325,-27 37,9-19,-24 111,29-120,1 0,0 0,0 0,0 0,0 0,0 0,1 0,0 0,0 0,0 0,0-1,1 1,-1 0,1-1,0 1,0-1,0 1,1-1,-1 0,1 0,0 0,0-1,0 1,0-1,0 1,0-1,1 0,-1 0,1 0,-1-1,6 0,-1-1,1 0,-1 0,0-1,1 0,-1-1,0 0,0 0,0 0,0-1,0-1,-1 1,1-1,-1 0,0-1,0 0,-1 0,1-1,-1 1,0-1,-1 0,2-2,10-12,-1-1,-1-1,-1 0,0 0,-2-2,-1 1,5-16,-5 14,-3 7</inkml:trace>
  <inkml:trace contextRef="#ctx0" brushRef="#br0" timeOffset="6530.333">6012 0,'-15'39,"-4"21,1 12,3-3,5-8,3-5,-1-7,1-7,1-6,1 1,3-2,0-1,2-3,-5 0,-1-2,0-1,1-9,2-9</inkml:trace>
  <inkml:trace contextRef="#ctx0" brushRef="#br0" timeOffset="6700.026">5701 339,'48'10,"26"3,4-1,-5-2,-11-3,-11-3,-10-2,-11-1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26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450 311,'-16'1,"0"2,0 0,0 1,1 0,-1 1,1 1,0 0,-4 4,-39 14,-91 40,148-64,0 0,0 0,0 0,0 0,0 0,0 1,0-1,1 0,-1 0,0 1,0-1,0 1,0-1,1 1,-1-1,0 1,0-1,1 1,-1 0,0-1,1 1,-1 0,1-1,-1 1,1 0,-1 0,1 0,-1 0,1 0,0-1,-1 1,1 0,0 0,0 0,0 0,0 0,0 0,0 0,0 0,0 0,0 0,0 0,1-1,-1 1,0 0,0 0,1 0,-1 0,1 0,-1-1,1 1,-1 0,1 0,0-1,-1 1,1 0,0-1,-1 1,1-1,1 1,48 17,-47-18,1 0,-1 0,1 1,-1-1,1 1,-1 0,0 0,0 0,1 0,-1 0,0 1,0 0,0-1,0 1,-1 0,1 1,0-1,-1 0,1 1,-1-1,0 1,0 0,0 0,0 0,-1 0,1 0,-1 0,0 0,1 0,-1 1,-1-1,1 2,-2 3,-1 0,0 0,-1 0,0-1,0 1,0-1,-1 1,0-1,-1-1,0 1,0-1,0 1,-1-1,1-1,-6 5,-14 17,3-2,11-14,0 0,1 1,0 0,1 1,0 0,1 0,1 1,0 0,1 0,0 0,1 1,1 0,4-11,0-1,0 1,0-1,0 0,1 1,-1-1,1 0,0 1,0-1,1 0,-1 0,0 0,1 0,0 0,0 0,0 0,0-1,0 1,0-1,1 1,-1-1,1 0,0 0,0 0,-1 0,1 0,0-1,1 1,-1-1,0 0,0 0,1 0,-1-1,0 1,3-1,0 2,0-1,0-1,0 1,0-1,1 0,-1-1,0 1,0-1,0-1,0 1,0-1,0 0,-1 0,1 0,0-1,-1 0,0 0,0-1,4-3,20-52,-26 38</inkml:trace>
  <inkml:trace contextRef="#ctx0" brushRef="#br0" timeOffset="282.962">280 0,'-12'20,"0"0,2 0,0 2,1-1,2 1,0 0,1 0,1 1,0 8,-1-3,-14 78,3 1,6 1,4-1,5 12,6 415,-9-480,-1-31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27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121 564,'-18'29,"1"0,1 1,1 0,2 2,1-1,-5 28,13-47,1 0,1 0,0 1,1 0,0-1,1 1,0 0,1-1,1 1,-2-10,1 0,-1 1,1-1,0 0,0 0,1 0,-1 0,0 0,1 0,0 0,0 0,0-1,0 1,0-1,0 1,1-1,-1 0,1 0,0 0,-1 0,1 0,0-1,0 1,0-1,0 0,0 0,1 0,-1 0,0-1,0 1,1-1,-1 0,0 0,1 0,2 0,8-3,-1 0,1-1,-1-1,0 0,-1-1,1 0,-1-1,0 0,-1-1,0 0,0-1,-1 0,0-1,0 0,-1 0,0-1,-1 0,-1-1,0 0,0 0,-1-1,0 1,-1-1,-1 0,0-1,-1 1,0-1,-1 0,-1-3,0 5,-1-1,0 0,-1 1,-1-1,0 0,0 1,-1 0,-1 0,0 0,-1 0,-5-9,8 16,0 0,-1 1,0-1,0 1,0 0,0 0,-1 0,1 1,-1-1,0 1,0 0,0 0,-1 0,1 0,-1 1,0 0,1 0,-1 0,0 1,0-1,0 1,0 0,-1 1,1-1,0 1,0 0,0 0,0 1,-5 0,-9 5</inkml:trace>
  <inkml:trace contextRef="#ctx0" brushRef="#br0" timeOffset="450.163">545 931,'260'-321,"-238"298,-22 23,0 0,0 1,0-1,-1 0,1 0,0 1,0-1,0 0,0 0,0 1,0-1,0 0,0 1,0-1,0 0,0 0,0 1,1-1,-1 0,0 1,0-1,0 0,0 0,0 1,0-1,1 0,-1 0,0 0,0 1,0-1,1 0,-1 0,0 0,0 0,1 1,-1-1,0 0,0 0,1 0,-1 0,0 0,0 0,1 0,-1 0,0 0,1 0,-1 0,0 0,0 0,1 0,-1 0,-12 35,10-31,-10 26,7-22,1 0,0 1,1-1,0 1,0 0,1 0,0 0,1 0,0 0,0 0,1 0,0 0,0 1,1-1,1 1,-1-8,0 1,0 0,1-1,-1 1,1-1,0 1,0-1,0 0,0 1,0-1,0-1,1 1,-1 0,1 0,-1-1,1 1,-1-1,1 0,0 0,0 0,0 0,0-1,0 1,-1-1,1 1,0-1,0 0,0 0,0 0,0-1,0 1,0-1,2 0,96-32,-90 29,-1 0,-1 0,1-1,-1 0,1-1,-2 0,1 0,-1-1,0 0,0-1,0 1,-1-1,-1-1,1 0,-2 0,1 0,-1 0,0-1,-1 0,0 0,-1 0,0 0,0-1,-1 1,-1-1,0 0,0 1,-1-1,0 0,-1 1,0-1,-1 0,-2-7,-3-1</inkml:trace>
  <inkml:trace contextRef="#ctx0" brushRef="#br0" timeOffset="832.449">1448 0,'-131'436,"66"-106,63-325,1 0,0 0,0 0,0 0,1 1,0-1,0 0,0 0,0 1,1-1,0 0,0 0,1 0,-1 0,1 0,0 0,0-1,1 1,-1 0,1-1,0 0,0 0,1 0,-1 0,1 0,1 0,29-9,-17-6</inkml:trace>
  <inkml:trace contextRef="#ctx0" brushRef="#br0" timeOffset="1368.452">1532 621,'-5'9,"1"1,-1-1,1 1,1 0,0 0,0 1,1-1,0 0,1 1,0-1,1 1,0-1,1 1,0 0,1-1,0 0,0 1,3 4,-2-13,0 0,0 0,0-1,0 1,1-1,-1 0,0 0,1 0,-1 0,1-1,-1 0,1 1,-1-1,1 0,0-1,-1 1,1-1,-1 1,0-1,1 0,-1 0,0-1,1 1,-1-1,0 0,0 1,0-1,0-1,0 1,-1 0,1-1,-1 1,0-1,1 0,0-2,4 0,160-170,-167 174,0 0,1 0,-1 0,1 0,0 0,-1 0,1 0,0 0,-1 1,1-1,0 0,0 0,0 1,0-1,0 1,0-1,0 0,0 1,0 0,0-1,0 1,0 0,0-1,0 1,0 0,0 0,0 0,0 0,0 0,0 0,0 0,1 1,-1-1,0 0,0 1,0-1,0 0,0 1,0-1,0 1,-1 0,1-1,0 1,0 0,0-1,0 1,-1 0,1 0,0 0,-1 0,1-1,-1 1,1 0,-1 0,1 0,-1 0,0 0,1 2,4 11,0 0,-1 1,0-1,-1 1,-1 0,-1 1,0-1,0 5,4 44,4-11,-2 1,-3 0,-2 0,-2 0,-2 0,-3 0,-3-1,-1 1,-3-2,-2 1,-3-1,7-27,-1 0,-1-1,-1 0,-1-2,-1 1,-1-2,-1 0,-1-1,-4 3,20-21,1 0,0 0,-1 0,1 0,-1-1,0 1,1-1,-1 1,0-1,0 1,0-1,0 0,0 0,0 0,-1 0,1-1,0 1,0-1,-1 1,1-1,0 0,-1 1,1-1,0-1,-1 1,1 0,0 0,0-1,-1 1,1-1,0 0,0 0,0 0,-1 0,1 0,0 0,1 0,-1-1,0 1,0-1,0 0,1 1,-1-1,1 0,-2-2,-1-12,1 0,1-1,0 1,1-1,1 0,0 1,1-1,2-7,-2 20,6-35,2 1,2 0,1 0,2 1,2 1,1 1,2 0,1 1,23-28,-17 20,19-22,-25 40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3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253 644,'-32'29,"2"0,0 2,3 2,0 0,2 1,2 2,-8 18,5 25,26-78,-1 1,1-1,0 1,0 0,0-1,0 1,0-1,0 1,1-1,-1 1,0-1,1 1,0-1,-1 1,1-1,0 1,-1-1,1 0,0 1,0-1,0 0,0 0,0 0,1 0,-1 0,0 0,0 0,1 0,-1 0,0-1,1 1,-1 0,1-1,-1 1,1-1,-1 0,1 1,-1-1,1 0,0 0,-1 0,1 0,-1 0,1 0,-1-1,1 1,-1-1,1 1,0-1,17-4,0 0,-1-2,1-1,-1 0,-1-1,0-1,10-7,-8 6,27-18,-2-1,0-2,-3-3,-1-1,-1-1,-2-3,-2-1,-2-1,-1-2,3-10,-22 31,-1 0,-1 0,-1-1,-2-1,0 0,-1 0,-1 0,-2-1,-1 0,0 0,-2 0,-1 0,-2 0,0 0,-5-19,7 40,0-1,-1 1,0 0,0-1,0 1,-1 0,0 0,0 0,0 0,0 0,-1 0,0 0,0 1,0 0,-1-1,1 1,-1 1,0-1,0 0,0 1,-1 0,1 0,-1 0,0 0,0 1,0 0,0 0,0 0,0 1,-1 0,1 0,0 0,-1 0,1 1,-1 0,1 0,0 1,-1-1,1 1,0 0,-3 1,-6 8,0 0,1 0,1 1,0 1,0 0,1 0,1 1,0 1,1 0,0 0,1 1,-2 4,-1 7,0 0,2 1,0 0,2 1,2 0,0 0,2 0,1 0,1 1,1-1,2 0,0 1,3 1,-2-13,1 0,0 0,1 0,1-1,1 0,0 0,1 0,1-1,0-1,1 1,0-2,1 1,1-1,0-1,1 0,0-1,1 0,0-1,1-1,0 0,8 3,-15-8,-3-1,0 0,0 0,0 0,0-1,1 1,-1-1,0 0,1-1,0 1,-1-1,1-1,0 1,0-1,-1 1,1-2,0 1,0-1,-1 0,1 0,0 0,-1-1,1 0,-1 0,4-2,7-7,-2 1</inkml:trace>
  <inkml:trace contextRef="#ctx0" brushRef="#br0" timeOffset="816.989">874 786,'44'-12,"0"-2,-1-3,-1-1,-1-2,36-23,-72 41,0 0,0 0,0-1,-1 0,1 0,-1 0,1 0,-1-1,0 0,-1 1,1-2,-1 1,1 0,-1-1,-1 1,1-1,0 0,-1 0,0 0,0 0,-1 0,0-1,0 1,0 0,0-1,-1 1,0-1,0-4,-4 6,-1 0,1 0,-1 1,0 0,0 0,0 0,0 0,0 1,-1 0,1 0,-1 0,1 1,-1 0,0 0,1 0,-1 1,0 0,0 0,0 0,1 1,-1 0,0 0,1 0,-1 1,-4 1,-7 5,0 0,1 1,0 1,1 1,0 0,0 1,1 0,1 2,0-1,-10 16,16-23,1 0,0 1,0 0,1 0,-1 1,2 0,-1-1,1 2,0-1,1 0,0 1,0-1,1 1,0 0,1 0,0 0,0 0,1 0,0 0,0 0,1 0,0 0,1 0,0 0,0 0,1 0,0-1,1 0,0 1,0-1,1-1,0 1,2 2,-1-4,1 0,0-1,1 1,-1-1,1-1,0 1,1-2,-1 1,0-1,1 0,0-1,0 1,0-2,0 0,0 0,0 0,0-1,0 0,0-1,0 0,0-1,0 0,0 0,-1 0,1-1,-1-1,1 0,-1 0,2-2,22-12,-1-1,-2-2,0-1,-1-1,-1-1,-1-2,6-9,-32 34,0 0,1 0,-1 0,0 1,0-1,1 0,-1 0,0 1,1-1,-1 0,1 0,-1 1,1-1,0 1,-1-1,1 0,-1 1,1-1,0 1,0-1,-1 1,1 0,0-1,0 1,-1 0,1-1,0 1,0 0,0 0,0 0,-1 0,1 0,0 0,0 0,0 0,0 0,-1 0,1 0,0 0,0 1,0-1,-1 0,1 1,0-1,0 1,-1-1,1 1,0-1,-1 1,1-1,0 1,-1-1,1 1,-1 0,1-1,-1 1,1 0,-1 0,0-1,1 1,-1 0,0 0,0 0,1 0,-44 209,-15 57,36-211,17-83,72-131,-38 103,3 2,1 2,3 0,36-36,-44 56,1 0,2 2,1 1,1 2,1 1,1 2,23-11,36 4,-91 30,-1 0,0 0,0-1,1 1,-1 1,0-1,0 0,0 1,1-1,-1 1,0-1,0 1,0 0,0 0,0 0,0 0,0 1,-1-1,1 0,0 1,0-1,-1 1,1 0,-1-1,0 1,1 0,-1 0,0 0,0 0,0 0,0 0,-1 0,1 0,-1 0,1 1,-1-1,1 0,-1 0,0 0,0 1,0-1,-3 13,0 0,-1-1,0 0,-1 0,-1 0,0 0,0-1,-2 0,0 0,0-1,-1 0,0-1,-1 1,-1-2,0 0,0 0,-9 5,1 3,-1-1,-1 0,-1-2,0 0,0-2,-2-1,1 0,-6 0,28-11,0 0,-1 0,1 0,0 0,-1 0,1-1,-1 1,1 0,0-1,-1 1,0-1,1 0,-1 1,1-1,-1 0,0 0,1 0,-1 0,1 0,-1 0,0 0,1-1,-1 1,1-1,-1 1,1-1,-1 0,1 1,0-1,-1 0,1 0,0 0,-1 0,1 0,0 0,0 0,0 0,0-1,0 1,0 0,0-1,1 1,-1-1,0 1,1-1,-1 1,1-1,-1 0,11-16,5 2</inkml:trace>
  <inkml:trace contextRef="#ctx0" brushRef="#br0" timeOffset="1148.361">1946 786,'25'3,"1"-2,-1-1,0-1,1-1,-1-1,0-2,0 0,-1-1,1-2,1-2,68-46,-91 54,-1 0,0 0,1-1,-1 1,0-1,0 1,0-1,-1 0,1 0,-1 0,1 0,-1 0,0 0,0 0,0-1,-1 1,1 0,-1 0,0-1,0 1,0 0,0-1,0 1,-1 0,1 0,-1-1,0 1,0 0,0 0,-2-3,1 3,0 1,0-1,0 0,0 1,-1-1,1 1,-1 0,1-1,-1 1,0 1,0-1,0 0,0 1,0-1,0 1,-1 0,1 0,0 0,-1 1,1-1,0 1,-1 0,1 0,-1 0,1 0,-1 0,1 1,0 0,-2 0,-94 41,90-36,0 0,1 1,0 0,0 0,1 1,0 0,0 1,1-1,0 1,0 1,1-1,0 1,1 0,0 0,0 0,1 0,1 1,0-1,0 1,1 0,0-1,1 1,0 0,1 0,0-1,1 4,1-10,1 0,-1 0,1 0,0 0,0-1,0 1,0-1,1 0,-1-1,1 1,0-1,0 0,0 0,0 0,0-1,0 1,0-1,4 0,4 2,11 3</inkml:trace>
  <inkml:trace contextRef="#ctx0" brushRef="#br0" timeOffset="1580.57">2398 898,'170'-201,"-138"171,-44 63,9-29,1 0,1-1,-1 1,0 0,1 0,0 1,0-1,0 0,1 0,-1 0,1 1,0-1,0 0,0 1,1-1,0 0,0 0,0 0,0 1,0-1,1 0,0-1,0 1,0 0,0 0,1-1,-1 1,1-1,0 0,0 0,0 0,0 0,0-1,1 1,1 0,6-1,0 0,0-1,0 0,0-1,0 0,0-1,-1-1,1 1,0-1,0-1,-1 0,0-1,1 0,-2 0,1-1,0-1,-1 1,0-2,0 1,-1-1,1 0,-2-1,1 0,-1 0,0-1,-1 0,0 0,0 0,0-4,39-71,-35 59</inkml:trace>
  <inkml:trace contextRef="#ctx0" brushRef="#br0" timeOffset="2101.103">3329 560,'-20'5,"0"1,0 1,0 0,1 2,0 0,0 1,1 1,1 1,0 0,0 2,1-1,1 2,0 0,0 2,13-14,0 0,-1 0,1 0,0 0,0 0,1 1,-1-1,1 1,-1-1,1 1,0-1,0 1,1 0,-1-1,1 1,0 0,0 0,0-1,0 1,1 0,-1-1,1 1,0 0,0-1,1 1,-1-1,1 1,-1-1,1 0,0 0,0 0,1 0,-1 0,1 0,-1 0,1-1,0 1,0-1,0 0,0 0,0 0,1 0,-1-1,4 2,3-2,1 0,0-1,-1 0,1 0,0-1,-1-1,1 0,-1 0,1-1,-1 0,0-1,0 0,-1-1,1 0,-1 0,0-1,0 0,-1-1,0 0,0 0,-1 0,1-1,-2-1,5-5,13-17,-3 0,0-1,-2-1,-1 0,5-18,-10 21,-2-1,-1-1,-1 0,-2 0,-1 0,-1-1,-1-26,-3 55,0 1,-1-1,1 1,-1-1,0 1,0-1,0 0,0 1,0-1,-1 1,0-1,0 1,0-1,0 1,0 0,-1-1,1 1,-1 0,0 0,0 0,0 0,0 0,-1 1,1-1,-1 1,0-1,1 1,-1 0,0 0,0 0,-1 1,1-1,0 1,0-1,-1 1,1 0,-1 0,1 1,-1-1,0 1,1 0,-1 0,1 0,-1 0,1 0,-4 2,-3 5,0 1,1 1,-1-1,2 2,-1-1,1 1,1 0,0 1,0 0,1 0,0 0,1 1,1 0,0 0,0 0,0 6,-2-1,-1-1,1 1,1 1,0-1,1 1,1 0,0 0,2 0,0 0,1 0,1 0,0 0,2 0,0 0,1 0,0-1,2 0,0 0,6 11,-8-20,0-1,1 0,0 1,0-2,0 1,1-1,0 1,1-2,-1 1,1-1,0 0,0 0,1-1,0 0,-1 0,1-1,1 0,-1 0,0-1,1 0,-1-1,1 1,-1-2,1 1,0-1,-1-1,1 1,8-3,7-3</inkml:trace>
  <inkml:trace contextRef="#ctx0" brushRef="#br0" timeOffset="2449.464">4091 476,'-15'8,"5"-3,0-1,0 2,0-1,1 1,0 1,0 0,1 0,0 0,0 1,0 1,1-1,1 1,-1 0,-3 9,10-15,0 1,0-1,1 0,-1 0,1 0,0 0,0 0,0 0,1 0,-1 0,1 0,-1-1,1 1,0 0,0-1,0 1,0-1,0 0,1 0,-1 0,1 0,0 0,-1-1,1 1,0-1,0 1,0-1,3 1,22 17,-25-17,1 0,-1 1,0 0,0 0,0 0,0 0,0 0,-1 1,1-1,-1 1,0-1,0 1,0 0,-1 0,0 0,1 0,-1 0,0 0,-1 0,1 1,-1-1,0 0,0 0,0 0,-1 1,1-1,-1 0,0 0,0 0,-1 0,1 0,-1 0,0 0,0-1,0 1,0 0,-1-1,1 0,-1 0,0 1,0-2,0 1,-1 1,-4 2,0-1,0 0,0 0,-1-1,0 0,0 0,0-1,0 0,0 0,0-1,-1-1,1 1,-1-2,0 1,1-1,-1-1,1 0,-1 0,1-1,-1 0,1 0,0-1,-5-2,-7-7,3 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36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156 118,'-18'20,"2"0,0 1,1 0,1 2,1-1,1 2,1-1,1 2,1-1,-4 22,11-42,1-1,0 1,0-1,0 1,0 0,1-1,-1 1,1 0,0-1,0 1,0 0,0-1,1 1,0 0,0-1,0 1,0-1,0 1,1-1,-1 1,1-1,0 0,0 0,0 0,0 0,1 0,-1-1,1 1,0 0,0-1,0 0,0 0,0 0,0 0,0 0,1-1,-1 0,1 1,1-1,8 2,1-2,-1 1,1-1,0-1,-1-1,1 0,0 0,-1-2,1 1,-1-2,0 0,0 0,0-1,-1-1,0 0,0-1,0 0,-1-1,0 0,0-1,-1 0,0 0,-1-1,1-2,-3 4,-1-1,0 1,0-1,-1 0,0-1,0 1,-1-1,-1 0,0 0,0 0,-1 0,0 0,-1-1,0 1,0-1,-1 1,-1-1,0 1,0-1,-1 1,0 0,-1 0,0 0,-1 0,0 0,0 1,-1-1,0 1,-1 0,0 1,-1-1,1 1,-1 1,-1-1,0 1,0 0,0 1,-1 0,0 0,0 1,0 0,-1 1,1 0,-1 0,0 1,-6-1,-9 2</inkml:trace>
  <inkml:trace contextRef="#ctx0" brushRef="#br0" timeOffset="417.209">665 513,'1'-2,"36"-69,2 3,4 1,3 1,2 3,28-25,-76 87,0 1,0-1,1 1,-1-1,0 1,0-1,0 1,1-1,-1 1,0-1,1 1,-1-1,0 1,1-1,-1 1,1 0,-1-1,1 1,-1 0,1-1,-1 1,1 0,-1 0,1-1,-1 1,1 0,-1 0,1 0,-1 0,1 0,0 0,-1 0,1 0,-1 0,1 0,-1 0,1 0,-1 0,1 0,0 1,-1-1,1 0,-1 0,1 1,-1-1,1 0,-1 1,0-1,1 0,-1 1,1-1,-1 0,0 1,1-1,-1 1,0-1,1 1,-1-1,0 1,0-1,0 1,1 0,-1 0,1 40,-2-33,0 7,7 100,-5-111,0 1,0-1,1 0,-1 0,1-1,0 1,0 0,1-1,-1 1,1-1,-1 0,1 1,0-1,0-1,1 1,-1 0,1-1,-1 0,1 1,0-1,0-1,-1 1,1-1,1 1,2-1,4 1,1-1,0 0,0-1,-1 0,1-1,0-1,0 0,-1 0,1-1,-1 0,0-1,0-1,0 1,-1-2,1 0,-1 0,-1 0,1-2,-1 1,0-1,-1 0,0-1,0 0,-1 0,0-1,0 1,-1-2,-1 1,0-1,0 0,0-2,0-5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3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23 625,'27'4,"0"-2,0-1,0-1,0-1,0-1,0-2,0 0,0-2,-1-1,0-1,4-3,50-49,-79 58,1 1,0-1,-1 0,0 0,1 0,-1 0,0 0,0 0,0 0,0 0,0 0,-1 0,1 0,-1-1,1 1,-1 0,0 0,0-1,0 1,0 0,0-1,0 1,-1 0,1 0,-1-1,0 1,1 0,-1 0,0 0,0 0,-1 0,1 0,0 0,-1 0,1 1,-1-1,1 0,-1 1,0-1,0 1,0-1,-5-2,1 0,-1 0,-1 1,1 0,0 0,-1 1,1 0,-1 0,0 0,0 1,0 1,1-1,-1 1,0 0,0 1,0 0,0 0,0 1,1 0,-1 0,1 1,-1 0,1 0,-5 4,-4 1,0 1,0 1,1 1,0 0,1 1,1 0,0 1,0 1,1 0,-1 4,3-4,1 0,0 1,1 0,1 0,0 0,1 1,1 0,-2 11,6-21,0 1,0-1,0 1,1 0,0-1,1 1,0 0,0-1,0 1,0-1,1 0,0 1,1-1,-1 0,1 0,0 0,1-1,0 1,0-1,0 0,0 0,1 0,0 1,12 5,0-1,0-1,1 0,0-1,0-1,1 0,0-2,0 0,0-1,1-1,-1-1,1-1,0-1,0 0,-1-1,1-1,0-1,28 1,12-4,-39 0</inkml:trace>
  <inkml:trace contextRef="#ctx0" brushRef="#br0" timeOffset="397.259">644 908,'80'-51,"-2"-2,-2-5,-3-2,54-59,-104 96,-28 42,0-10,-38 99,43-104,-1 0,1-1,-1 1,1 0,0-1,1 1,-1 0,0 0,1-1,0 1,0-1,0 1,1-1,-1 1,1-1,-1 0,1 0,0 1,0-1,1-1,-1 1,1 0,-1-1,1 1,0-1,0 0,0 1,0-2,0 1,2 0,8 3,1 0,0-1,0-1,1 0,-1-1,1-1,0 0,-1-1,1 0,-1-1,1-1,-1 0,1-1,-1-1,0 0,0-1,-1-1,13-6,60-56,-72 52</inkml:trace>
  <inkml:trace contextRef="#ctx0" brushRef="#br0" timeOffset="868.382">1801 512,'-23'7,"1"1,-1 0,2 2,-1 1,2 0,-1 2,2 0,-1 2,2 0,0 0,1 2,-3 5,17-19,0 1,1-1,0 1,-1-1,1 1,1 0,-1 0,1 0,-1 0,1 0,0 0,1 0,-1 0,1 0,-1 1,1-1,1 0,-1 0,1 0,-1 0,1 1,0-1,1 0,-1 0,1 0,-1-1,1 1,0 0,1-1,-1 1,1-1,-1 0,1 0,0 0,0 0,0 0,1 0,-1-1,1 0,-1 0,1 0,3 1,5 2,-1-1,1-1,0 0,0-1,0 0,0-1,0 0,0-1,1 0,-1-1,0 0,0-1,0-1,0 0,-1 0,1-1,3-2,10-5,-1 0,0-2,-1-1,0 0,-2-2,0 0,9-9,-2-2,-1 0,-2-2,0-1,-2-1,-1 0,-2-2,0-3,-11 18,0 1,-2-2,0 1,-1-1,-1 0,0-1,-2 1,0-1,-1 0,-1 1,-1-1,-1 0,-1 0,-2-11,3 23,0 1,0-1,0 1,-1 0,0-1,-1 1,0 0,0 0,0 0,-1 1,0-1,0 1,-1 0,0 0,0 0,0 1,0 0,-1 0,0 0,0 1,-1-1,1 1,-1 1,0 0,0 0,0 0,0 0,0 1,-1 1,1-1,-3 1,-2 3,1 0,0 1,-1 1,1 0,1 0,-1 1,0 0,1 1,0 0,1 1,-1 0,1 0,1 1,-1 0,1 1,1 0,-1 0,2 1,-1 0,1 0,1 0,0 1,0-1,1 1,1 1,0-1,0 1,-1 10,1 0,1 1,1-1,1 0,1 1,1-1,1 0,1 0,1 0,1 0,1-1,1 0,0 0,2-1,3 5,-1-5,1 0,1 0,0-1,2-1,0 0,1-1,1-1,0-1,1 0,1-1,0-2,1 0,0-1,1-1,0-1,0 0,1-2,13 2,-4-1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39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1 876,'37'300,"-35"-286,5 126,5-173,0 1,2 0,2 1,1 0,1 2,1 0,2 1,1 1,1 1,1 0,1 2,24-17,-11 8,2 2,0 1,2 2,1 3,1 1,30-11,-61 29,0 0,0 2,1-1,0 2,0-1,0 2,0 0,0 1,0 0,1 1,-1 1,0 0,8 2,-20-2,0 0,1 0,-1 0,0 0,0 0,0 1,0-1,0 1,0-1,0 1,-1 0,1-1,0 1,-1 0,0 0,1 0,-1 1,0-1,0 0,0 0,0 1,-1-1,1 0,-1 1,1-1,-1 1,0-1,0 1,0-1,0 0,0 1,0-1,-1 2,-26 78,27-82,-8 17,-1 0,0-1,-2 0,0-1,-1 0,0-1,-1 0,0-1,-1 0,-1-1,0-1,-1 0,0-1,-1-1,3 1,-1-1,0 0,-1-2,0 1,0-2,0 0,-1-1,0-1,0 0,0-1,0-1,-1-1,-10-1,26 0,-1 0,1 0,0 0,0-1,0 1,-1-1,1 1,0-1,0 0,0 0,0 0,0 0,0-1,1 1,-1 0,0-1,0 1,1-1,-1 0,1 1,0-1,-1 0,1 0,0 0,0 0,0 0,0 0,1 0,-1 0,1 0,-1-1,1 1,-1 0,1 0,0-2,3-11</inkml:trace>
  <inkml:trace contextRef="#ctx0" brushRef="#br0" timeOffset="354.839">1187 734,'-34'32,"1"1,2 1,2 2,1 1,2 1,-14 29,38-65,1 0,-1 0,0 0,1 0,0 0,-1 0,1 1,0-1,0 1,0-1,1 1,-1-1,0 1,1-1,0 1,0 0,0-1,0 1,0-1,0 1,0 0,1-1,0 1,-1-1,1 1,0-1,0 0,0 1,0-1,1 0,-1 1,1-1,-1 0,1 0,0 0,0-1,0 1,0 0,0-1,0 1,0-1,1 1,13 0,0 0,-1-1,1-1,0-1,0 0,0-1,-1 0,1-1,-1-1,0-1,0 0,0-1,6-4,-5 3,0 0,0-1,-1-1,-1-1,1 0,-2-1,1 0,-1-1,-1 0,0-1,-1-1,-1 0,0 0,-1-1,0 0,-1-1,-1 0,0 0,1-9,-7 19,0-1,-1 1,0-1,-1 1,0-1,0 1,0-1,0 1,-1 0,0-1,-1 1,1 0,-1 0,0 1,-1-1,1 1,-1-1,0 1,-1 0,1 1,-1-1,0 1,0 0,0 0,-1 0,1 1,-1 0,0 0,0 0,0 1,0 0,0 0,-1 0,1 1,-1 0,1 0,-1 1,1 0,-1 0,1 0,-1 1,1 0,-1 0,1 1,0 0,0 0,0 0,0 1,-3 1,-13 8,3-1</inkml:trace>
  <inkml:trace contextRef="#ctx0" brushRef="#br0" timeOffset="571.435">1780 847,'-15'34,"-4"15,0 0</inkml:trace>
  <inkml:trace contextRef="#ctx0" brushRef="#br0" timeOffset="722.654">1638 255,'0'0</inkml:trace>
  <inkml:trace contextRef="#ctx0" brushRef="#br0" timeOffset="1084.979">2005 1044,'9'-24,"123"-261,-80 220,-50 65,-1-1,1 1,0 0,-1 0,1 0,-1 1,1-1,0 0,-1 1,1-1,-1 1,1-1,-1 1,0 0,1-1,-1 1,0 0,1 0,-1 0,0 0,0 0,0 0,0 1,0-1,0 0,0 1,0-1,0 0,-1 1,1-1,0 1,-1-1,1 1,-1-1,0 1,0 0,1-1,-1 1,0-1,0 1,0-1,-1 1,1 0,0-1,-1 1,1-1,-1 1,1-1,-1 1,0 0,1-1,1 31,14 102,-13-128,0-1,0 0,0 0,1 0,0 0,0 0,0 0,0-1,1 1,0-1,0 0,0 0,0-1,1 1,-1-1,1 0,0 0,0 0,0-1,0 0,0 0,5 1,-5-2,1 0,0 0,0 0,1-1,-1 0,0 0,0-1,0 0,0 0,0 0,-1-1,1 1,0-1,0-1,-1 1,0-1,1 0,-1 0,0-1,0 0,-1 0,1 0,-1 0,0 0,2-3,6-8,1-1,-2-1,0 0,-1 0,0-1,-2 0,1-4,36-120,-39 118</inkml:trace>
  <inkml:trace contextRef="#ctx0" brushRef="#br0" timeOffset="1336.023">2965 0,'-26'174,"7"0,9 1,7 21,3-188,1 26,-1 0,-1 0,-2 0,-2 0,0-1,-4 5,8-35,0 0,0 0,0 0,-1-1,1 1,-1 0,0-1,0 1,0-1,0 0,0 0,0 0,0 0,-1 0,1 0,-1 0,0-1,1 1,-1-1,0 0,0 0,0 0,0 0,0-1,0 1,-1 0,-18 1</inkml:trace>
  <inkml:trace contextRef="#ctx0" brushRef="#br0" timeOffset="1515.678">2598 650,'43'-15,"29"-4,6 1,-4 4,-11 3,-11 5,-4 2,-6 3,-6 1,-8 0</inkml:trace>
  <inkml:trace contextRef="#ctx0" brushRef="#br0" timeOffset="1817.117">3501 593,'-16'7,"-6"1,0 1,0 1,1 1,1 0,0 2,0 1,1 0,1 1,-4 5,21-19,-1 0,1 0,-1 1,1-1,0 1,0-1,-1 1,1 0,0-1,0 1,1 0,-1 0,0-1,0 1,1 0,0 0,-1 0,1 0,0 0,0 0,0 0,0 0,0 0,0 0,0 0,1-1,-1 1,1 0,0 0,-1 0,1 0,0-1,0 1,0 0,0-1,0 1,0-1,1 1,-1-1,1 1,-1-1,1 0,-1 0,1 0,0 0,-1 0,1 0,0 0,1 0,72 20,-67-20,1 0,0 1,0 0,-1 0,1 1,-1 0,0 1,1 0,-2 0,1 1,0 0,5 5,-10-7,-1 0,1 0,-1 0,0 0,0 1,0-1,-1 0,1 1,-1 0,0-1,0 1,0 0,0 0,-1-1,1 1,-1 0,0 0,0 0,-1 0,1-1,-1 1,0 0,0 0,0-1,0 1,-1-1,1 1,-1-1,0 1,0-1,-1 1,-1 3,-1 0,-1 0,0-1,1 0,-2 0,1 0,-1-1,0 1,0-2,0 1,-1-1,0 0,-3 1,-48 8,34-11</inkml:trace>
  <inkml:trace contextRef="#ctx0" brushRef="#br0" timeOffset="3015.885">58 1327,'0'5,"-5"6,-1 6,-1 5,2 4,2 2,1 1,-4-4,-1-2,1 0,1 1,2 1,1 1,1 2,1-1,0-3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4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115 114,'1'-2,"0"1,0-1,0 1,0 0,0 0,1-1,-1 1,0 0,1 0,-1 0,0 0,1 1,-1-1,1 0,-1 1,1-1,0 1,-1-1,1 1,0 0,-1-1,1 1,0 0,-1 0,1 0,0 1,-1-1,1 0,-1 0,1 1,0-1,-1 1,1 0,-1-1,1 1,-1 0,1 0,-1 0,0 0,0 0,1 0,-1 1,0-1,0 0,0 0,0 1,0-1,0 1,-1-1,1 1,0-1,-1 1,1-1,-1 1,0 0,1-1,-1 1,0 0,0-1,0 1,0 0,0-1,-1 2,-3 16,-2-1,0 0,-1 0,0 0,-2-1,0 0,-1-1,0 0,-2-1,0 1,-3 3,2 0,1 1,0 0,1 1,1 0,-2 11,10-29,1 1,0-1,0 0,0 0,0 1,0-1,1 1,0-1,-1 1,1-1,1 0,-1 1,0-1,1 1,0-1,0 0,0 1,0-1,0 0,1 0,-1 0,1 0,0 0,0 0,0 0,0 0,0-1,1 0,-1 1,1-1,0 0,0 0,0 0,-1 0,2-1,-1 1,0-1,0 0,3 1,22 2,1-2,0 0,0-2,0-2,24-3,-37 3,-1 0,0 0,0-1,0-1,0-1,0 0,-1-1,0 0,0-1,-1-1,0 0,0-1,5-8</inkml:trace>
  <inkml:trace contextRef="#ctx0" brushRef="#br0" timeOffset="260.014">680 28,'-54'121,"6"2,5 2,1 17,-81 209,93-277,11 9,22-59</inkml:trace>
  <inkml:trace contextRef="#ctx0" brushRef="#br0" timeOffset="595.391">906 1,'31'53,"-2"2,-3 2,-2 0,-3 2,-2 0,4 32,-18-67,-1 1,-1-1,-1 0,-1 1,-2-1,0 1,-2-1,0 0,-2 0,-1 0,0-1,-2 1,-1-1,-1-1,0 0,-2 0,-11 15,-183 212,191-231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7 221,'-5'33,"3"17,7-6,3-10</inkml:trace>
  <inkml:trace contextRef="#ctx0" brushRef="#br0" timeOffset="903.318">233 446,'75'-145,"69"-112,-144 256,32-36,-31 37,-1-1,1 1,-1-1,1 1,0 0,-1-1,1 1,-1-1,1 1,0 0,0 0,-1-1,1 1,0 0,-1 0,1 0,0 0,0 0,-1 0,1 0,0 0,0 0,-1 0,1 1,0-1,-1 0,1 0,0 1,0-1,-1 0,1 1,-1-1,1 1,0-1,-1 0,1 1,-1 0,1-1,-1 1,1-1,-1 1,0 0,1-1,-1 1,0 0,1-1,-1 1,0 0,0-1,0 1,0 0,0 0,1-1,-1 1,-1 0,1 0,0-1,0 1,0 0,5 82,-7-77,1 1,0-1,0 0,1 0,0 0,0 0,0 1,1-1,-1 0,2 0,-1 0,1 0,-1 0,2 0,-1-1,1 1,0-1,0 1,0-1,1 0,0 0,0 0,0-1,0 0,1 1,0-1,-1-1,2 1,-1-1,0 0,4 2,-1-4,0 1,0-1,0-1,0 0,1 0,-1 0,0-1,0 0,0-1,0 1,0-2,-1 1,1-1,-1 0,1-1,-1 1,0-2,0 1,-1-1,1 0,-1 0,0-1,-1 1,1-2,-1 1,4-6,15-16,2 1,1 1,1 1,29-19,-44 38,0 1,0 1,1 0,-1 0,1 1,0 1,0 1,0 0,1 0,-1 2,0 0,0 0,2 2,14-2,-47 2,0 0,0 1,0 0,0 2,1 0,-1 0,2 2,-1 0,1 1,0 0,-3 4,15-11,0 0,0 0,0 0,1 0,-1 0,0 1,1-1,0 1,0-1,0 1,0 0,0 0,0 0,1 0,-1 1,1-1,0 0,0 0,0 1,1-1,-1 1,1-1,-1 1,1-1,0 1,1-1,-1 0,1 1,-1-1,1 1,0-1,0 0,1 1,-1-1,1 0,-1 0,1 0,0 0,0 0,0-1,1 1,-1-1,1 1,-1-1,1 0,0 0,0 0,0 0,0 0,0-1,0 1,1-1,11 0,0 0,0-2,0 1,0-2,0 0,0-1,0 0,0-2,-1 1,0-2,0 0,0 0,1-3,16-4,49-28,57-17,-133 57,-1 1,1-1,-1 1,1 0,-1 0,1 0,-1 1,1-1,-1 1,1 0,-1 0,0 0,1 1,-1-1,0 1,0-1,0 1,0 0,0 0,0 1,-1-1,1 1,-1-1,1 1,-1 0,0 0,0-1,0 2,-1-1,1 0,-1 0,0 0,1 1,-1-1,0 2,16 127,-46 169,15-202,14-97,-18 140,-7-1,-14 33,38-165,0 0,-1 0,0 0,-1 0,0-1,0 1,-1-1,0 0,-1 0,0-1,0 1,0-1,-1 0,0 0,-1-1,1 1,-1-2,0 1,-1-1,1 0,-1 0,0-1,0 0,-1-1,1 1,-1-2,-3 2,8-4,1-1,-1 1,1-1,0 1,-1-1,1 0,0 0,0 0,-1-1,1 1,0-1,0 0,0 1,1-1,-1-1,0 1,1 0,0-1,-1 1,1-1,0 0,0 0,0 1,1-1,-1-1,1 1,-1 0,1 0,0 0,0-1,0-2,-6-111,15 78,2 0,2 0,2 1,1 1,2 0,1 1,2 1,2 0,1 2,1 1,2 1,1 1,2 1,0 1,2 2,1 1,33-19,-25 20,-7 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2:5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111 480,'-1'0,"-1"0,1 1,-1-1,1 0,0 1,-1-1,1 1,0-1,0 1,-1-1,1 1,0 0,0 0,0-1,0 1,0 0,0 0,0 0,0 0,0 1,0-1,1 0,-1 0,0 0,1 1,-1-1,1 0,-1 1,1-1,0 0,0 1,-1-1,1 0,0 1,0-1,0 1,1-1,-1 0,0 1,0-1,1 0,-1 1,1-1,-1 0,1 1,-2 5,-79 359,79-354,0 0,1 0,0 0,1 0,1-1,0 1,0 0,2-1,-1 1,1-1,1 0,0 0,4 6,-7-12,1-1,-1 0,1 0,0 0,0 0,0-1,1 1,-1-1,1 0,0 0,0 0,0-1,0 1,0-1,1 0,-1 0,1 0,-1-1,1 0,0 0,0 0,-1 0,1-1,0 1,0-1,0 0,-1-1,1 0,0 1,0-1,-1-1,1 1,0-1,1 0,8-5,-1 0,1-1,-1 0,0-1,-1 0,0-1,-1-1,7-7,-17 17,0-1,1 0,-1 1,1-1,-1 1,1-1,0 1,-1 0,1-1,0 1,0 0,0 0,0 1,0-1,0 0,0 1,0-1,0 1,0 0,0-1,0 1,0 0,1 0,-1 0,0 1,0-1,0 0,0 1,0 0,0-1,0 1,0 0,0 0,0 0,0 0,-1 0,1 1,0-1,-1 0,1 1,-1-1,1 1,-1 0,0-1,1 3,19 21,-17-20,0 1,0-1,0 0,0-1,1 1,0-1,0 1,0-2,0 1,1 0,-1-1,1 0,0 0,0-1,0 0,0 0,1 0,0-1,3 1,0-1,0-1,1 1,-1-2,0 0,0 0,0 0,0-1,0-1,0 0,0 0,-1-1,0 0,1-1,-2 0,1 0,0-1,-1 0,0 0,-1-1,1 0,-1-1,1-2,1 1,0 0,-1-1,0 0,-1 0,0-1,0 0,-1-1,-1 1,0-1,-1 0,0 0,0-1,-2 1,1-1,-2 1,1-8,7-93,-3 88</inkml:trace>
  <inkml:trace contextRef="#ctx0" brushRef="#br0" timeOffset="434.191">1155 0,'-29'72,"3"1,3 1,3 2,4-1,3 2,3 0,4 0,3 75,3-127,2 0,0 0,2 0,0 0,2-1,1 1,1-1,4 7,-11-29,-1 1,1-1,0 1,0-1,1 0,-1 1,0-1,1 0,-1 0,1 0,0 0,0 0,-1 0,1-1,0 1,1-1,-1 1,0-1,0 0,1 0,-1 0,0 0,1 0,-1 0,1-1,0 1,-1-1,1 0,-1 0,1 0,-1 0,1 0,0 0,-1-1,1 1,-1-1,1 0,-1 0,1 0,-1 0,0 0,0 0,1-1,0-1,61-51,30-17,-93 70,0 0,1 1,-1-1,0 1,0 0,0-1,1 1,-1 0,0 0,0 0,1 0,-1 0,0 0,0 0,0 0,1 0,-1 0,0 1,0-1,0 1,1-1,-1 1,0-1,0 1,0 0,0-1,0 1,0 0,0 0,0 0,0-1,-1 1,1 0,0 0,-1 1,1-1,0 0,-1 0,1 0,-1 0,0 0,1 1,7 57,-7-43,18 65,-18-80,-1 1,1 0,-1-1,1 1,0-1,0 1,-1-1,1 1,0-1,0 0,1 1,-1-1,0 0,0 0,1 0,-1 0,0 0,1 0,-1 0,1 0,-1-1,1 1,-1-1,1 1,0-1,-1 1,1-1,0 0,-1 0,1 0,0 0,0 0,-1 0,1 0,0-1,-1 1,1 0,-1-1,1 0,0 1,-1-1,1 0,-1 0,0 0,1 0,-1 0,12-9</inkml:trace>
  <inkml:trace contextRef="#ctx0" brushRef="#br0" timeOffset="820.486">1635 988,'23'2,"-1"0,1-1,0-2,-1 0,1-2,0 0,-1-1,0-2,0 0,-1-1,2-2,-16 7,-1-1,0 0,0-1,0 1,-1-1,1 0,-1 0,0-1,0 0,0 0,-1 0,1 0,-1-1,-1 1,1-1,-1 0,0 0,0-1,-1 1,0 0,0-1,0 0,-1 1,0-1,0 0,-1 0,0 1,0-1,-1 0,1 0,-1 1,-1-1,0 0,1 1,-2-1,1 1,-1-1,1 4,-1 1,1-1,-1 0,1 1,-1 0,0-1,0 1,0 0,0 1,0-1,-1 0,1 1,0 0,-1 0,1 0,-1 0,1 0,-1 1,0-1,1 1,-1 0,1 0,-1 1,0-1,1 1,-1 0,1-1,-1 2,1-1,0 0,-1 1,1-1,0 1,-1 0,-7 5,0 0,1 0,0 1,0 0,0 1,1 0,0 1,1 0,0 0,-2 4,2 1,0-1,0 1,1 1,1-1,1 1,0 0,-1 10,4-19,1-1,-1 1,2 0,-1 0,1 0,0 0,0 0,1 0,0 0,0 0,1-1,0 1,0 0,0-1,1 1,0-1,0 0,1 0,-1 0,2 0,2 3,3-3,0-1,0 0,1-1,-1 0,1 0,0-1,0-1,1 0,-1 0,0-1,1 0,-1-1,1-1,-1 0,0 0,0-1,1 0,-1-1,0-1,8-3,-10 5,19-5</inkml:trace>
  <inkml:trace contextRef="#ctx0" brushRef="#br0" timeOffset="1220.729">2172 1130,'145'-158,"-79"67,-67 97,1 0,0 0,0 0,0 0,1 0,0 0,0-1,1 1,-1 0,1-1,1 1,-1-1,1 1,0-1,2 3,-2-4,0-1,0 0,1 0,-1 0,1-1,-1 1,1-1,0 1,0-1,0-1,1 1,-1 0,0-1,1 0,-1 0,0-1,1 1,-1-1,1 0,-1 0,1 0,-1 0,1-1,-1 0,1 0,-1 0,0-1,0 1,2-2,7-2,1-1,-1-1,-1 0,1-1,-1 0,0-1,-1 0,6-7,13-40,-26 36</inkml:trace>
  <inkml:trace contextRef="#ctx0" brushRef="#br0" timeOffset="2139.018">394 847,'-5'0,"-2"5,1 6,-4 7,0 4,2 3,2 3,2 1,2 1,1-1,1-5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5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1 342,'44'-12,"1"-2,-2-2,0-2,-1-1,-1-3,-1-1,34-27,-8-31,-65 79,0 0,0 0,0 0,-1 0,1 0,0-1,-1 1,1 0,-1 0,0-1,0 1,0 0,0-1,0 1,-1 0,1 0,-1-1,1 1,-1 0,0 0,0 0,0 0,0 0,0 0,0 0,-1 0,1 0,-1 0,1 1,-1-1,0 1,1-1,-1 1,0 0,0-1,0 1,0 0,0 0,0 0,0 1,-1-1,1 1,-1-1,-5-1,0 0,0 0,0 1,0 0,0 1,0-1,0 2,0-1,-1 1,1 0,0 1,0 0,1 0,-1 1,0 0,1 0,0 1,-1 0,1 0,1 1,-1-1,1 2,-5 3,1 0,1 1,-1 0,2 0,-1 1,2 0,-1 0,1 1,1 0,0 0,1 1,0 0,1 0,-2 13,4-21,1 1,0 0,0 0,0 0,1 0,0 0,0-1,0 1,1 0,0 0,0 0,0 0,1 0,0-1,0 1,1-1,-1 0,1 1,0-1,0 0,1-1,0 1,0 0,0-1,0 0,1 0,-1 0,2 0,5 2,0 0,1 0,0-1,0 0,0-1,0-1,1 0,-1 0,1-1,0-1,0 0,0-1,0 0,0-1,-1-1,1 0,0 0,-1-2,1 1,-1-1,0-1,-1 0,1-1,5-4,42-20,-35 16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6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0 320,'180'-111,"-156"93,-8 8,-1-1,-1-1,0 0,0-1,-1-1,-1 0,0-1,-1 0,-1 0,2-5,-18 33,1 0,0 0,0 1,2 0,0 0,0 0,1 0,0 10,2-21,0 1,0-1,0 1,0-1,0 1,1-1,-1 1,1-1,0 1,0-1,1 0,-1 1,1-1,-1 0,1 0,0 0,0 0,0 0,1-1,-1 1,1-1,-1 1,1-1,0 0,0 0,0 0,0 0,0-1,0 1,1-1,-1 0,0 0,1 0,-1 0,1-1,-1 1,2-1,6-2,0 0,-1-1,1 0,-1-1,0 0,0 0,-1-1,1-1,-1 0,0 0,-1 0,1-1,-1-1,0 1,-1-1,0-1,0 1,-1-1,0 0,0-2,79-113,-75 110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216 507,'-22'13,"1"0,0 1,1 2,0 0,1 1,1 1,1 0,1 2,-13 18,28-36,-1 0,1 1,-1-1,1 1,0-1,0 1,0-1,1 1,-1 0,1 0,-1-1,1 1,0 0,0 0,0-1,0 1,0 0,1 0,0-1,-1 1,1 0,0-1,0 1,0-1,0 1,1-1,-1 0,1 1,0-1,-1 0,1 0,0 0,0 0,0 0,0-1,1 1,-1-1,0 1,1-1,-1 0,1 0,0 0,-1 0,1 0,0 0,-1-1,1 0,0 1,1-1,11 0,-1 0,1-1,0-1,-1 0,1-1,-1-1,0 0,0 0,0-2,0 0,-1 0,0-1,-1-1,1 0,-1-1,-1 0,0-1,0 0,3-5,5-7,-2 0,0-1,-1 0,-1-1,-2-1,0-1,-2 0,0 0,-2-1,-1 0,0-7,-4 18,0-1,-1 0,-1 0,0 0,-2 0,0 0,-1 0,0-1,-1 1,-1 0,-1 1,-1-1,0 1,-1 0,-1 0,0 0,-1 1,0 0,-2 1,-1-2,9 14,0 0,0-1,-1 1,1 0,-1 0,0 0,1 0,-1 1,0-1,0 1,0 0,0-1,0 1,-1 1,1-1,0 0,0 1,-1 0,1 0,0 0,0 0,-1 0,1 0,0 1,0 0,-1 0,1 0,0 0,0 0,0 0,0 1,0 0,1-1,-1 1,-2 2,-3 3,0 0,0 1,1 0,0 1,0-1,1 1,0 0,0 1,1-1,-2 6,-4 11,2 0,0 0,2 1,0 0,2 1,2-1,0 1,1 0,2 0,1-1,1 1,2 0,1-1,0 0,2 0,1 0,2-1,0 0,5 5,-8-18,1-1,0 0,1-1,1 1,0-2,0 1,1-2,0 1,1-2,0 1,0-2,1 1,13 4,-1-3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107 214,'-66'352,"42"-249,24-103,0-1,0 1,0 0,-1 0,1-1,0 1,0 0,-1 0,1-1,0 1,-1 0,1 0,0 0,-1 0,1 0,0-1,-1 1,1 0,0 0,-1 0,1 0,0 0,-1 0,1 0,0 0,-1 0,1 0,0 0,-1 1,1-1,0 0,-1 0,1 0,0 0,-1 0,1 1,0-1,0 0,-1 0,1 1,0-1,0 0,-1 0,1 1,0-1,0 0,0 1,-1-1,1 0,0 0,0 1,0-1,0 0,0 1,0-1,0 1,0-1,0 0,0 1,0-1,0 0,0 1,0-1,-3-29,10 1,1-1,2 1,0 1,2 0,1 0,1 2,1-1,10-9,-6 3,-1-1,2 2,0 1,2 0,2 2,0 0,2 2,0 1,2 1,1 1,1 2,15-8,33-2,-77 30,1 1,0-1,1 1,-1 0,0 0,0 0,0 0,0 0,0 0,0 0,0 1,0-1,0 1,0 0,0-1,-1 1,1 0,0 0,0 0,-1 0,1 1,0-1,-1 0,1 1,-1-1,0 1,1-1,-1 1,0 0,0 0,0-1,0 1,0 0,-1 0,1 0,-1 0,1 0,-1 1,0 6,0 0,-1 0,0 0,-1-1,0 1,-1 0,1-1,-2 0,1 1,-1-1,0-1,-1 1,0-1,0 1,0-1,-5 4,-13 13,-1-1,0-2,-2 0,0-1,-27 14,-17 14,48-33,4-3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7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223 101,'-20'13,"0"1,1 0,1 2,0 0,1 1,1 0,1 2,0 0,2 0,0 1,1 1,-7 17,17-35,1 0,0 0,0 0,1 0,-1 0,1 0,-1 0,1 0,0 0,0 0,0 0,0 0,1 0,-1 0,1 0,0 0,0 0,0 0,0 0,0 0,1-1,0 1,-1 0,1-1,0 0,0 1,0-1,0 0,1 0,-1 0,0 0,1 0,0-1,-1 1,1-1,0 1,0-1,0 0,-1 0,1-1,0 1,1-1,-1 1,0-1,2 0,5 1,1-1,-1 0,1 0,-1-1,1-1,-1 1,0-2,0 0,0 0,0 0,0-2,-1 1,0-1,1 0,-2-1,1 0,-1 0,0-1,0 0,-1-1,0 0,0 0,-1 0,0-1,0 0,-1 0,0 0,-1-1,0 1,0-1,-1 0,-1 0,1-1,-2 1,1 0,-1-7,1 9,-1 0,0 0,0 0,-1 0,0 0,0 0,-1 0,0 0,0 0,-1 0,0 0,0 1,-1-1,0 1,0-1,-1 1,0 0,0 0,-1 1,0-1,0 1,0 0,-1 0,-3-2,-53-20,42 29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7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0,'-24'34,"-8"15,7 0,6-13,8-13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7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0 393,'223'-259,"-167"219,-55 40,0-1,0 1,0-1,0 1,0 0,0-1,0 1,0 0,0 0,0 0,0-1,0 1,0 0,0 0,0 1,0-1,0 0,0 0,0 0,0 1,0-1,0 0,0 1,0-1,0 1,-1-1,1 1,0 0,0-1,0 1,-1 0,1 0,0-1,-1 1,1 0,-1 0,1 0,-1 0,1 0,-1 0,0-1,1 1,-1 0,0 0,0 0,1 0,-1 1,0-1,0 0,0 0,-1 0,1 0,0 0,0 0,0 0,-1 0,1 0,0-1,-1 1,1 0,-1 1,-4 33,3-27,0 1,1-1,0 1,0-1,1 1,0 0,1-1,0 1,0 0,1-1,0 1,0-1,1 0,0 0,3 6,-4-10,0-1,0 1,0-1,0 0,1 0,-1 1,1-2,0 1,0 0,0 0,0-1,0 0,1 1,-1-1,1-1,-1 1,1 0,0-1,0 0,-1 0,1 0,0 0,0-1,0 1,0-1,0 0,0 0,0-1,0 1,0-1,0 0,0 0,0 0,0 0,-1-1,1 1,1-2,8-6,0-1,-1 0,0-1,-1 0,0-1,0 0,-1-1,-1 0,0-1,-1 0,-1 0,0-1,-1 1,4-14,7-9,16-47,-22 59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8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1,'-10'43,"-7"39,-2 14,3 1,5-6,3-15,3-10,3-11,2-11,0-3,1-3,0-4,0-3,-1-2,0 0,1-2,-6-9,-2-8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8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7,'39'-5,"31"3,9 3,-4 0,-10 0,-12 1,-9-1,-8-1,-5 1,-3-1,-7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8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0,'-249'178,"248"-178,0 1,-1 0,1 0,-1 0,1 0,0 0,0 0,0 0,-1 0,1 0,0 1,0-1,1 0,-1 1,0-1,0 0,1 1,-1-1,1 1,-1 0,1-1,-1 1,1-1,0 1,0-1,0 1,0 0,0-1,0 1,1 0,-1-1,0 1,1-1,-1 1,1-1,0 1,-1-1,1 1,0-1,0 0,0 1,0-1,0 0,0 0,0 0,0 0,1 0,-1 0,0 0,1 0,-1 0,1 0,143 55,-142-55,0 1,1 0,-1 0,-1 0,1 0,0 1,0-1,-1 1,1 0,-1-1,0 1,0 0,0 0,0 1,-1-1,1 0,-1 0,0 1,0-1,0 1,0-1,-1 1,1 0,-1-1,0 1,0-1,0 1,-1 0,1-1,-1 1,0-1,0 1,0-1,0 0,-1 1,1-1,-1 0,0 0,0 0,0 0,-1 0,1 0,0-1,-1 1,0-1,0 0,0 1,-14 10,-1-1,0-1,-1-1,0-1,0 0,-1-2,-10 3,4-3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13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600 144,'-13'-5,"0"0,-1 0,0 2,0 0,-1 0,1 1,0 1,-1 0,1 1,-1 1,1 0,0 1,0 1,0 0,0 1,0 0,0 1,1 1,0 0,0 1,1 0,-1 1,2 0,-1 1,-14 11,2 2,0 1,2 0,0 2,2 1,1 0,1 1,1 1,1 1,-7 19,18-37,0 1,1 0,1 0,-1 0,2 0,0 0,0 1,1-1,1 1,0-1,1 1,0-1,0 0,4 11,-3-19,0-1,0 1,0-1,0 0,1 1,-1-1,1 0,0 0,0 0,0-1,0 1,0-1,1 0,-1 0,1 0,0 0,0 0,-1-1,1 0,0 0,0 0,0 0,0-1,0 1,0-1,0 0,1 0,-1-1,0 1,0-1,0 0,122-42,-79 16,-2-2,-1-2,-1-1,-2-3,-1-1,-2-2,-1-1,16-26,-36 42,-1-1,-2 0,0-2,-1 1,-2-2,0-1,-9 17,-7 15,-9 18,9-13,1 1,0-1,0 1,1-1,0 1,0 0,1 0,1 0,0 0,0 1,1-1,0 0,1 0,0 1,0-1,1 0,1 0,0 0,0-1,1 1,0-1,0 0,1 0,1 0,-1 0,2-1,-1 0,1 0,0-1,0 0,1 0,0 0,12 0,0 1,0-2,1-1,-1 0,1-2,0 0,1-2,-1 0,0-1,0-1,0-1,0-1,0-1,0-1,-1 0,1-2,-1 0,-1-2,14-7,-2 1,0-2,-2-1,0-1,-1-1,-1-2,-1-1,-1-1,-1-1,10-15,-28 34,0 0,-1-1,0 0,0 0,-1-1,0 1,0-1,0 0,-1 0,0 0,-1 0,0 0,0-1,-1 1,0-1,-1 1,1-1,-2 0,1 1,-1-1,-1 1,1-1,-1 1,-1 0,1 0,-2 0,0-1,-1 5,0 0,-1 0,1 1,-1 0,0 0,0 0,0 1,0 0,0 0,-1 0,1 1,-1 0,1 1,-1-1,1 1,-1 0,1 1,-1-1,1 1,-1 1,1-1,0 1,0 0,0 1,0-1,0 1,0 0,0 1,1 0,0-1,0 2,0-1,0 0,1 1,-2 2,-4 0,0 1,1 0,1 0,-1 0,1 2,1-1,-1 1,2 0,-1 0,1 0,1 1,0 0,1 0,0 1,0-1,0 7,4-15,0 0,0 1,0-1,0 0,1 0,0 0,-1 0,1 1,0-1,1 0,-1 0,0-1,1 1,0 0,-1 0,1-1,0 1,1-1,-1 1,0-1,1 0,-1 0,1 0,-1 0,1-1,0 1,0-1,0 0,0 1,0-1,0 0,0-1,2 1,110 9,-114-10,276-4,-270 6,-1 0,0 0,0 0,0 1,0 0,-1 0,1 0,-1 1,0 0,0 0,0 0,0 0,-1 1,1 0,-1 0,0 0,-1 1,1-1,-1 1,-1 0,1-1,-1 2,0-1,0 0,0 0,-1 1,0-1,0 0,-1 1,0-1,0 1,0-1,-1 2,0-4,1 0,0-1,1 1,-1-1,1 1,-1-1,1 1,0-1,0 1,1-1,-1 0,1 0,-1 1,1-1,0 0,0 0,0-1,1 1,-1 0,1-1,0 0,-1 1,1-1,0 0,0 0,0-1,1 1,-1-1,0 1,1-1,-1 0,0 0,1-1,-1 1,1-1,0 1,2-1,21-4,0 0,-1-2,1-1,-1-1,0-1,-1-2,0 0,-1-2,0 0,-1-2,-1 0,9-9,-18 16,0 0,-1-1,0 0,-1-1,0 0,-1-1,0 0,0-1,-1 0,-1 0,0-1,-1 0,0 0,-1-1,0 0,-1 0,-1 0,0-1,-1 1,-1-1,0 0,0-6,-3 17,1 1,0-1,-1 1,0 0,0-1,0 1,0 0,0 0,-1 0,1 0,-1 0,0 0,0 0,0 0,0 1,-1-1,1 1,-1 0,1 0,-1 0,0 0,0 0,0 0,0 1,0-1,0 1,0 0,-1 0,1 0,0 0,-1 1,1-1,0 1,-1 0,1 0,-1 0,-9 0,1 1,-1 1,0 0,1 0,-1 1,1 1,0 0,0 1,-1 1,-4 2,1 2,0 0,1 0,1 2,-1 0,2 1,0 0,0 1,1 0,1 1,0 0,1 1,1 0,-4 10,9-17,0 0,0 0,1 0,0 1,0 0,1-1,1 1,0 0,0 0,1 0,0 0,0 0,1-1,1 1,-1 0,2 0,-1-1,1 1,1-1,0 0,0 0,1 0,0-1,0 1,1-1,0-1,7 8,5 1,1-1,1 0,1-2,0 0,0-1,1-1,0-1,1-2,1 0,7 1,13 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13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14,'0'-14,"0"22,0 24,0 646,0-659,1 0,1 0,0-1,2 1,0 0,1-1,0 0,2 1,2-7,-2-7</inkml:trace>
  <inkml:trace contextRef="#ctx0" brushRef="#br0" timeOffset="799.525">1 635,'120'-29,"-1"-5,-2-6,65-33,-169 68,0-1,-1-1,0 0,-1-1,1-1,-2 1,1-2,-1 1,0-2,-1 1,0-1,-1 0,0-1,1-4,94-204,-89 200,-7 29,-5 43,-3-45,-36 225,17-146,10-38,1 0,3 1,2 0,2 0,2 23,0-69,0 0,0 0,0 0,0 1,1-1,-1 0,1 0,0 0,0 0,0 0,0 0,0 0,1 0,-1-1,1 1,0 0,0-1,0 0,0 1,0-1,0 0,1 0,-1 0,1 0,-1 0,1-1,0 1,0-1,0 0,0 0,0 0,0 0,0 0,0-1,0 1,0-1,0 0,0 0,1 0,-1 0,3-1,112-56,-85 37,237-134,-200 119,-68 36,-1 0,1 0,0 0,-1 0,1 0,-1 1,1-1,-1 1,0-1,0 1,1-1,-1 1,0-1,0 1,-1 0,1 0,0 0,-1-1,1 1,-1 0,1 0,-1 0,0 0,0 0,0 0,0 0,0 0,0 0,3 15,-2-12,1-1,-1 1,1 0,0 0,1-1,-1 1,1-1,-1 0,1 0,1 0,-1 0,0-1,1 1,0-1,0 0,0 0,0 0,0 0,1-1,-1 0,1 0,0 0,0 0,-1-1,1 0,0 0,0 0,0 0,0-1,0 0,0 0,0-1,1 1,-2-1,1 0,2-1,80-17,-67 17,-1-1,1-1,-1-1,0-1,-1 0,1-2,-1 0,-1-1,1 0,-2-2,13-9,-20 12,-1 0,-1 0,0-1,0 0,-1 0,0 0,0-1,-1 0,0 0,-1-2,-2 9,-1 0,0-1,0 1,0-1,-1 1,1-1,-1 1,0-1,0 1,0-1,0 1,-1-1,1 0,-1 1,0 0,0-1,0 1,0-1,-1 1,0 0,1 0,-1 0,0 0,-1 0,1 0,0 1,-1-1,1 1,-1-1,0 1,0 0,-2-1,0 1,0-1,0 1,1 1,-2-1,1 1,0 0,0 0,0 0,0 1,-1-1,1 1,0 1,0-1,-1 1,1 0,0 0,0 0,0 1,0 0,0 0,0 0,1 1,-4 1,-3 3,0 0,0 1,0 0,1 0,1 1,-1 1,1 0,-7 10,9-12,0 1,1 0,-1 0,2 1,-1-1,2 1,-1 1,1-1,1 1,-1-1,2 1,0 0,0 0,1 0,0 0,1 0,0 0,1 0,0 1,1-1,0-1,1 1,0 0,1-1,0 1,0-1,1 0,0 0,1-1,0 0,1 0,0 0,0-1,1 0,0 0,3 2,14 2,1-2,-1 0,1-1,1-2,0-1,0-1,0-1,0-1,1-2,-1-1,1 0,25-6,-19 5,-2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02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6957 1068,'32'-10,"0"0,0-3,-1 0,-1-2,0-2,-2 0,1-2,18-17,-38 29,-1-1,0 1,-1-1,0 0,0-1,-1 0,0 0,0 0,-1-1,-1 0,1-2,-3 8,-1 0,0 0,0 0,0 0,0 0,-1 0,0 0,0 0,0 0,0 0,-1-1,1 1,-1 0,0 0,-1 0,1 1,-1-1,1 0,-1 0,0 1,0-1,-1 1,1-1,-1 1,0 0,1 0,-1 0,-1 1,1-1,-1 0,-6-2,1 1,-1 1,0-1,0 1,0 1,0 0,0 0,0 1,-1 0,1 1,0 0,-1 1,1 0,0 1,0 0,-1 0,2 1,-1 1,0-1,1 2,-1-1,1 1,0 1,1-1,-1 1,-6 7,-1 1,0 0,0 1,1 0,1 2,1-1,0 2,1 0,1 0,1 1,1 0,0 1,-5 17,11-26,0-1,1 0,-1 1,2 0,0-1,0 1,1 0,0 0,1-1,0 1,1 0,0-1,1 1,0-1,1 0,-1 0,2 0,0 0,0-1,1 0,0 0,0 0,1-1,0 0,1 0,3 2,-1-2,0 0,1-1,0 0,0-1,1-1,0 0,0 0,0-1,1 0,-1-1,1-1,0 0,-1-1,1 0,0-1,0 0,0-1,0-1,0 0,-1 0,1-1,-1-1,2-1,7-2,0-1,-1-2,0 0,0-1,-1 0,-1-2,0 0,8-9,-8 6</inkml:trace>
  <inkml:trace contextRef="#ctx0" brushRef="#br0" timeOffset="386.28">7522 1068,'38'-13,"-1"-1,0-1,-1-3,0-1,-2-1,0-2,-2-1,0-2,-2-1,-1-2,-1 0,21-29,-19 0,-30 105,-1-26,-1-15,0 0,0 0,1 1,0-1,1 1,0-1,0 0,0 1,1-1,0 1,0-1,1 0,0 0,0 0,1 0,0 0,0 0,1-1,-1 1,1-1,1 0,-1 0,1 0,0-1,1 0,-1 0,1 0,0-1,0 1,5 1,-3-5,0 0,0 0,1-1,-1 0,0 0,1-1,-1 0,0 0,0-1,0 0,0-1,0 0,0 0,-1 0,0-1,1 0,-1-1,0 0,-1 0,0 0,1-1,-2 0,1 0,-1 0,0-1,0 0,0 0,-1 0,0 0,-1-1,0 1,0-1,0 0,-1 0,0 0,-1-2,5-46,-6 32</inkml:trace>
  <inkml:trace contextRef="#ctx0" brushRef="#br0" timeOffset="852.92">8791 730,'-12'14,"-29"30,1 2,3 2,1 1,3 2,2 1,-8 23,37-72,-1 0,1 0,0 1,1-1,-1 1,1-1,-1 1,1 0,0 0,0 0,1-1,-1 1,1 0,0 0,0 0,0 0,1 0,-1 0,1 0,0-1,0 1,0 0,1 0,-1-1,1 1,0-1,0 0,0 1,0-1,1 0,-1 0,1 0,0-1,0 1,2 1,6-2,1-2,-1 0,1 0,-1-1,1 0,-1-1,0 0,0-1,0 0,0-1,0 0,-1-1,1 0,-1 0,-1-1,1-1,-1 1,0-2,0 1,-1-1,5-6,9-4,9-9,-2-1,0-1,-2-2,-2 0,-1-2,-1-1,-2-1,-1 0,-2-2,-1 0,-2-1,-2-1,-1 0,-3 0,-1-1,-1-1,-3 1,-1-1,-2-15,0 40,-2-1,0 1,0-1,-2 1,0 0,0-1,-2 2,0-1,-1 0,0 1,-2 0,0 1,0-1,-1 1,-6-6,11 16,0 1,0-1,-1 1,1-1,-1 1,0 1,0-1,0 1,0 0,-1 0,1 0,0 1,-1-1,1 1,-1 1,0-1,1 1,-1 0,1 0,-1 1,1 0,-1 0,1 0,-1 0,1 1,0 0,-1 0,-3 3,-5 2,1 0,0 1,0 1,0 0,1 0,1 2,-1-1,2 1,0 1,-1 1,-1 6,1 1,1 0,0 0,2 2,0-1,1 1,2 0,0 0,1 0,1 1,1-1,1 1,2 0,1 12,1-10,1 0,1 0,1 0,1-1,1 0,2 0,0-1,2 0,0-1,1 0,1-1,1-1,1 0,1-1,1-1,0-1,2 0,-1-1,2-1,0-1,1-1,0-1,1-1,8 2,-23-9,-1-1,0-1,1 1,0-1,0 0,-1-1,1 0,0 0,0-1,0 0,0 0,0-1,0 0,0 0,0-1,-1 0,1 0,0-1,1 0,9-10</inkml:trace>
  <inkml:trace contextRef="#ctx0" brushRef="#br0" timeOffset="-977.681">5912 560,'-363'170,"323"-145,40-25,-1 0,1 1,-1-1,1 0,-1 1,1-1,-1 1,1-1,-1 1,1-1,0 1,-1-1,1 1,0-1,-1 1,1-1,0 1,0 0,-1-1,1 1,0 0,0-1,0 1,0 0,0-1,0 1,0-1,0 1,0 0,0-1,0 1,1 0,-1-1,0 1,0-1,1 1,-1 0,0-1,1 1,-1-1,0 1,1-1,-1 1,1-1,-1 1,1-1,-1 0,1 1,-1-1,1 0,-1 1,1-1,0 0,-1 0,1 0,0 1,-1-1,1 0,-1 0,1 0,0 0,-1 0,1 0,0 0,0 0,122 17,-96-14,-20-3,0 0,0 1,0 0,0 0,-1 0,1 1,0 0,-1 0,0 1,1 0,-1 0,0 0,0 1,-1 0,1 0,-1 0,3 3,-7-2,-1-1,0 0,0 1,0-1,-1 0,0 0,1 1,-1-1,-1 0,1 0,-1 0,1 0,-1 0,0 0,-1-1,1 1,-1-1,1 1,-1-1,0 0,0 0,-1 0,1-1,0 1,-1-1,0 1,1-1,-1-1,-1 1,0 3,-207 146,177-123,-96 93,129-119,0 0,0 0,0 0,1 0,-1 0,1 0,-1 0,1 1,0-1,0 1,0-1,0 1,1-1,-1 1,1-1,-1 1,1 0,0-1,0 1,0 0,0-1,1 1,-1-1,1 1,-1 0,1-1,0 1,0-1,0 0,0 1,1-1,-1 0,1 0,-1 1,1-1,0 0,0-1,-1 1,1 0,1 0,-1-1,0 1,0-1,1 0,14 5,0-1,0-1,1 0,-1-1,1-1,0-1,0 0,0-2,0 0,-1 0,1-2,0 0,-1-2,17-5,-16 5,-1-1,0-1,-1 0,1-1,-1-1,-1 0,0-1,0-1,9-10,1-1</inkml:trace>
  <inkml:trace contextRef="#ctx0" brushRef="#br0" timeOffset="-733.636">5912 166,'-50'182,"-150"625,180-711,7-42,3 1,1 0,3 1,3 0,2 17,6-40,1-5</inkml:trace>
  <inkml:trace contextRef="#ctx0" brushRef="#br0" timeOffset="-4568.497">409 673,'-1'-1,"0"-1,-1 1,1-1,-1 1,1 0,-1-1,1 1,-1 0,0 0,0 0,0 0,0 1,0-1,1 0,-1 1,0 0,0-1,-1 1,1 0,0 0,0 0,0 0,0 0,0 0,0 1,0-1,0 1,0-1,0 1,1 0,-1 0,0 0,0 0,0 0,-216 89,217-90,-1 0,1 0,0 1,0-1,0 0,-1 1,1-1,0 1,0-1,0 1,0 0,0 0,0-1,0 1,0 0,0 0,0 0,0 0,1 0,-1 0,0 0,1 0,-1 0,1 0,-1 0,1 1,-1-1,1 0,0 0,0 0,-1 1,1-1,0 0,0 0,0 1,0-1,1 0,-1 0,0 1,0-1,1 0,-1 0,1 0,-1 1,1-1,0 0,-1 0,1 0,0 0,0 0,-1 0,1 0,0-1,0 1,0 0,0 0,0-1,0 1,1 0,-1-1,0 0,0 1,0-1,0 1,1-1,0 0,64 20,-53-18,0 1,0 1,0 0,-1 1,1 1,-1-1,-1 2,1 0,3 3,-12-7,0-1,-1 1,0 0,0 0,0 0,0 0,0 1,0-1,-1 0,0 1,1-1,-1 1,-1-1,1 1,0 0,-1-1,0 1,0 0,0-1,0 1,-1 0,1-1,-1 1,0 0,0-1,0 1,-1-1,1 0,-1 1,0-1,1 0,-3 2,-80 91,74-87,0 0,0-1,-1 0,-1-1,1 0,-1 0,0-2,-1 1,1-2,-1 0,0 0,0-1,-1-1,1 0,0 0,-1-2,-7 0,3-5</inkml:trace>
  <inkml:trace contextRef="#ctx0" brushRef="#br0" timeOffset="-4286.508">974 193,'-47'111,"6"2,-12 58,34-90,3 1,-3 74,15 34,0-167,-2-4</inkml:trace>
  <inkml:trace contextRef="#ctx0" brushRef="#br0" timeOffset="-4050.462">438 843,'43'-5,"39"-6,14-2,1 2,-7 3,-8 2,-10-2,-11 0,-7 1,-8 2,-2 2,-4 2,-8 0</inkml:trace>
  <inkml:trace contextRef="#ctx0" brushRef="#br0" timeOffset="-3099.232">1454 730,'-4'2,"-47"28,2 2,1 2,1 2,2 2,-31 35,72-69,-1 0,1 1,0 0,0 0,1 0,-1 0,1 0,0 1,1-1,-1 1,1 0,1 0,-1 0,1 0,0 0,0 1,2-6,1 1,0-1,-1 1,1-1,0 1,0-1,0 0,0 0,0 0,0 0,1-1,-1 1,0 0,0-1,1 0,-1 1,0-1,0 0,1 0,-1 0,0-1,0 1,1 0,-1-1,0 0,0 1,0-1,1 0,-1 0,0 0,0 0,-1-1,1 1,0 0,0-1,-1 1,22-11,0-1,-1-1,0 0,-1-2,15-16,26-18,28-10,-88 61,0 0,-1 1,1-1,0 0,-1 1,1-1,-1 1,1-1,-1 1,1-1,-1 1,0 0,0 0,0 0,0 0,0 0,-1 0,1 0,-1 0,1 0,-1 0,0 0,1 0,-1 0,0 1,0-1,-1 0,1 0,0 0,-1 0,1 0,0 2,0 4,12 95,-11-100,-1 0,1 0,0 0,1 0,-1 0,0 0,1 0,0-1,0 1,-1 0,1-1,1 0,-1 1,0-1,1 0,-1 0,1 0,0-1,-1 1,1 0,0-1,0 0,0 0,0 0,0 0,0 0,0-1,1 1,-1-1,1 0,15-2,1-2,-1 0,0-2,0 0,-1 0,0-2,0 0,0-2,-1 0,-1 0,0-2,0 0,3-5,-2 4,-1-1,-1-1,-1 0,0-1,0-1,-2 0,0 0,-2-1,1-1,-2 0,6-19,-13 35,-1 0,1-1,-1 1,0 0,-1-1,1 1,-1 0,1-1,-1 1,0-1,0 1,0 0,-1-1,1 1,-1-1,0 1,0 0,0 0,0-1,-1 1,1 0,-1 0,0 0,1 1,-1-1,-1 0,1 1,0-1,-1 1,1 0,-1-1,0 1,0 1,0-1,0 0,0 1,0-1,0 1,0 0,-1 0,1 0,0 1,-1-1,1 1,-1 0,-1 0,-4 1,0 1,0 0,1 1,-1 0,1 0,-1 1,1 0,0 0,1 1,-1 0,1 0,0 1,0 0,1 0,0 1,0 0,0 0,1 0,-3 5,6-10,1 0,-1 1,1-1,0 1,-1-1,1 1,0 0,0-1,1 1,-1 0,1-1,-1 1,1 0,0 0,0 0,0 0,0-1,0 1,1 0,0 0,-1-1,1 1,0 0,0-1,0 1,1 0,-1-1,0 0,1 1,0-1,0 0,0 0,-1 0,2 0,-1 0,0 0,0-1,1 1,-1-1,1 1,-1-1,1 0,-1 0,3 0,44 19,-42-19,-1 0,1 1,-1 0,0 0,0 1,0-1,0 1,0 1,0-1,-1 1,0 0,0 0,0 1,0-1,-1 1,1 0,-1 1,0-1,-1 1,0-1,0 1,0 0,0 0,-1 6,-1 0,0-1,0 1,-1 0,-1-1,0 1,-1-1,0 1,0-1,-2 2,-7 52,11-66,1 1,0-1,-1 0,1 0,0 1,0-1,0 0,0 1,-1-1,1 1,0-1,0 1,0 0,0-1,0 1,0 0,0 0,0 0,0-1,0 1,0 0,0 0,0 1,1-1,-1 0,0 0,0 0,0 1,0-1,-1 0,1 1,0-1,0 1,0-1,0 1,0 0,0-1,-1 1,1 0,0 0,-1-1,1 1,0 0,-1 0,1 0,-1 0,1 0,-1 0,0 0,1 0,-1 0,0 0,0 0,1 0,-1 0,0 0,0 0,0 0,0 0,-1 0,1 0,0 0,0 0,-1 0,1 0,0 0,-1 0,1 0,-1 0,1 0,123-140,-95 101,-3 0,-1-2,-2-1,1-6,-1 5,14-32,-4-1,-2-1,-4-2,11-59,25-193,-63 305,-6 28,-12 38,-7 61,4 1,5 1,4 1,4 0,6 0,5 38,28 115,-31-258,1 0,-1-1,1 1,0 0,-1-1,1 1,-1 0,1-1,-1 1,1 0,-1 0,1 0,-1 0,1-1,-1 1,1 0,-1 0,0 0,1 0,-1 0,1 0,-1 0,1 0,-1 0,1 1,-1-1,1 0,-1 0,1 0,-1 1,1-1,-1 0,1 1,-1-1,1 0,-1 1,1-1,0 0,-1 1,1-1,0 1,-1-1,1 1,0-1,0 1,-1-1,1 1,0-1,0 1,0-1,0 1,-12-13</inkml:trace>
  <inkml:trace contextRef="#ctx0" brushRef="#br0" timeOffset="-2850.695">2018 673,'34'0,"34"0,16 0,-1 0,-11 0,-12 5,-12 1,-9 0,-7-1,-3-1,-3-2,0-1,0-1,0 0,-3 0</inkml:trace>
  <inkml:trace contextRef="#ctx0" brushRef="#br0" timeOffset="-2612.638">2865 955,'-10'38,"-2"18,-1 4,8-8,4-18,3-14</inkml:trace>
  <inkml:trace contextRef="#ctx0" brushRef="#br0" timeOffset="-2346.134">2865 533,'10'4,"2"2</inkml:trace>
  <inkml:trace contextRef="#ctx0" brushRef="#br0" timeOffset="-2095.1">3119 1210,'88'-253,"-86"250,0-5,1 1,0-1,1 0,0 1,0 0,1 0,-1 0,2 0,-1 1,1 0,0 0,0 0,0 1,4-2,-8 7,0 0,0 1,0-1,0 1,0 0,0 0,-1-1,1 1,0 0,-1 1,1-1,0 0,-1 0,1 1,-1-1,0 1,1-1,-1 1,0-1,0 1,0 0,0 0,0-1,-1 1,1 0,0 0,-1 0,1 0,-1 0,0 0,0 0,0 0,0 0,0 0,0 0,0 0,-1 0,1 0,-1 0,1 0,0-2,0 10,-1-2,1 0,0 1,0-1,1 0,0 0,0 0,1 0,0 0,0 0,1 0,0-1,0 1,1-1,0 0,0 0,1 0,0 0,0-1,1 0,0 0,-1-5,1 0,-1 0,1-1,0 0,-1 0,1 0,-1-1,1 0,0 0,-1 0,0-1,1 1,-1-1,0-1,0 1,0-1,0 0,0 0,-1 0,1-1,-1 1,0-1,0 0,0-1,-1 1,0 0,1-1,-2 0,2-1,87-182,-36 129,-38 52</inkml:trace>
  <inkml:trace contextRef="#ctx0" brushRef="#br0" timeOffset="-1651.428">3937 730,'-48'14,"2"1,0 3,0 2,-41 25,18 12,67-55,1 0,-1 0,1 0,-1 0,1 1,0-1,0 0,0 0,0 1,0-1,1 1,-1-1,1 1,-1-1,1 1,0-1,0 1,0-1,0 1,1-1,-1 1,1-1,-1 0,1 1,0-1,0 1,0-1,0 0,0 0,1 0,-1 0,1 0,1 2,0-1,1 1,0-1,0 0,1 0,-1 0,1 0,-1-1,1 0,0 0,0 0,0-1,0 1,0-1,0 0,0-1,0 1,0-1,1 0,-1 0,0-1,0 0,0 0,0 0,0 0,2-1,120-55,-46 5,-56 34,0 0,1 2,0 2,2 0,-1 1,2 2,-1 1,2 1,-1 2,8-1,-31 8,1 1,-1 0,1 0,-1 0,1 0,-1 1,0 0,0 1,0 0,0-1,0 2,-1-1,1 1,-1 0,0 0,0 0,0 1,-1-1,0 1,0 0,0 1,0-1,-1 1,0 0,0-1,0 1,-1 1,0-1,0 0,0 0,-1 1,0-1,0 1,-1-1,0 1,0 1,4 302,-7-178,6-68,-4 0,-2 0,-3-1,-2 0,-4 0,-2 0,-22 58,-10-48,45-72,-1 1,1-1,0 0,-1 0,0 1,1-1,-1 0,1 0,-1 0,0-1,0 1,0 0,0-1,1 1,-1-1,0 0,0 1,0-1,0 0,0 0,0 0,0-1,0 1,0 0,0-1,1 1,-1-1,0 1,0-1,0 0,1 0,-1 0,0 0,1 0,-1 0,1-1,-1 1,1 0,0-1,-1 1,1-1,-5-9,0-1,1 0,0 0,1 0,0 0,1-1,1 0,0 1,0-1,2 0,-1 0,1 0,1 0,1 0,0 0,2-8,6-52,4 1,2 1,4 0,2 1,24-46,-39 98,2-1,0 1,1 1,1 0,1 0,0 1,1 0,1 1,14-11,-4 8</inkml:trace>
  <inkml:trace contextRef="#ctx0" brushRef="#br0" timeOffset="13392.068">636 2338,'-25'1,"1"0,-1 2,1 1,0 0,0 2,1 1,0 1,0 0,0 2,1 1,1 1,-8 5,24-13,-1 1,1-1,0 1,1 0,-1 1,1-1,0 1,0 0,1 0,0 0,0 0,-2 5,4-9,1 1,-1-1,0 1,1-1,-1 1,1-1,0 1,0 0,0-1,0 1,0-1,0 1,1-1,-1 1,1-1,0 1,0-1,0 1,0-1,0 0,1 0,-1 1,1-1,-1 0,1 0,0 0,-1-1,1 1,0 0,0-1,1 1,-1-1,0 0,2 1,114 40,31 18,-145-56,-1 0,1 1,-1-1,0 1,0 0,0 0,0 0,-1 0,0 1,0-1,-1 0,1 1,-1-1,0 1,-1 0,1-1,-1 1,0 0,-1-1,1 1,-1 0,0-1,-1 1,1-1,-1 1,0-1,0 0,-1 0,0 0,1 0,-2 0,1-1,-1 1,1-1,-1 0,0 0,-1 0,1-1,-1 1,-1 0,-9 8,-1-1,0 0,-1-1,0-1,-1-1,0 0,0-1,-1-1,1-1,-1-1,-1 0,-17 0,-4-17,29 1</inkml:trace>
  <inkml:trace contextRef="#ctx0" brushRef="#br0" timeOffset="13874.171">1397 2423,'-457'258,"449"-255,1 2,0-1,1 1,-1 0,1 0,0 1,0-1,0 1,1 1,0-1,0 1,1 0,-1 0,2 0,-1 1,1-1,0 1,0 0,1 0,1 0,-1 0,1 0,0 1,1-1,0 0,1 8,0-14,0 1,0 0,0 0,1 0,-1-1,1 1,0-1,0 1,0-1,0 0,0 0,0 0,0 0,1 0,-1 0,1 0,0-1,-1 1,1-1,0 0,0 0,0 0,0 0,0-1,0 1,0-1,0 0,0 0,0 0,0 0,0 0,0 0,0-1,0 0,0 1,1-2,104-45,-80 26,-1 0,-1-3,-1 0,-1-1,7-11,116-107,-144 141,-1 0,0 0,1 0,-1 0,1 0,0 0,0 1,0-1,0 1,0 0,0 0,0 0,0 0,0 0,0 1,0-1,1 1,-1 0,0 0,0 0,1 1,-1-1,0 1,0 0,0-1,0 1,0 1,0-1,0 0,0 1,0 0,-1-1,1 1,0 0,-1 0,0 1,1-1,-1 0,0 1,0-1,-1 1,1 0,0 1,3 9,0 0,-1 0,-1 0,0 0,-1 1,-1-1,0 1,0 6,6 54,-5-63,-2-3,0-1,1 0,0 0,0-1,0 1,1 0,0 0,1 0,-1-1,1 0,0 1,1-1,-1 0,1 0,1-1,-1 1,1-1,0 0,0 0,0-1,1 1,0-1,-1 0,1-1,1 1,2 0,16 1,-1-3</inkml:trace>
  <inkml:trace contextRef="#ctx0" brushRef="#br0" timeOffset="14376.735">1793 2959,'88'-132,"-53"77,2 1,2 1,2 3,3 1,9-5,-52 52,0 0,0 1,1-1,-1 1,0 0,1-1,-1 1,1 0,-1 0,1 0,0 0,-1 0,1 0,0 1,0-1,0 0,0 1,-1-1,1 1,0 0,0 0,0 0,0 0,0 0,0 0,0 0,0 1,-1-1,1 1,0-1,0 1,0 0,-1-1,1 1,0 0,-1 0,1 1,-1-1,1 0,-1 0,1 1,-1-1,0 1,0-1,0 1,0-1,0 1,0 0,0-1,0 1,-1 0,1 0,-1 0,1 0,-1 1,1 12,-1 1,-1-1,-1 0,0 0,-1 0,0 0,-1-1,-1 1,-1 1,-1 8,-6 53,12-76,1 1,0-1,0 1,0-1,0 1,0 0,0-1,0 1,0-1,0 1,1-1,-1 1,1-1,-1 1,1-1,-1 1,1-1,0 0,0 1,0-1,0 0,0 0,0 0,0 0,0 1,0-1,1-1,-1 1,0 0,1 0,-1 0,0-1,1 1,-1-1,1 1,-1-1,1 0,-1 1,1-1,0 0,-1 0,1 0,-1 0,1 0,-1 0,1-1,11-3,-1-1,0-1,0 0,0 0,-1-2,0 1,-1-1,1-1,5-7,1 2,192-154,-138 140,-69 28,-1 0,1 0,0 0,0 0,-1 0,1 0,0 1,0-1,-1 1,1-1,0 1,-1 0,1-1,-1 1,1 0,-1 0,1 0,-1 0,0 1,1-1,-1 0,0 0,0 1,0-1,0 1,0-1,0 1,-1-1,1 1,0 0,-1-1,1 1,-1 0,0 0,1-1,-1 1,0 0,0 0,0-1,0 2,-14 75,11-71,0 1,1-1,0 0,1 1,0-1,0 1,0 0,1-1,0 1,1 0,1 6,19 32,-10-28</inkml:trace>
  <inkml:trace contextRef="#ctx0" brushRef="#br0" timeOffset="14775.992">2978 2762,'21'-3,"-1"-1,1-1,-1-1,0-1,-1 0,1-1,-2-2,1 0,-1 0,-1-2,0 0,0-1,13-15,-27 25,1 0,-2 0,1 0,0 0,0-1,-1 1,0-1,0 0,0 0,0 1,-1-1,1 0,-1-1,0 1,0 0,-1 0,1 0,-1-1,0 1,0 0,0 0,-1-1,1 1,-1 0,0 0,0 0,-1 0,1 0,-1 0,0 0,0 0,0 1,0-1,-1 1,1-1,-1 1,0 0,0 0,-1 0,1 1,0-1,-1 1,-2-2,-6 1,0 0,0 1,0 0,0 1,0 0,-1 1,1 0,0 1,0 1,0 0,0 0,0 1,0 1,0 0,1 1,0 0,0 0,0 1,1 1,0 0,0 0,0 1,1 0,0 0,1 1,-3 5,5-9,0 1,0-1,1 1,0 0,0 1,1-1,0 1,0 0,0 0,1 1,0-1,1 1,-1-1,1 1,1 0,0 0,0 0,0 0,1 0,0 0,1 0,-1-1,2 1,-1 0,1 0,0 0,1-1,0 1,0-1,4 7,8 1,1 0,0 0,1-2,1 0,0-1,1-1,0 0,1-2,0 0,0-1,1-1,0-1,0-1,0-1,12 1,126 7,-130-12</inkml:trace>
  <inkml:trace contextRef="#ctx0" brushRef="#br0" timeOffset="18161.2">4022 2903,'-38'43,"-23"29,-5 6,8-4,14-16</inkml:trace>
  <inkml:trace contextRef="#ctx0" brushRef="#br0" timeOffset="20308.207">5066 2198,'39'89,"-30"-47,-3-1,-1 1,-2 0,-2 0,-4 35,1-10,-29 311,31-362,-1-11,0 0,1 1,0-1,0 0,0 0,1 0,0 0,0 0,0 0,0 0,1 0,0 0,0-1,1 2,4-1</inkml:trace>
  <inkml:trace contextRef="#ctx0" brushRef="#br0" timeOffset="20554.734">4700 2762,'38'5,"32"-4,14-1,2-6,-4-2,-7-4,-5-1,-6 3,-4-2,-3 0,-6 4,-2-3,-5 1,-10 2</inkml:trace>
  <inkml:trace contextRef="#ctx0" brushRef="#br0" timeOffset="20788.809">5772 2592,'-18'37,"1"0,2 0,2 2,2 0,1 0,-3 32,12-68,-1 1,2-1,-1 0,0 1,1 0,-1-1,1 1,0-1,0 1,1 0,-1-1,1 1,-1-1,1 1,0-1,1 0,-1 1,1-1,-1 0,1 0,0 0,0 0,0 0,1 0,-1 0,0-1,1 1,0-1,0 0,0 0,0 0,2 1,6-2,1-1,0 0,0-1,0 0,0 0,-1-2,1 1,-1-1,0-1,1 0,-1-1,-1 0,1 0,-1-1,0-1,0 0,-1 0,0-1,0 0,-1 0,0-1,-1 0,4-6,-6 8,0 0,0 0,-1-1,0 1,-1-1,0 0,0 0,-1 0,0 0,0 0,0-1,-1 1,-1-1,0 1,0-1,0 1,-1-1,0 1,-1-1,0 1,0 0,-1 0,0 0,0 0,-1 1,0-1,0 1,-1 0,0 0,0 0,-1 1,1-1,-4-1,2 3,-1 0,1 1,-1 0,0 0,-1 1,1 0,-1 0,1 0,-1 2,0-1,0 1,1 0,-1 1,0 0,0 0,0 1,0 0,0 0,0 1,1 1,-1-1,-3 3,-12 5</inkml:trace>
  <inkml:trace contextRef="#ctx0" brushRef="#br0" timeOffset="21344.265">6336 2112,'6'97,"-12"657,11-703,1-34</inkml:trace>
  <inkml:trace contextRef="#ctx0" brushRef="#br0" timeOffset="21591.814">6054 2592,'38'15,"33"4,12-1,3-4,-8-3,-9-5,-11-7,-10-4,-9-1,-6 1,-9 1</inkml:trace>
  <inkml:trace contextRef="#ctx0" brushRef="#br0" timeOffset="22192.188">6957 2592,'-198'222,"196"-219,-3 2,0 1,1-1,-1 1,1-1,1 2,-1-1,1 0,0 0,0 1,1 0,0-1,0 1,1 0,0 0,0 0,0 0,1 0,0 3,3-8,-1 0,1-1,0 1,0-1,0 0,0 0,0 0,0 0,0 0,0 0,0-1,0 0,0 0,0 0,0 0,1 0,-1 0,0-1,0 1,0-1,0 0,0 0,0 0,0-1,-1 1,1-1,0 1,-1-1,1 0,-1 0,1 0,0-1,-3 3,211-152,-210 150,-1 1,1 0,0 0,0 0,0 0,0 0,0 0,0 0,0 0,0 1,0-1,0 0,0 1,0-1,1 0,-1 1,0 0,0-1,1 1,-1 0,0-1,1 1,-1 0,0 0,1 0,-1 0,0 1,1-1,-1 0,0 0,1 1,-1-1,0 1,0-1,0 1,1-1,-1 1,0 0,0 0,0 0,0-1,0 1,0 0,0 0,0 0,-1 1,1-1,0 0,-1 0,1 0,0 0,-1 1,0-1,1 1,3 19,-4-10,1 0,0 0,1-1,0 1,0-1,1 1,0-1,1 0,0 0,1 0,0-1,0 0,1 0,0 0,1 0,0-1,0 0,1-1,0 0,0 0,1 0,0-1,0-1,0 1,7 1,-5-7,1 0,0-1,0-1,0 0,-1 0,1-1,-1 0,0-1,0-1,0 0,0 0,-1-1,0 0,0-1,-1 0,1-1,-2 0,1 0,-1-1,0 0,-1 0,1-3,2 2,18-18,-1 0,-2-2,0-1,-3-1,0 0,9-24,-19 33,-1-1,-1 0,-1 0,-1-1,-2-1,0 1,-2-1,-1 0,0 0,-2 0,-2 0,0 0,-1 0,-2-4,3 25,-1 0,1 0,-1 0,0 0,0 1,-1-1,1 0,-1 1,0 0,0 0,-1-1,1 2,-1-1,0 0,0 1,0 0,0 0,0 0,-1 0,0 1,1 0,-1-1,0 2,0-1,0 1,0 0,0 0,-1 0,1 0,0 1,0 0,-1 0,1 1,0-1,0 1,0 0,0 1,-3 0,-2 2,1 0,0 1,0 0,1 0,0 1,0 0,0 1,0-1,1 1,0 1,1-1,0 1,0 1,0-1,1 1,1 0,-1 0,1 0,1 1,-1 3,-4 9,2 1,1 0,1 1,0-1,2 1,1-1,1 1,1 5,3 6,1-1,2 1,1-1,2 0,1-1,2 0,1-1,1 0,2-1,1-1,2-1,1 0,1-2,1 0,1-2,1 0,2-2,0-1,1-1,2-2,0 0,22 9,-28-17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29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37,'-1'1,"-1"0,1 1,0-1,0 1,0-1,0 1,0-1,0 1,0 0,1-1,-1 1,0 0,1 0,0-1,-1 1,1 0,0 0,0 0,0-1,0 1,0 0,0 0,1 0,-1 0,1-1,-1 1,1 0,-1 2,2 15,0-1,0 1,2-1,1 1,0-1,1-1,1 1,0-1,2 0,0 0,0-1,13 14,-18-25,1-1,-1-1,1 1,0-1,0 0,0 0,1 0,-1-1,1 1,-1-1,1-1,0 1,0-1,0 0,-1 0,1-1,0 0,0 0,0 0,0-1,0 1,0-2,0 1,0-1,-1 1,1-1,-1-1,1 1,-1-1,0 0,0-1,0 1,0-1,-1 0,1 0,-1 0,0 0,0-1,1-2,13-11,0 0,-1-1,-1-1,-1-1,-1 0,0-1,-1-3,3-2,-16 26,0 1,0-1,1 1,-1 0,0-1,0 1,0 0,1-1,-1 1,0 0,0-1,1 1,-1 0,0-1,1 1,-1 0,0 0,1 0,-1-1,1 1,-1 0,0 0,1 0,-1 0,1 0,-1 0,0 0,1 0,-1 0,1 0,-1 0,0 0,1 0,-1 0,1 0,-1 0,0 0,1 0,-1 1,1-1,-1 0,0 0,1 0,-1 1,0-1,1 0,-1 0,0 1,0-1,1 0,-1 1,0-1,0 0,1 1,-1-1,0 1,0-1,0 0,0 1,0-1,1 1,-1-1,0 0,0 1,0-1,0 1,0-1,0 0,-1 1,18 130,-15-124,0-1,1 0,-1 0,1 0,1 0,-1 0,1-1,0 1,0-1,1 0,0 0,0-1,0 1,0-1,0 0,1-1,0 1,0-1,0 0,0-1,0 1,1-1,-1 0,1-1,-1 0,1 0,0 0,-1-1,1 0,0 0,-1-1,1 1,6-3,4-1,0 0,0-2,-1 0,1-1,-2 0,1-2,-1 1,0-2,-1 0,0-1,0 0,-1-1,-1-1,0 0,-1 0,0-1,-1-1,-1 0,0 0,-1-1,-1 0,0 0,0-5,-6-53,-7 55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2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1,'-5'9,"-9"14,1 1,0 0,2 1,1 0,2 1,0-1,-2 19,9-40,0-1,0 0,1 0,-1 0,1 1,0-1,0 0,0 0,0 1,1-1,0 0,-1 0,1 0,0 0,0 0,1 0,-1 0,1 0,-1 0,1 0,0-1,0 1,0-1,0 1,1-1,-1 0,1 0,-1 0,1 0,0 0,0-1,-1 1,1-1,0 0,0 0,1 0,-1 0,0 0,0-1,0 1,1-1,-1 0,0 0,0 0,3-1,2 0,-1 0,0 0,0-1,1 1,-1-2,-1 1,1-1,0 0,-1-1,1 1,-1-1,0 0,0-1,0 0,-1 0,0 0,0 0,0-1,-1 0,1 0,-2 0,1 0,0-1,-1 0,-1 1,1-1,-1 0,0-1,0 1,-1 0,0 0,-1-1,1 1,-1 0,-1-1,1 1,-1 0,-1 0,1-1,-1 1,0 0,-2-3,1 5,0 1,0 0,0-1,-1 1,1 0,-1 1,0-1,-1 1,1 0,0-1,-1 2,0-1,1 1,-1-1,0 1,0 1,-1-1,1 1,0 0,0 0,-1 0,1 1,0 0,-1 0,1 0,-1 1,1-1,0 1,0 1,-1-1,0 1,-13 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29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7 455,'-5'-38,"4"-23,1-5,1 3,5 8,7 9,0 7,4 10,-2 5,2 7,2 6,-1 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30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1,'-6'289,"8"-204,-1-40,19 222,3-172,-22-95,0 0,0 0,0 0,-1 0,1-1,0 1,0 0,0 0,-1-1,1 1,0 0,0-1,-1 1,1-1,0 1,-1-1,1 1,0-1,-1 1,1-1,-1 0,1 1,-1-1,1 0,-1 0,1 1,-1-1,0 0,0 0,1 0,-1 1,0-1,0 0,0 0,0 0,0 0,0 1,0-1,0 0,0 0,0 0,0 0,-1 1,1-1,3-7,4-9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30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0,'-349'234,"304"-181,44-51,0 0,1-1,-1 1,1 0,-1-1,1 1,0 0,-1-1,1 1,0 0,0 0,1-1,-1 1,0 0,0-1,1 1,-1 0,1-1,0 1,-1 0,1-1,0 1,0-1,0 0,0 1,0-1,0 0,0 1,1-1,-1 0,0 0,1 0,-1 0,1 0,-1 0,1-1,0 1,137 42,-73-28,-51-11,2 0,0 0,1 1,-2 1,1 1,-1 0,0 2,0-1,12 11,7 4,-18-15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30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1,'-10'33,"3"22,1 5,7-7,8-13,8-13,0-15,-3-11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33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47,'-2'-4,"-1"1,0-1,0 1,0 0,0 0,0 0,-1 0,1 0,-1 1,0 0,0 0,0 0,0 0,0 1,0-1,-1 1,1 0,0 0,-1 1,1-1,-1 1,1 0,-1 0,0 0,2 0,0 0,0 0,1 0,-1 1,0-1,1 1,-1-1,0 1,1 0,-1 0,1 0,-1 0,1 1,-1-1,1 1,0-1,0 1,0 0,0 0,0 0,0 0,0 0,0 0,1 1,0-1,-1 0,1 1,0-1,0 1,0-1,0 1,1 0,-1-1,1 1,-1 0,1 0,0-1,0 2,36 70,-6-25,-26-39,0 0,-1 1,-1 0,0-1,0 1,-1 0,0 0,-1 0,0 0,-1 0,-1 5,1-11,0-1,0 0,0 1,0-1,-1 0,0 0,0 0,0 0,0 0,-1-1,0 1,1 0,-1-1,0 0,-1 0,1 0,-1 0,1 0,-1-1,0 0,0 0,0 0,0 0,0 0,0-1,-1 0,1 0,-4 1,-130 1,113-4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35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1,'-27'22,"2"2,0 0,1 2,2 1,0 1,2 1,2 0,0 2,-1 6,16-33,1-1,0 1,0-1,1 1,-1 0,1 0,0 0,0 0,0 0,0 0,0 0,1 0,0 0,0 0,0 1,1-1,-1 0,1 0,0 0,0 0,0 0,1 0,-1-1,1 1,0 0,0-1,0 1,1-1,-1 1,1-1,0 0,0 0,0-1,0 1,0-1,1 1,-1-1,1 0,0 0,1 0,10 2,0-2,0 0,0 0,1-2,-1 1,0-2,1 0,-1-1,0-1,0 0,0-1,0-1,-1 0,0-1,0 0,7-5,-14 7,-1 0,1-1,0 0,-1-1,0 1,-1-1,1 0,-1 0,0-1,0 0,-1 0,0 0,0 0,-1 0,0-1,0 0,-1 0,0 1,0-1,-1-1,0 1,0 0,-1 0,0 0,0 0,-1 0,0-1,-1 1,1 0,-2 1,1-1,-1 0,-3-4,4 5,-1 0,0 0,0 1,-1 0,1-1,-2 1,1 1,-1-1,0 1,0-1,0 1,-1 1,1-1,-1 1,0 0,-1 0,1 1,-1 0,1 0,-1 0,0 1,0 0,0 0,0 1,-1 0,-25-2,3 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3:34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170 176,'22'-15,"1"1,0 1,1 1,0 1,1 1,0 1,1 1,0 1,0 2,0 0,1 2,15 0,-41 3,1 0,0 0,0-1,-1 1,1 0,0 1,0-1,0 0,-1 0,1 1,0-1,-1 1,1 0,0-1,-1 1,1 0,-1 0,1 0,-1 0,1 0,-1 0,0 0,1 1,-1-1,0 0,0 1,0-1,0 1,0 0,0-1,-1 1,1-1,-1 1,1 0,-1 0,1-1,-1 1,0 0,0 0,0-1,0 1,0 0,0 0,0 0,-1-1,1 1,-1 0,-44 74,-100 63,125-121,2 1,0 1,1 1,1 0,1 2,-1 3,15-21,-1-1,1 1,0 0,0 0,1 0,-1 0,1 0,0 0,0 0,1 0,0-1,0 1,0 0,0 0,1 0,-1-1,1 1,1-1,-1 1,1-1,-1 0,1 0,0 0,1 0,-1-1,0 1,1-1,0 0,0 0,0 0,0-1,1 1,-1-1,1 0,-1 0,1 0,0-1,-1 0,1 0,0 0,0 0,0-1,0 0,0 0,2-1,167 0,-172 1,1 0,-1 0,0 0,1 0,-1 0,1 0,-1-1,0 1,1-1,-1 0,0 0,0 1,1-2,-1 1,0 0,0 0,0-1,0 1,-1-1,1 1,0-1,-1 0,1 1,-1-1,1 0,-1 0,0 0,0-1,1 0,-6-7</inkml:trace>
  <inkml:trace contextRef="#ctx0" brushRef="#br0" timeOffset="253.037">1 430,'48'-5,"35"-6,13-1,-1 1,-6 2,-9 4,-8 1,-12 3,-11 0,-5 1,-4 1,-5-1,-8 1</inkml:trace>
  <inkml:trace contextRef="#ctx0" brushRef="#br0" timeOffset="851.913">932 346,'19'6,"0"0,1-2,0 0,-1-1,1-1,0-1,1 0,-1-2,0 0,0-1,-1-2,1 0,0-1,-1 0,12-6,-28 10,1 0,0 0,-1-1,1 1,-1-1,1 1,-1-1,0 0,0 0,0-1,0 1,0-1,0 1,-1-1,1 0,-1 0,0 0,0 0,0 0,0-1,0 1,-1-1,0 1,1-1,-1 0,-1 1,1-1,0 0,-1 1,0-1,0 0,0 0,0 0,-1 1,1-1,-1 0,0 1,0-1,-1 0,1 1,-1-1,1 1,-1 0,0 0,0-1,-1 1,1 0,-1 1,1-1,-2 0,-4-3,1 1,-2 1,1 0,0 0,-1 0,0 1,0 0,0 1,0 0,0 1,0-1,-1 2,1-1,0 1,-1 1,1 0,0 0,0 1,-1 0,1 0,1 1,-1 1,0-1,1 1,-1 1,-3 1,0 0,0 1,0 0,1 1,0 0,1 1,0 0,0 1,1 0,0 1,1-1,0 2,0-1,2 1,-1 0,2 1,-1 0,4-7,0 1,1 0,-1 0,1 0,1 0,0 0,0 1,0-1,0 0,1 0,1 0,-1 0,1 0,0 0,1-1,-1 1,1-1,1 1,-1-1,1 0,0 0,0-1,1 1,0-1,0 0,0 0,1 0,-1-1,1 0,0 0,0-1,1 1,-1-1,1-1,-1 1,1-1,0 0,0-1,1 1,27 3,1-1,-1-2,1-2,-1 0,1-3,-1-1,0-2,0-1,-1-1,0-2,0-2,28-14,-32 11,-1 0,-1-2,-1-2,-1 0,0-2,-2 0,0-2,-1-1,-2 0,0-2,10-18,-26 36,-1 0,1 0,-2-1,1 0,-1 0,0 0,-1 0,0 0,-1 0,0-1,0 1,-1-1,0 1,0 0,-2-3,2 8,-1 0,0 0,0 0,0 0,0 0,-1 0,0 1,1-1,-1 0,-1 1,1 0,0-1,-1 1,0 0,1 0,-1 0,-1 1,1-1,0 1,0 0,-1 0,0 0,1 0,-1 0,0 1,0 0,0 0,0 0,0 0,0 0,0 1,0 0,0 0,0 0,-2 0,-3 2,-1-1,1 1,0 0,0 1,0 0,0 1,0 0,1 0,-1 1,1 0,1 0,-1 1,1 0,0 0,0 1,0 0,1 0,0 0,1 1,0 0,-5 8,9-12,0-1,-1 1,1-1,1 1,-1 0,0 0,1-1,0 1,0 0,0-1,0 1,1 0,-1 0,1-1,0 1,0-1,0 1,1-1,-1 1,1-1,0 0,0 1,0-1,0 0,1-1,-1 1,1 0,-1-1,1 1,0-1,2 2,111 59,-97-54,-12-7,-1 0,0 0,1 1,-1 0,-1 0,1 0,0 1,-1 0,0 0,0 0,0 1,0 0,-1 0,1 0,-1 0,-1 1,1-1,-1 1,0 0,0 0,-1 0,1 1,-1-1,-1 1,1-1,-1 1,-1-1,1 1,-1 0,0 6,-59 117,45-89,14-27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4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0,'31'18,"-4"-9,1 0,1-2,0-2,0 0,0-2,0-1,4-1,701-3,-427 29,394-26,-211-1,-173-28,484 28,-405 29,2087-30,-2482 1,2-1,0 0,0 1,0 0,0 0,0 0,0 0,0 0,0 0,0 1,-1 0,1-1,0 1,0 0,0 1,-1-1,1 0,0 1,-1-1,1 1,-1 0,0 0,0 0,1 0,-1 0,-1 0,3 3,-4 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1,'0'9,"0"9,-5 5,-1 4,-5 2,0 1,-4 0,-3-4,-4-3,2 0,0 0,-2-2,3-2,0-3,-2 1,-2 1,4-2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57,'14'0,"10"-4,5-3,3 1,1 2,-1 0,0 2,-2 1,-1 0,-5-3,-2-3,0 1,1 2,2 0,1 2,-9 1,-11 6,-8 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26,'24'0,"22"0,9 0,-1 0,-5-5,-5-1,-6 0,-5 1,-7 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0,'-24'29,"-13"19,-5 1,1-3,1-4,4-10,7-4,14-9,9-6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0,-6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1,'38'4,"28"3,6-1,-3-2,-9-5,-10-3,-9-1,-6 1,-4 0,-8 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0,'-22'312,"-12"-58,29-206,-3-1,-2-1,-1 0,-7 11,18-52,5-10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0,'-19'34,"-1"10,6-1,7-9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182 176,'-16'8,"0"0,1 1,0 1,1 1,0 0,1 1,0 0,0 1,2 1,-1 0,2 0,-1 2,10-14,0 0,0 0,0-1,0 1,0 0,0 0,1 0,-1 0,1 0,0 0,-1 0,1 0,0 0,0 1,0-1,0 0,1 0,-1 0,0 0,1 0,0 0,-1 0,1 0,0 0,0-1,0 1,0 0,0 0,1-1,-1 1,0-1,1 1,-1-1,1 1,0-1,-1 0,1 0,0 0,0 0,0 0,0 0,0-1,0 1,44 17,-34-14,0 0,0 0,-1 2,0-1,0 2,0-1,-1 1,0 1,0 0,-4-2,-1 0,1 0,-1 0,-1 1,1-1,-1 1,0 0,-1 1,0-1,0 1,0-1,-1 1,0 0,-1 0,0 0,0 0,-1 0,0 0,0 0,-1 0,0 0,0 0,-1 0,0 0,0 0,-1-1,0 1,0-1,-1 0,0 0,0 0,0 0,-1-1,0 1,-1-2,0 1,1 0,-2-1,-2 2,4-3,0-1,-1 1,1-1,-1-1,1 1,-1-1,0 0,0 0,0-1,0 1,0-1,0-1,-1 1,1-1,0 0,-2-1,-16-3</inkml:trace>
  <inkml:trace contextRef="#ctx0" brushRef="#br0" timeOffset="254.028">98 148,'43'-15,"33"-9,10-5,-2 1,-10 7,-12 6,-12 6,-10 4,-7 3,-9 2</inkml:trace>
  <inkml:trace contextRef="#ctx0" brushRef="#br0" timeOffset="782.556">605 740,'9'-17,"-1"1,2 0,0 1,1 0,0 0,1 1,1 1,0 0,12-8,-21 18,17-17,1 2,2 0,-1 2,2 1,0 0,1 2,0 1,25-8,-35 14,-14 4,0 1,0 0,0-1,0 1,0 0,1 0,-1 1,0-1,1 0,-1 1,0-1,1 1,-1 0,1 0,-1 0,1 0,-1 0,1 0,-1 1,0-1,1 1,-1 0,2 0,-11 64,7-63,0 0,-1 0,1 0,0 1,0-1,1 0,-1 0,0 0,1 0,-1 0,1 0,0 0,0-1,-1 1,1 0,0 0,1 0,-1-1,0 1,0 0,1-1,-1 0,1 1,-1-1,1 0,0 1,0-1,-1 0,1 0,0-1,0 1,0 0,0-1,0 1,0-1,0 1,0-1,0 0,0 0,0 0,0 0,0 0,0 0,2-1,93-21,-81 16,-7 2,-1 0,1 1,0 0,0 1,0 0,1 0,-1 0,0 2,1-1,-1 1,0 0,6 1,-11 2,-1 1,1-1,-1 0,0 1,0 0,0 0,-1 0,1 0,-1 0,0 0,0 1,0-1,-1 1,1-1,-1 1,0 0,-1-1,1 1,-1 0,0 0,0 0,0-1,-1 1,1 0,-1 0,-1 2,1 6,0 12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1,'0'16,"-1"1,-1 0,-1-1,0 0,-2 1,1-1,-2-1,0 1,-1-1,-1 0,-8 12,-131 242,146-268,1 1,-1-1,0 1,0 0,1-1,-1 1,1 0,-1-1,1 1,0 0,-1 0,1-1,0 1,0 0,0 0,1 0,-1-1,0 1,1 0,-1 0,1-1,0 1,-1-1,1 1,0 0,0-1,0 1,0-1,0 0,0 1,1-1,-1 0,0 0,1 0,-1 1,1-2,-1 1,1 0,-1 0,1 0,0-1,-1 1,1-1,0 1,0-1,-1 0,1 0,0 1,0-1,0-1,21 3,-1-1,0-1,1-2,-1 0,0-1,0-1,0-1,-1-1,9-4,-5 1</inkml:trace>
  <inkml:trace contextRef="#ctx0" brushRef="#br0" timeOffset="1184.295">498 424,'35'-8,"1"1,-1 2,1 1,0 1,3 3,-38-1,0 1,1-1,-1 1,1-1,-1 1,0 0,1 0,-1 0,1-1,-1 1,0 1,1-1,-1 0,1 0,-1 0,1 1,-1-1,0 1,1-1,-1 1,0-1,0 1,1 0,-1 0,0 0,0 0,0 0,0 0,0 0,0 0,0 0,0 0,-1 0,1 0,0 1,-1-1,1 0,-1 1,1-1,-1 0,1 1,-1-1,0 1,0-1,0 1,0-1,0 1,-95 79,11-13,82-66,1 0,-1 0,1 1,0-1,-1 0,1 0,0 1,1-1,-1 1,0-1,1 0,-1 1,1-1,0 1,0 0,0-1,0 1,0-1,1 1,-1-1,1 1,-1-1,1 0,0 1,0-1,0 0,0 1,1-1,-1 0,1 0,-1 0,1 0,-1 0,1-1,0 1,0 0,0-1,0 1,0-1,1 0,-1 0,0 0,1 0,-1 0,0 0,1-1,-1 1,1-1,-1 1,1-1,-1 0,3 0,5 0,-1 0,0-1,1 0,-1 0,0-1,0 0,0-1,0 0,0 0,-1-1,2-1,3 0,10-4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92,'59'-41,"-50"37,18-6,0 1,0 2,1 0,0 2,1 1,-1 1,1 2,0 1,-1 1,23 4,-48-4,0 0,0 0,0 0,-1 0,1 1,0 0,-1-1,1 1,-1 0,0 0,0 0,1 0,-1 1,0-1,-1 1,1-1,0 1,-1-1,0 1,1 0,-1 0,0 0,0 0,-1 0,1 0,-1 0,1 0,-1 0,0 0,0 0,0 0,-1 0,1 0,-1 0,0 0,1 0,-1 0,0 0,-1 0,1-1,-1 1,1 0,-1-1,0 1,0-1,0 0,0 1,0-1,0 0,-1 0,1-1,-1 1,-178 184,77-80,102-104,0 1,0-1,0 0,0 1,1-1,-1 1,1-1,0 1,-1 0,1 0,0 0,1 0,-1-1,1 1,-1 0,1 0,0 0,0 0,0 0,0 0,1 0,-1 0,1 0,0 0,-1 0,1 0,1 0,-1-1,0 1,1 0,-1-1,1 1,0-1,0 0,0 0,0 1,0-1,1 0,-1-1,0 1,1 0,-1-1,1 1,0-1,0 0,-1 0,1 0,3 0,15 2,1-2,-1-1,0 0,0-2,1 0,-1-1,0-2,10-3,-7 3</inkml:trace>
  <inkml:trace contextRef="#ctx0" brushRef="#br0" timeOffset="615.353">593 543,'122'-96,"-75"52,107-53,-125 83,-28 13,0-1,0 1,0 0,0 0,1 0,-1 0,1 0,-1 0,0 0,1 1,0-1,-1 1,1-1,-1 1,1-1,0 1,-1 0,1 0,0 0,-1 0,1 0,0 0,-1 0,1 0,-1 1,1-1,0 1,-1-1,1 1,-1 0,1-1,-1 1,1 0,-1 0,0 0,1 0,-1 0,0 0,0 1,0-1,0 0,1 2,-6 35,3-35,0 1,0-1,0 0,0 1,1-1,-1 1,1-1,0 1,0-1,1 1,-1-1,1 1,-1-1,1 0,0 1,0-1,1 0,-1 0,1 0,0 2,2-4,0 0,0 1,0-2,0 1,1 0,-1-1,0 0,0 1,0-2,1 1,-1 0,0-1,0 0,0 0,0 0,0-1,0 1,0-1,0 0,0 0,-1 0,1-1,-1 1,1-2,12-4,130-55,-144 62,-1 1,1 0,-1-1,1 1,0 0,-1 0,1 0,-1 0,1 1,0-1,-1 0,1 1,-1-1,1 1,-1-1,1 1,-1 0,1 0,-1-1,0 1,1 0,-1 0,0 0,0 1,0-1,0 0,0 0,0 1,0-1,0 0,0 1,-1-1,1 1,0-1,-1 1,0-1,1 1,-1 0,0-1,0 1,0-1,0 1,-8 77,4-57,1 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1,'2'1,"0"0,0 1,0 0,0 0,-1-1,1 1,-1 0,1 0,-1 0,0 1,1-1,-1 0,0 0,-1 1,1-1,0 0,-1 1,1-1,-1 1,0-1,0 1,0-1,0 1,0 1,-2 13,-1-1,0 1,-1-1,-1 0,0 0,-2 0,1-1,-2 0,-8 13,2-1,-70 171,75-176,7-19,-1-1,2 1,-1-1,0 1,1 0,-1 0,1 0,0 0,0 0,0 0,0 0,0 0,1 1,0-1,-1 0,1 0,0 0,1 1,-1-1,0 0,1 0,0 0,0 0,0 0,0 0,0 0,1 0,-1 0,1 0,0 0,0-1,0 1,0-1,0 0,0 1,3 1,4-2,0 0,1 0,-1-1,0 0,1 0,-1-1,1 0,-1-1,0 0,1-1,-1 0,0 0,0-1,0 0,0-1,-1 1,2-2,42-12,61-15,-89 26</inkml:trace>
  <inkml:trace contextRef="#ctx0" brushRef="#br0" timeOffset="1988.299">641 453,'0'4,"0"12,-5 8,-1 4,0 2,-4 2,0-1,2-5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36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564 132,'0'424,"-25"-168,-6-1,25-227,0-23</inkml:trace>
  <inkml:trace contextRef="#ctx0" brushRef="#br0" timeOffset="318.407">28 330,'73'-43,"2"4,2 3,1 3,1 4,2 3,68-12,175-41,-275 72,-31 10</inkml:trace>
  <inkml:trace contextRef="#ctx0" brushRef="#br0" timeOffset="736.214">1129 611,'-24'32,"2"1,2 1,1 1,1 1,2 0,-9 31,23-62,1-1,-1 1,1-1,0 1,0 0,1-1,-1 1,1 0,0 0,0-1,1 1,-1 0,1 0,0-1,0 1,1-1,-1 1,1-1,0 1,0-1,1 0,-1 0,1 0,0 0,0-1,0 1,1-1,-1 0,1 0,0 0,-1 0,1 0,1-1,-1 0,0 0,1 0,-1 0,1-1,-1 0,2 1,1-1,1-1,-1 1,0-1,1 0,-1-1,0 0,0 0,1-1,-1 1,0-2,0 1,-1-1,1 0,0 0,-1-1,0 0,0 0,0 0,0-1,-1 0,0 0,0 0,2-3,2-3,-1 1,0-2,0 1,-1-1,-1 0,0 0,0-1,-1 0,-1 0,0 0,-1 0,0-4,-1 2,-1 0,0 0,-1-1,0 1,-2 0,0-1,0 1,-4-9,5 19,-1 1,1-1,-1 1,0-1,0 1,-1 0,1 0,-1 0,0 0,0 1,0-1,0 1,-1 0,1 0,-1 0,0 0,0 1,0-1,0 1,-1 0,1 0,0 0,-1 1,1 0,-1 0,0 0,1 0,-1 1,-1 0,2-1,0 1,1 0,-1 1,0-1,1 0,-1 1,1 0,-1 0,1 0,-1 0,1 1,-1-1,1 1,0 0,0 0,0 0,0 0,0 1,1-1,-1 1,1 0,-1 0,1 0,-7 14</inkml:trace>
  <inkml:trace contextRef="#ctx0" brushRef="#br0" timeOffset="1248.558">1638 696,'-13'7,"1"0,0 1,1 0,-1 1,2 0,-1 1,2 0,-1 1,1 0,1 0,0 1,0 0,1 0,1 1,0 0,1 0,0 0,1 1,1 0,0-1,-1 11,5-18,0-1,1 0,-1 0,1 0,0 1,0-2,1 1,-1 0,1 0,0-1,1 1,-1-1,1 0,-1 0,1-1,1 1,-1-1,0 0,1 0,-1 0,1 0,0-1,0 0,0 0,0 0,1-1,-1 1,0-1,1-1,-1 1,0-1,1 0,-1 0,1 0,-1-1,0 0,1 0,-1 0,0-1,0 0,1 0,14-9,-1-1,0-1,-1-1,-1 0,0-2,-1 0,-1 0,-1-2,3-4,1-1,-1 0,-2-2,0 0,-2 0,-1-1,-1-1,-1 0,-1-1,-2 0,-1 0,0 0,-3-1,0 0,-2 0,-1 0,-1 0,-2 1,-1-4,2 17,-2-1,0 1,-1 0,0 0,-1 0,-1 1,0 0,-1 0,6 10,0 1,0 0,0-1,0 1,-1 0,1 0,-1 1,0-1,0 0,0 1,0 0,0 0,-1 0,1 0,-1 0,1 1,-1-1,0 1,0 0,1 0,-1 0,0 1,0 0,0-1,0 1,0 0,0 1,0-1,1 1,-1 0,0 0,0 0,0 0,0 1,-10 6,1 0,0 0,0 1,1 1,0 0,1 0,0 2,1-1,0 1,1 1,0-1,1 2,1-1,0 1,0 0,2 1,-1-1,-1 14,3-12,2 1,0-1,0 0,2 1,0-1,1 1,1-1,0 0,1 1,1-1,0 0,1-1,1 1,0-1,2 0,-1-1,2 0,0 0,0-1,2 0,-1 0,1-1,1-1,1 0,-1 0,1-1,1-1,0 0,0-1,1-1,0 0,0-1,1-1,0 0,-1-1,2 0,6-1,4-1</inkml:trace>
  <inkml:trace contextRef="#ctx0" brushRef="#br0" timeOffset="2354.073">2343 640,'-18'2,"0"1,1 1,0 1,0 0,0 1,0 1,1 0,0 2,1-1,0 2,0 0,1 1,0 1,1 0,-10 11,20-19,0 0,1 0,-1 0,1 0,0 0,0 0,0 0,1 1,0-1,-1 1,2-1,-1 1,0 0,1-1,0 1,0 0,0-1,1 1,0-1,0 1,0 0,0-1,0 0,1 1,0-1,0 0,0 0,1 0,-1 0,1 0,0 0,0-1,0 0,1 1,-1-1,1 0,0-1,-1 1,1-1,0 1,1-1,-1-1,0 1,1 0,-1-1,1 0,3 1,2-1,1 0,0 0,-1-1,1 0,0-1,-1 0,1-1,-1 0,1-1,-1 0,0 0,0-1,0-1,0 0,-1 0,0 0,0-1,-1-1,1 0,-1 0,-1 0,1-1,-1 0,-1 0,5-7,90-146,-91 151,-16 32,3-13,1-5,1 1,-1-1,1 1,-1 0,1 0,1 0,-1-1,1 1,0 0,0 0,0 0,0 0,1 0,0 0,0 0,0-1,1 1,0 0,0-1,0 0,0 1,1-1,-1 0,1 0,0 0,0 0,1-1,-1 1,1-1,0 0,0 0,0 0,0-1,0 1,1-1,-1 0,1 0,-1 0,1-1,0 0,0 0,0 0,3 0,2-4,0-1,0 0,-1-1,0 0,1 0,-2-1,1 0,-1 0,0-1,0 0,-1-1,0 0,0 0,-1 0,0-1,0 0,-1 0,0 0,-1-1,0 0,0 0,-1-1,20-34,-23 45,0 1,0-1,0 0,1 1,-1-1,0 0,0 1,0-1,1 0,-1 0,0 1,0-1,1 0,-1 0,0 1,1-1,-1 0,0 0,1 0,-1 0,0 0,1 1,-1-1,0 0,1 0,-1 0,0 0,1 0,-1 0,0 0,1 0,-1 0,0 0,1 0,-1 0,0-1,1 1,-1 0,0 0,1 0,-1 0,0-1,1 1,-1 0,0 0,0 0,1-1,-1 1,0 0,0 0,0-1,1 1,-1 0,0-1,0 1,0-1,3 38,-3-33,0 2,11 90,-11-94,1 0,0 1,0-1,0 0,0 1,0-1,0 0,0 0,1 0,-1 0,1 0,0 0,0-1,-1 1,1 0,0-1,1 0,-1 1,0-1,0 0,0 0,1 0,-1 0,0-1,1 1,-1 0,1-1,-1 0,1 0,-1 0,1 0,-1 0,1 0,-1 0,1-1,0 0,6-3,1-1,-1 0,0-1,-1 0,1 0,-1-1,-1 0,1-1,-1 1,0-1,-1-1,0 1,0-1,-1 0,0-1,-1 1,0-1,0 0,0-5,13-20,19-24,-35 59,-1 0,1 1,0-1,0 0,-1 1,1-1,0 0,-1 1,1-1,0 1,-1-1,1 1,-1-1,1 1,-1 0,1-1,-1 1,1-1,-1 1,0 0,1 0,-1-1,0 1,0 0,1-1,-1 1,0 0,0 0,0 0,0-1,0 1,0 0,0 0,0-1,0 1,0 0,-1 0,1-1,0 1,-1 0,2 0,1 37,3 0,1 0,2-1,1 0,4 6,87 296,-94-313,-2 0,-1 1,0 0,-2-1,-2 1,0 0,-1-1,-2 1,-1-1,-1 0,-1 0,-1-1,-1 0,-7 11,-5 2,-1 0,-3-2,0-1,-3 0,-1-2,-27 24,-7-17,61-40,0 1,0-1,0 0,0 0,1 0,-1 0,0 0,0 0,0 0,0 0,0-1,0 1,0-1,1 0,-1 1,0-1,1 0,-1 0,0 0,1 0,-1 0,1-1,-1 1,1 0,0-1,0 1,-1-1,1 1,0-1,0 1,0-1,1 0,-1 0,0 1,1-1,-1 0,1-1,-3-12,1-1,1 1,1-1,0 0,1 1,0-1,1 1,1-1,1 1,0 0,1 0,0 1,2-1,5-9,138-246,-141 252,1 1,0 0,2 1,-1 0,2 1,0 1,1-1,1 2,0 0,0 1,1 1,1 0,0 1,1 1,-1 0,2 2,-1 0,6 3</inkml:trace>
  <inkml:trace contextRef="#ctx0" brushRef="#br0" timeOffset="3673.332">0 1458,'153'-43,"1"6,9 6,503-67,657-81,-869 124,-33 47,-397 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4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0,'31'18,"-4"-9,1 0,1-2,0-2,0 0,0-2,0-1,4-1,701-3,-427 29,394-26,-211-1,-173-28,484 28,-405 29,2087-30,-2482 1,2-1,0 0,0 1,0 0,0 0,0 0,0 0,0 0,0 0,0 1,-1 0,1-1,0 1,0 0,0 1,-1-1,1 0,0 1,-1-1,1 1,-1 0,0 0,0 0,1 0,-1 0,-1 0,3 3,-4 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1,'0'9,"0"9,-5 5,-1 4,-5 2,0 1,-4 0,-3-4,-4-3,2 0,0 0,-2-2,3-2,0-3,-2 1,-2 1,4-2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57,'14'0,"10"-4,5-3,3 1,1 2,-1 0,0 2,-2 1,-1 0,-5-3,-2-3,0 1,1 2,2 0,1 2,-9 1,-11 6,-8 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26,'24'0,"22"0,9 0,-1 0,-5-5,-5-1,-6 0,-5 1,-7 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0,'-24'29,"-13"19,-5 1,1-3,1-4,4-10,7-4,14-9,9-6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0,-6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1,'38'4,"28"3,6-1,-3-2,-9-5,-10-3,-9-1,-6 1,-4 0,-8 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0,'-22'312,"-12"-58,29-206,-3-1,-2-1,-1 0,-7 11,18-52,5-10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0,'-19'34,"-1"10,6-1,7-9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182 176,'-16'8,"0"0,1 1,0 1,1 1,0 0,1 1,0 0,0 1,2 1,-1 0,2 0,-1 2,10-14,0 0,0 0,0-1,0 1,0 0,0 0,1 0,-1 0,1 0,0 0,-1 0,1 0,0 0,0 1,0-1,0 0,1 0,-1 0,0 0,1 0,0 0,-1 0,1 0,0 0,0-1,0 1,0 0,0 0,1-1,-1 1,0-1,1 1,-1-1,1 1,0-1,-1 0,1 0,0 0,0 0,0 0,0 0,0-1,0 1,44 17,-34-14,0 0,0 0,-1 2,0-1,0 2,0-1,-1 1,0 1,0 0,-4-2,-1 0,1 0,-1 0,-1 1,1-1,-1 1,0 0,-1 1,0-1,0 1,0-1,-1 1,0 0,-1 0,0 0,0 0,-1 0,0 0,0 0,-1 0,0 0,0 0,-1 0,0 0,0 0,-1-1,0 1,0-1,-1 0,0 0,0 0,0 0,-1-1,0 1,-1-2,0 1,1 0,-2-1,-2 2,4-3,0-1,-1 1,1-1,-1-1,1 1,-1-1,0 0,0 0,0-1,0 1,0-1,0-1,-1 1,1-1,0 0,-2-1,-16-3</inkml:trace>
  <inkml:trace contextRef="#ctx0" brushRef="#br0" timeOffset="254.028">98 148,'43'-15,"33"-9,10-5,-2 1,-10 7,-12 6,-12 6,-10 4,-7 3,-9 2</inkml:trace>
  <inkml:trace contextRef="#ctx0" brushRef="#br0" timeOffset="782.556">605 740,'9'-17,"-1"1,2 0,0 1,1 0,0 0,1 1,1 1,0 0,12-8,-21 18,17-17,1 2,2 0,-1 2,2 1,0 0,1 2,0 1,25-8,-35 14,-14 4,0 1,0 0,0-1,0 1,0 0,1 0,-1 1,0-1,1 0,-1 1,0-1,1 1,-1 0,1 0,-1 0,1 0,-1 0,1 0,-1 1,0-1,1 1,-1 0,2 0,-11 64,7-63,0 0,-1 0,1 0,0 1,0-1,1 0,-1 0,0 0,1 0,-1 0,1 0,0 0,0-1,-1 1,1 0,0 0,1 0,-1-1,0 1,0 0,1-1,-1 0,1 1,-1-1,1 0,0 1,0-1,-1 0,1 0,0-1,0 1,0 0,0-1,0 1,0-1,0 1,0-1,0 0,0 0,0 0,0 0,0 0,0 0,2-1,93-21,-81 16,-7 2,-1 0,1 1,0 0,0 1,0 0,1 0,-1 0,0 2,1-1,-1 1,0 0,6 1,-11 2,-1 1,1-1,-1 0,0 1,0 0,0 0,-1 0,1 0,-1 0,0 0,0 1,0-1,-1 1,1-1,-1 1,0 0,-1-1,1 1,-1 0,0 0,0 0,0-1,-1 1,1 0,-1 0,-1 2,1 6,0 12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1,'0'16,"-1"1,-1 0,-1-1,0 0,-2 1,1-1,-2-1,0 1,-1-1,-1 0,-8 12,-131 242,146-268,1 1,-1-1,0 1,0 0,1-1,-1 1,1 0,-1-1,1 1,0 0,-1 0,1-1,0 1,0 0,0 0,1 0,-1-1,0 1,1 0,-1 0,1-1,0 1,-1-1,1 1,0 0,0-1,0 1,0-1,0 0,0 1,1-1,-1 0,0 0,1 0,-1 1,1-2,-1 1,1 0,-1 0,1 0,0-1,-1 1,1-1,0 1,0-1,-1 0,1 0,0 1,0-1,0-1,21 3,-1-1,0-1,1-2,-1 0,0-1,0-1,0-1,-1-1,9-4,-5 1</inkml:trace>
  <inkml:trace contextRef="#ctx0" brushRef="#br0" timeOffset="1184.295">498 424,'35'-8,"1"1,-1 2,1 1,0 1,3 3,-38-1,0 1,1-1,-1 1,1-1,-1 1,0 0,1 0,-1 0,1-1,-1 1,0 1,1-1,-1 0,1 0,-1 0,1 1,-1-1,0 1,1-1,-1 1,0-1,0 1,1 0,-1 0,0 0,0 0,0 0,0 0,0 0,0 0,0 0,0 0,-1 0,1 0,0 1,-1-1,1 0,-1 1,1-1,-1 0,1 1,-1-1,0 1,0-1,0 1,0-1,0 1,-95 79,11-13,82-66,1 0,-1 0,1 1,0-1,-1 0,1 0,0 1,1-1,-1 1,0-1,1 0,-1 1,1-1,0 1,0 0,0-1,0 1,0-1,1 1,-1-1,1 1,-1-1,1 0,0 1,0-1,0 0,0 1,1-1,-1 0,1 0,-1 0,1 0,-1 0,1-1,0 1,0 0,0-1,0 1,0-1,1 0,-1 0,0 0,1 0,-1 0,0 0,1-1,-1 1,1-1,-1 1,1-1,-1 0,3 0,5 0,-1 0,0-1,1 0,-1 0,0-1,0 0,0-1,0 0,0 0,-1-1,2-1,3 0,10-4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92,'59'-41,"-50"37,18-6,0 1,0 2,1 0,0 2,1 1,-1 1,1 2,0 1,-1 1,23 4,-48-4,0 0,0 0,0 0,-1 0,1 1,0 0,-1-1,1 1,-1 0,0 0,0 0,1 0,-1 1,0-1,-1 1,1-1,0 1,-1-1,0 1,1 0,-1 0,0 0,0 0,-1 0,1 0,-1 0,1 0,-1 0,0 0,0 0,0 0,-1 0,1 0,-1 0,0 0,1 0,-1 0,0 0,-1 0,1-1,-1 1,1 0,-1-1,0 1,0-1,0 0,0 1,0-1,0 0,-1 0,1-1,-1 1,-178 184,77-80,102-104,0 1,0-1,0 0,0 1,1-1,-1 1,1-1,0 1,-1 0,1 0,0 0,1 0,-1-1,1 1,-1 0,1 0,0 0,0 0,0 0,0 0,1 0,-1 0,1 0,0 0,-1 0,1 0,1 0,-1-1,0 1,1 0,-1-1,1 1,0-1,0 0,0 0,0 1,0-1,1 0,-1-1,0 1,1 0,-1-1,1 1,0-1,0 0,-1 0,1 0,3 0,15 2,1-2,-1-1,0 0,0-2,1 0,-1-1,0-2,10-3,-7 3</inkml:trace>
  <inkml:trace contextRef="#ctx0" brushRef="#br0" timeOffset="615.353">593 543,'122'-96,"-75"52,107-53,-125 83,-28 13,0-1,0 1,0 0,0 0,1 0,-1 0,1 0,-1 0,0 0,1 1,0-1,-1 1,1-1,-1 1,1-1,0 1,-1 0,1 0,0 0,-1 0,1 0,0 0,-1 0,1 0,-1 1,1-1,0 1,-1-1,1 1,-1 0,1-1,-1 1,1 0,-1 0,0 0,1 0,-1 0,0 0,0 1,0-1,0 0,1 2,-6 35,3-35,0 1,0-1,0 0,0 1,1-1,-1 1,1-1,0 1,0-1,1 1,-1-1,1 1,-1-1,1 0,0 1,0-1,1 0,-1 0,1 0,0 2,2-4,0 0,0 1,0-2,0 1,1 0,-1-1,0 0,0 1,0-2,1 1,-1 0,0-1,0 0,0 0,0 0,0-1,0 1,0-1,0 0,0 0,-1 0,1-1,-1 1,1-2,12-4,130-55,-144 62,-1 1,1 0,-1-1,1 1,0 0,-1 0,1 0,-1 0,1 1,0-1,-1 0,1 1,-1-1,1 1,-1-1,1 1,-1 0,1 0,-1-1,0 1,1 0,-1 0,0 0,0 1,0-1,0 0,0 0,0 1,0-1,0 0,0 1,-1-1,1 1,0-1,-1 1,0-1,1 1,-1 0,0-1,0 1,0-1,0 1,-8 77,4-57,1 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1,'2'1,"0"0,0 1,0 0,0 0,-1-1,1 1,-1 0,1 0,-1 0,0 1,1-1,-1 0,0 0,-1 1,1-1,0 0,-1 1,1-1,-1 1,0-1,0 1,0-1,0 1,0 1,-2 13,-1-1,0 1,-1-1,-1 0,0 0,-2 0,1-1,-2 0,-8 13,2-1,-70 171,75-176,7-19,-1-1,2 1,-1-1,0 1,1 0,-1 0,1 0,0 0,0 0,0 0,0 0,0 0,1 1,0-1,-1 0,1 0,0 0,1 1,-1-1,0 0,1 0,0 0,0 0,0 0,0 0,0 0,1 0,-1 0,1 0,0 0,0-1,0 1,0-1,0 0,0 1,3 1,4-2,0 0,1 0,-1-1,0 0,1 0,-1-1,1 0,-1-1,0 0,1-1,-1 0,0 0,0-1,0 0,0-1,-1 1,2-2,42-12,61-15,-89 26</inkml:trace>
  <inkml:trace contextRef="#ctx0" brushRef="#br0" timeOffset="1988.299">641 453,'0'4,"0"12,-5 8,-1 4,0 2,-4 2,0-1,2-5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26.3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29,'0'0,"1"0,0 0,-1 0,1-1,0 1,-1 0,1 0,0-1,-1 1,1 0,0-1,-1 1,1 0,-1-1,1 1,-1-1,1 1,-1-1,1 0,-1 1,1-1,-1 1,0-1,0 0,1 1,-1-1,0 0,0 1,1-1,-1 0,0 1,0-1,0 0,0 0,0 1,0-1,0 0,0 1,-1-1,1 0,0 0,0 1,-1-1,1 1,0-1,0 0,-1 1,1-1,-1 0,1 1,-1-1,0 1,167 27,1-8,0-6,1-8,63-9,-68 2,1108 0,-419-27,-542 30,-311-1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1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0,'-4'24,"-12"17,-3 8,2-2,-1-2,3-5,-2-9,3-5,-1-7,2-2,-2-4,2 1,-2-2,-3 2,-4 3,-2-2,3-2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59,'24'-9,"17"-4,7 1,0 2,-4 3,-4 2,-4 3,-3 1,-8 6,-13 2,-8 4,-5 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1,'43'4,"29"-2,6-2,-9-1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1,'-29'56,"13"-30,2 2,0 0,2 1,2 0,0 0,2 1,1 1,1 0,6-26,0 0,0 0,0 1,0-1,1 0,0 0,0 1,1-1,-1 0,1 0,0 0,0-1,1 1,0 0,-1-1,1 0,1 0,-1 1,1-2,-1 1,1 0,0-1,1 0,-1 0,1 0,-1 0,1-1,0 0,-1 0,1 0,1 0,-1-1,0 0,0 0,0 0,1-1,1 0,1 0,0 0,-1-1,1 0,0 0,-1-1,1 0,-1 0,1-1,-1 0,0 0,0-1,-1 0,1 0,-1-1,0 1,0-1,0-1,-1 1,1-1,-1 0,-1 0,1-1,-1 1,0-2,2-2,0 0,-1-1,0 1,0-1,-2-1,1 1,-1 0,-1-1,0 0,-1 1,0-1,-1 0,0 0,-1 1,-1-9,1 12,-1 1,0 0,0-1,0 1,-1 0,-1 0,1 0,-1 1,0-1,0 1,-1 0,0 0,0 0,0 1,-1 0,0 0,0 0,0 1,0 0,-1 0,0 0,0 1,-5-2,-9 0</inkml:trace>
  <inkml:trace contextRef="#ctx0" brushRef="#br0" timeOffset="288.452">465 395,'0'15,"0"9,0 1</inkml:trace>
  <inkml:trace contextRef="#ctx0" brushRef="#br0" timeOffset="716.156">606 29,'9'0,"-1"1,1 0,0 0,0 1,-1 0,1 1,-1 0,0 0,0 1,0 0,1 0,-7-2,0-1,0 0,1 1,-1-1,0 1,0 0,-1 0,1-1,0 1,-1 0,1 1,-1-1,1 0,-1 0,0 1,0-1,0 0,0 1,-1-1,1 1,0 0,-1-1,0 1,0-1,0 1,0-1,0 1,0 0,-1-1,1 1,-1-1,0 1,0-1,0 1,0-1,0 0,0 1,-2 0,-62 76,56-71,0 1,0 1,1-1,0 1,0 1,1-1,1 1,0 1,1-1,-4 10,8-17,0-1,1 1,-1 0,1 0,0 0,0 0,0-1,0 1,1 0,0 0,0-1,0 1,0 0,0-1,1 1,-1-1,1 1,0-1,0 0,0 0,1 1,-1-2,1 1,0 0,-1-1,1 1,1-1,-1 0,0 0,0 0,1 0,-1 0,1-1,-1 0,1 0,0 0,0 0,-1 0,1-1,0 1,0-1,0 0,0-1,-1 1,1 0,4-2,102-26,-91 17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0,'0'24,"0"18,0 6,0 0,-5-3,-1-5,0-4,1-4,1-2,2-11,6-14,2-7</inkml:trace>
  <inkml:trace contextRef="#ctx0" brushRef="#br0" timeOffset="440.681">281 29,'-28'19,"-10"12,1 4,13-3,9-2,13-7,7-1,6-6,3 0,2-3,0 2,1-3,-2 2,1-1,-2 1,-4-1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1,'5'38,"1"27,0 8,-1 1,-2-8,-5-10,-3-9,-1-9,1-6,2-3,0-1,2-2,0 0,-4 1,-1 0,0 0,1-4</inkml:trace>
  <inkml:trace contextRef="#ctx0" brushRef="#br0" timeOffset="730.141">52 424,'5'5,"0"-1,1 0,0 0,-1 0,2-1,-1 1,0-1,1-1,-1 1,1-1,-1-1,1 1,0-1,0 0,0-1,0 1,0-1,0-1,0 1,0-1,0-1,-1 1,1-1,0 0,-1-1,1 1,-1-1,6-4,10-17,-2-2,0 0,-1-2,-2 0,-1 0,11-30,-10 25,67-149,-110 295,11-47,-3 11,3 1,4 1,3 0,3 3,5-65,-1 0,2-1,0 1,1-1,1 1,1-1,0 0,1 0,0 0,2-1,1 3,-8-17,1 0,-1 0,1 1,-1-1,1 0,-1 0,1 0,0 0,0 0,-1 0,1 0,0-1,0 1,0 0,0 0,0 0,0-1,0 1,0-1,0 1,0-1,0 1,1-1,-1 0,0 1,0-1,0 0,1 0,-1 0,0 0,0 0,0 0,1 0,-1 0,1-1,5-7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4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0,'31'18,"-4"-9,1 0,1-2,0-2,0 0,0-2,0-1,4-1,701-3,-427 29,394-26,-211-1,-173-28,484 28,-405 29,2087-30,-2482 1,2-1,0 0,0 1,0 0,0 0,0 0,0 0,0 0,0 0,0 1,-1 0,1-1,0 1,0 0,0 1,-1-1,1 0,0 1,-1-1,1 1,-1 0,0 0,0 0,1 0,-1 0,-1 0,3 3,-4 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1,'0'9,"0"9,-5 5,-1 4,-5 2,0 1,-4 0,-3-4,-4-3,2 0,0 0,-2-2,3-2,0-3,-2 1,-2 1,4-2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57,'14'0,"10"-4,5-3,3 1,1 2,-1 0,0 2,-2 1,-1 0,-5-3,-2-3,0 1,1 2,2 0,1 2,-9 1,-11 6,-8 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26,'24'0,"22"0,9 0,-1 0,-5-5,-5-1,-6 0,-5 1,-7 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0,'-24'29,"-13"19,-5 1,1-3,1-4,4-10,7-4,14-9,9-6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0,-6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1,'38'4,"28"3,6-1,-3-2,-9-5,-10-3,-9-1,-6 1,-4 0,-8 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0,'-22'312,"-12"-58,29-206,-3-1,-2-1,-1 0,-7 11,18-52,5-10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0,'-19'34,"-1"10,6-1,7-9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182 176,'-16'8,"0"0,1 1,0 1,1 1,0 0,1 1,0 0,0 1,2 1,-1 0,2 0,-1 2,10-14,0 0,0 0,0-1,0 1,0 0,0 0,1 0,-1 0,1 0,0 0,-1 0,1 0,0 0,0 1,0-1,0 0,1 0,-1 0,0 0,1 0,0 0,-1 0,1 0,0 0,0-1,0 1,0 0,0 0,1-1,-1 1,0-1,1 1,-1-1,1 1,0-1,-1 0,1 0,0 0,0 0,0 0,0 0,0-1,0 1,44 17,-34-14,0 0,0 0,-1 2,0-1,0 2,0-1,-1 1,0 1,0 0,-4-2,-1 0,1 0,-1 0,-1 1,1-1,-1 1,0 0,-1 1,0-1,0 1,0-1,-1 1,0 0,-1 0,0 0,0 0,-1 0,0 0,0 0,-1 0,0 0,0 0,-1 0,0 0,0 0,-1-1,0 1,0-1,-1 0,0 0,0 0,0 0,-1-1,0 1,-1-2,0 1,1 0,-2-1,-2 2,4-3,0-1,-1 1,1-1,-1-1,1 1,-1-1,0 0,0 0,0-1,0 1,0-1,0-1,-1 1,1-1,0 0,-2-1,-16-3</inkml:trace>
  <inkml:trace contextRef="#ctx0" brushRef="#br0" timeOffset="254.028">98 148,'43'-15,"33"-9,10-5,-2 1,-10 7,-12 6,-12 6,-10 4,-7 3,-9 2</inkml:trace>
  <inkml:trace contextRef="#ctx0" brushRef="#br0" timeOffset="782.556">605 740,'9'-17,"-1"1,2 0,0 1,1 0,0 0,1 1,1 1,0 0,12-8,-21 18,17-17,1 2,2 0,-1 2,2 1,0 0,1 2,0 1,25-8,-35 14,-14 4,0 1,0 0,0-1,0 1,0 0,1 0,-1 1,0-1,1 0,-1 1,0-1,1 1,-1 0,1 0,-1 0,1 0,-1 0,1 0,-1 1,0-1,1 1,-1 0,2 0,-11 64,7-63,0 0,-1 0,1 0,0 1,0-1,1 0,-1 0,0 0,1 0,-1 0,1 0,0 0,0-1,-1 1,1 0,0 0,1 0,-1-1,0 1,0 0,1-1,-1 0,1 1,-1-1,1 0,0 1,0-1,-1 0,1 0,0-1,0 1,0 0,0-1,0 1,0-1,0 1,0-1,0 0,0 0,0 0,0 0,0 0,0 0,2-1,93-21,-81 16,-7 2,-1 0,1 1,0 0,0 1,0 0,1 0,-1 0,0 2,1-1,-1 1,0 0,6 1,-11 2,-1 1,1-1,-1 0,0 1,0 0,0 0,-1 0,1 0,-1 0,0 0,0 1,0-1,-1 1,1-1,-1 1,0 0,-1-1,1 1,-1 0,0 0,0 0,0-1,-1 1,1 0,-1 0,-1 2,1 6,0 12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1,'0'16,"-1"1,-1 0,-1-1,0 0,-2 1,1-1,-2-1,0 1,-1-1,-1 0,-8 12,-131 242,146-268,1 1,-1-1,0 1,0 0,1-1,-1 1,1 0,-1-1,1 1,0 0,-1 0,1-1,0 1,0 0,0 0,1 0,-1-1,0 1,1 0,-1 0,1-1,0 1,-1-1,1 1,0 0,0-1,0 1,0-1,0 0,0 1,1-1,-1 0,0 0,1 0,-1 1,1-2,-1 1,1 0,-1 0,1 0,0-1,-1 1,1-1,0 1,0-1,-1 0,1 0,0 1,0-1,0-1,21 3,-1-1,0-1,1-2,-1 0,0-1,0-1,0-1,-1-1,9-4,-5 1</inkml:trace>
  <inkml:trace contextRef="#ctx0" brushRef="#br0" timeOffset="1184.295">498 424,'35'-8,"1"1,-1 2,1 1,0 1,3 3,-38-1,0 1,1-1,-1 1,1-1,-1 1,0 0,1 0,-1 0,1-1,-1 1,0 1,1-1,-1 0,1 0,-1 0,1 1,-1-1,0 1,1-1,-1 1,0-1,0 1,1 0,-1 0,0 0,0 0,0 0,0 0,0 0,0 0,0 0,0 0,-1 0,1 0,0 1,-1-1,1 0,-1 1,1-1,-1 0,1 1,-1-1,0 1,0-1,0 1,0-1,0 1,-95 79,11-13,82-66,1 0,-1 0,1 1,0-1,-1 0,1 0,0 1,1-1,-1 1,0-1,1 0,-1 1,1-1,0 1,0 0,0-1,0 1,0-1,1 1,-1-1,1 1,-1-1,1 0,0 1,0-1,0 0,0 1,1-1,-1 0,1 0,-1 0,1 0,-1 0,1-1,0 1,0 0,0-1,0 1,0-1,1 0,-1 0,0 0,1 0,-1 0,0 0,1-1,-1 1,1-1,-1 1,1-1,-1 0,3 0,5 0,-1 0,0-1,1 0,-1 0,0-1,0 0,0-1,0 0,0 0,-1-1,2-1,3 0,10-4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92,'59'-41,"-50"37,18-6,0 1,0 2,1 0,0 2,1 1,-1 1,1 2,0 1,-1 1,23 4,-48-4,0 0,0 0,0 0,-1 0,1 1,0 0,-1-1,1 1,-1 0,0 0,0 0,1 0,-1 1,0-1,-1 1,1-1,0 1,-1-1,0 1,1 0,-1 0,0 0,0 0,-1 0,1 0,-1 0,1 0,-1 0,0 0,0 0,0 0,-1 0,1 0,-1 0,0 0,1 0,-1 0,0 0,-1 0,1-1,-1 1,1 0,-1-1,0 1,0-1,0 0,0 1,0-1,0 0,-1 0,1-1,-1 1,-178 184,77-80,102-104,0 1,0-1,0 0,0 1,1-1,-1 1,1-1,0 1,-1 0,1 0,0 0,1 0,-1-1,1 1,-1 0,1 0,0 0,0 0,0 0,0 0,1 0,-1 0,1 0,0 0,-1 0,1 0,1 0,-1-1,0 1,1 0,-1-1,1 1,0-1,0 0,0 0,0 1,0-1,1 0,-1-1,0 1,1 0,-1-1,1 1,0-1,0 0,-1 0,1 0,3 0,15 2,1-2,-1-1,0 0,0-2,1 0,-1-1,0-2,10-3,-7 3</inkml:trace>
  <inkml:trace contextRef="#ctx0" brushRef="#br0" timeOffset="615.353">593 543,'122'-96,"-75"52,107-53,-125 83,-28 13,0-1,0 1,0 0,0 0,1 0,-1 0,1 0,-1 0,0 0,1 1,0-1,-1 1,1-1,-1 1,1-1,0 1,-1 0,1 0,0 0,-1 0,1 0,0 0,-1 0,1 0,-1 1,1-1,0 1,-1-1,1 1,-1 0,1-1,-1 1,1 0,-1 0,0 0,1 0,-1 0,0 0,0 1,0-1,0 0,1 2,-6 35,3-35,0 1,0-1,0 0,0 1,1-1,-1 1,1-1,0 1,0-1,1 1,-1-1,1 1,-1-1,1 0,0 1,0-1,1 0,-1 0,1 0,0 2,2-4,0 0,0 1,0-2,0 1,1 0,-1-1,0 0,0 1,0-2,1 1,-1 0,0-1,0 0,0 0,0 0,0-1,0 1,0-1,0 0,0 0,-1 0,1-1,-1 1,1-2,12-4,130-55,-144 62,-1 1,1 0,-1-1,1 1,0 0,-1 0,1 0,-1 0,1 1,0-1,-1 0,1 1,-1-1,1 1,-1-1,1 1,-1 0,1 0,-1-1,0 1,1 0,-1 0,0 0,0 1,0-1,0 0,0 0,0 1,0-1,0 0,0 1,-1-1,1 1,0-1,-1 1,0-1,1 1,-1 0,0-1,0 1,0-1,0 1,-8 77,4-57,1 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1,'2'1,"0"0,0 1,0 0,0 0,-1-1,1 1,-1 0,1 0,-1 0,0 1,1-1,-1 0,0 0,-1 1,1-1,0 0,-1 1,1-1,-1 1,0-1,0 1,0-1,0 1,0 1,-2 13,-1-1,0 1,-1-1,-1 0,0 0,-2 0,1-1,-2 0,-8 13,2-1,-70 171,75-176,7-19,-1-1,2 1,-1-1,0 1,1 0,-1 0,1 0,0 0,0 0,0 0,0 0,0 0,1 1,0-1,-1 0,1 0,0 0,1 1,-1-1,0 0,1 0,0 0,0 0,0 0,0 0,0 0,1 0,-1 0,1 0,0 0,0-1,0 1,0-1,0 0,0 1,3 1,4-2,0 0,1 0,-1-1,0 0,1 0,-1-1,1 0,-1-1,0 0,1-1,-1 0,0 0,0-1,0 0,0-1,-1 1,2-2,42-12,61-15,-89 26</inkml:trace>
  <inkml:trace contextRef="#ctx0" brushRef="#br0" timeOffset="1988.299">641 453,'0'4,"0"12,-5 8,-1 4,0 2,-4 2,0-1,2-5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26.3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29,'0'0,"1"0,0 0,-1 0,1-1,0 1,-1 0,1 0,0-1,-1 1,1 0,0-1,-1 1,1 0,-1-1,1 1,-1-1,1 1,-1-1,1 0,-1 1,1-1,-1 1,0-1,0 0,1 1,-1-1,0 0,0 1,1-1,-1 0,0 1,0-1,0 0,0 0,0 1,0-1,0 0,0 1,-1-1,1 0,0 0,0 1,-1-1,1 1,0-1,0 0,-1 1,1-1,-1 0,1 1,-1-1,0 1,167 27,1-8,0-6,1-8,63-9,-68 2,1108 0,-419-27,-542 30,-311-1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1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0,'-4'24,"-12"17,-3 8,2-2,-1-2,3-5,-2-9,3-5,-1-7,2-2,-2-4,2 1,-2-2,-3 2,-4 3,-2-2,3-2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6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59 664,'-3'2,"0"1,0-1,0 1,1-1,-1 1,1 0,0 0,0 0,0 0,0 0,0 1,0-1,1 1,0-1,0 1,0-1,0 2,1-5,-6 16,2 0,0 0,1 0,0 0,2 0,0 0,0 1,2-1,0 1,1-1,1 3,-1-15,0 0,0 0,0-1,1 1,0 0,0-1,0 0,0 0,1 0,-1 0,1 0,-1 0,1-1,0 0,0 0,0 0,1 0,-1-1,0 0,1 1,-1-2,0 1,1 0,-1-1,1 0,0 0,-1 0,1-1,-1 1,0-1,1 0,-1 0,0-1,1 1,-1-1,0 0,0 0,0-1,0 1,-1-1,1 0,-1 1,2-3,214-162,-217 165,-1 0,1 0,-1 0,1 1,0-1,-1 0,1 1,0 0,0-1,0 1,1 0,-1 0,0 0,0 0,0 1,1-1,-1 1,0-1,1 1,-1 0,1 0,-1 0,0 0,1 0,-1 0,0 1,1-1,-1 1,0-1,1 1,-1 0,0 0,0 0,0 1,0-1,0 0,0 1,0-1,0 1,-1 0,1 0,19 40,-19-35,0 0,0-1,0 1,1-1,0 1,0-1,1 0,-1 0,1-1,0 1,1-1,0 0,0 0,0 0,0-1,0 0,1 0,0 0,0-1,0 1,0-1,1-1,-1 1,1-1,0-1,-1 1,1-1,0 0,2 0,9-6,-1-1,0 0,-1-1,0-1,0 0,0-1,-1-1,-1 0,0-1,0-1,-1 0,0-1,-1 0,-1-1,0 0,-1-1,0 0,3-10,7 8,-10 15</inkml:trace>
  <inkml:trace contextRef="#ctx0" brushRef="#br0" timeOffset="804.941">1527 635,'-32'5,"1"2,0 0,0 2,1 2,0 0,0 2,2 1,0 2,-24 17,-20 47,70-77,1-1,-1 0,1 1,0-1,0 1,0 0,1-1,-1 1,1 0,-1-1,1 1,0 0,0-1,0 1,0 0,0 0,1-1,-1 1,1 0,0-1,0 1,0-1,0 1,0-1,1 1,-1-1,1 0,-1 1,1-1,0 0,0 0,0 0,0-1,0 1,0 0,1-1,0 1,3 1,0 0,1-1,-1 1,1-2,-1 1,1 0,0-1,-1-1,1 1,0-1,0 0,0 0,0-1,-1 0,1 0,0-1,-1 0,1 0,0-1,122-59,-115 55,227-153,-191 136,-49 23,0 1,0 0,0 0,0 0,0-1,0 1,0 0,0 0,0 0,0 1,0-1,0 0,0 0,0 0,0 1,0-1,0 1,0-1,0 1,0-1,-1 1,1-1,0 1,0 0,0-1,-1 1,1 0,0 0,-1-1,1 1,-1 0,1 0,-1 0,1 0,-1 0,0 0,1 0,-1 0,0 0,0 0,0 0,0 0,0 0,0 0,0 0,0 0,0 0,0 0,0 0,-1 0,1 0,-1 0,-7 46,5-42,1 0,0 0,0 0,1 1,0-1,-1 1,2-1,-1 0,1 1,0-1,0 1,0 0,1-1,-1 0,2 1,-1-1,0 1,1-1,0 0,0 0,1 0,-1 0,1-1,0 1,1 0,-1-1,2 2,3-5,0 0,-1-1,1 0,0 0,0-1,-1 0,1 0,-1 0,1-1,-1-1,1 1,-1-1,0 0,0-1,-1 1,1-2,-1 1,1 0,-1-1,-1-1,1 1,-1-1,0 1,0-1,1-3,23-23,-1-1,-2-2,-1-1,-2 0,-2-2,-1-1,-2 0,-2-2,-1 0,-2 0,-2-1,-2 0,3-44,-29-25,16 108,0 1,0-1,0 0,-1 1,1-1,-1 1,0-1,1 1,-1 0,0 0,-1 0,1 0,0 0,0 1,-1-1,1 0,-1 1,0 0,1 0,-1 0,0 0,0 0,0 0,1 1,-1-1,0 1,0 0,0 0,0 0,0 0,0 0,0 1,0 0,1-1,-1 1,-2 1,-4 3,1 0,-1 1,1 0,0 0,0 1,1 0,0 1,0-1,1 1,0 1,0-1,1 1,0 0,1 0,-3 8,-4 7,1 1,1 0,2 0,0 0,1 1,2 0,1 1,1-1,1 15,3-24,1 1,0-1,2 0,0 0,1 0,0-1,1 0,1 0,1 0,0-1,1-1,0 0,2 0,-1-1,2 0,-1-1,2 0,0-1,0-1,1 0,0-1,0-1,1 0,0-1,9 2,-8-3,1-1,0 0,0-1,1-1,-1-1,1-1,-1 0,1-1,-1-2,1 1,-1-2,1-1,-1 0,0-1,-1-1,1 0,-1-2,-1 0,11-7,5-4,-1-1,-1-2,-2-1,0-1,-1-2,-1-1,-2 0,-1-2,5-10,10-23,-3-2,-3-2,-2 0,5-28,-35 93,6-14,0 1,-1 0,-1-1,-1 0,0 0,-1 0,-1-1,0 1,-1 0,-1-13,-1 26,1 1,-1-1,0 0,1 1,-1-1,0 1,0 0,0 0,0 0,0 0,-1 0,1 0,0 0,0 1,-1-1,1 1,0-1,-1 1,1 0,0 0,-1 0,1 0,-1 1,1-1,0 1,0-1,-1 1,1 0,0 0,0 0,0 0,0 0,0 0,0 1,0-1,0 1,0-1,1 1,-1 0,1 0,-1-1,1 1,-1 2,-23 19,2 0,1 2,0 1,2 0,1 2,2 0,0 1,2 1,1 0,2 1,0 0,3 1,0 0,2 1,2 0,1 0,1 0,2 1,1-1,2 2,-1-19,0 0,1 0,1 0,0 0,1 0,1-1,0 0,2 0,-1 0,2-1,0 0,0 0,2-1,-1 0,2-1,-1 0,2-1,0 0,0 0,1-2,0 1,0-2,1 1,1-2,-1 0,10 2,38 7,-40-9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59,'24'-9,"17"-4,7 1,0 2,-4 3,-4 2,-4 3,-3 1,-8 6,-13 2,-8 4,-5 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1,'43'4,"29"-2,6-2,-9-1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1,'-29'56,"13"-30,2 2,0 0,2 1,2 0,0 0,2 1,1 1,1 0,6-26,0 0,0 0,0 1,0-1,1 0,0 0,0 1,1-1,-1 0,1 0,0 0,0-1,1 1,0 0,-1-1,1 0,1 0,-1 1,1-2,-1 1,1 0,0-1,1 0,-1 0,1 0,-1 0,1-1,0 0,-1 0,1 0,1 0,-1-1,0 0,0 0,0 0,1-1,1 0,1 0,0 0,-1-1,1 0,0 0,-1-1,1 0,-1 0,1-1,-1 0,0 0,0-1,-1 0,1 0,-1-1,0 1,0-1,0-1,-1 1,1-1,-1 0,-1 0,1-1,-1 1,0-2,2-2,0 0,-1-1,0 1,0-1,-2-1,1 1,-1 0,-1-1,0 0,-1 1,0-1,-1 0,0 0,-1 1,-1-9,1 12,-1 1,0 0,0-1,0 1,-1 0,-1 0,1 0,-1 1,0-1,0 1,-1 0,0 0,0 0,0 1,-1 0,0 0,0 0,0 1,0 0,-1 0,0 0,0 1,-5-2,-9 0</inkml:trace>
  <inkml:trace contextRef="#ctx0" brushRef="#br0" timeOffset="288.452">465 395,'0'15,"0"9,0 1</inkml:trace>
  <inkml:trace contextRef="#ctx0" brushRef="#br0" timeOffset="716.156">606 29,'9'0,"-1"1,1 0,0 0,0 1,-1 0,1 1,-1 0,0 0,0 1,0 0,1 0,-7-2,0-1,0 0,1 1,-1-1,0 1,0 0,-1 0,1-1,0 1,-1 0,1 1,-1-1,1 0,-1 0,0 1,0-1,0 0,0 1,-1-1,1 1,0 0,-1-1,0 1,0-1,0 1,0-1,0 1,0 0,-1-1,1 1,-1-1,0 1,0-1,0 1,0-1,0 0,0 1,-2 0,-62 76,56-71,0 1,0 1,1-1,0 1,0 1,1-1,1 1,0 1,1-1,-4 10,8-17,0-1,1 1,-1 0,1 0,0 0,0 0,0-1,0 1,1 0,0 0,0-1,0 1,0 0,0-1,1 1,-1-1,1 1,0-1,0 0,0 0,1 1,-1-2,1 1,0 0,-1-1,1 1,1-1,-1 0,0 0,0 0,1 0,-1 0,1-1,-1 0,1 0,0 0,0 0,-1 0,1-1,0 1,0-1,0 0,0-1,-1 1,1 0,4-2,102-26,-91 17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0,'0'24,"0"18,0 6,0 0,-5-3,-1-5,0-4,1-4,1-2,2-11,6-14,2-7</inkml:trace>
  <inkml:trace contextRef="#ctx0" brushRef="#br0" timeOffset="440.681">281 29,'-28'19,"-10"12,1 4,13-3,9-2,13-7,7-1,6-6,3 0,2-3,0 2,1-3,-2 2,1-1,-2 1,-4-1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1,'5'38,"1"27,0 8,-1 1,-2-8,-5-10,-3-9,-1-9,1-6,2-3,0-1,2-2,0 0,-4 1,-1 0,0 0,1-4</inkml:trace>
  <inkml:trace contextRef="#ctx0" brushRef="#br0" timeOffset="730.141">52 424,'5'5,"0"-1,1 0,0 0,-1 0,2-1,-1 1,0-1,1-1,-1 1,1-1,-1-1,1 1,0-1,0 0,0-1,0 1,0-1,0-1,0 1,0-1,0-1,-1 1,1-1,0 0,-1-1,1 1,-1-1,6-4,10-17,-2-2,0 0,-1-2,-2 0,-1 0,11-30,-10 25,67-149,-110 295,11-47,-3 11,3 1,4 1,3 0,3 3,5-65,-1 0,2-1,0 1,1-1,1 1,1-1,0 0,1 0,0 0,2-1,1 3,-8-17,1 0,-1 0,1 1,-1-1,1 0,-1 0,1 0,0 0,0 0,-1 0,1 0,0-1,0 1,0 0,0 0,0 0,0-1,0 1,0-1,0 1,0-1,0 1,1-1,-1 0,0 1,0-1,0 0,1 0,-1 0,0 0,0 0,0 0,1 0,-1 0,1-1,5-7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1.1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1 115,'1253'0,"-631"27,388-26,-142-28,122 43,179-4,-781-13,452-28,-274 18,31-8,-180-5,-34-5,120-1,935 31,-1118 27,24-27,-80 27,111-28,-118-29,415 29,1553 0,-1865 29,217 51,-219-46,57-35,-101-29,-92 20,-87-3,-1 6,98 8,-68 1,362-2,-232 27,-61-14,-87-1,0-6,9-7,-111 1,276-30,-1 2,593 29,-743-29,113 27,-101-26,129 15,-157-1,0 7,19 7,-66 0,129 27,7-28,-219-5,28 4,-48 10,-5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2.3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0 227,'435'-97,"-152"63,-164 24,1 6,52 6,-29 0,1775-2,-1576-26,-127 1,-74 7,134 1,361 19,-611-2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9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454 198,'-66'19,"1"3,1 4,2 2,-13 9,66-32,-81 53,88-57,0 1,0-1,1 1,-1-1,1 1,-1 0,1-1,0 1,0 0,0 0,0 0,0 0,0 0,0 0,1 0,-1 1,1-1,-1 0,1 0,0 0,0 1,0-1,0 0,0 0,1 1,-1-1,0 0,1 0,0 0,0 0,0 0,0 0,0 0,0 0,0 0,0 0,1 0,-1-1,1 1,-1-1,1 1,0-1,0 1,9 5,-1 0,1-1,1 0,-1-1,1-1,0 1,0-2,0 0,13 2,22 7,-36-9,-2-2,-1 1,1 1,-1-1,1 2,-1-1,0 1,-1 0,1 0,-1 1,1 0,-1 1,-1-1,1 1,0 2,-6-4,-1 1,0-1,1 1,-2 0,1-1,0 1,-1 0,0-1,0 1,0-1,-1 1,1-1,-1 0,0 0,-1 0,1 0,0 0,-1 0,0 0,0-1,0 1,-1-1,1 0,-1 0,0 0,1-1,-1 1,0-1,-2 1,-10 7,0-1,0 0,-1-1,0-1,0-1,-1 0,0-1,0-1,0-1,0 0,0-1,-9-1,1-1</inkml:trace>
  <inkml:trace contextRef="#ctx0" brushRef="#br0" timeOffset="253.028">989 0,'-19'48,"-11"35,-6 13,-1-5,6-8,3-14,7-9,6-9,2-10,2-6,3-4,-1-8,0-8</inkml:trace>
  <inkml:trace contextRef="#ctx0" brushRef="#br0" timeOffset="582.914">538 395,'83'15,"0"3,78 29,-9-2,-112-38,0-1,1-1,-1-3,1-1,21-3,-23 1,-31 2,1-1,-1 0,1-1,0 0,-1 0,0-1,1 0,-1 0,0-1,0 0,0-1,-1 1,1-2,-1 1,0-1,0 0,0 0,-1-1,1 0,-2 0,1 0,-1-1,1 0,-2 0,1 0,-1-1,0 0,0-3,-3 9,0 0,-1-1,0 1,1 0,-1-1,0 1,0 0,0-1,-1 1,1-1,-1 1,1 0,-1-1,0 1,1 0,-1 0,-1 0,1-1,0 1,0 0,-1 0,1 1,-1-1,1 0,-1 0,0 1,0-1,0 1,0 0,0-1,0 1,0 0,0 0,-1 0,1 1,0-1,-1 0,1 1,0 0,-1-1,-97 5,88-2,1 1,0 0,0 1,0 0,0 1,1 0,0 1,0 0,0 1,1 0,0 0,0 1,1 0,0 0,0 1,1 0,0 1,1 0,0 0,0 0,1 0,0 1,1 0,1 0,-1 0,0 11,3-15,0-1,0 0,1 0,0 1,1-1,-1 0,1 0,0 0,1 0,-1 0,1 0,0 0,1 0,-1 0,1-1,1 1,-1-1,1 0,-1 0,1 0,1-1,-1 1,1-1,0 0,0 0,17 10</inkml:trace>
  <inkml:trace contextRef="#ctx0" brushRef="#br0" timeOffset="1038.566">1553 705,'343'-221,"-342"220,0 0,0 0,0 0,0 0,1 1,-1-1,0 0,1 0,-1 1,0-1,1 1,-1-1,1 1,-1 0,1 0,-1-1,1 1,-1 0,1 0,-1 1,1-1,-1 0,1 0,-1 1,0-1,1 1,-1-1,1 1,-1-1,0 1,1 0,-1 0,0 0,0 0,0 0,0 0,0 0,0 0,0 0,0 0,0 1,0-1,-1 0,1 1,0-1,-1 0,1 1,-1-1,0 1,1-1,-1 1,0-1,0 1,0-1,0 1,0-1,0 1,0-1,-1 1,1-1,0 0,-1 1,0-1,1 1,-1-1,-3 14,3-13,-1-1,1 1,0 0,0 0,0 0,0 0,0 0,0 0,1 0,-1 0,1 0,-1 0,1 0,0 0,0 1,0-1,0 0,0 0,0 0,1 0,-1 0,1 1,-1-1,1 0,0 0,0 0,0 0,0-1,0 1,0 0,1 0,-1-1,0 1,1-1,0 1,-1-1,1 1,0-1,-1 0,1 0,0 0,0 0,0 0,0 0,0-1,0 1,2 0,10-2,0-1,-1 0,0 0,1-2,-1 1,0-2,-1 0,1 0,-1-1,0-1,2-1,28-13,-22 10,-18 9,1 0,-1-1,0 1,1 0,0 0,-1 0,1 1,0-1,0 1,0-1,0 1,0 0,0 0,1 0,-1 1,0-1,0 1,1-1,-1 1,0 0,0 1,1-1,-1 0,0 1,0 0,0 0,1 0,-1 0,0 0,0 1,0-1,-1 1,1 0,0 0,-1 0,1 0,-1 0,0 1,1 0,6 70,-10-69,0 0,0 1,0-1,1 1,0-1,0 0,0 1,1-1,-1 1,1-1,0 0,0 1,1-1,-1 0,1 0,0 0,0 0,1 0,-1 0,1-1,-1 1,1-1,0 0,1 0,-1 0,0 0,1 0,0-1,-1 1,1-1,2 0,17 3,-1-3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4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0,'31'18,"-4"-9,1 0,1-2,0-2,0 0,0-2,0-1,4-1,701-3,-427 29,394-26,-211-1,-173-28,484 28,-405 29,2087-30,-2482 1,2-1,0 0,0 1,0 0,0 0,0 0,0 0,0 0,0 0,0 1,-1 0,1-1,0 1,0 0,0 1,-1-1,1 0,0 1,-1-1,1 1,-1 0,0 0,0 0,1 0,-1 0,-1 0,3 3,-4 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28,'-6'-4,"0"0,0 1,0 0,-1 1,1-1,-1 1,1 1,-1-1,0 1,0 0,0 1,0-1,-6 2,-1-2,-13 1,0 2,0 0,0 2,0 1,1 1,0 2,0 0,1 1,-13 8,-23 21,59-37,1-1,0 1,0 0,0 0,0 0,0 0,0 0,0 0,0 1,1-1,-1 0,0 0,1 1,-1-1,0 0,1 1,0-1,-1 0,1 1,0-1,0 1,0-1,0 0,0 1,0-1,0 1,0-1,1 1,-1-1,0 0,1 1,-1-1,1 0,0 1,-1-1,1 0,0 0,0 0,0 0,0 1,0-1,0 0,0-1,0 1,0 0,0 0,2 0,169 84,-77-44,-72-30,86 57,-107-66,0 0,-1 0,0 1,1-1,-1 0,0 1,0-1,-1 1,1-1,0 1,-1-1,0 1,1 0,-1-1,0 1,0-1,0 1,-1 0,1-1,-1 1,1-1,-1 1,0-1,0 1,0-1,0 0,-1 1,1-1,-1 0,1 0,-1 0,0 0,0 0,1 0,-3 1,-78 57,-106 20,154-70,26-6,-1-1,-1 0,1-1,0 0,-1 0,1-1,-1 0,1-1,-1 0,1 0,-5-1,-9-20,23 10</inkml:trace>
  <inkml:trace contextRef="#ctx0" brushRef="#br0" timeOffset="498.604">1009 84,'-24'24,"1"0,2 2,0 1,2 0,1 2,1 0,1 0,-2 11,16-37,0 0,1 0,-1 0,1 0,0 0,0 0,0 0,1 1,-1-1,1 0,-1 0,1 1,0-1,0 0,1 1,-1-1,1 0,-1 0,1 0,0 1,0-1,1 0,-1 0,1 0,-1-1,1 1,0 0,0-1,0 1,0-1,1 1,-1-1,1 0,-1 0,1 0,0 0,1 0,5 1,0-1,0 0,1-1,-1 0,1 0,-1-1,1 0,-1 0,1-1,-1-1,1 0,-1 0,0 0,0-1,0-1,0 0,-1 0,1 0,6-6,3-2,0 0,-1-1,0-1,-1 0,-1-2,-1 0,0 0,5-9,97-172,-96 174,-6 42,-14 248,-6 202,0-418,-1 1,-3-2,-2 1,-2-2,-3 1,-18 37,33-81,0 0,-1 1,0-1,0 0,0 0,-1-1,1 1,-2-1,1 0,0 0,-1 0,0 0,0-1,0 0,-1 0,1-1,-1 1,0-1,0 0,0-1,-1 1,-1 0,4-6,0 0,0 1,0-1,0 0,1-1,-1 1,1-1,0 1,0-1,1 0,-1 0,1 0,0-1,0 1,0-1,0 1,1-1,0 1,0-1,0 0,0 0,1 1,0-1,0 0,0-1,0-29,1 0,1 0,2 0,2 1,1-1,1 1,2 0,13-28,-16 41,16-48,3 2,3 1,27-46,-40 85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1,'0'9,"0"9,-5 5,-1 4,-5 2,0 1,-4 0,-3-4,-4-3,2 0,0 0,-2-2,3-2,0-3,-2 1,-2 1,4-2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57,'14'0,"10"-4,5-3,3 1,1 2,-1 0,0 2,-2 1,-1 0,-5-3,-2-3,0 1,1 2,2 0,1 2,-9 1,-11 6,-8 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26,'24'0,"22"0,9 0,-1 0,-5-5,-5-1,-6 0,-5 1,-7 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0,'-24'29,"-13"19,-5 1,1-3,1-4,4-10,7-4,14-9,9-6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0,-6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1,'38'4,"28"3,6-1,-3-2,-9-5,-10-3,-9-1,-6 1,-4 0,-8 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0,'-22'312,"-12"-58,29-206,-3-1,-2-1,-1 0,-7 11,18-52,5-10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0,'-19'34,"-1"10,6-1,7-9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182 176,'-16'8,"0"0,1 1,0 1,1 1,0 0,1 1,0 0,0 1,2 1,-1 0,2 0,-1 2,10-14,0 0,0 0,0-1,0 1,0 0,0 0,1 0,-1 0,1 0,0 0,-1 0,1 0,0 0,0 1,0-1,0 0,1 0,-1 0,0 0,1 0,0 0,-1 0,1 0,0 0,0-1,0 1,0 0,0 0,1-1,-1 1,0-1,1 1,-1-1,1 1,0-1,-1 0,1 0,0 0,0 0,0 0,0 0,0-1,0 1,44 17,-34-14,0 0,0 0,-1 2,0-1,0 2,0-1,-1 1,0 1,0 0,-4-2,-1 0,1 0,-1 0,-1 1,1-1,-1 1,0 0,-1 1,0-1,0 1,0-1,-1 1,0 0,-1 0,0 0,0 0,-1 0,0 0,0 0,-1 0,0 0,0 0,-1 0,0 0,0 0,-1-1,0 1,0-1,-1 0,0 0,0 0,0 0,-1-1,0 1,-1-2,0 1,1 0,-2-1,-2 2,4-3,0-1,-1 1,1-1,-1-1,1 1,-1-1,0 0,0 0,0-1,0 1,0-1,0-1,-1 1,1-1,0 0,-2-1,-16-3</inkml:trace>
  <inkml:trace contextRef="#ctx0" brushRef="#br0" timeOffset="254.028">98 148,'43'-15,"33"-9,10-5,-2 1,-10 7,-12 6,-12 6,-10 4,-7 3,-9 2</inkml:trace>
  <inkml:trace contextRef="#ctx0" brushRef="#br0" timeOffset="782.556">605 740,'9'-17,"-1"1,2 0,0 1,1 0,0 0,1 1,1 1,0 0,12-8,-21 18,17-17,1 2,2 0,-1 2,2 1,0 0,1 2,0 1,25-8,-35 14,-14 4,0 1,0 0,0-1,0 1,0 0,1 0,-1 1,0-1,1 0,-1 1,0-1,1 1,-1 0,1 0,-1 0,1 0,-1 0,1 0,-1 1,0-1,1 1,-1 0,2 0,-11 64,7-63,0 0,-1 0,1 0,0 1,0-1,1 0,-1 0,0 0,1 0,-1 0,1 0,0 0,0-1,-1 1,1 0,0 0,1 0,-1-1,0 1,0 0,1-1,-1 0,1 1,-1-1,1 0,0 1,0-1,-1 0,1 0,0-1,0 1,0 0,0-1,0 1,0-1,0 1,0-1,0 0,0 0,0 0,0 0,0 0,0 0,2-1,93-21,-81 16,-7 2,-1 0,1 1,0 0,0 1,0 0,1 0,-1 0,0 2,1-1,-1 1,0 0,6 1,-11 2,-1 1,1-1,-1 0,0 1,0 0,0 0,-1 0,1 0,-1 0,0 0,0 1,0-1,-1 1,1-1,-1 1,0 0,-1-1,1 1,-1 0,0 0,0 0,0-1,-1 1,1 0,-1 0,-1 2,1 6,0 12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1,'0'16,"-1"1,-1 0,-1-1,0 0,-2 1,1-1,-2-1,0 1,-1-1,-1 0,-8 12,-131 242,146-268,1 1,-1-1,0 1,0 0,1-1,-1 1,1 0,-1-1,1 1,0 0,-1 0,1-1,0 1,0 0,0 0,1 0,-1-1,0 1,1 0,-1 0,1-1,0 1,-1-1,1 1,0 0,0-1,0 1,0-1,0 0,0 1,1-1,-1 0,0 0,1 0,-1 1,1-2,-1 1,1 0,-1 0,1 0,0-1,-1 1,1-1,0 1,0-1,-1 0,1 0,0 1,0-1,0-1,21 3,-1-1,0-1,1-2,-1 0,0-1,0-1,0-1,-1-1,9-4,-5 1</inkml:trace>
  <inkml:trace contextRef="#ctx0" brushRef="#br0" timeOffset="1184.295">498 424,'35'-8,"1"1,-1 2,1 1,0 1,3 3,-38-1,0 1,1-1,-1 1,1-1,-1 1,0 0,1 0,-1 0,1-1,-1 1,0 1,1-1,-1 0,1 0,-1 0,1 1,-1-1,0 1,1-1,-1 1,0-1,0 1,1 0,-1 0,0 0,0 0,0 0,0 0,0 0,0 0,0 0,0 0,-1 0,1 0,0 1,-1-1,1 0,-1 1,1-1,-1 0,1 1,-1-1,0 1,0-1,0 1,0-1,0 1,-95 79,11-13,82-66,1 0,-1 0,1 1,0-1,-1 0,1 0,0 1,1-1,-1 1,0-1,1 0,-1 1,1-1,0 1,0 0,0-1,0 1,0-1,1 1,-1-1,1 1,-1-1,1 0,0 1,0-1,0 0,0 1,1-1,-1 0,1 0,-1 0,1 0,-1 0,1-1,0 1,0 0,0-1,0 1,0-1,1 0,-1 0,0 0,1 0,-1 0,0 0,1-1,-1 1,1-1,-1 1,1-1,-1 0,3 0,5 0,-1 0,0-1,1 0,-1 0,0-1,0 0,0-1,0 0,0 0,-1-1,2-1,3 0,10-4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2.47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4771 961,'-24'10,"0"1,0 0,1 2,1 1,0 0,1 2,-16 15,27-24,1 0,0 0,1 1,-1 0,2 1,-1 0,1 0,0 1,1-1,0 1,1 1,0-1,1 1,0 0,0 0,1 0,1 0,-2 11,4-20,0 1,1-1,-1 0,0 0,0 0,1 0,-1 0,1 0,0 0,0 0,0 0,0 0,0 0,0 0,0 0,1-1,-1 1,0 0,1-1,0 1,-1-1,1 0,0 0,0 1,-1-1,1 0,0 0,0-1,0 1,0 0,1-1,-1 1,0-1,0 0,0 1,0-1,0 0,1-1,-1 1,0 0,1-1,88-29,60-71,37-20,-185 119,-1 1,0-1,1 1,0-1,-1 1,1 0,0 0,-1 1,1-1,0 0,0 1,0 0,0-1,0 1,-1 0,1 1,0-1,0 0,0 1,0 0,-1 0,1-1,0 2,-1-1,1 0,0 0,-1 1,0-1,1 1,-1 0,0 0,0 0,0 0,0 0,0 0,0 1,-1-1,1 1,-1-1,0 1,0-1,1 3,6 16,-7-15,0 1,0-1,1 0,0 0,0-1,1 1,0 0,0-1,0 1,1-1,-1 0,1 0,0-1,1 1,-1-1,1 0,0 0,0 0,0-1,0 1,1-1,0-1,-1 1,1-1,0 0,0 0,8 0,-1-1,1 0,-1-1,1-1,-1 0,1-1,-1 0,1-1,-1-1,0 0,-1-1,1 0,-1 0,0-2,0 1,-1-2,1 0,-2 0,9-8,4-6,0 0,-2-2,0-1,-2 0,-1-1,-1-1,13-28,-15 19,0-1,-3 0,-1 0,-2-2,-1 1,-2-1,-2 0,-2 0,-1 0,-2 0,-2-6,3 44,0-10,0 1,-1 0,0 0,0 0,-1 0,0 0,-1 0,0 1,-1-1,0 1,0 0,-1 0,0 0,-4-4,8 13,-1-1,0 1,0 0,0 0,0 0,1 0,-1 0,0 0,0 1,0-1,0 1,1-1,-1 1,0 0,1-1,-1 1,0 0,1 0,-1 0,1 0,-1 1,1-1,0 0,-1 1,1-1,0 0,0 1,0 0,0-1,0 1,1-1,-1 1,0 0,1 0,-1-1,1 1,0 0,-1 0,1 0,0 0,-1 0,-11 35,1 0,2 0,2 1,1 0,1 1,2 20,-4 25,1-14,2 0,4 0,3 0,5 25,-6-74,0 0,1 0,2 0,0-1,0 1,2-2,1 1,0-1,2 0,9 16,-18-35,-1 1,0 0,0 0,1 0,-1-1,0 1,1 0,-1 0,1 0,-1-1,1 1,-1 0,1-1,0 1,-1-1,1 1,0-1,-1 1,1-1,0 1,0-1,-1 1,1-1,0 0,0 0,0 1,0-1,-1 0,1 0,0 0,0 0,0 0,0 0,0 0,-1 0,1 0,0-1,0 1,0 0,0 0,-1-1,1 1,0-1,0 1,-1-1,1 1,0-1,-1 1,1-1,0 1,-1-1,1 0,-1 1,1-1,0 0,13-47,-13 21,0 2</inkml:trace>
  <inkml:trace contextRef="#ctx0" brushRef="#br0" timeOffset="395.751">5251 792,'38'4,"47"-7,17-4,3-5,-9-6,-10 1,-10-2,-8 3,-12 3,-5 0,-11 2</inkml:trace>
  <inkml:trace contextRef="#ctx0" brushRef="#br0" timeOffset="-2521.069">877 425,'-1'5,"0"0,0 0,1 0,0 0,0 0,0 0,1 0,-1 0,1 0,1 0,-1 0,1 0,0-1,0 1,0 0,0-1,1 0,0 1,0-1,0 0,0-1,1 1,-1 0,1-1,0 0,0 0,0 0,1 0,-1-1,1 0,-1 0,1 0,2 1,15-2,-1 0,0-1,0-1,0-1,0-1,0 0,-1-2,1-1,-1 0,0-1,-1-2,1 0,-2 0,1-2,-2 0,1-2,-2 0,9-8,-13 13,23-16,-1-2,-2-1,0-2,-2 0,-1-3,-1 0,-2-2,7-14,18-61,-50 108,-1 0,1 0,-1 0,1 0,-1 0,0 0,0 0,1 0,-1 0,0 0,0 0,0 0,0 0,0 0,0 0,-1 0,1 0,0 0,0 0,-1 0,1 0,0 0,-1 0,1 0,-1 0,0 0,1 0,-1 1,0-1,1 0,-1 0,0 1,0-1,0 1,1-1,-1 0,0 1,0 0,0-1,0 1,0-1,0 1,0 0,0 0,0 0,0 0,0-1,0 1,0 0,0 1,0-1,0 0,0 0,0 0,0 1,0-1,0 0,0 1,0-1,0 1,0-1,0 1,0 0,1-1,-1 1,0 0,0-1,1 1,-2 1,-15 13,0 1,2 1,-1 0,2 1,0 0,1 2,1-1,1 1,-2 7,-22 51,2 2,4 2,4 1,-6 39,-26 86,45-164,-1-1,-2 0,-2-1,-1 0,-3-2,-1 0,-2-2,-2 0,-12 12,27-37,0 0,-1 0,0-2,-1 1,0-2,-1 1,0-2,-1 0,0-1,0 0,-1-1,0-1,-14 4,27-10,0 1,-1-1,1 0,0 0,0-1,0 1,0 0,0-1,0 0,0 0,0 0,0 0,0 0,1-1,-1 1,0-1,1 0,-1 0,1 1,0-2,-1 1,1 0,0 0,0-1,1 1,-1-1,0 0,1 1,0-1,-1 0,1 0,0 0,1 0,-1 0,0 0,1 0,0 0,-1 0,1 0,1 0,-1 0,0 0,1-1,-1 1,1 0,0 0,0 1,0-1,0 0,1 0,0-1,3-7,-1 1,2 0,-1 0,1 0,1 0,0 1,0 0,1 1,0 0,0 0,1 0,0 1,0 1,1-1,0 1,0 1,0 0,1 1,0 0,0 0,0 1,0 0,0 1,1 1,-1 0,1 0,-1 1,1 0,-1 1,0 1,5 0,182 114,-186-109,-1-1,1-1,0 0,1 0,-1-1,1-1,0 0,0-1,0 0,0-1,0 0,0-1,0 0,0-2,0 1,0-1,0-1,0-1,-1 1,1-2,-1 0,9-5,-4-3,-4 0</inkml:trace>
  <inkml:trace contextRef="#ctx0" brushRef="#br0" timeOffset="-2238.585">1976 989,'-22'17,"0"1,2 1,0 1,1 1,1 1,1 0,1 2,1-1,-9 21,22-42,1 0,0 0,0 1,0-1,0 0,1 1,-1-1,0 0,1 1,0-1,0 1,0-1,0 1,0-1,0 1,0-1,1 1,-1-1,1 0,0 1,0-1,0 0,0 1,0-1,0 0,1 0,-1 0,1 0,-1 0,1 0,0-1,0 1,-1 0,1-1,1 0,-1 1,0-1,0 0,0 0,1 0,-1 0,0 0,1-1,-1 1,1-1,16 2,0-1,1-1,-1 0,0-2,0 0,0-1,0-1,0-1,-1 0,0-2,0 0,-1-1,1 0,-2-2,1 0,-1-1,-1 0,0-2,-1 1,0-2,1-2,-5 6,0-1,-1 1,-1-1,0-1,0 1,-1-2,-1 1,5-13,-9 21,0-1,-1 0,0 0,0 0,0 1,-1-1,1 0,-1 0,0 0,-1 0,1 0,-1 0,0 0,0 0,0 1,-1-1,0 0,0 1,0-1,0 1,-1 0,1 0,-1 0,0 0,-1 0,-1-2,0 2,0 0,-1 0,1 1,-1-1,1 1,-1 0,0 1,0 0,0 0,-1 0,1 0,0 1,-1 0,1 0,-1 1,1 0,-1 0,1 1,-1-1,1 1,0 1,-1-1,1 1,0 0,0 1,0-1,0 1,0 1,1-1,0 1,-4 2,-16 10</inkml:trace>
  <inkml:trace contextRef="#ctx0" brushRef="#br0" timeOffset="-1892.226">2542 1073,'-16'12,"1"0,1 1,0 1,0 0,2 1,0 0,0 1,2 1,0-1,-6 15,15-29,0 0,0 0,0 0,0 0,0 0,0 1,1-1,-1 0,1 0,-1 0,1 1,0-1,0 0,0 0,0 1,0-1,1 0,-1 1,1-1,0 0,-1 0,1 0,0 0,0 0,0 0,0 0,1 0,-1 0,0 0,1-1,0 1,-1 0,1-1,0 0,0 1,-1-1,1 0,0 0,0 0,1 0,-1 0,0 0,2 0,14 1,-1-1,0 0,1-2,-1 0,0-1,1 0,-1-2,0 0,0 0,-1-2,0 0,0-1,0-1,-1 0,14-10,-21 14,-1 0,1-1,-1 0,0 0,-1 0,1-1,-1 0,0 0,0 0,-1-1,0 0,0 0,-1 0,0-1,0 1,-1-1,0 0,0 0,0-1,-1 1,-1 0,1-1,-2 1,1-1,-1 1,0-1,-1 1,0-1,0 1,-1-1,-1-4,-1 9,0 0,-1-1,0 2,1-1,-1 0,-1 1,1 0,0 0,-1 1,0-1,1 1,-1 0,0 1,0-1,0 1,0 1,0-1,0 1,0 0,-1 0,1 1,0-1,-4 2,-4-1,-15-1</inkml:trace>
  <inkml:trace contextRef="#ctx0" brushRef="#br0" timeOffset="-1539.895">3134 425,'-28'79,"4"2,4 0,3 1,3 1,-1 77,48 69,-20-187,-13-41,1-1,-1 0,0 0,1 0,-1 0,1 0,-1 1,1-1,-1 0,1 0,-1 0,1 0,-1 0,1-1,-1 1,1 0,-1 0,0 0,1 0,-1 0,1-1,-1 1,1 0,-1 0,0-1,1 1,-1 0,0-1,1 1,-1 0,0-1,1 1,-1-1,0 1,0 0,0-1,1 1,-1-1,0 1,0-1,0 1,0-1,0 1,0 0,0-1,0 1,0-1,0 1,0-1,0 1,0-1,0 1,0-1,0 1,0-1,-1 1,1 0,0-1,0 1,-1-1,3-17</inkml:trace>
  <inkml:trace contextRef="#ctx0" brushRef="#br0" timeOffset="-1172.559">3444 706,'-57'47,"-37"32,-3-5,-29 12,73-56,53-29,-1 0,1-1,0 1,0 0,0 0,0-1,0 1,0 0,0 0,0-1,0 1,0 0,0 0,0-1,0 1,1 0,-1 0,0-1,1 1,-1 0,0-1,1 1,-1-1,1 1,-1 0,1-1,-1 1,1-1,0 1,-1-1,1 0,-1 1,1-1,0 1,-1-1,1 0,0 0,0 1,-1-1,1 0,0 0,0 0,-1 0,1 0,0 0,0 0,4 2,232 131,-231-130,4 1,1 1,-1 0,0 1,-1 0,1 0,-1 1,0 0,-1 1,0 0,0 0,0 1,-1 0,1 2,-1 6</inkml:trace>
  <inkml:trace contextRef="#ctx0" brushRef="#br0" timeOffset="2615.005">8778 565,'0'0</inkml:trace>
  <inkml:trace contextRef="#ctx0" brushRef="#br0" timeOffset="1278.789">7057 961,'-15'-7,"1"1,-2 1,1 0,0 0,-1 2,0 0,0 1,0 0,0 1,0 1,0 1,0 0,0 1,1 1,-1 0,0 1,1 1,0 1,0 0,0 0,-4 5,17-11,0 0,1 1,-1-1,1 1,-1 0,1 0,-1-1,1 1,-1 0,1 0,0 0,0 0,-1 1,1-1,0 0,0 0,0 1,0-1,0 1,1-1,-1 1,0-1,1 1,-1-1,1 1,-1 0,1-1,0 1,0 0,0-1,0 1,0 0,0-1,0 1,0 0,1-1,-1 1,0-1,1 1,0-1,-1 1,1-1,0 1,0-1,0 1,0-1,0 0,0 1,0-1,0 0,1 0,-1 0,10 6,0-1,0 0,1 0,-1-1,1-1,0 0,1-1,-1 0,5 0,23 6,43 25,-81-33,0 0,0 0,0 0,-1 0,1 0,0 1,-1-1,1 0,-1 1,0-1,1 1,-1 0,0-1,0 1,0 0,0 0,0 0,0 0,-1-1,1 1,0 0,-1 1,0-1,1 0,-1 0,0 0,0 0,0 0,-1 0,1 0,0 0,-1 0,1 0,-1 0,0 0,0 0,0 0,1-1,-2 1,1 0,0 0,-9 8,0-1,0 0,-1-1,0 0,-1-1,1 0,-1-1,-1 0,1-1,-1-1,0 0,-10 2,-7 4,-1-2,0-1,0-1,-1-1,0-2,1-2,-29-2,59 2,0-1,0 0,1 0,-1 1,0-1,0 0,0 0,0 0,1 0,-1 0,0 0,0-1,0 1,0 0,1 0,-1 0,0-1,0 1,1 0,-1-1,0 1,0-1,1 1,-1-1,0 1,1-1,-1 1,1-1,-1 0,1 1,-1-1,1 0,-1 0,1 1,0-1,-1 0,1 0,0 1,0-1,0 0,-1 0,1 0,0 0,0 1,0-1,0 0,0 0,1 0,-1 0,0 1,0-1,0 0,1 0,-1 0,0 1,1-1,-1 0,1 1,-1-1,1 0,-1 1,1-1,0 0,-1 1,1-1,0 1,0-1,11-9</inkml:trace>
  <inkml:trace contextRef="#ctx0" brushRef="#br0" timeOffset="1743.722">7424 932,'-29'113,"-4"-2,-6-2,-10 14,21-53,-18 50,46-140,14-18,2 1,2 0,2 1,1 1,1 1,23-26,-18 22,7-6,1 2,2 1,2 2,2 2,1 1,22-12,-63 48,5-7,2 1,-1 0,0 1,1-1,0 1,1 1,-1 0,1 0,-1 1,1 0,0 0,1 1,-1 0,0 1,0 0,1 0,-1 1,5 0,-11 1,-1 1,0-1,0 0,0 0,0 1,-1-1,1 1,0 0,0 0,-1-1,1 1,-1 0,0 0,0 0,0 0,0 1,0-1,0 0,0 0,0 1,-1-1,0 0,1 1,-1-1,0 1,0-1,0 0,0 1,-1-1,1 1,-1-1,1 0,-1 2,-32 79,30-75,-14 25,-1-1,-2-1,-1-1,-1 0,-2-2,0-1,-2 0,-1-2,-1-1,-18 10,40-29,0-1,0 0,-1 0,0-1,0 1,0-2,0 1,0-1,0 0,-1 0,1-1,-1 0,1 0,-1-1,1 0,-1-1,1 1,-1-1,-16-27,24 9</inkml:trace>
  <inkml:trace contextRef="#ctx0" brushRef="#br0" timeOffset="2214.736">7678 1215,'60'-4,"-1"-2,1-2,-1-4,0-2,-2-2,0-3,0-3,7-6,-53 22,0-1,0 0,-1-1,-1 0,1 0,-1-1,-1 0,1-1,-2 0,1 0,-1-1,-1 1,0-2,-1 1,0-1,2-5,-6 14,0 1,0-1,0 0,0 1,-1-1,1 0,-1 0,0 1,0-1,0 0,0 0,0 0,0 0,-1 1,1-1,-1 0,0 0,0 1,0-1,0 1,-1-1,1 1,0-1,-1 1,0 0,0-1,0 1,0 0,0 0,0 1,0-1,0 0,-1 1,1-1,-1 1,1 0,-1 0,0 0,1 0,-1 0,0 1,0-1,1 1,-1-1,0 1,0 0,0 0,1 1,-1-1,0 1,-2 0,-9 2,1 1,1 1,-1 0,1 1,-1 0,2 1,-1 0,1 1,0 0,0 1,1 0,1 1,-1 0,2 0,-1 1,8-9,-1 0,1 0,-1 0,1 0,0 0,0 0,0 1,0-1,0 0,1 1,-1-1,1 0,-1 1,1-1,0 1,0-1,0 1,0-1,0 0,1 1,-1-1,1 1,0-1,-1 0,1 1,0-1,0 0,1 0,-1 0,0 0,1 0,-1 0,1 0,0 0,0-1,-1 1,1 0,0-1,0 0,2 1,95 35,-63-34,-31-4,0 0,0 1,0-1,0 1,1 0,-1 0,0 1,0 0,0 0,0 0,0 0,0 1,0 0,-1 0,1 0,-1 0,1 1,-1 0,0 0,0 0,0 0,0 1,-1 0,1-1,-1 1,0 0,0 1,0-1,-1 1,0-1,1 1,-2 0,2 4,-24 82,3-35,17-48,3-5</inkml:trace>
  <inkml:trace contextRef="#ctx0" brushRef="#br0" timeOffset="2461.776">8693 1102,'-24'34,"-8"10</inkml:trace>
  <inkml:trace contextRef="#ctx0" brushRef="#br0" timeOffset="3331.447">8948 1243,'233'-352,"-192"307,-39 46,-1 0,0 0,0 0,0 0,0 0,0 0,0 0,0 0,0 0,0 0,0 1,-1-1,1 0,0 0,-1 1,1-1,-1 1,0-1,1 1,-1-1,0 0,0 1,0-1,0 1,0-1,0 1,0-1,0 1,-1-1,1 0,-1 1,1 1,-7 210,8-209,0 0,1 1,-1-1,1 0,0 0,0 0,0 0,0 0,1 0,0 0,0-1,0 0,0 1,0-1,1 0,-1 0,1-1,0 1,-1-1,1 0,1 0,-1 0,0-1,0 1,1-1,-1 0,1 0,-1 0,1-1,-1 0,1 0,-1 0,1 0,-1-1,1 1,-1-1,0 0,1-1,-1 1,0-1,0 0,0 0,0 0,3-2,15-9,1 0,-2-1,0-1,-1-1,-1-1,11-12,-13 17,0-1,1 2,1 0,0 2,0 0,1 1,0 0,0 2,1 1,0 0,13 0,2 3,-47 14,-158 96,167-107,0 0,1 1,-1-1,0 1,1-1,0 1,-1 0,1 0,0 0,0 0,0-1,0 1,0 0,1 1,-1-1,1 0,-1 0,1 0,0 0,0 0,0 1,0-1,0 0,0 0,0 0,1 0,-1 0,1 0,0 1,-1-1,1 0,0-1,0 1,0 0,1 0,-1 0,0-1,1 1,-1 0,1-1,-1 1,1-1,0 0,0 0,0 1,-1-1,1 0,0-1,0 1,0 0,1-1,-1 1,0-1,0 1,0-1,2 0,9 0,0-1,0 0,0 0,0-2,-1 0,1 0,-1-1,1-1,-2 0,1 0,0-1,-1-1,0 0,5-4,16-8,42-27,79-36,-150 81,-1 1,1-1,-1 1,1-1,-1 1,1 0,0 0,-1 0,1 0,0 0,-1 0,1 1,-1-1,1 1,-1 0,1 0,-1 0,0 0,1 0,-1 1,0-1,0 1,0-1,0 1,0 0,0 0,0 0,-1 0,1 0,0 0,-1 0,0 0,0 1,0-1,0 1,0-1,0 1,0 0,16 103,-21 515,4-581,-1 0,-3 0,-1 0,-1 0,-3-1,-1 0,-2 0,-2-1,-1-1,-10 17,20-45,0 0,-1 0,0 0,0-1,-1 0,0 0,-1-1,1 0,-1 0,0-1,-1 0,0 0,-1 0,8-5,0 0,0-1,0 1,0-1,0 1,0-1,-1 0,1 0,0 0,0 0,0 0,0 0,0-1,0 1,-1 0,1-1,0 0,0 0,0 0,1 1,-1-2,0 1,0 0,0 0,1-1,-1 1,1 0,-1-1,1 0,-1 1,1-1,0 0,0 0,0 0,0 0,0 1,0-1,1-1,-1 1,1 0,-1-1,-12-91,17 53,1 0,2 0,2 0,2 1,1 1,2 0,15-28,-8 27,2 2,1 0,3 1,1 2,1 0,9-5,-11 11</inkml:trace>
  <inkml:trace contextRef="#ctx0" brushRef="#br0" timeOffset="17735.697">143 2570,'-18'90,"-19"169,6 189,31-433,-3 176,18 160,3 100,-29-374,10-76,1 1,0-1,0 1,-1-1,1 0,0 1,0-1,1 1,-1-1,0 0,0 1,1-1,-1 0,1 1,-1-1,1 0,-1 1,1-1,0 0,0 0,0 0,0 0,-1 0,1 0,1 0,-1 0,0 0,0 0,0 0,0-1,1 1,-1 0,0-1,0 1,1-1,-1 0,1 1,-1-1,0 0,1 0,-1 0,1 0,-1 0,0 0,1 0,0-1,67-10,191-22,-143 21,1 5,108 8,-77 1,1258-2,-813-57,-262 29,124 29,-319 28,-117-29,-20-6</inkml:trace>
  <inkml:trace contextRef="#ctx0" brushRef="#br0" timeOffset="19798.858">1 3642,'97'-17,"113"4,144 13,-147 2,-89 2,-114-4,-1-1,0 0,1 0,-1 0,0 0,0 0,1-1,-1 1,0-1,0 0,-1 0,1 0,0 0,-1-1,1 1,-1-1,0 1,0-1,0 0,0 0,0 0,-1 0,1 0,-1 0,0-1,0 1,1-3,9-16,5 1,0 0,2 0,0 2,1 0,1 1,1 1,0 1,4-1,-24 16,1-1,-1 1,0-1,1 1,0 0,-1-1,1 1,0 0,0 0,-1 0,1 1,0-1,0 0,0 1,0-1,0 1,0-1,0 1,0 0,0 0,1 0,-1 0,0 1,0-1,0 0,0 1,0-1,0 1,0 0,-1 0,1 0,0 0,0 0,-1 0,1 0,0 0,-1 1,1-1,-1 1,1-1,-1 1,0 0,0-1,0 1,0 0,0 0,0 0,0 0,-1 0,1 0,-1 0,1 0,-1 0,30 191,-28-186,0-1,0 0,0 0,1 0,-1 0,1 0,1-1,-1 1,1-1,0 0,1 0,-1 0,1 0,0-1,0 0,0 0,0 0,1-1,-1 0,1 0,0 0,0-1,1 1,4 0,6-3,0-1,0 0,0-1,-1-1,1-1,-1 0,0-2,0 1,0-2,-1 0,0-1,-1 0,1-1,11-10,-16 13,215-151,-201 142,-19 11,0 0,0 0,1 0,0 1,-1 0,1 0,1 1,-1-1,0 1,1 1,-1-1,1 1,4 0,-9 3,1 1,0-1,0 1,-1 0,0 0,0 0,1 0,-2 0,1 0,0 1,-1-1,1 1,-1-1,0 1,0 0,-1-1,1 1,-1 0,1 0,-1-1,-1 1,1 0,0 0,-1-1,0 4,1 1,-2 1,1 1,0 0,1-1,0 1,0 0,1-1,1 1,0-1,0 1,0-1,1 0,1 0,0 0,0 0,0-1,1 1,1-1,-1 0,1-1,1 1,-1-1,1-1,0 1,1-1,0 0,3-4,-1-1,1-1,-1 0,0 0,1-1,-1 0,0-1,1 0,-1-1,0 0,-1 0,1-1,0-1,-1 1,0-1,0-1,-1 0,1 0,5-7,3 2,204-142,-215 146,1 1,0 0,0 0,1 1,-1 0,1 1,0 0,1 0,-1 0,1 1,0 0,-1 1,5-1,-10 5,-1 0,1 0,0 0,-1 0,1 0,-1 0,0 1,0-1,0 1,0 0,0-1,-1 1,1 0,-1 0,1 0,-1 0,0 0,-1 1,1-1,0 0,-1 0,0 1,1-1,-2 0,1 1,0-1,0 0,-1 0,0 1,0-1,1 3,0 15,-1-15,0-1,1 1,0 0,0 0,0 0,0 0,1-1,0 1,1 0,-1 0,1-1,0 1,0-1,1 0,-1 1,1-1,1 0,-1-1,1 1,2 3,0-4,-1 0,1 0,0-1,0 0,0 0,1 0,-1-1,0 0,1 0,0-1,-1 1,1-1,0-1,0 0,0 0,-1 0,1 0,0-1,0 0,-1-1,1 0,-1 0,140-68,-113 50,79-56,-111 76,1-1,-1 1,0 0,1 0,-1 0,0 0,1 0,-1 1,0-1,1 0,-1 1,0-1,1 1,-1-1,0 1,0 0,0-1,1 1,-1 0,0 0,0 0,0 0,0 0,0 0,-1 0,1 0,0 0,0 0,-1 0,1 1,-1-1,1 0,-1 1,1-1,-1 0,0 1,0-1,1 0,-1 1,0-1,0 0,-1 1,1-1,0 0,0 1,-1-1,1 0,0 1,-1-1,0 0,0 1,2 8,0-4,-1-1,1 1,0-1,1 0,-1 0,1 0,0 0,0 0,1 0,-1 0,1-1,0 1,0-1,1 1,-1-1,1-1,0 1,0 0,0-1,1 0,-1 0,1 0,0-1,-1 1,1-1,1 0,-1 0,0-1,0 0,0 0,1 0,-1 0,1-1,-1 0,0 0,5-1,26-5,0-1,0-2,-1-1,-1-2,0-2,26-14,9-2,-62 27,-1 1,1 0,0 0,0 0,0 1,1 0,-1 0,0 1,0-1,1 2,-1-1,0 1,0 0,0 1,0 0,0 0,0 0,0 1,-1 0,1 0,5 5,7 1,0-1,0-1,0 0,1-2,-1 0,2-1,-1-1,0-1,0 0,18-2,216-3,-231-1,-5-2</inkml:trace>
  <inkml:trace contextRef="#ctx0" brushRef="#br0" timeOffset="22466.649">4658 3642,'488'-11,"-131"-25,-102 8,-150 17,-124 12,3 0,1 0,-1-1,1 0,0-1,-1-1,1 0,0-1,0-1,0 0,1-1,-1-1,1 0,1-1,-4-2,-49-49,66 58,0-1,-1 1,1-1,0 1,-1-1,1 1,-1 0,1-1,0 1,-1 0,1-1,-1 1,1 0,-1 0,1-1,-1 1,1 0,-1 0,1 0,-1 0,1 0,-1 0,1 0,-1 0,0 0,1 0,-1 0,1 0,-1 0,1 0,-1 0,1 1,-1-1,1 0,-1 0,1 1,-1-1,1 0,0 0,-1 1,1-1,-1 1,1-1,0 0,-1 1,1-1,0 1,-1-1,1 1,0-1,0 1,0-1,-1 1,1-1,0 1,0-1,0 1,0-1,0 1,0-1,0 1,0 0,0-1,0 1,0-1,1 1,-1-1,0 1,0-1,-1 52,2-45,1 255,-33-152,32-111,-1 1,0 0,0 0,1 0,-1-1,0 1,1 0,-1 0,0 0,0 0,1-1,-1 1,0 0,1 0,-1 0,1 0,-1 0,0 0,1 0,-1 0,0 0,1 0,-1 0,0 0,1 0,-1 0,0 1,1-1,-1 0,0 0,1 0,-1 0,0 1,0-1,1 0,-1 0,0 1,0-1,1 0,-1 0,0 1,0-1,0 0,1 1,-1-1,0 0,0 0,0 1,0-1,0 0,0 1,0-1,0 1,0-1,0 0,0 1,0-1,0 0,0 1,0-1,0 0,0 1,29-26,-26 22,238-174,-133 85,-94 81</inkml:trace>
  <inkml:trace contextRef="#ctx0" brushRef="#br0" timeOffset="22883.864">6520 3304,'1'66,"-13"152,-51 24,88-282,-16 17</inkml:trace>
  <inkml:trace contextRef="#ctx0" brushRef="#br0" timeOffset="23137.898">6436 3304,'43'0,"24"0,5 0,-4 0,-5 0,-8 0,-8-5,-8-2,-15 1,-17 1,-9 6,-9 4,-8 0,0-1</inkml:trace>
  <inkml:trace contextRef="#ctx0" brushRef="#br0" timeOffset="23365.968">6436 3585,'38'5,"28"-3,6-3,-3 0,-9 0,-10-1,-9 1,-11 1</inkml:trace>
  <inkml:trace contextRef="#ctx0" brushRef="#br0" timeOffset="24533.291">6916 3783,'0'4,"0"13,0 6,0 6,0 1,0 2,-5-1,-1-1,-1 0,2 0,2-2,6-4,2-7</inkml:trace>
  <inkml:trace contextRef="#ctx0" brushRef="#br0" timeOffset="24983.455">6887 3811,'10'-2,"201"-34,-208 35,-1 0,1 1,-1-1,1 1,-1-1,1 1,0 0,-1 0,1 0,0 0,-1 0,1 1,-1-1,1 1,-1 0,1 0,-1 0,1 0,-1 0,0 0,1 1,-1-1,0 1,0-1,0 1,0 0,-1 0,1 0,0 0,-1 0,1 0,-1 1,0-1,0 0,1 1,-2-1,1 1,0-1,0 1,-1-1,0 1,1 0,-1-1,0 1,0 1,-5 5,0 0,-1-1,0 1,0-1,-1 0,0-1,-1 0,1 0,-1 0,0-1,-1 0,0-1,-3 2,-37 28,48-34,0-1,0 1,0-1,0 1,0-1,0 1,0 0,0-1,1 1,-1 0,0 0,0 0,1 0,-1 0,0 0,1 0,-1 0,1 0,0 0,-1 0,1 0,0 0,-1 0,1 0,0 0,0 0,0 0,0 1,0-1,0 0,0 0,0 0,1 0,-1 0,0 0,1 0,-1 0,1 0,-1 0,1 0,-1 0,1 0,0 0,0 0,-1 0,1 0,0-1,0 1,0 0,0-1,0 1,0 0,0-1,0 0,0 1,64 16,-58-16,-1-2,0 1,0 0,0 1,1-1,-1 1,0 0,0 0,0 1,0 0,-1 0,1 0,0 1,-1 0,0 0,1 0,-1 1,-1 0,1 0,0 0,-1 0,0 1,1 0,-6 0,0 0,0 0,0 0,-1 0,0-1,1 1,-2 0,1-1,0 0,-1 1,0-1,0 0,0-1,-1 1,1 0,-1-1,0 0,0 0,0 0,0 0,0-1,-1 1,1-1,-1 0,0-1,0 1,-2 0,-7 5,-1 0,0-1,0-1,-1 0,0-1,1 0,-1-2,0 0,-1 0,-3-2,18 0,0 1,1-1,-1 0,0 0,1 0,-1 0,1-1,-1 1,0 0,1-1,-1 1,1-1,-1 1,1-1,-1 0,1 0,-1 0,1 1,0-1,0-1,-1 1,1 0,0 0,0 0,0-1,0 1,0 0,1-1,-1 1,0-1,1 1,-1-1,0 1,1-1,0 1,-1-1,1 0,0 1,0-1,0 1,0-1,0 0,0 1,1-1,-1 0,1 1,-1-1,1 1,8-15</inkml:trace>
  <inkml:trace contextRef="#ctx0" brushRef="#br0" timeOffset="25773.213">7424 3952,'255'-17,"-151"-6,-104 22,1 1,0-1,0 1,-1-1,1 1,0-1,-1 1,1-1,-1 0,1 1,-1-1,1 0,-1 1,1-1,-1 0,1 0,-1 1,0-1,0 0,1 0,-1 0,0 0,0 1,0-1,0 0,0 0,0 0,0 0,0 1,0-1,-1 0,1 0,0 0,0 0,-1 1,1-1,-1 0,1 0,-1 1,1-1,-1 0,1 1,-1-1,1 1,-1-1,0 0,1 1,-1-1,0 1,0-1,-39-23,38 23,-10-5,11 4,0 1,-1-1,0 1,1 0,-1-1,0 1,1 0,-1 0,0 0,0 0,0 0,0 1,0-1,0 0,0 1,0 0,-1-1,1 1,0 0,0 0,0 0,0 0,0 1,0-1,0 1,-1-1,1 1,0 0,0-1,1 1,-1 0,0 0,0 1,0-1,1 0,-1 1,0-1,1 1,-1 0,-17 100,-7 74,26-174,-1-1,0 0,0 0,0 1,1-1,-1 0,0 1,1-1,-1 1,1-1,0 1,-1-1,1 1,0-1,0 1,0-1,0 1,0-1,0 1,0-1,1 1,-1-1,1 1,-1-1,1 1,-1-1,1 1,0-1,0 0,0 0,-1 1,1-1,0 0,1 0,-1 0,0 0,0 0,0 0,1 0,-1 0,0-1,1 1,82-74,-53 39,131-122,-149 145</inkml:trace>
  <inkml:trace contextRef="#ctx0" brushRef="#br0" timeOffset="26100.776">8411 3811,'-5'1,"-22"4,0 0,1 2,-1 1,1 1,1 2,0 0,0 1,1 2,-5 4,27-17,1-1,0 0,0 1,0 0,0-1,0 1,0 0,0-1,0 1,0 0,0 0,0 0,1 0,-1 0,0 0,0 0,1 0,-1 0,1 0,-1 0,1 1,0-1,-1 0,1 0,0 0,0 1,0-1,0 0,0 0,0 0,0 1,0-1,0 0,0 0,1 1,-1-1,1 0,-1 0,1 0,-1 0,1 0,0 0,-1 0,1 0,0 0,0 0,0 0,-1 0,1 0,0-1,1 1,59 22,-55-21,87 47,-91-47,0-1,-1 1,1-1,0 1,-1 0,1 0,-1 0,0 0,1 0,-1 0,0 0,0 0,0 0,-1 1,1-1,-1 0,1 0,-1 1,0-1,1 0,-1 1,0-1,-1 1,1-1,0 0,-1 1,1-1,-1 0,0 0,0 1,0-1,0 0,0 0,0 0,0 0,-1 0,1 0,-1-1,0 1,1 0,-1-1,-1 2,-5 3,-1 0,1 0,-1-1,0 0,0 0,0-1,-1 0,0-1,1 0,-1-1,0 0,-1 0,1-1,0 0,0-1,0 0,-1-1,1 0,-4-1,-12-5</inkml:trace>
  <inkml:trace contextRef="#ctx0" brushRef="#br1" timeOffset="33871.808">3641 2287,'-5'-49,"-11"72,7 183,11-130,-1-52,1-1,0 0,2 1,0-1,2-1,1 1,0-1,10 20,1 11,24 40,-38-91,-1 0,0 0,1-1,-1 1,1-1,0 0,0 0,-1 0,1 0,0-1,0 1,0-1,-1 0,1 0,0-1,0 1,0-1,-1 0,1 0,0 0,0 0,-1-1,1 1,25-6,255-1,-173 10,216-2,-321 5,-10 1</inkml:trace>
  <inkml:trace contextRef="#ctx0" brushRef="#br1" timeOffset="34255.594">5251 2711,'-5'4,"-6"7,-7 7,-4 4,-4 3,3 3,1-3,3-2,1 0,-2 1,3 2,0-4,1-1,5 0,-1-2,2-1,-3-2,2-5</inkml:trace>
  <inkml:trace contextRef="#ctx0" brushRef="#br1" timeOffset="34521.642">4941 2711,'14'14,"10"14,0 8,2 2,0 0,1-2,1-3,0-6,-4-3,-2-6,-4-2,-1-2,1-5,-1-3</inkml:trace>
  <inkml:trace contextRef="#ctx0" brushRef="#br1" timeOffset="35872.68">3021 1949,'-11'22,"2"1,1 0,0 0,2 1,1 0,1 0,1 0,1 0,1 16,0-39,1 1,-1-1,1 1,0 0,-1-1,1 1,0-1,0 1,0-1,1 1,-1-1,0 1,1 0,-1-1,0 1,1-1,0 0,-1 1,1-1,0 1,0-1,0 0,0 0,0 1,0-1,0 0,0 0,0 0,1 0,-1 0,0-1,1 1,-1 0,0 0,1-1,-1 1,1-1,-1 0,1 1,-1-1,1 0,0 0,-1 0,1 0,-1 0,1 0,-1 0,1-1,1 1,5-7,1-1,-1 0,0-1,-1 1,0-1,-1-1,1 1,-2-1,1 0,-2 0,2-4,7-11,26-42,-38 67,0 0,0 0,1 0,-1 0,0 0,0 1,0-1,0 0,0 0,0 1,0-1,0 1,0-1,0 1,-1-1,1 1,0 0,0-1,0 1,0 0,-1 0,1-1,0 1,-1 0,1 0,-1 0,1 0,-1 0,1 0,-1 0,0 0,1 0,-1 0,0 0,0 0,0 0,0 0,0 0,0 0,0 0,0 0,0 0,-1 1,1-1,0 0,-1 0,1 0,0 0,-1-1,0 2,1-1,-2 387,3-375,0 1,-1-1,-1 0,0 0,-1 0,0 0,-1 0,0 0,-1-1,-1 1,0-1,-1 0,0-1,0 1,-2-1,1 0,-1-1,-1 0,-6 6,13-14,-1-1,0 1,0-1,0 0,0 1,0-1,0-1,0 1,0 0,0-1,0 0,0 1,0-1,0 0,-1-1,1 1,0-1,0 1,0-1,0 0,0 0,0 0,0 0,1-1,-1 1,0-1,1 0,-1 0,1 0,-1 0,1 0,0 0,0-1,0 1,0-1,0 1,1-1,-1 0,1 0,0 1,-1-1,1 0,1 0,-1 0,0-1,1 1,0 0,-1 0,1 0,0 0,1 0,-1 0,1-1,-1 1,1 0,0 0,0 0,0 0,3-8,1 0,0 0,0 0,1 1,0 0,1 0,0 1,1-1,0 2,0-1,1 1,0 0,1 1,-1 0,1 0,1 1,-1 1,1 0,7-2,6-7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92,'59'-41,"-50"37,18-6,0 1,0 2,1 0,0 2,1 1,-1 1,1 2,0 1,-1 1,23 4,-48-4,0 0,0 0,0 0,-1 0,1 1,0 0,-1-1,1 1,-1 0,0 0,0 0,1 0,-1 1,0-1,-1 1,1-1,0 1,-1-1,0 1,1 0,-1 0,0 0,0 0,-1 0,1 0,-1 0,1 0,-1 0,0 0,0 0,0 0,-1 0,1 0,-1 0,0 0,1 0,-1 0,0 0,-1 0,1-1,-1 1,1 0,-1-1,0 1,0-1,0 0,0 1,0-1,0 0,-1 0,1-1,-1 1,-178 184,77-80,102-104,0 1,0-1,0 0,0 1,1-1,-1 1,1-1,0 1,-1 0,1 0,0 0,1 0,-1-1,1 1,-1 0,1 0,0 0,0 0,0 0,0 0,1 0,-1 0,1 0,0 0,-1 0,1 0,1 0,-1-1,0 1,1 0,-1-1,1 1,0-1,0 0,0 0,0 1,0-1,1 0,-1-1,0 1,1 0,-1-1,1 1,0-1,0 0,-1 0,1 0,3 0,15 2,1-2,-1-1,0 0,0-2,1 0,-1-1,0-2,10-3,-7 3</inkml:trace>
  <inkml:trace contextRef="#ctx0" brushRef="#br0" timeOffset="615.353">593 543,'122'-96,"-75"52,107-53,-125 83,-28 13,0-1,0 1,0 0,0 0,1 0,-1 0,1 0,-1 0,0 0,1 1,0-1,-1 1,1-1,-1 1,1-1,0 1,-1 0,1 0,0 0,-1 0,1 0,0 0,-1 0,1 0,-1 1,1-1,0 1,-1-1,1 1,-1 0,1-1,-1 1,1 0,-1 0,0 0,1 0,-1 0,0 0,0 1,0-1,0 0,1 2,-6 35,3-35,0 1,0-1,0 0,0 1,1-1,-1 1,1-1,0 1,0-1,1 1,-1-1,1 1,-1-1,1 0,0 1,0-1,1 0,-1 0,1 0,0 2,2-4,0 0,0 1,0-2,0 1,1 0,-1-1,0 0,0 1,0-2,1 1,-1 0,0-1,0 0,0 0,0 0,0-1,0 1,0-1,0 0,0 0,-1 0,1-1,-1 1,1-2,12-4,130-55,-144 62,-1 1,1 0,-1-1,1 1,0 0,-1 0,1 0,-1 0,1 1,0-1,-1 0,1 1,-1-1,1 1,-1-1,1 1,-1 0,1 0,-1-1,0 1,1 0,-1 0,0 0,0 1,0-1,0 0,0 0,0 1,0-1,0 0,0 1,-1-1,1 1,0-1,-1 1,0-1,1 1,-1 0,0-1,0 1,0-1,0 1,-8 77,4-57,1 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1,'2'1,"0"0,0 1,0 0,0 0,-1-1,1 1,-1 0,1 0,-1 0,0 1,1-1,-1 0,0 0,-1 1,1-1,0 0,-1 1,1-1,-1 1,0-1,0 1,0-1,0 1,0 1,-2 13,-1-1,0 1,-1-1,-1 0,0 0,-2 0,1-1,-2 0,-8 13,2-1,-70 171,75-176,7-19,-1-1,2 1,-1-1,0 1,1 0,-1 0,1 0,0 0,0 0,0 0,0 0,0 0,1 1,0-1,-1 0,1 0,0 0,1 1,-1-1,0 0,1 0,0 0,0 0,0 0,0 0,0 0,1 0,-1 0,1 0,0 0,0-1,0 1,0-1,0 0,0 1,3 1,4-2,0 0,1 0,-1-1,0 0,1 0,-1-1,1 0,-1-1,0 0,1-1,-1 0,0 0,0-1,0 0,0-1,-1 1,2-2,42-12,61-15,-89 26</inkml:trace>
  <inkml:trace contextRef="#ctx0" brushRef="#br0" timeOffset="1988.299">641 453,'0'4,"0"12,-5 8,-1 4,0 2,-4 2,0-1,2-5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26.3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29,'0'0,"1"0,0 0,-1 0,1-1,0 1,-1 0,1 0,0-1,-1 1,1 0,0-1,-1 1,1 0,-1-1,1 1,-1-1,1 1,-1-1,1 0,-1 1,1-1,-1 1,0-1,0 0,1 1,-1-1,0 0,0 1,1-1,-1 0,0 1,0-1,0 0,0 0,0 1,0-1,0 0,0 1,-1-1,1 0,0 0,0 1,-1-1,1 1,0-1,0 0,-1 1,1-1,-1 0,1 1,-1-1,0 1,167 27,1-8,0-6,1-8,63-9,-68 2,1108 0,-419-27,-542 30,-311-1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1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0,'-4'24,"-12"17,-3 8,2-2,-1-2,3-5,-2-9,3-5,-1-7,2-2,-2-4,2 1,-2-2,-3 2,-4 3,-2-2,3-2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59,'24'-9,"17"-4,7 1,0 2,-4 3,-4 2,-4 3,-3 1,-8 6,-13 2,-8 4,-5 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1,'43'4,"29"-2,6-2,-9-1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1,'-29'56,"13"-30,2 2,0 0,2 1,2 0,0 0,2 1,1 1,1 0,6-26,0 0,0 0,0 1,0-1,1 0,0 0,0 1,1-1,-1 0,1 0,0 0,0-1,1 1,0 0,-1-1,1 0,1 0,-1 1,1-2,-1 1,1 0,0-1,1 0,-1 0,1 0,-1 0,1-1,0 0,-1 0,1 0,1 0,-1-1,0 0,0 0,0 0,1-1,1 0,1 0,0 0,-1-1,1 0,0 0,-1-1,1 0,-1 0,1-1,-1 0,0 0,0-1,-1 0,1 0,-1-1,0 1,0-1,0-1,-1 1,1-1,-1 0,-1 0,1-1,-1 1,0-2,2-2,0 0,-1-1,0 1,0-1,-2-1,1 1,-1 0,-1-1,0 0,-1 1,0-1,-1 0,0 0,-1 1,-1-9,1 12,-1 1,0 0,0-1,0 1,-1 0,-1 0,1 0,-1 1,0-1,0 1,-1 0,0 0,0 0,0 1,-1 0,0 0,0 0,0 1,0 0,-1 0,0 0,0 1,-5-2,-9 0</inkml:trace>
  <inkml:trace contextRef="#ctx0" brushRef="#br0" timeOffset="288.452">465 395,'0'15,"0"9,0 1</inkml:trace>
  <inkml:trace contextRef="#ctx0" brushRef="#br0" timeOffset="716.156">606 29,'9'0,"-1"1,1 0,0 0,0 1,-1 0,1 1,-1 0,0 0,0 1,0 0,1 0,-7-2,0-1,0 0,1 1,-1-1,0 1,0 0,-1 0,1-1,0 1,-1 0,1 1,-1-1,1 0,-1 0,0 1,0-1,0 0,0 1,-1-1,1 1,0 0,-1-1,0 1,0-1,0 1,0-1,0 1,0 0,-1-1,1 1,-1-1,0 1,0-1,0 1,0-1,0 0,0 1,-2 0,-62 76,56-71,0 1,0 1,1-1,0 1,0 1,1-1,1 1,0 1,1-1,-4 10,8-17,0-1,1 1,-1 0,1 0,0 0,0 0,0-1,0 1,1 0,0 0,0-1,0 1,0 0,0-1,1 1,-1-1,1 1,0-1,0 0,0 0,1 1,-1-2,1 1,0 0,-1-1,1 1,1-1,-1 0,0 0,0 0,1 0,-1 0,1-1,-1 0,1 0,0 0,0 0,-1 0,1-1,0 1,0-1,0 0,0-1,-1 1,1 0,4-2,102-26,-91 17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0,'0'24,"0"18,0 6,0 0,-5-3,-1-5,0-4,1-4,1-2,2-11,6-14,2-7</inkml:trace>
  <inkml:trace contextRef="#ctx0" brushRef="#br0" timeOffset="440.681">281 29,'-28'19,"-10"12,1 4,13-3,9-2,13-7,7-1,6-6,3 0,2-3,0 2,1-3,-2 2,1-1,-2 1,-4-1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1,'5'38,"1"27,0 8,-1 1,-2-8,-5-10,-3-9,-1-9,1-6,2-3,0-1,2-2,0 0,-4 1,-1 0,0 0,1-4</inkml:trace>
  <inkml:trace contextRef="#ctx0" brushRef="#br0" timeOffset="730.141">52 424,'5'5,"0"-1,1 0,0 0,-1 0,2-1,-1 1,0-1,1-1,-1 1,1-1,-1-1,1 1,0-1,0 0,0-1,0 1,0-1,0-1,0 1,0-1,0-1,-1 1,1-1,0 0,-1-1,1 1,-1-1,6-4,10-17,-2-2,0 0,-1-2,-2 0,-1 0,11-30,-10 25,67-149,-110 295,11-47,-3 11,3 1,4 1,3 0,3 3,5-65,-1 0,2-1,0 1,1-1,1 1,1-1,0 0,1 0,0 0,2-1,1 3,-8-17,1 0,-1 0,1 1,-1-1,1 0,-1 0,1 0,0 0,0 0,-1 0,1 0,0-1,0 1,0 0,0 0,0 0,0-1,0 1,0-1,0 1,0-1,0 1,1-1,-1 0,0 1,0-1,0 0,1 0,-1 0,0 0,0 0,0 0,1 0,-1 0,1-1,5-7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1.1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1 115,'1253'0,"-631"27,388-26,-142-28,122 43,179-4,-781-13,452-28,-274 18,31-8,-180-5,-34-5,120-1,935 31,-1118 27,24-27,-80 27,111-28,-118-29,415 29,1553 0,-1865 29,217 51,-219-46,57-35,-101-29,-92 20,-87-3,-1 6,98 8,-68 1,362-2,-232 27,-61-14,-87-1,0-6,9-7,-111 1,276-30,-1 2,593 29,-743-29,113 27,-101-26,129 15,-157-1,0 7,19 7,-66 0,129 27,7-28,-219-5,28 4,-48 10,-5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2.3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0 227,'435'-97,"-152"63,-164 24,1 6,52 6,-29 0,1775-2,-1576-26,-127 1,-74 7,134 1,361 19,-611-2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26,'19'5,"16"-4,7-1,1-1,-2 0,-3-1,-3 1,-3-4,-2-2,-1 1,-1 1,-6 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17,'38'5,"28"-3,6-2,-3-2,-9 1,-15-5,-10-1,-11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4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1,'1'100,"-13"248,-28-88,35-219,-27 108,32-149,0-1,0 1,-1 0,1-1,0 1,0 0,0-1,-1 1,1 0,0-1,0 1,-1 0,1-1,0 1,-1 0,1 0,0-1,-1 1,1 0,0 0,-1 0,1-1,0 1,-1 0,1 0,-1 0,1 0,0 0,-1 0,1 0,-1 0,1 0,0 0,-1 0,1 0,-1 0,1 0,4-14</inkml:trace>
  <inkml:trace contextRef="#ctx0" brushRef="#br0" timeOffset="314.912">114 1,'4'5,"17"1,9 0,5-1,5-2,1-1,-2-1,3 0,-2-1,-3 0,-2-1,-3 1,-2 0,-1 0,0 0,-11 0,-13 0,-7 0</inkml:trace>
  <inkml:trace contextRef="#ctx0" brushRef="#br0" timeOffset="565.446">1 423,'33'5,"26"2,8-1,-3-1,-8-2,-8-5,-8-4,-6 1,-3 0,-3 1,-6 1</inkml:trace>
  <inkml:trace contextRef="#ctx0" brushRef="#br0" timeOffset="826.471">621 509,'-4'43,"-3"19,1 4,-3-5,-1-7,1-9,3-12</inkml:trace>
  <inkml:trace contextRef="#ctx0" brushRef="#br0" timeOffset="1128.399">594 480,'38'-5,"22"-1,2-5,-6 0,-7 1,-7 3,-7 2,-8 7,-9 8,-13 3,-6-2</inkml:trace>
  <inkml:trace contextRef="#ctx0" brushRef="#br0" timeOffset="1366.955">621 706,'39'0,"22"0,5 0,-3 0,-13-5,-10-1,-12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1 868,'11'-127,"-8"116,1-7,1-1,1 1,1 1,0-1,1 1,1 0,0 1,6-6,20-25,2 3,1 0,39-31,-64 63,-10 8,0 0,0 1,0-1,1 0,-1 1,1 0,0 0,0 0,0 0,1 1,-1-1,1 1,-1 0,1 1,0-1,-1 1,1 0,0 0,0 0,0 1,0 0,0 0,0 0,0 0,0 1,0 0,-2 4,1-1,-1 2,0-1,0 0,-1 1,0-1,0 1,0-1,-1 1,1 0,-1 0,-1 0,1 0,-1 0,0 0,-1 0,1 0,-1 0,0 1,-12 60,9-57,2-1,-1 1,2 0,-1 0,1 0,1 0,0 0,0 1,1-1,0 0,2 4,-3-13,0 0,0-1,0 1,0 0,1 0,-1 0,0-1,0 1,1 0,-1-1,1 1,-1 0,1-1,-1 1,1 0,-1-1,1 1,-1-1,1 1,0-1,-1 1,1-1,0 0,-1 1,1-1,0 0,0 0,-1 1,1-1,0 0,0 0,-1 0,1 0,0 0,0 0,0 0,-1 0,1 0,0 0,0 0,-1-1,1 1,0 0,0-1,-1 1,1 0,0-1,-1 1,1-1,0 1,-1-1,1 1,-1-1,1 1,-1-1,38-39,-30 30,203-194,-86 97,-124 106,0-1,0 1,0 0,0 0,0 1,0-1,0 0,0 0,0 0,1 1,-1-1,0 1,0-1,1 1,-1-1,0 1,1 0,-1 0,0-1,1 1,-1 0,0 0,1 0,-1 1,1-1,-1 0,0 0,1 1,-1-1,0 1,0-1,1 1,-1-1,0 1,0 0,0 0,0 0,0 0,0-1,0 1,0 1,0-1,0 0,0 0,-1 0,1 0,0 0,-1 1,1-1,-1 0,0 1,1-1,-1 0,0 1,0-1,1 0,-1 1,-2 14,-1 1,0-1,0 0,-2 0,0 0,-1-1,-1 0,0 0,-8 12,5-8,2 0,0 0,1 1,0 0,2 0,1 0,-2 18,6-37,-1 1,1 0,0-1,0 1,0-1,0 1,0-1,0 1,0 0,0-1,1 1,-1-1,0 1,1-1,0 1,-1-1,1 1,0-1,0 0,-1 1,1-1,0 0,0 0,1 0,-1 0,0 1,0-2,1 1,-1 0,0 0,1 0,-1-1,1 1,-1 0,1-1,-1 1,1-1,-1 0,1 0,-1 1,1-1,0 0,-1 0,1-1,-1 1,1 0,-1 0,1-1,-1 1,1-1,-1 1,1-1,-1 0,1 0,-1 1,0-1,1-1,21-12,-2-3</inkml:trace>
  <inkml:trace contextRef="#ctx0" brushRef="#br0" timeOffset="549.478">1300 360,'-13'2,"1"1,-1 0,1 1,0 0,0 1,0 0,0 1,1 1,0-1,0 2,-8 7,7-7,0 0,1 0,-1 1,2 0,-1 1,1 0,1 1,0 0,0 0,1 1,1 0,0 1,0-1,1 1,1 0,0 1,1-1,0 4,4-14,1-1,-1 1,0 0,1-1,0 1,0 0,0-1,0 1,0-1,0 1,1-1,-1 0,1 1,-1-1,1 0,0 0,0 0,0 0,0-1,0 1,1-1,-1 1,0-1,1 1,-1-1,1 0,0 0,-1-1,1 1,-1 0,1-1,0 0,0 1,-1-1,1 0,0-1,0 1,-1 0,1-1,0 1,-1-1,1 0,0 0,-1 0,1 0,-1 0,0-1,1 1,-1-1,2-1,143-112,-98 74,-26 21,0 0,2 1,0 1,1 2,1 0,1 1,-26 14,0 0,0-1,0 1,0 0,0 0,0 0,0 0,0 1,1-1,-1 0,0 1,0 0,1-1,-1 1,0 0,0 0,1 0,-1 1,0-1,0 0,1 1,-1 0,0-1,0 1,0 0,0 0,0 0,0 0,0 1,0-1,0 0,-1 1,1 0,0-1,-1 1,1 0,-1 0,0-1,0 1,0 0,0 0,0 1,0-1,0 0,0 0,-1 0,1 0,-1 1,-1 221,-2-167,-2-1,-2 0,-2 0,-3-1,-3-1,-13 31,20-59,-1-1,-2 0,-1 0,-1-1,0-1,-2 0,-1-1,-2 1,16-20,0-1,-1 1,1-1,0 1,-1-1,0 0,0 0,1 0,-1 0,0-1,0 1,-1-1,1 0,0 0,0 0,-1 0,1 0,0-1,-1 0,1 1,-1-1,1-1,0 1,-1 0,1-1,-1 0,1 1,0-1,0 0,-1-1,1 1,0-1,0 1,0-1,1 0,-1 0,0 0,1-1,-1 1,1-1,0 1,0-1,0 0,0 1,0-1,0 0,0-3,-3-11,1 0,1 0,1 0,0-1,1 1,1 0,1-1,0 1,2 0,0-1,0 1,4-7,0 3,1 0,1 1,0 0,2 0,0 1,1 1,1-1,12-10,-4 4</inkml:trace>
  <inkml:trace contextRef="#ctx0" brushRef="#br0" timeOffset="1470.264">2005 21,'2'29,"-1"-1,-1 1,-2 0,-1-1,-1 0,-5 19,7-37,-7 31,-1-1,-3-1,0 0,-3-1,-1-1,-2 0,-2-1,-1-1,-1-1,-2-1,-3 1,9-17,19-17,0-1,0 1,0 0,0 0,0-1,0 1,0 0,0 0,0-1,0 1,0 0,0 0,0 0,0-1,0 1,0 0,0 0,-1-1,1 1,0 0,0 0,0-1,0 1,0 0,0 0,-1 0,1-1,0 1,0 0,0 0,-1 0,1 0,0 0,0 0,0-1,-1 1,1 0,0 0,0 0,-1 0,1 0,0 0,7-14,1-1</inkml:trace>
  <inkml:trace contextRef="#ctx0" brushRef="#br0" timeOffset="1937.891">1892 417,'39'106,"-37"-103,1 0,-1 0,1-1,-1 1,1 0,0-1,0 0,0 0,0 0,0 0,0 0,1-1,-1 1,1-1,-1 0,1 0,0 0,-1-1,1 1,0-1,-1 0,1 0,0 0,0 0,-1-1,1 1,0-1,-1 0,1 0,16-8,-1-1,0 0,-1-1,0-1,-1 0,0-2,-1 0,0-1,-1 0,-1-1,-1-1,0 0,-1-1,8-16,8-16,-2 0,-3-2,-1-1,6-29,-21 61,3-3,-11 35,-10 41,9-47,-17 75,3 0,3 2,4-1,2 60,9 17,8-147,-4-16</inkml:trace>
  <inkml:trace contextRef="#ctx0" brushRef="#br0" timeOffset="3252.445">2682 360,'-154'275,"123"-227,93-135,-45 66,0 0,1 1,2 1,-1 1,2 0,1 2,0 1,1 0,24-11,-41 23,0 0,0 0,0 1,0 0,1 0,-1 0,1 1,-1 0,1 0,0 0,-1 1,1 0,0 1,-1-1,1 1,3 1,-11-1,1 0,0 1,0-1,0 0,-1 0,1 0,-1 0,1 0,-1 0,1 0,-1 0,0 0,1 0,-1 0,0 0,0 0,0-1,1 1,-1 0,0-1,0 1,0 0,0-1,0 1,0-1,-1 0,1 1,0-1,0 0,0 1,0-1,0 0,0 0,-1 0,1 0,0 0,0 0,0-1,0 1,0 0,-1-1,0 2,-10 2,1 1,0 0,0 1,0 0,0 0,1 2,0-1,0 1,1 0,0 1,0 0,1 1,0 0,0 0,-1 3,9-9,-1-1,1 1,0 0,1-1,-1 1,0-1,1 1,-1-1,1 1,0-1,0 1,0-1,0 0,0 1,0-1,1 0,-1 0,1 0,0 0,0 0,-1 0,1 0,0-1,0 1,1-1,-1 1,0-1,0 0,2 1,12 11,95 90,-81-97,-21-13</inkml:trace>
  <inkml:trace contextRef="#ctx0" brushRef="#br0" timeOffset="3718.578">2739 191,'5'-5,"1"3,-5 2,-2 6,-2 7,-4 1,-2 3,1 3,-3 3,1 3,-4-3,2-1,2 0,-2-2,7-6,3-5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36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564 132,'0'424,"-25"-168,-6-1,25-227,0-23</inkml:trace>
  <inkml:trace contextRef="#ctx0" brushRef="#br0" timeOffset="318.407">28 330,'73'-43,"2"4,2 3,1 3,1 4,2 3,68-12,175-41,-275 72,-31 10</inkml:trace>
  <inkml:trace contextRef="#ctx0" brushRef="#br0" timeOffset="736.214">1129 611,'-24'32,"2"1,2 1,1 1,1 1,2 0,-9 31,23-62,1-1,-1 1,1-1,0 1,0 0,1-1,-1 1,1 0,0 0,0-1,1 1,-1 0,1 0,0-1,0 1,1-1,-1 1,1-1,0 1,0-1,1 0,-1 0,1 0,0 0,0-1,0 1,1-1,-1 0,1 0,0 0,-1 0,1 0,1-1,-1 0,0 0,1 0,-1 0,1-1,-1 0,2 1,1-1,1-1,-1 1,0-1,1 0,-1-1,0 0,0 0,1-1,-1 1,0-2,0 1,-1-1,1 0,0 0,-1-1,0 0,0 0,0 0,0-1,-1 0,0 0,0 0,2-3,2-3,-1 1,0-2,0 1,-1-1,-1 0,0 0,0-1,-1 0,-1 0,0 0,-1 0,0-4,-1 2,-1 0,0 0,-1-1,0 1,-2 0,0-1,0 1,-4-9,5 19,-1 1,1-1,-1 1,0-1,0 1,-1 0,1 0,-1 0,0 0,0 1,0-1,0 1,-1 0,1 0,-1 0,0 0,0 1,0-1,0 1,-1 0,1 0,0 0,-1 1,1 0,-1 0,0 0,1 0,-1 1,-1 0,2-1,0 1,1 0,-1 1,0-1,1 0,-1 1,1 0,-1 0,1 0,-1 0,1 1,-1-1,1 1,0 0,0 0,0 0,0 0,0 1,1-1,-1 1,1 0,-1 0,1 0,-7 14</inkml:trace>
  <inkml:trace contextRef="#ctx0" brushRef="#br0" timeOffset="1248.558">1638 696,'-13'7,"1"0,0 1,1 0,-1 1,2 0,-1 1,2 0,-1 1,1 0,1 0,0 1,0 0,1 0,1 1,0 0,1 0,0 0,1 1,1 0,0-1,-1 11,5-18,0-1,1 0,-1 0,1 0,0 1,0-2,1 1,-1 0,1 0,0-1,1 1,-1-1,1 0,-1 0,1-1,1 1,-1-1,0 0,1 0,-1 0,1 0,0-1,0 0,0 0,0 0,1-1,-1 1,0-1,1-1,-1 1,0-1,1 0,-1 0,1 0,-1-1,0 0,1 0,-1 0,0-1,0 0,1 0,14-9,-1-1,0-1,-1-1,-1 0,0-2,-1 0,-1 0,-1-2,3-4,1-1,-1 0,-2-2,0 0,-2 0,-1-1,-1-1,-1 0,-1-1,-2 0,-1 0,0 0,-3-1,0 0,-2 0,-1 0,-1 0,-2 1,-1-4,2 17,-2-1,0 1,-1 0,0 0,-1 0,-1 1,0 0,-1 0,6 10,0 1,0 0,0-1,0 1,-1 0,1 0,-1 1,0-1,0 0,0 1,0 0,0 0,-1 0,1 0,-1 0,1 1,-1-1,0 1,0 0,1 0,-1 0,0 1,0 0,0-1,0 1,0 0,0 1,0-1,1 1,-1 0,0 0,0 0,0 0,0 1,-10 6,1 0,0 0,0 1,1 1,0 0,1 0,0 2,1-1,0 1,1 1,0-1,1 2,1-1,0 1,0 0,2 1,-1-1,-1 14,3-12,2 1,0-1,0 0,2 1,0-1,1 1,1-1,0 0,1 1,1-1,0 0,1-1,1 1,0-1,2 0,-1-1,2 0,0 0,0-1,2 0,-1 0,1-1,1-1,1 0,-1 0,1-1,1-1,0 0,0-1,1-1,0 0,0-1,1-1,0 0,-1-1,2 0,6-1,4-1</inkml:trace>
  <inkml:trace contextRef="#ctx0" brushRef="#br0" timeOffset="2354.073">2343 640,'-18'2,"0"1,1 1,0 1,0 0,0 1,0 1,1 0,0 2,1-1,0 2,0 0,1 1,0 1,1 0,-10 11,20-19,0 0,1 0,-1 0,1 0,0 0,0 0,0 0,1 1,0-1,-1 1,2-1,-1 1,0 0,1-1,0 1,0 0,0-1,1 1,0-1,0 1,0 0,0-1,0 0,1 1,0-1,0 0,0 0,1 0,-1 0,1 0,0 0,0-1,0 0,1 1,-1-1,1 0,0-1,-1 1,1-1,0 1,1-1,-1-1,0 1,1 0,-1-1,1 0,3 1,2-1,1 0,0 0,-1-1,1 0,0-1,-1 0,1-1,-1 0,1-1,-1 0,0 0,0-1,0-1,0 0,-1 0,0 0,0-1,-1-1,1 0,-1 0,-1 0,1-1,-1 0,-1 0,5-7,90-146,-91 151,-16 32,3-13,1-5,1 1,-1-1,1 1,-1 0,1 0,1 0,-1-1,1 1,0 0,0 0,0 0,0 0,1 0,0 0,0 0,0-1,1 1,0 0,0-1,0 0,0 1,1-1,-1 0,1 0,0 0,0 0,1-1,-1 1,1-1,0 0,0 0,0 0,0-1,0 1,1-1,-1 0,1 0,-1 0,1-1,0 0,0 0,0 0,3 0,2-4,0-1,0 0,-1-1,0 0,1 0,-2-1,1 0,-1 0,0-1,0 0,-1-1,0 0,0 0,-1 0,0-1,0 0,-1 0,0 0,-1-1,0 0,0 0,-1-1,20-34,-23 45,0 1,0-1,0 0,1 1,-1-1,0 0,0 1,0-1,1 0,-1 0,0 1,0-1,1 0,-1 0,0 1,1-1,-1 0,0 0,1 0,-1 0,0 0,1 1,-1-1,0 0,1 0,-1 0,0 0,1 0,-1 0,0 0,1 0,-1 0,0 0,1 0,-1 0,0-1,1 1,-1 0,0 0,1 0,-1 0,0-1,1 1,-1 0,0 0,0 0,1-1,-1 1,0 0,0 0,0-1,1 1,-1 0,0-1,0 1,0-1,3 38,-3-33,0 2,11 90,-11-94,1 0,0 1,0-1,0 0,0 1,0-1,0 0,0 0,1 0,-1 0,1 0,0 0,0-1,-1 1,1 0,0-1,1 0,-1 1,0-1,0 0,0 0,1 0,-1 0,0-1,1 1,-1 0,1-1,-1 0,1 0,-1 0,1 0,-1 0,1 0,-1 0,1-1,0 0,6-3,1-1,-1 0,0-1,-1 0,1 0,-1-1,-1 0,1-1,-1 1,0-1,-1-1,0 1,0-1,-1 0,0-1,-1 1,0-1,0 0,0-5,13-20,19-24,-35 59,-1 0,1 1,0-1,0 0,-1 1,1-1,0 0,-1 1,1-1,0 1,-1-1,1 1,-1-1,1 1,-1 0,1-1,-1 1,1-1,-1 1,0 0,1 0,-1-1,0 1,0 0,1-1,-1 1,0 0,0 0,0 0,0-1,0 1,0 0,0 0,0-1,0 1,0 0,-1 0,1-1,0 1,-1 0,2 0,1 37,3 0,1 0,2-1,1 0,4 6,87 296,-94-313,-2 0,-1 1,0 0,-2-1,-2 1,0 0,-1-1,-2 1,-1-1,-1 0,-1 0,-1-1,-1 0,-7 11,-5 2,-1 0,-3-2,0-1,-3 0,-1-2,-27 24,-7-17,61-40,0 1,0-1,0 0,0 0,1 0,-1 0,0 0,0 0,0 0,0 0,0-1,0 1,0-1,1 0,-1 1,0-1,1 0,-1 0,0 0,1 0,-1 0,1-1,-1 1,1 0,0-1,0 1,-1-1,1 1,0-1,0 1,0-1,1 0,-1 0,0 1,1-1,-1 0,1-1,-3-12,1-1,1 1,1-1,0 0,1 1,0-1,1 1,1-1,1 1,0 0,1 0,0 1,2-1,5-9,138-246,-141 252,1 1,0 0,2 1,-1 0,2 1,0 1,1-1,1 2,0 0,0 1,1 1,1 0,0 1,1 1,-1 0,2 2,-1 0,6 3</inkml:trace>
  <inkml:trace contextRef="#ctx0" brushRef="#br0" timeOffset="3673.332">0 1458,'153'-43,"1"6,9 6,503-67,657-81,-869 124,-33 47,-397 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4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70,'33'0,"-1"2,1-2,-1-2,0-1,1-1,-2-2,27-8,99-28,-155 42,-1 0,1-1,-1 1,0 0,1 0,-1 0,1 0,-1 0,0 0,1 1,-1-1,1 0,-1 1,0-1,1 1,-1-1,0 1,0 0,1-1,-1 1,0 0,0 0,0 0,0 0,0 0,0 0,0 0,0 0,-1 0,1 1,0-1,-1 0,1 0,0 1,-1-1,0 0,1 1,-1-1,0 1,0-1,0 0,0 1,0-1,0 1,0-1,0 1,0-1,-1 0,0 2,-14 74,14-76,-86 220,-59 157,111-276,33-102,2-11</inkml:trace>
  <inkml:trace contextRef="#ctx0" brushRef="#br0" timeOffset="302.504">57 465,'24'0,"12"0,6 0,0 0,-3 5,-2 1,-3 0,-3 4,-2-1,-5 0</inkml:trace>
  <inkml:trace contextRef="#ctx0" brushRef="#br0" timeOffset="571.124">706 634,'-5'29,"4"9,1-6,6-9,2-8</inkml:trace>
  <inkml:trace contextRef="#ctx0" brushRef="#br0" timeOffset="1052.321">904 211,'35'-28,"-19"14,0 1,1 1,1 0,0 1,0 1,1 0,0 2,0 0,9-1,-25 8,0 1,1-1,-1 1,0 0,0 0,1 0,-1 0,0 1,0-1,1 1,-1 0,0 0,0 0,0 0,0 1,0-1,0 1,0 0,-1 0,1 0,-1 0,1 0,-1 0,0 1,0-1,0 1,0 0,0-1,0 1,-1 0,0 0,1 0,-1 0,0 0,0 1,-1-1,1 0,-1 0,0 1,1-1,-1 0,-1 0,1 1,0-1,-1 0,0 0,0 1,0-1,0 1,-6 18,0-1,-1 0,-2 0,0-1,-1 0,0-1,-9 9,11-13,-104 161,110-171,0 0,0 0,1 0,-1 0,1 0,1 1,-1-1,1 1,-1-1,2 1,-1-1,1 1,0 0,0-1,0 1,1 0,0-1,0 1,0-1,1 1,-1-1,1 1,1-1,-1 0,1 0,0 0,0-1,0 1,1-1,0 1,0-1,0 0,0 0,0-1,1 0,0 1,0-1,0-1,0 1,0-1,0 0,1 0,-1 0,1-1,3 1,3-2,-1-1,0 0,0 0,0-1,-1-1,1 0,0 0,-1-1,0 0,0-1,0 0,8-6,7-3</inkml:trace>
  <inkml:trace contextRef="#ctx0" brushRef="#br0" timeOffset="1318.059">1694 606,'-19'28,"-7"16,-3-2,3-1,6-9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4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0,'31'18,"-4"-9,1 0,1-2,0-2,0 0,0-2,0-1,4-1,701-3,-427 29,394-26,-211-1,-173-28,484 28,-405 29,2087-30,-2482 1,2-1,0 0,0 1,0 0,0 0,0 0,0 0,0 0,0 0,0 1,-1 0,1-1,0 1,0 0,0 1,-1-1,1 0,0 1,-1-1,1 1,-1 0,0 0,0 0,1 0,-1 0,-1 0,3 3,-4 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1,'0'9,"0"9,-5 5,-1 4,-5 2,0 1,-4 0,-3-4,-4-3,2 0,0 0,-2-2,3-2,0-3,-2 1,-2 1,4-2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57,'14'0,"10"-4,5-3,3 1,1 2,-1 0,0 2,-2 1,-1 0,-5-3,-2-3,0 1,1 2,2 0,1 2,-9 1,-11 6,-8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26,'24'0,"22"0,9 0,-1 0,-5-5,-5-1,-6 0,-5 1,-7 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0,'-24'29,"-13"19,-5 1,1-3,1-4,4-10,7-4,14-9,9-6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0,-6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1,'38'4,"28"3,6-1,-3-2,-9-5,-10-3,-9-1,-6 1,-4 0,-8 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0,'-22'312,"-12"-58,29-206,-3-1,-2-1,-1 0,-7 11,18-52,5-10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0,'-19'34,"-1"10,6-1,7-9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182 176,'-16'8,"0"0,1 1,0 1,1 1,0 0,1 1,0 0,0 1,2 1,-1 0,2 0,-1 2,10-14,0 0,0 0,0-1,0 1,0 0,0 0,1 0,-1 0,1 0,0 0,-1 0,1 0,0 0,0 1,0-1,0 0,1 0,-1 0,0 0,1 0,0 0,-1 0,1 0,0 0,0-1,0 1,0 0,0 0,1-1,-1 1,0-1,1 1,-1-1,1 1,0-1,-1 0,1 0,0 0,0 0,0 0,0 0,0-1,0 1,44 17,-34-14,0 0,0 0,-1 2,0-1,0 2,0-1,-1 1,0 1,0 0,-4-2,-1 0,1 0,-1 0,-1 1,1-1,-1 1,0 0,-1 1,0-1,0 1,0-1,-1 1,0 0,-1 0,0 0,0 0,-1 0,0 0,0 0,-1 0,0 0,0 0,-1 0,0 0,0 0,-1-1,0 1,0-1,-1 0,0 0,0 0,0 0,-1-1,0 1,-1-2,0 1,1 0,-2-1,-2 2,4-3,0-1,-1 1,1-1,-1-1,1 1,-1-1,0 0,0 0,0-1,0 1,0-1,0-1,-1 1,1-1,0 0,-2-1,-16-3</inkml:trace>
  <inkml:trace contextRef="#ctx0" brushRef="#br0" timeOffset="254.028">98 148,'43'-15,"33"-9,10-5,-2 1,-10 7,-12 6,-12 6,-10 4,-7 3,-9 2</inkml:trace>
  <inkml:trace contextRef="#ctx0" brushRef="#br0" timeOffset="782.556">605 740,'9'-17,"-1"1,2 0,0 1,1 0,0 0,1 1,1 1,0 0,12-8,-21 18,17-17,1 2,2 0,-1 2,2 1,0 0,1 2,0 1,25-8,-35 14,-14 4,0 1,0 0,0-1,0 1,0 0,1 0,-1 1,0-1,1 0,-1 1,0-1,1 1,-1 0,1 0,-1 0,1 0,-1 0,1 0,-1 1,0-1,1 1,-1 0,2 0,-11 64,7-63,0 0,-1 0,1 0,0 1,0-1,1 0,-1 0,0 0,1 0,-1 0,1 0,0 0,0-1,-1 1,1 0,0 0,1 0,-1-1,0 1,0 0,1-1,-1 0,1 1,-1-1,1 0,0 1,0-1,-1 0,1 0,0-1,0 1,0 0,0-1,0 1,0-1,0 1,0-1,0 0,0 0,0 0,0 0,0 0,0 0,2-1,93-21,-81 16,-7 2,-1 0,1 1,0 0,0 1,0 0,1 0,-1 0,0 2,1-1,-1 1,0 0,6 1,-11 2,-1 1,1-1,-1 0,0 1,0 0,0 0,-1 0,1 0,-1 0,0 0,0 1,0-1,-1 1,1-1,-1 1,0 0,-1-1,1 1,-1 0,0 0,0 0,0-1,-1 1,1 0,-1 0,-1 2,1 6,0 12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1,'0'16,"-1"1,-1 0,-1-1,0 0,-2 1,1-1,-2-1,0 1,-1-1,-1 0,-8 12,-131 242,146-268,1 1,-1-1,0 1,0 0,1-1,-1 1,1 0,-1-1,1 1,0 0,-1 0,1-1,0 1,0 0,0 0,1 0,-1-1,0 1,1 0,-1 0,1-1,0 1,-1-1,1 1,0 0,0-1,0 1,0-1,0 0,0 1,1-1,-1 0,0 0,1 0,-1 1,1-2,-1 1,1 0,-1 0,1 0,0-1,-1 1,1-1,0 1,0-1,-1 0,1 0,0 1,0-1,0-1,21 3,-1-1,0-1,1-2,-1 0,0-1,0-1,0-1,-1-1,9-4,-5 1</inkml:trace>
  <inkml:trace contextRef="#ctx0" brushRef="#br0" timeOffset="1184.295">498 424,'35'-8,"1"1,-1 2,1 1,0 1,3 3,-38-1,0 1,1-1,-1 1,1-1,-1 1,0 0,1 0,-1 0,1-1,-1 1,0 1,1-1,-1 0,1 0,-1 0,1 1,-1-1,0 1,1-1,-1 1,0-1,0 1,1 0,-1 0,0 0,0 0,0 0,0 0,0 0,0 0,0 0,0 0,-1 0,1 0,0 1,-1-1,1 0,-1 1,1-1,-1 0,1 1,-1-1,0 1,0-1,0 1,0-1,0 1,-95 79,11-13,82-66,1 0,-1 0,1 1,0-1,-1 0,1 0,0 1,1-1,-1 1,0-1,1 0,-1 1,1-1,0 1,0 0,0-1,0 1,0-1,1 1,-1-1,1 1,-1-1,1 0,0 1,0-1,0 0,0 1,1-1,-1 0,1 0,-1 0,1 0,-1 0,1-1,0 1,0 0,0-1,0 1,0-1,1 0,-1 0,0 0,1 0,-1 0,0 0,1-1,-1 1,1-1,-1 1,1-1,-1 0,3 0,5 0,-1 0,0-1,1 0,-1 0,0-1,0 0,0-1,0 0,0 0,-1-1,2-1,3 0,10-4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92,'59'-41,"-50"37,18-6,0 1,0 2,1 0,0 2,1 1,-1 1,1 2,0 1,-1 1,23 4,-48-4,0 0,0 0,0 0,-1 0,1 1,0 0,-1-1,1 1,-1 0,0 0,0 0,1 0,-1 1,0-1,-1 1,1-1,0 1,-1-1,0 1,1 0,-1 0,0 0,0 0,-1 0,1 0,-1 0,1 0,-1 0,0 0,0 0,0 0,-1 0,1 0,-1 0,0 0,1 0,-1 0,0 0,-1 0,1-1,-1 1,1 0,-1-1,0 1,0-1,0 0,0 1,0-1,0 0,-1 0,1-1,-1 1,-178 184,77-80,102-104,0 1,0-1,0 0,0 1,1-1,-1 1,1-1,0 1,-1 0,1 0,0 0,1 0,-1-1,1 1,-1 0,1 0,0 0,0 0,0 0,0 0,1 0,-1 0,1 0,0 0,-1 0,1 0,1 0,-1-1,0 1,1 0,-1-1,1 1,0-1,0 0,0 0,0 1,0-1,1 0,-1-1,0 1,1 0,-1-1,1 1,0-1,0 0,-1 0,1 0,3 0,15 2,1-2,-1-1,0 0,0-2,1 0,-1-1,0-2,10-3,-7 3</inkml:trace>
  <inkml:trace contextRef="#ctx0" brushRef="#br0" timeOffset="615.353">593 543,'122'-96,"-75"52,107-53,-125 83,-28 13,0-1,0 1,0 0,0 0,1 0,-1 0,1 0,-1 0,0 0,1 1,0-1,-1 1,1-1,-1 1,1-1,0 1,-1 0,1 0,0 0,-1 0,1 0,0 0,-1 0,1 0,-1 1,1-1,0 1,-1-1,1 1,-1 0,1-1,-1 1,1 0,-1 0,0 0,1 0,-1 0,0 0,0 1,0-1,0 0,1 2,-6 35,3-35,0 1,0-1,0 0,0 1,1-1,-1 1,1-1,0 1,0-1,1 1,-1-1,1 1,-1-1,1 0,0 1,0-1,1 0,-1 0,1 0,0 2,2-4,0 0,0 1,0-2,0 1,1 0,-1-1,0 0,0 1,0-2,1 1,-1 0,0-1,0 0,0 0,0 0,0-1,0 1,0-1,0 0,0 0,-1 0,1-1,-1 1,1-2,12-4,130-55,-144 62,-1 1,1 0,-1-1,1 1,0 0,-1 0,1 0,-1 0,1 1,0-1,-1 0,1 1,-1-1,1 1,-1-1,1 1,-1 0,1 0,-1-1,0 1,1 0,-1 0,0 0,0 1,0-1,0 0,0 0,0 1,0-1,0 0,0 1,-1-1,1 1,0-1,-1 1,0-1,1 1,-1 0,0-1,0 1,0-1,0 1,-8 77,4-57,1 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1,'2'1,"0"0,0 1,0 0,0 0,-1-1,1 1,-1 0,1 0,-1 0,0 1,1-1,-1 0,0 0,-1 1,1-1,0 0,-1 1,1-1,-1 1,0-1,0 1,0-1,0 1,0 1,-2 13,-1-1,0 1,-1-1,-1 0,0 0,-2 0,1-1,-2 0,-8 13,2-1,-70 171,75-176,7-19,-1-1,2 1,-1-1,0 1,1 0,-1 0,1 0,0 0,0 0,0 0,0 0,0 0,1 1,0-1,-1 0,1 0,0 0,1 1,-1-1,0 0,1 0,0 0,0 0,0 0,0 0,0 0,1 0,-1 0,1 0,0 0,0-1,0 1,0-1,0 0,0 1,3 1,4-2,0 0,1 0,-1-1,0 0,1 0,-1-1,1 0,-1-1,0 0,1-1,-1 0,0 0,0-1,0 0,0-1,-1 1,2-2,42-12,61-15,-89 26</inkml:trace>
  <inkml:trace contextRef="#ctx0" brushRef="#br0" timeOffset="1988.299">641 453,'0'4,"0"12,-5 8,-1 4,0 2,-4 2,0-1,2-5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26.3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29,'0'0,"1"0,0 0,-1 0,1-1,0 1,-1 0,1 0,0-1,-1 1,1 0,0-1,-1 1,1 0,-1-1,1 1,-1-1,1 1,-1-1,1 0,-1 1,1-1,-1 1,0-1,0 0,1 1,-1-1,0 0,0 1,1-1,-1 0,0 1,0-1,0 0,0 0,0 1,0-1,0 0,0 1,-1-1,1 0,0 0,0 1,-1-1,1 1,0-1,0 0,-1 1,1-1,-1 0,1 1,-1-1,0 1,167 27,1-8,0-6,1-8,63-9,-68 2,1108 0,-419-27,-542 30,-311-1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1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0,'-4'24,"-12"17,-3 8,2-2,-1-2,3-5,-2-9,3-5,-1-7,2-2,-2-4,2 1,-2-2,-3 2,-4 3,-2-2,3-2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59,'24'-9,"17"-4,7 1,0 2,-4 3,-4 2,-4 3,-3 1,-8 6,-13 2,-8 4,-5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1,'43'4,"29"-2,6-2,-9-1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1,'-29'56,"13"-30,2 2,0 0,2 1,2 0,0 0,2 1,1 1,1 0,6-26,0 0,0 0,0 1,0-1,1 0,0 0,0 1,1-1,-1 0,1 0,0 0,0-1,1 1,0 0,-1-1,1 0,1 0,-1 1,1-2,-1 1,1 0,0-1,1 0,-1 0,1 0,-1 0,1-1,0 0,-1 0,1 0,1 0,-1-1,0 0,0 0,0 0,1-1,1 0,1 0,0 0,-1-1,1 0,0 0,-1-1,1 0,-1 0,1-1,-1 0,0 0,0-1,-1 0,1 0,-1-1,0 1,0-1,0-1,-1 1,1-1,-1 0,-1 0,1-1,-1 1,0-2,2-2,0 0,-1-1,0 1,0-1,-2-1,1 1,-1 0,-1-1,0 0,-1 1,0-1,-1 0,0 0,-1 1,-1-9,1 12,-1 1,0 0,0-1,0 1,-1 0,-1 0,1 0,-1 1,0-1,0 1,-1 0,0 0,0 0,0 1,-1 0,0 0,0 0,0 1,0 0,-1 0,0 0,0 1,-5-2,-9 0</inkml:trace>
  <inkml:trace contextRef="#ctx0" brushRef="#br0" timeOffset="288.452">465 395,'0'15,"0"9,0 1</inkml:trace>
  <inkml:trace contextRef="#ctx0" brushRef="#br0" timeOffset="716.156">606 29,'9'0,"-1"1,1 0,0 0,0 1,-1 0,1 1,-1 0,0 0,0 1,0 0,1 0,-7-2,0-1,0 0,1 1,-1-1,0 1,0 0,-1 0,1-1,0 1,-1 0,1 1,-1-1,1 0,-1 0,0 1,0-1,0 0,0 1,-1-1,1 1,0 0,-1-1,0 1,0-1,0 1,0-1,0 1,0 0,-1-1,1 1,-1-1,0 1,0-1,0 1,0-1,0 0,0 1,-2 0,-62 76,56-71,0 1,0 1,1-1,0 1,0 1,1-1,1 1,0 1,1-1,-4 10,8-17,0-1,1 1,-1 0,1 0,0 0,0 0,0-1,0 1,1 0,0 0,0-1,0 1,0 0,0-1,1 1,-1-1,1 1,0-1,0 0,0 0,1 1,-1-2,1 1,0 0,-1-1,1 1,1-1,-1 0,0 0,0 0,1 0,-1 0,1-1,-1 0,1 0,0 0,0 0,-1 0,1-1,0 1,0-1,0 0,0-1,-1 1,1 0,4-2,102-26,-91 17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0,'0'24,"0"18,0 6,0 0,-5-3,-1-5,0-4,1-4,1-2,2-11,6-14,2-7</inkml:trace>
  <inkml:trace contextRef="#ctx0" brushRef="#br0" timeOffset="440.681">281 29,'-28'19,"-10"12,1 4,13-3,9-2,13-7,7-1,6-6,3 0,2-3,0 2,1-3,-2 2,1-1,-2 1,-4-1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1,'5'38,"1"27,0 8,-1 1,-2-8,-5-10,-3-9,-1-9,1-6,2-3,0-1,2-2,0 0,-4 1,-1 0,0 0,1-4</inkml:trace>
  <inkml:trace contextRef="#ctx0" brushRef="#br0" timeOffset="730.141">52 424,'5'5,"0"-1,1 0,0 0,-1 0,2-1,-1 1,0-1,1-1,-1 1,1-1,-1-1,1 1,0-1,0 0,0-1,0 1,0-1,0-1,0 1,0-1,0-1,-1 1,1-1,0 0,-1-1,1 1,-1-1,6-4,10-17,-2-2,0 0,-1-2,-2 0,-1 0,11-30,-10 25,67-149,-110 295,11-47,-3 11,3 1,4 1,3 0,3 3,5-65,-1 0,2-1,0 1,1-1,1 1,1-1,0 0,1 0,0 0,2-1,1 3,-8-17,1 0,-1 0,1 1,-1-1,1 0,-1 0,1 0,0 0,0 0,-1 0,1 0,0-1,0 1,0 0,0 0,0 0,0-1,0 1,0-1,0 1,0-1,0 1,1-1,-1 0,0 1,0-1,0 0,1 0,-1 0,0 0,0 0,0 0,1 0,-1 0,1-1,5-7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1.1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1 115,'1253'0,"-631"27,388-26,-142-28,122 43,179-4,-781-13,452-28,-274 18,31-8,-180-5,-34-5,120-1,935 31,-1118 27,24-27,-80 27,111-28,-118-29,415 29,1553 0,-1865 29,217 51,-219-46,57-35,-101-29,-92 20,-87-3,-1 6,98 8,-68 1,362-2,-232 27,-61-14,-87-1,0-6,9-7,-111 1,276-30,-1 2,593 29,-743-29,113 27,-101-26,129 15,-157-1,0 7,19 7,-66 0,129 27,7-28,-219-5,28 4,-48 10,-5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2.3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0 227,'435'-97,"-152"63,-164 24,1 6,52 6,-29 0,1775-2,-1576-26,-127 1,-74 7,134 1,361 19,-611-2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26,'19'5,"16"-4,7-1,1-1,-2 0,-3-1,-3 1,-3-4,-2-2,-1 1,-1 1,-6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17,'38'5,"28"-3,6-2,-3-2,-9 1,-15-5,-10-1,-11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4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1,'1'100,"-13"248,-28-88,35-219,-27 108,32-149,0-1,0 1,-1 0,1-1,0 1,0 0,0-1,-1 1,1 0,0-1,0 1,-1 0,1-1,0 1,-1 0,1 0,0-1,-1 1,1 0,0 0,-1 0,1-1,0 1,-1 0,1 0,-1 0,1 0,0 0,-1 0,1 0,-1 0,1 0,0 0,-1 0,1 0,-1 0,1 0,4-14</inkml:trace>
  <inkml:trace contextRef="#ctx0" brushRef="#br0" timeOffset="314.912">114 1,'4'5,"17"1,9 0,5-1,5-2,1-1,-2-1,3 0,-2-1,-3 0,-2-1,-3 1,-2 0,-1 0,0 0,-11 0,-13 0,-7 0</inkml:trace>
  <inkml:trace contextRef="#ctx0" brushRef="#br0" timeOffset="565.446">1 423,'33'5,"26"2,8-1,-3-1,-8-2,-8-5,-8-4,-6 1,-3 0,-3 1,-6 1</inkml:trace>
  <inkml:trace contextRef="#ctx0" brushRef="#br0" timeOffset="826.471">621 509,'-4'43,"-3"19,1 4,-3-5,-1-7,1-9,3-12</inkml:trace>
  <inkml:trace contextRef="#ctx0" brushRef="#br0" timeOffset="1128.399">594 480,'38'-5,"22"-1,2-5,-6 0,-7 1,-7 3,-7 2,-8 7,-9 8,-13 3,-6-2</inkml:trace>
  <inkml:trace contextRef="#ctx0" brushRef="#br0" timeOffset="1366.955">621 706,'39'0,"22"0,5 0,-3 0,-13-5,-10-1,-12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1 868,'11'-127,"-8"116,1-7,1-1,1 1,1 1,0-1,1 1,1 0,0 1,6-6,20-25,2 3,1 0,39-31,-64 63,-10 8,0 0,0 1,0-1,1 0,-1 1,1 0,0 0,0 0,0 0,1 1,-1-1,1 1,-1 0,1 1,0-1,-1 1,1 0,0 0,0 0,0 1,0 0,0 0,0 0,0 0,0 1,0 0,-2 4,1-1,-1 2,0-1,0 0,-1 1,0-1,0 1,0-1,-1 1,1 0,-1 0,-1 0,1 0,-1 0,0 0,-1 0,1 0,-1 0,0 1,-12 60,9-57,2-1,-1 1,2 0,-1 0,1 0,1 0,0 0,0 1,1-1,0 0,2 4,-3-13,0 0,0-1,0 1,0 0,1 0,-1 0,0-1,0 1,1 0,-1-1,1 1,-1 0,1-1,-1 1,1 0,-1-1,1 1,-1-1,1 1,0-1,-1 1,1-1,0 0,-1 1,1-1,0 0,0 0,-1 1,1-1,0 0,0 0,-1 0,1 0,0 0,0 0,0 0,-1 0,1 0,0 0,0 0,-1-1,1 1,0 0,0-1,-1 1,1 0,0-1,-1 1,1-1,0 1,-1-1,1 1,-1-1,1 1,-1-1,38-39,-30 30,203-194,-86 97,-124 106,0-1,0 1,0 0,0 0,0 1,0-1,0 0,0 0,0 0,1 1,-1-1,0 1,0-1,1 1,-1-1,0 1,1 0,-1 0,0-1,1 1,-1 0,0 0,1 0,-1 1,1-1,-1 0,0 0,1 1,-1-1,0 1,0-1,1 1,-1-1,0 1,0 0,0 0,0 0,0 0,0-1,0 1,0 1,0-1,0 0,0 0,-1 0,1 0,0 0,-1 1,1-1,-1 0,0 1,1-1,-1 0,0 1,0-1,1 0,-1 1,-2 14,-1 1,0-1,0 0,-2 0,0 0,-1-1,-1 0,0 0,-8 12,5-8,2 0,0 0,1 1,0 0,2 0,1 0,-2 18,6-37,-1 1,1 0,0-1,0 1,0-1,0 1,0-1,0 1,0 0,0-1,1 1,-1-1,0 1,1-1,0 1,-1-1,1 1,0-1,0 0,-1 1,1-1,0 0,0 0,1 0,-1 0,0 1,0-2,1 1,-1 0,0 0,1 0,-1-1,1 1,-1 0,1-1,-1 1,1-1,-1 0,1 0,-1 1,1-1,0 0,-1 0,1-1,-1 1,1 0,-1 0,1-1,-1 1,1-1,-1 1,1-1,-1 0,1 0,-1 1,0-1,1-1,21-12,-2-3</inkml:trace>
  <inkml:trace contextRef="#ctx0" brushRef="#br0" timeOffset="549.478">1300 360,'-13'2,"1"1,-1 0,1 1,0 0,0 1,0 0,0 1,1 1,0-1,0 2,-8 7,7-7,0 0,1 0,-1 1,2 0,-1 1,1 0,1 1,0 0,0 0,1 1,1 0,0 1,0-1,1 1,1 0,0 1,1-1,0 4,4-14,1-1,-1 1,0 0,1-1,0 1,0 0,0-1,0 1,0-1,0 1,1-1,-1 0,1 1,-1-1,1 0,0 0,0 0,0 0,0-1,0 1,1-1,-1 1,0-1,1 1,-1-1,1 0,0 0,-1-1,1 1,-1 0,1-1,0 0,0 1,-1-1,1 0,0-1,0 1,-1 0,1-1,0 1,-1-1,1 0,0 0,-1 0,1 0,-1 0,0-1,1 1,-1-1,2-1,143-112,-98 74,-26 21,0 0,2 1,0 1,1 2,1 0,1 1,-26 14,0 0,0-1,0 1,0 0,0 0,0 0,0 0,0 1,1-1,-1 0,0 1,0 0,1-1,-1 1,0 0,0 0,1 0,-1 1,0-1,0 0,1 1,-1 0,0-1,0 1,0 0,0 0,0 0,0 0,0 1,0-1,0 0,-1 1,1 0,0-1,-1 1,1 0,-1 0,0-1,0 1,0 0,0 0,0 1,0-1,0 0,0 0,-1 0,1 0,-1 1,-1 221,-2-167,-2-1,-2 0,-2 0,-3-1,-3-1,-13 31,20-59,-1-1,-2 0,-1 0,-1-1,0-1,-2 0,-1-1,-2 1,16-20,0-1,-1 1,1-1,0 1,-1-1,0 0,0 0,1 0,-1 0,0-1,0 1,-1-1,1 0,0 0,0 0,-1 0,1 0,0-1,-1 0,1 1,-1-1,1-1,0 1,-1 0,1-1,-1 0,1 1,0-1,0 0,-1-1,1 1,0-1,0 1,0-1,1 0,-1 0,0 0,1-1,-1 1,1-1,0 1,0-1,0 0,0 1,0-1,0 0,0-3,-3-11,1 0,1 0,1 0,0-1,1 1,1 0,1-1,0 1,2 0,0-1,0 1,4-7,0 3,1 0,1 1,0 0,2 0,0 1,1 1,1-1,12-10,-4 4</inkml:trace>
  <inkml:trace contextRef="#ctx0" brushRef="#br0" timeOffset="1470.264">2005 21,'2'29,"-1"-1,-1 1,-2 0,-1-1,-1 0,-5 19,7-37,-7 31,-1-1,-3-1,0 0,-3-1,-1-1,-2 0,-2-1,-1-1,-1-1,-2-1,-3 1,9-17,19-17,0-1,0 1,0 0,0 0,0-1,0 1,0 0,0 0,0-1,0 1,0 0,0 0,0 0,0-1,0 1,0 0,0 0,-1-1,1 1,0 0,0 0,0-1,0 1,0 0,0 0,-1 0,1-1,0 1,0 0,0 0,-1 0,1 0,0 0,0 0,0-1,-1 1,1 0,0 0,0 0,-1 0,1 0,0 0,7-14,1-1</inkml:trace>
  <inkml:trace contextRef="#ctx0" brushRef="#br0" timeOffset="1937.891">1892 417,'39'106,"-37"-103,1 0,-1 0,1-1,-1 1,1 0,0-1,0 0,0 0,0 0,0 0,0 0,1-1,-1 1,1-1,-1 0,1 0,0 0,-1-1,1 1,0-1,-1 0,1 0,0 0,0 0,-1-1,1 1,0-1,-1 0,1 0,16-8,-1-1,0 0,-1-1,0-1,-1 0,0-2,-1 0,0-1,-1 0,-1-1,-1-1,0 0,-1-1,8-16,8-16,-2 0,-3-2,-1-1,6-29,-21 61,3-3,-11 35,-10 41,9-47,-17 75,3 0,3 2,4-1,2 60,9 17,8-147,-4-16</inkml:trace>
  <inkml:trace contextRef="#ctx0" brushRef="#br0" timeOffset="3252.445">2682 360,'-154'275,"123"-227,93-135,-45 66,0 0,1 1,2 1,-1 1,2 0,1 2,0 1,1 0,24-11,-41 23,0 0,0 0,0 1,0 0,1 0,-1 0,1 1,-1 0,1 0,0 0,-1 1,1 0,0 1,-1-1,1 1,3 1,-11-1,1 0,0 1,0-1,0 0,-1 0,1 0,-1 0,1 0,-1 0,1 0,-1 0,0 0,1 0,-1 0,0 0,0 0,0-1,1 1,-1 0,0-1,0 1,0 0,0-1,0 1,0-1,-1 0,1 1,0-1,0 0,0 1,0-1,0 0,0 0,-1 0,1 0,0 0,0 0,0-1,0 1,0 0,-1-1,0 2,-10 2,1 1,0 0,0 1,0 0,0 0,1 2,0-1,0 1,1 0,0 1,0 0,1 1,0 0,0 0,-1 3,9-9,-1-1,1 1,0 0,1-1,-1 1,0-1,1 1,-1-1,1 1,0-1,0 1,0-1,0 0,0 1,0-1,1 0,-1 0,1 0,0 0,0 0,-1 0,1 0,0-1,0 1,1-1,-1 1,0-1,0 0,2 1,12 11,95 90,-81-97,-21-13</inkml:trace>
  <inkml:trace contextRef="#ctx0" brushRef="#br0" timeOffset="3718.578">2739 191,'5'-5,"1"3,-5 2,-2 6,-2 7,-4 1,-2 3,1 3,-3 3,1 3,-4-3,2-1,2 0,-2-2,7-6,3-5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611 479,'-7'-4,"-3"-5,-1 1,0 0,-1 0,0 1,0 1,-1 0,1 1,-1 0,0 1,-1 1,1 0,-1 0,1 2,-1 0,0 0,-4 1,-17 8,2 1,0 2,0 2,1 0,-24 15,54-28,0 1,0-1,0 0,0 1,1-1,-1 1,0 0,0-1,1 1,-1 0,0 0,1 0,-1 1,1-1,-1 0,1 0,0 1,-1-1,1 1,0-1,0 1,0 0,0-1,1 1,-1 0,0 0,1-1,-1 1,1 0,-1 0,1 0,0 0,0 0,0 0,0-1,0 1,0 0,1 0,-1 0,0 0,1 0,0-1,-1 1,1 0,0 0,0-1,0 1,0-1,0 1,0-1,2 2,2 1,1 0,0 0,0 0,1-1,-1 0,1 0,0 0,0-1,0 0,0-1,0 1,0-1,0-1,0 1,0-1,2-1,64 13,-72-12,1 0,-1 0,0 1,0-1,1 1,-1-1,0 1,0-1,1 1,-1 0,0 0,0-1,0 1,0 0,0 0,0 0,-1 0,1 0,0 0,0 1,-1-1,1 0,0 0,-1 0,0 1,1-1,-1 0,0 1,1-1,-1 0,0 1,0-1,0 0,0 1,0-1,0 0,-1 1,1-1,0 0,-1 1,1-1,-1 0,1 0,-1 0,0 1,1-1,-1 0,0 0,0 0,0 0,0 0,-56 54,51-50,-37 29,1 2,2 2,1 2,3 1,-19 27,52-63,0 0,1 1,-1-1,1 1,0-1,0 1,1-1,0 1,0 0,0 0,1 0,0 0,0 0,0-1,1 1,-1 0,2 0,-1 0,0-1,1 1,0-1,1 1,-1-1,1 0,0 0,0 0,1 0,-1 0,1-1,0 0,0 1,1-2,-1 1,1 0,0-1,0 0,0 0,0 0,1-1,-1 0,1 0,3 1,-2-1,1 0,-1 0,1 0,0-1,0 0,-1-1,1 1,0-2,0 1,0-1,0 0,-1-1,1 0,0 0,-1 0,1-1,-1 0,0-1,6-4,6-4</inkml:trace>
  <inkml:trace contextRef="#ctx0" brushRef="#br0" timeOffset="299.442">385 1,'-21'21,"1"2,2 1,0 1,1 0,1 1,2 1,1 0,0 1,3 0,-1 2,-3 10,2 1,2 1,1-1,2 1,2 1,2-1,2 1,2-1,1 1,4 12,10 89,-6 1,-6-1,-8 29,2-149,0 1,-2-1,-1 1,0-2,-2 1,-1 0,-1-1,-11 21,10-26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0 123,'11'299,"-8"-276,-2 6,2-1,0 0,2 0,1 0,1 0,2-1,1 0,0-1,2 0,1-1,1 0,2-1,2 3,-16-25,0 1,0-1,0 0,1-1,-1 1,0 0,1-1,-1 1,1-1,0 0,-1 0,1 0,0 0,0 0,-1 0,1-1,0 0,0 1,0-1,0 0,0 0,0-1,0 1,-1-1,1 1,0-1,0 0,-1 0,1 0,0 0,-1-1,1 1,1-2,66-70,47-113,-70 129,-45 58,0 0,-1 0,1 0,0 1,0-1,-1 0,1 1,-1 0,1-1,-1 1,0 0,0 0,1 0,-1 0,-1 0,1 0,0 0,0 0,-1 0,1 0,-1 0,0 0,1 0,-1 1,0 0,0 0,10 43,-8-34,0 0,0-1,1 0,1 1,0-1,0 0,1-1,0 1,1-1,0 0,1 0,0-1,1 1,-3-5,0 1,0-1,1 1,0-2,0 1,0-1,0 1,1-2,0 1,-1-1,1 0,1 0,-1-1,0 0,1-1,-1 1,1-1,-1-1,1 1,-1-1,1-1,0 1,-1-1,1-1,-1 1,0-1,1-1,-1 1,0-1,0 0,-1-1,1 0,-1 0,2-1,20-24,-2-2,-1 0,-1-2,-2-1,-2 0,-1-2,-1 0,-2-1,-2-1,-1 0,-2-1,-2 0,-1 0,-3-1,0 0,-3 0,-2-7,1 37,-1 1,0-1,0 0,-1 1,-1-1,0 1,0-1,-1 1,0 0,0 0,-4-7,-15 4,15 18</inkml:trace>
  <inkml:trace contextRef="#ctx0" brushRef="#br0" timeOffset="3784.953">1213 660,'0'-5,"0"3,0 7,0 7,0 7,0 5,0 2,-4-2,-3-1,1 1,2 0,-5 2,1 1,0 0,3-9,1-7</inkml:trace>
  <inkml:trace contextRef="#ctx0" brushRef="#br0" timeOffset="8016.585">1129 970,'0'5,"5"1,6 0,6-1,5-2,4-1,2-1,1 0,0-1,1 0,-6-5,-1-2,0 1,0 1,-8 2,-6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5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1 379,'15'6,"1"-2,0 1,0-2,0 0,1-1,-1 0,1-1,-1-1,1-1,-1-1,1 0,-1-1,11-3,76-6,-3 0,-98 11,-1 0,0 1,0-1,0 0,0 1,1-1,-1 1,0-1,1 1,-1 0,0-1,1 1,-1 0,0 0,1 0,-1 0,0 0,1 0,-1 1,1-1,-1 0,0 1,0-1,1 0,-1 1,0 0,0-1,1 1,-1 0,0 0,0 0,0-1,0 1,0 0,0 0,0 2,-7 7</inkml:trace>
  <inkml:trace contextRef="#ctx0" brushRef="#br0" timeOffset="261.512">1 634,'43'14,"24"0,5-2,-4-4,-10-2,-10-3,-7-7,-7-2,-4 0,-2 0,-7 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14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793 452,'-3'40,"-1"0,-2 0,-2-1,-7 19,5-19,0-3,-3-2,0 1,-2-2,-2 0,-1-1,-1-1,-6 6,24-38,1 1,0 0,0 0,-1 0,1-1,0 1,-1 0,1 0,0 0,-1 0,1 0,0 0,-1 0,1 0,0-1,-1 1,1 0,0 0,0 1,-1-1,1 0,16-38,9-4,1 1,1 1,3 1,26-26,21-28,26-36,-100 124,1 1,0-1,1 1,-1 0,1 0,0 0,0 1,0 0,0 0,1 0,-1 0,1 1,0 0,0 0,3 0,-7 3,0 1,0 0,0 0,-1 0,1 0,0 0,-1 0,1 0,-1 0,1 1,-1-1,0 0,0 1,0-1,-1 1,1 0,0-1,-1 1,0-1,0 1,0 0,0-1,0 1,0 0,-1 1,1 0,-29 173,32-43,-2-133,0 0,0-1,0 1,0 0,0 0,0-1,0 1,0-1,0 1,1-1,-1 1,0-1,0 0,0 1,1-1,-1 0,0 0,0 0,1 0,-1 0,0 0,0-1,1 1,-1 0,0 0,0-1,0 1,1-1,-1 1,0-1,0 0,0 1,0-1,0 0,0 0,0 0,0 0,0 0,-1 0,1 0,0 0,-1 0,1 0,0 0,-1 0,0 0,1 0,-1-1,0 1,1 0,-1-2,195-200,-87 110,-107 92,0 1,-1-1,1 1,0-1,0 1,0-1,0 1,0 0,0-1,0 1,0 0,0 0,0 0,0 0,0-1,0 1,0 1,0-1,0 0,0 0,0 0,0 1,0-1,0 0,0 1,-1-1,1 1,0-1,0 1,0-1,0 1,-1-1,1 1,0 0,-1 0,1-1,0 1,-1 0,1 0,-1 0,1 0,-1 0,1 0,-1-1,0 1,0 0,1 0,-1 0,0 0,0 0,0 0,0 0,0 0,0 0,0 0,-1 0,1 1,-7 60,-59 128,64-188,1 0,-1 0,1 0,0 0,0 0,0 0,0 0,0 1,1-1,-1 0,0 1,1-1,0 0,0 1,0-1,0 1,0-1,0 0,0 1,1-1,-1 1,1-1,0 0,0 0,0 1,0-1,0 0,0 0,1 0,-1 0,1 0,-1 0,1-1,0 1,-1 0,1-1,0 1,0-1,0 0,0 0,1 0,-1 0,0 0,0 0,1 0,0 0,13-4</inkml:trace>
  <inkml:trace contextRef="#ctx0" brushRef="#br0" timeOffset="584.411">1950 509,'-36'13,"0"2,1 1,1 2,1 2,0 1,1 1,2 2,-17 16,-1 33,47-71,1 0,-1 0,0 0,0-1,1 1,-1 0,1 0,0 0,-1 0,1 0,0 0,0 0,0 1,1-1,-1 0,0 0,1 0,-1-1,1 1,0 0,0 0,-1 0,1 0,0 0,1-1,-1 1,0-1,0 1,1-1,-1 1,1-1,-1 0,1 1,0-1,-1 0,1 0,0 0,0 0,0-1,1 1,6 0,0-1,0-1,0 1,0-1,0-1,0 0,0 0,0-1,-1 0,1 0,-1-1,0 0,0-1,0 0,-1 0,1 0,-1-1,0-1,0 2,165-133,-42 30,-129 107,0-1,0 1,0 0,1 0,-1 0,1 0,-1 0,0 1,1-1,0 0,-1 1,1-1,-1 1,1-1,0 1,-1 0,1 0,0 0,-1 0,1 0,0 0,-1 0,1 0,0 1,-1-1,1 1,0-1,-1 1,1-1,-1 1,1 0,-1 0,0 0,1 0,-1 0,0 0,0 0,1 1,-1-1,0 0,0 1,0-1,-1 0,1 1,0 0,0-1,-1 1,1-1,-1 1,1 0,-1-1,0 1,0 0,0-1,0 1,0 0,0-1,2 22,-2 0,0 0,-2 1,-1-2,0 1,-4 8,-7 65,11-32,-3 0,-3 0,-3-1,-3 0,-2-1,-16 33,28-81,-2-1,1 0,-2-1,0 0,0 0,-1-1,-1 0,0 0,0-1,-1 0,0-1,-1 0,0-1,0 0,-1-1,0-1,-11 5,22-10,-1 0,0-1,1 1,-1 0,0-1,0 0,1 0,-1 0,0 0,0 0,1 0,-1-1,0 1,0-1,1 0,-1 0,0 0,1 0,-1 0,1 0,0-1,-1 1,1-1,0 0,0 0,0 0,0 0,0 0,0 0,1 0,-1-1,1 1,0 0,-1-1,1 0,0 1,0-1,1 0,-1 1,0-1,1 0,0 1,0-3,-2-8,1 1,1-1,0 0,1 1,0-1,1 1,0-1,1 1,1-3,6-5,0 0,1 1,2 0,-1 1,2 0,0 1,2 0,-1 2,2 0,4-3,14-15,68-57,-84 77</inkml:trace>
  <inkml:trace contextRef="#ctx0" brushRef="#br0" timeOffset="1231.208">2571 114,'21'48,"-20"-45,1 31,-2-1,-1 1,-1 0,-2 0,-2-1,-1 0,-1 0,-2-1,-1 0,-13 26,-4 8,-2-2,-4-1,-14 17,-1 16,49-96,0 0,-1 0,1 1,0-1,-1 0,1 1,0-1,-1 1,1-1,0 0,0 1,-1-1,1 1,0-1,0 0,0 1,0-1,-1 1,1-1,0 1,0-1,0 1,0-1,0 1,0-1,0 1,0-1,1 0,-1 1,0-1,0 1,0-1,0 1,1-1,-1 1,0-1,0 0,1 1,-1-1,0 0,1 1,-1-1,0 0,1 1,-1-1,0 0,1 0,-1 1,1-1,-1 0,1 0,-1 0,0 0,1 1,-1-1,1 0,-1 0,1 0,-1 0,1 0,-1 0,1 0,-1 0,1-1,-1 1,1 0,-1 0,0 0,1 0,0-1,8-7</inkml:trace>
  <inkml:trace contextRef="#ctx0" brushRef="#br0" timeOffset="1781.682">2486 622,'2'3,"0"1,1-1,0 0,-1 1,1-1,0-1,0 1,1 0,-1-1,1 1,-1-1,1 0,0 0,0-1,0 1,0-1,0 0,0 0,0 0,0 0,0-1,0 0,1 0,-1 0,0 0,0 0,0-1,0 0,1 0,-1 0,0 0,-1-1,1 0,0 0,0 0,0 0,12-9,0 0,-1-1,-1 0,0-1,-1-1,0 0,-1 0,-1-2,0 1,4-11,16-18,138-200,-129 183,-60 83,-2 18,2 1,1 0,2 2,3 0,1 0,2 2,2-1,2 1,1 0,3 1,2-1,2 3,-1-26,0-8,0 0,0 0,1 0,1 1,1-1,0 0,0-1,4 9,-2-16,-1-6</inkml:trace>
  <inkml:trace contextRef="#ctx0" brushRef="#br0" timeOffset="2117.557">3192 509,'-10'33,"-2"26,-1 8,4-3,2-8,2-8,3-8,1-6,-4-8,-1-14,5-9,3-4</inkml:trace>
  <inkml:trace contextRef="#ctx0" brushRef="#br0" timeOffset="2485.373">3502 536,'-65'46,"33"-26,1 1,1 2,1 1,2 2,-14 15,39-40,1 0,-1 1,1-1,-1 0,1 1,-1-1,1 1,0 0,0-1,0 1,0 0,0 0,0 0,0-1,1 1,-1 0,0 0,1 0,0 0,-1 0,1 0,0 0,0 0,0 1,1-1,-1 0,0 0,1 0,-1 0,1-1,0 1,0 0,-1 0,1 0,0 0,1-1,-1 1,0 0,0-1,1 1,-1-1,1 0,-1 1,1-1,0 0,-1 0,1 0,0 0,0 0,0 0,0-1,0 1,19 7,-16-7,0 0,0 1,0 0,0 0,0 0,-1 0,1 1,-1 0,0 0,1 0,-1 1,-1-1,1 1,0 0,-1 0,0 0,0 0,44 62,-32-57</inkml:trace>
  <inkml:trace contextRef="#ctx0" brushRef="#br0" timeOffset="3230.486">3982 1,'-122'447,"-40"-124,161-321,-1-1,1 1,0-1,0 1,0 0,0 0,0-1,0 1,1 0,-1 0,0 0,1 0,0 0,-1 0,1 0,0 0,0 0,0 0,0 0,1 0,-1 0,0 0,1 0,-1 0,1 0,0 0,0 0,0-1,0 1,0 0,0 0,0-1,0 1,1-1,-1 1,1-1,-1 0,1 1,-1-1,1 0,0 0,0 0,0 0,-1-1,1 1,0 0,0-1,0 1,2-1,213-1,-204 1,19-1,-1 1,1 1,-1 2,0 1,20 5,-32-3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3:58.7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959 311,'-37'-5,"0"2,-1 1,0 1,1 3,-36 5,61-5,1 0,-1 1,1 0,0 1,0 0,0 1,1 0,-1 0,1 2,0-1,1 1,0 0,0 1,0 0,1 0,0 1,1 0,0 1,0-1,1 1,0 1,-1 2,1 1,0 0,0 0,2 1,-1 0,2-1,0 1,1 1,1-1,0 0,1 0,0 0,1 1,2 7,-1-19,0 1,0 0,1-1,0 1,-1-1,1 0,1 0,-1 0,0 0,1-1,0 1,0-1,0 0,0 0,1-1,-1 1,1-1,0 0,-1 0,1 0,0-1,0 0,0 0,0 0,0 0,0-1,1 0,-1 0,0 0,0-1,0 1,0-1,0-1,0 1,0-1,0 0,-1 0,1 0,30-17,0-2,-2-2,0-1,-2-1,0-2,-2-1,-1-1,-1-2,-2 0,0-4,48-44,-73 78,0 1,0-1,1 1,-1-1,0 1,0 0,1-1,-1 1,0-1,1 1,-1 0,1-1,-1 1,0 0,1 0,-1-1,1 1,-1 0,1 0,-1 0,1-1,-1 1,1 0,-1 0,1 0,-1 0,1 0,-1 0,1 0,-1 0,1 0,-1 0,1 0,-1 0,1 1,-1-1,1 0,-1 0,1 1,-1-1,1 0,-1 0,0 1,1-1,-1 0,1 1,-1-1,0 1,1-1,-1 0,0 1,0-1,1 1,-1-1,0 1,0-1,0 1,0-1,0 1,1-1,-1 1,0-1,0 1,0-1,0 1,0-1,1 44,-1-36,0 20,2 1,0-1,2 1,1-1,2 0,8 24,-14-49,0 0,0 0,1 0,-1-1,0 1,1 0,0-1,-1 1,1-1,0 0,0 0,1 0,-1 0,0 0,1 0,-1 0,1-1,-1 1,1-1,0 0,0 0,-1 0,1 0,0 0,0 0,0-1,0 0,0 1,0-1,0 0,0-1,0 1,0 0,0-1,0 0,0 0,0 0,0 0,-1 0,2-1,76-52,-61 36</inkml:trace>
  <inkml:trace contextRef="#ctx0" brushRef="#br0" timeOffset="530.513">1750 142,'-60'47,"3"3,3 3,1 1,-4 12,43-52,2 0,0 1,0 1,2 0,0 0,0 1,2 0,0 1,1-1,1 2,-4 17,10-32,1 1,0 0,-1 0,2-1,-1 1,0 0,1-1,0 1,0-1,0 0,1 0,-1 0,1 0,0 0,0 0,0-1,1 1,-1-1,1 0,0 0,0 0,0-1,0 0,1 1,-1-1,0-1,1 1,0-1,-1 1,1-1,0-1,-1 1,1-1,0 1,0-1,0-1,-1 1,1-1,0 0,0 0,-1 0,1-1,-1 1,1-1,-1 0,0 0,4-3,28-16,-1-2,-1-1,-1-2,-1-1,-1-1,-2-2,-1-1,-2-1,2-5,71-103,-59 75,-61 171,14 240,9-201,-2-94,3-19,-1-1,-2 1,-1 0,-2 0,0-1,-3 1,0-1,-2-1,-2 1,0-1,-2-1,-2 0,-11 19,11-28,-2-1,0 0,0-2,-2 0,0-1,-1 0,-14 7,32-21,-1 0,0-1,0 1,0-1,0 1,0-1,0 0,0 0,0 0,-1 0,1 0,0 0,-1-1,1 1,-1-1,1 1,0-1,-1 0,1 0,-1 0,1 0,-1-1,1 1,0-1,-1 1,1-1,0 0,-1 0,1 0,0 0,0-1,0 1,0 0,0-1,0 1,0-1,0 0,1 0,-1 0,1 1,-1-2,1 1,-2-12,1 0,0 0,1 0,1 0,0 0,1 0,1 0,0 0,1 0,0 1,1-1,1 1,0 0,1 0,0 0,1 0,1-6,27-54,3 2,3 2,37-46,-13 19,-47 67</inkml:trace>
  <inkml:trace contextRef="#ctx0" brushRef="#br0" timeOffset="1747.746">2568 339,'-252'118,"234"-108,0 1,2 0,-1 2,2 0,-1 0,2 2,-7 7,17-17,0 0,0 0,0 0,1 0,0 1,0-1,0 1,1 0,0 0,0 0,0 0,1 0,0 0,0 0,0 1,1-1,0 0,0 1,1-1,0 0,0 0,0 1,1-1,0 0,2 5,-1-7,0 1,0-1,0 0,1 0,-1 0,1 0,0-1,0 0,1 1,-1-1,1-1,-1 1,1-1,0 0,0 0,0 0,0-1,0 1,1-1,-1-1,0 1,0-1,1 0,-1 0,0 0,1-1,-1 0,2 0,8-4,-1-1,0 0,0-1,0 0,0-1,-1-1,-1 0,0 0,0-2,-1 1,0-1,0-1,-2 0,2-2,163-208,-97 160,-76 63,1 1,0-1,-1 1,1 0,-1 0,0 0,0-1,1 1,-1 0,0 1,-1-1,1 0,0 0,-1 0,1 0,-1 1,1-1,-1 0,0 1,0-1,0 0,0 0,-1 1,1-1,-1 0,1 0,-1 1,-30 173,43-46,-10-126,-1 0,1 0,0 0,0-1,0 1,1-1,-1 1,1-1,0 0,-1 0,2 0,-1 0,0 0,0-1,1 1,0-1,-1 0,1 0,0 0,0-1,0 1,0-1,0 0,0 0,1-1,-1 1,0-1,0 0,3 0,5-3,0-1,0 0,0 0,-1-1,0-1,0 0,0 0,-1-1,0 0,0-1,-1-1,0 1,0-1,-1-1,0 1,-1-1,0-1,0 1,1-5,98-175,-61 100,-59 133,7-18,1 1,2 0,0 0,1 0,2 0,1 0,2 22,-1-1,11 23,-11-69,-1 1,0-1,0 0,0 0,1 1,-1-1,1 0,-1 0,1 1,-1-1,1 0,0 0,0 0,-1 0,1 0,0 0,0 0,0 0,0 0,0-1,0 1,0 0,1-1,-1 1,0-1,0 1,0-1,1 1,-1-1,0 0,1 1,-1-1,0 0,1 0,-1 0,0 0,0 0,1-1,-1 1,0 0,1-1,-1 1,0-1,0 1,0-1,1 1,-1-1,0 0,0 1,0-1,0 0,89-108,-37 37,-18 34,2 2,2 1,1 2,2 2,24-14,-65 44,0 0,-1-1,1 1,0 0,0 0,0 0,0 0,0 0,0 0,0 0,0 1,1-1,-1 0,0 0,0 1,1-1,-1 1,0-1,1 1,-1 0,1-1,-1 1,0 0,1 0,-1 0,1 0,-1 0,1 1,-1-1,0 0,1 0,-1 1,0-1,1 1,-1 0,0-1,0 1,1 0,-1 0,0-1,0 1,0 0,0 0,0 0,0 0,0 1,0-1,-1 0,1 0,0 0,-1 1,1-1,-1 0,1 1,-1-1,0 1,1-1,-1 0,0 1,0-1,0 1,0-1,0 0,-1 2,-17 54,14-50,1 1,0-1,0 1,1 0,0 0,0 0,1 0,0 0,1 0,0 0,0 0,1 7,-1-14,0 0,0 0,1 1,-1-1,0 0,1 0,-1 0,1 0,-1 0,1 0,0 0,-1 0,1 0,0 0,0 0,0 0,-1 0,1 0,0-1,0 1,0 0,0-1,1 1,-1-1,0 1,0-1,0 1,0-1,0 0,1 0,-1 1,0-1,0 0,1 0,-1 0,0 0,0-1,0 1,1 0,-1 0,0-1,0 1,0-1,0 1,0-1,0 1,1-1,54-39,-45 31,9-7,-1 0,1 0,0 1,1 2,1 0,0 1,15-5,-36 16,0 1,-1-1,1 1,0 0,0-1,-1 1,1 0,0-1,0 1,0 0,0 0,-1 0,1 0,0 0,0 0,0 0,0 0,-1 0,1 0,0 0,0 1,0-1,-1 0,1 1,0-1,0 0,-1 1,1-1,0 1,-1-1,1 1,0-1,-1 1,1 0,-1-1,1 1,-1 0,1-1,-1 1,1 0,-1 0,0-1,1 1,-1 0,0 0,0 0,0-1,0 1,0 0,0 0,0 0,0 0,-8 54,3-33,4-18,-2 11,1-1,1 1,0 0,1 0,1 0,0 0,3 13,13-9,-5-18</inkml:trace>
  <inkml:trace contextRef="#ctx0" brushRef="#br0" timeOffset="2148.002">4629 226,'-73'44,"26"-17,2 2,1 1,1 3,-10 12,52-44,-1-1,1 1,0-1,0 1,0 0,0-1,0 1,0 0,0 0,0 0,0 0,0 0,1 0,-1 0,0 0,1 0,-1 0,1 0,-1 1,1-1,-1 0,1 0,0 0,-1 1,1-1,0 0,0 0,0 1,0-1,0 0,0 1,1-1,-1 0,0 0,1 1,-1-1,1 0,-1 0,1 0,-1 0,1 0,0 0,0 0,-1 0,1 0,0 0,0 0,0 0,0 0,0-1,0 1,0 0,1-1,-1 1,0-1,0 1,0-1,1 1,-1-1,1 0,60 15,-57-15,1 0,-1 0,1 0,-1 1,1 0,-1 0,1 1,-1-1,0 1,0 0,0 1,0-1,0 1,-1 0,1 0,-1 1,0-1,1 1,-2 0,1 0,0 0,-1 1,0-1,1 3,-4 0,0-1,0 1,-1-1,0 0,-1 1,0-1,0 0,0 0,0 0,-1 0,0 0,0 0,-1-1,0 0,1 1,-2-2,1 1,-1 0,1-1,-1 0,-1 0,-4 3,5-2,-1-1,1-1,-1 1,0-1,0 0,0 0,-1-1,1 0,-1 0,1-1,-1 1,1-1,-1-1,0 1,0-1,1 0,-1-1,-13-4</inkml:trace>
  <inkml:trace contextRef="#ctx0" brushRef="#br0" timeOffset="2394.057">4995 1,'-9'43,"-9"29,-1 6,3-4,0-6,2-9,3-11,4-7,3-8,2-3,2-2,0-2,-4-4,-1-7</inkml:trace>
  <inkml:trace contextRef="#ctx0" brushRef="#br0" timeOffset="2646.573">4769 226,'44'-5,"27"-1,13 0,-4 1,-11 2,-7 1,-9 0,-10 2,-6 0,-6 0,-2 5,-7 2</inkml:trace>
  <inkml:trace contextRef="#ctx0" brushRef="#br0" timeOffset="3427.121">0 960,'49'23,"1"-1,1-3,0-1,2-4,-1-1,18 0,133 14,0-9,2-8,-1-10,167-22,-321 20,1541-88,-32 82,-411 39,-1104-31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3:56.4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5166 1411,'-11'12,"1"0,0 0,0 1,2 0,-1 0,2 1,0 1,1-1,0 1,1 0,1 0,-1 4,4-17,1 0,-1 1,1-1,-1 0,1 0,0 0,0 1,0-1,0 0,0 0,0 1,1-1,-1 0,1 0,0 0,-1 1,1-1,0 0,0 0,0 0,1-1,-1 1,0 0,1 0,-1-1,1 1,0 0,-1-1,1 0,0 1,0-1,0 0,0 0,0 0,0 0,0 0,0-1,0 1,1-1,-1 1,0-1,0 0,0 0,1 0,-1 0,0 0,0-1,1 1,-1 0,0-1,0 0,0 1,2-2,10-5,-1 1,0-2,0 0,0-1,-1 0,-1-1,0 0,0 0,-1-1,0-1,-1 0,0-1,23-24,44-45,-45 53,-2-1,0-1,-3-2,0 0,-2-2,-2 0,-1-2,-2 0,-2-2,9-26,-24 55,0 0,-1 0,0 0,0 0,-1 0,0 0,-1 0,0 0,-1 0,-2-7,3 14,0 0,0 0,0 0,0 0,-1 0,1 0,-1 0,0 0,1 1,-2-1,1 1,0 0,0-1,-1 1,1 0,-1 0,1 0,-1 1,0-1,0 1,0 0,0-1,0 1,0 0,0 1,0-1,-1 1,1-1,0 1,0 0,0 0,-1 0,1 1,-3-1,-12 6,1 1,-1 0,1 1,1 0,-1 2,1 0,1 0,0 2,0 0,1 1,1 0,0 1,1 0,1 1,-5 8,-3 1,2 1,0 1,1 1,2 0,1 1,1 0,-1 8,8-22,1 0,1 0,0 0,1 0,1 0,0 1,0-1,2 0,0 1,0-1,2 0,-1 0,2 0,0 0,0 0,5 7,2-3,0-1,1-1,0 1,2-2,0 0,0-1,2 0,0-1,0-1,1 0,0-1,1-1,0-1,1-1,0 0,0-1,1-2,0 1,0-2,0-1,0-1,11 0,7 1</inkml:trace>
  <inkml:trace contextRef="#ctx0" brushRef="#br0" timeOffset="-6850.749">1 734,'573'-146,"103"13,-509 106,-137 31,-36 13,-10-7</inkml:trace>
  <inkml:trace contextRef="#ctx0" brushRef="#br0" timeOffset="-6181.994">57 734,'29'-55,"76"-88,-11-55,-94 197,0 0,0 0,0-1,1 1,-1 0,0 0,0-1,1 1,-1 0,1 0,-1 0,1 0,0 0,-1-1,1 1,0 0,0 1,-1-1,1 0,0 0,0 0,0 0,0 1,0-1,0 0,1 1,-1-1,0 1,0-1,0 1,0 0,1-1,-1 1,0 0,0 0,1 0,-1 0,0 0,0 0,1 0,-1 0,0 1,0-1,1 0,-1 1,0-1,0 1,0-1,0 1,0 0,0-1,1 2,28 145,-21-83,53 285,-32-216,-30-133,0 0,-1-1,1 1,-1 0,1 0,-1 0,1 0,-1 0,1 0,-1-1,1 1,-1 0,1 0,-1 0,1 1,-1-1,1 0,-1 0,1 0,-1 0,1 0,-1 1,1-1,-1 0,1 0,-1 1,1-1,0 0,-1 1,1-1,0 0,-1 1,1-1,0 1,-1-1,1 0,0 1,0-1,-1 1,1-1,0 1,0-1,0 1,0-1,0 1,0-1,0 1,0-1,0 1,0-1,0 1,0-1,0 1,0-1,0 1,0 0,-36-38,34 35,-273-296,264 287,4 6</inkml:trace>
  <inkml:trace contextRef="#ctx0" brushRef="#br0" timeOffset="-5350.542">1836 283,'-18'125,"18"-118,-1 1,1-1,1 0,-1 0,1 0,0 1,1-1,0 0,0 0,0-1,1 1,0 0,0-1,1 1,0-1,0 0,0-1,1 1,0-1,0 1,0-2,1 1,-1 0,1-1,0 0,1-1,-1 1,1-1,-1 0,1-1,0 1,0-2,0 1,0-1,0 0,1 0,-1-1,0 0,5 0,-3-4,0 0,0-1,-1 0,0 0,0 0,0-1,-1-1,0 1,0-1,-1 0,1-1,-2 1,1-1,-1-1,9-8,61-75,-72 91,0 1,-1-1,1 1,-1 0,1 0,-1 0,1 0,0 0,-1 1,1-1,-1 1,1-1,-1 1,1 0,-1 0,0 0,1 0,-1 1,0-1,0 1,0-1,0 1,0 0,0 0,0 0,-1 0,1 0,-1 0,1 0,-1 0,0 1,0-1,0 0,0 1,0-1,0 1,-1 0,11 14,-8-12,0 0,0 0,0 0,0 0,1-1,0 1,0-1,0 0,0 0,1 0,-1-1,1 0,0 0,0 0,1 0,-1-1,0 0,1 0,-1 0,1-1,0 1,-1-1,1-1,0 1,0-1,0 0,0-1,-1 1,1-1,0 0,0 0,-1-1,1 0,-1 0,1 0,1-2,7-4,0 0,-1-2,0 1,-1-1,0-1,0-1,-1 1,-1-2,0 1,0-1,-2-1,3-4,-6 10,0-1,0 0,-1-1,0 1,-1-1,0 1,-1-1,0 0,0 0,-1-1,0 1,-1 0,0 0,0 0,-3-9,-9 6,6 18</inkml:trace>
  <inkml:trace contextRef="#ctx0" brushRef="#br0" timeOffset="-3468.546">1271 1384,'3'18,"4"17,-1 1,-2 0,-1-1,-2 1,-1 0,-2 0,-2 0,-1 0,-2-1,-7 21,13-54,1 1,-1 0,0 0,0-1,0 1,0-1,0 1,0-1,-1 1,0-1,1 0,-1 0,0 1,0-1,0-1,0 1,0 0,0 0,-1-1,1 1,-1-1,2-2,0-1,0 0,0 0,0 1,0-1,1 0,-1 0,1 0,-1 0,1 0,0 0,0 0,0 0,0 0,0 0,0 1,0-1,1 0,-1 0,1 0,-1 0,1 0,0 0,0 0,-1 1,12-30,2 0,0 1,2 1,1 0,2 2,0 0,2 1,1 1,1 1,17-14,-25 22,-2 1,0 1,0 0,2 1,-1 1,2 0,0 1,0 0,1 1,0 1,0 1,1 1,0 0,12-2,-28 8,0 1,1 0,-1-1,0 1,0 0,1 0,-1 0,0 1,0-1,1 1,-1-1,0 1,0-1,0 1,0 0,0 0,0 0,0 1,0-1,0 0,0 1,-1-1,1 1,0-1,-1 1,1 0,-1 0,0 0,0-1,0 1,0 0,0 1,0-1,0 0,0 0,-1 0,0 0,1 1,-1-1,0 0,0 1,0-1,0 0,0 2,-23 101,20-92,-1 0,-1-1,0 1,-1-1,0 0,-1 0,-1-1,0 0,0 0,-1-1,0 0,-1 0,0-1,0-1,-1 1,0-2,-1 0,1 0,-1-1,-1 0,1-1,-1 0,0-1,-8 1,-5-4,3 0</inkml:trace>
  <inkml:trace contextRef="#ctx0" brushRef="#br0" timeOffset="-2766.842">1779 1552,'26'6,"0"0,0-3,1 0,-1-1,1-2,-1 0,1-2,-1-1,1-1,-1-2,9-3,-27 8,0-1,1-1,-1 0,-1 0,1 0,0-1,-1-1,0 1,0-1,0 0,0 0,-1-1,0 0,0 0,-1-1,0 1,0-1,0 0,-1-1,0 1,0-1,-1 0,0 0,0 0,-1 0,0 0,0-7,-2 13,0 0,0-1,0 1,0 0,-1-1,1 1,-1 0,0-1,0 1,0 0,0 0,0 0,0 0,0 0,-1 0,1 0,-1 0,1 1,-1-1,0 0,0 1,0 0,0-1,0 1,0 0,0 0,0 0,0 0,0 0,-1 1,1-1,0 1,-1-1,1 1,0 0,-1 0,1 0,0 0,-1 0,1 1,0-1,-1 1,-98 33,91-27,0 0,0 1,1 0,0 0,0 1,1 0,0 0,0 1,1 0,1 0,-5 9,11-17,-1 0,1 0,-1 1,1-1,0 0,-1 0,1 0,0 0,1 0,-1 1,0-1,1 0,-1 0,1 0,0 0,-1 0,1 0,0 0,0 0,0-1,1 1,-1 0,0 0,1-1,-1 1,1-1,-1 1,1-1,0 0,-1 0,1 0,0 1,0-2,0 1,0 0,0 0,0-1,0 1,1-1,85 10,65-66,-113 38,-10 3,0 0,-1-2,-1-1,0-2,3-5,14 0,-49 66,18 132,-21-64,8-84</inkml:trace>
  <inkml:trace contextRef="#ctx0" brushRef="#br0" timeOffset="-1780.687">2851 1271,'24'-24,"15"-14,-1-1,-2-2,-2-1,15-27,-35 28,-32 52,8 5,0 0,2 1,0 0,1 0,1 1,0-1,1 1,1 1,1-1,-1 17,-1 259,7-172,-2-86,3-13,-2 0,-1 0,-1 0,0 0,-2 0,-1 0,0 0,-2-1,-1 1,0-2,-2 1,0-1,-11 16,19-34,-1 1,0-1,0 0,0 0,0 0,0-1,0 1,-1-1,0 1,1-1,-1 0,0 0,0 0,0 0,0 0,0-1,-1 1,1-1,0 0,-1 0,1 0,-1 0,1-1,-1 1,1-1,-1 0,0 0,1-1,-1 1,1-1,-1 1,1-1,-1 0,1 0,0-1,0 1,-1-1,1 0,0 0,0 0,0 0,1 0,-1 0,0-1,1 1,0-1,-1 0,1 0,0 0,1 0,-2-2,1-7,0 0,1 0,0-1,1 1,0-1,1 1,1 0,0 0,0-1,2 1,-1 1,1-1,1 0,0 1,1 0,0 0,0 1,3-3,3-9,2 1,0 0,2 1,0 0,1 1,1 1,1 1,0 1,2 0,-1 2,17-9,15-6,-34 16</inkml:trace>
  <inkml:trace contextRef="#ctx0" brushRef="#br0" timeOffset="-1498.712">3415 1384,'-5'5,"-15"12,2 2,0-1,0 2,2 0,1 1,0 1,2 1,0-1,-8 24,20-44,1 1,-1-1,0 1,1-1,-1 1,1-1,0 1,-1 0,1-1,1 1,-1 0,0-1,1 1,-1-1,1 1,0 0,0-1,0 0,0 1,0-1,0 0,1 1,-1-1,1 0,0 0,-1 0,1 0,0 0,0-1,0 1,0-1,1 1,-1-1,0 0,1 0,-1 0,1 0,-1 0,1 0,-1-1,1 1,0-1,-1 0,1 0,0 0,-1 0,1 0,-1 0,1-1,0 1,-1-1,2 0,7-3,-1 0,1 0,-1-1,0 0,-1 0,1-1,-1-1,-1 1,1-1,-1-1,0 0,0 0,-1-1,-1 1,1-1,-1-1,-1 1,0-1,0 0,-1-1,0 1,-1-1,0 1,0-1,-1 0,-1 0,0 0,0 0,-2-8,-3-5,-3 6</inkml:trace>
  <inkml:trace contextRef="#ctx0" brushRef="#br0" timeOffset="-1248.179">3614 1722,'4'-34,"12"-25,8-7,-1 2,1 8,1 13,-3 9,-1 10,0 10,-2 7</inkml:trace>
  <inkml:trace contextRef="#ctx0" brushRef="#br0" timeOffset="-752.601">3839 1665,'20'-33,"1"1,2 1,2 0,0 2,29-25,-54 53,1 0,0-1,-1 1,1 0,-1 0,1-1,0 1,0 0,0 0,0 0,0 0,0 0,0 0,0 0,0 0,0 1,0-1,1 0,-1 1,0-1,1 1,-1-1,0 1,1 0,-1-1,1 1,-1 0,0 0,1 0,-1 0,1 0,-1 0,0 0,1 1,-1-1,0 1,1-1,-1 1,0-1,1 1,-1 0,0-1,0 1,0 0,0 0,0 0,0 0,0 0,0 0,0 0,0 0,0 0,-1 1,1-1,0 0,-1 0,1 1,-1-1,0 0,1 2,1 27,-3-28,0 0,0 1,1-1,-1 1,1-1,0 1,-1-1,1 1,1-1,-1 1,0 0,0-1,1 1,0-1,-1 0,1 1,0-1,0 0,0 1,0-1,1 0,-1 0,1 0,-1 0,1 0,0 0,0 0,0-1,0 1,0-1,0 1,0-1,0 0,0 0,1 0,-1 0,1 0,-1 0,0-1,1 1,-1-1,2 1,6-4,0 0,-1 0,1-1,-1 0,0 0,0-1,-1 0,1-1,-1 0,0 0,4-6,52-32,-62 43,-1 0,1 1,-1-1,1 1,-1-1,1 1,-1 0,1-1,0 1,-1 0,1 0,0 0,-1 0,1 1,0-1,-1 0,1 1,-1-1,1 1,-1-1,1 1,-1 0,1 0,-1 0,0 0,1 0,-1 0,0 0,0 0,0 0,0 0,0 1,0-1,0 0,0 1,0-1,-1 1,1-1,0 1,-1-1,0 1,1 0,-1-1,0 1,0 0,1-1,-2 1,1 0,5 10,1 5</inkml:trace>
  <inkml:trace contextRef="#ctx0" brushRef="#br0" timeOffset="-448.168">4516 1609,'17'-9,"0"-1,0 0,-2-1,1 0,-1-2,-1 0,0 0,-1-1,0-1,-2 0,5-8,-15 22,0 0,0 0,0 0,0 0,0 0,0 0,0-1,0 1,-1 0,1-1,0 1,-1 0,1-1,-1 1,0-1,1 1,-1 0,0-1,0 1,0-1,0 1,0-1,0 1,-1-1,1 1,0-1,-1 1,1 0,-1-1,1 1,-1 0,0-1,1 1,-1 0,0 0,0-1,0 1,0 0,0 0,0 0,0 0,-1 1,1-1,0 0,-1 0,1 1,0-1,-1 1,1-1,0 1,-1-1,1 1,-1 0,1 0,-1 0,1 0,-1 0,1 0,-2 0,-6 4,0 0,0 1,0 0,1 1,-1 0,1 0,1 0,-1 1,1 0,0 1,1 0,0 0,0 0,1 1,0 0,0 0,-1 4,3-9,-1 1,0 0,1 1,-1-1,1 1,0 0,0 0,1 0,-1 0,2 0,-1 0,0 1,1-1,1 1,-1-1,1 1,0-1,0 1,1-1,-1 0,2 1,-1-1,1 1,0 1,9 5</inkml:trace>
  <inkml:trace contextRef="#ctx0" brushRef="#br0" timeOffset="-4534.063">3698 0,'0'39,"0"21,0 7,0 0,0-6,0-8,0-9,0-6,0-6,0-3,0-2,5-5,1-12,0-7</inkml:trace>
  <inkml:trace contextRef="#ctx0" brushRef="#br0" timeOffset="-4271.541">3895 170,'-24'33,"2"12,9 2,12-6,11-6,8-8,6-9,0-3,-1-4,1-4,-3 2,-1-1,-3 4,0 3,-4 5,2 4,-2-3</inkml:trace>
  <inkml:trace contextRef="#ctx0" brushRef="#br0" timeOffset="-5054.593">3048 254,'-15'20,"0"1,0 1,2 0,1 1,1 1,1-1,-7 26,16-47,0 0,0 0,0 0,0 0,0 1,1-1,-1 0,1 1,-1-1,1 0,0 1,0-1,0 0,0 1,0-1,1 0,-1 1,1-1,-1 0,1 0,0 1,0-1,0 0,0 0,0 0,0 0,1 0,-1 0,1-1,0 1,-1 0,1-1,0 1,0-1,0 0,0 1,0-1,0 0,0 0,0 0,0-1,1 1,-1 0,0-1,1 0,1 1,4-3,0-1,0 0,-1 0,1 0,-1-1,0 0,0-1,0 1,-1-1,0-1,0 1,0-1,0 0,-1 0,0-1,0 0,-1 0,0 0,0 0,0 0,-1-1,0 0,-1 0,0 1,0-1,-1-1,0 1,0 0,-13-58,1 53</inkml:trace>
  <inkml:trace contextRef="#ctx0" brushRef="#br0" timeOffset="-4801.066">3303 621,'-5'-29,"-1"-18,5-7,2 1,2 5,4 6,2 5,4 9,-1 4,3 7,-1 5</inkml:trace>
  <inkml:trace contextRef="#ctx0" brushRef="#br0" timeOffset="5119.967">3105 2145,'0'0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03.4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1 405,'26'8,"0"-1,1-1,0-1,0-2,0 0,1-2,-1-1,0-1,1-2,-1 0,0-2,-1-1,1-1,-1-1,0-2,-1 0,0-2,-1 0,0-2,13-10,-13 5,-1-2,-1 0,0-1,-2-1,-1-2,-1 1,0-2,-2 0,11-27,-18 13,-8 40,-1-1,0 1,1-1,-1 0,0 1,0-1,0 1,1-1,-1 0,0 1,0-1,0 1,0-1,0 0,0 1,0-1,0 0,0 1,-1-1,1 1,0-1,0 0,-1 1,1-1,0 1,0-1,-1 1,1-1,-1 1,1-1,0 1,-1-1,1 1,-1 0,1-1,-1 1,1 0,-1-1,0 1,1 0,-1 0,1-1,-1 1,0 0,1 0,-1 0,1 0,-1 0,0 0,1 0,-1 0,0 0,1 0,-1 0,1 0,-1 1,0-1,1 0,-1 0,-6 6,0 0,0 1,1 0,0 0,0 0,1 1,-1-1,2 1,-1 1,1-1,0 1,1-1,0 1,0 1,0 0,-14 42,3 1,2 0,3 0,2 2,0 34,-5 42,-6 10,-5 0,-7-2,-27 72,41-159,-3 0,-1-2,-3 0,-25 39,48-89,-5 11,0 0,-1-1,0 1,-1-1,0-1,0 1,-1-1,0-1,0 1,-1-1,-1-1,1 0,-1 0,0-1,-1 0,1-1,-1 0,0 0,0-2,-1 1,1-1,-10 1,18-5,-1 1,1 0,-1-1,1 0,-1 0,1 0,0 0,0 0,0-1,-1 0,1 1,1-1,-1 0,0-1,0 1,1 0,-1-1,1 1,0-1,0 0,0 0,0 0,0 0,1 0,-1 0,1 0,0 0,0-1,-1-2,-10-103,12 108,0-24,1 0,1 0,1 0,1 0,1 1,1 0,2 0,0 0,1 1,2 0,0 1,2 0,0 1,1 0,1 1,7-5,3-3,3 2,0 1,1 2,1 0,1 2,1 1,26-10,-47 24,13-7,1 2,-1 0,2 2,-1 1,1 0,1 2,7 0,10 12,-26-1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03.7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17 489,'-17'69,"50"-169,-12 37,2 1,4 2,2 0,3 2,24-34,-5 36,-38 50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07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0 706,'0'19,"0"12,0 4,0 2,0-1,0-2,0-1,0-12,5-9,1-12,0-10,4-3,0 0</inkml:trace>
  <inkml:trace contextRef="#ctx0" brushRef="#br0" timeOffset="247.04">113 311,'5'4,"1"3</inkml:trace>
  <inkml:trace contextRef="#ctx0" brushRef="#br0" timeOffset="479.109">564 621,'-18'5,"0"1,-1 0,2 2,-1 0,1 1,1 0,-1 2,2 0,-1 0,2 2,0 0,0 0,-10 15,21-25,1 1,-1 0,1 0,0 0,0 0,1 0,-1 0,1 0,0 1,0-1,0 1,0-1,1 0,0 1,0-1,0 1,1-1,-1 1,1-1,0 0,0 1,1-1,-1 0,1 0,0 0,0 0,0 0,1 0,-1-1,1 1,0-1,0 1,0-1,1 0,-1-1,1 1,-1 0,1-1,5 5,-1 0,1-1,1-1,-1 1,1-2,0 1,0-1,0-1,0 0,1 0,-1-1,1 0,0-1,-1 0,1-1,0 0,0-1,0 0,-1 0,1-1,-1-1,7-2,10-6,-2 0</inkml:trace>
  <inkml:trace contextRef="#ctx0" brushRef="#br0" timeOffset="944.242">1072 0,'0'520,"-28"-218,44-247,-10-48</inkml:trace>
  <inkml:trace contextRef="#ctx0" brushRef="#br0" timeOffset="1196.772">818 480,'39'10,"26"3,13-6,-3-4,-9-2,-6-2,-9 0,-8-5,-7-1,-4 0,-3 1,-2 3,-5-4,-6-1</inkml:trace>
  <inkml:trace contextRef="#ctx0" brushRef="#br0" timeOffset="1380.43">1581 621,'0'34,"5"10,1-1</inkml:trace>
  <inkml:trace contextRef="#ctx0" brushRef="#br0" timeOffset="1531.149">1693 226,'0'0</inkml:trace>
  <inkml:trace contextRef="#ctx0" brushRef="#br0" timeOffset="1845.578">1976 537,'-14'22,"1"1,2 1,0 0,1 0,2 1,0 0,2 1,-3 24,8-47,1 0,0 0,0-1,0 1,0 0,0 0,0-1,1 1,-1 0,1-1,0 1,0 0,0-1,0 1,0-1,1 0,-1 1,1-1,0 0,-1 0,1 0,0 0,0 0,0 0,1 0,-1-1,0 1,0-1,1 0,-1 0,1 0,0 0,-1 0,1 0,0 0,-1-1,1 0,0 1,-1-1,1 0,0 0,0-1,-1 1,1-1,0 1,-1-1,2 0,7-2,-1 0,1 0,-1-1,0-1,0 0,0 0,-1-1,0 0,0 0,0-1,-1 0,0-1,0 0,-1 0,0-1,-1 0,0 0,0 0,-1-1,0 0,0 0,-1 0,-1-1,0 1,0-1,-1 0,0 0,-1 0,0 0,-1 0,0 0,-1 0,-1-7,1 15,0 0,0 0,0 0,0 1,-1-1,1 0,-1 1,1-1,-1 1,0-1,0 1,0 0,0 0,-1 0,1 0,0 0,-1 1,0-1,1 1,-1-1,0 1,1 0,-1 0,0 0,0 1,0-1,0 1,0-1,-3 1,-10 3</inkml:trace>
  <inkml:trace contextRef="#ctx0" brushRef="#br0" timeOffset="2249.312">2343 763,'171'-228,"-136"199,-35 28,1 1,0 0,0 0,-1-1,1 1,0 0,0 0,-1 0,1 0,0 0,0 0,0 0,-1 0,1 0,0 1,0-1,-1 0,1 0,0 1,0-1,-1 1,1-1,0 0,-1 1,1-1,-1 1,1-1,-1 1,1 0,-1-1,1 1,-1 0,1-1,-1 1,1 0,-1-1,0 1,0 0,1 0,-1-1,0 1,0 0,0 0,0-1,0 1,0 0,0 0,0 0,0-1,0 1,4 49,-5-43,1-1,0 0,0 0,0 1,0-1,1 0,0 0,1 1,-1-1,1 0,0 0,1-1,-1 1,1 0,0-1,1 0,-1 1,1-1,0-1,0 1,1-1,-1 1,1-1,0 0,0-1,1 1,0-1,11 2,0-1,1-1,-1-1,1 0,-1-1,1-1,-1-1,1 0,7-3,-10 0,-1 0,1-1,-1-1,0 0,-1-1,1-1,-1 0,-1 0,1-2,-2 1,1-2,-1 1,-1-1,0-1,-1 0,0 0,-1-1,0 0,-1-1,0 0,-1 0,-1 0,0-1,2-13,8-40,-8 51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4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0,'31'18,"-4"-9,1 0,1-2,0-2,0 0,0-2,0-1,4-1,701-3,-427 29,394-26,-211-1,-173-28,484 28,-405 29,2087-30,-2482 1,2-1,0 0,0 1,0 0,0 0,0 0,0 0,0 0,0 0,0 1,-1 0,1-1,0 1,0 0,0 1,-1-1,1 0,0 1,-1-1,1 1,-1 0,0 0,0 0,1 0,-1 0,-1 0,3 3,-4 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1,'0'9,"0"9,-5 5,-1 4,-5 2,0 1,-4 0,-3-4,-4-3,2 0,0 0,-2-2,3-2,0-3,-2 1,-2 1,4-2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57,'14'0,"10"-4,5-3,3 1,1 2,-1 0,0 2,-2 1,-1 0,-5-3,-2-3,0 1,1 2,2 0,1 2,-9 1,-11 6,-8 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26,'24'0,"22"0,9 0,-1 0,-5-5,-5-1,-6 0,-5 1,-7 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0,'-24'29,"-13"19,-5 1,1-3,1-4,4-10,7-4,14-9,9-6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0,-6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1,'38'4,"28"3,6-1,-3-2,-9-5,-10-3,-9-1,-6 1,-4 0,-8 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0,'-22'312,"-12"-58,29-206,-3-1,-2-1,-1 0,-7 11,18-52,5-10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0,'-19'34,"-1"10,6-1,7-9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182 176,'-16'8,"0"0,1 1,0 1,1 1,0 0,1 1,0 0,0 1,2 1,-1 0,2 0,-1 2,10-14,0 0,0 0,0-1,0 1,0 0,0 0,1 0,-1 0,1 0,0 0,-1 0,1 0,0 0,0 1,0-1,0 0,1 0,-1 0,0 0,1 0,0 0,-1 0,1 0,0 0,0-1,0 1,0 0,0 0,1-1,-1 1,0-1,1 1,-1-1,1 1,0-1,-1 0,1 0,0 0,0 0,0 0,0 0,0-1,0 1,44 17,-34-14,0 0,0 0,-1 2,0-1,0 2,0-1,-1 1,0 1,0 0,-4-2,-1 0,1 0,-1 0,-1 1,1-1,-1 1,0 0,-1 1,0-1,0 1,0-1,-1 1,0 0,-1 0,0 0,0 0,-1 0,0 0,0 0,-1 0,0 0,0 0,-1 0,0 0,0 0,-1-1,0 1,0-1,-1 0,0 0,0 0,0 0,-1-1,0 1,-1-2,0 1,1 0,-2-1,-2 2,4-3,0-1,-1 1,1-1,-1-1,1 1,-1-1,0 0,0 0,0-1,0 1,0-1,0-1,-1 1,1-1,0 0,-2-1,-16-3</inkml:trace>
  <inkml:trace contextRef="#ctx0" brushRef="#br0" timeOffset="254.028">98 148,'43'-15,"33"-9,10-5,-2 1,-10 7,-12 6,-12 6,-10 4,-7 3,-9 2</inkml:trace>
  <inkml:trace contextRef="#ctx0" brushRef="#br0" timeOffset="782.556">605 740,'9'-17,"-1"1,2 0,0 1,1 0,0 0,1 1,1 1,0 0,12-8,-21 18,17-17,1 2,2 0,-1 2,2 1,0 0,1 2,0 1,25-8,-35 14,-14 4,0 1,0 0,0-1,0 1,0 0,1 0,-1 1,0-1,1 0,-1 1,0-1,1 1,-1 0,1 0,-1 0,1 0,-1 0,1 0,-1 1,0-1,1 1,-1 0,2 0,-11 64,7-63,0 0,-1 0,1 0,0 1,0-1,1 0,-1 0,0 0,1 0,-1 0,1 0,0 0,0-1,-1 1,1 0,0 0,1 0,-1-1,0 1,0 0,1-1,-1 0,1 1,-1-1,1 0,0 1,0-1,-1 0,1 0,0-1,0 1,0 0,0-1,0 1,0-1,0 1,0-1,0 0,0 0,0 0,0 0,0 0,0 0,2-1,93-21,-81 16,-7 2,-1 0,1 1,0 0,0 1,0 0,1 0,-1 0,0 2,1-1,-1 1,0 0,6 1,-11 2,-1 1,1-1,-1 0,0 1,0 0,0 0,-1 0,1 0,-1 0,0 0,0 1,0-1,-1 1,1-1,-1 1,0 0,-1-1,1 1,-1 0,0 0,0 0,0-1,-1 1,1 0,-1 0,-1 2,1 6,0 12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1,'0'16,"-1"1,-1 0,-1-1,0 0,-2 1,1-1,-2-1,0 1,-1-1,-1 0,-8 12,-131 242,146-268,1 1,-1-1,0 1,0 0,1-1,-1 1,1 0,-1-1,1 1,0 0,-1 0,1-1,0 1,0 0,0 0,1 0,-1-1,0 1,1 0,-1 0,1-1,0 1,-1-1,1 1,0 0,0-1,0 1,0-1,0 0,0 1,1-1,-1 0,0 0,1 0,-1 1,1-2,-1 1,1 0,-1 0,1 0,0-1,-1 1,1-1,0 1,0-1,-1 0,1 0,0 1,0-1,0-1,21 3,-1-1,0-1,1-2,-1 0,0-1,0-1,0-1,-1-1,9-4,-5 1</inkml:trace>
  <inkml:trace contextRef="#ctx0" brushRef="#br0" timeOffset="1184.295">498 424,'35'-8,"1"1,-1 2,1 1,0 1,3 3,-38-1,0 1,1-1,-1 1,1-1,-1 1,0 0,1 0,-1 0,1-1,-1 1,0 1,1-1,-1 0,1 0,-1 0,1 1,-1-1,0 1,1-1,-1 1,0-1,0 1,1 0,-1 0,0 0,0 0,0 0,0 0,0 0,0 0,0 0,0 0,-1 0,1 0,0 1,-1-1,1 0,-1 1,1-1,-1 0,1 1,-1-1,0 1,0-1,0 1,0-1,0 1,-95 79,11-13,82-66,1 0,-1 0,1 1,0-1,-1 0,1 0,0 1,1-1,-1 1,0-1,1 0,-1 1,1-1,0 1,0 0,0-1,0 1,0-1,1 1,-1-1,1 1,-1-1,1 0,0 1,0-1,0 0,0 1,1-1,-1 0,1 0,-1 0,1 0,-1 0,1-1,0 1,0 0,0-1,0 1,0-1,1 0,-1 0,0 0,1 0,-1 0,0 0,1-1,-1 1,1-1,-1 1,1-1,-1 0,3 0,5 0,-1 0,0-1,1 0,-1 0,0-1,0 0,0-1,0 0,0 0,-1-1,2-1,3 0,10-4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92,'59'-41,"-50"37,18-6,0 1,0 2,1 0,0 2,1 1,-1 1,1 2,0 1,-1 1,23 4,-48-4,0 0,0 0,0 0,-1 0,1 1,0 0,-1-1,1 1,-1 0,0 0,0 0,1 0,-1 1,0-1,-1 1,1-1,0 1,-1-1,0 1,1 0,-1 0,0 0,0 0,-1 0,1 0,-1 0,1 0,-1 0,0 0,0 0,0 0,-1 0,1 0,-1 0,0 0,1 0,-1 0,0 0,-1 0,1-1,-1 1,1 0,-1-1,0 1,0-1,0 0,0 1,0-1,0 0,-1 0,1-1,-1 1,-178 184,77-80,102-104,0 1,0-1,0 0,0 1,1-1,-1 1,1-1,0 1,-1 0,1 0,0 0,1 0,-1-1,1 1,-1 0,1 0,0 0,0 0,0 0,0 0,1 0,-1 0,1 0,0 0,-1 0,1 0,1 0,-1-1,0 1,1 0,-1-1,1 1,0-1,0 0,0 0,0 1,0-1,1 0,-1-1,0 1,1 0,-1-1,1 1,0-1,0 0,-1 0,1 0,3 0,15 2,1-2,-1-1,0 0,0-2,1 0,-1-1,0-2,10-3,-7 3</inkml:trace>
  <inkml:trace contextRef="#ctx0" brushRef="#br0" timeOffset="615.353">593 543,'122'-96,"-75"52,107-53,-125 83,-28 13,0-1,0 1,0 0,0 0,1 0,-1 0,1 0,-1 0,0 0,1 1,0-1,-1 1,1-1,-1 1,1-1,0 1,-1 0,1 0,0 0,-1 0,1 0,0 0,-1 0,1 0,-1 1,1-1,0 1,-1-1,1 1,-1 0,1-1,-1 1,1 0,-1 0,0 0,1 0,-1 0,0 0,0 1,0-1,0 0,1 2,-6 35,3-35,0 1,0-1,0 0,0 1,1-1,-1 1,1-1,0 1,0-1,1 1,-1-1,1 1,-1-1,1 0,0 1,0-1,1 0,-1 0,1 0,0 2,2-4,0 0,0 1,0-2,0 1,1 0,-1-1,0 0,0 1,0-2,1 1,-1 0,0-1,0 0,0 0,0 0,0-1,0 1,0-1,0 0,0 0,-1 0,1-1,-1 1,1-2,12-4,130-55,-144 62,-1 1,1 0,-1-1,1 1,0 0,-1 0,1 0,-1 0,1 1,0-1,-1 0,1 1,-1-1,1 1,-1-1,1 1,-1 0,1 0,-1-1,0 1,1 0,-1 0,0 0,0 1,0-1,0 0,0 0,0 1,0-1,0 0,0 1,-1-1,1 1,0-1,-1 1,0-1,1 1,-1 0,0-1,0 1,0-1,0 1,-8 77,4-57,1 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1,'2'1,"0"0,0 1,0 0,0 0,-1-1,1 1,-1 0,1 0,-1 0,0 1,1-1,-1 0,0 0,-1 1,1-1,0 0,-1 1,1-1,-1 1,0-1,0 1,0-1,0 1,0 1,-2 13,-1-1,0 1,-1-1,-1 0,0 0,-2 0,1-1,-2 0,-8 13,2-1,-70 171,75-176,7-19,-1-1,2 1,-1-1,0 1,1 0,-1 0,1 0,0 0,0 0,0 0,0 0,0 0,1 1,0-1,-1 0,1 0,0 0,1 1,-1-1,0 0,1 0,0 0,0 0,0 0,0 0,0 0,1 0,-1 0,1 0,0 0,0-1,0 1,0-1,0 0,0 1,3 1,4-2,0 0,1 0,-1-1,0 0,1 0,-1-1,1 0,-1-1,0 0,1-1,-1 0,0 0,0-1,0 0,0-1,-1 1,2-2,42-12,61-15,-89 26</inkml:trace>
  <inkml:trace contextRef="#ctx0" brushRef="#br0" timeOffset="1988.299">641 453,'0'4,"0"12,-5 8,-1 4,0 2,-4 2,0-1,2-5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26.3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29,'0'0,"1"0,0 0,-1 0,1-1,0 1,-1 0,1 0,0-1,-1 1,1 0,0-1,-1 1,1 0,-1-1,1 1,-1-1,1 1,-1-1,1 0,-1 1,1-1,-1 1,0-1,0 0,1 1,-1-1,0 0,0 1,1-1,-1 0,0 1,0-1,0 0,0 0,0 1,0-1,0 0,0 1,-1-1,1 0,0 0,0 1,-1-1,1 1,0-1,0 0,-1 1,1-1,-1 0,1 1,-1-1,0 1,167 27,1-8,0-6,1-8,63-9,-68 2,1108 0,-419-27,-542 30,-311-1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1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0,'-4'24,"-12"17,-3 8,2-2,-1-2,3-5,-2-9,3-5,-1-7,2-2,-2-4,2 1,-2-2,-3 2,-4 3,-2-2,3-2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59,'24'-9,"17"-4,7 1,0 2,-4 3,-4 2,-4 3,-3 1,-8 6,-13 2,-8 4,-5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1,'43'4,"29"-2,6-2,-9-1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1,'-29'56,"13"-30,2 2,0 0,2 1,2 0,0 0,2 1,1 1,1 0,6-26,0 0,0 0,0 1,0-1,1 0,0 0,0 1,1-1,-1 0,1 0,0 0,0-1,1 1,0 0,-1-1,1 0,1 0,-1 1,1-2,-1 1,1 0,0-1,1 0,-1 0,1 0,-1 0,1-1,0 0,-1 0,1 0,1 0,-1-1,0 0,0 0,0 0,1-1,1 0,1 0,0 0,-1-1,1 0,0 0,-1-1,1 0,-1 0,1-1,-1 0,0 0,0-1,-1 0,1 0,-1-1,0 1,0-1,0-1,-1 1,1-1,-1 0,-1 0,1-1,-1 1,0-2,2-2,0 0,-1-1,0 1,0-1,-2-1,1 1,-1 0,-1-1,0 0,-1 1,0-1,-1 0,0 0,-1 1,-1-9,1 12,-1 1,0 0,0-1,0 1,-1 0,-1 0,1 0,-1 1,0-1,0 1,-1 0,0 0,0 0,0 1,-1 0,0 0,0 0,0 1,0 0,-1 0,0 0,0 1,-5-2,-9 0</inkml:trace>
  <inkml:trace contextRef="#ctx0" brushRef="#br0" timeOffset="288.452">465 395,'0'15,"0"9,0 1</inkml:trace>
  <inkml:trace contextRef="#ctx0" brushRef="#br0" timeOffset="716.156">606 29,'9'0,"-1"1,1 0,0 0,0 1,-1 0,1 1,-1 0,0 0,0 1,0 0,1 0,-7-2,0-1,0 0,1 1,-1-1,0 1,0 0,-1 0,1-1,0 1,-1 0,1 1,-1-1,1 0,-1 0,0 1,0-1,0 0,0 1,-1-1,1 1,0 0,-1-1,0 1,0-1,0 1,0-1,0 1,0 0,-1-1,1 1,-1-1,0 1,0-1,0 1,0-1,0 0,0 1,-2 0,-62 76,56-71,0 1,0 1,1-1,0 1,0 1,1-1,1 1,0 1,1-1,-4 10,8-17,0-1,1 1,-1 0,1 0,0 0,0 0,0-1,0 1,1 0,0 0,0-1,0 1,0 0,0-1,1 1,-1-1,1 1,0-1,0 0,0 0,1 1,-1-2,1 1,0 0,-1-1,1 1,1-1,-1 0,0 0,0 0,1 0,-1 0,1-1,-1 0,1 0,0 0,0 0,-1 0,1-1,0 1,0-1,0 0,0-1,-1 1,1 0,4-2,102-26,-91 17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0,'0'24,"0"18,0 6,0 0,-5-3,-1-5,0-4,1-4,1-2,2-11,6-14,2-7</inkml:trace>
  <inkml:trace contextRef="#ctx0" brushRef="#br0" timeOffset="440.681">281 29,'-28'19,"-10"12,1 4,13-3,9-2,13-7,7-1,6-6,3 0,2-3,0 2,1-3,-2 2,1-1,-2 1,-4-1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1,'5'38,"1"27,0 8,-1 1,-2-8,-5-10,-3-9,-1-9,1-6,2-3,0-1,2-2,0 0,-4 1,-1 0,0 0,1-4</inkml:trace>
  <inkml:trace contextRef="#ctx0" brushRef="#br0" timeOffset="730.141">52 424,'5'5,"0"-1,1 0,0 0,-1 0,2-1,-1 1,0-1,1-1,-1 1,1-1,-1-1,1 1,0-1,0 0,0-1,0 1,0-1,0-1,0 1,0-1,0-1,-1 1,1-1,0 0,-1-1,1 1,-1-1,6-4,10-17,-2-2,0 0,-1-2,-2 0,-1 0,11-30,-10 25,67-149,-110 295,11-47,-3 11,3 1,4 1,3 0,3 3,5-65,-1 0,2-1,0 1,1-1,1 1,1-1,0 0,1 0,0 0,2-1,1 3,-8-17,1 0,-1 0,1 1,-1-1,1 0,-1 0,1 0,0 0,0 0,-1 0,1 0,0-1,0 1,0 0,0 0,0 0,0-1,0 1,0-1,0 1,0-1,0 1,1-1,-1 0,0 1,0-1,0 0,1 0,-1 0,0 0,0 0,0 0,1 0,-1 0,1-1,5-7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1.1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1 115,'1253'0,"-631"27,388-26,-142-28,122 43,179-4,-781-13,452-28,-274 18,31-8,-180-5,-34-5,120-1,935 31,-1118 27,24-27,-80 27,111-28,-118-29,415 29,1553 0,-1865 29,217 51,-219-46,57-35,-101-29,-92 20,-87-3,-1 6,98 8,-68 1,362-2,-232 27,-61-14,-87-1,0-6,9-7,-111 1,276-30,-1 2,593 29,-743-29,113 27,-101-26,129 15,-157-1,0 7,19 7,-66 0,129 27,7-28,-219-5,28 4,-48 10,-5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2.3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0 227,'435'-97,"-152"63,-164 24,1 6,52 6,-29 0,1775-2,-1576-26,-127 1,-74 7,134 1,361 19,-611-2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26,'19'5,"16"-4,7-1,1-1,-2 0,-3-1,-3 1,-3-4,-2-2,-1 1,-1 1,-6 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17,'38'5,"28"-3,6-2,-3-2,-9 1,-15-5,-10-1,-11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4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1,'1'100,"-13"248,-28-88,35-219,-27 108,32-149,0-1,0 1,-1 0,1-1,0 1,0 0,0-1,-1 1,1 0,0-1,0 1,-1 0,1-1,0 1,-1 0,1 0,0-1,-1 1,1 0,0 0,-1 0,1-1,0 1,-1 0,1 0,-1 0,1 0,0 0,-1 0,1 0,-1 0,1 0,0 0,-1 0,1 0,-1 0,1 0,4-14</inkml:trace>
  <inkml:trace contextRef="#ctx0" brushRef="#br0" timeOffset="314.912">114 1,'4'5,"17"1,9 0,5-1,5-2,1-1,-2-1,3 0,-2-1,-3 0,-2-1,-3 1,-2 0,-1 0,0 0,-11 0,-13 0,-7 0</inkml:trace>
  <inkml:trace contextRef="#ctx0" brushRef="#br0" timeOffset="565.446">1 423,'33'5,"26"2,8-1,-3-1,-8-2,-8-5,-8-4,-6 1,-3 0,-3 1,-6 1</inkml:trace>
  <inkml:trace contextRef="#ctx0" brushRef="#br0" timeOffset="826.471">621 509,'-4'43,"-3"19,1 4,-3-5,-1-7,1-9,3-12</inkml:trace>
  <inkml:trace contextRef="#ctx0" brushRef="#br0" timeOffset="1128.399">594 480,'38'-5,"22"-1,2-5,-6 0,-7 1,-7 3,-7 2,-8 7,-9 8,-13 3,-6-2</inkml:trace>
  <inkml:trace contextRef="#ctx0" brushRef="#br0" timeOffset="1366.955">621 706,'39'0,"22"0,5 0,-3 0,-13-5,-10-1,-12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1 868,'11'-127,"-8"116,1-7,1-1,1 1,1 1,0-1,1 1,1 0,0 1,6-6,20-25,2 3,1 0,39-31,-64 63,-10 8,0 0,0 1,0-1,1 0,-1 1,1 0,0 0,0 0,0 0,1 1,-1-1,1 1,-1 0,1 1,0-1,-1 1,1 0,0 0,0 0,0 1,0 0,0 0,0 0,0 0,0 1,0 0,-2 4,1-1,-1 2,0-1,0 0,-1 1,0-1,0 1,0-1,-1 1,1 0,-1 0,-1 0,1 0,-1 0,0 0,-1 0,1 0,-1 0,0 1,-12 60,9-57,2-1,-1 1,2 0,-1 0,1 0,1 0,0 0,0 1,1-1,0 0,2 4,-3-13,0 0,0-1,0 1,0 0,1 0,-1 0,0-1,0 1,1 0,-1-1,1 1,-1 0,1-1,-1 1,1 0,-1-1,1 1,-1-1,1 1,0-1,-1 1,1-1,0 0,-1 1,1-1,0 0,0 0,-1 1,1-1,0 0,0 0,-1 0,1 0,0 0,0 0,0 0,-1 0,1 0,0 0,0 0,-1-1,1 1,0 0,0-1,-1 1,1 0,0-1,-1 1,1-1,0 1,-1-1,1 1,-1-1,1 1,-1-1,38-39,-30 30,203-194,-86 97,-124 106,0-1,0 1,0 0,0 0,0 1,0-1,0 0,0 0,0 0,1 1,-1-1,0 1,0-1,1 1,-1-1,0 1,1 0,-1 0,0-1,1 1,-1 0,0 0,1 0,-1 1,1-1,-1 0,0 0,1 1,-1-1,0 1,0-1,1 1,-1-1,0 1,0 0,0 0,0 0,0 0,0-1,0 1,0 1,0-1,0 0,0 0,-1 0,1 0,0 0,-1 1,1-1,-1 0,0 1,1-1,-1 0,0 1,0-1,1 0,-1 1,-2 14,-1 1,0-1,0 0,-2 0,0 0,-1-1,-1 0,0 0,-8 12,5-8,2 0,0 0,1 1,0 0,2 0,1 0,-2 18,6-37,-1 1,1 0,0-1,0 1,0-1,0 1,0-1,0 1,0 0,0-1,1 1,-1-1,0 1,1-1,0 1,-1-1,1 1,0-1,0 0,-1 1,1-1,0 0,0 0,1 0,-1 0,0 1,0-2,1 1,-1 0,0 0,1 0,-1-1,1 1,-1 0,1-1,-1 1,1-1,-1 0,1 0,-1 1,1-1,0 0,-1 0,1-1,-1 1,1 0,-1 0,1-1,-1 1,1-1,-1 1,1-1,-1 0,1 0,-1 1,0-1,1-1,21-12,-2-3</inkml:trace>
  <inkml:trace contextRef="#ctx0" brushRef="#br0" timeOffset="549.478">1300 360,'-13'2,"1"1,-1 0,1 1,0 0,0 1,0 0,0 1,1 1,0-1,0 2,-8 7,7-7,0 0,1 0,-1 1,2 0,-1 1,1 0,1 1,0 0,0 0,1 1,1 0,0 1,0-1,1 1,1 0,0 1,1-1,0 4,4-14,1-1,-1 1,0 0,1-1,0 1,0 0,0-1,0 1,0-1,0 1,1-1,-1 0,1 1,-1-1,1 0,0 0,0 0,0 0,0-1,0 1,1-1,-1 1,0-1,1 1,-1-1,1 0,0 0,-1-1,1 1,-1 0,1-1,0 0,0 1,-1-1,1 0,0-1,0 1,-1 0,1-1,0 1,-1-1,1 0,0 0,-1 0,1 0,-1 0,0-1,1 1,-1-1,2-1,143-112,-98 74,-26 21,0 0,2 1,0 1,1 2,1 0,1 1,-26 14,0 0,0-1,0 1,0 0,0 0,0 0,0 0,0 1,1-1,-1 0,0 1,0 0,1-1,-1 1,0 0,0 0,1 0,-1 1,0-1,0 0,1 1,-1 0,0-1,0 1,0 0,0 0,0 0,0 0,0 1,0-1,0 0,-1 1,1 0,0-1,-1 1,1 0,-1 0,0-1,0 1,0 0,0 0,0 1,0-1,0 0,0 0,-1 0,1 0,-1 1,-1 221,-2-167,-2-1,-2 0,-2 0,-3-1,-3-1,-13 31,20-59,-1-1,-2 0,-1 0,-1-1,0-1,-2 0,-1-1,-2 1,16-20,0-1,-1 1,1-1,0 1,-1-1,0 0,0 0,1 0,-1 0,0-1,0 1,-1-1,1 0,0 0,0 0,-1 0,1 0,0-1,-1 0,1 1,-1-1,1-1,0 1,-1 0,1-1,-1 0,1 1,0-1,0 0,-1-1,1 1,0-1,0 1,0-1,1 0,-1 0,0 0,1-1,-1 1,1-1,0 1,0-1,0 0,0 1,0-1,0 0,0-3,-3-11,1 0,1 0,1 0,0-1,1 1,1 0,1-1,0 1,2 0,0-1,0 1,4-7,0 3,1 0,1 1,0 0,2 0,0 1,1 1,1-1,12-10,-4 4</inkml:trace>
  <inkml:trace contextRef="#ctx0" brushRef="#br0" timeOffset="1470.264">2005 21,'2'29,"-1"-1,-1 1,-2 0,-1-1,-1 0,-5 19,7-37,-7 31,-1-1,-3-1,0 0,-3-1,-1-1,-2 0,-2-1,-1-1,-1-1,-2-1,-3 1,9-17,19-17,0-1,0 1,0 0,0 0,0-1,0 1,0 0,0 0,0-1,0 1,0 0,0 0,0 0,0-1,0 1,0 0,0 0,-1-1,1 1,0 0,0 0,0-1,0 1,0 0,0 0,-1 0,1-1,0 1,0 0,0 0,-1 0,1 0,0 0,0 0,0-1,-1 1,1 0,0 0,0 0,-1 0,1 0,0 0,7-14,1-1</inkml:trace>
  <inkml:trace contextRef="#ctx0" brushRef="#br0" timeOffset="1937.891">1892 417,'39'106,"-37"-103,1 0,-1 0,1-1,-1 1,1 0,0-1,0 0,0 0,0 0,0 0,0 0,1-1,-1 1,1-1,-1 0,1 0,0 0,-1-1,1 1,0-1,-1 0,1 0,0 0,0 0,-1-1,1 1,0-1,-1 0,1 0,16-8,-1-1,0 0,-1-1,0-1,-1 0,0-2,-1 0,0-1,-1 0,-1-1,-1-1,0 0,-1-1,8-16,8-16,-2 0,-3-2,-1-1,6-29,-21 61,3-3,-11 35,-10 41,9-47,-17 75,3 0,3 2,4-1,2 60,9 17,8-147,-4-16</inkml:trace>
  <inkml:trace contextRef="#ctx0" brushRef="#br0" timeOffset="3252.445">2682 360,'-154'275,"123"-227,93-135,-45 66,0 0,1 1,2 1,-1 1,2 0,1 2,0 1,1 0,24-11,-41 23,0 0,0 0,0 1,0 0,1 0,-1 0,1 1,-1 0,1 0,0 0,-1 1,1 0,0 1,-1-1,1 1,3 1,-11-1,1 0,0 1,0-1,0 0,-1 0,1 0,-1 0,1 0,-1 0,1 0,-1 0,0 0,1 0,-1 0,0 0,0 0,0-1,1 1,-1 0,0-1,0 1,0 0,0-1,0 1,0-1,-1 0,1 1,0-1,0 0,0 1,0-1,0 0,0 0,-1 0,1 0,0 0,0 0,0-1,0 1,0 0,-1-1,0 2,-10 2,1 1,0 0,0 1,0 0,0 0,1 2,0-1,0 1,1 0,0 1,0 0,1 1,0 0,0 0,-1 3,9-9,-1-1,1 1,0 0,1-1,-1 1,0-1,1 1,-1-1,1 1,0-1,0 1,0-1,0 0,0 1,0-1,1 0,-1 0,1 0,0 0,0 0,-1 0,1 0,0-1,0 1,1-1,-1 1,0-1,0 0,2 1,12 11,95 90,-81-97,-21-13</inkml:trace>
  <inkml:trace contextRef="#ctx0" brushRef="#br0" timeOffset="3718.578">2739 191,'5'-5,"1"3,-5 2,-2 6,-2 7,-4 1,-2 3,1 3,-3 3,1 3,-4-3,2-1,2 0,-2-2,7-6,3-5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611 479,'-7'-4,"-3"-5,-1 1,0 0,-1 0,0 1,0 1,-1 0,1 1,-1 0,0 1,-1 1,1 0,-1 0,1 2,-1 0,0 0,-4 1,-17 8,2 1,0 2,0 2,1 0,-24 15,54-28,0 1,0-1,0 0,0 1,1-1,-1 1,0 0,0-1,1 1,-1 0,0 0,1 0,-1 1,1-1,-1 0,1 0,0 1,-1-1,1 1,0-1,0 1,0 0,0-1,1 1,-1 0,0 0,1-1,-1 1,1 0,-1 0,1 0,0 0,0 0,0 0,0-1,0 1,0 0,1 0,-1 0,0 0,1 0,0-1,-1 1,1 0,0 0,0-1,0 1,0-1,0 1,0-1,2 2,2 1,1 0,0 0,0 0,1-1,-1 0,1 0,0 0,0-1,0 0,0-1,0 1,0-1,0-1,0 1,0-1,2-1,64 13,-72-12,1 0,-1 0,0 1,0-1,1 1,-1-1,0 1,0-1,1 1,-1 0,0 0,0-1,0 1,0 0,0 0,0 0,-1 0,1 0,0 0,0 1,-1-1,1 0,0 0,-1 0,0 1,1-1,-1 0,0 1,1-1,-1 0,0 1,0-1,0 0,0 1,0-1,0 0,-1 1,1-1,0 0,-1 1,1-1,-1 0,1 0,-1 0,0 1,1-1,-1 0,0 0,0 0,0 0,0 0,-56 54,51-50,-37 29,1 2,2 2,1 2,3 1,-19 27,52-63,0 0,1 1,-1-1,1 1,0-1,0 1,1-1,0 1,0 0,0 0,1 0,0 0,0 0,0-1,1 1,-1 0,2 0,-1 0,0-1,1 1,0-1,1 1,-1-1,1 0,0 0,0 0,1 0,-1 0,1-1,0 0,0 1,1-2,-1 1,1 0,0-1,0 0,0 0,0 0,1-1,-1 0,1 0,3 1,-2-1,1 0,-1 0,1 0,0-1,0 0,-1-1,1 1,0-2,0 1,0-1,0 0,-1-1,1 0,0 0,-1 0,1-1,-1 0,0-1,6-4,6-4</inkml:trace>
  <inkml:trace contextRef="#ctx0" brushRef="#br0" timeOffset="299.442">385 1,'-21'21,"1"2,2 1,0 1,1 0,1 1,2 1,1 0,0 1,3 0,-1 2,-3 10,2 1,2 1,1-1,2 1,2 1,2-1,2 1,2-1,1 1,4 12,10 89,-6 1,-6-1,-8 29,2-149,0 1,-2-1,-1 1,0-2,-2 1,-1 0,-1-1,-11 21,10-26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0 123,'11'299,"-8"-276,-2 6,2-1,0 0,2 0,1 0,1 0,2-1,1 0,0-1,2 0,1-1,1 0,2-1,2 3,-16-25,0 1,0-1,0 0,1-1,-1 1,0 0,1-1,-1 1,1-1,0 0,-1 0,1 0,0 0,0 0,-1 0,1-1,0 0,0 1,0-1,0 0,0 0,0-1,0 1,-1-1,1 1,0-1,0 0,-1 0,1 0,0 0,-1-1,1 1,1-2,66-70,47-113,-70 129,-45 58,0 0,-1 0,1 0,0 1,0-1,-1 0,1 1,-1 0,1-1,-1 1,0 0,0 0,1 0,-1 0,-1 0,1 0,0 0,0 0,-1 0,1 0,-1 0,0 0,1 0,-1 1,0 0,0 0,10 43,-8-34,0 0,0-1,1 0,1 1,0-1,0 0,1-1,0 1,1-1,0 0,1 0,0-1,1 1,-3-5,0 1,0-1,1 1,0-2,0 1,0-1,0 1,1-2,0 1,-1-1,1 0,1 0,-1-1,0 0,1-1,-1 1,1-1,-1-1,1 1,-1-1,1-1,0 1,-1-1,1-1,-1 1,0-1,1-1,-1 1,0-1,0 0,-1-1,1 0,-1 0,2-1,20-24,-2-2,-1 0,-1-2,-2-1,-2 0,-1-2,-1 0,-2-1,-2-1,-1 0,-2-1,-2 0,-1 0,-3-1,0 0,-3 0,-2-7,1 37,-1 1,0-1,0 0,-1 1,-1-1,0 1,0-1,-1 1,0 0,0 0,-4-7,-15 4,15 18</inkml:trace>
  <inkml:trace contextRef="#ctx0" brushRef="#br0" timeOffset="3784.953">1213 660,'0'-5,"0"3,0 7,0 7,0 7,0 5,0 2,-4-2,-3-1,1 1,2 0,-5 2,1 1,0 0,3-9,1-7</inkml:trace>
  <inkml:trace contextRef="#ctx0" brushRef="#br0" timeOffset="8016.585">1129 970,'0'5,"5"1,6 0,6-1,5-2,4-1,2-1,1 0,0-1,1 0,-6-5,-1-2,0 1,0 1,-8 2,-6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5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1 379,'15'6,"1"-2,0 1,0-2,0 0,1-1,-1 0,1-1,-1-1,1-1,-1-1,1 0,-1-1,11-3,76-6,-3 0,-98 11,-1 0,0 1,0-1,0 0,0 1,1-1,-1 1,0-1,1 1,-1 0,0-1,1 1,-1 0,0 0,1 0,-1 0,0 0,1 0,-1 1,1-1,-1 0,0 1,0-1,1 0,-1 1,0 0,0-1,1 1,-1 0,0 0,0 0,0-1,0 1,0 0,0 0,0 2,-7 7</inkml:trace>
  <inkml:trace contextRef="#ctx0" brushRef="#br0" timeOffset="261.512">1 634,'43'14,"24"0,5-2,-4-4,-10-2,-10-3,-7-7,-7-2,-4 0,-2 0,-7 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14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793 452,'-3'40,"-1"0,-2 0,-2-1,-7 19,5-19,0-3,-3-2,0 1,-2-2,-2 0,-1-1,-1-1,-6 6,24-38,1 1,0 0,0 0,-1 0,1-1,0 1,-1 0,1 0,0 0,-1 0,1 0,0 0,-1 0,1 0,0-1,-1 1,1 0,0 0,0 1,-1-1,1 0,16-38,9-4,1 1,1 1,3 1,26-26,21-28,26-36,-100 124,1 1,0-1,1 1,-1 0,1 0,0 0,0 1,0 0,0 0,1 0,-1 0,1 1,0 0,0 0,3 0,-7 3,0 1,0 0,0 0,-1 0,1 0,0 0,-1 0,1 0,-1 0,1 1,-1-1,0 0,0 1,0-1,-1 1,1 0,0-1,-1 1,0-1,0 1,0 0,0-1,0 1,0 0,-1 1,1 0,-29 173,32-43,-2-133,0 0,0-1,0 1,0 0,0 0,0-1,0 1,0-1,0 1,1-1,-1 1,0-1,0 0,0 1,1-1,-1 0,0 0,0 0,1 0,-1 0,0 0,0-1,1 1,-1 0,0 0,0-1,0 1,1-1,-1 1,0-1,0 0,0 1,0-1,0 0,0 0,0 0,0 0,0 0,-1 0,1 0,0 0,-1 0,1 0,0 0,-1 0,0 0,1 0,-1-1,0 1,1 0,-1-2,195-200,-87 110,-107 92,0 1,-1-1,1 1,0-1,0 1,0-1,0 1,0 0,0-1,0 1,0 0,0 0,0 0,0 0,0-1,0 1,0 1,0-1,0 0,0 0,0 0,0 1,0-1,0 0,0 1,-1-1,1 1,0-1,0 1,0-1,0 1,-1-1,1 1,0 0,-1 0,1-1,0 1,-1 0,1 0,-1 0,1 0,-1 0,1 0,-1-1,0 1,0 0,1 0,-1 0,0 0,0 0,0 0,0 0,0 0,0 0,0 0,-1 0,1 1,-7 60,-59 128,64-188,1 0,-1 0,1 0,0 0,0 0,0 0,0 0,0 1,1-1,-1 0,0 1,1-1,0 0,0 1,0-1,0 1,0-1,0 0,0 1,1-1,-1 1,1-1,0 0,0 0,0 1,0-1,0 0,0 0,1 0,-1 0,1 0,-1 0,1-1,0 1,-1 0,1-1,0 1,0-1,0 0,0 0,1 0,-1 0,0 0,0 0,1 0,0 0,13-4</inkml:trace>
  <inkml:trace contextRef="#ctx0" brushRef="#br0" timeOffset="584.411">1950 509,'-36'13,"0"2,1 1,1 2,1 2,0 1,1 1,2 2,-17 16,-1 33,47-71,1 0,-1 0,0 0,0-1,1 1,-1 0,1 0,0 0,-1 0,1 0,0 0,0 0,0 1,1-1,-1 0,0 0,1 0,-1-1,1 1,0 0,0 0,-1 0,1 0,0 0,1-1,-1 1,0-1,0 1,1-1,-1 1,1-1,-1 0,1 1,0-1,-1 0,1 0,0 0,0 0,0-1,1 1,6 0,0-1,0-1,0 1,0-1,0-1,0 0,0 0,0-1,-1 0,1 0,-1-1,0 0,0-1,0 0,-1 0,1 0,-1-1,0-1,0 2,165-133,-42 30,-129 107,0-1,0 1,0 0,1 0,-1 0,1 0,-1 0,0 1,1-1,0 0,-1 1,1-1,-1 1,1-1,0 1,-1 0,1 0,0 0,-1 0,1 0,0 0,-1 0,1 0,0 1,-1-1,1 1,0-1,-1 1,1-1,-1 1,1 0,-1 0,0 0,1 0,-1 0,0 0,0 0,1 1,-1-1,0 0,0 1,0-1,-1 0,1 1,0 0,0-1,-1 1,1-1,-1 1,1 0,-1-1,0 1,0 0,0-1,0 1,0 0,0-1,2 22,-2 0,0 0,-2 1,-1-2,0 1,-4 8,-7 65,11-32,-3 0,-3 0,-3-1,-3 0,-2-1,-16 33,28-81,-2-1,1 0,-2-1,0 0,0 0,-1-1,-1 0,0 0,0-1,-1 0,0-1,-1 0,0-1,0 0,-1-1,0-1,-11 5,22-10,-1 0,0-1,1 1,-1 0,0-1,0 0,1 0,-1 0,0 0,0 0,1 0,-1-1,0 1,0-1,1 0,-1 0,0 0,1 0,-1 0,1 0,0-1,-1 1,1-1,0 0,0 0,0 0,0 0,0 0,0 0,1 0,-1-1,1 1,0 0,-1-1,1 0,0 1,0-1,1 0,-1 1,0-1,1 0,0 1,0-3,-2-8,1 1,1-1,0 0,1 1,0-1,1 1,0-1,1 1,1-3,6-5,0 0,1 1,2 0,-1 1,2 0,0 1,2 0,-1 2,2 0,4-3,14-15,68-57,-84 77</inkml:trace>
  <inkml:trace contextRef="#ctx0" brushRef="#br0" timeOffset="1231.208">2571 114,'21'48,"-20"-45,1 31,-2-1,-1 1,-1 0,-2 0,-2-1,-1 0,-1 0,-2-1,-1 0,-13 26,-4 8,-2-2,-4-1,-14 17,-1 16,49-96,0 0,-1 0,1 1,0-1,-1 0,1 1,0-1,-1 1,1-1,0 0,0 1,-1-1,1 1,0-1,0 0,0 1,0-1,-1 1,1-1,0 1,0-1,0 1,0-1,0 1,0-1,0 1,0-1,1 0,-1 1,0-1,0 1,0-1,0 1,1-1,-1 1,0-1,0 0,1 1,-1-1,0 0,1 1,-1-1,0 0,1 1,-1-1,0 0,1 0,-1 1,1-1,-1 0,1 0,-1 0,0 0,1 1,-1-1,1 0,-1 0,1 0,-1 0,1 0,-1 0,1 0,-1 0,1-1,-1 1,1 0,-1 0,0 0,1 0,0-1,8-7</inkml:trace>
  <inkml:trace contextRef="#ctx0" brushRef="#br0" timeOffset="1781.682">2486 622,'2'3,"0"1,1-1,0 0,-1 1,1-1,0-1,0 1,1 0,-1-1,1 1,-1-1,1 0,0 0,0-1,0 1,0-1,0 0,0 0,0 0,0 0,0-1,0 0,1 0,-1 0,0 0,0 0,0-1,0 0,1 0,-1 0,0 0,-1-1,1 0,0 0,0 0,0 0,12-9,0 0,-1-1,-1 0,0-1,-1-1,0 0,-1 0,-1-2,0 1,4-11,16-18,138-200,-129 183,-60 83,-2 18,2 1,1 0,2 2,3 0,1 0,2 2,2-1,2 1,1 0,3 1,2-1,2 3,-1-26,0-8,0 0,0 0,1 0,1 1,1-1,0 0,0-1,4 9,-2-16,-1-6</inkml:trace>
  <inkml:trace contextRef="#ctx0" brushRef="#br0" timeOffset="2117.557">3192 509,'-10'33,"-2"26,-1 8,4-3,2-8,2-8,3-8,1-6,-4-8,-1-14,5-9,3-4</inkml:trace>
  <inkml:trace contextRef="#ctx0" brushRef="#br0" timeOffset="2485.373">3502 536,'-65'46,"33"-26,1 1,1 2,1 1,2 2,-14 15,39-40,1 0,-1 1,1-1,-1 0,1 1,-1-1,1 1,0 0,0-1,0 1,0 0,0 0,0 0,0-1,1 1,-1 0,0 0,1 0,0 0,-1 0,1 0,0 0,0 0,0 1,1-1,-1 0,0 0,1 0,-1 0,1-1,0 1,0 0,-1 0,1 0,0 0,1-1,-1 1,0 0,0-1,1 1,-1-1,1 0,-1 1,1-1,0 0,-1 0,1 0,0 0,0 0,0 0,0-1,0 1,19 7,-16-7,0 0,0 1,0 0,0 0,0 0,-1 0,1 1,-1 0,0 0,1 0,-1 1,-1-1,1 1,0 0,-1 0,0 0,0 0,44 62,-32-57</inkml:trace>
  <inkml:trace contextRef="#ctx0" brushRef="#br0" timeOffset="3230.486">3982 1,'-122'447,"-40"-124,161-321,-1-1,1 1,0-1,0 1,0 0,0 0,0-1,0 1,1 0,-1 0,0 0,1 0,0 0,-1 0,1 0,0 0,0 0,0 0,0 0,1 0,-1 0,0 0,1 0,-1 0,1 0,0 0,0 0,0-1,0 1,0 0,0 0,0-1,0 1,1-1,-1 1,1-1,-1 0,1 1,-1-1,1 0,0 0,0 0,0 0,-1-1,1 1,0 0,0-1,0 1,2-1,213-1,-204 1,19-1,-1 1,1 1,-1 2,0 1,20 5,-32-3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23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397 367,'15'-23,"-35"18,-39 25,2 4,1 1,-40 26,65-37,-39 31,70-43,0 1,1 0,-1-1,1 1,0-1,-1 1,1-1,0 1,1-1,-1 1,0-1,1 0,0 0,-1 0,1 0,0 0,0 0,0 0,0-1,0 1,0-1,1 1,-1-1,0 0,1 0,-1 0,1 0,0 0,-1 0,1-1,-1 0,1 1,0-1,-1 0,3 0,4 3,83 10,-80-13,-1 0,0 1,0 1,0 0,0 0,0 1,-1 0,1 1,6 4,-16-8,1 1,-1 0,0-1,0 1,0 0,0 0,0 0,0 0,0 0,0 0,0 0,-1 0,1 0,0 1,-1-1,1 0,-1 0,1 1,-1-1,0 0,1 1,-1-1,0 0,0 1,0-1,0 0,0 1,0-1,-1 0,1 1,0-1,-1 0,1 1,-1-1,1 0,-1 0,1 1,-1-1,0 0,0 0,0 0,1 0,-1 0,0 0,-1 0,-51 45,49-43,-211 156,212-157,0 1,-1 0,1 0,0 1,1-1,-1 1,1-1,-1 1,1 0,0 0,0 0,1 0,-1 0,1 0,0 0,0 1,0-1,1 0,0 1,-1-1,1 0,1 1,-1-1,1 0,0 1,0-1,0 0,0 0,1 1,-1-1,1-1,0 1,1 0,-1 0,1-1,-1 1,1-1,0 0,0 0,3 2,2 0,-1 0,2 0,-1-1,0 0,1 0,0-1,0-1,0 1,0-1,0-1,0 0,1 0,-1-1,0 0,0 0,1-1,-1 0,0-1,0 0,0-1,0 0,0 0,-1 0,1-1,-1-1,0 0,3-2,4-9</inkml:trace>
  <inkml:trace contextRef="#ctx0" brushRef="#br0" timeOffset="279.989">369 1,'-45'272,"34"-176,-57 519,56-527,-4 24,4 0,5 36,18-75,-4-55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30,'0'-1,"-1"0,1 0,0 0,0 0,0 0,-1 1,1-1,0 0,0 0,0 0,0 0,1 0,-1 0,0 0,0 0,0 0,1 1,-1-1,1 0,-1 0,0 0,1 0,-1 1,1-1,0 0,-1 1,1-1,0 0,-1 1,1-1,0 1,0-1,-1 1,1-1,0 1,0-1,0 1,0 0,0 0,-1-1,1 1,0 0,0 0,0 0,0 0,0 0,0 0,0 0,0 0,0 1,0-1,-1 0,1 0,0 1,0-1,0 1,0-1,-1 1,1-1,0 1,0-1,-1 1,1 0,0-1,-1 1,1 0,4 12,0 0,-2 1,1-1,-2 1,1 0,-2-1,0 1,-1 0,0 0,-2 11,1 3,-28 172,-1 55,30-250,5 64,-5-67,1-1,-1 1,0 0,1-1,-1 1,1-1,0 1,-1-1,1 1,0-1,0 0,0 1,0-1,0 0,0 0,0 1,1-1,-1 0,0 0,1 0,-1-1,1 1,-1 0,1-1,-1 1,1 0,-1-1,1 0,-1 1,1-1,0 0,-1 0,1 0,0 0,-1 0,1 0,0 0,0-1,5-2,0 0,0-1,0 0,-1 0,1 0,-1-1,0 0,0-1,-1 1,0-1,5-6,3-2,168-192,-92 100,-89 105,1 0,-1 1,0-1,1 0,-1 0,1 1,-1-1,1 0,0 1,-1-1,1 1,0-1,-1 0,1 1,0 0,0-1,-1 1,1-1,0 1,0 0,0 0,-1-1,1 1,0 0,0 0,0 0,0 0,0 0,0 0,-1 0,1 0,0 0,0 1,0-1,0 0,-1 0,1 1,0-1,0 1,0-1,-1 0,1 1,0 0,-1-1,1 1,0-1,-1 1,1 0,-1-1,1 1,-1 0,1 0,-1-1,0 1,1 0,-1 0,0 0,0 0,0-1,1 1,-1 1,4 58,-4-55,0 22,-2-11,0-1,1 0,1 0,1 1,0-1,0 0,2 1,0-1,1-1,0 1,1 0,1-1,0 0,1 0,1-1,0 0,0 0,1-1,3 2,-8-9,0 0,1-1,0 1,0-1,0 0,0-1,1 1,-1-1,1 0,0 0,0-1,0 0,0 0,0 0,0-1,1 0,-1 0,1 0,-1-1,0 0,1 0,-1-1,1 0,-1 0,0 0,0-1,1 0,-1 0,0-1,-1 0,1 0,0 0,-1 0,2-2,15-18,-2 0,-1-1,-1-1,-1-1,-1 0,10-24,5-6,4-6,-2-2,-3-1,12-43,-42 107,5-10,-1 0,-1 0,0 0,0-1,-1 1,-1-1,0 0,0 0,-1 1,-1-11,0 21,1 1,0-1,0 1,-1-1,1 1,0 0,0-1,-1 1,1 0,-1-1,1 1,0 0,-1 0,1-1,0 1,-1 0,1 0,-1 0,1-1,-1 1,1 0,-1 0,1 0,0 0,-1 0,1 0,-1 0,1 0,-1 0,1 0,-1 0,1 0,-1 1,1-1,0 0,-1 0,1 0,-1 0,1 1,0-1,-1 0,1 1,-1-1,1 0,0 0,-1 1,1-1,0 1,0-1,-1 0,1 1,0-1,0 1,0-1,0 0,-1 1,1-1,0 1,0-1,0 1,0-1,0 1,-3 2,-7 10</inkml:trace>
  <inkml:trace contextRef="#ctx0" brushRef="#br0" timeOffset="535.493">1216 538,'1'30,"-2"0,-1 0,-1 0,-1 0,-2 0,-6 16,8-35,-15 70,19-79,0 0,0 0,0 0,0 0,1 0,-1 0,0 0,1 0,0-1,-1 1,1 0,0 0,0 0,0-1,0 1,0 0,0-1,0 1,1-1,-1 0,0 1,1-1,-1 0,1 0,0 0,-1 0,1 0,0 0,0 0,0 0,-1-1,1 1,0-1,0 0,0 1,0-1,0 0,1 0,83-15,-70 16</inkml:trace>
  <inkml:trace contextRef="#ctx0" brushRef="#br0" timeOffset="5286.648">1526 764,'-4'4,"-3"8,1 5,2 5,0 3,2 3,1 1,0 0,1 1,1-1,-1 0,0-10,0-8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87,'39'-10,"26"-3,8 1,-4 2,-10 3,-14-2,-10 0,-6 3,-3 1,-2 2,1 1,0 2,-4 4,-5 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3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0,'-10'43,"-3"24,1 6,2-6,3-9,3-9,1-8,3-7,0-4,0-2,1-2,-1 1,0-1,6-4,0-1,1-4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4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136 158,'-25'55,"5"-16,3 1,0 1,3 0,2 1,1 0,-4 36,14-71,-1 1,1 0,0-1,1 1,0 0,0 0,1-1,0 1,0 0,1-1,0 1,0-1,1 0,0 0,0 0,1 0,0 0,0 0,0-1,1 0,0 0,0 0,0-1,1 0,0 0,0 0,0 0,1-1,0 0,-1-1,1 1,1-1,-1-1,8 2,-3-2,1 0,0-2,-1 1,1-2,0 0,0 0,-1-1,1-1,-1 0,0 0,0-2,0 1,0-1,-1-1,0 0,0-1,0 0,-1-1,0 0,0 0,-1-2,24-22,-1-1,-1-2,-2-1,-2-2,-1 0,9-23,-71 134,34-68,0 0,0 1,1-1,0 0,0 1,1-1,-1 1,1-1,0 1,1 0,-1-1,1 0,0 1,0-1,1 1,0-1,0 0,0 0,0 0,1 0,0 0,0-1,0 1,1-1,-1 0,1 0,0 0,0 0,1-1,-1 0,1 0,0 0,-1 0,1-1,3 1,4 1,0-1,0-1,1 0,-1-1,0-1,1 0,-1 0,1-1,-1-1,1 0,-1 0,0-1,0-1,0 0,-1-1,1 0,-1-1,0 0,-1-1,1 0,-1 0,-1-1,3-3,26-25,-1-2,-3-1,-1-2,25-40,-52 72,15-21,-1-1,-1 0,-1-2,-2 0,-2-1,7-25,-20 58,1 0,-1-1,0 0,-1 1,1-1,0 1,0-1,-1 0,1 0,-1 1,1-1,-1 0,0 0,1 0,-1 1,0-1,0 0,-1 0,1 0,0 1,-1-1,1 0,-1 0,1 0,-1 1,0-1,1 1,-1-1,0 0,0 1,-1-1,1 1,0 0,0-1,-1 1,1 0,0 0,-1 0,1 0,-1 0,0 0,1 0,-1 1,0-1,0 0,1 1,-1-1,0 1,0 0,0 0,1 0,-1 0,0 0,0 0,0 0,1 0,-1 1,0-1,-20 10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4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1,'-107'193,"78"-131,6 7,23-67,0-1,0 1,0 0,0 0,0 0,1-1,-1 1,1 0,-1 0,1-1,0 1,0 0,-1-1,1 1,0-1,1 1,-1-1,0 1,0-1,0 0,1 0,-1 1,1-1,-1 0,1 0,-1-1,1 1,0 0,0 0,-1-1,1 1,0-1,0 1,-1-1,1 0,0 0,0 0,131 0,-120-1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5,'32'-1,"-24"0,-1 0,1 0,-1 1,1 0,-1 0,1 1,0 0,-1 0,1 1,-1 0,0 0,0 0,0 1,6 4,-11-6,-1 1,0-1,-1 0,1 1,0 0,0-1,-1 1,1 0,-1-1,1 1,-1 0,0-1,0 1,1 0,-1 0,0-1,-1 1,1 0,0 0,0-1,-1 1,1 0,-1-1,0 1,1 0,-1-1,0 1,0-1,0 1,0-1,0 0,0 1,-1-1,1 0,-1 1,-47 45,39-39,4-4,0 0,0 0,0 1,1 0,-1 0,1 1,0-1,1 1,0 0,0 1,0-1,-2 5,7-9,0 0,1 0,-1 0,0-1,1 1,-1 0,1-1,0 1,0-1,-1 0,1 1,0-1,0 0,0 0,0 0,0 0,1-1,-1 1,0-1,0 1,0-1,1 0,-1 1,0-1,0 0,1-1,-1 1,0 0,0-1,2 0,113-26,-91 16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42,'39'4,"26"3,8-6,-5-2,-8-2,-10 0,-9-4,-6-1,-4 1,-4 1,0 2,-5-3,-7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53,'38'4,"32"-2,14-2,-3-6,-10-2,-13 0,-11 2,-8-3,-7 0,-4 2,-6 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5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1,'274'430,"-256"-399,-1 1,-1 1,-2 1,-2 0,0 0,-3 1,-1 0,0 7,-7-24,-1 0,-1 0,0-1,-1 1,-1 0,-1-1,-1 0,0 0,-1 0,-1 0,0-1,-1 0,-1-1,-1 0,0 0,-1-1,0 0,-1-1,-1 0,0-1,0-1,-2 0,1-1,-1 0,-9 4,-1-1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0 451,'39'5,"26"2,8-1,-4-1,-9-2,-10 0,-14-7,-7-2,-10 0</inkml:trace>
  <inkml:trace contextRef="#ctx0" brushRef="#br0" timeOffset="195.636">254 254,'-14'38,"-10"23,-1 5,4-3,6-8,0-13,3-9,4-6,2-6</inkml:trace>
  <inkml:trace contextRef="#ctx0" brushRef="#br0" timeOffset="678.236">763 0,'-3'64,"-2"0,-3 0,-3-1,-3-1,-2 0,-18 41,-8 41,41-141,0-1,0 0,0 1,0-1,1 0,0 1,-1-1,1 1,0-1,0 1,0-1,0 1,1-1,-1 1,1-1,-1 0,1 1,0-1,0 0,0 1,0-1,0 0,1 0,-1 0,1 0,-1 0,1 0,0-1,0 1,0 0,0-1,0 0,0 1,0-1,0 0,0 0,1 0,-1 0,0 0,1-1,-1 1,1-1,-1 1,0-1,1 0,-1 0,1 0,-1-1,1 1,-1 0,2-1,232-56,-212 56</inkml:trace>
  <inkml:trace contextRef="#ctx0" brushRef="#br0" timeOffset="1161.838">1158 537,'23'-8,"2"2,-1 1,1 1,-1 2,1 0,18 1,-41 1,0-1,0 1,1 0,-1 0,0 0,1 1,-1-1,0 0,0 1,1-1,-1 1,0 0,0 0,0 0,0 0,0 0,0 0,0 1,0-1,-1 0,1 1,0 0,-1-1,1 1,-1 0,0 0,1 0,-1 0,0 0,0 0,0 0,-1 0,1 0,0 0,-1 1,1-1,-1 0,0 0,0 1,0-1,0 0,0 1,-1-1,1 0,0 0,-1 1,0-1,0 0,1 0,-1 0,-2 2,-113 126,115-129,1 0,-1 0,1 0,-1 1,1-1,0 0,-1 0,1 0,0 1,0-1,0 0,0 1,0-1,0 0,1 0,-1 0,0 1,0-1,1 0,-1 0,1 0,-1 1,1-1,0 0,-1 0,1 0,0 0,0 0,0 0,0-1,0 1,0 0,0 0,0 0,0-1,0 1,0-1,0 1,0-1,0 1,1-1,-1 0,0 1,0-1,1 0,-1 0,1 0,63 4,47-43,-96 31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3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1,'-28'23,"1"1,1 1,1 2,2 0,0 2,2 0,-4 11,24-40,-26 41,2 0,2 1,1 2,3 0,1 1,2 1,3 0,1 1,3 1,1 0,3 0,3-38,1 1,1-1,0 1,0-1,1 1,0-1,1 1,0-1,1 0,0 0,0 0,1 0,0 0,1-1,0 0,1 0,0 0,0 0,1-1,0 0,0-1,1 0,0 0,0 0,1-1,0 0,0-1,0 0,0 0,1-1,0 0,2-1,-1 0,1 0,-1-2,1 1,-1-1,1-1,0 0,-1-1,1 0,0-1,-1 0,5-2,8-3</inkml:trace>
  <inkml:trace contextRef="#ctx0" brushRef="#br0" timeOffset="456.163">796 142,'-53'212,"-55"175,98-363,-14 61,24-83,0 0,0 1,1-1,-1 0,0 1,1-1,0 0,-1 0,1 0,0 0,0 0,0 0,0 0,1 0,-1 0,1 0,-1 0,1-1,-1 1,1-1,0 1,0-1,0 1,0-1,0 0,0 0,0 0,0 0,0-1,0 1,0 0,1-1,-1 0,0 1,2-1,15 1,0 0,0-1,0 0,0-2,-1-1,1 0,0-1,-1-1,0-1,8-3,30-8,-33 11,-3 3</inkml:trace>
  <inkml:trace contextRef="#ctx0" brushRef="#br0" timeOffset="718.173">1191 735,'0'33,"0"16,0 5,5-7,1-12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0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565 656,'45'-61,"-12"15,1 2,2 1,2 1,31-24,74-53,-141 118,-1-1,0 0,1 1,0 0,-1-1,1 1,0 0,0 0,0 0,0 0,0 0,0 0,0 0,0 1,0-1,0 1,0-1,0 1,0 0,0 0,1 0,-1 0,0 0,0 1,0-1,0 1,0-1,0 1,0 0,0-1,0 1,0 0,0 1,0-1,0 0,-1 0,1 1,-1-1,1 1,0 0,1 7,-1 0,1 0,-2 0,1 1,-1-1,-1 0,0 1,0-1,-1 0,-1 8,9 87,-6-102,0 0,0 0,0 0,0 0,0 0,1 0,-1 0,0 0,1-1,0 1,-1-1,1 1,0-1,0 0,-1 1,1-1,0 0,0 0,1 0,-1-1,0 1,0 0,0-1,0 0,1 1,-1-1,0 0,0 0,1 0,-1 0,0-1,0 1,1 0,-1-1,0 0,2 0,77-39,-77 37,197-123,-182 113,48-13,-65 29,0 0,0 0,0 0,0 0,-1 0,1 0,-1 0,0 1,0-1,0 0,0 1,-1-1,1 1,-1-1,0 1,0 0,0-1,-1 1,1-1,-1 1,0-1,0 0,0 1,0-1,-1 0,1 0,-1 1,1 0,-14 41,12-38,0 0,0 1,0-1,1 1,1 0,-1 0,1 0,1 0,-1-1,1 1,1 7,4 2</inkml:trace>
  <inkml:trace contextRef="#ctx0" brushRef="#br0" timeOffset="532.008">1976 233,'-8'8,"-41"39,2 2,2 3,3 1,-12 22,27-6,27-67,0-1,-1 0,1 1,0-1,0 1,0-1,0 1,0-1,0 0,1 1,-1-1,0 1,1-1,-1 0,1 1,-1-1,1 0,0 0,-1 1,1-1,0 0,0 0,0 0,0 0,0 0,0 0,0 0,0 0,1 0,-1-1,0 1,0 0,1-1,-1 1,0-1,1 1,-1-1,1 0,-1 0,0 1,1-1,-1 0,1 0,-1-1,1 1,0 0,11-3,0 0,0-1,0-1,-1 0,1-1,-1 0,-1-1,1 0,-1 0,0-2,-1 1,0-1,1-2,12-8,239-219,-261 237,0-1,-1 1,1-1,0 1,0 0,-1 0,1-1,0 1,0 0,0 0,1 0,-1 0,0 0,0 1,1-1,-1 0,0 0,1 1,-1-1,0 1,1-1,-1 1,1 0,-1-1,1 1,-1 0,1 0,-1 0,1 0,-1 0,1 0,-1 1,1-1,-1 1,1-1,-1 1,0-1,1 1,-1 0,0-1,1 1,-1 0,0 0,0 0,0 0,0 0,0 0,0 0,0 1,0-1,0 0,0 0,-1 1,1-1,0 1,-1-1,0 0,1 1,-1 0,-11 136,0-72,-26 269,37-312,-1-1,-1 0,-1 1,-1-1,-1 0,-1-1,-1 1,-1-1,0-1,-2 1,0-1,-2-1,0 0,-1-1,-1 0,-11 11,24-28,0 0,0 0,0 0,0 0,0 0,0 0,0-1,0 1,-1 0,1-1,0 1,0-1,-1 1,1-1,0 1,-1-1,1 0,0 0,-1 0,1 0,0 0,-1 0,1 0,-1 0,1-1,0 1,0 0,-1-1,1 1,0-1,0 1,-1-1,1 0,0 0,0 1,0-1,0 0,0 0,0 0,0 0,0 0,0 0,1 0,-1-1,0 1,1 0,-1 0,1-1,-1 1,1 0,0-1,-1 1,1 0,0-1,0 0,-1-24,0 0,2 0,1 0,1 0,1 1,2-1,0 1,2 0,0 1,2 0,1 0,1 1,2-2,63-124,-71 131</inkml:trace>
  <inkml:trace contextRef="#ctx0" brushRef="#br0" timeOffset="996.155">2653 34,'5'15,"-3"18,-7 10,-2 1,-6-1,1 1,-4-2,2-4,-2-2,2-4,-2-2,2-1,-1-1,2-1,-2 1,2 0,2-5</inkml:trace>
  <inkml:trace contextRef="#ctx0" brushRef="#br0" timeOffset="1517.175">2484 514,'11'1,"1"0,0-1,-1 0,1-1,0-1,-1 0,0 0,1-1,-1-1,0 1,0-2,-1 0,0 0,1-1,-2 0,1-1,-1 0,0 0,0-1,-1 0,0-1,165-192,-112 122,34-44,-88 100,-23 34,-5 21,1 1,2 1,1 1,1 0,2 1,2 1,-4 20,-32 202,47-250,0-1,2 0,-1 0,1 1,0-1,0 0,1 0,0 0,1 0,0 0,0 0,0-1,4 6,3-5,-1-4</inkml:trace>
  <inkml:trace contextRef="#ctx0" brushRef="#br0" timeOffset="1767.209">3218 317,'-19'38,"-12"23,1 5,-1-8,6-9,2-13,5-13</inkml:trace>
  <inkml:trace contextRef="#ctx0" brushRef="#br0" timeOffset="2117.556">3387 317,'-227'150,"225"-149,-1 1,1-1,0 1,0-1,0 1,0 0,1 0,-1 0,0 0,1 0,-1 0,1 0,0 0,0 1,0-1,0 0,0 1,0-1,1 1,-1-1,1 1,0-1,-1 1,1-1,0 1,1 0,-1-1,0 1,1-1,-1 1,1-1,0 1,0-1,0 0,0 1,0-1,1 0,-1 0,1 0,-1 0,1 0,0 0,0 0,0-1,0 1,0 0,120 98,-48-46,-58-44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5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1 283,'205'-62,"-162"53,1 1,0 3,0 2,0 1,38 4,-55-1,-22-1,-4-1,1 1,-1-1,0 0,0 1,1 0,-1-1,0 1,1 0,-1-1,0 1,1 0,-1 0,0 0,1 0,-1 1,0-1,1 0,-1 0,0 1,1-1,-1 1,0-1,0 1,0 0,1-1,-1 1,0 0,0 0,0 0,0 0,0 0,0 0,-1 0,1 0,0 0,0 0,-1 0,1 1,-1-1,1 0,-1 0,1 1,-1-1,0 0,0 1,1-1,-1 0,0 1,0-1,0 1,-1-1,1 0,0 1,-1-1,-84 136,40 3,23-79,-3-1,-3-1,-2-2,-31 44,58-97,-1 0,1 0,1 1,-1-1,1 1,-1 0,2-1,-1 1,0 0,1 0,0 1,0-1,0 0,1 0,0 0,0 1,3 10</inkml:trace>
  <inkml:trace contextRef="#ctx0" brushRef="#br0" timeOffset="330.28">169 537,'39'-5,"31"-1,9-1,-4 2,-10 2,-12 1,-9 0,-8 2,-5 0,-3 0,-7 0</inkml:trace>
  <inkml:trace contextRef="#ctx0" brushRef="#br0" timeOffset="612.138">876 762,'-10'29,"-3"14,6 0,3-7</inkml:trace>
  <inkml:trace contextRef="#ctx0" brushRef="#br0" timeOffset="1146.766">1101 283,'21'-12,"2"2,0 0,0 1,0 2,1 0,0 1,1 2,19-2,-42 6,1-1,-1 1,1-1,-1 1,1 0,0 0,-1 0,1 0,-1 1,1-1,-1 1,1 0,-1-1,1 1,-1 0,0 0,1 1,-1-1,0 0,0 1,0-1,0 1,0 0,0 0,0 0,-1 0,1 0,-1 0,1 0,-1 0,0 1,0-1,0 0,0 1,0-1,-1 1,1-1,-1 1,0-1,1 1,-1 0,0-1,0 1,-1-1,1 1,-1-1,0 3,-91 119,91-118,0 0,1 0,0 0,0 1,0-1,0 0,1 0,0 0,1 1,-1-1,1 0,0-1,1 1,-1 0,1-1,0 1,0-1,1 0,0 0,0 0,0 0,0-1,1 0,5 4,22 33,-28-36,0 0,-1 0,0 0,0 1,0 0,0-1,-1 1,0 0,0 0,-1 0,0 1,0-1,0 0,-1 0,1 1,-2-1,1 0,-1 0,0 1,0-1,0 0,-1 0,0 0,-1 0,1-1,-1 1,-3 5,-1 0,-1 0,-1-1,1 0,-2 0,1-1,-2 0,1-1,-1 0,0 0,0-1,-1-1,0 0,0 0,-1-2,0 1,1-1,-11 1,3-2</inkml:trace>
  <inkml:trace contextRef="#ctx0" brushRef="#br0" timeOffset="1743.857">1891 819,'-34'33,"-15"21,-5 2,8-5,10-10</inkml:trace>
  <inkml:trace contextRef="#ctx0" brushRef="#br0" timeOffset="2510.584">2174 311,'229'-48,"-170"32,79-5,-135 21,-1 0,1 0,-1 1,0-1,1 1,-1 0,0 0,1 0,-1 0,0 0,0 0,0 1,0-1,0 1,0-1,0 1,0 0,-1-1,1 1,-1 0,1 0,-1 1,0-1,0 0,0 0,0 1,0-1,0 0,0 1,-1-1,0 1,1-1,-1 0,0 1,0-1,0 1,0-1,-1 3,-23 94,-123 205,144-299,-9 15,1 1,1 0,0 1,2 0,0 0,2 1,0 0,2 0,0 1,1 14,13-3,-3-29</inkml:trace>
  <inkml:trace contextRef="#ctx0" brushRef="#br0" timeOffset="2760.819">2230 678,'38'0,"28"0,6 0,-3 0,-9 0,-10 0,-13 0</inkml:trace>
  <inkml:trace contextRef="#ctx0" brushRef="#br0" timeOffset="3017.917">2822 762,'0'29,"5"9,2-1</inkml:trace>
  <inkml:trace contextRef="#ctx0" brushRef="#br0" timeOffset="8497.601">3189 85,'-26'113,"-3"29,17-96,9-37,0 1,1-1,-1 0,2 1,0-1,0 1,0 0,1-1,1 1,-1-1,2 5,-1-11,0-1,1 0,-1 1,0-1,0 0,1 0,-1 0,1 0,0-1,0 1,0 0,0-1,0 1,0-1,0 0,0 1,0-1,1 0,-1 0,0 0,1-1,-1 1,1-1,-1 1,0-1,1 0,-1 0,1 0,2 0,78-14,-66 9,184-38,-177 42</inkml:trace>
  <inkml:trace contextRef="#ctx0" brushRef="#br0" timeOffset="9249.399">3528 1,'-17'72,"-6"168,14-177,2 0,4 0,2 1,3 8,0 26,-28 45,23-121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4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0,'31'18,"-4"-9,1 0,1-2,0-2,0 0,0-2,0-1,4-1,701-3,-427 29,394-26,-211-1,-173-28,484 28,-405 29,2087-30,-2482 1,2-1,0 0,0 1,0 0,0 0,0 0,0 0,0 0,0 0,0 1,-1 0,1-1,0 1,0 0,0 1,-1-1,1 0,0 1,-1-1,1 1,-1 0,0 0,0 0,1 0,-1 0,-1 0,3 3,-4 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1,'0'9,"0"9,-5 5,-1 4,-5 2,0 1,-4 0,-3-4,-4-3,2 0,0 0,-2-2,3-2,0-3,-2 1,-2 1,4-2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57,'14'0,"10"-4,5-3,3 1,1 2,-1 0,0 2,-2 1,-1 0,-5-3,-2-3,0 1,1 2,2 0,1 2,-9 1,-11 6,-8 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26,'24'0,"22"0,9 0,-1 0,-5-5,-5-1,-6 0,-5 1,-7 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0,'-24'29,"-13"19,-5 1,1-3,1-4,4-10,7-4,14-9,9-6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0,-6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1,'38'4,"28"3,6-1,-3-2,-9-5,-10-3,-9-1,-6 1,-4 0,-8 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0,'-22'312,"-12"-58,29-206,-3-1,-2-1,-1 0,-7 11,18-52,5-10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0,'-19'34,"-1"10,6-1,7-9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182 176,'-16'8,"0"0,1 1,0 1,1 1,0 0,1 1,0 0,0 1,2 1,-1 0,2 0,-1 2,10-14,0 0,0 0,0-1,0 1,0 0,0 0,1 0,-1 0,1 0,0 0,-1 0,1 0,0 0,0 1,0-1,0 0,1 0,-1 0,0 0,1 0,0 0,-1 0,1 0,0 0,0-1,0 1,0 0,0 0,1-1,-1 1,0-1,1 1,-1-1,1 1,0-1,-1 0,1 0,0 0,0 0,0 0,0 0,0-1,0 1,44 17,-34-14,0 0,0 0,-1 2,0-1,0 2,0-1,-1 1,0 1,0 0,-4-2,-1 0,1 0,-1 0,-1 1,1-1,-1 1,0 0,-1 1,0-1,0 1,0-1,-1 1,0 0,-1 0,0 0,0 0,-1 0,0 0,0 0,-1 0,0 0,0 0,-1 0,0 0,0 0,-1-1,0 1,0-1,-1 0,0 0,0 0,0 0,-1-1,0 1,-1-2,0 1,1 0,-2-1,-2 2,4-3,0-1,-1 1,1-1,-1-1,1 1,-1-1,0 0,0 0,0-1,0 1,0-1,0-1,-1 1,1-1,0 0,-2-1,-16-3</inkml:trace>
  <inkml:trace contextRef="#ctx0" brushRef="#br0" timeOffset="254.028">98 148,'43'-15,"33"-9,10-5,-2 1,-10 7,-12 6,-12 6,-10 4,-7 3,-9 2</inkml:trace>
  <inkml:trace contextRef="#ctx0" brushRef="#br0" timeOffset="782.556">605 740,'9'-17,"-1"1,2 0,0 1,1 0,0 0,1 1,1 1,0 0,12-8,-21 18,17-17,1 2,2 0,-1 2,2 1,0 0,1 2,0 1,25-8,-35 14,-14 4,0 1,0 0,0-1,0 1,0 0,1 0,-1 1,0-1,1 0,-1 1,0-1,1 1,-1 0,1 0,-1 0,1 0,-1 0,1 0,-1 1,0-1,1 1,-1 0,2 0,-11 64,7-63,0 0,-1 0,1 0,0 1,0-1,1 0,-1 0,0 0,1 0,-1 0,1 0,0 0,0-1,-1 1,1 0,0 0,1 0,-1-1,0 1,0 0,1-1,-1 0,1 1,-1-1,1 0,0 1,0-1,-1 0,1 0,0-1,0 1,0 0,0-1,0 1,0-1,0 1,0-1,0 0,0 0,0 0,0 0,0 0,0 0,2-1,93-21,-81 16,-7 2,-1 0,1 1,0 0,0 1,0 0,1 0,-1 0,0 2,1-1,-1 1,0 0,6 1,-11 2,-1 1,1-1,-1 0,0 1,0 0,0 0,-1 0,1 0,-1 0,0 0,0 1,0-1,-1 1,1-1,-1 1,0 0,-1-1,1 1,-1 0,0 0,0 0,0-1,-1 1,1 0,-1 0,-1 2,1 6,0 12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1,'0'16,"-1"1,-1 0,-1-1,0 0,-2 1,1-1,-2-1,0 1,-1-1,-1 0,-8 12,-131 242,146-268,1 1,-1-1,0 1,0 0,1-1,-1 1,1 0,-1-1,1 1,0 0,-1 0,1-1,0 1,0 0,0 0,1 0,-1-1,0 1,1 0,-1 0,1-1,0 1,-1-1,1 1,0 0,0-1,0 1,0-1,0 0,0 1,1-1,-1 0,0 0,1 0,-1 1,1-2,-1 1,1 0,-1 0,1 0,0-1,-1 1,1-1,0 1,0-1,-1 0,1 0,0 1,0-1,0-1,21 3,-1-1,0-1,1-2,-1 0,0-1,0-1,0-1,-1-1,9-4,-5 1</inkml:trace>
  <inkml:trace contextRef="#ctx0" brushRef="#br0" timeOffset="1184.295">498 424,'35'-8,"1"1,-1 2,1 1,0 1,3 3,-38-1,0 1,1-1,-1 1,1-1,-1 1,0 0,1 0,-1 0,1-1,-1 1,0 1,1-1,-1 0,1 0,-1 0,1 1,-1-1,0 1,1-1,-1 1,0-1,0 1,1 0,-1 0,0 0,0 0,0 0,0 0,0 0,0 0,0 0,0 0,-1 0,1 0,0 1,-1-1,1 0,-1 1,1-1,-1 0,1 1,-1-1,0 1,0-1,0 1,0-1,0 1,-95 79,11-13,82-66,1 0,-1 0,1 1,0-1,-1 0,1 0,0 1,1-1,-1 1,0-1,1 0,-1 1,1-1,0 1,0 0,0-1,0 1,0-1,1 1,-1-1,1 1,-1-1,1 0,0 1,0-1,0 0,0 1,1-1,-1 0,1 0,-1 0,1 0,-1 0,1-1,0 1,0 0,0-1,0 1,0-1,1 0,-1 0,0 0,1 0,-1 0,0 0,1-1,-1 1,1-1,-1 1,1-1,-1 0,3 0,5 0,-1 0,0-1,1 0,-1 0,0-1,0 0,0-1,0 0,0 0,-1-1,2-1,3 0,10-4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92,'59'-41,"-50"37,18-6,0 1,0 2,1 0,0 2,1 1,-1 1,1 2,0 1,-1 1,23 4,-48-4,0 0,0 0,0 0,-1 0,1 1,0 0,-1-1,1 1,-1 0,0 0,0 0,1 0,-1 1,0-1,-1 1,1-1,0 1,-1-1,0 1,1 0,-1 0,0 0,0 0,-1 0,1 0,-1 0,1 0,-1 0,0 0,0 0,0 0,-1 0,1 0,-1 0,0 0,1 0,-1 0,0 0,-1 0,1-1,-1 1,1 0,-1-1,0 1,0-1,0 0,0 1,0-1,0 0,-1 0,1-1,-1 1,-178 184,77-80,102-104,0 1,0-1,0 0,0 1,1-1,-1 1,1-1,0 1,-1 0,1 0,0 0,1 0,-1-1,1 1,-1 0,1 0,0 0,0 0,0 0,0 0,1 0,-1 0,1 0,0 0,-1 0,1 0,1 0,-1-1,0 1,1 0,-1-1,1 1,0-1,0 0,0 0,0 1,0-1,1 0,-1-1,0 1,1 0,-1-1,1 1,0-1,0 0,-1 0,1 0,3 0,15 2,1-2,-1-1,0 0,0-2,1 0,-1-1,0-2,10-3,-7 3</inkml:trace>
  <inkml:trace contextRef="#ctx0" brushRef="#br0" timeOffset="615.353">593 543,'122'-96,"-75"52,107-53,-125 83,-28 13,0-1,0 1,0 0,0 0,1 0,-1 0,1 0,-1 0,0 0,1 1,0-1,-1 1,1-1,-1 1,1-1,0 1,-1 0,1 0,0 0,-1 0,1 0,0 0,-1 0,1 0,-1 1,1-1,0 1,-1-1,1 1,-1 0,1-1,-1 1,1 0,-1 0,0 0,1 0,-1 0,0 0,0 1,0-1,0 0,1 2,-6 35,3-35,0 1,0-1,0 0,0 1,1-1,-1 1,1-1,0 1,0-1,1 1,-1-1,1 1,-1-1,1 0,0 1,0-1,1 0,-1 0,1 0,0 2,2-4,0 0,0 1,0-2,0 1,1 0,-1-1,0 0,0 1,0-2,1 1,-1 0,0-1,0 0,0 0,0 0,0-1,0 1,0-1,0 0,0 0,-1 0,1-1,-1 1,1-2,12-4,130-55,-144 62,-1 1,1 0,-1-1,1 1,0 0,-1 0,1 0,-1 0,1 1,0-1,-1 0,1 1,-1-1,1 1,-1-1,1 1,-1 0,1 0,-1-1,0 1,1 0,-1 0,0 0,0 1,0-1,0 0,0 0,0 1,0-1,0 0,0 1,-1-1,1 1,0-1,-1 1,0-1,1 1,-1 0,0-1,0 1,0-1,0 1,-8 77,4-57,1 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1,'2'1,"0"0,0 1,0 0,0 0,-1-1,1 1,-1 0,1 0,-1 0,0 1,1-1,-1 0,0 0,-1 1,1-1,0 0,-1 1,1-1,-1 1,0-1,0 1,0-1,0 1,0 1,-2 13,-1-1,0 1,-1-1,-1 0,0 0,-2 0,1-1,-2 0,-8 13,2-1,-70 171,75-176,7-19,-1-1,2 1,-1-1,0 1,1 0,-1 0,1 0,0 0,0 0,0 0,0 0,0 0,1 1,0-1,-1 0,1 0,0 0,1 1,-1-1,0 0,1 0,0 0,0 0,0 0,0 0,0 0,1 0,-1 0,1 0,0 0,0-1,0 1,0-1,0 0,0 1,3 1,4-2,0 0,1 0,-1-1,0 0,1 0,-1-1,1 0,-1-1,0 0,1-1,-1 0,0 0,0-1,0 0,0-1,-1 1,2-2,42-12,61-15,-89 26</inkml:trace>
  <inkml:trace contextRef="#ctx0" brushRef="#br0" timeOffset="1988.299">641 453,'0'4,"0"12,-5 8,-1 4,0 2,-4 2,0-1,2-5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26.3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29,'0'0,"1"0,0 0,-1 0,1-1,0 1,-1 0,1 0,0-1,-1 1,1 0,0-1,-1 1,1 0,-1-1,1 1,-1-1,1 1,-1-1,1 0,-1 1,1-1,-1 1,0-1,0 0,1 1,-1-1,0 0,0 1,1-1,-1 0,0 1,0-1,0 0,0 0,0 1,0-1,0 0,0 1,-1-1,1 0,0 0,0 1,-1-1,1 1,0-1,0 0,-1 1,1-1,-1 0,1 1,-1-1,0 1,167 27,1-8,0-6,1-8,63-9,-68 2,1108 0,-419-27,-542 30,-311-1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1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0,'-4'24,"-12"17,-3 8,2-2,-1-2,3-5,-2-9,3-5,-1-7,2-2,-2-4,2 1,-2-2,-3 2,-4 3,-2-2,3-2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59,'24'-9,"17"-4,7 1,0 2,-4 3,-4 2,-4 3,-3 1,-8 6,-13 2,-8 4,-5 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1,'43'4,"29"-2,6-2,-9-1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1,'-29'56,"13"-30,2 2,0 0,2 1,2 0,0 0,2 1,1 1,1 0,6-26,0 0,0 0,0 1,0-1,1 0,0 0,0 1,1-1,-1 0,1 0,0 0,0-1,1 1,0 0,-1-1,1 0,1 0,-1 1,1-2,-1 1,1 0,0-1,1 0,-1 0,1 0,-1 0,1-1,0 0,-1 0,1 0,1 0,-1-1,0 0,0 0,0 0,1-1,1 0,1 0,0 0,-1-1,1 0,0 0,-1-1,1 0,-1 0,1-1,-1 0,0 0,0-1,-1 0,1 0,-1-1,0 1,0-1,0-1,-1 1,1-1,-1 0,-1 0,1-1,-1 1,0-2,2-2,0 0,-1-1,0 1,0-1,-2-1,1 1,-1 0,-1-1,0 0,-1 1,0-1,-1 0,0 0,-1 1,-1-9,1 12,-1 1,0 0,0-1,0 1,-1 0,-1 0,1 0,-1 1,0-1,0 1,-1 0,0 0,0 0,0 1,-1 0,0 0,0 0,0 1,0 0,-1 0,0 0,0 1,-5-2,-9 0</inkml:trace>
  <inkml:trace contextRef="#ctx0" brushRef="#br0" timeOffset="288.452">465 395,'0'15,"0"9,0 1</inkml:trace>
  <inkml:trace contextRef="#ctx0" brushRef="#br0" timeOffset="716.156">606 29,'9'0,"-1"1,1 0,0 0,0 1,-1 0,1 1,-1 0,0 0,0 1,0 0,1 0,-7-2,0-1,0 0,1 1,-1-1,0 1,0 0,-1 0,1-1,0 1,-1 0,1 1,-1-1,1 0,-1 0,0 1,0-1,0 0,0 1,-1-1,1 1,0 0,-1-1,0 1,0-1,0 1,0-1,0 1,0 0,-1-1,1 1,-1-1,0 1,0-1,0 1,0-1,0 0,0 1,-2 0,-62 76,56-71,0 1,0 1,1-1,0 1,0 1,1-1,1 1,0 1,1-1,-4 10,8-17,0-1,1 1,-1 0,1 0,0 0,0 0,0-1,0 1,1 0,0 0,0-1,0 1,0 0,0-1,1 1,-1-1,1 1,0-1,0 0,0 0,1 1,-1-2,1 1,0 0,-1-1,1 1,1-1,-1 0,0 0,0 0,1 0,-1 0,1-1,-1 0,1 0,0 0,0 0,-1 0,1-1,0 1,0-1,0 0,0-1,-1 1,1 0,4-2,102-26,-91 17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0,'0'24,"0"18,0 6,0 0,-5-3,-1-5,0-4,1-4,1-2,2-11,6-14,2-7</inkml:trace>
  <inkml:trace contextRef="#ctx0" brushRef="#br0" timeOffset="440.681">281 29,'-28'19,"-10"12,1 4,13-3,9-2,13-7,7-1,6-6,3 0,2-3,0 2,1-3,-2 2,1-1,-2 1,-4-1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1,'5'38,"1"27,0 8,-1 1,-2-8,-5-10,-3-9,-1-9,1-6,2-3,0-1,2-2,0 0,-4 1,-1 0,0 0,1-4</inkml:trace>
  <inkml:trace contextRef="#ctx0" brushRef="#br0" timeOffset="730.141">52 424,'5'5,"0"-1,1 0,0 0,-1 0,2-1,-1 1,0-1,1-1,-1 1,1-1,-1-1,1 1,0-1,0 0,0-1,0 1,0-1,0-1,0 1,0-1,0-1,-1 1,1-1,0 0,-1-1,1 1,-1-1,6-4,10-17,-2-2,0 0,-1-2,-2 0,-1 0,11-30,-10 25,67-149,-110 295,11-47,-3 11,3 1,4 1,3 0,3 3,5-65,-1 0,2-1,0 1,1-1,1 1,1-1,0 0,1 0,0 0,2-1,1 3,-8-17,1 0,-1 0,1 1,-1-1,1 0,-1 0,1 0,0 0,0 0,-1 0,1 0,0-1,0 1,0 0,0 0,0 0,0-1,0 1,0-1,0 1,0-1,0 1,1-1,-1 0,0 1,0-1,0 0,1 0,-1 0,0 0,0 0,0 0,1 0,-1 0,1-1,5-7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1.1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1 115,'1253'0,"-631"27,388-26,-142-28,122 43,179-4,-781-13,452-28,-274 18,31-8,-180-5,-34-5,120-1,935 31,-1118 27,24-27,-80 27,111-28,-118-29,415 29,1553 0,-1865 29,217 51,-219-46,57-35,-101-29,-92 20,-87-3,-1 6,98 8,-68 1,362-2,-232 27,-61-14,-87-1,0-6,9-7,-111 1,276-30,-1 2,593 29,-743-29,113 27,-101-26,129 15,-157-1,0 7,19 7,-66 0,129 27,7-28,-219-5,28 4,-48 10,-5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2.3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0 227,'435'-97,"-152"63,-164 24,1 6,52 6,-29 0,1775-2,-1576-26,-127 1,-74 7,134 1,361 19,-611-2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26,'19'5,"16"-4,7-1,1-1,-2 0,-3-1,-3 1,-3-4,-2-2,-1 1,-1 1,-6 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17,'38'5,"28"-3,6-2,-3-2,-9 1,-15-5,-10-1,-11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4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1,'1'100,"-13"248,-28-88,35-219,-27 108,32-149,0-1,0 1,-1 0,1-1,0 1,0 0,0-1,-1 1,1 0,0-1,0 1,-1 0,1-1,0 1,-1 0,1 0,0-1,-1 1,1 0,0 0,-1 0,1-1,0 1,-1 0,1 0,-1 0,1 0,0 0,-1 0,1 0,-1 0,1 0,0 0,-1 0,1 0,-1 0,1 0,4-14</inkml:trace>
  <inkml:trace contextRef="#ctx0" brushRef="#br0" timeOffset="314.912">114 1,'4'5,"17"1,9 0,5-1,5-2,1-1,-2-1,3 0,-2-1,-3 0,-2-1,-3 1,-2 0,-1 0,0 0,-11 0,-13 0,-7 0</inkml:trace>
  <inkml:trace contextRef="#ctx0" brushRef="#br0" timeOffset="565.446">1 423,'33'5,"26"2,8-1,-3-1,-8-2,-8-5,-8-4,-6 1,-3 0,-3 1,-6 1</inkml:trace>
  <inkml:trace contextRef="#ctx0" brushRef="#br0" timeOffset="826.471">621 509,'-4'43,"-3"19,1 4,-3-5,-1-7,1-9,3-12</inkml:trace>
  <inkml:trace contextRef="#ctx0" brushRef="#br0" timeOffset="1128.399">594 480,'38'-5,"22"-1,2-5,-6 0,-7 1,-7 3,-7 2,-8 7,-9 8,-13 3,-6-2</inkml:trace>
  <inkml:trace contextRef="#ctx0" brushRef="#br0" timeOffset="1366.955">621 706,'39'0,"22"0,5 0,-3 0,-13-5,-10-1,-12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1 868,'11'-127,"-8"116,1-7,1-1,1 1,1 1,0-1,1 1,1 0,0 1,6-6,20-25,2 3,1 0,39-31,-64 63,-10 8,0 0,0 1,0-1,1 0,-1 1,1 0,0 0,0 0,0 0,1 1,-1-1,1 1,-1 0,1 1,0-1,-1 1,1 0,0 0,0 0,0 1,0 0,0 0,0 0,0 0,0 1,0 0,-2 4,1-1,-1 2,0-1,0 0,-1 1,0-1,0 1,0-1,-1 1,1 0,-1 0,-1 0,1 0,-1 0,0 0,-1 0,1 0,-1 0,0 1,-12 60,9-57,2-1,-1 1,2 0,-1 0,1 0,1 0,0 0,0 1,1-1,0 0,2 4,-3-13,0 0,0-1,0 1,0 0,1 0,-1 0,0-1,0 1,1 0,-1-1,1 1,-1 0,1-1,-1 1,1 0,-1-1,1 1,-1-1,1 1,0-1,-1 1,1-1,0 0,-1 1,1-1,0 0,0 0,-1 1,1-1,0 0,0 0,-1 0,1 0,0 0,0 0,0 0,-1 0,1 0,0 0,0 0,-1-1,1 1,0 0,0-1,-1 1,1 0,0-1,-1 1,1-1,0 1,-1-1,1 1,-1-1,1 1,-1-1,38-39,-30 30,203-194,-86 97,-124 106,0-1,0 1,0 0,0 0,0 1,0-1,0 0,0 0,0 0,1 1,-1-1,0 1,0-1,1 1,-1-1,0 1,1 0,-1 0,0-1,1 1,-1 0,0 0,1 0,-1 1,1-1,-1 0,0 0,1 1,-1-1,0 1,0-1,1 1,-1-1,0 1,0 0,0 0,0 0,0 0,0-1,0 1,0 1,0-1,0 0,0 0,-1 0,1 0,0 0,-1 1,1-1,-1 0,0 1,1-1,-1 0,0 1,0-1,1 0,-1 1,-2 14,-1 1,0-1,0 0,-2 0,0 0,-1-1,-1 0,0 0,-8 12,5-8,2 0,0 0,1 1,0 0,2 0,1 0,-2 18,6-37,-1 1,1 0,0-1,0 1,0-1,0 1,0-1,0 1,0 0,0-1,1 1,-1-1,0 1,1-1,0 1,-1-1,1 1,0-1,0 0,-1 1,1-1,0 0,0 0,1 0,-1 0,0 1,0-2,1 1,-1 0,0 0,1 0,-1-1,1 1,-1 0,1-1,-1 1,1-1,-1 0,1 0,-1 1,1-1,0 0,-1 0,1-1,-1 1,1 0,-1 0,1-1,-1 1,1-1,-1 1,1-1,-1 0,1 0,-1 1,0-1,1-1,21-12,-2-3</inkml:trace>
  <inkml:trace contextRef="#ctx0" brushRef="#br0" timeOffset="549.478">1300 360,'-13'2,"1"1,-1 0,1 1,0 0,0 1,0 0,0 1,1 1,0-1,0 2,-8 7,7-7,0 0,1 0,-1 1,2 0,-1 1,1 0,1 1,0 0,0 0,1 1,1 0,0 1,0-1,1 1,1 0,0 1,1-1,0 4,4-14,1-1,-1 1,0 0,1-1,0 1,0 0,0-1,0 1,0-1,0 1,1-1,-1 0,1 1,-1-1,1 0,0 0,0 0,0 0,0-1,0 1,1-1,-1 1,0-1,1 1,-1-1,1 0,0 0,-1-1,1 1,-1 0,1-1,0 0,0 1,-1-1,1 0,0-1,0 1,-1 0,1-1,0 1,-1-1,1 0,0 0,-1 0,1 0,-1 0,0-1,1 1,-1-1,2-1,143-112,-98 74,-26 21,0 0,2 1,0 1,1 2,1 0,1 1,-26 14,0 0,0-1,0 1,0 0,0 0,0 0,0 0,0 1,1-1,-1 0,0 1,0 0,1-1,-1 1,0 0,0 0,1 0,-1 1,0-1,0 0,1 1,-1 0,0-1,0 1,0 0,0 0,0 0,0 0,0 1,0-1,0 0,-1 1,1 0,0-1,-1 1,1 0,-1 0,0-1,0 1,0 0,0 0,0 1,0-1,0 0,0 0,-1 0,1 0,-1 1,-1 221,-2-167,-2-1,-2 0,-2 0,-3-1,-3-1,-13 31,20-59,-1-1,-2 0,-1 0,-1-1,0-1,-2 0,-1-1,-2 1,16-20,0-1,-1 1,1-1,0 1,-1-1,0 0,0 0,1 0,-1 0,0-1,0 1,-1-1,1 0,0 0,0 0,-1 0,1 0,0-1,-1 0,1 1,-1-1,1-1,0 1,-1 0,1-1,-1 0,1 1,0-1,0 0,-1-1,1 1,0-1,0 1,0-1,1 0,-1 0,0 0,1-1,-1 1,1-1,0 1,0-1,0 0,0 1,0-1,0 0,0-3,-3-11,1 0,1 0,1 0,0-1,1 1,1 0,1-1,0 1,2 0,0-1,0 1,4-7,0 3,1 0,1 1,0 0,2 0,0 1,1 1,1-1,12-10,-4 4</inkml:trace>
  <inkml:trace contextRef="#ctx0" brushRef="#br0" timeOffset="1470.264">2005 21,'2'29,"-1"-1,-1 1,-2 0,-1-1,-1 0,-5 19,7-37,-7 31,-1-1,-3-1,0 0,-3-1,-1-1,-2 0,-2-1,-1-1,-1-1,-2-1,-3 1,9-17,19-17,0-1,0 1,0 0,0 0,0-1,0 1,0 0,0 0,0-1,0 1,0 0,0 0,0 0,0-1,0 1,0 0,0 0,-1-1,1 1,0 0,0 0,0-1,0 1,0 0,0 0,-1 0,1-1,0 1,0 0,0 0,-1 0,1 0,0 0,0 0,0-1,-1 1,1 0,0 0,0 0,-1 0,1 0,0 0,7-14,1-1</inkml:trace>
  <inkml:trace contextRef="#ctx0" brushRef="#br0" timeOffset="1937.891">1892 417,'39'106,"-37"-103,1 0,-1 0,1-1,-1 1,1 0,0-1,0 0,0 0,0 0,0 0,0 0,1-1,-1 1,1-1,-1 0,1 0,0 0,-1-1,1 1,0-1,-1 0,1 0,0 0,0 0,-1-1,1 1,0-1,-1 0,1 0,16-8,-1-1,0 0,-1-1,0-1,-1 0,0-2,-1 0,0-1,-1 0,-1-1,-1-1,0 0,-1-1,8-16,8-16,-2 0,-3-2,-1-1,6-29,-21 61,3-3,-11 35,-10 41,9-47,-17 75,3 0,3 2,4-1,2 60,9 17,8-147,-4-16</inkml:trace>
  <inkml:trace contextRef="#ctx0" brushRef="#br0" timeOffset="3252.445">2682 360,'-154'275,"123"-227,93-135,-45 66,0 0,1 1,2 1,-1 1,2 0,1 2,0 1,1 0,24-11,-41 23,0 0,0 0,0 1,0 0,1 0,-1 0,1 1,-1 0,1 0,0 0,-1 1,1 0,0 1,-1-1,1 1,3 1,-11-1,1 0,0 1,0-1,0 0,-1 0,1 0,-1 0,1 0,-1 0,1 0,-1 0,0 0,1 0,-1 0,0 0,0 0,0-1,1 1,-1 0,0-1,0 1,0 0,0-1,0 1,0-1,-1 0,1 1,0-1,0 0,0 1,0-1,0 0,0 0,-1 0,1 0,0 0,0 0,0-1,0 1,0 0,-1-1,0 2,-10 2,1 1,0 0,0 1,0 0,0 0,1 2,0-1,0 1,1 0,0 1,0 0,1 1,0 0,0 0,-1 3,9-9,-1-1,1 1,0 0,1-1,-1 1,0-1,1 1,-1-1,1 1,0-1,0 1,0-1,0 0,0 1,0-1,1 0,-1 0,1 0,0 0,0 0,-1 0,1 0,0-1,0 1,1-1,-1 1,0-1,0 0,2 1,12 11,95 90,-81-97,-21-13</inkml:trace>
  <inkml:trace contextRef="#ctx0" brushRef="#br0" timeOffset="3718.578">2739 191,'5'-5,"1"3,-5 2,-2 6,-2 7,-4 1,-2 3,1 3,-3 3,1 3,-4-3,2-1,2 0,-2-2,7-6,3-5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611 479,'-7'-4,"-3"-5,-1 1,0 0,-1 0,0 1,0 1,-1 0,1 1,-1 0,0 1,-1 1,1 0,-1 0,1 2,-1 0,0 0,-4 1,-17 8,2 1,0 2,0 2,1 0,-24 15,54-28,0 1,0-1,0 0,0 1,1-1,-1 1,0 0,0-1,1 1,-1 0,0 0,1 0,-1 1,1-1,-1 0,1 0,0 1,-1-1,1 1,0-1,0 1,0 0,0-1,1 1,-1 0,0 0,1-1,-1 1,1 0,-1 0,1 0,0 0,0 0,0 0,0-1,0 1,0 0,1 0,-1 0,0 0,1 0,0-1,-1 1,1 0,0 0,0-1,0 1,0-1,0 1,0-1,2 2,2 1,1 0,0 0,0 0,1-1,-1 0,1 0,0 0,0-1,0 0,0-1,0 1,0-1,0-1,0 1,0-1,2-1,64 13,-72-12,1 0,-1 0,0 1,0-1,1 1,-1-1,0 1,0-1,1 1,-1 0,0 0,0-1,0 1,0 0,0 0,0 0,-1 0,1 0,0 0,0 1,-1-1,1 0,0 0,-1 0,0 1,1-1,-1 0,0 1,1-1,-1 0,0 1,0-1,0 0,0 1,0-1,0 0,-1 1,1-1,0 0,-1 1,1-1,-1 0,1 0,-1 0,0 1,1-1,-1 0,0 0,0 0,0 0,0 0,-56 54,51-50,-37 29,1 2,2 2,1 2,3 1,-19 27,52-63,0 0,1 1,-1-1,1 1,0-1,0 1,1-1,0 1,0 0,0 0,1 0,0 0,0 0,0-1,1 1,-1 0,2 0,-1 0,0-1,1 1,0-1,1 1,-1-1,1 0,0 0,0 0,1 0,-1 0,1-1,0 0,0 1,1-2,-1 1,1 0,0-1,0 0,0 0,0 0,1-1,-1 0,1 0,3 1,-2-1,1 0,-1 0,1 0,0-1,0 0,-1-1,1 1,0-2,0 1,0-1,0 0,-1-1,1 0,0 0,-1 0,1-1,-1 0,0-1,6-4,6-4</inkml:trace>
  <inkml:trace contextRef="#ctx0" brushRef="#br0" timeOffset="299.442">385 1,'-21'21,"1"2,2 1,0 1,1 0,1 1,2 1,1 0,0 1,3 0,-1 2,-3 10,2 1,2 1,1-1,2 1,2 1,2-1,2 1,2-1,1 1,4 12,10 89,-6 1,-6-1,-8 29,2-149,0 1,-2-1,-1 1,0-2,-2 1,-1 0,-1-1,-11 21,10-26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0 123,'11'299,"-8"-276,-2 6,2-1,0 0,2 0,1 0,1 0,2-1,1 0,0-1,2 0,1-1,1 0,2-1,2 3,-16-25,0 1,0-1,0 0,1-1,-1 1,0 0,1-1,-1 1,1-1,0 0,-1 0,1 0,0 0,0 0,-1 0,1-1,0 0,0 1,0-1,0 0,0 0,0-1,0 1,-1-1,1 1,0-1,0 0,-1 0,1 0,0 0,-1-1,1 1,1-2,66-70,47-113,-70 129,-45 58,0 0,-1 0,1 0,0 1,0-1,-1 0,1 1,-1 0,1-1,-1 1,0 0,0 0,1 0,-1 0,-1 0,1 0,0 0,0 0,-1 0,1 0,-1 0,0 0,1 0,-1 1,0 0,0 0,10 43,-8-34,0 0,0-1,1 0,1 1,0-1,0 0,1-1,0 1,1-1,0 0,1 0,0-1,1 1,-3-5,0 1,0-1,1 1,0-2,0 1,0-1,0 1,1-2,0 1,-1-1,1 0,1 0,-1-1,0 0,1-1,-1 1,1-1,-1-1,1 1,-1-1,1-1,0 1,-1-1,1-1,-1 1,0-1,1-1,-1 1,0-1,0 0,-1-1,1 0,-1 0,2-1,20-24,-2-2,-1 0,-1-2,-2-1,-2 0,-1-2,-1 0,-2-1,-2-1,-1 0,-2-1,-2 0,-1 0,-3-1,0 0,-3 0,-2-7,1 37,-1 1,0-1,0 0,-1 1,-1-1,0 1,0-1,-1 1,0 0,0 0,-4-7,-15 4,15 18</inkml:trace>
  <inkml:trace contextRef="#ctx0" brushRef="#br0" timeOffset="3784.953">1213 660,'0'-5,"0"3,0 7,0 7,0 7,0 5,0 2,-4-2,-3-1,1 1,2 0,-5 2,1 1,0 0,3-9,1-7</inkml:trace>
  <inkml:trace contextRef="#ctx0" brushRef="#br0" timeOffset="8016.585">1129 970,'0'5,"5"1,6 0,6-1,5-2,4-1,2-1,1 0,0-1,1 0,-6-5,-1-2,0 1,0 1,-8 2,-6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5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1 379,'15'6,"1"-2,0 1,0-2,0 0,1-1,-1 0,1-1,-1-1,1-1,-1-1,1 0,-1-1,11-3,76-6,-3 0,-98 11,-1 0,0 1,0-1,0 0,0 1,1-1,-1 1,0-1,1 1,-1 0,0-1,1 1,-1 0,0 0,1 0,-1 0,0 0,1 0,-1 1,1-1,-1 0,0 1,0-1,1 0,-1 1,0 0,0-1,1 1,-1 0,0 0,0 0,0-1,0 1,0 0,0 0,0 2,-7 7</inkml:trace>
  <inkml:trace contextRef="#ctx0" brushRef="#br0" timeOffset="261.512">1 634,'43'14,"24"0,5-2,-4-4,-10-2,-10-3,-7-7,-7-2,-4 0,-2 0,-7 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14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793 452,'-3'40,"-1"0,-2 0,-2-1,-7 19,5-19,0-3,-3-2,0 1,-2-2,-2 0,-1-1,-1-1,-6 6,24-38,1 1,0 0,0 0,-1 0,1-1,0 1,-1 0,1 0,0 0,-1 0,1 0,0 0,-1 0,1 0,0-1,-1 1,1 0,0 0,0 1,-1-1,1 0,16-38,9-4,1 1,1 1,3 1,26-26,21-28,26-36,-100 124,1 1,0-1,1 1,-1 0,1 0,0 0,0 1,0 0,0 0,1 0,-1 0,1 1,0 0,0 0,3 0,-7 3,0 1,0 0,0 0,-1 0,1 0,0 0,-1 0,1 0,-1 0,1 1,-1-1,0 0,0 1,0-1,-1 1,1 0,0-1,-1 1,0-1,0 1,0 0,0-1,0 1,0 0,-1 1,1 0,-29 173,32-43,-2-133,0 0,0-1,0 1,0 0,0 0,0-1,0 1,0-1,0 1,1-1,-1 1,0-1,0 0,0 1,1-1,-1 0,0 0,0 0,1 0,-1 0,0 0,0-1,1 1,-1 0,0 0,0-1,0 1,1-1,-1 1,0-1,0 0,0 1,0-1,0 0,0 0,0 0,0 0,0 0,-1 0,1 0,0 0,-1 0,1 0,0 0,-1 0,0 0,1 0,-1-1,0 1,1 0,-1-2,195-200,-87 110,-107 92,0 1,-1-1,1 1,0-1,0 1,0-1,0 1,0 0,0-1,0 1,0 0,0 0,0 0,0 0,0-1,0 1,0 1,0-1,0 0,0 0,0 0,0 1,0-1,0 0,0 1,-1-1,1 1,0-1,0 1,0-1,0 1,-1-1,1 1,0 0,-1 0,1-1,0 1,-1 0,1 0,-1 0,1 0,-1 0,1 0,-1-1,0 1,0 0,1 0,-1 0,0 0,0 0,0 0,0 0,0 0,0 0,0 0,-1 0,1 1,-7 60,-59 128,64-188,1 0,-1 0,1 0,0 0,0 0,0 0,0 0,0 1,1-1,-1 0,0 1,1-1,0 0,0 1,0-1,0 1,0-1,0 0,0 1,1-1,-1 1,1-1,0 0,0 0,0 1,0-1,0 0,0 0,1 0,-1 0,1 0,-1 0,1-1,0 1,-1 0,1-1,0 1,0-1,0 0,0 0,1 0,-1 0,0 0,0 0,1 0,0 0,13-4</inkml:trace>
  <inkml:trace contextRef="#ctx0" brushRef="#br0" timeOffset="584.411">1950 509,'-36'13,"0"2,1 1,1 2,1 2,0 1,1 1,2 2,-17 16,-1 33,47-71,1 0,-1 0,0 0,0-1,1 1,-1 0,1 0,0 0,-1 0,1 0,0 0,0 0,0 1,1-1,-1 0,0 0,1 0,-1-1,1 1,0 0,0 0,-1 0,1 0,0 0,1-1,-1 1,0-1,0 1,1-1,-1 1,1-1,-1 0,1 1,0-1,-1 0,1 0,0 0,0 0,0-1,1 1,6 0,0-1,0-1,0 1,0-1,0-1,0 0,0 0,0-1,-1 0,1 0,-1-1,0 0,0-1,0 0,-1 0,1 0,-1-1,0-1,0 2,165-133,-42 30,-129 107,0-1,0 1,0 0,1 0,-1 0,1 0,-1 0,0 1,1-1,0 0,-1 1,1-1,-1 1,1-1,0 1,-1 0,1 0,0 0,-1 0,1 0,0 0,-1 0,1 0,0 1,-1-1,1 1,0-1,-1 1,1-1,-1 1,1 0,-1 0,0 0,1 0,-1 0,0 0,0 0,1 1,-1-1,0 0,0 1,0-1,-1 0,1 1,0 0,0-1,-1 1,1-1,-1 1,1 0,-1-1,0 1,0 0,0-1,0 1,0 0,0-1,2 22,-2 0,0 0,-2 1,-1-2,0 1,-4 8,-7 65,11-32,-3 0,-3 0,-3-1,-3 0,-2-1,-16 33,28-81,-2-1,1 0,-2-1,0 0,0 0,-1-1,-1 0,0 0,0-1,-1 0,0-1,-1 0,0-1,0 0,-1-1,0-1,-11 5,22-10,-1 0,0-1,1 1,-1 0,0-1,0 0,1 0,-1 0,0 0,0 0,1 0,-1-1,0 1,0-1,1 0,-1 0,0 0,1 0,-1 0,1 0,0-1,-1 1,1-1,0 0,0 0,0 0,0 0,0 0,0 0,1 0,-1-1,1 1,0 0,-1-1,1 0,0 1,0-1,1 0,-1 1,0-1,1 0,0 1,0-3,-2-8,1 1,1-1,0 0,1 1,0-1,1 1,0-1,1 1,1-3,6-5,0 0,1 1,2 0,-1 1,2 0,0 1,2 0,-1 2,2 0,4-3,14-15,68-57,-84 77</inkml:trace>
  <inkml:trace contextRef="#ctx0" brushRef="#br0" timeOffset="1231.208">2571 114,'21'48,"-20"-45,1 31,-2-1,-1 1,-1 0,-2 0,-2-1,-1 0,-1 0,-2-1,-1 0,-13 26,-4 8,-2-2,-4-1,-14 17,-1 16,49-96,0 0,-1 0,1 1,0-1,-1 0,1 1,0-1,-1 1,1-1,0 0,0 1,-1-1,1 1,0-1,0 0,0 1,0-1,-1 1,1-1,0 1,0-1,0 1,0-1,0 1,0-1,0 1,0-1,1 0,-1 1,0-1,0 1,0-1,0 1,1-1,-1 1,0-1,0 0,1 1,-1-1,0 0,1 1,-1-1,0 0,1 1,-1-1,0 0,1 0,-1 1,1-1,-1 0,1 0,-1 0,0 0,1 1,-1-1,1 0,-1 0,1 0,-1 0,1 0,-1 0,1 0,-1 0,1-1,-1 1,1 0,-1 0,0 0,1 0,0-1,8-7</inkml:trace>
  <inkml:trace contextRef="#ctx0" brushRef="#br0" timeOffset="1781.682">2486 622,'2'3,"0"1,1-1,0 0,-1 1,1-1,0-1,0 1,1 0,-1-1,1 1,-1-1,1 0,0 0,0-1,0 1,0-1,0 0,0 0,0 0,0 0,0-1,0 0,1 0,-1 0,0 0,0 0,0-1,0 0,1 0,-1 0,0 0,-1-1,1 0,0 0,0 0,0 0,12-9,0 0,-1-1,-1 0,0-1,-1-1,0 0,-1 0,-1-2,0 1,4-11,16-18,138-200,-129 183,-60 83,-2 18,2 1,1 0,2 2,3 0,1 0,2 2,2-1,2 1,1 0,3 1,2-1,2 3,-1-26,0-8,0 0,0 0,1 0,1 1,1-1,0 0,0-1,4 9,-2-16,-1-6</inkml:trace>
  <inkml:trace contextRef="#ctx0" brushRef="#br0" timeOffset="2117.557">3192 509,'-10'33,"-2"26,-1 8,4-3,2-8,2-8,3-8,1-6,-4-8,-1-14,5-9,3-4</inkml:trace>
  <inkml:trace contextRef="#ctx0" brushRef="#br0" timeOffset="2485.373">3502 536,'-65'46,"33"-26,1 1,1 2,1 1,2 2,-14 15,39-40,1 0,-1 1,1-1,-1 0,1 1,-1-1,1 1,0 0,0-1,0 1,0 0,0 0,0 0,0-1,1 1,-1 0,0 0,1 0,0 0,-1 0,1 0,0 0,0 0,0 1,1-1,-1 0,0 0,1 0,-1 0,1-1,0 1,0 0,-1 0,1 0,0 0,1-1,-1 1,0 0,0-1,1 1,-1-1,1 0,-1 1,1-1,0 0,-1 0,1 0,0 0,0 0,0 0,0-1,0 1,19 7,-16-7,0 0,0 1,0 0,0 0,0 0,-1 0,1 1,-1 0,0 0,1 0,-1 1,-1-1,1 1,0 0,-1 0,0 0,0 0,44 62,-32-57</inkml:trace>
  <inkml:trace contextRef="#ctx0" brushRef="#br0" timeOffset="3230.486">3982 1,'-122'447,"-40"-124,161-321,-1-1,1 1,0-1,0 1,0 0,0 0,0-1,0 1,1 0,-1 0,0 0,1 0,0 0,-1 0,1 0,0 0,0 0,0 0,0 0,1 0,-1 0,0 0,1 0,-1 0,1 0,0 0,0 0,0-1,0 1,0 0,0 0,0-1,0 1,1-1,-1 1,1-1,-1 0,1 1,-1-1,1 0,0 0,0 0,0 0,-1-1,1 1,0 0,0-1,0 1,2-1,213-1,-204 1,19-1,-1 1,1 1,-1 2,0 1,20 5,-32-3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23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397 367,'15'-23,"-35"18,-39 25,2 4,1 1,-40 26,65-37,-39 31,70-43,0 1,1 0,-1-1,1 1,0-1,-1 1,1-1,0 1,1-1,-1 1,0-1,1 0,0 0,-1 0,1 0,0 0,0 0,0 0,0-1,0 1,0-1,1 1,-1-1,0 0,1 0,-1 0,1 0,0 0,-1 0,1-1,-1 0,1 1,0-1,-1 0,3 0,4 3,83 10,-80-13,-1 0,0 1,0 1,0 0,0 0,0 1,-1 0,1 1,6 4,-16-8,1 1,-1 0,0-1,0 1,0 0,0 0,0 0,0 0,0 0,0 0,0 0,-1 0,1 0,0 1,-1-1,1 0,-1 0,1 1,-1-1,0 0,1 1,-1-1,0 0,0 1,0-1,0 0,0 1,0-1,-1 0,1 1,0-1,-1 0,1 1,-1-1,1 0,-1 0,1 1,-1-1,0 0,0 0,0 0,1 0,-1 0,0 0,-1 0,-51 45,49-43,-211 156,212-157,0 1,-1 0,1 0,0 1,1-1,-1 1,1-1,-1 1,1 0,0 0,0 0,1 0,-1 0,1 0,0 0,0 1,0-1,1 0,0 1,-1-1,1 0,1 1,-1-1,1 0,0 1,0-1,0 0,0 0,1 1,-1-1,1-1,0 1,1 0,-1 0,1-1,-1 1,1-1,0 0,0 0,3 2,2 0,-1 0,2 0,-1-1,0 0,1 0,0-1,0-1,0 1,0-1,0-1,0 0,1 0,-1-1,0 0,0 0,1-1,-1 0,0-1,0 0,0-1,0 0,0 0,-1 0,1-1,-1-1,0 0,3-2,4-9</inkml:trace>
  <inkml:trace contextRef="#ctx0" brushRef="#br0" timeOffset="279.989">369 1,'-45'272,"34"-176,-57 519,56-527,-4 24,4 0,5 36,18-75,-4-55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30,'0'-1,"-1"0,1 0,0 0,0 0,0 0,-1 1,1-1,0 0,0 0,0 0,0 0,1 0,-1 0,0 0,0 0,0 0,1 1,-1-1,1 0,-1 0,0 0,1 0,-1 1,1-1,0 0,-1 1,1-1,0 0,-1 1,1-1,0 1,0-1,-1 1,1-1,0 1,0-1,0 1,0 0,0 0,-1-1,1 1,0 0,0 0,0 0,0 0,0 0,0 0,0 0,0 0,0 1,0-1,-1 0,1 0,0 1,0-1,0 1,0-1,-1 1,1-1,0 1,0-1,-1 1,1 0,0-1,-1 1,1 0,4 12,0 0,-2 1,1-1,-2 1,1 0,-2-1,0 1,-1 0,0 0,-2 11,1 3,-28 172,-1 55,30-250,5 64,-5-67,1-1,-1 1,0 0,1-1,-1 1,1-1,0 1,-1-1,1 1,0-1,0 0,0 1,0-1,0 0,0 0,0 1,1-1,-1 0,0 0,1 0,-1-1,1 1,-1 0,1-1,-1 1,1 0,-1-1,1 0,-1 1,1-1,0 0,-1 0,1 0,0 0,-1 0,1 0,0 0,0-1,5-2,0 0,0-1,0 0,-1 0,1 0,-1-1,0 0,0-1,-1 1,0-1,5-6,3-2,168-192,-92 100,-89 105,1 0,-1 1,0-1,1 0,-1 0,1 1,-1-1,1 0,0 1,-1-1,1 1,0-1,-1 0,1 1,0 0,0-1,-1 1,1-1,0 1,0 0,0 0,-1-1,1 1,0 0,0 0,0 0,0 0,0 0,0 0,-1 0,1 0,0 0,0 1,0-1,0 0,-1 0,1 1,0-1,0 1,0-1,-1 0,1 1,0 0,-1-1,1 1,0-1,-1 1,1 0,-1-1,1 1,-1 0,1 0,-1-1,0 1,1 0,-1 0,0 0,0 0,0-1,1 1,-1 1,4 58,-4-55,0 22,-2-11,0-1,1 0,1 0,1 1,0-1,0 0,2 1,0-1,1-1,0 1,1 0,1-1,0 0,1 0,1-1,0 0,0 0,1-1,3 2,-8-9,0 0,1-1,0 1,0-1,0 0,0-1,1 1,-1-1,1 0,0 0,0-1,0 0,0 0,0 0,0-1,1 0,-1 0,1 0,-1-1,0 0,1 0,-1-1,1 0,-1 0,0 0,0-1,1 0,-1 0,0-1,-1 0,1 0,0 0,-1 0,2-2,15-18,-2 0,-1-1,-1-1,-1-1,-1 0,10-24,5-6,4-6,-2-2,-3-1,12-43,-42 107,5-10,-1 0,-1 0,0 0,0-1,-1 1,-1-1,0 0,0 0,-1 1,-1-11,0 21,1 1,0-1,0 1,-1-1,1 1,0 0,0-1,-1 1,1 0,-1-1,1 1,0 0,-1 0,1-1,0 1,-1 0,1 0,-1 0,1-1,-1 1,1 0,-1 0,1 0,0 0,-1 0,1 0,-1 0,1 0,-1 0,1 0,-1 0,1 0,-1 1,1-1,0 0,-1 0,1 0,-1 0,1 1,0-1,-1 0,1 1,-1-1,1 0,0 0,-1 1,1-1,0 1,0-1,-1 0,1 1,0-1,0 1,0-1,0 0,-1 1,1-1,0 1,0-1,0 1,0-1,0 1,-3 2,-7 10</inkml:trace>
  <inkml:trace contextRef="#ctx0" brushRef="#br0" timeOffset="535.493">1216 538,'1'30,"-2"0,-1 0,-1 0,-1 0,-2 0,-6 16,8-35,-15 70,19-79,0 0,0 0,0 0,0 0,1 0,-1 0,0 0,1 0,0-1,-1 1,1 0,0 0,0 0,0-1,0 1,0 0,0-1,0 1,1-1,-1 0,0 1,1-1,-1 0,1 0,0 0,-1 0,1 0,0 0,0 0,0 0,-1-1,1 1,0-1,0 0,0 1,0-1,0 0,1 0,83-15,-70 16</inkml:trace>
  <inkml:trace contextRef="#ctx0" brushRef="#br0" timeOffset="5286.648">1526 764,'-4'4,"-3"8,1 5,2 5,0 3,2 3,1 1,0 0,1 1,1-1,-1 0,0-10,0-8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87,'39'-10,"26"-3,8 1,-4 2,-10 3,-14-2,-10 0,-6 3,-3 1,-2 2,1 1,0 2,-4 4,-5 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3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0,'-10'43,"-3"24,1 6,2-6,3-9,3-9,1-8,3-7,0-4,0-2,1-2,-1 1,0-1,6-4,0-1,1-4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4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136 158,'-25'55,"5"-16,3 1,0 1,3 0,2 1,1 0,-4 36,14-71,-1 1,1 0,0-1,1 1,0 0,0 0,1-1,0 1,0 0,1-1,0 1,0-1,1 0,0 0,0 0,1 0,0 0,0 0,0-1,1 0,0 0,0 0,0-1,1 0,0 0,0 0,0 0,1-1,0 0,-1-1,1 1,1-1,-1-1,8 2,-3-2,1 0,0-2,-1 1,1-2,0 0,0 0,-1-1,1-1,-1 0,0 0,0-2,0 1,0-1,-1-1,0 0,0-1,0 0,-1-1,0 0,0 0,-1-2,24-22,-1-1,-1-2,-2-1,-2-2,-1 0,9-23,-71 134,34-68,0 0,0 1,1-1,0 0,0 1,1-1,-1 1,1-1,0 1,1 0,-1-1,1 0,0 1,0-1,1 1,0-1,0 0,0 0,0 0,1 0,0 0,0-1,0 1,1-1,-1 0,1 0,0 0,0 0,1-1,-1 0,1 0,0 0,-1 0,1-1,3 1,4 1,0-1,0-1,1 0,-1-1,0-1,1 0,-1 0,1-1,-1-1,1 0,-1 0,0-1,0-1,0 0,-1-1,1 0,-1-1,0 0,-1-1,1 0,-1 0,-1-1,3-3,26-25,-1-2,-3-1,-1-2,25-40,-52 72,15-21,-1-1,-1 0,-1-2,-2 0,-2-1,7-25,-20 58,1 0,-1-1,0 0,-1 1,1-1,0 1,0-1,-1 0,1 0,-1 1,1-1,-1 0,0 0,1 0,-1 1,0-1,0 0,-1 0,1 0,0 1,-1-1,1 0,-1 0,1 0,-1 1,0-1,1 1,-1-1,0 0,0 1,-1-1,1 1,0 0,0-1,-1 1,1 0,0 0,-1 0,1 0,-1 0,0 0,1 0,-1 1,0-1,0 0,1 1,-1-1,0 1,0 0,0 0,1 0,-1 0,0 0,0 0,0 0,1 0,-1 1,0-1,-20 10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4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1,'-107'193,"78"-131,6 7,23-67,0-1,0 1,0 0,0 0,0 0,1-1,-1 1,1 0,-1 0,1-1,0 1,0 0,-1-1,1 1,0-1,1 1,-1-1,0 1,0-1,0 0,1 0,-1 1,1-1,-1 0,1 0,-1-1,1 1,0 0,0 0,-1-1,1 1,0-1,0 1,-1-1,1 0,0 0,0 0,131 0,-120-1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5,'32'-1,"-24"0,-1 0,1 0,-1 1,1 0,-1 0,1 1,0 0,-1 0,1 1,-1 0,0 0,0 0,0 1,6 4,-11-6,-1 1,0-1,-1 0,1 1,0 0,0-1,-1 1,1 0,-1-1,1 1,-1 0,0-1,0 1,1 0,-1 0,0-1,-1 1,1 0,0 0,0-1,-1 1,1 0,-1-1,0 1,1 0,-1-1,0 1,0-1,0 1,0-1,0 0,0 1,-1-1,1 0,-1 1,-47 45,39-39,4-4,0 0,0 0,0 1,1 0,-1 0,1 1,0-1,1 1,0 0,0 1,0-1,-2 5,7-9,0 0,1 0,-1 0,0-1,1 1,-1 0,1-1,0 1,0-1,-1 0,1 1,0-1,0 0,0 0,0 0,0 0,1-1,-1 1,0-1,0 1,0-1,1 0,-1 1,0-1,0 0,1-1,-1 1,0 0,0-1,2 0,113-26,-91 16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42,'39'4,"26"3,8-6,-5-2,-8-2,-10 0,-9-4,-6-1,-4 1,-4 1,0 2,-5-3,-7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53,'38'4,"32"-2,14-2,-3-6,-10-2,-13 0,-11 2,-8-3,-7 0,-4 2,-6 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5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1,'274'430,"-256"-399,-1 1,-1 1,-2 1,-2 0,0 0,-3 1,-1 0,0 7,-7-24,-1 0,-1 0,0-1,-1 1,-1 0,-1-1,-1 0,0 0,-1 0,-1 0,0-1,-1 0,-1-1,-1 0,0 0,-1-1,0 0,-1-1,-1 0,0-1,0-1,-2 0,1-1,-1 0,-9 4,-1-1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0 451,'39'5,"26"2,8-1,-4-1,-9-2,-10 0,-14-7,-7-2,-10 0</inkml:trace>
  <inkml:trace contextRef="#ctx0" brushRef="#br0" timeOffset="195.636">254 254,'-14'38,"-10"23,-1 5,4-3,6-8,0-13,3-9,4-6,2-6</inkml:trace>
  <inkml:trace contextRef="#ctx0" brushRef="#br0" timeOffset="678.236">763 0,'-3'64,"-2"0,-3 0,-3-1,-3-1,-2 0,-18 41,-8 41,41-141,0-1,0 0,0 1,0-1,1 0,0 1,-1-1,1 1,0-1,0 1,0-1,0 1,1-1,-1 1,1-1,-1 0,1 1,0-1,0 0,0 1,0-1,0 0,1 0,-1 0,1 0,-1 0,1 0,0-1,0 1,0 0,0-1,0 0,0 1,0-1,0 0,0 0,1 0,-1 0,0 0,1-1,-1 1,1-1,-1 1,0-1,1 0,-1 0,1 0,-1-1,1 1,-1 0,2-1,232-56,-212 56</inkml:trace>
  <inkml:trace contextRef="#ctx0" brushRef="#br0" timeOffset="1161.838">1158 537,'23'-8,"2"2,-1 1,1 1,-1 2,1 0,18 1,-41 1,0-1,0 1,1 0,-1 0,0 0,1 1,-1-1,0 0,0 1,1-1,-1 1,0 0,0 0,0 0,0 0,0 0,0 0,0 1,0-1,-1 0,1 1,0 0,-1-1,1 1,-1 0,0 0,1 0,-1 0,0 0,0 0,0 0,-1 0,1 0,0 0,-1 1,1-1,-1 0,0 0,0 1,0-1,0 0,0 1,-1-1,1 0,0 0,-1 1,0-1,0 0,1 0,-1 0,-2 2,-113 126,115-129,1 0,-1 0,1 0,-1 1,1-1,0 0,-1 0,1 0,0 1,0-1,0 0,0 1,0-1,0 0,1 0,-1 0,0 1,0-1,1 0,-1 0,1 0,-1 1,1-1,0 0,-1 0,1 0,0 0,0 0,0 0,0-1,0 1,0 0,0 0,0 0,0-1,0 1,0-1,0 1,0-1,0 1,1-1,-1 0,0 1,0-1,1 0,-1 0,1 0,63 4,47-43,-96 31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3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1,'-28'23,"1"1,1 1,1 2,2 0,0 2,2 0,-4 11,24-40,-26 41,2 0,2 1,1 2,3 0,1 1,2 1,3 0,1 1,3 1,1 0,3 0,3-38,1 1,1-1,0 1,0-1,1 1,0-1,1 1,0-1,1 0,0 0,0 0,1 0,0 0,1-1,0 0,1 0,0 0,0 0,1-1,0 0,0-1,1 0,0 0,0 0,1-1,0 0,0-1,0 0,0 0,1-1,0 0,2-1,-1 0,1 0,-1-2,1 1,-1-1,1-1,0 0,-1-1,1 0,0-1,-1 0,5-2,8-3</inkml:trace>
  <inkml:trace contextRef="#ctx0" brushRef="#br0" timeOffset="456.163">796 142,'-53'212,"-55"175,98-363,-14 61,24-83,0 0,0 1,1-1,-1 0,0 1,1-1,0 0,-1 0,1 0,0 0,0 0,0 0,0 0,1 0,-1 0,1 0,-1 0,1-1,-1 1,1-1,0 1,0-1,0 1,0-1,0 0,0 0,0 0,0 0,0-1,0 1,0 0,1-1,-1 0,0 1,2-1,15 1,0 0,0-1,0 0,0-2,-1-1,1 0,0-1,-1-1,0-1,8-3,30-8,-33 11,-3 3</inkml:trace>
  <inkml:trace contextRef="#ctx0" brushRef="#br0" timeOffset="718.173">1191 735,'0'33,"0"16,0 5,5-7,1-12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0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565 656,'45'-61,"-12"15,1 2,2 1,2 1,31-24,74-53,-141 118,-1-1,0 0,1 1,0 0,-1-1,1 1,0 0,0 0,0 0,0 0,0 0,0 0,0 0,0 1,0-1,0 1,0-1,0 1,0 0,0 0,1 0,-1 0,0 0,0 1,0-1,0 1,0-1,0 1,0 0,0-1,0 1,0 0,0 1,0-1,0 0,-1 0,1 1,-1-1,1 1,0 0,1 7,-1 0,1 0,-2 0,1 1,-1-1,-1 0,0 1,0-1,-1 0,-1 8,9 87,-6-102,0 0,0 0,0 0,0 0,0 0,1 0,-1 0,0 0,1-1,0 1,-1-1,1 1,0-1,0 0,-1 1,1-1,0 0,0 0,1 0,-1-1,0 1,0 0,0-1,0 0,1 1,-1-1,0 0,0 0,1 0,-1 0,0-1,0 1,1 0,-1-1,0 0,2 0,77-39,-77 37,197-123,-182 113,48-13,-65 29,0 0,0 0,0 0,0 0,-1 0,1 0,-1 0,0 1,0-1,0 0,0 1,-1-1,1 1,-1-1,0 1,0 0,0-1,-1 1,1-1,-1 1,0-1,0 0,0 1,0-1,-1 0,1 0,-1 1,1 0,-14 41,12-38,0 0,0 1,0-1,1 1,1 0,-1 0,1 0,1 0,-1-1,1 1,1 7,4 2</inkml:trace>
  <inkml:trace contextRef="#ctx0" brushRef="#br0" timeOffset="532.008">1976 233,'-8'8,"-41"39,2 2,2 3,3 1,-12 22,27-6,27-67,0-1,-1 0,1 1,0-1,0 1,0-1,0 1,0-1,0 0,1 1,-1-1,0 1,1-1,-1 0,1 1,-1-1,1 0,0 0,-1 1,1-1,0 0,0 0,0 0,0 0,0 0,0 0,0 0,0 0,1 0,-1-1,0 1,0 0,1-1,-1 1,0-1,1 1,-1-1,1 0,-1 0,0 1,1-1,-1 0,1 0,-1-1,1 1,0 0,11-3,0 0,0-1,0-1,-1 0,1-1,-1 0,-1-1,1 0,-1 0,0-2,-1 1,0-1,1-2,12-8,239-219,-261 237,0-1,-1 1,1-1,0 1,0 0,-1 0,1-1,0 1,0 0,0 0,1 0,-1 0,0 0,0 1,1-1,-1 0,0 0,1 1,-1-1,0 1,1-1,-1 1,1 0,-1-1,1 1,-1 0,1 0,-1 0,1 0,-1 0,1 0,-1 1,1-1,-1 1,1-1,-1 1,0-1,1 1,-1 0,0-1,1 1,-1 0,0 0,0 0,0 0,0 0,0 0,0 0,0 1,0-1,0 0,0 0,-1 1,1-1,0 1,-1-1,0 0,1 1,-1 0,-11 136,0-72,-26 269,37-312,-1-1,-1 0,-1 1,-1-1,-1 0,-1-1,-1 1,-1-1,0-1,-2 1,0-1,-2-1,0 0,-1-1,-1 0,-11 11,24-28,0 0,0 0,0 0,0 0,0 0,0 0,0-1,0 1,-1 0,1-1,0 1,0-1,-1 1,1-1,0 1,-1-1,1 0,0 0,-1 0,1 0,0 0,-1 0,1 0,-1 0,1-1,0 1,0 0,-1-1,1 1,0-1,0 1,-1-1,1 0,0 0,0 1,0-1,0 0,0 0,0 0,0 0,0 0,0 0,1 0,-1-1,0 1,1 0,-1 0,1-1,-1 1,1 0,0-1,-1 1,1 0,0-1,0 0,-1-24,0 0,2 0,1 0,1 0,1 1,2-1,0 1,2 0,0 1,2 0,1 0,1 1,2-2,63-124,-71 131</inkml:trace>
  <inkml:trace contextRef="#ctx0" brushRef="#br0" timeOffset="996.155">2653 34,'5'15,"-3"18,-7 10,-2 1,-6-1,1 1,-4-2,2-4,-2-2,2-4,-2-2,2-1,-1-1,2-1,-2 1,2 0,2-5</inkml:trace>
  <inkml:trace contextRef="#ctx0" brushRef="#br0" timeOffset="1517.175">2484 514,'11'1,"1"0,0-1,-1 0,1-1,0-1,-1 0,0 0,1-1,-1-1,0 1,0-2,-1 0,0 0,1-1,-2 0,1-1,-1 0,0 0,0-1,-1 0,0-1,165-192,-112 122,34-44,-88 100,-23 34,-5 21,1 1,2 1,1 1,1 0,2 1,2 1,-4 20,-32 202,47-250,0-1,2 0,-1 0,1 1,0-1,0 0,1 0,0 0,1 0,0 0,0 0,0-1,4 6,3-5,-1-4</inkml:trace>
  <inkml:trace contextRef="#ctx0" brushRef="#br0" timeOffset="1767.209">3218 317,'-19'38,"-12"23,1 5,-1-8,6-9,2-13,5-13</inkml:trace>
  <inkml:trace contextRef="#ctx0" brushRef="#br0" timeOffset="2117.556">3387 317,'-227'150,"225"-149,-1 1,1-1,0 1,0-1,0 1,0 0,1 0,-1 0,0 0,1 0,-1 0,1 0,0 0,0 1,0-1,0 0,0 1,0-1,1 1,-1-1,1 1,0-1,-1 1,1-1,0 1,1 0,-1-1,0 1,1-1,-1 1,1-1,0 1,0-1,0 0,0 1,0-1,1 0,-1 0,1 0,-1 0,1 0,0 0,0 0,0-1,0 1,0 0,120 98,-48-46,-58-44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3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1032,'0'6,"1"1,0-1,0 1,0-1,1 0,0 0,0 0,1 0,0 0,0 0,0-1,1 1,0-1,0 0,0 0,0 0,1-1,0 1,0-1,0 0,0-1,5 3,2 1,0-1,1 0,0 0,0-1,0-1,1-1,-1 1,1-2,0 0,3-1,9-1,0-1,0-1,-1-2,1 0,-1-2,0 0,0-2,-1-1,0-1,0-1,4-4,240-160,-172 101,-3-5,-4-3,-4-4,58-79,201-276,-315 417,-28 24,-1 0,1 0,0 0,-1 0,1 0,0 1,-1-1,1 0,0 1,-1-1,1 0,0 1,-1-1,1 1,-1-1,1 0,-1 1,1 0,-1-1,1 1,-1-1,0 1,1 0,-1-1,0 1,1 0,-1-1,0 1,0 0,0-1,1 1,-1 0,0-1,0 1,0 0,0 0,0-1,-1 1,1 0,0-1,0 1,0 0,-1 0,1-1,0 1,-1-1,1 1,0 0,-51 241,42-209,-16 54,-4-2,-4-1,-3-2,-19 27,30-63,-3 0,-1-2,-2-2,-3 0,0-2,-21 15,40-40,0-1,-2-1,1-1,-2 0,0-1,0-1,-1-1,0 0,0-2,-1 0,0-1,-1-1,1-1,-1 0,0-2,1-1,-16 0,29-1,1 0,-1-1,0 1,0-1,0 0,1-1,-1 0,1 0,-1 0,1-1,0 0,0 0,0-1,0 1,0-1,1-1,0 1,0-1,0 0,0 0,1 0,0 0,0-1,0 0,-1-4,-3-13</inkml:trace>
  <inkml:trace contextRef="#ctx0" brushRef="#br0" timeOffset="598.884">1921 749,'-19'15,"0"1,1 1,2 0,-1 1,2 1,0 1,2 0,0 0,1 2,1-1,1 1,1 1,1 0,1 2,6-22,1 0,-1 0,1 0,0 0,0 0,0 0,0 0,0 0,1-1,-1 1,1 0,0 0,0 0,0 0,0-1,1 1,-1 0,1-1,-1 1,1-1,0 0,0 0,0 1,0-1,0-1,1 1,-1 0,0 0,1-1,0 1,-1-1,1 0,0 0,0 0,-1 0,1 0,2-1,4 2,0-1,1 0,-1 0,1-1,-1 0,1-1,-1 0,0 0,1-1,-1-1,3 0,-1-1,1 0,-1-1,0 0,0-1,0 0,-1 0,1-1,-2-1,1 0,-1 0,0-1,-1 0,0 0,-1-1,0 0,0 0,-1-1,0 0,-1 0,0 0,-1-1,0 1,-1-1,0 0,-1 0,0-1,-1 1,-1 0,0 0,0-3,-2 9,1 0,-1 0,0 1,-1-1,1 0,-1 1,0 0,-1 0,1 0,-1 0,0 0,0 1,0 0,-1 0,0 0,1 0,-1 1,-1-1,1 1,0 1,-1-1,0 1,1 0,-1 0,0 0,-1 1,-18-5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0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0,'386'1,"-177"28,-182-29,-3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7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46,'348'0,"-157"-27,-62 9,-123 20,-6 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29,'33'0,"26"-5,8-1,-3 0,-8 1,-8 2,-8 1,-6 1,-3 0,-3 1,-6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6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33 152,'-18'100,"11"-37,1 1,4-1,3 1,2 6,-2-64,-1 0,1 0,0 0,0 0,1 0,0-1,0 1,0 0,1-1,-1 1,1-1,1 0,-1 0,1 0,0-1,0 1,0-1,1 0,-1 0,1 0,0-1,0 0,0 0,1 0,-1 0,1-1,-1 0,1 0,0 0,0-1,0 0,0 0,0-1,0 0,0 0,0 0,0 0,0-1,0 0,0 0,0-1,0 0,-1 0,3-1,17-11,0-2,-1 0,0-2,-2 0,16-17,7-5,-43 38,-1 0,1-1,0 1,0 1,0-1,0 0,0 0,0 1,0-1,1 1,-1 0,0 0,1 0,-1 0,1 0,-1 0,1 1,0-1,-1 1,1 0,0-1,-1 1,1 1,0-1,-1 0,1 1,0-1,-1 1,1 0,-1 0,1 0,-1 0,1 0,-1 0,0 1,0-1,1 1,-1 0,0-1,-1 1,1 0,0 0,0 0,0 2,25 39,-24-36,1 0,-1 0,1-1,0 0,1 0,-1 0,1 0,0-1,1 1,-1-1,1-1,0 1,0-1,1 0,-1 0,1-1,0 0,0 0,0-1,4 2,-2-3,-1 0,1-1,-1 0,1-1,-1 0,1 0,-1 0,1-1,-1-1,0 1,0-1,0-1,-1 1,1-1,-1-1,0 1,0-1,0 0,-1-1,1 0,-1 0,-1 0,1-1,-1 0,0 0,1-4,11-15,-1-1,-2-1,-1 0,-1-1,-1 0,-2 0,-1-2,-1 1,1-23,3-16,5-107,-25 141,10 49,1 2</inkml:trace>
  <inkml:trace contextRef="#ctx0" brushRef="#br0" timeOffset="522.026">1218 575,'-51'227,"50"-225,0 1,0-1,0 1,1 0,-1-1,1 1,0 0,0 0,0-1,0 1,0 0,1-1,-1 1,1 0,0 0,-1-1,1 1,0-1,1 1,-1-1,0 0,1 1,-1-1,1 0,0 0,0 0,0 0,0 0,0 0,0-1,0 1,1-1,-1 1,1-1,-1 0,1 0,-1 0,1 0,0 0,2-1,5 1,1-1,0 0,0-1,-1 0,1-1,0 0,-1 0,1-1,-1-1,0 0,0 0,1-2,59-19,-50 21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38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2907 399,'-1'1,"1"-1,0 0,0 0,-1 1,1-1,0 0,0 1,0-1,-1 0,1 1,0-1,0 1,0-1,0 0,0 1,0-1,0 1,0-1,0 0,0 1,0-1,0 1,0-1,0 0,0 1,0-1,0 0,1 1,-1-1,0 0,0 1,0-1,1 0,-1 1,0-1,0 0,1 1,-1-1,0 0,1 0,-1 1,0-1,1 0,-1 0,0 0,1 0,-1 1,0-1,1 0,-1 0,1 0,-1 0,0 0,1 0,-1 0,1 0,-1 0,0 0,1 0,-1 0,-10 39,-28 192,28-157,3 1,4-1,6 66,-3-137,0 0,0 1,0-1,0 0,1 1,-1-1,1 0,0 0,0 0,0 0,0 1,1-2,-1 1,1 0,0 0,0 0,0-1,0 1,0-1,0 1,1-1,-1 0,1 0,0 0,-1-1,1 1,0 0,0-1,0 0,0 0,0 0,1 0,-1 0,0-1,0 1,1-1,-1 0,0 0,1 0,-1 0,0-1,0 1,1-1,-1 0,0 0,0 0,0 0,1-1,17-13,-1 0,0-1,-1-1,0 0,-2-2,0 0,-1-1,-1-1,-1 0,-1-1,7-16,0 5,24-41,-43 74,0 1,1-1,-1 0,0 0,0 1,0-1,0 1,0-1,1 1,-1-1,0 1,0 0,0-1,-1 1,1 0,0 0,0 0,0 0,0-1,-1 1,1 0,-1 1,1-1,0 0,-1 0,0 0,1 0,-1 0,0 0,1 1,-1-1,0 0,0 0,0 0,0 1,0-1,0 0,-1 0,1 0,0 1,0 1,9 38,-8-30,0 0,0 0,2 0,-1-1,1 1,0 0,1-1,1 0,-1 0,2 0,-1 0,1-1,1 0,0 0,0-1,0 0,1 0,1 0,-1-1,1-1,1 1,-6-5,0-1,0 0,0 1,0-1,0-1,0 1,0-1,0 1,0-1,1 0,-1-1,0 1,0-1,0 0,0 0,0 0,0 0,0-1,0 1,-1-1,1 0,0-1,-1 1,0 0,1-1,-1 0,0 0,1-1,70-104,-53 71,43-61,-29 46,-2-1,-2-2,-2-1,4-18,-29 65,-1 0,1 0,-1 0,-1-1,0 1,0-1,-1 0,0 1,-1-1,0 0,-1 0,0-1,-5 3,0 9</inkml:trace>
  <inkml:trace contextRef="#ctx0" brushRef="#br0" timeOffset="435.19">3980 795,'-154'303,"153"-302,0 1,0 0,0-1,0 1,0-1,1 1,-1 0,1 0,-1-1,1 1,0 0,0 0,-1 0,1-1,0 1,1 0,-1 0,0 0,0-1,1 1,-1 0,1 0,0-1,0 1,-1 0,1-1,0 1,0-1,0 1,0-1,1 0,-1 1,0-1,1 0,-1 0,1 0,-1 0,1 0,-1 0,1 0,0 0,-1-1,1 1,0-1,0 1,-1-1,1 0,0 0,0 0,0 1,-1-2,1 1,18 3,0-2,-1 0,1-1,0-1,-1-1,1-1,-1-1,14-4,-14 1</inkml:trace>
  <inkml:trace contextRef="#ctx0" brushRef="#br0" timeOffset="884.843">4177 1105,'12'-6,"1"-1,-1 1,1 1,0 0,0 1,1 1,-1 0,1 1,0 0,7 0,-20 2,1 0,-1 0,1 0,-1 0,0 1,1-1,-1 0,0 0,1 1,-1-1,0 1,0 0,1-1,-1 1,0 0,0-1,0 1,0 0,0 0,0 0,0 0,0 0,0 0,0 0,-1 1,1-1,0 0,-1 0,1 1,-1-1,1 0,-1 1,0-1,1 0,-1 1,0-1,0 0,0 1,0-1,0 1,0-1,-1 0,1 1,0-1,-1 0,1 1,-1-1,1 0,-1 0,0 1,0-1,-40 63,35-58,-42 55,47-60,0 1,1-1,-1 1,0-1,1 1,-1-1,1 1,0-1,-1 1,1-1,0 1,0 0,0-1,0 1,0 0,0-1,1 1,-1-1,0 1,1-1,-1 1,1-1,0 1,0-1,-1 1,1-1,0 0,0 1,0-1,0 0,0 0,1 0,-1 0,0 0,1 0,-1 0,0 0,1 0,-1-1,1 1,-1-1,1 1,0 0,7 0,-1 1,0-1,0-1,1 1,-1-1,1-1,-1 1,0-2,0 1,0-1,1 0,2-2,20-3,-5 2</inkml:trace>
  <inkml:trace contextRef="#ctx0" brushRef="#br0" timeOffset="-918.289">2116 908,'39'-5,"26"-6,8-1,-4 1,-9 2,-10 3,-9 3,-6 2,-9 0</inkml:trace>
  <inkml:trace contextRef="#ctx0" brushRef="#br0" timeOffset="-696.714">2399 541,'-14'43,"-10"39,-6 9,3-1,6-10,6-10,6-12,4-11,4-8,1-7,5-3,3-7</inkml:trace>
  <inkml:trace contextRef="#ctx0" brushRef="#br0" timeOffset="-2284.757">339 315,'-22'126,"8"-25,7-69,1 0,1 1,2 0,1 0,2 0,1-1,2 1,1 0,1-1,2 1,1-2,3 6,-9-33,0 0,0 1,1-1,-1 0,1 0,0 0,0 0,0-1,0 1,1-1,-1 0,1 0,0 0,0 0,0-1,0 0,0 1,1-2,-1 1,1 0,0-1,-1 0,1 0,0 0,-1-1,1 1,0-1,0 0,0-1,-1 1,1-1,0 0,0 0,-1 0,1-1,-1 0,1 0,-1 0,0 0,0-1,0 1,0-1,2-2,23-21,-2 0,-1-2,-2-1,0-1,-2-1,9-18,-3-25,-27 140,-2-46,0-1,1 0,1 1,1-1,1 0,1 0,0 0,1-1,1 1,1-1,0 0,2-1,0 0,1 0,0-1,2 0,-1-1,2 0,0-1,1-1,0 0,1 0,12 6,-22-17,0 1,0-2,1 1,-1 0,0-1,1 0,-1-1,0 1,1-1,-1 0,1 0,-1-1,1 1,-1-1,0 0,1-1,-1 1,0-1,0 0,0-1,0 1,0-1,-1 0,1 0,-1 0,0-1,0 1,0-1,0-1,10-9,-1-2,0 1,-2-2,0 1,0-2,-2 1,3-9,16-42,-4 0,-3-2,-3 0,7-60,-27 66,-17 91,10-9,2 0</inkml:trace>
  <inkml:trace contextRef="#ctx0" brushRef="#br0" timeOffset="-1914.934">1496 936,'-15'38,"-4"18,1 4,3-3,5-7,8-12,10-13,8-9,6-9,4-5,-2-7,-1-4,1 1,-3-4,-7 1</inkml:trace>
  <inkml:trace contextRef="#ctx0" brushRef="#br0" timeOffset="-1636.964">1835 1049,'-5'29,"-2"14,1 4,1 0,-3-4,-1-4,2-5,2-7</inkml:trace>
  <inkml:trace contextRef="#ctx0" brushRef="#br0" timeOffset="5232.761">4093 32,'284'-28,"-279"27,0 0,0 0,0 1,0 0,0 0,0 0,0 1,1-1,-1 1,0 0,0 1,-1-1,1 1,0 0,0 0,-1 1,1-1,-1 1,0 0,0 0,0 1,0-1,-1 1,1-1,-1 1,0 1,0-1,0 0,-1 1,1-1,-1 1,0 0,-1-1,1 3,-4 204,-25 84,52-40,1-77,8 127,-33-277,0-17,1 1,-2-1,0 0,0 1,-1-1,0 0,-1 0,0 0,-1 0,0 0,-1 0,0-1,-1 0,0 1,0-2,-1 1,0-1,-3 2,5-8,0-1,-1-1,1 1,-1 0,0-1,0 0,1 0,-1-1,0 1,0-1,0 0,1-1,-1 1,0-1,0 0,0 0,1 0,-1 0,-3-2,-41-6,-7 17,32-3</inkml:trace>
  <inkml:trace contextRef="#ctx0" brushRef="#br0" timeOffset="6282.793">451 89,'1'-3,"-1"1,1-1,-1 0,0 0,0 1,0-1,0 0,0 0,-1 1,1-1,-1 0,0 1,0-1,0 0,0 1,0-1,-1 1,1 0,-1-1,1 1,-1 0,0 0,0 0,0 0,0 0,0 1,0-1,-1 0,1 1,0 0,-1 0,1 0,-1 0,0 0,1 0,-1 0,0 1,-1-1,-7 4,0 1,0 0,1 0,0 1,0 1,0-1,0 2,1-1,0 1,0 1,1-1,0 1,1 1,-1 0,2 0,-1 0,1 1,1 0,-1 0,2 0,-1 1,2-1,-3 10,-17 129,-20 139,-52 240,59-273,34-250,0 1,0-1,1 1,0 0,0-1,1 1,-1 0,1 0,0-1,1 1,0 0,0-1,0 1,0 0,1-1,0 1,0-1,0 0,1 0,0 0,0 0,0 0,0 0,1-1,0 0,0 1,0-1,1-1,-1 1,4 2,87 12,-50-11,-1-1,1-3,0-1,43-5,-1 1,-60 2,-2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9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1270,'2'-14,"0"0,1 0,0 0,1 0,1 1,0 0,1 0,1 0,3-5,2-6,10-15,2 1,1 0,2 2,1 2,15-14,-23 27,1 0,1 1,1 1,1 1,0 1,1 1,1 1,-25 15,0-1,0 1,0-1,0 1,0-1,0 1,0 0,0 0,0-1,0 1,0 0,0 0,0 0,0 0,0 0,0 0,0 1,0-1,0 0,0 0,0 1,0-1,0 1,0-1,0 1,0-1,0 1,0-1,0 1,-1 0,1 0,0-1,0 1,-1 0,1 0,-1 0,1 0,-1 0,1 0,-1 0,1 0,-1 0,0 0,0 0,1 0,-1 0,0 0,0 0,4 58,-4-51,-3 44,1-39,1 0,1 1,0 0,0-1,1 1,1-1,0 0,1 1,3 6,-4-17,0-1,1 0,-1 0,1 0,-1 0,1 0,-1-1,1 1,0-1,0 0,0 0,0 0,0 0,0 0,0-1,0 1,0-1,0 0,1 0,-1 0,0 0,0-1,0 1,0-1,0 0,0 1,0-1,0-1,0 1,0 0,-1-1,1 0,0 1,-1-1,1 0,-1 0,0-1,0 1,0 0,1-2,13-5,119-78,72-36,-205 121,-1 1,1 0,0 0,-1-1,1 1,0 0,0 1,-1-1,1 0,0 0,0 1,0-1,0 1,0 0,0-1,0 1,0 0,0 0,0 0,0 1,0-1,0 0,0 1,0-1,0 1,-1 0,1-1,0 1,0 0,0 0,-1 0,1 1,-1-1,1 0,-1 1,1-1,-1 0,0 1,1 0,-1-1,0 1,0 0,0 0,-1-1,1 1,0 0,-1 0,1 0,-1 0,1 0,-1 0,0 0,0 1,-2 8,0 0,-1 0,0 0,-1-1,0 1,-1-1,0 0,-1-1,0 1,0-1,-1 1,0-1,0 1,1 1,0-1,0 1,1 0,1 0,0 0,1 1,0 0,11 27,3-27</inkml:trace>
  <inkml:trace contextRef="#ctx0" brushRef="#br0" timeOffset="551.473">1609 762,'-36'22,"1"0,1 2,1 2,1 1,1 2,-26 30,55-57,1-1,-1 1,0 0,0 0,1 0,-1 0,1 0,0 0,0 0,-1 0,1 0,1 1,-1-1,0 0,0 1,1-1,0 1,-1-1,1 0,0 1,0-1,0 1,0-1,1 1,-1-1,1 1,0-1,-1 0,1 1,0-1,0 0,0 0,1 0,-1 0,1 0,-1 0,1 0,-1 0,1 0,0-1,0 1,0-1,0 1,1 0,8-1,0 0,0-1,0 0,0 0,0-1,-1 0,1-1,0-1,-1 0,1 0,-1-1,0 0,0 0,0-2,-1 1,0-1,0 0,0-1,-1 0,0 0,0-1,1-2,15-9,-20 17,3-6,1 1,-1 0,2 1,-1 0,1 0,0 0,0 1,0 1,1 0,-1 0,1 1,0 0,0 0,0 1,1 1,-1 0,1 0,-1 1,0 0,1 1,2 0,-6 5,-1-1,1 1,-1 0,0 1,-1 0,0 0,0 0,0 0,-1 1,0 0,0 0,-1 0,0 0,0 0,-1 1,0-1,-1 1,0 1,0-9,7 44,-2 0,-2 0,-2 0,-4 44,1-36,-1-24,-1 1,-1 0,-1-1,-2 0,-1 0,-1-1,-1 0,-2-1,-1 0,-1 0,-7 8,-50 48,68-81,-1 1,1-1,0 0,0 0,-1 0,1 0,-1-1,0 1,0-1,1 0,-1 0,0 0,0-1,0 1,0-1,0 0,0 0,0-1,0 1,1-1,-1 0,0 0,0 0,0 0,1 0,-1-1,-1-1,0-1,0 1,1-1,-1 0,1 0,0-1,0 1,1-1,-1 0,1 0,0 0,0 0,1-1,-1 1,1-1,1 0,-1 1,1-1,0 0,0 0,1 0,-1 0,10-134,43-41,-39 152</inkml:trace>
  <inkml:trace contextRef="#ctx0" brushRef="#br0" timeOffset="846.434">2259 368,'9'38,"-1"37,-7 15,-3-2,-2-13,-5-8,-1-11,-3-11,0-8,-2-5,1-3,3-3,-1 0,1 1,2-1,4-8,6-9,4-4</inkml:trace>
  <inkml:trace contextRef="#ctx0" brushRef="#br0" timeOffset="1366.955">2202 876,'3'6,"-1"0,1 0,0 0,0-1,0 1,1-1,0 0,0 0,0 0,1 0,-1-1,1 1,0-1,1 0,-1-1,1 1,-1-1,1-1,0 1,0-1,1 0,-1 0,0 0,1-1,-1 0,1 0,-1-1,1 0,-1 0,1-1,-1 1,0-1,1-1,-1 1,0-1,1 0,-1-1,0 1,1-2,16-12,-1 0,-1-1,0-2,-2 0,0-1,8-11,-26 29,116-165,-96 138,0-1,-2 0,-2-1,-1-1,-1-1,4-15,-18 45,1 0,-1 0,-1 0,1 0,0 0,-1 0,1 0,-1 0,0 0,0 0,0 0,0 0,-1 0,1 0,-1 0,0 0,0 0,0 0,-1-2,-32 32,31-23,-14 21,1 1,1 0,1 1,2 1,1 0,1 0,1 1,2 1,-4 23,-1 17,3-1,3 1,2 16,28 89,-24-174,-1-1,1 1,0 0,-1-1,1 1,0 0,0 0,0 0,-1-1,1 1,0 0,0 0,0 0,0-1,0 1,1 0,-1 0,0-1,0 1,0 0,1 0,-1-1,0 1,1 0,-1 0,1-1,-1 1,1 0,-1-1,1 1,-1-1,1 1,0-1,-1 1,1-1,0 1,-1-1,1 0,0 1,-1-1,1 0,0 0,0 1,0-1,-1 0,1 0,0 0,0 0,0 0,-1 0,1 0,0 0,0 0,-1-1,1 1,0 0,0 0,0-1,-1 1,1 0,0-1,-1 1,1-1,0 1,-1-1,4-13</inkml:trace>
  <inkml:trace contextRef="#ctx0" brushRef="#br0" timeOffset="1616.99">3021 706,'-15'38,"-9"23,0 5,3-3,1-8,3-8,6-8,3-5,4-14,8-10,2-11,5-11,1-3</inkml:trace>
  <inkml:trace contextRef="#ctx0" brushRef="#br0" timeOffset="1960.861">3274 735,'-208'160,"205"-158,-1-1,0 1,1-1,-1 1,1 0,0 1,-1-1,1 0,0 1,0 0,1 0,-1 0,0 0,1 0,0 0,0 1,0-1,0 1,0 0,1-1,0 1,0 0,0 0,0 0,0 0,1 0,0 0,0 0,0 0,0 0,0 0,1-1,0 1,0 0,0 0,0 0,2 2,96 120,-42-89,-37-32</inkml:trace>
  <inkml:trace contextRef="#ctx0" brushRef="#br0" timeOffset="3478.535">4121 198,'-52'-19,"-2"2,0 2,-1 3,-11 0,62 10,-1 1,1 0,-1 0,0 0,0 1,0-1,1 1,-1 0,0 1,0-1,0 1,0 0,1 0,-1 0,1 1,-1-1,1 1,-1 1,1-1,0 0,0 1,0 0,0 0,0 0,1 0,0 1,-1-1,1 1,0 0,1 0,-1 0,1 1,0-1,0 0,0 1,0 1,3 207,-1 87,-26-103,-3-15,22-142,-2-1,-2 0,-2-1,-10 21,-6 40,28-98,1 0,0-1,0 1,0 0,0 0,1 0,-1-1,0 1,0 0,0 0,1 0,-1-1,0 1,1 0,-1-1,0 1,1 0,-1 0,1-1,-1 1,1-1,0 1,-1-1,1 1,-1-1,1 1,0-1,0 1,-1-1,1 0,0 1,0-1,-1 0,1 0,0 0,0 1,0-1,-1 0,1 0,0 0,0 0,0-1,-1 1,1 0,0 0,0 0,0-1,-1 1,1 0,0-1,0 1,-1 0,1-1,0 1,50-22,-45 19,27-10,0 1,1 1,0 2,1 1,28-2,-43 8,1 1,-1 1,1 1,-1 1,0 0,0 2,7 2,1-1,-4 0</inkml:trace>
  <inkml:trace contextRef="#ctx0" brushRef="#br0" timeOffset="4065.445">4459 509,'26'-28,"-26"27,0 1,0-1,1 1,-1-1,0 1,0 0,1-1,-1 1,0 0,1-1,-1 1,0 0,1-1,-1 1,1 0,-1 0,1-1,-1 1,0 0,1 0,-1 0,1 0,-1 0,1-1,-1 1,1 0,-1 0,1 0,-1 0,1 1,-1-1,1 0,-1 0,1 0,-1 0,0 0,1 1,-1-1,1 0,-1 0,1 0,-1 1,0-1,1 0,-1 1,0-1,1 0,-1 1,0-1,1 1,-1-1,0 0,0 1,0-1,1 1,-1-1,0 1,0-1,0 1,0-1,0 1,0-1,0 1,0-1,0 1,0-1,0 1,0-1,0 0,-1 1,-1 18,-1 0,-1 0,-1-1,0 0,-2 0,0 0,-1-1,0 0,-2 0,-1 0,-15 33,-57 162,82-208,0 0,0 1,1-1,0 0,0 1,0-1,0 0,1 0,0 1,-1-1,2 0,-1 0,0 0,1 0,0 0,0 0,0-1,0 1,0 0,1-1,0 0,0 0,0 0,0 0,0 0,1 0,-1-1,1 1,-1-1,1 0,0 0,0-1,0 1,0-1,0 0,0 0,1 0,-1-1,0 1,0-1,5 0,13-3,0 0,0-2,0 0,-1-1,0-2,0 0,6-4,1 0,-6 4</inkml:trace>
  <inkml:trace contextRef="#ctx0" brushRef="#br0" timeOffset="4328.456">4912 848,'-5'28,"-6"20,-2 6,2-1,-2-5,1-6,2-5,8-9,5-5,6-10,1-8</inkml:trace>
  <inkml:trace contextRef="#ctx0" brushRef="#br0" timeOffset="4649.344">5166 791,'24'5,"12"1,6 0,0-1,-3-2,-2 0,-4-2,-2-1,-1 0,-6-5,-8-1</inkml:trace>
  <inkml:trace contextRef="#ctx0" brushRef="#br0" timeOffset="4897.383">5419 509,'-14'43,"-5"29,1 6,3 1,5-10,3-10,4-12,6-8,4-6,4-4,1-7</inkml:trace>
  <inkml:trace contextRef="#ctx0" brushRef="#br0" timeOffset="5350.549">5871 452,'-142'377,"140"-374,-24 103,25-102,0 0,1 0,-1 0,1 0,0 0,0 0,1 0,-1 0,1-1,0 1,0 0,0 0,0-1,1 1,-1 0,1-1,0 1,0-1,0 0,1 0,-1 0,1 0,0 0,0 0,0 0,3-2,1 0,-1 0,1 0,-1 0,0-1,1 0,-1-1,1 1,-1-1,0-1,0 1,1-1,-1 0,0 0,0-1,-1 0,1 0,4-3,6-1,133-60,-130 63</inkml:trace>
  <inkml:trace contextRef="#ctx0" brushRef="#br0" timeOffset="5767.264">6153 876,'138'-10,"-137"11,1-1,-1 1,0 1,0-1,0 0,0 0,0 0,-1 0,1 1,0-1,0 0,-1 1,1-1,-1 0,1 1,-1-1,0 1,1-1,-1 1,0-1,0 1,0-1,0 1,0-1,-1 1,1-1,0 1,-1-1,1 0,-1 1,1-1,-1 0,0 1,1-1,-1 0,0 1,0-1,0 0,0 0,0 0,0 0,0 0,-1 0,1 0,0-1,-1 1,1 0,0-1,-1 1,1-1,0 1,-1-1,-1 3,-11 12,8-11,0 1,1 0,0 0,0 0,0 1,1-1,0 1,0 0,0 1,1-1,0 1,0-1,1 1,0 0,0 0,0 0,1 0,0 1,2-6,-1 0,1 1,0-1,0 0,0 0,0 0,0 1,0-1,1 0,-1-1,1 1,-1 0,1 0,0-1,-1 1,1-1,0 1,0-1,0 0,1 0,-1 0,0 0,0 0,0 0,1 0,-1-1,0 0,1 1,-1-1,1 0,-1 0,2 0,79-12,-60 1,-3-1</inkml:trace>
  <inkml:trace contextRef="#ctx0" brushRef="#br0" timeOffset="6016.812">6605 762,'38'5,"18"2,4-1,-4-1,-6-1,-7-2,-10-6,-12-2</inkml:trace>
  <inkml:trace contextRef="#ctx0" brushRef="#br0" timeOffset="6479.437">7169 396,'0'28,"-2"1,0 0,-2-1,-1 0,-1 1,-2-2,0 1,-13 24,3-14,-44 126,61-160,0-1,0 1,0-1,0 1,1 0,0-1,0 1,0 0,0-1,0 1,1 0,-1-1,1 1,0 0,0-1,1 1,-1-1,1 0,-1 1,1-1,0 0,0 0,1 0,-1 0,1 0,-1-1,1 1,0-1,0 0,0 0,0 0,0 0,1 0,-1-1,4 2,11-2,-1 0,1-1,0-1,0-1,-1 0,1-1,-1-1,0-1,0 0,0-2,-1 1,10-7,22-6,-24 10</inkml:trace>
  <inkml:trace contextRef="#ctx0" brushRef="#br0" timeOffset="9652.53">7536 1,'231'27,"-8"-54,-222 27,1 0,0 0,-1 0,1 0,-1 0,1 0,-1 1,1-1,-1 0,1 1,-1-1,1 1,-1 0,1-1,-1 1,0 0,0 0,1 0,-1 0,0 0,0 0,0 0,0 1,0-1,0 0,0 1,0-1,-1 0,1 1,-1-1,1 1,-1-1,1 1,-1-1,0 1,1-1,-1 1,0-1,0 1,0 0,-1-1,1 1,0-1,0 1,-1-1,1 1,-1-1,0 1,1-1,-1 0,0 1,0-1,0 0,0 1,-9 36,1 1,1 0,3 0,1 1,2-1,1 1,5 27,-3 3,-30 282,29-268,-11 113,6-163,5-29,0-1,0 0,0 1,0-1,-1 0,1 1,-1-1,0 0,-1 0,1 0,-1 0,0 0,1 0,-2 0,1-1,0 1,-1-1,0 1,0-1,0 0,0 0,0 0,0-1,-1 1,1-1,-1 0,0 0,0 0,0 0,-3 0,-219-3,175-5,33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4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0,'31'18,"-4"-9,1 0,1-2,0-2,0 0,0-2,0-1,4-1,701-3,-427 29,394-26,-211-1,-173-28,484 28,-405 29,2087-30,-2482 1,2-1,0 0,0 1,0 0,0 0,0 0,0 0,0 0,0 0,0 1,-1 0,1-1,0 1,0 0,0 1,-1-1,1 0,0 1,-1-1,1 1,-1 0,0 0,0 0,1 0,-1 0,-1 0,3 3,-4 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1,'0'9,"0"9,-5 5,-1 4,-5 2,0 1,-4 0,-3-4,-4-3,2 0,0 0,-2-2,3-2,0-3,-2 1,-2 1,4-2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57,'14'0,"10"-4,5-3,3 1,1 2,-1 0,0 2,-2 1,-1 0,-5-3,-2-3,0 1,1 2,2 0,1 2,-9 1,-11 6,-8 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26,'24'0,"22"0,9 0,-1 0,-5-5,-5-1,-6 0,-5 1,-7 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0,'-24'29,"-13"19,-5 1,1-3,1-4,4-10,7-4,14-9,9-6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0,-6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1,'38'4,"28"3,6-1,-3-2,-9-5,-10-3,-9-1,-6 1,-4 0,-8 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0,'-22'312,"-12"-58,29-206,-3-1,-2-1,-1 0,-7 11,18-52,5-10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0,'-19'34,"-1"10,6-1,7-9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182 176,'-16'8,"0"0,1 1,0 1,1 1,0 0,1 1,0 0,0 1,2 1,-1 0,2 0,-1 2,10-14,0 0,0 0,0-1,0 1,0 0,0 0,1 0,-1 0,1 0,0 0,-1 0,1 0,0 0,0 1,0-1,0 0,1 0,-1 0,0 0,1 0,0 0,-1 0,1 0,0 0,0-1,0 1,0 0,0 0,1-1,-1 1,0-1,1 1,-1-1,1 1,0-1,-1 0,1 0,0 0,0 0,0 0,0 0,0-1,0 1,44 17,-34-14,0 0,0 0,-1 2,0-1,0 2,0-1,-1 1,0 1,0 0,-4-2,-1 0,1 0,-1 0,-1 1,1-1,-1 1,0 0,-1 1,0-1,0 1,0-1,-1 1,0 0,-1 0,0 0,0 0,-1 0,0 0,0 0,-1 0,0 0,0 0,-1 0,0 0,0 0,-1-1,0 1,0-1,-1 0,0 0,0 0,0 0,-1-1,0 1,-1-2,0 1,1 0,-2-1,-2 2,4-3,0-1,-1 1,1-1,-1-1,1 1,-1-1,0 0,0 0,0-1,0 1,0-1,0-1,-1 1,1-1,0 0,-2-1,-16-3</inkml:trace>
  <inkml:trace contextRef="#ctx0" brushRef="#br0" timeOffset="254.028">98 148,'43'-15,"33"-9,10-5,-2 1,-10 7,-12 6,-12 6,-10 4,-7 3,-9 2</inkml:trace>
  <inkml:trace contextRef="#ctx0" brushRef="#br0" timeOffset="782.556">605 740,'9'-17,"-1"1,2 0,0 1,1 0,0 0,1 1,1 1,0 0,12-8,-21 18,17-17,1 2,2 0,-1 2,2 1,0 0,1 2,0 1,25-8,-35 14,-14 4,0 1,0 0,0-1,0 1,0 0,1 0,-1 1,0-1,1 0,-1 1,0-1,1 1,-1 0,1 0,-1 0,1 0,-1 0,1 0,-1 1,0-1,1 1,-1 0,2 0,-11 64,7-63,0 0,-1 0,1 0,0 1,0-1,1 0,-1 0,0 0,1 0,-1 0,1 0,0 0,0-1,-1 1,1 0,0 0,1 0,-1-1,0 1,0 0,1-1,-1 0,1 1,-1-1,1 0,0 1,0-1,-1 0,1 0,0-1,0 1,0 0,0-1,0 1,0-1,0 1,0-1,0 0,0 0,0 0,0 0,0 0,0 0,2-1,93-21,-81 16,-7 2,-1 0,1 1,0 0,0 1,0 0,1 0,-1 0,0 2,1-1,-1 1,0 0,6 1,-11 2,-1 1,1-1,-1 0,0 1,0 0,0 0,-1 0,1 0,-1 0,0 0,0 1,0-1,-1 1,1-1,-1 1,0 0,-1-1,1 1,-1 0,0 0,0 0,0-1,-1 1,1 0,-1 0,-1 2,1 6,0 12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1,'0'16,"-1"1,-1 0,-1-1,0 0,-2 1,1-1,-2-1,0 1,-1-1,-1 0,-8 12,-131 242,146-268,1 1,-1-1,0 1,0 0,1-1,-1 1,1 0,-1-1,1 1,0 0,-1 0,1-1,0 1,0 0,0 0,1 0,-1-1,0 1,1 0,-1 0,1-1,0 1,-1-1,1 1,0 0,0-1,0 1,0-1,0 0,0 1,1-1,-1 0,0 0,1 0,-1 1,1-2,-1 1,1 0,-1 0,1 0,0-1,-1 1,1-1,0 1,0-1,-1 0,1 0,0 1,0-1,0-1,21 3,-1-1,0-1,1-2,-1 0,0-1,0-1,0-1,-1-1,9-4,-5 1</inkml:trace>
  <inkml:trace contextRef="#ctx0" brushRef="#br0" timeOffset="1184.295">498 424,'35'-8,"1"1,-1 2,1 1,0 1,3 3,-38-1,0 1,1-1,-1 1,1-1,-1 1,0 0,1 0,-1 0,1-1,-1 1,0 1,1-1,-1 0,1 0,-1 0,1 1,-1-1,0 1,1-1,-1 1,0-1,0 1,1 0,-1 0,0 0,0 0,0 0,0 0,0 0,0 0,0 0,0 0,-1 0,1 0,0 1,-1-1,1 0,-1 1,1-1,-1 0,1 1,-1-1,0 1,0-1,0 1,0-1,0 1,-95 79,11-13,82-66,1 0,-1 0,1 1,0-1,-1 0,1 0,0 1,1-1,-1 1,0-1,1 0,-1 1,1-1,0 1,0 0,0-1,0 1,0-1,1 1,-1-1,1 1,-1-1,1 0,0 1,0-1,0 0,0 1,1-1,-1 0,1 0,-1 0,1 0,-1 0,1-1,0 1,0 0,0-1,0 1,0-1,1 0,-1 0,0 0,1 0,-1 0,0 0,1-1,-1 1,1-1,-1 1,1-1,-1 0,3 0,5 0,-1 0,0-1,1 0,-1 0,0-1,0 0,0-1,0 0,0 0,-1-1,2-1,3 0,10-4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92,'59'-41,"-50"37,18-6,0 1,0 2,1 0,0 2,1 1,-1 1,1 2,0 1,-1 1,23 4,-48-4,0 0,0 0,0 0,-1 0,1 1,0 0,-1-1,1 1,-1 0,0 0,0 0,1 0,-1 1,0-1,-1 1,1-1,0 1,-1-1,0 1,1 0,-1 0,0 0,0 0,-1 0,1 0,-1 0,1 0,-1 0,0 0,0 0,0 0,-1 0,1 0,-1 0,0 0,1 0,-1 0,0 0,-1 0,1-1,-1 1,1 0,-1-1,0 1,0-1,0 0,0 1,0-1,0 0,-1 0,1-1,-1 1,-178 184,77-80,102-104,0 1,0-1,0 0,0 1,1-1,-1 1,1-1,0 1,-1 0,1 0,0 0,1 0,-1-1,1 1,-1 0,1 0,0 0,0 0,0 0,0 0,1 0,-1 0,1 0,0 0,-1 0,1 0,1 0,-1-1,0 1,1 0,-1-1,1 1,0-1,0 0,0 0,0 1,0-1,1 0,-1-1,0 1,1 0,-1-1,1 1,0-1,0 0,-1 0,1 0,3 0,15 2,1-2,-1-1,0 0,0-2,1 0,-1-1,0-2,10-3,-7 3</inkml:trace>
  <inkml:trace contextRef="#ctx0" brushRef="#br0" timeOffset="615.353">593 543,'122'-96,"-75"52,107-53,-125 83,-28 13,0-1,0 1,0 0,0 0,1 0,-1 0,1 0,-1 0,0 0,1 1,0-1,-1 1,1-1,-1 1,1-1,0 1,-1 0,1 0,0 0,-1 0,1 0,0 0,-1 0,1 0,-1 1,1-1,0 1,-1-1,1 1,-1 0,1-1,-1 1,1 0,-1 0,0 0,1 0,-1 0,0 0,0 1,0-1,0 0,1 2,-6 35,3-35,0 1,0-1,0 0,0 1,1-1,-1 1,1-1,0 1,0-1,1 1,-1-1,1 1,-1-1,1 0,0 1,0-1,1 0,-1 0,1 0,0 2,2-4,0 0,0 1,0-2,0 1,1 0,-1-1,0 0,0 1,0-2,1 1,-1 0,0-1,0 0,0 0,0 0,0-1,0 1,0-1,0 0,0 0,-1 0,1-1,-1 1,1-2,12-4,130-55,-144 62,-1 1,1 0,-1-1,1 1,0 0,-1 0,1 0,-1 0,1 1,0-1,-1 0,1 1,-1-1,1 1,-1-1,1 1,-1 0,1 0,-1-1,0 1,1 0,-1 0,0 0,0 1,0-1,0 0,0 0,0 1,0-1,0 0,0 1,-1-1,1 1,0-1,-1 1,0-1,1 1,-1 0,0-1,0 1,0-1,0 1,-8 77,4-57,1 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1,'2'1,"0"0,0 1,0 0,0 0,-1-1,1 1,-1 0,1 0,-1 0,0 1,1-1,-1 0,0 0,-1 1,1-1,0 0,-1 1,1-1,-1 1,0-1,0 1,0-1,0 1,0 1,-2 13,-1-1,0 1,-1-1,-1 0,0 0,-2 0,1-1,-2 0,-8 13,2-1,-70 171,75-176,7-19,-1-1,2 1,-1-1,0 1,1 0,-1 0,1 0,0 0,0 0,0 0,0 0,0 0,1 1,0-1,-1 0,1 0,0 0,1 1,-1-1,0 0,1 0,0 0,0 0,0 0,0 0,0 0,1 0,-1 0,1 0,0 0,0-1,0 1,0-1,0 0,0 1,3 1,4-2,0 0,1 0,-1-1,0 0,1 0,-1-1,1 0,-1-1,0 0,1-1,-1 0,0 0,0-1,0 0,0-1,-1 1,2-2,42-12,61-15,-89 26</inkml:trace>
  <inkml:trace contextRef="#ctx0" brushRef="#br0" timeOffset="1988.299">641 453,'0'4,"0"12,-5 8,-1 4,0 2,-4 2,0-1,2-5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26.3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29,'0'0,"1"0,0 0,-1 0,1-1,0 1,-1 0,1 0,0-1,-1 1,1 0,0-1,-1 1,1 0,-1-1,1 1,-1-1,1 1,-1-1,1 0,-1 1,1-1,-1 1,0-1,0 0,1 1,-1-1,0 0,0 1,1-1,-1 0,0 1,0-1,0 0,0 0,0 1,0-1,0 0,0 1,-1-1,1 0,0 0,0 1,-1-1,1 1,0-1,0 0,-1 1,1-1,-1 0,1 1,-1-1,0 1,167 27,1-8,0-6,1-8,63-9,-68 2,1108 0,-419-27,-542 30,-311-1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1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0,'-4'24,"-12"17,-3 8,2-2,-1-2,3-5,-2-9,3-5,-1-7,2-2,-2-4,2 1,-2-2,-3 2,-4 3,-2-2,3-2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59,'24'-9,"17"-4,7 1,0 2,-4 3,-4 2,-4 3,-3 1,-8 6,-13 2,-8 4,-5 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1,'43'4,"29"-2,6-2,-9-1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1,'-29'56,"13"-30,2 2,0 0,2 1,2 0,0 0,2 1,1 1,1 0,6-26,0 0,0 0,0 1,0-1,1 0,0 0,0 1,1-1,-1 0,1 0,0 0,0-1,1 1,0 0,-1-1,1 0,1 0,-1 1,1-2,-1 1,1 0,0-1,1 0,-1 0,1 0,-1 0,1-1,0 0,-1 0,1 0,1 0,-1-1,0 0,0 0,0 0,1-1,1 0,1 0,0 0,-1-1,1 0,0 0,-1-1,1 0,-1 0,1-1,-1 0,0 0,0-1,-1 0,1 0,-1-1,0 1,0-1,0-1,-1 1,1-1,-1 0,-1 0,1-1,-1 1,0-2,2-2,0 0,-1-1,0 1,0-1,-2-1,1 1,-1 0,-1-1,0 0,-1 1,0-1,-1 0,0 0,-1 1,-1-9,1 12,-1 1,0 0,0-1,0 1,-1 0,-1 0,1 0,-1 1,0-1,0 1,-1 0,0 0,0 0,0 1,-1 0,0 0,0 0,0 1,0 0,-1 0,0 0,0 1,-5-2,-9 0</inkml:trace>
  <inkml:trace contextRef="#ctx0" brushRef="#br0" timeOffset="288.452">465 395,'0'15,"0"9,0 1</inkml:trace>
  <inkml:trace contextRef="#ctx0" brushRef="#br0" timeOffset="716.156">606 29,'9'0,"-1"1,1 0,0 0,0 1,-1 0,1 1,-1 0,0 0,0 1,0 0,1 0,-7-2,0-1,0 0,1 1,-1-1,0 1,0 0,-1 0,1-1,0 1,-1 0,1 1,-1-1,1 0,-1 0,0 1,0-1,0 0,0 1,-1-1,1 1,0 0,-1-1,0 1,0-1,0 1,0-1,0 1,0 0,-1-1,1 1,-1-1,0 1,0-1,0 1,0-1,0 0,0 1,-2 0,-62 76,56-71,0 1,0 1,1-1,0 1,0 1,1-1,1 1,0 1,1-1,-4 10,8-17,0-1,1 1,-1 0,1 0,0 0,0 0,0-1,0 1,1 0,0 0,0-1,0 1,0 0,0-1,1 1,-1-1,1 1,0-1,0 0,0 0,1 1,-1-2,1 1,0 0,-1-1,1 1,1-1,-1 0,0 0,0 0,1 0,-1 0,1-1,-1 0,1 0,0 0,0 0,-1 0,1-1,0 1,0-1,0 0,0-1,-1 1,1 0,4-2,102-26,-91 17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0,'0'24,"0"18,0 6,0 0,-5-3,-1-5,0-4,1-4,1-2,2-11,6-14,2-7</inkml:trace>
  <inkml:trace contextRef="#ctx0" brushRef="#br0" timeOffset="440.681">281 29,'-28'19,"-10"12,1 4,13-3,9-2,13-7,7-1,6-6,3 0,2-3,0 2,1-3,-2 2,1-1,-2 1,-4-1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1,'5'38,"1"27,0 8,-1 1,-2-8,-5-10,-3-9,-1-9,1-6,2-3,0-1,2-2,0 0,-4 1,-1 0,0 0,1-4</inkml:trace>
  <inkml:trace contextRef="#ctx0" brushRef="#br0" timeOffset="730.141">52 424,'5'5,"0"-1,1 0,0 0,-1 0,2-1,-1 1,0-1,1-1,-1 1,1-1,-1-1,1 1,0-1,0 0,0-1,0 1,0-1,0-1,0 1,0-1,0-1,-1 1,1-1,0 0,-1-1,1 1,-1-1,6-4,10-17,-2-2,0 0,-1-2,-2 0,-1 0,11-30,-10 25,67-149,-110 295,11-47,-3 11,3 1,4 1,3 0,3 3,5-65,-1 0,2-1,0 1,1-1,1 1,1-1,0 0,1 0,0 0,2-1,1 3,-8-17,1 0,-1 0,1 1,-1-1,1 0,-1 0,1 0,0 0,0 0,-1 0,1 0,0-1,0 1,0 0,0 0,0 0,0-1,0 1,0-1,0 1,0-1,0 1,1-1,-1 0,0 1,0-1,0 0,1 0,-1 0,0 0,0 0,0 0,1 0,-1 0,1-1,5-7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1.1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1 115,'1253'0,"-631"27,388-26,-142-28,122 43,179-4,-781-13,452-28,-274 18,31-8,-180-5,-34-5,120-1,935 31,-1118 27,24-27,-80 27,111-28,-118-29,415 29,1553 0,-1865 29,217 51,-219-46,57-35,-101-29,-92 20,-87-3,-1 6,98 8,-68 1,362-2,-232 27,-61-14,-87-1,0-6,9-7,-111 1,276-30,-1 2,593 29,-743-29,113 27,-101-26,129 15,-157-1,0 7,19 7,-66 0,129 27,7-28,-219-5,28 4,-48 10,-5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2.3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0 227,'435'-97,"-152"63,-164 24,1 6,52 6,-29 0,1775-2,-1576-26,-127 1,-74 7,134 1,361 19,-611-2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26,'19'5,"16"-4,7-1,1-1,-2 0,-3-1,-3 1,-3-4,-2-2,-1 1,-1 1,-6 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17,'38'5,"28"-3,6-2,-3-2,-9 1,-15-5,-10-1,-11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4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1,'1'100,"-13"248,-28-88,35-219,-27 108,32-149,0-1,0 1,-1 0,1-1,0 1,0 0,0-1,-1 1,1 0,0-1,0 1,-1 0,1-1,0 1,-1 0,1 0,0-1,-1 1,1 0,0 0,-1 0,1-1,0 1,-1 0,1 0,-1 0,1 0,0 0,-1 0,1 0,-1 0,1 0,0 0,-1 0,1 0,-1 0,1 0,4-14</inkml:trace>
  <inkml:trace contextRef="#ctx0" brushRef="#br0" timeOffset="314.912">114 1,'4'5,"17"1,9 0,5-1,5-2,1-1,-2-1,3 0,-2-1,-3 0,-2-1,-3 1,-2 0,-1 0,0 0,-11 0,-13 0,-7 0</inkml:trace>
  <inkml:trace contextRef="#ctx0" brushRef="#br0" timeOffset="565.446">1 423,'33'5,"26"2,8-1,-3-1,-8-2,-8-5,-8-4,-6 1,-3 0,-3 1,-6 1</inkml:trace>
  <inkml:trace contextRef="#ctx0" brushRef="#br0" timeOffset="826.471">621 509,'-4'43,"-3"19,1 4,-3-5,-1-7,1-9,3-12</inkml:trace>
  <inkml:trace contextRef="#ctx0" brushRef="#br0" timeOffset="1128.399">594 480,'38'-5,"22"-1,2-5,-6 0,-7 1,-7 3,-7 2,-8 7,-9 8,-13 3,-6-2</inkml:trace>
  <inkml:trace contextRef="#ctx0" brushRef="#br0" timeOffset="1366.955">621 706,'39'0,"22"0,5 0,-3 0,-13-5,-10-1,-12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1 868,'11'-127,"-8"116,1-7,1-1,1 1,1 1,0-1,1 1,1 0,0 1,6-6,20-25,2 3,1 0,39-31,-64 63,-10 8,0 0,0 1,0-1,1 0,-1 1,1 0,0 0,0 0,0 0,1 1,-1-1,1 1,-1 0,1 1,0-1,-1 1,1 0,0 0,0 0,0 1,0 0,0 0,0 0,0 0,0 1,0 0,-2 4,1-1,-1 2,0-1,0 0,-1 1,0-1,0 1,0-1,-1 1,1 0,-1 0,-1 0,1 0,-1 0,0 0,-1 0,1 0,-1 0,0 1,-12 60,9-57,2-1,-1 1,2 0,-1 0,1 0,1 0,0 0,0 1,1-1,0 0,2 4,-3-13,0 0,0-1,0 1,0 0,1 0,-1 0,0-1,0 1,1 0,-1-1,1 1,-1 0,1-1,-1 1,1 0,-1-1,1 1,-1-1,1 1,0-1,-1 1,1-1,0 0,-1 1,1-1,0 0,0 0,-1 1,1-1,0 0,0 0,-1 0,1 0,0 0,0 0,0 0,-1 0,1 0,0 0,0 0,-1-1,1 1,0 0,0-1,-1 1,1 0,0-1,-1 1,1-1,0 1,-1-1,1 1,-1-1,1 1,-1-1,38-39,-30 30,203-194,-86 97,-124 106,0-1,0 1,0 0,0 0,0 1,0-1,0 0,0 0,0 0,1 1,-1-1,0 1,0-1,1 1,-1-1,0 1,1 0,-1 0,0-1,1 1,-1 0,0 0,1 0,-1 1,1-1,-1 0,0 0,1 1,-1-1,0 1,0-1,1 1,-1-1,0 1,0 0,0 0,0 0,0 0,0-1,0 1,0 1,0-1,0 0,0 0,-1 0,1 0,0 0,-1 1,1-1,-1 0,0 1,1-1,-1 0,0 1,0-1,1 0,-1 1,-2 14,-1 1,0-1,0 0,-2 0,0 0,-1-1,-1 0,0 0,-8 12,5-8,2 0,0 0,1 1,0 0,2 0,1 0,-2 18,6-37,-1 1,1 0,0-1,0 1,0-1,0 1,0-1,0 1,0 0,0-1,1 1,-1-1,0 1,1-1,0 1,-1-1,1 1,0-1,0 0,-1 1,1-1,0 0,0 0,1 0,-1 0,0 1,0-2,1 1,-1 0,0 0,1 0,-1-1,1 1,-1 0,1-1,-1 1,1-1,-1 0,1 0,-1 1,1-1,0 0,-1 0,1-1,-1 1,1 0,-1 0,1-1,-1 1,1-1,-1 1,1-1,-1 0,1 0,-1 1,0-1,1-1,21-12,-2-3</inkml:trace>
  <inkml:trace contextRef="#ctx0" brushRef="#br0" timeOffset="549.478">1300 360,'-13'2,"1"1,-1 0,1 1,0 0,0 1,0 0,0 1,1 1,0-1,0 2,-8 7,7-7,0 0,1 0,-1 1,2 0,-1 1,1 0,1 1,0 0,0 0,1 1,1 0,0 1,0-1,1 1,1 0,0 1,1-1,0 4,4-14,1-1,-1 1,0 0,1-1,0 1,0 0,0-1,0 1,0-1,0 1,1-1,-1 0,1 1,-1-1,1 0,0 0,0 0,0 0,0-1,0 1,1-1,-1 1,0-1,1 1,-1-1,1 0,0 0,-1-1,1 1,-1 0,1-1,0 0,0 1,-1-1,1 0,0-1,0 1,-1 0,1-1,0 1,-1-1,1 0,0 0,-1 0,1 0,-1 0,0-1,1 1,-1-1,2-1,143-112,-98 74,-26 21,0 0,2 1,0 1,1 2,1 0,1 1,-26 14,0 0,0-1,0 1,0 0,0 0,0 0,0 0,0 1,1-1,-1 0,0 1,0 0,1-1,-1 1,0 0,0 0,1 0,-1 1,0-1,0 0,1 1,-1 0,0-1,0 1,0 0,0 0,0 0,0 0,0 1,0-1,0 0,-1 1,1 0,0-1,-1 1,1 0,-1 0,0-1,0 1,0 0,0 0,0 1,0-1,0 0,0 0,-1 0,1 0,-1 1,-1 221,-2-167,-2-1,-2 0,-2 0,-3-1,-3-1,-13 31,20-59,-1-1,-2 0,-1 0,-1-1,0-1,-2 0,-1-1,-2 1,16-20,0-1,-1 1,1-1,0 1,-1-1,0 0,0 0,1 0,-1 0,0-1,0 1,-1-1,1 0,0 0,0 0,-1 0,1 0,0-1,-1 0,1 1,-1-1,1-1,0 1,-1 0,1-1,-1 0,1 1,0-1,0 0,-1-1,1 1,0-1,0 1,0-1,1 0,-1 0,0 0,1-1,-1 1,1-1,0 1,0-1,0 0,0 1,0-1,0 0,0-3,-3-11,1 0,1 0,1 0,0-1,1 1,1 0,1-1,0 1,2 0,0-1,0 1,4-7,0 3,1 0,1 1,0 0,2 0,0 1,1 1,1-1,12-10,-4 4</inkml:trace>
  <inkml:trace contextRef="#ctx0" brushRef="#br0" timeOffset="1470.264">2005 21,'2'29,"-1"-1,-1 1,-2 0,-1-1,-1 0,-5 19,7-37,-7 31,-1-1,-3-1,0 0,-3-1,-1-1,-2 0,-2-1,-1-1,-1-1,-2-1,-3 1,9-17,19-17,0-1,0 1,0 0,0 0,0-1,0 1,0 0,0 0,0-1,0 1,0 0,0 0,0 0,0-1,0 1,0 0,0 0,-1-1,1 1,0 0,0 0,0-1,0 1,0 0,0 0,-1 0,1-1,0 1,0 0,0 0,-1 0,1 0,0 0,0 0,0-1,-1 1,1 0,0 0,0 0,-1 0,1 0,0 0,7-14,1-1</inkml:trace>
  <inkml:trace contextRef="#ctx0" brushRef="#br0" timeOffset="1937.891">1892 417,'39'106,"-37"-103,1 0,-1 0,1-1,-1 1,1 0,0-1,0 0,0 0,0 0,0 0,0 0,1-1,-1 1,1-1,-1 0,1 0,0 0,-1-1,1 1,0-1,-1 0,1 0,0 0,0 0,-1-1,1 1,0-1,-1 0,1 0,16-8,-1-1,0 0,-1-1,0-1,-1 0,0-2,-1 0,0-1,-1 0,-1-1,-1-1,0 0,-1-1,8-16,8-16,-2 0,-3-2,-1-1,6-29,-21 61,3-3,-11 35,-10 41,9-47,-17 75,3 0,3 2,4-1,2 60,9 17,8-147,-4-16</inkml:trace>
  <inkml:trace contextRef="#ctx0" brushRef="#br0" timeOffset="3252.445">2682 360,'-154'275,"123"-227,93-135,-45 66,0 0,1 1,2 1,-1 1,2 0,1 2,0 1,1 0,24-11,-41 23,0 0,0 0,0 1,0 0,1 0,-1 0,1 1,-1 0,1 0,0 0,-1 1,1 0,0 1,-1-1,1 1,3 1,-11-1,1 0,0 1,0-1,0 0,-1 0,1 0,-1 0,1 0,-1 0,1 0,-1 0,0 0,1 0,-1 0,0 0,0 0,0-1,1 1,-1 0,0-1,0 1,0 0,0-1,0 1,0-1,-1 0,1 1,0-1,0 0,0 1,0-1,0 0,0 0,-1 0,1 0,0 0,0 0,0-1,0 1,0 0,-1-1,0 2,-10 2,1 1,0 0,0 1,0 0,0 0,1 2,0-1,0 1,1 0,0 1,0 0,1 1,0 0,0 0,-1 3,9-9,-1-1,1 1,0 0,1-1,-1 1,0-1,1 1,-1-1,1 1,0-1,0 1,0-1,0 0,0 1,0-1,1 0,-1 0,1 0,0 0,0 0,-1 0,1 0,0-1,0 1,1-1,-1 1,0-1,0 0,2 1,12 11,95 90,-81-97,-21-13</inkml:trace>
  <inkml:trace contextRef="#ctx0" brushRef="#br0" timeOffset="3718.578">2739 191,'5'-5,"1"3,-5 2,-2 6,-2 7,-4 1,-2 3,1 3,-3 3,1 3,-4-3,2-1,2 0,-2-2,7-6,3-5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611 479,'-7'-4,"-3"-5,-1 1,0 0,-1 0,0 1,0 1,-1 0,1 1,-1 0,0 1,-1 1,1 0,-1 0,1 2,-1 0,0 0,-4 1,-17 8,2 1,0 2,0 2,1 0,-24 15,54-28,0 1,0-1,0 0,0 1,1-1,-1 1,0 0,0-1,1 1,-1 0,0 0,1 0,-1 1,1-1,-1 0,1 0,0 1,-1-1,1 1,0-1,0 1,0 0,0-1,1 1,-1 0,0 0,1-1,-1 1,1 0,-1 0,1 0,0 0,0 0,0 0,0-1,0 1,0 0,1 0,-1 0,0 0,1 0,0-1,-1 1,1 0,0 0,0-1,0 1,0-1,0 1,0-1,2 2,2 1,1 0,0 0,0 0,1-1,-1 0,1 0,0 0,0-1,0 0,0-1,0 1,0-1,0-1,0 1,0-1,2-1,64 13,-72-12,1 0,-1 0,0 1,0-1,1 1,-1-1,0 1,0-1,1 1,-1 0,0 0,0-1,0 1,0 0,0 0,0 0,-1 0,1 0,0 0,0 1,-1-1,1 0,0 0,-1 0,0 1,1-1,-1 0,0 1,1-1,-1 0,0 1,0-1,0 0,0 1,0-1,0 0,-1 1,1-1,0 0,-1 1,1-1,-1 0,1 0,-1 0,0 1,1-1,-1 0,0 0,0 0,0 0,0 0,-56 54,51-50,-37 29,1 2,2 2,1 2,3 1,-19 27,52-63,0 0,1 1,-1-1,1 1,0-1,0 1,1-1,0 1,0 0,0 0,1 0,0 0,0 0,0-1,1 1,-1 0,2 0,-1 0,0-1,1 1,0-1,1 1,-1-1,1 0,0 0,0 0,1 0,-1 0,1-1,0 0,0 1,1-2,-1 1,1 0,0-1,0 0,0 0,0 0,1-1,-1 0,1 0,3 1,-2-1,1 0,-1 0,1 0,0-1,0 0,-1-1,1 1,0-2,0 1,0-1,0 0,-1-1,1 0,0 0,-1 0,1-1,-1 0,0-1,6-4,6-4</inkml:trace>
  <inkml:trace contextRef="#ctx0" brushRef="#br0" timeOffset="299.442">385 1,'-21'21,"1"2,2 1,0 1,1 0,1 1,2 1,1 0,0 1,3 0,-1 2,-3 10,2 1,2 1,1-1,2 1,2 1,2-1,2 1,2-1,1 1,4 12,10 89,-6 1,-6-1,-8 29,2-149,0 1,-2-1,-1 1,0-2,-2 1,-1 0,-1-1,-11 21,10-26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0 123,'11'299,"-8"-276,-2 6,2-1,0 0,2 0,1 0,1 0,2-1,1 0,0-1,2 0,1-1,1 0,2-1,2 3,-16-25,0 1,0-1,0 0,1-1,-1 1,0 0,1-1,-1 1,1-1,0 0,-1 0,1 0,0 0,0 0,-1 0,1-1,0 0,0 1,0-1,0 0,0 0,0-1,0 1,-1-1,1 1,0-1,0 0,-1 0,1 0,0 0,-1-1,1 1,1-2,66-70,47-113,-70 129,-45 58,0 0,-1 0,1 0,0 1,0-1,-1 0,1 1,-1 0,1-1,-1 1,0 0,0 0,1 0,-1 0,-1 0,1 0,0 0,0 0,-1 0,1 0,-1 0,0 0,1 0,-1 1,0 0,0 0,10 43,-8-34,0 0,0-1,1 0,1 1,0-1,0 0,1-1,0 1,1-1,0 0,1 0,0-1,1 1,-3-5,0 1,0-1,1 1,0-2,0 1,0-1,0 1,1-2,0 1,-1-1,1 0,1 0,-1-1,0 0,1-1,-1 1,1-1,-1-1,1 1,-1-1,1-1,0 1,-1-1,1-1,-1 1,0-1,1-1,-1 1,0-1,0 0,-1-1,1 0,-1 0,2-1,20-24,-2-2,-1 0,-1-2,-2-1,-2 0,-1-2,-1 0,-2-1,-2-1,-1 0,-2-1,-2 0,-1 0,-3-1,0 0,-3 0,-2-7,1 37,-1 1,0-1,0 0,-1 1,-1-1,0 1,0-1,-1 1,0 0,0 0,-4-7,-15 4,15 18</inkml:trace>
  <inkml:trace contextRef="#ctx0" brushRef="#br0" timeOffset="3784.953">1213 660,'0'-5,"0"3,0 7,0 7,0 7,0 5,0 2,-4-2,-3-1,1 1,2 0,-5 2,1 1,0 0,3-9,1-7</inkml:trace>
  <inkml:trace contextRef="#ctx0" brushRef="#br0" timeOffset="8016.585">1129 970,'0'5,"5"1,6 0,6-1,5-2,4-1,2-1,1 0,0-1,1 0,-6-5,-1-2,0 1,0 1,-8 2,-6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5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1 379,'15'6,"1"-2,0 1,0-2,0 0,1-1,-1 0,1-1,-1-1,1-1,-1-1,1 0,-1-1,11-3,76-6,-3 0,-98 11,-1 0,0 1,0-1,0 0,0 1,1-1,-1 1,0-1,1 1,-1 0,0-1,1 1,-1 0,0 0,1 0,-1 0,0 0,1 0,-1 1,1-1,-1 0,0 1,0-1,1 0,-1 1,0 0,0-1,1 1,-1 0,0 0,0 0,0-1,0 1,0 0,0 0,0 2,-7 7</inkml:trace>
  <inkml:trace contextRef="#ctx0" brushRef="#br0" timeOffset="261.512">1 634,'43'14,"24"0,5-2,-4-4,-10-2,-10-3,-7-7,-7-2,-4 0,-2 0,-7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9:43.5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1 194,'0'0,"0"0,1-1,-1 1,1 0,-1 0,1 0,-1-1,1 1,-1 0,0 0,1 0,-1 0,1 0,-1 0,1 0,-1 0,1 0,-1 0,1 0,-1 0,1 0,-1 0,1 1,-1-1,1 0,-1 0,0 0,1 1,-1-1,1 0,-1 1,0-1,1 0,-1 1,0-1,1 0,-1 1,0-1,0 1,1-1,-1 1,0-1,0 0,0 1,0-1,1 1,-1-1,0 1,0-1,0 1,0-1,0 1,0-1,0 1,0-1,-1 1,1-1,18 41,-3 1,-1 1,-2 0,-2 1,1 21,33 126,-37-169,-3-6,1 0,1 0,0-1,1 0,0 0,2 0,-1-1,7 6,-13-18,1 0,0-1,0 1,0-1,1 0,-1 0,0 0,0 0,1 0,-1-1,0 1,1-1,-1 0,0 0,1 0,-1-1,0 1,1-1,-1 0,0 0,0 0,0 0,0 0,0-1,0 0,0 1,0-1,0 0,-1 0,1-1,1-1,19-9,187-77,263-79,47-54,-306 146,-211 74,0 1,1-1,-2 0,1 0,0 0,0 0,-1 0,0-1,0 1,0-1,0 0,0 1,-1-1,1 0,-1 0,0 0,-1 0,1 0,-1 0,1 0,-1 0,0 0,-1 0,1 0,-1-1,0 1,1 1,-2-1,1 0,-2-4,-1-20,0-58,3 62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14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793 452,'-3'40,"-1"0,-2 0,-2-1,-7 19,5-19,0-3,-3-2,0 1,-2-2,-2 0,-1-1,-1-1,-6 6,24-38,1 1,0 0,0 0,-1 0,1-1,0 1,-1 0,1 0,0 0,-1 0,1 0,0 0,-1 0,1 0,0-1,-1 1,1 0,0 0,0 1,-1-1,1 0,16-38,9-4,1 1,1 1,3 1,26-26,21-28,26-36,-100 124,1 1,0-1,1 1,-1 0,1 0,0 0,0 1,0 0,0 0,1 0,-1 0,1 1,0 0,0 0,3 0,-7 3,0 1,0 0,0 0,-1 0,1 0,0 0,-1 0,1 0,-1 0,1 1,-1-1,0 0,0 1,0-1,-1 1,1 0,0-1,-1 1,0-1,0 1,0 0,0-1,0 1,0 0,-1 1,1 0,-29 173,32-43,-2-133,0 0,0-1,0 1,0 0,0 0,0-1,0 1,0-1,0 1,1-1,-1 1,0-1,0 0,0 1,1-1,-1 0,0 0,0 0,1 0,-1 0,0 0,0-1,1 1,-1 0,0 0,0-1,0 1,1-1,-1 1,0-1,0 0,0 1,0-1,0 0,0 0,0 0,0 0,0 0,-1 0,1 0,0 0,-1 0,1 0,0 0,-1 0,0 0,1 0,-1-1,0 1,1 0,-1-2,195-200,-87 110,-107 92,0 1,-1-1,1 1,0-1,0 1,0-1,0 1,0 0,0-1,0 1,0 0,0 0,0 0,0 0,0-1,0 1,0 1,0-1,0 0,0 0,0 0,0 1,0-1,0 0,0 1,-1-1,1 1,0-1,0 1,0-1,0 1,-1-1,1 1,0 0,-1 0,1-1,0 1,-1 0,1 0,-1 0,1 0,-1 0,1 0,-1-1,0 1,0 0,1 0,-1 0,0 0,0 0,0 0,0 0,0 0,0 0,0 0,-1 0,1 1,-7 60,-59 128,64-188,1 0,-1 0,1 0,0 0,0 0,0 0,0 0,0 1,1-1,-1 0,0 1,1-1,0 0,0 1,0-1,0 1,0-1,0 0,0 1,1-1,-1 1,1-1,0 0,0 0,0 1,0-1,0 0,0 0,1 0,-1 0,1 0,-1 0,1-1,0 1,-1 0,1-1,0 1,0-1,0 0,0 0,1 0,-1 0,0 0,0 0,1 0,0 0,13-4</inkml:trace>
  <inkml:trace contextRef="#ctx0" brushRef="#br0" timeOffset="584.411">1950 509,'-36'13,"0"2,1 1,1 2,1 2,0 1,1 1,2 2,-17 16,-1 33,47-71,1 0,-1 0,0 0,0-1,1 1,-1 0,1 0,0 0,-1 0,1 0,0 0,0 0,0 1,1-1,-1 0,0 0,1 0,-1-1,1 1,0 0,0 0,-1 0,1 0,0 0,1-1,-1 1,0-1,0 1,1-1,-1 1,1-1,-1 0,1 1,0-1,-1 0,1 0,0 0,0 0,0-1,1 1,6 0,0-1,0-1,0 1,0-1,0-1,0 0,0 0,0-1,-1 0,1 0,-1-1,0 0,0-1,0 0,-1 0,1 0,-1-1,0-1,0 2,165-133,-42 30,-129 107,0-1,0 1,0 0,1 0,-1 0,1 0,-1 0,0 1,1-1,0 0,-1 1,1-1,-1 1,1-1,0 1,-1 0,1 0,0 0,-1 0,1 0,0 0,-1 0,1 0,0 1,-1-1,1 1,0-1,-1 1,1-1,-1 1,1 0,-1 0,0 0,1 0,-1 0,0 0,0 0,1 1,-1-1,0 0,0 1,0-1,-1 0,1 1,0 0,0-1,-1 1,1-1,-1 1,1 0,-1-1,0 1,0 0,0-1,0 1,0 0,0-1,2 22,-2 0,0 0,-2 1,-1-2,0 1,-4 8,-7 65,11-32,-3 0,-3 0,-3-1,-3 0,-2-1,-16 33,28-81,-2-1,1 0,-2-1,0 0,0 0,-1-1,-1 0,0 0,0-1,-1 0,0-1,-1 0,0-1,0 0,-1-1,0-1,-11 5,22-10,-1 0,0-1,1 1,-1 0,0-1,0 0,1 0,-1 0,0 0,0 0,1 0,-1-1,0 1,0-1,1 0,-1 0,0 0,1 0,-1 0,1 0,0-1,-1 1,1-1,0 0,0 0,0 0,0 0,0 0,0 0,1 0,-1-1,1 1,0 0,-1-1,1 0,0 1,0-1,1 0,-1 1,0-1,1 0,0 1,0-3,-2-8,1 1,1-1,0 0,1 1,0-1,1 1,0-1,1 1,1-3,6-5,0 0,1 1,2 0,-1 1,2 0,0 1,2 0,-1 2,2 0,4-3,14-15,68-57,-84 77</inkml:trace>
  <inkml:trace contextRef="#ctx0" brushRef="#br0" timeOffset="1231.208">2571 114,'21'48,"-20"-45,1 31,-2-1,-1 1,-1 0,-2 0,-2-1,-1 0,-1 0,-2-1,-1 0,-13 26,-4 8,-2-2,-4-1,-14 17,-1 16,49-96,0 0,-1 0,1 1,0-1,-1 0,1 1,0-1,-1 1,1-1,0 0,0 1,-1-1,1 1,0-1,0 0,0 1,0-1,-1 1,1-1,0 1,0-1,0 1,0-1,0 1,0-1,0 1,0-1,1 0,-1 1,0-1,0 1,0-1,0 1,1-1,-1 1,0-1,0 0,1 1,-1-1,0 0,1 1,-1-1,0 0,1 1,-1-1,0 0,1 0,-1 1,1-1,-1 0,1 0,-1 0,0 0,1 1,-1-1,1 0,-1 0,1 0,-1 0,1 0,-1 0,1 0,-1 0,1-1,-1 1,1 0,-1 0,0 0,1 0,0-1,8-7</inkml:trace>
  <inkml:trace contextRef="#ctx0" brushRef="#br0" timeOffset="1781.682">2486 622,'2'3,"0"1,1-1,0 0,-1 1,1-1,0-1,0 1,1 0,-1-1,1 1,-1-1,1 0,0 0,0-1,0 1,0-1,0 0,0 0,0 0,0 0,0-1,0 0,1 0,-1 0,0 0,0 0,0-1,0 0,1 0,-1 0,0 0,-1-1,1 0,0 0,0 0,0 0,12-9,0 0,-1-1,-1 0,0-1,-1-1,0 0,-1 0,-1-2,0 1,4-11,16-18,138-200,-129 183,-60 83,-2 18,2 1,1 0,2 2,3 0,1 0,2 2,2-1,2 1,1 0,3 1,2-1,2 3,-1-26,0-8,0 0,0 0,1 0,1 1,1-1,0 0,0-1,4 9,-2-16,-1-6</inkml:trace>
  <inkml:trace contextRef="#ctx0" brushRef="#br0" timeOffset="2117.557">3192 509,'-10'33,"-2"26,-1 8,4-3,2-8,2-8,3-8,1-6,-4-8,-1-14,5-9,3-4</inkml:trace>
  <inkml:trace contextRef="#ctx0" brushRef="#br0" timeOffset="2485.373">3502 536,'-65'46,"33"-26,1 1,1 2,1 1,2 2,-14 15,39-40,1 0,-1 1,1-1,-1 0,1 1,-1-1,1 1,0 0,0-1,0 1,0 0,0 0,0 0,0-1,1 1,-1 0,0 0,1 0,0 0,-1 0,1 0,0 0,0 0,0 1,1-1,-1 0,0 0,1 0,-1 0,1-1,0 1,0 0,-1 0,1 0,0 0,1-1,-1 1,0 0,0-1,1 1,-1-1,1 0,-1 1,1-1,0 0,-1 0,1 0,0 0,0 0,0 0,0-1,0 1,19 7,-16-7,0 0,0 1,0 0,0 0,0 0,-1 0,1 1,-1 0,0 0,1 0,-1 1,-1-1,1 1,0 0,-1 0,0 0,0 0,44 62,-32-57</inkml:trace>
  <inkml:trace contextRef="#ctx0" brushRef="#br0" timeOffset="3230.486">3982 1,'-122'447,"-40"-124,161-321,-1-1,1 1,0-1,0 1,0 0,0 0,0-1,0 1,1 0,-1 0,0 0,1 0,0 0,-1 0,1 0,0 0,0 0,0 0,0 0,1 0,-1 0,0 0,1 0,-1 0,1 0,0 0,0 0,0-1,0 1,0 0,0 0,0-1,0 1,1-1,-1 1,1-1,-1 0,1 1,-1-1,1 0,0 0,0 0,0 0,-1-1,1 1,0 0,0-1,0 1,2-1,213-1,-204 1,19-1,-1 1,1 1,-1 2,0 1,20 5,-32-3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23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397 367,'15'-23,"-35"18,-39 25,2 4,1 1,-40 26,65-37,-39 31,70-43,0 1,1 0,-1-1,1 1,0-1,-1 1,1-1,0 1,1-1,-1 1,0-1,1 0,0 0,-1 0,1 0,0 0,0 0,0 0,0-1,0 1,0-1,1 1,-1-1,0 0,1 0,-1 0,1 0,0 0,-1 0,1-1,-1 0,1 1,0-1,-1 0,3 0,4 3,83 10,-80-13,-1 0,0 1,0 1,0 0,0 0,0 1,-1 0,1 1,6 4,-16-8,1 1,-1 0,0-1,0 1,0 0,0 0,0 0,0 0,0 0,0 0,0 0,-1 0,1 0,0 1,-1-1,1 0,-1 0,1 1,-1-1,0 0,1 1,-1-1,0 0,0 1,0-1,0 0,0 1,0-1,-1 0,1 1,0-1,-1 0,1 1,-1-1,1 0,-1 0,1 1,-1-1,0 0,0 0,0 0,1 0,-1 0,0 0,-1 0,-51 45,49-43,-211 156,212-157,0 1,-1 0,1 0,0 1,1-1,-1 1,1-1,-1 1,1 0,0 0,0 0,1 0,-1 0,1 0,0 0,0 1,0-1,1 0,0 1,-1-1,1 0,1 1,-1-1,1 0,0 1,0-1,0 0,0 0,1 1,-1-1,1-1,0 1,1 0,-1 0,1-1,-1 1,1-1,0 0,0 0,3 2,2 0,-1 0,2 0,-1-1,0 0,1 0,0-1,0-1,0 1,0-1,0-1,0 0,1 0,-1-1,0 0,0 0,1-1,-1 0,0-1,0 0,0-1,0 0,0 0,-1 0,1-1,-1-1,0 0,3-2,4-9</inkml:trace>
  <inkml:trace contextRef="#ctx0" brushRef="#br0" timeOffset="279.989">369 1,'-45'272,"34"-176,-57 519,56-527,-4 24,4 0,5 36,18-75,-4-55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30,'0'-1,"-1"0,1 0,0 0,0 0,0 0,-1 1,1-1,0 0,0 0,0 0,0 0,1 0,-1 0,0 0,0 0,0 0,1 1,-1-1,1 0,-1 0,0 0,1 0,-1 1,1-1,0 0,-1 1,1-1,0 0,-1 1,1-1,0 1,0-1,-1 1,1-1,0 1,0-1,0 1,0 0,0 0,-1-1,1 1,0 0,0 0,0 0,0 0,0 0,0 0,0 0,0 0,0 1,0-1,-1 0,1 0,0 1,0-1,0 1,0-1,-1 1,1-1,0 1,0-1,-1 1,1 0,0-1,-1 1,1 0,4 12,0 0,-2 1,1-1,-2 1,1 0,-2-1,0 1,-1 0,0 0,-2 11,1 3,-28 172,-1 55,30-250,5 64,-5-67,1-1,-1 1,0 0,1-1,-1 1,1-1,0 1,-1-1,1 1,0-1,0 0,0 1,0-1,0 0,0 0,0 1,1-1,-1 0,0 0,1 0,-1-1,1 1,-1 0,1-1,-1 1,1 0,-1-1,1 0,-1 1,1-1,0 0,-1 0,1 0,0 0,-1 0,1 0,0 0,0-1,5-2,0 0,0-1,0 0,-1 0,1 0,-1-1,0 0,0-1,-1 1,0-1,5-6,3-2,168-192,-92 100,-89 105,1 0,-1 1,0-1,1 0,-1 0,1 1,-1-1,1 0,0 1,-1-1,1 1,0-1,-1 0,1 1,0 0,0-1,-1 1,1-1,0 1,0 0,0 0,-1-1,1 1,0 0,0 0,0 0,0 0,0 0,0 0,-1 0,1 0,0 0,0 1,0-1,0 0,-1 0,1 1,0-1,0 1,0-1,-1 0,1 1,0 0,-1-1,1 1,0-1,-1 1,1 0,-1-1,1 1,-1 0,1 0,-1-1,0 1,1 0,-1 0,0 0,0 0,0-1,1 1,-1 1,4 58,-4-55,0 22,-2-11,0-1,1 0,1 0,1 1,0-1,0 0,2 1,0-1,1-1,0 1,1 0,1-1,0 0,1 0,1-1,0 0,0 0,1-1,3 2,-8-9,0 0,1-1,0 1,0-1,0 0,0-1,1 1,-1-1,1 0,0 0,0-1,0 0,0 0,0 0,0-1,1 0,-1 0,1 0,-1-1,0 0,1 0,-1-1,1 0,-1 0,0 0,0-1,1 0,-1 0,0-1,-1 0,1 0,0 0,-1 0,2-2,15-18,-2 0,-1-1,-1-1,-1-1,-1 0,10-24,5-6,4-6,-2-2,-3-1,12-43,-42 107,5-10,-1 0,-1 0,0 0,0-1,-1 1,-1-1,0 0,0 0,-1 1,-1-11,0 21,1 1,0-1,0 1,-1-1,1 1,0 0,0-1,-1 1,1 0,-1-1,1 1,0 0,-1 0,1-1,0 1,-1 0,1 0,-1 0,1-1,-1 1,1 0,-1 0,1 0,0 0,-1 0,1 0,-1 0,1 0,-1 0,1 0,-1 0,1 0,-1 1,1-1,0 0,-1 0,1 0,-1 0,1 1,0-1,-1 0,1 1,-1-1,1 0,0 0,-1 1,1-1,0 1,0-1,-1 0,1 1,0-1,0 1,0-1,0 0,-1 1,1-1,0 1,0-1,0 1,0-1,0 1,-3 2,-7 10</inkml:trace>
  <inkml:trace contextRef="#ctx0" brushRef="#br0" timeOffset="535.493">1216 538,'1'30,"-2"0,-1 0,-1 0,-1 0,-2 0,-6 16,8-35,-15 70,19-79,0 0,0 0,0 0,0 0,1 0,-1 0,0 0,1 0,0-1,-1 1,1 0,0 0,0 0,0-1,0 1,0 0,0-1,0 1,1-1,-1 0,0 1,1-1,-1 0,1 0,0 0,-1 0,1 0,0 0,0 0,0 0,-1-1,1 1,0-1,0 0,0 1,0-1,0 0,1 0,83-15,-70 16</inkml:trace>
  <inkml:trace contextRef="#ctx0" brushRef="#br0" timeOffset="5286.648">1526 764,'-4'4,"-3"8,1 5,2 5,0 3,2 3,1 1,0 0,1 1,1-1,-1 0,0-10,0-8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87,'39'-10,"26"-3,8 1,-4 2,-10 3,-14-2,-10 0,-6 3,-3 1,-2 2,1 1,0 2,-4 4,-5 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3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0,'-10'43,"-3"24,1 6,2-6,3-9,3-9,1-8,3-7,0-4,0-2,1-2,-1 1,0-1,6-4,0-1,1-4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4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136 158,'-25'55,"5"-16,3 1,0 1,3 0,2 1,1 0,-4 36,14-71,-1 1,1 0,0-1,1 1,0 0,0 0,1-1,0 1,0 0,1-1,0 1,0-1,1 0,0 0,0 0,1 0,0 0,0 0,0-1,1 0,0 0,0 0,0-1,1 0,0 0,0 0,0 0,1-1,0 0,-1-1,1 1,1-1,-1-1,8 2,-3-2,1 0,0-2,-1 1,1-2,0 0,0 0,-1-1,1-1,-1 0,0 0,0-2,0 1,0-1,-1-1,0 0,0-1,0 0,-1-1,0 0,0 0,-1-2,24-22,-1-1,-1-2,-2-1,-2-2,-1 0,9-23,-71 134,34-68,0 0,0 1,1-1,0 0,0 1,1-1,-1 1,1-1,0 1,1 0,-1-1,1 0,0 1,0-1,1 1,0-1,0 0,0 0,0 0,1 0,0 0,0-1,0 1,1-1,-1 0,1 0,0 0,0 0,1-1,-1 0,1 0,0 0,-1 0,1-1,3 1,4 1,0-1,0-1,1 0,-1-1,0-1,1 0,-1 0,1-1,-1-1,1 0,-1 0,0-1,0-1,0 0,-1-1,1 0,-1-1,0 0,-1-1,1 0,-1 0,-1-1,3-3,26-25,-1-2,-3-1,-1-2,25-40,-52 72,15-21,-1-1,-1 0,-1-2,-2 0,-2-1,7-25,-20 58,1 0,-1-1,0 0,-1 1,1-1,0 1,0-1,-1 0,1 0,-1 1,1-1,-1 0,0 0,1 0,-1 1,0-1,0 0,-1 0,1 0,0 1,-1-1,1 0,-1 0,1 0,-1 1,0-1,1 1,-1-1,0 0,0 1,-1-1,1 1,0 0,0-1,-1 1,1 0,0 0,-1 0,1 0,-1 0,0 0,1 0,-1 1,0-1,0 0,1 1,-1-1,0 1,0 0,0 0,1 0,-1 0,0 0,0 0,0 0,1 0,-1 1,0-1,-20 10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4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1,'-107'193,"78"-131,6 7,23-67,0-1,0 1,0 0,0 0,0 0,1-1,-1 1,1 0,-1 0,1-1,0 1,0 0,-1-1,1 1,0-1,1 1,-1-1,0 1,0-1,0 0,1 0,-1 1,1-1,-1 0,1 0,-1-1,1 1,0 0,0 0,-1-1,1 1,0-1,0 1,-1-1,1 0,0 0,0 0,131 0,-120-1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5,'32'-1,"-24"0,-1 0,1 0,-1 1,1 0,-1 0,1 1,0 0,-1 0,1 1,-1 0,0 0,0 0,0 1,6 4,-11-6,-1 1,0-1,-1 0,1 1,0 0,0-1,-1 1,1 0,-1-1,1 1,-1 0,0-1,0 1,1 0,-1 0,0-1,-1 1,1 0,0 0,0-1,-1 1,1 0,-1-1,0 1,1 0,-1-1,0 1,0-1,0 1,0-1,0 0,0 1,-1-1,1 0,-1 1,-47 45,39-39,4-4,0 0,0 0,0 1,1 0,-1 0,1 1,0-1,1 1,0 0,0 1,0-1,-2 5,7-9,0 0,1 0,-1 0,0-1,1 1,-1 0,1-1,0 1,0-1,-1 0,1 1,0-1,0 0,0 0,0 0,0 0,1-1,-1 1,0-1,0 1,0-1,1 0,-1 1,0-1,0 0,1-1,-1 1,0 0,0-1,2 0,113-26,-91 16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42,'39'4,"26"3,8-6,-5-2,-8-2,-10 0,-9-4,-6-1,-4 1,-4 1,0 2,-5-3,-7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53,'38'4,"32"-2,14-2,-3-6,-10-2,-13 0,-11 2,-8-3,-7 0,-4 2,-6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5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1,'274'430,"-256"-399,-1 1,-1 1,-2 1,-2 0,0 0,-3 1,-1 0,0 7,-7-24,-1 0,-1 0,0-1,-1 1,-1 0,-1-1,-1 0,0 0,-1 0,-1 0,0-1,-1 0,-1-1,-1 0,0 0,-1-1,0 0,-1-1,-1 0,0-1,0-1,-2 0,1-1,-1 0,-9 4,-1-1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0 451,'39'5,"26"2,8-1,-4-1,-9-2,-10 0,-14-7,-7-2,-10 0</inkml:trace>
  <inkml:trace contextRef="#ctx0" brushRef="#br0" timeOffset="195.636">254 254,'-14'38,"-10"23,-1 5,4-3,6-8,0-13,3-9,4-6,2-6</inkml:trace>
  <inkml:trace contextRef="#ctx0" brushRef="#br0" timeOffset="678.236">763 0,'-3'64,"-2"0,-3 0,-3-1,-3-1,-2 0,-18 41,-8 41,41-141,0-1,0 0,0 1,0-1,1 0,0 1,-1-1,1 1,0-1,0 1,0-1,0 1,1-1,-1 1,1-1,-1 0,1 1,0-1,0 0,0 1,0-1,0 0,1 0,-1 0,1 0,-1 0,1 0,0-1,0 1,0 0,0-1,0 0,0 1,0-1,0 0,0 0,1 0,-1 0,0 0,1-1,-1 1,1-1,-1 1,0-1,1 0,-1 0,1 0,-1-1,1 1,-1 0,2-1,232-56,-212 56</inkml:trace>
  <inkml:trace contextRef="#ctx0" brushRef="#br0" timeOffset="1161.838">1158 537,'23'-8,"2"2,-1 1,1 1,-1 2,1 0,18 1,-41 1,0-1,0 1,1 0,-1 0,0 0,1 1,-1-1,0 0,0 1,1-1,-1 1,0 0,0 0,0 0,0 0,0 0,0 0,0 1,0-1,-1 0,1 1,0 0,-1-1,1 1,-1 0,0 0,1 0,-1 0,0 0,0 0,0 0,-1 0,1 0,0 0,-1 1,1-1,-1 0,0 0,0 1,0-1,0 0,0 1,-1-1,1 0,0 0,-1 1,0-1,0 0,1 0,-1 0,-2 2,-113 126,115-129,1 0,-1 0,1 0,-1 1,1-1,0 0,-1 0,1 0,0 1,0-1,0 0,0 1,0-1,0 0,1 0,-1 0,0 1,0-1,1 0,-1 0,1 0,-1 1,1-1,0 0,-1 0,1 0,0 0,0 0,0 0,0-1,0 1,0 0,0 0,0 0,0-1,0 1,0-1,0 1,0-1,0 1,1-1,-1 0,0 1,0-1,1 0,-1 0,1 0,63 4,47-43,-96 31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3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1,'-28'23,"1"1,1 1,1 2,2 0,0 2,2 0,-4 11,24-40,-26 41,2 0,2 1,1 2,3 0,1 1,2 1,3 0,1 1,3 1,1 0,3 0,3-38,1 1,1-1,0 1,0-1,1 1,0-1,1 1,0-1,1 0,0 0,0 0,1 0,0 0,1-1,0 0,1 0,0 0,0 0,1-1,0 0,0-1,1 0,0 0,0 0,1-1,0 0,0-1,0 0,0 0,1-1,0 0,2-1,-1 0,1 0,-1-2,1 1,-1-1,1-1,0 0,-1-1,1 0,0-1,-1 0,5-2,8-3</inkml:trace>
  <inkml:trace contextRef="#ctx0" brushRef="#br0" timeOffset="456.163">796 142,'-53'212,"-55"175,98-363,-14 61,24-83,0 0,0 1,1-1,-1 0,0 1,1-1,0 0,-1 0,1 0,0 0,0 0,0 0,0 0,1 0,-1 0,1 0,-1 0,1-1,-1 1,1-1,0 1,0-1,0 1,0-1,0 0,0 0,0 0,0 0,0-1,0 1,0 0,1-1,-1 0,0 1,2-1,15 1,0 0,0-1,0 0,0-2,-1-1,1 0,0-1,-1-1,0-1,8-3,30-8,-33 11,-3 3</inkml:trace>
  <inkml:trace contextRef="#ctx0" brushRef="#br0" timeOffset="718.173">1191 735,'0'33,"0"16,0 5,5-7,1-12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0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565 656,'45'-61,"-12"15,1 2,2 1,2 1,31-24,74-53,-141 118,-1-1,0 0,1 1,0 0,-1-1,1 1,0 0,0 0,0 0,0 0,0 0,0 0,0 0,0 1,0-1,0 1,0-1,0 1,0 0,0 0,1 0,-1 0,0 0,0 1,0-1,0 1,0-1,0 1,0 0,0-1,0 1,0 0,0 1,0-1,0 0,-1 0,1 1,-1-1,1 1,0 0,1 7,-1 0,1 0,-2 0,1 1,-1-1,-1 0,0 1,0-1,-1 0,-1 8,9 87,-6-102,0 0,0 0,0 0,0 0,0 0,1 0,-1 0,0 0,1-1,0 1,-1-1,1 1,0-1,0 0,-1 1,1-1,0 0,0 0,1 0,-1-1,0 1,0 0,0-1,0 0,1 1,-1-1,0 0,0 0,1 0,-1 0,0-1,0 1,1 0,-1-1,0 0,2 0,77-39,-77 37,197-123,-182 113,48-13,-65 29,0 0,0 0,0 0,0 0,-1 0,1 0,-1 0,0 1,0-1,0 0,0 1,-1-1,1 1,-1-1,0 1,0 0,0-1,-1 1,1-1,-1 1,0-1,0 0,0 1,0-1,-1 0,1 0,-1 1,1 0,-14 41,12-38,0 0,0 1,0-1,1 1,1 0,-1 0,1 0,1 0,-1-1,1 1,1 7,4 2</inkml:trace>
  <inkml:trace contextRef="#ctx0" brushRef="#br0" timeOffset="532.008">1976 233,'-8'8,"-41"39,2 2,2 3,3 1,-12 22,27-6,27-67,0-1,-1 0,1 1,0-1,0 1,0-1,0 1,0-1,0 0,1 1,-1-1,0 1,1-1,-1 0,1 1,-1-1,1 0,0 0,-1 1,1-1,0 0,0 0,0 0,0 0,0 0,0 0,0 0,0 0,1 0,-1-1,0 1,0 0,1-1,-1 1,0-1,1 1,-1-1,1 0,-1 0,0 1,1-1,-1 0,1 0,-1-1,1 1,0 0,11-3,0 0,0-1,0-1,-1 0,1-1,-1 0,-1-1,1 0,-1 0,0-2,-1 1,0-1,1-2,12-8,239-219,-261 237,0-1,-1 1,1-1,0 1,0 0,-1 0,1-1,0 1,0 0,0 0,1 0,-1 0,0 0,0 1,1-1,-1 0,0 0,1 1,-1-1,0 1,1-1,-1 1,1 0,-1-1,1 1,-1 0,1 0,-1 0,1 0,-1 0,1 0,-1 1,1-1,-1 1,1-1,-1 1,0-1,1 1,-1 0,0-1,1 1,-1 0,0 0,0 0,0 0,0 0,0 0,0 0,0 1,0-1,0 0,0 0,-1 1,1-1,0 1,-1-1,0 0,1 1,-1 0,-11 136,0-72,-26 269,37-312,-1-1,-1 0,-1 1,-1-1,-1 0,-1-1,-1 1,-1-1,0-1,-2 1,0-1,-2-1,0 0,-1-1,-1 0,-11 11,24-28,0 0,0 0,0 0,0 0,0 0,0 0,0-1,0 1,-1 0,1-1,0 1,0-1,-1 1,1-1,0 1,-1-1,1 0,0 0,-1 0,1 0,0 0,-1 0,1 0,-1 0,1-1,0 1,0 0,-1-1,1 1,0-1,0 1,-1-1,1 0,0 0,0 1,0-1,0 0,0 0,0 0,0 0,0 0,0 0,1 0,-1-1,0 1,1 0,-1 0,1-1,-1 1,1 0,0-1,-1 1,1 0,0-1,0 0,-1-24,0 0,2 0,1 0,1 0,1 1,2-1,0 1,2 0,0 1,2 0,1 0,1 1,2-2,63-124,-71 131</inkml:trace>
  <inkml:trace contextRef="#ctx0" brushRef="#br0" timeOffset="996.155">2653 34,'5'15,"-3"18,-7 10,-2 1,-6-1,1 1,-4-2,2-4,-2-2,2-4,-2-2,2-1,-1-1,2-1,-2 1,2 0,2-5</inkml:trace>
  <inkml:trace contextRef="#ctx0" brushRef="#br0" timeOffset="1517.175">2484 514,'11'1,"1"0,0-1,-1 0,1-1,0-1,-1 0,0 0,1-1,-1-1,0 1,0-2,-1 0,0 0,1-1,-2 0,1-1,-1 0,0 0,0-1,-1 0,0-1,165-192,-112 122,34-44,-88 100,-23 34,-5 21,1 1,2 1,1 1,1 0,2 1,2 1,-4 20,-32 202,47-250,0-1,2 0,-1 0,1 1,0-1,0 0,1 0,0 0,1 0,0 0,0 0,0-1,4 6,3-5,-1-4</inkml:trace>
  <inkml:trace contextRef="#ctx0" brushRef="#br0" timeOffset="1767.209">3218 317,'-19'38,"-12"23,1 5,-1-8,6-9,2-13,5-13</inkml:trace>
  <inkml:trace contextRef="#ctx0" brushRef="#br0" timeOffset="2117.556">3387 317,'-227'150,"225"-149,-1 1,1-1,0 1,0-1,0 1,0 0,1 0,-1 0,0 0,1 0,-1 0,1 0,0 0,0 1,0-1,0 0,0 1,0-1,1 1,-1-1,1 1,0-1,-1 1,1-1,0 1,1 0,-1-1,0 1,1-1,-1 1,1-1,0 1,0-1,0 0,0 1,0-1,1 0,-1 0,1 0,-1 0,1 0,0 0,0 0,0-1,0 1,0 0,120 98,-48-46,-58-44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3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1032,'0'6,"1"1,0-1,0 1,0-1,1 0,0 0,0 0,1 0,0 0,0 0,0-1,1 1,0-1,0 0,0 0,0 0,1-1,0 1,0-1,0 0,0-1,5 3,2 1,0-1,1 0,0 0,0-1,0-1,1-1,-1 1,1-2,0 0,3-1,9-1,0-1,0-1,-1-2,1 0,-1-2,0 0,0-2,-1-1,0-1,0-1,4-4,240-160,-172 101,-3-5,-4-3,-4-4,58-79,201-276,-315 417,-28 24,-1 0,1 0,0 0,-1 0,1 0,0 1,-1-1,1 0,0 1,-1-1,1 0,0 1,-1-1,1 1,-1-1,1 0,-1 1,1 0,-1-1,1 1,-1-1,0 1,1 0,-1-1,0 1,1 0,-1-1,0 1,0 0,0-1,1 1,-1 0,0-1,0 1,0 0,0 0,0-1,-1 1,1 0,0-1,0 1,0 0,-1 0,1-1,0 1,-1-1,1 1,0 0,-51 241,42-209,-16 54,-4-2,-4-1,-3-2,-19 27,30-63,-3 0,-1-2,-2-2,-3 0,0-2,-21 15,40-40,0-1,-2-1,1-1,-2 0,0-1,0-1,-1-1,0 0,0-2,-1 0,0-1,-1-1,1-1,-1 0,0-2,1-1,-16 0,29-1,1 0,-1-1,0 1,0-1,0 0,1-1,-1 0,1 0,-1 0,1-1,0 0,0 0,0-1,0 1,0-1,1-1,0 1,0-1,0 0,0 0,1 0,0 0,0-1,0 0,-1-4,-3-13</inkml:trace>
  <inkml:trace contextRef="#ctx0" brushRef="#br0" timeOffset="598.884">1921 749,'-19'15,"0"1,1 1,2 0,-1 1,2 1,0 1,2 0,0 0,1 2,1-1,1 1,1 1,1 0,1 2,6-22,1 0,-1 0,1 0,0 0,0 0,0 0,0 0,0 0,1-1,-1 1,1 0,0 0,0 0,0 0,0-1,1 1,-1 0,1-1,-1 1,1-1,0 0,0 0,0 1,0-1,0-1,1 1,-1 0,0 0,1-1,0 1,-1-1,1 0,0 0,0 0,-1 0,1 0,2-1,4 2,0-1,1 0,-1 0,1-1,-1 0,1-1,-1 0,0 0,1-1,-1-1,3 0,-1-1,1 0,-1-1,0 0,0-1,0 0,-1 0,1-1,-2-1,1 0,-1 0,0-1,-1 0,0 0,-1-1,0 0,0 0,-1-1,0 0,-1 0,0 0,-1-1,0 1,-1-1,0 0,-1 0,0-1,-1 1,-1 0,0 0,0-3,-2 9,1 0,-1 0,0 1,-1-1,1 0,-1 1,0 0,-1 0,1 0,-1 0,0 0,0 1,0 0,-1 0,0 0,1 0,-1 1,-1-1,1 1,0 1,-1-1,0 1,1 0,-1 0,0 0,-1 1,-18-5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0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0,'386'1,"-177"28,-182-29,-3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7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46,'348'0,"-157"-27,-62 9,-123 20,-6 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29,'33'0,"26"-5,8-1,-3 0,-8 1,-8 2,-8 1,-6 1,-3 0,-3 1,-6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6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33 152,'-18'100,"11"-37,1 1,4-1,3 1,2 6,-2-64,-1 0,1 0,0 0,0 0,1 0,0-1,0 1,0 0,1-1,-1 1,1-1,1 0,-1 0,1 0,0-1,0 1,0-1,1 0,-1 0,1 0,0-1,0 0,0 0,1 0,-1 0,1-1,-1 0,1 0,0 0,0-1,0 0,0 0,0-1,0 0,0 0,0 0,0 0,0-1,0 0,0 0,0-1,0 0,-1 0,3-1,17-11,0-2,-1 0,0-2,-2 0,16-17,7-5,-43 38,-1 0,1-1,0 1,0 1,0-1,0 0,0 0,0 1,0-1,1 1,-1 0,0 0,1 0,-1 0,1 0,-1 0,1 1,0-1,-1 1,1 0,0-1,-1 1,1 1,0-1,-1 0,1 1,0-1,-1 1,1 0,-1 0,1 0,-1 0,1 0,-1 0,0 1,0-1,1 1,-1 0,0-1,-1 1,1 0,0 0,0 0,0 2,25 39,-24-36,1 0,-1 0,1-1,0 0,1 0,-1 0,1 0,0-1,1 1,-1-1,1-1,0 1,0-1,1 0,-1 0,1-1,0 0,0 0,0-1,4 2,-2-3,-1 0,1-1,-1 0,1-1,-1 0,1 0,-1 0,1-1,-1-1,0 1,0-1,0-1,-1 1,1-1,-1-1,0 1,0-1,0 0,-1-1,1 0,-1 0,-1 0,1-1,-1 0,0 0,1-4,11-15,-1-1,-2-1,-1 0,-1-1,-1 0,-2 0,-1-2,-1 1,1-23,3-16,5-107,-25 141,10 49,1 2</inkml:trace>
  <inkml:trace contextRef="#ctx0" brushRef="#br0" timeOffset="522.026">1218 575,'-51'227,"50"-225,0 1,0-1,0 1,1 0,-1-1,1 1,0 0,0 0,0-1,0 1,0 0,1-1,-1 1,1 0,0 0,-1-1,1 1,0-1,1 1,-1-1,0 0,1 1,-1-1,1 0,0 0,0 0,0 0,0 0,0 0,0-1,0 1,1-1,-1 1,1-1,-1 0,1 0,-1 0,1 0,0 0,2-1,5 1,1-1,0 0,0-1,-1 0,1-1,0 0,-1 0,1-1,-1-1,0 0,0 0,1-2,59-19,-50 21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38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2907 399,'-1'1,"1"-1,0 0,0 0,-1 1,1-1,0 0,0 1,0-1,-1 0,1 1,0-1,0 1,0-1,0 0,0 1,0-1,0 1,0-1,0 0,0 1,0-1,0 1,0-1,0 0,0 1,0-1,0 0,1 1,-1-1,0 0,0 1,0-1,1 0,-1 1,0-1,0 0,1 1,-1-1,0 0,1 0,-1 1,0-1,1 0,-1 0,0 0,1 0,-1 1,0-1,1 0,-1 0,1 0,-1 0,0 0,1 0,-1 0,1 0,-1 0,0 0,1 0,-1 0,-10 39,-28 192,28-157,3 1,4-1,6 66,-3-137,0 0,0 1,0-1,0 0,1 1,-1-1,1 0,0 0,0 0,0 0,0 1,1-2,-1 1,1 0,0 0,0 0,0-1,0 1,0-1,0 1,1-1,-1 0,1 0,0 0,-1-1,1 1,0 0,0-1,0 0,0 0,0 0,1 0,-1 0,0-1,0 1,1-1,-1 0,0 0,1 0,-1 0,0-1,0 1,1-1,-1 0,0 0,0 0,0 0,1-1,17-13,-1 0,0-1,-1-1,0 0,-2-2,0 0,-1-1,-1-1,-1 0,-1-1,7-16,0 5,24-41,-43 74,0 1,1-1,-1 0,0 0,0 1,0-1,0 1,0-1,1 1,-1-1,0 1,0 0,0-1,-1 1,1 0,0 0,0 0,0 0,0-1,-1 1,1 0,-1 1,1-1,0 0,-1 0,0 0,1 0,-1 0,0 0,1 1,-1-1,0 0,0 0,0 0,0 1,0-1,0 0,-1 0,1 0,0 1,0 1,9 38,-8-30,0 0,0 0,2 0,-1-1,1 1,0 0,1-1,1 0,-1 0,2 0,-1 0,1-1,1 0,0 0,0-1,0 0,1 0,1 0,-1-1,1-1,1 1,-6-5,0-1,0 0,0 1,0-1,0-1,0 1,0-1,0 1,0-1,1 0,-1-1,0 1,0-1,0 0,0 0,0 0,0 0,0-1,0 1,-1-1,1 0,0-1,-1 1,0 0,1-1,-1 0,0 0,1-1,70-104,-53 71,43-61,-29 46,-2-1,-2-2,-2-1,4-18,-29 65,-1 0,1 0,-1 0,-1-1,0 1,0-1,-1 0,0 1,-1-1,0 0,-1 0,0-1,-5 3,0 9</inkml:trace>
  <inkml:trace contextRef="#ctx0" brushRef="#br0" timeOffset="435.19">3980 795,'-154'303,"153"-302,0 1,0 0,0-1,0 1,0-1,1 1,-1 0,1 0,-1-1,1 1,0 0,0 0,-1 0,1-1,0 1,1 0,-1 0,0 0,0-1,1 1,-1 0,1 0,0-1,0 1,-1 0,1-1,0 1,0-1,0 1,0-1,1 0,-1 1,0-1,1 0,-1 0,1 0,-1 0,1 0,-1 0,1 0,0 0,-1-1,1 1,0-1,0 1,-1-1,1 0,0 0,0 0,0 1,-1-2,1 1,18 3,0-2,-1 0,1-1,0-1,-1-1,1-1,-1-1,14-4,-14 1</inkml:trace>
  <inkml:trace contextRef="#ctx0" brushRef="#br0" timeOffset="884.843">4177 1105,'12'-6,"1"-1,-1 1,1 1,0 0,0 1,1 1,-1 0,1 1,0 0,7 0,-20 2,1 0,-1 0,1 0,-1 0,0 1,1-1,-1 0,0 0,1 1,-1-1,0 1,0 0,1-1,-1 1,0 0,0-1,0 1,0 0,0 0,0 0,0 0,0 0,0 0,0 0,-1 1,1-1,0 0,-1 0,1 1,-1-1,1 0,-1 1,0-1,1 0,-1 1,0-1,0 0,0 1,0-1,0 1,0-1,-1 0,1 1,0-1,-1 0,1 1,-1-1,1 0,-1 0,0 1,0-1,-40 63,35-58,-42 55,47-60,0 1,1-1,-1 1,0-1,1 1,-1-1,1 1,0-1,-1 1,1-1,0 1,0 0,0-1,0 1,0 0,0-1,1 1,-1-1,0 1,1-1,-1 1,1-1,0 1,0-1,-1 1,1-1,0 0,0 1,0-1,0 0,0 0,1 0,-1 0,0 0,1 0,-1 0,0 0,1 0,-1-1,1 1,-1-1,1 1,0 0,7 0,-1 1,0-1,0-1,1 1,-1-1,1-1,-1 1,0-2,0 1,0-1,1 0,2-2,20-3,-5 2</inkml:trace>
  <inkml:trace contextRef="#ctx0" brushRef="#br0" timeOffset="-918.289">2116 908,'39'-5,"26"-6,8-1,-4 1,-9 2,-10 3,-9 3,-6 2,-9 0</inkml:trace>
  <inkml:trace contextRef="#ctx0" brushRef="#br0" timeOffset="-696.714">2399 541,'-14'43,"-10"39,-6 9,3-1,6-10,6-10,6-12,4-11,4-8,1-7,5-3,3-7</inkml:trace>
  <inkml:trace contextRef="#ctx0" brushRef="#br0" timeOffset="-2284.757">339 315,'-22'126,"8"-25,7-69,1 0,1 1,2 0,1 0,2 0,1-1,2 1,1 0,1-1,2 1,1-2,3 6,-9-33,0 0,0 1,1-1,-1 0,1 0,0 0,0 0,0-1,0 1,1-1,-1 0,1 0,0 0,0 0,0-1,0 0,0 1,1-2,-1 1,1 0,0-1,-1 0,1 0,0 0,-1-1,1 1,0-1,0 0,0-1,-1 1,1-1,0 0,0 0,-1 0,1-1,-1 0,1 0,-1 0,0 0,0-1,0 1,0-1,2-2,23-21,-2 0,-1-2,-2-1,0-1,-2-1,9-18,-3-25,-27 140,-2-46,0-1,1 0,1 1,1-1,1 0,1 0,0 0,1-1,1 1,1-1,0 0,2-1,0 0,1 0,0-1,2 0,-1-1,2 0,0-1,1-1,0 0,1 0,12 6,-22-17,0 1,0-2,1 1,-1 0,0-1,1 0,-1-1,0 1,1-1,-1 0,1 0,-1-1,1 1,-1-1,0 0,1-1,-1 1,0-1,0 0,0-1,0 1,0-1,-1 0,1 0,-1 0,0-1,0 1,0-1,0-1,10-9,-1-2,0 1,-2-2,0 1,0-2,-2 1,3-9,16-42,-4 0,-3-2,-3 0,7-60,-27 66,-17 91,10-9,2 0</inkml:trace>
  <inkml:trace contextRef="#ctx0" brushRef="#br0" timeOffset="-1914.934">1496 936,'-15'38,"-4"18,1 4,3-3,5-7,8-12,10-13,8-9,6-9,4-5,-2-7,-1-4,1 1,-3-4,-7 1</inkml:trace>
  <inkml:trace contextRef="#ctx0" brushRef="#br0" timeOffset="-1636.964">1835 1049,'-5'29,"-2"14,1 4,1 0,-3-4,-1-4,2-5,2-7</inkml:trace>
  <inkml:trace contextRef="#ctx0" brushRef="#br0" timeOffset="5232.761">4093 32,'284'-28,"-279"27,0 0,0 0,0 1,0 0,0 0,0 0,0 1,1-1,-1 1,0 0,0 1,-1-1,1 1,0 0,0 0,-1 1,1-1,-1 1,0 0,0 0,0 1,0-1,-1 1,1-1,-1 1,0 1,0-1,0 0,-1 1,1-1,-1 1,0 0,-1-1,1 3,-4 204,-25 84,52-40,1-77,8 127,-33-277,0-17,1 1,-2-1,0 0,0 1,-1-1,0 0,-1 0,0 0,-1 0,0 0,-1 0,0-1,-1 0,0 1,0-2,-1 1,0-1,-3 2,5-8,0-1,-1-1,1 1,-1 0,0-1,0 0,1 0,-1-1,0 1,0-1,0 0,1-1,-1 1,0-1,0 0,0 0,1 0,-1 0,-3-2,-41-6,-7 17,32-3</inkml:trace>
  <inkml:trace contextRef="#ctx0" brushRef="#br0" timeOffset="6282.793">451 89,'1'-3,"-1"1,1-1,-1 0,0 0,0 1,0-1,0 0,0 0,-1 1,1-1,-1 0,0 1,0-1,0 0,0 1,0-1,-1 1,1 0,-1-1,1 1,-1 0,0 0,0 0,0 0,0 0,0 1,0-1,-1 0,1 1,0 0,-1 0,1 0,-1 0,0 0,1 0,-1 0,0 1,-1-1,-7 4,0 1,0 0,1 0,0 1,0 1,0-1,0 2,1-1,0 1,0 1,1-1,0 1,1 1,-1 0,2 0,-1 0,1 1,1 0,-1 0,2 0,-1 1,2-1,-3 10,-17 129,-20 139,-52 240,59-273,34-250,0 1,0-1,1 1,0 0,0-1,1 1,-1 0,1 0,0-1,1 1,0 0,0-1,0 1,0 0,1-1,0 1,0-1,0 0,1 0,0 0,0 0,0 0,0 0,1-1,0 0,0 1,0-1,1-1,-1 1,4 2,87 12,-50-11,-1-1,1-3,0-1,43-5,-1 1,-60 2,-2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9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1270,'2'-14,"0"0,1 0,0 0,1 0,1 1,0 0,1 0,1 0,3-5,2-6,10-15,2 1,1 0,2 2,1 2,15-14,-23 27,1 0,1 1,1 1,1 1,0 1,1 1,1 1,-25 15,0-1,0 1,0-1,0 1,0-1,0 1,0 0,0 0,0-1,0 1,0 0,0 0,0 0,0 0,0 0,0 0,0 1,0-1,0 0,0 0,0 1,0-1,0 1,0-1,0 1,0-1,0 1,0-1,0 1,-1 0,1 0,0-1,0 1,-1 0,1 0,-1 0,1 0,-1 0,1 0,-1 0,1 0,-1 0,0 0,0 0,1 0,-1 0,0 0,0 0,4 58,-4-51,-3 44,1-39,1 0,1 1,0 0,0-1,1 1,1-1,0 0,1 1,3 6,-4-17,0-1,1 0,-1 0,1 0,-1 0,1 0,-1-1,1 1,0-1,0 0,0 0,0 0,0 0,0 0,0-1,0 1,0-1,0 0,1 0,-1 0,0 0,0-1,0 1,0-1,0 0,0 1,0-1,0-1,0 1,0 0,-1-1,1 0,0 1,-1-1,1 0,-1 0,0-1,0 1,0 0,1-2,13-5,119-78,72-36,-205 121,-1 1,1 0,0 0,-1-1,1 1,0 0,0 1,-1-1,1 0,0 0,0 1,0-1,0 1,0 0,0-1,0 1,0 0,0 0,0 0,0 1,0-1,0 0,0 1,0-1,0 1,-1 0,1-1,0 1,0 0,0 0,-1 0,1 1,-1-1,1 0,-1 1,1-1,-1 0,0 1,1 0,-1-1,0 1,0 0,0 0,-1-1,1 1,0 0,-1 0,1 0,-1 0,1 0,-1 0,0 0,0 1,-2 8,0 0,-1 0,0 0,-1-1,0 1,-1-1,0 0,-1-1,0 1,0-1,-1 1,0-1,0 1,1 1,0-1,0 1,1 0,1 0,0 0,1 1,0 0,11 27,3-27</inkml:trace>
  <inkml:trace contextRef="#ctx0" brushRef="#br0" timeOffset="551.473">1609 762,'-36'22,"1"0,1 2,1 2,1 1,1 2,-26 30,55-57,1-1,-1 1,0 0,0 0,1 0,-1 0,1 0,0 0,0 0,-1 0,1 0,1 1,-1-1,0 0,0 1,1-1,0 1,-1-1,1 0,0 1,0-1,0 1,0-1,1 1,-1-1,1 1,0-1,-1 0,1 1,0-1,0 0,0 0,1 0,-1 0,1 0,-1 0,1 0,-1 0,1 0,0-1,0 1,0-1,0 1,1 0,8-1,0 0,0-1,0 0,0 0,0-1,-1 0,1-1,0-1,-1 0,1 0,-1-1,0 0,0 0,0-2,-1 1,0-1,0 0,0-1,-1 0,0 0,0-1,1-2,15-9,-20 17,3-6,1 1,-1 0,2 1,-1 0,1 0,0 0,0 1,0 1,1 0,-1 0,1 1,0 0,0 0,0 1,1 1,-1 0,1 0,-1 1,0 0,1 1,2 0,-6 5,-1-1,1 1,-1 0,0 1,-1 0,0 0,0 0,0 0,-1 1,0 0,0 0,-1 0,0 0,0 0,-1 1,0-1,-1 1,0 1,0-9,7 44,-2 0,-2 0,-2 0,-4 44,1-36,-1-24,-1 1,-1 0,-1-1,-2 0,-1 0,-1-1,-1 0,-2-1,-1 0,-1 0,-7 8,-50 48,68-81,-1 1,1-1,0 0,0 0,-1 0,1 0,-1-1,0 1,0-1,1 0,-1 0,0 0,0-1,0 1,0-1,0 0,0 0,0-1,0 1,1-1,-1 0,0 0,0 0,0 0,1 0,-1-1,-1-1,0-1,0 1,1-1,-1 0,1 0,0-1,0 1,1-1,-1 0,1 0,0 0,0 0,1-1,-1 1,1-1,1 0,-1 1,1-1,0 0,0 0,1 0,-1 0,10-134,43-41,-39 152</inkml:trace>
  <inkml:trace contextRef="#ctx0" brushRef="#br0" timeOffset="846.434">2259 368,'9'38,"-1"37,-7 15,-3-2,-2-13,-5-8,-1-11,-3-11,0-8,-2-5,1-3,3-3,-1 0,1 1,2-1,4-8,6-9,4-4</inkml:trace>
  <inkml:trace contextRef="#ctx0" brushRef="#br0" timeOffset="1366.955">2202 876,'3'6,"-1"0,1 0,0 0,0-1,0 1,1-1,0 0,0 0,0 0,1 0,-1-1,1 1,0-1,1 0,-1-1,1 1,-1-1,1-1,0 1,0-1,1 0,-1 0,0 0,1-1,-1 0,1 0,-1-1,1 0,-1 0,1-1,-1 1,0-1,1-1,-1 1,0-1,1 0,-1-1,0 1,1-2,16-12,-1 0,-1-1,0-2,-2 0,0-1,8-11,-26 29,116-165,-96 138,0-1,-2 0,-2-1,-1-1,-1-1,4-15,-18 45,1 0,-1 0,-1 0,1 0,0 0,-1 0,1 0,-1 0,0 0,0 0,0 0,0 0,-1 0,1 0,-1 0,0 0,0 0,0 0,-1-2,-32 32,31-23,-14 21,1 1,1 0,1 1,2 1,1 0,1 0,1 1,2 1,-4 23,-1 17,3-1,3 1,2 16,28 89,-24-174,-1-1,1 1,0 0,-1-1,1 1,0 0,0 0,0 0,-1-1,1 1,0 0,0 0,0 0,0-1,0 1,1 0,-1 0,0-1,0 1,0 0,1 0,-1-1,0 1,1 0,-1 0,1-1,-1 1,1 0,-1-1,1 1,-1-1,1 1,0-1,-1 1,1-1,0 1,-1-1,1 0,0 1,-1-1,1 0,0 0,0 1,0-1,-1 0,1 0,0 0,0 0,0 0,-1 0,1 0,0 0,0 0,-1-1,1 1,0 0,0 0,0-1,-1 1,1 0,0-1,-1 1,1-1,0 1,-1-1,4-13</inkml:trace>
  <inkml:trace contextRef="#ctx0" brushRef="#br0" timeOffset="1616.99">3021 706,'-15'38,"-9"23,0 5,3-3,1-8,3-8,6-8,3-5,4-14,8-10,2-11,5-11,1-3</inkml:trace>
  <inkml:trace contextRef="#ctx0" brushRef="#br0" timeOffset="1960.861">3274 735,'-208'160,"205"-158,-1-1,0 1,1-1,-1 1,1 0,0 1,-1-1,1 0,0 1,0 0,1 0,-1 0,0 0,1 0,0 0,0 1,0-1,0 1,0 0,1-1,0 1,0 0,0 0,0 0,0 0,1 0,0 0,0 0,0 0,0 0,0 0,1-1,0 1,0 0,0 0,0 0,2 2,96 120,-42-89,-37-32</inkml:trace>
  <inkml:trace contextRef="#ctx0" brushRef="#br0" timeOffset="3478.535">4121 198,'-52'-19,"-2"2,0 2,-1 3,-11 0,62 10,-1 1,1 0,-1 0,0 0,0 1,0-1,1 1,-1 0,0 1,0-1,0 1,0 0,1 0,-1 0,1 1,-1-1,1 1,-1 1,1-1,0 0,0 1,0 0,0 0,0 0,1 0,0 1,-1-1,1 1,0 0,1 0,-1 0,1 1,0-1,0 0,0 1,0 1,3 207,-1 87,-26-103,-3-15,22-142,-2-1,-2 0,-2-1,-10 21,-6 40,28-98,1 0,0-1,0 1,0 0,0 0,1 0,-1-1,0 1,0 0,0 0,1 0,-1-1,0 1,1 0,-1-1,0 1,1 0,-1 0,1-1,-1 1,1-1,0 1,-1-1,1 1,-1-1,1 1,0-1,0 1,-1-1,1 0,0 1,0-1,-1 0,1 0,0 0,0 1,0-1,-1 0,1 0,0 0,0 0,0-1,-1 1,1 0,0 0,0 0,0-1,-1 1,1 0,0-1,0 1,-1 0,1-1,0 1,50-22,-45 19,27-10,0 1,1 1,0 2,1 1,28-2,-43 8,1 1,-1 1,1 1,-1 1,0 0,0 2,7 2,1-1,-4 0</inkml:trace>
  <inkml:trace contextRef="#ctx0" brushRef="#br0" timeOffset="4065.445">4459 509,'26'-28,"-26"27,0 1,0-1,1 1,-1-1,0 1,0 0,1-1,-1 1,0 0,1-1,-1 1,0 0,1-1,-1 1,1 0,-1 0,1-1,-1 1,0 0,1 0,-1 0,1 0,-1 0,1-1,-1 1,1 0,-1 0,1 0,-1 0,1 1,-1-1,1 0,-1 0,1 0,-1 0,0 0,1 1,-1-1,1 0,-1 0,1 0,-1 1,0-1,1 0,-1 1,0-1,1 0,-1 1,0-1,1 1,-1-1,0 0,0 1,0-1,1 1,-1-1,0 1,0-1,0 1,0-1,0 1,0-1,0 1,0-1,0 1,0-1,0 1,0-1,0 0,-1 1,-1 18,-1 0,-1 0,-1-1,0 0,-2 0,0 0,-1-1,0 0,-2 0,-1 0,-15 33,-57 162,82-208,0 0,0 1,1-1,0 0,0 1,0-1,0 0,1 0,0 1,-1-1,2 0,-1 0,0 0,1 0,0 0,0 0,0-1,0 1,0 0,1-1,0 0,0 0,0 0,0 0,0 0,1 0,-1-1,1 1,-1-1,1 0,0 0,0-1,0 1,0-1,0 0,0 0,1 0,-1-1,0 1,0-1,5 0,13-3,0 0,0-2,0 0,-1-1,0-2,0 0,6-4,1 0,-6 4</inkml:trace>
  <inkml:trace contextRef="#ctx0" brushRef="#br0" timeOffset="4328.456">4912 848,'-5'28,"-6"20,-2 6,2-1,-2-5,1-6,2-5,8-9,5-5,6-10,1-8</inkml:trace>
  <inkml:trace contextRef="#ctx0" brushRef="#br0" timeOffset="4649.344">5166 791,'24'5,"12"1,6 0,0-1,-3-2,-2 0,-4-2,-2-1,-1 0,-6-5,-8-1</inkml:trace>
  <inkml:trace contextRef="#ctx0" brushRef="#br0" timeOffset="4897.383">5419 509,'-14'43,"-5"29,1 6,3 1,5-10,3-10,4-12,6-8,4-6,4-4,1-7</inkml:trace>
  <inkml:trace contextRef="#ctx0" brushRef="#br0" timeOffset="5350.549">5871 452,'-142'377,"140"-374,-24 103,25-102,0 0,1 0,-1 0,1 0,0 0,0 0,1 0,-1 0,1-1,0 1,0 0,0 0,0-1,1 1,-1 0,1-1,0 1,0-1,0 0,1 0,-1 0,1 0,0 0,0 0,0 0,3-2,1 0,-1 0,1 0,-1 0,0-1,1 0,-1-1,1 1,-1-1,0-1,0 1,1-1,-1 0,0 0,0-1,-1 0,1 0,4-3,6-1,133-60,-130 63</inkml:trace>
  <inkml:trace contextRef="#ctx0" brushRef="#br0" timeOffset="5767.264">6153 876,'138'-10,"-137"11,1-1,-1 1,0 1,0-1,0 0,0 0,0 0,-1 0,1 1,0-1,0 0,-1 1,1-1,-1 0,1 1,-1-1,0 1,1-1,-1 1,0-1,0 1,0-1,0 1,0-1,-1 1,1-1,0 1,-1-1,1 0,-1 1,1-1,-1 0,0 1,1-1,-1 0,0 1,0-1,0 0,0 0,0 0,0 0,0 0,-1 0,1 0,0-1,-1 1,1 0,0-1,-1 1,1-1,0 1,-1-1,-1 3,-11 12,8-11,0 1,1 0,0 0,0 0,0 1,1-1,0 1,0 0,0 1,1-1,0 1,0-1,1 1,0 0,0 0,0 0,1 0,0 1,2-6,-1 0,1 1,0-1,0 0,0 0,0 0,0 1,0-1,1 0,-1-1,1 1,-1 0,1 0,0-1,-1 1,1-1,0 1,0-1,0 0,1 0,-1 0,0 0,0 0,0 0,1 0,-1-1,0 0,1 1,-1-1,1 0,-1 0,2 0,79-12,-60 1,-3-1</inkml:trace>
  <inkml:trace contextRef="#ctx0" brushRef="#br0" timeOffset="6016.812">6605 762,'38'5,"18"2,4-1,-4-1,-6-1,-7-2,-10-6,-12-2</inkml:trace>
  <inkml:trace contextRef="#ctx0" brushRef="#br0" timeOffset="6479.437">7169 396,'0'28,"-2"1,0 0,-2-1,-1 0,-1 1,-2-2,0 1,-13 24,3-14,-44 126,61-160,0-1,0 1,0-1,0 1,1 0,0-1,0 1,0 0,0-1,0 1,1 0,-1-1,1 1,0 0,0-1,1 1,-1-1,1 0,-1 1,1-1,0 0,0 0,1 0,-1 0,1 0,-1-1,1 1,0-1,0 0,0 0,0 0,0 0,1 0,-1-1,4 2,11-2,-1 0,1-1,0-1,0-1,-1 0,1-1,-1-1,0-1,0 0,0-2,-1 1,10-7,22-6,-24 10</inkml:trace>
  <inkml:trace contextRef="#ctx0" brushRef="#br0" timeOffset="9652.53">7536 1,'231'27,"-8"-54,-222 27,1 0,0 0,-1 0,1 0,-1 0,1 0,-1 1,1-1,-1 0,1 1,-1-1,1 1,-1 0,1-1,-1 1,0 0,0 0,1 0,-1 0,0 0,0 0,0 0,0 1,0-1,0 0,0 1,0-1,-1 0,1 1,-1-1,1 1,-1-1,1 1,-1-1,0 1,1-1,-1 1,0-1,0 1,0 0,-1-1,1 1,0-1,0 1,-1-1,1 1,-1-1,0 1,1-1,-1 0,0 1,0-1,0 0,0 1,-9 36,1 1,1 0,3 0,1 1,2-1,1 1,5 27,-3 3,-30 282,29-268,-11 113,6-163,5-29,0-1,0 0,0 1,0-1,-1 0,1 1,-1-1,0 0,-1 0,1 0,-1 0,0 0,1 0,-2 0,1-1,0 1,-1-1,0 1,0-1,0 0,0 0,0 0,0-1,-1 1,1-1,-1 0,0 0,0 0,0 0,-3 0,-219-3,175-5,33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31,'197'-1,"-53"-26,-100 25,-32 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5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1,'9'14,"18"5,10-1,7-3,1-5,-2-8,-4-5,-3-1,-4-1,-1 1,-3 1,0-4,0-1,-5 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6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1,'-94'308,"88"-288,1-1,2 0,-1 1,2 0,1 0,0-1,3 19,-1-34,0 0,0-1,0 1,1 0,0 0,-1-1,1 1,1-1,-1 1,0-1,1 0,0 0,0 0,-1 0,2 0,-1-1,0 1,1-1,-1 0,1 0,-1 0,1-1,0 1,0-1,0 0,0 0,2 0,112 7,-110-9,1 0,-1-1,0 0,0-1,0 1,0-2,0 1,-1-1,0 0,0-1,0 1,0-1,0-1,-1 1,0-1,0 0,-1-1,3-4,6-5</inkml:trace>
  <inkml:trace contextRef="#ctx0" brushRef="#br0" timeOffset="252.031">482 85,'-139'546,"128"-494,-8 116,19-165,0 0,0 0,1 0,-1 0,1 0,0 0,-1 0,1-1,0 1,1 0,-1 0,0-1,1 1,0-1,-1 1,1-1,0 0,0 0,0 0,0 0,1 0,-1 0,2 0,14 4</inkml:trace>
  <inkml:trace contextRef="#ctx0" brushRef="#br0" timeOffset="567.444">906 311,'-30'34,"2"1,2 2,1 0,1 2,3 0,1 2,-8 26,26-63,-1 0,1 0,1 0,-1 0,1 0,-1 1,1-1,1 1,-1-1,0 0,1 1,0 0,0-1,1 1,-1-1,1 0,0 1,0-1,0 1,1-1,-1 0,1 0,0 0,0 0,1 0,-1 0,1-1,0 1,0-1,0 0,0 1,1-2,-1 1,1 0,0-1,0 1,-1-1,2 0,0 0,5 1,0-1,0 0,1-1,-1 0,1 0,-1-1,1-1,-1 1,1-2,-1 0,1 0,-1-1,0 0,0 0,-1-1,1-1,-1 0,0 0,0 0,0-1,-1-1,0 0,0 0,4-5,-1 0,0 0,-1 0,-1-1,0-1,-1 0,0 0,-1 0,-1-1,0 0,-1-1,0 1,-2-1,0 0,0 0,-1-14,-1 19,0 0,-1 1,-1-1,1 0,-2 0,0 0,0 1,-1-1,0 1,-1 0,0 0,0 0,-1 0,-1 1,0-1,0 1,0 1,-1-1,-1 1,1 1,-1-1,-1 1,-4-3,-30-7,22 13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34 369,'-9'28,"-4"6,5-4,5-7</inkml:trace>
  <inkml:trace contextRef="#ctx0" brushRef="#br0" timeOffset="370.311">458 2,'-20'0,"0"1,1 0,-1 2,1 0,-1 1,1 1,1 1,-7 3,18-6,0 0,1 0,0 1,0 0,0 0,0 0,0 1,1 0,0 0,0 0,0 1,1-1,0 1,0 0,0 1,1-1,-1 1,2-1,-1 1,1 0,0 0,0 0,0 7,1-9,0 1,0 0,0 1,1-1,-1 0,2 0,-1 0,1 0,0 0,0 0,0 0,1 0,0 0,0-1,1 1,-1-1,1 1,0-1,1 0,-1 0,1 0,0-1,0 1,1-1,-1 0,1 0,0-1,0 1,0-1,1 0,-1 0,3 0,5-1,-1-1,1-1,-1 0,1 0,0-1,-1-1,1 0,-1-1,0 0,0-1,0 0,0-1,-1 0,0-1,0 0,0-1,-1 0,0-1,0 0,-1 0,0-1,0 0,-1-1,0 0,-1 0,0-1,-1 0,3-7,7-6,-12 19,1-1,-1 0,0 0,0 0,0-1,-1 1,0-1,-1 0,1 0,-1 0,-1 0,1 0,-1-1,-1 1,1 0,-1-4,-3 8,0 1,0-1,0 0,0 1,0 0,-1-1,1 1,-1 1,1-1,-1 0,0 1,0 0,0 0,0 0,0 0,0 1,0-1,0 1,0 0,0 0,0 1,0-1,0 1,0 0,1 0,-1 0,0 0,0 1,0 0,1 0,-1 0,1 0,-2 2,-15 8</inkml:trace>
  <inkml:trace contextRef="#ctx0" brushRef="#br0" timeOffset="716.665">542 283,'-24'9,"1"1,0 1,0 1,1 1,1 1,0 1,1 0,1 2,0 0,2 2,0-1,0 3,14-16,0-1,1 2,-1-1,1 0,0 0,1 1,-1-1,1 1,0-1,1 1,-1 0,1-1,0 1,1-1,-1 1,1 0,0-1,0 1,1-1,0 1,0-1,0 0,0 0,1 0,0 0,0 0,0-1,1 1,-1-1,1 0,0 0,1 0,-1-1,1 1,-1-1,1 0,0 0,0-1,3 2,2 0,-1 0,1-1,0 0,-1-1,1 0,0 0,1-1,-1 0,0-1,0 0,0-1,0 0,0 0,0-1,0-1,0 0,0 0,-1 0,0-1,1-1,-2 0,1 0,0-1,-1 0,0 0,2-3,-4 4,1-1,-1 0,0-1,0 1,-1-1,0 0,0-1,-1 1,1-1,-2 0,1 0,-1 0,-1-1,1 1,-1-1,-1 1,1-1,-2 0,1 1,-1-1,0 0,-1 0,0 1,-1-1,0 1,0-1,0 1,-2-1,-5-9,0 2</inkml:trace>
  <inkml:trace contextRef="#ctx0" brushRef="#br0" timeOffset="1232.206">1276 171,'-24'19,"-18"12,-1 4,2 2,2-1,4-2,3-6,2-4,1-5,1-6,0-6,1-4,4-2</inkml:trace>
  <inkml:trace contextRef="#ctx0" brushRef="#br0" timeOffset="1480.743">796 283,'14'10,"20"8,8 5,2-1,-1 1,-4-3,-4-6,-2 0,2-3,1-3,-2 3,-2-2,0-2,-3-2,-5 3,-11 0,-14-1,-5-2</inkml:trace>
  <inkml:trace contextRef="#ctx0" brushRef="#br0" timeOffset="1764.23">1135 30,'-10'48,"-2"25,4 11,5-6,2-10,1-12,1-11,0-8,0-6,0-3,0-2,-1-5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8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395 142,'-9'24,"-9"18,-5 1,1-2,-1-2,-1-4,-1-8,3-3,1-6,0-1,-3-4,-1 1,4-2</inkml:trace>
  <inkml:trace contextRef="#ctx0" brushRef="#br0" timeOffset="276.482">0 283,'20'5,"15"6,7 2,1-2,-2 2,-3-1,-4-3,-2-2,-2 1,-1 1,-1-2,-1-2,1-2,-1-2,-4 5,-1 0,0 0,-4-2</inkml:trace>
  <inkml:trace contextRef="#ctx0" brushRef="#br0" timeOffset="581.415">254 1,'15'48,"4"20,-1 4,-3-5,-4-10,-5-10,-2-7,-3-7,-1-3,0-3,-1 0,0-1,0 0,1-4</inkml:trace>
  <inkml:trace contextRef="#ctx0" brushRef="#br0" timeOffset="1398.396">1072 142,'-19'-9,"0"0,-1 1,-1 0,1 2,-1 1,0 0,-1 2,1 0,-1 1,1 2,-1 0,-5 1,23 0,-1 0,0-1,1 2,-1-1,1 0,-1 1,1 0,0 0,0 0,0 1,0-1,0 1,0 0,1 0,-1 0,1 1,0-1,0 1,0 0,0 0,1 0,0 0,0 0,0 0,0 1,0-1,1 1,0-1,0 1,0 0,1-1,-1 1,1 0,0 0,1-1,-1 1,1 0,0-1,0 1,0-1,1 1,-1-1,1 1,0-1,1 0,0 2,1 0,-1 0,2 0,-1-1,1 1,0-1,0 0,0 0,1-1,-1 1,1-1,0 0,0-1,1 0,-1 0,1 0,0 0,0-1,0-1,0 1,0-1,0 0,0 0,0-1,0 0,1-1,-1 1,0-1,0 0,0-1,0 0,0 0,-1-1,1 1,-1-2,1 1,-1-1,0 1,4-5,131-92,-140 99,0 0,0 0,1 0,-1 0,0 0,0 1,1-1,-1 0,0 1,1-1,-1 1,0-1,1 1,-1 0,1 0,-1 0,1-1,-1 1,1 1,-1-1,1 0,-1 0,0 0,1 1,-1-1,1 1,-1-1,0 1,1 0,-1-1,0 1,0 0,0 0,1 0,-1 0,0 0,0 0,0 0,-1 0,1 0,0 1,0-1,-1 0,1 1,0-1,-1 0,1 1,-1-1,0 1,0-1,1 1,-1 0,-14 111,5-78,-51 191,60-176,5-32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3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86,'2'-3,"0"0,0 0,0 0,0 0,0 1,0-1,1 1,-1-1,1 1,0 0,0 0,0 0,0 0,0 1,0-1,0 1,0 0,1 0,-1 0,1 0,18-8,1 1,1 2,0 0,0 1,0 1,0 1,9 1,-31 2,0 0,1 0,-1 0,0 0,0 1,0-1,0 0,0 1,1 0,-1-1,0 1,0 0,0 0,-1 0,1 0,0 1,0-1,0 0,-1 1,1-1,-1 1,1 0,-1-1,0 1,0 0,1 0,-1 0,0 0,-1 0,1 0,0 0,-1 0,1 0,-1 0,1 0,-1 1,0-1,0 0,0 0,-1 2,-28 85,-51 23,64-93,1 0,0 1,2 1,0 0,1 0,1 1,1 3,8-21,1 1,0-1,0 1,1-1,-1 1,1-1,0 1,0 0,0-1,1 1,0-1,0 1,0-1,0 1,0-1,1 0,0 0,0 1,0-1,1-1,-1 1,1 0,0-1,0 1,0-1,1 0,-1 0,1 0,-1 0,1-1,0 1,0-1,0 0,1 0,-1-1,0 1,1-1,-1 0,1 0,-1 0,1-1,-1 0,3 0,4 0,-1 0,1-1,-1 0,1-1,-1 0,0-1,0 0,0-1,0 0,0 0,-1-1,0 0,0-1,0 0,-1 0,0-1,0 0,-1-1,1 0,-2 0,7-9,-3 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2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34,'-21'18,"1"0,1 1,1 1,0 1,2 1,0 0,2 1,0 1,-7 20,19-41,0 1,0 0,1 0,0-1,-1 1,1 0,1 0,-1 0,1 0,-1 0,1 0,0 0,1 0,-1 0,1 0,-1 0,1 0,0 0,1 0,-1 0,1 0,0-1,0 1,0-1,0 1,0-1,1 0,-1 0,1 0,0 0,0-1,0 1,1-1,-1 1,0-1,1 0,0 0,-1-1,1 1,0-1,2 1,8 1,-1-1,1 0,0-1,0-1,0 0,-1-1,1 0,0-1,-1 0,1-2,-1 1,0-2,0 1,0-2,-1 0,0 0,0-1,0-1,6-5,-2 0,-1-1,0 0,-1-1,-1-1,-1 0,0-1,0-2,-9 15,0-1,0 0,-1 0,0 0,0 0,0 0,-1 0,0 0,0-1,0 1,0-1,-1 1,0 0,0-1,-1 1,1-1,-1 1,0 0,-1 0,1-1,-1 1,0 0,0 0,-1 0,1 1,-1-1,0 1,0-1,-1 1,-4-3,1 0,-1 1,0 0,0 1,-1 0,1 0,-1 0,0 1,-1 1,1 0,-1 0,1 1,-1 0,0 0,0 1,0 1,0-1,1 2,-1-1,0 2,0-1,0 1,1 0,-1 1,1 0,-4 3,-12 7</inkml:trace>
  <inkml:trace contextRef="#ctx0" brushRef="#br0" timeOffset="314.914">584 288,'-4'14,"-3"10,-3 1,3-4,9-6,3-10,6-5,1-9,-1-2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537 198,'-33'34,"-31"25,-9 7,8-2,10-12,10-11,7-6,6-11,3-3,2-6,6-5</inkml:trace>
  <inkml:trace contextRef="#ctx0" brushRef="#br0" timeOffset="290.467">1 170,'24'29,"22"14,9 5,3-7,-2-4,-6-9,-3-9,-3-8,-5-1,-5-3,-2-1,-3-3,-1-1,-1-2,1 0,-6 5,-1 1,-4-1</inkml:trace>
  <inkml:trace contextRef="#ctx0" brushRef="#br0" timeOffset="538.496">650 395,'-38'-9,"-28"-4,-6 1,3 2,4 3,9 3,8 1,9 2,0 1,3 1,2-1,7 1</inkml:trace>
  <inkml:trace contextRef="#ctx0" brushRef="#br0" timeOffset="842.43">368 1,'0'48,"0"20,0 4,0-1,0-7,0-6,0-7,0-8,4-6,3-1,-1 0,-1-3,-1-1,-2-2,-1-1,0 0,-1-1,-1-5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1,'-5'14,"-2"10,1-4,1-5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1 328,'72'-17,"1"3,1 3,9 3,-22 11,-60-3,0 0,0 0,0 0,1 1,-1-1,0 0,0 1,0-1,0 1,1-1,-1 1,0-1,0 1,0 0,0 0,0-1,-1 1,1 0,0 0,0 0,0 0,-1 0,1 0,-1 0,1 0,-1 0,1 1,-1-1,1 0,-1 0,0 0,0 1,0-1,1 0,-1 0,0 0,-1 1,1-1,0 0,0 0,0 0,-1 1,1 0,-6 7,1 0,-1 0,0 0,-1-1,0 0,0 0,-1-1,0 0,0 0,-1-1,1 0,-3 0,-25 21,17-12,1 1,0 0,1 1,1 1,1 0,0 1,1 1,2 0,-3 6,14-23,-1-1,1 1,0 0,0 0,0 0,1 0,-1 0,1 0,0 0,0 0,0 0,0 0,0 0,1-1,-1 1,1 0,0 0,-1 0,2 0,-1 0,0-1,0 1,1 0,0-1,-1 1,1-1,0 0,0 0,0 0,0 0,1 0,-1 0,2 1,3 1,1 1,-1-1,1-1,0 1,0-1,0-1,0 0,1 0,-1 0,1-1,2 0,2 1,1 0,0-1,0-1,-1 0,1-1,0 0,-1-1,1-1,-1 0,0-1,0 0,0-1,0-1,-1 0,0 0,0-1,1-2,0-4</inkml:trace>
  <inkml:trace contextRef="#ctx0" brushRef="#br0" timeOffset="421.214">649 638,'-4'24,"2"8,2-2</inkml:trace>
  <inkml:trace contextRef="#ctx0" brushRef="#br0" timeOffset="786.045">903 271,'-7'6,"0"1,1-1,-1 1,1 1,1-1,-1 1,1 0,1 0,-1 0,2 1,-1-1,1 1,0 0,1 0,0 1,3-6,1 1,0-1,0 0,0 0,0-1,1 1,-1 0,1-1,0 0,0 1,1-1,-1 0,1-1,-1 1,1-1,0 1,0-1,0 0,0-1,0 1,1-1,-1 1,0-1,1-1,-1 1,1-1,-1 1,0-1,1 0,18 5,-19-5,-1 0,1 1,0-1,0 1,-1 0,1 0,-1 0,1 0,-1 1,1-1,-1 1,0 0,0 0,0 0,0 1,0-1,0 1,-1 0,1-1,-1 1,1 0,-1 0,0 1,-1-1,1 0,0 1,-1-1,0 1,0-1,0 1,0 0,-1-1,1 1,-1 0,0 0,0-1,0 1,0 0,-1-1,0 2,-3 4,-1 1,0-1,0-1,-1 1,0-1,0 0,-1 0,0-1,0 0,-1 0,0-1,0 1,-1-2,0 1,0-2,-3 2,-6 5</inkml:trace>
  <inkml:trace contextRef="#ctx0" brushRef="#br0" timeOffset="1031.091">932 271,'33'5,"22"1,5 0,-3-1,-5-1,-8-2,-10-1</inkml:trace>
  <inkml:trace contextRef="#ctx0" brushRef="#br0" timeOffset="2029.733">1186 45,'12'-7,"0"1,0 0,1 1,0 0,0 1,1 1,-1 0,1 0,-1 2,10-1,-20 3,0-1,0 1,1 0,-1 0,0 1,0-1,0 1,0-1,0 1,0 0,-1 0,1 0,-1 0,1 1,-1-1,0 1,0-1,0 1,0 0,0 0,-1 0,1 0,-1 0,0 0,0 0,0 0,0 2,12 90,-16 269,-25-160,27-187,0 0,-1 0,-1 0,0-1,-1 1,-1-1,-1 0,0 0,-1 0,-7 10,8-21,-1 0,0 0,0-1,0 0,-1-1,1 1,-1-1,0-1,0 1,0-2,0 1,-1-1,1 0,0 0,-1-1,1-1,0 1,0-1,-1 0,-5-3,-19 2,-47-5,61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3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59,'-8'7,"-2"-1,0 1,0 0,1 0,1 1,-1 0,1 1,0 0,1 0,0 0,1 1,0 0,0 1,1 0,5-9,-1 0,1 1,0-1,0 1,0-1,0 1,0-1,1 1,-1-1,1 1,-1-1,1 0,0 1,0-1,0 0,0 0,1 0,-1 0,0 0,1 0,0 0,-1 0,1 0,0-1,0 1,0-1,0 1,0-1,0 0,1 0,-1 0,0 0,1 0,82 25,-77-25,-1 0,1 0,-1 0,1 1,-1 1,0-1,0 1,0 0,0 1,0-1,-1 1,0 1,1-1,-2 1,1 0,0 1,-1-1,0 1,0 0,-1 0,0 1,0-1,0 1,-1 0,0 0,0 0,-1 0,0 0,0 1,-1-1,0 1,0 0,-1 5,0-9,0 1,0 0,-1 0,0-1,0 1,0-1,-1 1,1-1,-1 0,0 1,0-1,-1 0,1 0,-1 0,0-1,0 1,0-1,-1 1,1-1,-1 0,1 0,-1-1,0 1,0-1,-1 0,1 0,0 0,-1-1,1 1,-1-1,1 0,-1 0,0-1,1 1,-1-1,0 0,1-1,-1 1,0-1,0 0,-13-4</inkml:trace>
  <inkml:trace contextRef="#ctx0" brushRef="#br0" timeOffset="239.045">64 59,'38'-9,"23"-4,5 1,-4 2,-7 3,-8 3,-8 1,-5 2,-4 1,-2 1,-6-1</inkml:trace>
  <inkml:trace contextRef="#ctx0" brushRef="#br0" timeOffset="500.058">599 313,'39'-5,"17"-1,4 0,-9 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45,'-24'-9,"0"1,0 1,-1 1,0 1,0 1,-1 1,1 1,0 2,-13 1,34 0,-1 0,1 0,-1 0,1 1,0 0,0 0,0 0,0 0,0 1,1 0,-1-1,1 1,0 1,-1-1,1 0,1 1,-1-1,0 1,1 0,0 0,0 0,0 0,0 1,1-1,0 0,0 1,0-1,0 1,0-1,1 1,0-1,0 1,0-1,1 1,0-1,0 2,2 102,0-53,-2 1,-3 0,-9 52,-24 160,12-80,-3-77,25-109,1-1,0 1,0-1,0 1,0-1,0 0,0 1,0-1,0 1,1-1,-1 1,0-1,1 0,0 1,-1-1,1 0,-1 1,1-1,0 0,0 0,0 0,0 0,0 0,0 0,0 0,0 0,0 0,1 0,-1-1,0 1,0 0,1-1,-1 1,0-1,1 1,-1-1,1 0,-1 0,0 1,1-1,0 0,70 2,-58-3,218-31,-176 31,-32 2</inkml:trace>
  <inkml:trace contextRef="#ctx0" brushRef="#br0" timeOffset="5506.748">577 440,'49'-33,"-29"21,2 1,-1 0,1 2,1 0,0 2,0 0,1 2,-1 0,1 2,0 0,0 2,0 1,0 0,2 2,-24-2,0 0,-1 0,1 0,0 1,0-1,0 0,0 1,-1-1,1 1,0 0,-1-1,1 1,0 0,-1 0,1 0,-1 0,1 0,-1 1,0-1,1 0,-1 1,0-1,0 1,0-1,0 1,0-1,0 1,0 0,-1-1,1 1,-1 0,1 0,-1 0,0-1,0 1,1 0,-1 0,0 0,-1 0,1-1,0 1,0 0,-1 0,1 0,-1-1,0 1,1 0,-1-1,0 1,0 0,0-1,0 1,0-1,-1 0,1 1,0-1,-1 0,1 0,-1 1,-96 84,85-78,1 1,0 0,0 0,1 2,0-1,1 1,0 1,-3 5,12-14,1-1,-1 1,1-1,0 1,0-1,0 1,0-1,1 1,-1-1,1 1,-1-1,1 0,0 1,0-1,0 0,0 1,0-1,1 0,-1 0,1 0,-1 0,1 0,0-1,0 1,-1 0,1-1,0 1,1-1,-1 0,0 0,0 0,1 0,-1 0,0 0,1 0,-1-1,1 1,-1-1,1 0,-1 0,1 0,-1 0,0 0,1 0,0-1,11 5,78 45,-90-47,0 0,0 0,0 0,0 1,0-1,0 1,-1-1,0 1,1 0,-1 0,0-1,0 1,-1 0,1 0,0 0,-1 0,0 0,0 0,0 0,0 0,0 0,0 0,-1 0,0 0,1 0,-1 0,0 0,-1 0,1-1,0 1,-1 0,-1 1,-4 5,0 0,-1 0,0-1,0 0,-1-1,0 0,-1 0,1-1,-1 0,0-1,-1 0,1-1,-1 0,0 0,0-1,-5 0,15-2,0-1,0 1,0-1,0 1,0-1,0 0,0 0,0 0,0 1,0-1,0 0,0 0,0 0,0-1,0 1,0 0,0 0,0 0,0-1,0 1,1 0,-1-1,0 1,0-1,0 1,0-1,0 0,1 1,-1-1,0 0,1 1,-1-1,0 0,1 0,-1 0,1 0,-1 0,1 1,0-1,-1 0,1 0,0 0,-1 0,1 0,0-1,2-14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1,'59'93,"-41"-62,-2 0,0 2,-3 0,0 0,-2 1,2 19,-12-42,0 0,0 1,-1-1,-1 0,0 1,0-1,-1 0,-1 0,0 0,0 0,-1 0,-1-1,1 0,-2 1,0-2,0 1,0-1,-1 0,-1 0,1-1,-1 0,-1 0,0-1,0 0,-5 3,0-3,0 0,0 0,-1-2,0 1,0-2,0 0,-1-1,1-1,-1 0,1-1,-2 0,-71-26,74 15</inkml:trace>
  <inkml:trace contextRef="#ctx0" brushRef="#br0" timeOffset="265.505">1 1,'43'0,"39"0,14 0,1 0,-11 0,-11 0,-9 0,-10 0,-10 0,-9 0,-5 0,-3 0,-2 0,-1 0,-5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4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0,'31'18,"-4"-9,1 0,1-2,0-2,0 0,0-2,0-1,4-1,701-3,-427 29,394-26,-211-1,-173-28,484 28,-405 29,2087-30,-2482 1,2-1,0 0,0 1,0 0,0 0,0 0,0 0,0 0,0 0,0 1,-1 0,1-1,0 1,0 0,0 1,-1-1,1 0,0 1,-1-1,1 1,-1 0,0 0,0 0,1 0,-1 0,-1 0,3 3,-4 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1,'0'9,"0"9,-5 5,-1 4,-5 2,0 1,-4 0,-3-4,-4-3,2 0,0 0,-2-2,3-2,0-3,-2 1,-2 1,4-2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57,'14'0,"10"-4,5-3,3 1,1 2,-1 0,0 2,-2 1,-1 0,-5-3,-2-3,0 1,1 2,2 0,1 2,-9 1,-11 6,-8 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26,'24'0,"22"0,9 0,-1 0,-5-5,-5-1,-6 0,-5 1,-7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0,'-24'29,"-13"19,-5 1,1-3,1-4,4-10,7-4,14-9,9-6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0,-6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1,'38'4,"28"3,6-1,-3-2,-9-5,-10-3,-9-1,-6 1,-4 0,-8 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0,'-22'312,"-12"-58,29-206,-3-1,-2-1,-1 0,-7 11,18-52,5-10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0,'-19'34,"-1"10,6-1,7-9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182 176,'-16'8,"0"0,1 1,0 1,1 1,0 0,1 1,0 0,0 1,2 1,-1 0,2 0,-1 2,10-14,0 0,0 0,0-1,0 1,0 0,0 0,1 0,-1 0,1 0,0 0,-1 0,1 0,0 0,0 1,0-1,0 0,1 0,-1 0,0 0,1 0,0 0,-1 0,1 0,0 0,0-1,0 1,0 0,0 0,1-1,-1 1,0-1,1 1,-1-1,1 1,0-1,-1 0,1 0,0 0,0 0,0 0,0 0,0-1,0 1,44 17,-34-14,0 0,0 0,-1 2,0-1,0 2,0-1,-1 1,0 1,0 0,-4-2,-1 0,1 0,-1 0,-1 1,1-1,-1 1,0 0,-1 1,0-1,0 1,0-1,-1 1,0 0,-1 0,0 0,0 0,-1 0,0 0,0 0,-1 0,0 0,0 0,-1 0,0 0,0 0,-1-1,0 1,0-1,-1 0,0 0,0 0,0 0,-1-1,0 1,-1-2,0 1,1 0,-2-1,-2 2,4-3,0-1,-1 1,1-1,-1-1,1 1,-1-1,0 0,0 0,0-1,0 1,0-1,0-1,-1 1,1-1,0 0,-2-1,-16-3</inkml:trace>
  <inkml:trace contextRef="#ctx0" brushRef="#br0" timeOffset="254.028">98 148,'43'-15,"33"-9,10-5,-2 1,-10 7,-12 6,-12 6,-10 4,-7 3,-9 2</inkml:trace>
  <inkml:trace contextRef="#ctx0" brushRef="#br0" timeOffset="782.556">605 740,'9'-17,"-1"1,2 0,0 1,1 0,0 0,1 1,1 1,0 0,12-8,-21 18,17-17,1 2,2 0,-1 2,2 1,0 0,1 2,0 1,25-8,-35 14,-14 4,0 1,0 0,0-1,0 1,0 0,1 0,-1 1,0-1,1 0,-1 1,0-1,1 1,-1 0,1 0,-1 0,1 0,-1 0,1 0,-1 1,0-1,1 1,-1 0,2 0,-11 64,7-63,0 0,-1 0,1 0,0 1,0-1,1 0,-1 0,0 0,1 0,-1 0,1 0,0 0,0-1,-1 1,1 0,0 0,1 0,-1-1,0 1,0 0,1-1,-1 0,1 1,-1-1,1 0,0 1,0-1,-1 0,1 0,0-1,0 1,0 0,0-1,0 1,0-1,0 1,0-1,0 0,0 0,0 0,0 0,0 0,0 0,2-1,93-21,-81 16,-7 2,-1 0,1 1,0 0,0 1,0 0,1 0,-1 0,0 2,1-1,-1 1,0 0,6 1,-11 2,-1 1,1-1,-1 0,0 1,0 0,0 0,-1 0,1 0,-1 0,0 0,0 1,0-1,-1 1,1-1,-1 1,0 0,-1-1,1 1,-1 0,0 0,0 0,0-1,-1 1,1 0,-1 0,-1 2,1 6,0 12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1,'0'16,"-1"1,-1 0,-1-1,0 0,-2 1,1-1,-2-1,0 1,-1-1,-1 0,-8 12,-131 242,146-268,1 1,-1-1,0 1,0 0,1-1,-1 1,1 0,-1-1,1 1,0 0,-1 0,1-1,0 1,0 0,0 0,1 0,-1-1,0 1,1 0,-1 0,1-1,0 1,-1-1,1 1,0 0,0-1,0 1,0-1,0 0,0 1,1-1,-1 0,0 0,1 0,-1 1,1-2,-1 1,1 0,-1 0,1 0,0-1,-1 1,1-1,0 1,0-1,-1 0,1 0,0 1,0-1,0-1,21 3,-1-1,0-1,1-2,-1 0,0-1,0-1,0-1,-1-1,9-4,-5 1</inkml:trace>
  <inkml:trace contextRef="#ctx0" brushRef="#br0" timeOffset="1184.295">498 424,'35'-8,"1"1,-1 2,1 1,0 1,3 3,-38-1,0 1,1-1,-1 1,1-1,-1 1,0 0,1 0,-1 0,1-1,-1 1,0 1,1-1,-1 0,1 0,-1 0,1 1,-1-1,0 1,1-1,-1 1,0-1,0 1,1 0,-1 0,0 0,0 0,0 0,0 0,0 0,0 0,0 0,0 0,-1 0,1 0,0 1,-1-1,1 0,-1 1,1-1,-1 0,1 1,-1-1,0 1,0-1,0 1,0-1,0 1,-95 79,11-13,82-66,1 0,-1 0,1 1,0-1,-1 0,1 0,0 1,1-1,-1 1,0-1,1 0,-1 1,1-1,0 1,0 0,0-1,0 1,0-1,1 1,-1-1,1 1,-1-1,1 0,0 1,0-1,0 0,0 1,1-1,-1 0,1 0,-1 0,1 0,-1 0,1-1,0 1,0 0,0-1,0 1,0-1,1 0,-1 0,0 0,1 0,-1 0,0 0,1-1,-1 1,1-1,-1 1,1-1,-1 0,3 0,5 0,-1 0,0-1,1 0,-1 0,0-1,0 0,0-1,0 0,0 0,-1-1,2-1,3 0,10-4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92,'59'-41,"-50"37,18-6,0 1,0 2,1 0,0 2,1 1,-1 1,1 2,0 1,-1 1,23 4,-48-4,0 0,0 0,0 0,-1 0,1 1,0 0,-1-1,1 1,-1 0,0 0,0 0,1 0,-1 1,0-1,-1 1,1-1,0 1,-1-1,0 1,1 0,-1 0,0 0,0 0,-1 0,1 0,-1 0,1 0,-1 0,0 0,0 0,0 0,-1 0,1 0,-1 0,0 0,1 0,-1 0,0 0,-1 0,1-1,-1 1,1 0,-1-1,0 1,0-1,0 0,0 1,0-1,0 0,-1 0,1-1,-1 1,-178 184,77-80,102-104,0 1,0-1,0 0,0 1,1-1,-1 1,1-1,0 1,-1 0,1 0,0 0,1 0,-1-1,1 1,-1 0,1 0,0 0,0 0,0 0,0 0,1 0,-1 0,1 0,0 0,-1 0,1 0,1 0,-1-1,0 1,1 0,-1-1,1 1,0-1,0 0,0 0,0 1,0-1,1 0,-1-1,0 1,1 0,-1-1,1 1,0-1,0 0,-1 0,1 0,3 0,15 2,1-2,-1-1,0 0,0-2,1 0,-1-1,0-2,10-3,-7 3</inkml:trace>
  <inkml:trace contextRef="#ctx0" brushRef="#br0" timeOffset="615.353">593 543,'122'-96,"-75"52,107-53,-125 83,-28 13,0-1,0 1,0 0,0 0,1 0,-1 0,1 0,-1 0,0 0,1 1,0-1,-1 1,1-1,-1 1,1-1,0 1,-1 0,1 0,0 0,-1 0,1 0,0 0,-1 0,1 0,-1 1,1-1,0 1,-1-1,1 1,-1 0,1-1,-1 1,1 0,-1 0,0 0,1 0,-1 0,0 0,0 1,0-1,0 0,1 2,-6 35,3-35,0 1,0-1,0 0,0 1,1-1,-1 1,1-1,0 1,0-1,1 1,-1-1,1 1,-1-1,1 0,0 1,0-1,1 0,-1 0,1 0,0 2,2-4,0 0,0 1,0-2,0 1,1 0,-1-1,0 0,0 1,0-2,1 1,-1 0,0-1,0 0,0 0,0 0,0-1,0 1,0-1,0 0,0 0,-1 0,1-1,-1 1,1-2,12-4,130-55,-144 62,-1 1,1 0,-1-1,1 1,0 0,-1 0,1 0,-1 0,1 1,0-1,-1 0,1 1,-1-1,1 1,-1-1,1 1,-1 0,1 0,-1-1,0 1,1 0,-1 0,0 0,0 1,0-1,0 0,0 0,0 1,0-1,0 0,0 1,-1-1,1 1,0-1,-1 1,0-1,1 1,-1 0,0-1,0 1,0-1,0 1,-8 77,4-57,1 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1,'2'1,"0"0,0 1,0 0,0 0,-1-1,1 1,-1 0,1 0,-1 0,0 1,1-1,-1 0,0 0,-1 1,1-1,0 0,-1 1,1-1,-1 1,0-1,0 1,0-1,0 1,0 1,-2 13,-1-1,0 1,-1-1,-1 0,0 0,-2 0,1-1,-2 0,-8 13,2-1,-70 171,75-176,7-19,-1-1,2 1,-1-1,0 1,1 0,-1 0,1 0,0 0,0 0,0 0,0 0,0 0,1 1,0-1,-1 0,1 0,0 0,1 1,-1-1,0 0,1 0,0 0,0 0,0 0,0 0,0 0,1 0,-1 0,1 0,0 0,0-1,0 1,0-1,0 0,0 1,3 1,4-2,0 0,1 0,-1-1,0 0,1 0,-1-1,1 0,-1-1,0 0,1-1,-1 0,0 0,0-1,0 0,0-1,-1 1,2-2,42-12,61-15,-89 26</inkml:trace>
  <inkml:trace contextRef="#ctx0" brushRef="#br0" timeOffset="1988.299">641 453,'0'4,"0"12,-5 8,-1 4,0 2,-4 2,0-1,2-5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26.3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29,'0'0,"1"0,0 0,-1 0,1-1,0 1,-1 0,1 0,0-1,-1 1,1 0,0-1,-1 1,1 0,-1-1,1 1,-1-1,1 1,-1-1,1 0,-1 1,1-1,-1 1,0-1,0 0,1 1,-1-1,0 0,0 1,1-1,-1 0,0 1,0-1,0 0,0 0,0 1,0-1,0 0,0 1,-1-1,1 0,0 0,0 1,-1-1,1 1,0-1,0 0,-1 1,1-1,-1 0,1 1,-1-1,0 1,167 27,1-8,0-6,1-8,63-9,-68 2,1108 0,-419-27,-542 30,-311-1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1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0,'-4'24,"-12"17,-3 8,2-2,-1-2,3-5,-2-9,3-5,-1-7,2-2,-2-4,2 1,-2-2,-3 2,-4 3,-2-2,3-2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59,'24'-9,"17"-4,7 1,0 2,-4 3,-4 2,-4 3,-3 1,-8 6,-13 2,-8 4,-5 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1,'43'4,"29"-2,6-2,-9-1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1,'-29'56,"13"-30,2 2,0 0,2 1,2 0,0 0,2 1,1 1,1 0,6-26,0 0,0 0,0 1,0-1,1 0,0 0,0 1,1-1,-1 0,1 0,0 0,0-1,1 1,0 0,-1-1,1 0,1 0,-1 1,1-2,-1 1,1 0,0-1,1 0,-1 0,1 0,-1 0,1-1,0 0,-1 0,1 0,1 0,-1-1,0 0,0 0,0 0,1-1,1 0,1 0,0 0,-1-1,1 0,0 0,-1-1,1 0,-1 0,1-1,-1 0,0 0,0-1,-1 0,1 0,-1-1,0 1,0-1,0-1,-1 1,1-1,-1 0,-1 0,1-1,-1 1,0-2,2-2,0 0,-1-1,0 1,0-1,-2-1,1 1,-1 0,-1-1,0 0,-1 1,0-1,-1 0,0 0,-1 1,-1-9,1 12,-1 1,0 0,0-1,0 1,-1 0,-1 0,1 0,-1 1,0-1,0 1,-1 0,0 0,0 0,0 1,-1 0,0 0,0 0,0 1,0 0,-1 0,0 0,0 1,-5-2,-9 0</inkml:trace>
  <inkml:trace contextRef="#ctx0" brushRef="#br0" timeOffset="288.452">465 395,'0'15,"0"9,0 1</inkml:trace>
  <inkml:trace contextRef="#ctx0" brushRef="#br0" timeOffset="716.156">606 29,'9'0,"-1"1,1 0,0 0,0 1,-1 0,1 1,-1 0,0 0,0 1,0 0,1 0,-7-2,0-1,0 0,1 1,-1-1,0 1,0 0,-1 0,1-1,0 1,-1 0,1 1,-1-1,1 0,-1 0,0 1,0-1,0 0,0 1,-1-1,1 1,0 0,-1-1,0 1,0-1,0 1,0-1,0 1,0 0,-1-1,1 1,-1-1,0 1,0-1,0 1,0-1,0 0,0 1,-2 0,-62 76,56-71,0 1,0 1,1-1,0 1,0 1,1-1,1 1,0 1,1-1,-4 10,8-17,0-1,1 1,-1 0,1 0,0 0,0 0,0-1,0 1,1 0,0 0,0-1,0 1,0 0,0-1,1 1,-1-1,1 1,0-1,0 0,0 0,1 1,-1-2,1 1,0 0,-1-1,1 1,1-1,-1 0,0 0,0 0,1 0,-1 0,1-1,-1 0,1 0,0 0,0 0,-1 0,1-1,0 1,0-1,0 0,0-1,-1 1,1 0,4-2,102-26,-91 17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0,'0'24,"0"18,0 6,0 0,-5-3,-1-5,0-4,1-4,1-2,2-11,6-14,2-7</inkml:trace>
  <inkml:trace contextRef="#ctx0" brushRef="#br0" timeOffset="440.681">281 29,'-28'19,"-10"12,1 4,13-3,9-2,13-7,7-1,6-6,3 0,2-3,0 2,1-3,-2 2,1-1,-2 1,-4-1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1,'5'38,"1"27,0 8,-1 1,-2-8,-5-10,-3-9,-1-9,1-6,2-3,0-1,2-2,0 0,-4 1,-1 0,0 0,1-4</inkml:trace>
  <inkml:trace contextRef="#ctx0" brushRef="#br0" timeOffset="730.141">52 424,'5'5,"0"-1,1 0,0 0,-1 0,2-1,-1 1,0-1,1-1,-1 1,1-1,-1-1,1 1,0-1,0 0,0-1,0 1,0-1,0-1,0 1,0-1,0-1,-1 1,1-1,0 0,-1-1,1 1,-1-1,6-4,10-17,-2-2,0 0,-1-2,-2 0,-1 0,11-30,-10 25,67-149,-110 295,11-47,-3 11,3 1,4 1,3 0,3 3,5-65,-1 0,2-1,0 1,1-1,1 1,1-1,0 0,1 0,0 0,2-1,1 3,-8-17,1 0,-1 0,1 1,-1-1,1 0,-1 0,1 0,0 0,0 0,-1 0,1 0,0-1,0 1,0 0,0 0,0 0,0-1,0 1,0-1,0 1,0-1,0 1,1-1,-1 0,0 1,0-1,0 0,1 0,-1 0,0 0,0 0,0 0,1 0,-1 0,1-1,5-7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1.1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1 115,'1253'0,"-631"27,388-26,-142-28,122 43,179-4,-781-13,452-28,-274 18,31-8,-180-5,-34-5,120-1,935 31,-1118 27,24-27,-80 27,111-28,-118-29,415 29,1553 0,-1865 29,217 51,-219-46,57-35,-101-29,-92 20,-87-3,-1 6,98 8,-68 1,362-2,-232 27,-61-14,-87-1,0-6,9-7,-111 1,276-30,-1 2,593 29,-743-29,113 27,-101-26,129 15,-157-1,0 7,19 7,-66 0,129 27,7-28,-219-5,28 4,-48 10,-5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2.3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0 227,'435'-97,"-152"63,-164 24,1 6,52 6,-29 0,1775-2,-1576-26,-127 1,-74 7,134 1,361 19,-611-2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26,'19'5,"16"-4,7-1,1-1,-2 0,-3-1,-3 1,-3-4,-2-2,-1 1,-1 1,-6 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17,'38'5,"28"-3,6-2,-3-2,-9 1,-15-5,-10-1,-11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4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1,'1'100,"-13"248,-28-88,35-219,-27 108,32-149,0-1,0 1,-1 0,1-1,0 1,0 0,0-1,-1 1,1 0,0-1,0 1,-1 0,1-1,0 1,-1 0,1 0,0-1,-1 1,1 0,0 0,-1 0,1-1,0 1,-1 0,1 0,-1 0,1 0,0 0,-1 0,1 0,-1 0,1 0,0 0,-1 0,1 0,-1 0,1 0,4-14</inkml:trace>
  <inkml:trace contextRef="#ctx0" brushRef="#br0" timeOffset="314.912">114 1,'4'5,"17"1,9 0,5-1,5-2,1-1,-2-1,3 0,-2-1,-3 0,-2-1,-3 1,-2 0,-1 0,0 0,-11 0,-13 0,-7 0</inkml:trace>
  <inkml:trace contextRef="#ctx0" brushRef="#br0" timeOffset="565.446">1 423,'33'5,"26"2,8-1,-3-1,-8-2,-8-5,-8-4,-6 1,-3 0,-3 1,-6 1</inkml:trace>
  <inkml:trace contextRef="#ctx0" brushRef="#br0" timeOffset="826.471">621 509,'-4'43,"-3"19,1 4,-3-5,-1-7,1-9,3-12</inkml:trace>
  <inkml:trace contextRef="#ctx0" brushRef="#br0" timeOffset="1128.399">594 480,'38'-5,"22"-1,2-5,-6 0,-7 1,-7 3,-7 2,-8 7,-9 8,-13 3,-6-2</inkml:trace>
  <inkml:trace contextRef="#ctx0" brushRef="#br0" timeOffset="1366.955">621 706,'39'0,"22"0,5 0,-3 0,-13-5,-10-1,-12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1 868,'11'-127,"-8"116,1-7,1-1,1 1,1 1,0-1,1 1,1 0,0 1,6-6,20-25,2 3,1 0,39-31,-64 63,-10 8,0 0,0 1,0-1,1 0,-1 1,1 0,0 0,0 0,0 0,1 1,-1-1,1 1,-1 0,1 1,0-1,-1 1,1 0,0 0,0 0,0 1,0 0,0 0,0 0,0 0,0 1,0 0,-2 4,1-1,-1 2,0-1,0 0,-1 1,0-1,0 1,0-1,-1 1,1 0,-1 0,-1 0,1 0,-1 0,0 0,-1 0,1 0,-1 0,0 1,-12 60,9-57,2-1,-1 1,2 0,-1 0,1 0,1 0,0 0,0 1,1-1,0 0,2 4,-3-13,0 0,0-1,0 1,0 0,1 0,-1 0,0-1,0 1,1 0,-1-1,1 1,-1 0,1-1,-1 1,1 0,-1-1,1 1,-1-1,1 1,0-1,-1 1,1-1,0 0,-1 1,1-1,0 0,0 0,-1 1,1-1,0 0,0 0,-1 0,1 0,0 0,0 0,0 0,-1 0,1 0,0 0,0 0,-1-1,1 1,0 0,0-1,-1 1,1 0,0-1,-1 1,1-1,0 1,-1-1,1 1,-1-1,1 1,-1-1,38-39,-30 30,203-194,-86 97,-124 106,0-1,0 1,0 0,0 0,0 1,0-1,0 0,0 0,0 0,1 1,-1-1,0 1,0-1,1 1,-1-1,0 1,1 0,-1 0,0-1,1 1,-1 0,0 0,1 0,-1 1,1-1,-1 0,0 0,1 1,-1-1,0 1,0-1,1 1,-1-1,0 1,0 0,0 0,0 0,0 0,0-1,0 1,0 1,0-1,0 0,0 0,-1 0,1 0,0 0,-1 1,1-1,-1 0,0 1,1-1,-1 0,0 1,0-1,1 0,-1 1,-2 14,-1 1,0-1,0 0,-2 0,0 0,-1-1,-1 0,0 0,-8 12,5-8,2 0,0 0,1 1,0 0,2 0,1 0,-2 18,6-37,-1 1,1 0,0-1,0 1,0-1,0 1,0-1,0 1,0 0,0-1,1 1,-1-1,0 1,1-1,0 1,-1-1,1 1,0-1,0 0,-1 1,1-1,0 0,0 0,1 0,-1 0,0 1,0-2,1 1,-1 0,0 0,1 0,-1-1,1 1,-1 0,1-1,-1 1,1-1,-1 0,1 0,-1 1,1-1,0 0,-1 0,1-1,-1 1,1 0,-1 0,1-1,-1 1,1-1,-1 1,1-1,-1 0,1 0,-1 1,0-1,1-1,21-12,-2-3</inkml:trace>
  <inkml:trace contextRef="#ctx0" brushRef="#br0" timeOffset="549.478">1300 360,'-13'2,"1"1,-1 0,1 1,0 0,0 1,0 0,0 1,1 1,0-1,0 2,-8 7,7-7,0 0,1 0,-1 1,2 0,-1 1,1 0,1 1,0 0,0 0,1 1,1 0,0 1,0-1,1 1,1 0,0 1,1-1,0 4,4-14,1-1,-1 1,0 0,1-1,0 1,0 0,0-1,0 1,0-1,0 1,1-1,-1 0,1 1,-1-1,1 0,0 0,0 0,0 0,0-1,0 1,1-1,-1 1,0-1,1 1,-1-1,1 0,0 0,-1-1,1 1,-1 0,1-1,0 0,0 1,-1-1,1 0,0-1,0 1,-1 0,1-1,0 1,-1-1,1 0,0 0,-1 0,1 0,-1 0,0-1,1 1,-1-1,2-1,143-112,-98 74,-26 21,0 0,2 1,0 1,1 2,1 0,1 1,-26 14,0 0,0-1,0 1,0 0,0 0,0 0,0 0,0 1,1-1,-1 0,0 1,0 0,1-1,-1 1,0 0,0 0,1 0,-1 1,0-1,0 0,1 1,-1 0,0-1,0 1,0 0,0 0,0 0,0 0,0 1,0-1,0 0,-1 1,1 0,0-1,-1 1,1 0,-1 0,0-1,0 1,0 0,0 0,0 1,0-1,0 0,0 0,-1 0,1 0,-1 1,-1 221,-2-167,-2-1,-2 0,-2 0,-3-1,-3-1,-13 31,20-59,-1-1,-2 0,-1 0,-1-1,0-1,-2 0,-1-1,-2 1,16-20,0-1,-1 1,1-1,0 1,-1-1,0 0,0 0,1 0,-1 0,0-1,0 1,-1-1,1 0,0 0,0 0,-1 0,1 0,0-1,-1 0,1 1,-1-1,1-1,0 1,-1 0,1-1,-1 0,1 1,0-1,0 0,-1-1,1 1,0-1,0 1,0-1,1 0,-1 0,0 0,1-1,-1 1,1-1,0 1,0-1,0 0,0 1,0-1,0 0,0-3,-3-11,1 0,1 0,1 0,0-1,1 1,1 0,1-1,0 1,2 0,0-1,0 1,4-7,0 3,1 0,1 1,0 0,2 0,0 1,1 1,1-1,12-10,-4 4</inkml:trace>
  <inkml:trace contextRef="#ctx0" brushRef="#br0" timeOffset="1470.264">2005 21,'2'29,"-1"-1,-1 1,-2 0,-1-1,-1 0,-5 19,7-37,-7 31,-1-1,-3-1,0 0,-3-1,-1-1,-2 0,-2-1,-1-1,-1-1,-2-1,-3 1,9-17,19-17,0-1,0 1,0 0,0 0,0-1,0 1,0 0,0 0,0-1,0 1,0 0,0 0,0 0,0-1,0 1,0 0,0 0,-1-1,1 1,0 0,0 0,0-1,0 1,0 0,0 0,-1 0,1-1,0 1,0 0,0 0,-1 0,1 0,0 0,0 0,0-1,-1 1,1 0,0 0,0 0,-1 0,1 0,0 0,7-14,1-1</inkml:trace>
  <inkml:trace contextRef="#ctx0" brushRef="#br0" timeOffset="1937.891">1892 417,'39'106,"-37"-103,1 0,-1 0,1-1,-1 1,1 0,0-1,0 0,0 0,0 0,0 0,0 0,1-1,-1 1,1-1,-1 0,1 0,0 0,-1-1,1 1,0-1,-1 0,1 0,0 0,0 0,-1-1,1 1,0-1,-1 0,1 0,16-8,-1-1,0 0,-1-1,0-1,-1 0,0-2,-1 0,0-1,-1 0,-1-1,-1-1,0 0,-1-1,8-16,8-16,-2 0,-3-2,-1-1,6-29,-21 61,3-3,-11 35,-10 41,9-47,-17 75,3 0,3 2,4-1,2 60,9 17,8-147,-4-16</inkml:trace>
  <inkml:trace contextRef="#ctx0" brushRef="#br0" timeOffset="3252.445">2682 360,'-154'275,"123"-227,93-135,-45 66,0 0,1 1,2 1,-1 1,2 0,1 2,0 1,1 0,24-11,-41 23,0 0,0 0,0 1,0 0,1 0,-1 0,1 1,-1 0,1 0,0 0,-1 1,1 0,0 1,-1-1,1 1,3 1,-11-1,1 0,0 1,0-1,0 0,-1 0,1 0,-1 0,1 0,-1 0,1 0,-1 0,0 0,1 0,-1 0,0 0,0 0,0-1,1 1,-1 0,0-1,0 1,0 0,0-1,0 1,0-1,-1 0,1 1,0-1,0 0,0 1,0-1,0 0,0 0,-1 0,1 0,0 0,0 0,0-1,0 1,0 0,-1-1,0 2,-10 2,1 1,0 0,0 1,0 0,0 0,1 2,0-1,0 1,1 0,0 1,0 0,1 1,0 0,0 0,-1 3,9-9,-1-1,1 1,0 0,1-1,-1 1,0-1,1 1,-1-1,1 1,0-1,0 1,0-1,0 0,0 1,0-1,1 0,-1 0,1 0,0 0,0 0,-1 0,1 0,0-1,0 1,1-1,-1 1,0-1,0 0,2 1,12 11,95 90,-81-97,-21-13</inkml:trace>
  <inkml:trace contextRef="#ctx0" brushRef="#br0" timeOffset="3718.578">2739 191,'5'-5,"1"3,-5 2,-2 6,-2 7,-4 1,-2 3,1 3,-3 3,1 3,-4-3,2-1,2 0,-2-2,7-6,3-5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611 479,'-7'-4,"-3"-5,-1 1,0 0,-1 0,0 1,0 1,-1 0,1 1,-1 0,0 1,-1 1,1 0,-1 0,1 2,-1 0,0 0,-4 1,-17 8,2 1,0 2,0 2,1 0,-24 15,54-28,0 1,0-1,0 0,0 1,1-1,-1 1,0 0,0-1,1 1,-1 0,0 0,1 0,-1 1,1-1,-1 0,1 0,0 1,-1-1,1 1,0-1,0 1,0 0,0-1,1 1,-1 0,0 0,1-1,-1 1,1 0,-1 0,1 0,0 0,0 0,0 0,0-1,0 1,0 0,1 0,-1 0,0 0,1 0,0-1,-1 1,1 0,0 0,0-1,0 1,0-1,0 1,0-1,2 2,2 1,1 0,0 0,0 0,1-1,-1 0,1 0,0 0,0-1,0 0,0-1,0 1,0-1,0-1,0 1,0-1,2-1,64 13,-72-12,1 0,-1 0,0 1,0-1,1 1,-1-1,0 1,0-1,1 1,-1 0,0 0,0-1,0 1,0 0,0 0,0 0,-1 0,1 0,0 0,0 1,-1-1,1 0,0 0,-1 0,0 1,1-1,-1 0,0 1,1-1,-1 0,0 1,0-1,0 0,0 1,0-1,0 0,-1 1,1-1,0 0,-1 1,1-1,-1 0,1 0,-1 0,0 1,1-1,-1 0,0 0,0 0,0 0,0 0,-56 54,51-50,-37 29,1 2,2 2,1 2,3 1,-19 27,52-63,0 0,1 1,-1-1,1 1,0-1,0 1,1-1,0 1,0 0,0 0,1 0,0 0,0 0,0-1,1 1,-1 0,2 0,-1 0,0-1,1 1,0-1,1 1,-1-1,1 0,0 0,0 0,1 0,-1 0,1-1,0 0,0 1,1-2,-1 1,1 0,0-1,0 0,0 0,0 0,1-1,-1 0,1 0,3 1,-2-1,1 0,-1 0,1 0,0-1,0 0,-1-1,1 1,0-2,0 1,0-1,0 0,-1-1,1 0,0 0,-1 0,1-1,-1 0,0-1,6-4,6-4</inkml:trace>
  <inkml:trace contextRef="#ctx0" brushRef="#br0" timeOffset="299.442">385 1,'-21'21,"1"2,2 1,0 1,1 0,1 1,2 1,1 0,0 1,3 0,-1 2,-3 10,2 1,2 1,1-1,2 1,2 1,2-1,2 1,2-1,1 1,4 12,10 89,-6 1,-6-1,-8 29,2-149,0 1,-2-1,-1 1,0-2,-2 1,-1 0,-1-1,-11 21,10-26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0 123,'11'299,"-8"-276,-2 6,2-1,0 0,2 0,1 0,1 0,2-1,1 0,0-1,2 0,1-1,1 0,2-1,2 3,-16-25,0 1,0-1,0 0,1-1,-1 1,0 0,1-1,-1 1,1-1,0 0,-1 0,1 0,0 0,0 0,-1 0,1-1,0 0,0 1,0-1,0 0,0 0,0-1,0 1,-1-1,1 1,0-1,0 0,-1 0,1 0,0 0,-1-1,1 1,1-2,66-70,47-113,-70 129,-45 58,0 0,-1 0,1 0,0 1,0-1,-1 0,1 1,-1 0,1-1,-1 1,0 0,0 0,1 0,-1 0,-1 0,1 0,0 0,0 0,-1 0,1 0,-1 0,0 0,1 0,-1 1,0 0,0 0,10 43,-8-34,0 0,0-1,1 0,1 1,0-1,0 0,1-1,0 1,1-1,0 0,1 0,0-1,1 1,-3-5,0 1,0-1,1 1,0-2,0 1,0-1,0 1,1-2,0 1,-1-1,1 0,1 0,-1-1,0 0,1-1,-1 1,1-1,-1-1,1 1,-1-1,1-1,0 1,-1-1,1-1,-1 1,0-1,1-1,-1 1,0-1,0 0,-1-1,1 0,-1 0,2-1,20-24,-2-2,-1 0,-1-2,-2-1,-2 0,-1-2,-1 0,-2-1,-2-1,-1 0,-2-1,-2 0,-1 0,-3-1,0 0,-3 0,-2-7,1 37,-1 1,0-1,0 0,-1 1,-1-1,0 1,0-1,-1 1,0 0,0 0,-4-7,-15 4,15 18</inkml:trace>
  <inkml:trace contextRef="#ctx0" brushRef="#br0" timeOffset="3784.953">1213 660,'0'-5,"0"3,0 7,0 7,0 7,0 5,0 2,-4-2,-3-1,1 1,2 0,-5 2,1 1,0 0,3-9,1-7</inkml:trace>
  <inkml:trace contextRef="#ctx0" brushRef="#br0" timeOffset="8016.585">1129 970,'0'5,"5"1,6 0,6-1,5-2,4-1,2-1,1 0,0-1,1 0,-6-5,-1-2,0 1,0 1,-8 2,-6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5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1 379,'15'6,"1"-2,0 1,0-2,0 0,1-1,-1 0,1-1,-1-1,1-1,-1-1,1 0,-1-1,11-3,76-6,-3 0,-98 11,-1 0,0 1,0-1,0 0,0 1,1-1,-1 1,0-1,1 1,-1 0,0-1,1 1,-1 0,0 0,1 0,-1 0,0 0,1 0,-1 1,1-1,-1 0,0 1,0-1,1 0,-1 1,0 0,0-1,1 1,-1 0,0 0,0 0,0-1,0 1,0 0,0 0,0 2,-7 7</inkml:trace>
  <inkml:trace contextRef="#ctx0" brushRef="#br0" timeOffset="261.512">1 634,'43'14,"24"0,5-2,-4-4,-10-2,-10-3,-7-7,-7-2,-4 0,-2 0,-7 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14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793 452,'-3'40,"-1"0,-2 0,-2-1,-7 19,5-19,0-3,-3-2,0 1,-2-2,-2 0,-1-1,-1-1,-6 6,24-38,1 1,0 0,0 0,-1 0,1-1,0 1,-1 0,1 0,0 0,-1 0,1 0,0 0,-1 0,1 0,0-1,-1 1,1 0,0 0,0 1,-1-1,1 0,16-38,9-4,1 1,1 1,3 1,26-26,21-28,26-36,-100 124,1 1,0-1,1 1,-1 0,1 0,0 0,0 1,0 0,0 0,1 0,-1 0,1 1,0 0,0 0,3 0,-7 3,0 1,0 0,0 0,-1 0,1 0,0 0,-1 0,1 0,-1 0,1 1,-1-1,0 0,0 1,0-1,-1 1,1 0,0-1,-1 1,0-1,0 1,0 0,0-1,0 1,0 0,-1 1,1 0,-29 173,32-43,-2-133,0 0,0-1,0 1,0 0,0 0,0-1,0 1,0-1,0 1,1-1,-1 1,0-1,0 0,0 1,1-1,-1 0,0 0,0 0,1 0,-1 0,0 0,0-1,1 1,-1 0,0 0,0-1,0 1,1-1,-1 1,0-1,0 0,0 1,0-1,0 0,0 0,0 0,0 0,0 0,-1 0,1 0,0 0,-1 0,1 0,0 0,-1 0,0 0,1 0,-1-1,0 1,1 0,-1-2,195-200,-87 110,-107 92,0 1,-1-1,1 1,0-1,0 1,0-1,0 1,0 0,0-1,0 1,0 0,0 0,0 0,0 0,0-1,0 1,0 1,0-1,0 0,0 0,0 0,0 1,0-1,0 0,0 1,-1-1,1 1,0-1,0 1,0-1,0 1,-1-1,1 1,0 0,-1 0,1-1,0 1,-1 0,1 0,-1 0,1 0,-1 0,1 0,-1-1,0 1,0 0,1 0,-1 0,0 0,0 0,0 0,0 0,0 0,0 0,0 0,-1 0,1 1,-7 60,-59 128,64-188,1 0,-1 0,1 0,0 0,0 0,0 0,0 0,0 1,1-1,-1 0,0 1,1-1,0 0,0 1,0-1,0 1,0-1,0 0,0 1,1-1,-1 1,1-1,0 0,0 0,0 1,0-1,0 0,0 0,1 0,-1 0,1 0,-1 0,1-1,0 1,-1 0,1-1,0 1,0-1,0 0,0 0,1 0,-1 0,0 0,0 0,1 0,0 0,13-4</inkml:trace>
  <inkml:trace contextRef="#ctx0" brushRef="#br0" timeOffset="584.411">1950 509,'-36'13,"0"2,1 1,1 2,1 2,0 1,1 1,2 2,-17 16,-1 33,47-71,1 0,-1 0,0 0,0-1,1 1,-1 0,1 0,0 0,-1 0,1 0,0 0,0 0,0 1,1-1,-1 0,0 0,1 0,-1-1,1 1,0 0,0 0,-1 0,1 0,0 0,1-1,-1 1,0-1,0 1,1-1,-1 1,1-1,-1 0,1 1,0-1,-1 0,1 0,0 0,0 0,0-1,1 1,6 0,0-1,0-1,0 1,0-1,0-1,0 0,0 0,0-1,-1 0,1 0,-1-1,0 0,0-1,0 0,-1 0,1 0,-1-1,0-1,0 2,165-133,-42 30,-129 107,0-1,0 1,0 0,1 0,-1 0,1 0,-1 0,0 1,1-1,0 0,-1 1,1-1,-1 1,1-1,0 1,-1 0,1 0,0 0,-1 0,1 0,0 0,-1 0,1 0,0 1,-1-1,1 1,0-1,-1 1,1-1,-1 1,1 0,-1 0,0 0,1 0,-1 0,0 0,0 0,1 1,-1-1,0 0,0 1,0-1,-1 0,1 1,0 0,0-1,-1 1,1-1,-1 1,1 0,-1-1,0 1,0 0,0-1,0 1,0 0,0-1,2 22,-2 0,0 0,-2 1,-1-2,0 1,-4 8,-7 65,11-32,-3 0,-3 0,-3-1,-3 0,-2-1,-16 33,28-81,-2-1,1 0,-2-1,0 0,0 0,-1-1,-1 0,0 0,0-1,-1 0,0-1,-1 0,0-1,0 0,-1-1,0-1,-11 5,22-10,-1 0,0-1,1 1,-1 0,0-1,0 0,1 0,-1 0,0 0,0 0,1 0,-1-1,0 1,0-1,1 0,-1 0,0 0,1 0,-1 0,1 0,0-1,-1 1,1-1,0 0,0 0,0 0,0 0,0 0,0 0,1 0,-1-1,1 1,0 0,-1-1,1 0,0 1,0-1,1 0,-1 1,0-1,1 0,0 1,0-3,-2-8,1 1,1-1,0 0,1 1,0-1,1 1,0-1,1 1,1-3,6-5,0 0,1 1,2 0,-1 1,2 0,0 1,2 0,-1 2,2 0,4-3,14-15,68-57,-84 77</inkml:trace>
  <inkml:trace contextRef="#ctx0" brushRef="#br0" timeOffset="1231.208">2571 114,'21'48,"-20"-45,1 31,-2-1,-1 1,-1 0,-2 0,-2-1,-1 0,-1 0,-2-1,-1 0,-13 26,-4 8,-2-2,-4-1,-14 17,-1 16,49-96,0 0,-1 0,1 1,0-1,-1 0,1 1,0-1,-1 1,1-1,0 0,0 1,-1-1,1 1,0-1,0 0,0 1,0-1,-1 1,1-1,0 1,0-1,0 1,0-1,0 1,0-1,0 1,0-1,1 0,-1 1,0-1,0 1,0-1,0 1,1-1,-1 1,0-1,0 0,1 1,-1-1,0 0,1 1,-1-1,0 0,1 1,-1-1,0 0,1 0,-1 1,1-1,-1 0,1 0,-1 0,0 0,1 1,-1-1,1 0,-1 0,1 0,-1 0,1 0,-1 0,1 0,-1 0,1-1,-1 1,1 0,-1 0,0 0,1 0,0-1,8-7</inkml:trace>
  <inkml:trace contextRef="#ctx0" brushRef="#br0" timeOffset="1781.682">2486 622,'2'3,"0"1,1-1,0 0,-1 1,1-1,0-1,0 1,1 0,-1-1,1 1,-1-1,1 0,0 0,0-1,0 1,0-1,0 0,0 0,0 0,0 0,0-1,0 0,1 0,-1 0,0 0,0 0,0-1,0 0,1 0,-1 0,0 0,-1-1,1 0,0 0,0 0,0 0,12-9,0 0,-1-1,-1 0,0-1,-1-1,0 0,-1 0,-1-2,0 1,4-11,16-18,138-200,-129 183,-60 83,-2 18,2 1,1 0,2 2,3 0,1 0,2 2,2-1,2 1,1 0,3 1,2-1,2 3,-1-26,0-8,0 0,0 0,1 0,1 1,1-1,0 0,0-1,4 9,-2-16,-1-6</inkml:trace>
  <inkml:trace contextRef="#ctx0" brushRef="#br0" timeOffset="2117.557">3192 509,'-10'33,"-2"26,-1 8,4-3,2-8,2-8,3-8,1-6,-4-8,-1-14,5-9,3-4</inkml:trace>
  <inkml:trace contextRef="#ctx0" brushRef="#br0" timeOffset="2485.373">3502 536,'-65'46,"33"-26,1 1,1 2,1 1,2 2,-14 15,39-40,1 0,-1 1,1-1,-1 0,1 1,-1-1,1 1,0 0,0-1,0 1,0 0,0 0,0 0,0-1,1 1,-1 0,0 0,1 0,0 0,-1 0,1 0,0 0,0 0,0 1,1-1,-1 0,0 0,1 0,-1 0,1-1,0 1,0 0,-1 0,1 0,0 0,1-1,-1 1,0 0,0-1,1 1,-1-1,1 0,-1 1,1-1,0 0,-1 0,1 0,0 0,0 0,0 0,0-1,0 1,19 7,-16-7,0 0,0 1,0 0,0 0,0 0,-1 0,1 1,-1 0,0 0,1 0,-1 1,-1-1,1 1,0 0,-1 0,0 0,0 0,44 62,-32-57</inkml:trace>
  <inkml:trace contextRef="#ctx0" brushRef="#br0" timeOffset="3230.486">3982 1,'-122'447,"-40"-124,161-321,-1-1,1 1,0-1,0 1,0 0,0 0,0-1,0 1,1 0,-1 0,0 0,1 0,0 0,-1 0,1 0,0 0,0 0,0 0,0 0,1 0,-1 0,0 0,1 0,-1 0,1 0,0 0,0 0,0-1,0 1,0 0,0 0,0-1,0 1,1-1,-1 1,1-1,-1 0,1 1,-1-1,1 0,0 0,0 0,0 0,-1-1,1 1,0 0,0-1,0 1,2-1,213-1,-204 1,19-1,-1 1,1 1,-1 2,0 1,20 5,-32-3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23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397 367,'15'-23,"-35"18,-39 25,2 4,1 1,-40 26,65-37,-39 31,70-43,0 1,1 0,-1-1,1 1,0-1,-1 1,1-1,0 1,1-1,-1 1,0-1,1 0,0 0,-1 0,1 0,0 0,0 0,0 0,0-1,0 1,0-1,1 1,-1-1,0 0,1 0,-1 0,1 0,0 0,-1 0,1-1,-1 0,1 1,0-1,-1 0,3 0,4 3,83 10,-80-13,-1 0,0 1,0 1,0 0,0 0,0 1,-1 0,1 1,6 4,-16-8,1 1,-1 0,0-1,0 1,0 0,0 0,0 0,0 0,0 0,0 0,0 0,-1 0,1 0,0 1,-1-1,1 0,-1 0,1 1,-1-1,0 0,1 1,-1-1,0 0,0 1,0-1,0 0,0 1,0-1,-1 0,1 1,0-1,-1 0,1 1,-1-1,1 0,-1 0,1 1,-1-1,0 0,0 0,0 0,1 0,-1 0,0 0,-1 0,-51 45,49-43,-211 156,212-157,0 1,-1 0,1 0,0 1,1-1,-1 1,1-1,-1 1,1 0,0 0,0 0,1 0,-1 0,1 0,0 0,0 1,0-1,1 0,0 1,-1-1,1 0,1 1,-1-1,1 0,0 1,0-1,0 0,0 0,1 1,-1-1,1-1,0 1,1 0,-1 0,1-1,-1 1,1-1,0 0,0 0,3 2,2 0,-1 0,2 0,-1-1,0 0,1 0,0-1,0-1,0 1,0-1,0-1,0 0,1 0,-1-1,0 0,0 0,1-1,-1 0,0-1,0 0,0-1,0 0,0 0,-1 0,1-1,-1-1,0 0,3-2,4-9</inkml:trace>
  <inkml:trace contextRef="#ctx0" brushRef="#br0" timeOffset="279.989">369 1,'-45'272,"34"-176,-57 519,56-527,-4 24,4 0,5 36,18-75,-4-55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30,'0'-1,"-1"0,1 0,0 0,0 0,0 0,-1 1,1-1,0 0,0 0,0 0,0 0,1 0,-1 0,0 0,0 0,0 0,1 1,-1-1,1 0,-1 0,0 0,1 0,-1 1,1-1,0 0,-1 1,1-1,0 0,-1 1,1-1,0 1,0-1,-1 1,1-1,0 1,0-1,0 1,0 0,0 0,-1-1,1 1,0 0,0 0,0 0,0 0,0 0,0 0,0 0,0 0,0 1,0-1,-1 0,1 0,0 1,0-1,0 1,0-1,-1 1,1-1,0 1,0-1,-1 1,1 0,0-1,-1 1,1 0,4 12,0 0,-2 1,1-1,-2 1,1 0,-2-1,0 1,-1 0,0 0,-2 11,1 3,-28 172,-1 55,30-250,5 64,-5-67,1-1,-1 1,0 0,1-1,-1 1,1-1,0 1,-1-1,1 1,0-1,0 0,0 1,0-1,0 0,0 0,0 1,1-1,-1 0,0 0,1 0,-1-1,1 1,-1 0,1-1,-1 1,1 0,-1-1,1 0,-1 1,1-1,0 0,-1 0,1 0,0 0,-1 0,1 0,0 0,0-1,5-2,0 0,0-1,0 0,-1 0,1 0,-1-1,0 0,0-1,-1 1,0-1,5-6,3-2,168-192,-92 100,-89 105,1 0,-1 1,0-1,1 0,-1 0,1 1,-1-1,1 0,0 1,-1-1,1 1,0-1,-1 0,1 1,0 0,0-1,-1 1,1-1,0 1,0 0,0 0,-1-1,1 1,0 0,0 0,0 0,0 0,0 0,0 0,-1 0,1 0,0 0,0 1,0-1,0 0,-1 0,1 1,0-1,0 1,0-1,-1 0,1 1,0 0,-1-1,1 1,0-1,-1 1,1 0,-1-1,1 1,-1 0,1 0,-1-1,0 1,1 0,-1 0,0 0,0 0,0-1,1 1,-1 1,4 58,-4-55,0 22,-2-11,0-1,1 0,1 0,1 1,0-1,0 0,2 1,0-1,1-1,0 1,1 0,1-1,0 0,1 0,1-1,0 0,0 0,1-1,3 2,-8-9,0 0,1-1,0 1,0-1,0 0,0-1,1 1,-1-1,1 0,0 0,0-1,0 0,0 0,0 0,0-1,1 0,-1 0,1 0,-1-1,0 0,1 0,-1-1,1 0,-1 0,0 0,0-1,1 0,-1 0,0-1,-1 0,1 0,0 0,-1 0,2-2,15-18,-2 0,-1-1,-1-1,-1-1,-1 0,10-24,5-6,4-6,-2-2,-3-1,12-43,-42 107,5-10,-1 0,-1 0,0 0,0-1,-1 1,-1-1,0 0,0 0,-1 1,-1-11,0 21,1 1,0-1,0 1,-1-1,1 1,0 0,0-1,-1 1,1 0,-1-1,1 1,0 0,-1 0,1-1,0 1,-1 0,1 0,-1 0,1-1,-1 1,1 0,-1 0,1 0,0 0,-1 0,1 0,-1 0,1 0,-1 0,1 0,-1 0,1 0,-1 1,1-1,0 0,-1 0,1 0,-1 0,1 1,0-1,-1 0,1 1,-1-1,1 0,0 0,-1 1,1-1,0 1,0-1,-1 0,1 1,0-1,0 1,0-1,0 0,-1 1,1-1,0 1,0-1,0 1,0-1,0 1,-3 2,-7 10</inkml:trace>
  <inkml:trace contextRef="#ctx0" brushRef="#br0" timeOffset="535.493">1216 538,'1'30,"-2"0,-1 0,-1 0,-1 0,-2 0,-6 16,8-35,-15 70,19-79,0 0,0 0,0 0,0 0,1 0,-1 0,0 0,1 0,0-1,-1 1,1 0,0 0,0 0,0-1,0 1,0 0,0-1,0 1,1-1,-1 0,0 1,1-1,-1 0,1 0,0 0,-1 0,1 0,0 0,0 0,0 0,-1-1,1 1,0-1,0 0,0 1,0-1,0 0,1 0,83-15,-70 16</inkml:trace>
  <inkml:trace contextRef="#ctx0" brushRef="#br0" timeOffset="5286.648">1526 764,'-4'4,"-3"8,1 5,2 5,0 3,2 3,1 1,0 0,1 1,1-1,-1 0,0-10,0-8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87,'39'-10,"26"-3,8 1,-4 2,-10 3,-14-2,-10 0,-6 3,-3 1,-2 2,1 1,0 2,-4 4,-5 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3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0,'-10'43,"-3"24,1 6,2-6,3-9,3-9,1-8,3-7,0-4,0-2,1-2,-1 1,0-1,6-4,0-1,1-4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4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136 158,'-25'55,"5"-16,3 1,0 1,3 0,2 1,1 0,-4 36,14-71,-1 1,1 0,0-1,1 1,0 0,0 0,1-1,0 1,0 0,1-1,0 1,0-1,1 0,0 0,0 0,1 0,0 0,0 0,0-1,1 0,0 0,0 0,0-1,1 0,0 0,0 0,0 0,1-1,0 0,-1-1,1 1,1-1,-1-1,8 2,-3-2,1 0,0-2,-1 1,1-2,0 0,0 0,-1-1,1-1,-1 0,0 0,0-2,0 1,0-1,-1-1,0 0,0-1,0 0,-1-1,0 0,0 0,-1-2,24-22,-1-1,-1-2,-2-1,-2-2,-1 0,9-23,-71 134,34-68,0 0,0 1,1-1,0 0,0 1,1-1,-1 1,1-1,0 1,1 0,-1-1,1 0,0 1,0-1,1 1,0-1,0 0,0 0,0 0,1 0,0 0,0-1,0 1,1-1,-1 0,1 0,0 0,0 0,1-1,-1 0,1 0,0 0,-1 0,1-1,3 1,4 1,0-1,0-1,1 0,-1-1,0-1,1 0,-1 0,1-1,-1-1,1 0,-1 0,0-1,0-1,0 0,-1-1,1 0,-1-1,0 0,-1-1,1 0,-1 0,-1-1,3-3,26-25,-1-2,-3-1,-1-2,25-40,-52 72,15-21,-1-1,-1 0,-1-2,-2 0,-2-1,7-25,-20 58,1 0,-1-1,0 0,-1 1,1-1,0 1,0-1,-1 0,1 0,-1 1,1-1,-1 0,0 0,1 0,-1 1,0-1,0 0,-1 0,1 0,0 1,-1-1,1 0,-1 0,1 0,-1 1,0-1,1 1,-1-1,0 0,0 1,-1-1,1 1,0 0,0-1,-1 1,1 0,0 0,-1 0,1 0,-1 0,0 0,1 0,-1 1,0-1,0 0,1 1,-1-1,0 1,0 0,0 0,1 0,-1 0,0 0,0 0,0 0,1 0,-1 1,0-1,-20 10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4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1,'-107'193,"78"-131,6 7,23-67,0-1,0 1,0 0,0 0,0 0,1-1,-1 1,1 0,-1 0,1-1,0 1,0 0,-1-1,1 1,0-1,1 1,-1-1,0 1,0-1,0 0,1 0,-1 1,1-1,-1 0,1 0,-1-1,1 1,0 0,0 0,-1-1,1 1,0-1,0 1,-1-1,1 0,0 0,0 0,131 0,-120-1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5,'32'-1,"-24"0,-1 0,1 0,-1 1,1 0,-1 0,1 1,0 0,-1 0,1 1,-1 0,0 0,0 0,0 1,6 4,-11-6,-1 1,0-1,-1 0,1 1,0 0,0-1,-1 1,1 0,-1-1,1 1,-1 0,0-1,0 1,1 0,-1 0,0-1,-1 1,1 0,0 0,0-1,-1 1,1 0,-1-1,0 1,1 0,-1-1,0 1,0-1,0 1,0-1,0 0,0 1,-1-1,1 0,-1 1,-47 45,39-39,4-4,0 0,0 0,0 1,1 0,-1 0,1 1,0-1,1 1,0 0,0 1,0-1,-2 5,7-9,0 0,1 0,-1 0,0-1,1 1,-1 0,1-1,0 1,0-1,-1 0,1 1,0-1,0 0,0 0,0 0,0 0,1-1,-1 1,0-1,0 1,0-1,1 0,-1 1,0-1,0 0,1-1,-1 1,0 0,0-1,2 0,113-26,-91 16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42,'39'4,"26"3,8-6,-5-2,-8-2,-10 0,-9-4,-6-1,-4 1,-4 1,0 2,-5-3,-7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53,'38'4,"32"-2,14-2,-3-6,-10-2,-13 0,-11 2,-8-3,-7 0,-4 2,-6 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5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1,'274'430,"-256"-399,-1 1,-1 1,-2 1,-2 0,0 0,-3 1,-1 0,0 7,-7-24,-1 0,-1 0,0-1,-1 1,-1 0,-1-1,-1 0,0 0,-1 0,-1 0,0-1,-1 0,-1-1,-1 0,0 0,-1-1,0 0,-1-1,-1 0,0-1,0-1,-2 0,1-1,-1 0,-9 4,-1-1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0 451,'39'5,"26"2,8-1,-4-1,-9-2,-10 0,-14-7,-7-2,-10 0</inkml:trace>
  <inkml:trace contextRef="#ctx0" brushRef="#br0" timeOffset="195.636">254 254,'-14'38,"-10"23,-1 5,4-3,6-8,0-13,3-9,4-6,2-6</inkml:trace>
  <inkml:trace contextRef="#ctx0" brushRef="#br0" timeOffset="678.236">763 0,'-3'64,"-2"0,-3 0,-3-1,-3-1,-2 0,-18 41,-8 41,41-141,0-1,0 0,0 1,0-1,1 0,0 1,-1-1,1 1,0-1,0 1,0-1,0 1,1-1,-1 1,1-1,-1 0,1 1,0-1,0 0,0 1,0-1,0 0,1 0,-1 0,1 0,-1 0,1 0,0-1,0 1,0 0,0-1,0 0,0 1,0-1,0 0,0 0,1 0,-1 0,0 0,1-1,-1 1,1-1,-1 1,0-1,1 0,-1 0,1 0,-1-1,1 1,-1 0,2-1,232-56,-212 56</inkml:trace>
  <inkml:trace contextRef="#ctx0" brushRef="#br0" timeOffset="1161.838">1158 537,'23'-8,"2"2,-1 1,1 1,-1 2,1 0,18 1,-41 1,0-1,0 1,1 0,-1 0,0 0,1 1,-1-1,0 0,0 1,1-1,-1 1,0 0,0 0,0 0,0 0,0 0,0 0,0 1,0-1,-1 0,1 1,0 0,-1-1,1 1,-1 0,0 0,1 0,-1 0,0 0,0 0,0 0,-1 0,1 0,0 0,-1 1,1-1,-1 0,0 0,0 1,0-1,0 0,0 1,-1-1,1 0,0 0,-1 1,0-1,0 0,1 0,-1 0,-2 2,-113 126,115-129,1 0,-1 0,1 0,-1 1,1-1,0 0,-1 0,1 0,0 1,0-1,0 0,0 1,0-1,0 0,1 0,-1 0,0 1,0-1,1 0,-1 0,1 0,-1 1,1-1,0 0,-1 0,1 0,0 0,0 0,0 0,0-1,0 1,0 0,0 0,0 0,0-1,0 1,0-1,0 1,0-1,0 1,1-1,-1 0,0 1,0-1,1 0,-1 0,1 0,63 4,47-43,-96 31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3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1,'-28'23,"1"1,1 1,1 2,2 0,0 2,2 0,-4 11,24-40,-26 41,2 0,2 1,1 2,3 0,1 1,2 1,3 0,1 1,3 1,1 0,3 0,3-38,1 1,1-1,0 1,0-1,1 1,0-1,1 1,0-1,1 0,0 0,0 0,1 0,0 0,1-1,0 0,1 0,0 0,0 0,1-1,0 0,0-1,1 0,0 0,0 0,1-1,0 0,0-1,0 0,0 0,1-1,0 0,2-1,-1 0,1 0,-1-2,1 1,-1-1,1-1,0 0,-1-1,1 0,0-1,-1 0,5-2,8-3</inkml:trace>
  <inkml:trace contextRef="#ctx0" brushRef="#br0" timeOffset="456.163">796 142,'-53'212,"-55"175,98-363,-14 61,24-83,0 0,0 1,1-1,-1 0,0 1,1-1,0 0,-1 0,1 0,0 0,0 0,0 0,0 0,1 0,-1 0,1 0,-1 0,1-1,-1 1,1-1,0 1,0-1,0 1,0-1,0 0,0 0,0 0,0 0,0-1,0 1,0 0,1-1,-1 0,0 1,2-1,15 1,0 0,0-1,0 0,0-2,-1-1,1 0,0-1,-1-1,0-1,8-3,30-8,-33 11,-3 3</inkml:trace>
  <inkml:trace contextRef="#ctx0" brushRef="#br0" timeOffset="718.173">1191 735,'0'33,"0"16,0 5,5-7,1-12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0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565 656,'45'-61,"-12"15,1 2,2 1,2 1,31-24,74-53,-141 118,-1-1,0 0,1 1,0 0,-1-1,1 1,0 0,0 0,0 0,0 0,0 0,0 0,0 0,0 1,0-1,0 1,0-1,0 1,0 0,0 0,1 0,-1 0,0 0,0 1,0-1,0 1,0-1,0 1,0 0,0-1,0 1,0 0,0 1,0-1,0 0,-1 0,1 1,-1-1,1 1,0 0,1 7,-1 0,1 0,-2 0,1 1,-1-1,-1 0,0 1,0-1,-1 0,-1 8,9 87,-6-102,0 0,0 0,0 0,0 0,0 0,1 0,-1 0,0 0,1-1,0 1,-1-1,1 1,0-1,0 0,-1 1,1-1,0 0,0 0,1 0,-1-1,0 1,0 0,0-1,0 0,1 1,-1-1,0 0,0 0,1 0,-1 0,0-1,0 1,1 0,-1-1,0 0,2 0,77-39,-77 37,197-123,-182 113,48-13,-65 29,0 0,0 0,0 0,0 0,-1 0,1 0,-1 0,0 1,0-1,0 0,0 1,-1-1,1 1,-1-1,0 1,0 0,0-1,-1 1,1-1,-1 1,0-1,0 0,0 1,0-1,-1 0,1 0,-1 1,1 0,-14 41,12-38,0 0,0 1,0-1,1 1,1 0,-1 0,1 0,1 0,-1-1,1 1,1 7,4 2</inkml:trace>
  <inkml:trace contextRef="#ctx0" brushRef="#br0" timeOffset="532.008">1976 233,'-8'8,"-41"39,2 2,2 3,3 1,-12 22,27-6,27-67,0-1,-1 0,1 1,0-1,0 1,0-1,0 1,0-1,0 0,1 1,-1-1,0 1,1-1,-1 0,1 1,-1-1,1 0,0 0,-1 1,1-1,0 0,0 0,0 0,0 0,0 0,0 0,0 0,0 0,1 0,-1-1,0 1,0 0,1-1,-1 1,0-1,1 1,-1-1,1 0,-1 0,0 1,1-1,-1 0,1 0,-1-1,1 1,0 0,11-3,0 0,0-1,0-1,-1 0,1-1,-1 0,-1-1,1 0,-1 0,0-2,-1 1,0-1,1-2,12-8,239-219,-261 237,0-1,-1 1,1-1,0 1,0 0,-1 0,1-1,0 1,0 0,0 0,1 0,-1 0,0 0,0 1,1-1,-1 0,0 0,1 1,-1-1,0 1,1-1,-1 1,1 0,-1-1,1 1,-1 0,1 0,-1 0,1 0,-1 0,1 0,-1 1,1-1,-1 1,1-1,-1 1,0-1,1 1,-1 0,0-1,1 1,-1 0,0 0,0 0,0 0,0 0,0 0,0 0,0 1,0-1,0 0,0 0,-1 1,1-1,0 1,-1-1,0 0,1 1,-1 0,-11 136,0-72,-26 269,37-312,-1-1,-1 0,-1 1,-1-1,-1 0,-1-1,-1 1,-1-1,0-1,-2 1,0-1,-2-1,0 0,-1-1,-1 0,-11 11,24-28,0 0,0 0,0 0,0 0,0 0,0 0,0-1,0 1,-1 0,1-1,0 1,0-1,-1 1,1-1,0 1,-1-1,1 0,0 0,-1 0,1 0,0 0,-1 0,1 0,-1 0,1-1,0 1,0 0,-1-1,1 1,0-1,0 1,-1-1,1 0,0 0,0 1,0-1,0 0,0 0,0 0,0 0,0 0,0 0,1 0,-1-1,0 1,1 0,-1 0,1-1,-1 1,1 0,0-1,-1 1,1 0,0-1,0 0,-1-24,0 0,2 0,1 0,1 0,1 1,2-1,0 1,2 0,0 1,2 0,1 0,1 1,2-2,63-124,-71 131</inkml:trace>
  <inkml:trace contextRef="#ctx0" brushRef="#br0" timeOffset="996.155">2653 34,'5'15,"-3"18,-7 10,-2 1,-6-1,1 1,-4-2,2-4,-2-2,2-4,-2-2,2-1,-1-1,2-1,-2 1,2 0,2-5</inkml:trace>
  <inkml:trace contextRef="#ctx0" brushRef="#br0" timeOffset="1517.175">2484 514,'11'1,"1"0,0-1,-1 0,1-1,0-1,-1 0,0 0,1-1,-1-1,0 1,0-2,-1 0,0 0,1-1,-2 0,1-1,-1 0,0 0,0-1,-1 0,0-1,165-192,-112 122,34-44,-88 100,-23 34,-5 21,1 1,2 1,1 1,1 0,2 1,2 1,-4 20,-32 202,47-250,0-1,2 0,-1 0,1 1,0-1,0 0,1 0,0 0,1 0,0 0,0 0,0-1,4 6,3-5,-1-4</inkml:trace>
  <inkml:trace contextRef="#ctx0" brushRef="#br0" timeOffset="1767.209">3218 317,'-19'38,"-12"23,1 5,-1-8,6-9,2-13,5-13</inkml:trace>
  <inkml:trace contextRef="#ctx0" brushRef="#br0" timeOffset="2117.556">3387 317,'-227'150,"225"-149,-1 1,1-1,0 1,0-1,0 1,0 0,1 0,-1 0,0 0,1 0,-1 0,1 0,0 0,0 1,0-1,0 0,0 1,0-1,1 1,-1-1,1 1,0-1,-1 1,1-1,0 1,1 0,-1-1,0 1,1-1,-1 1,1-1,0 1,0-1,0 0,0 1,0-1,1 0,-1 0,1 0,-1 0,1 0,0 0,0 0,0-1,0 1,0 0,120 98,-48-46,-58-44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3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1032,'0'6,"1"1,0-1,0 1,0-1,1 0,0 0,0 0,1 0,0 0,0 0,0-1,1 1,0-1,0 0,0 0,0 0,1-1,0 1,0-1,0 0,0-1,5 3,2 1,0-1,1 0,0 0,0-1,0-1,1-1,-1 1,1-2,0 0,3-1,9-1,0-1,0-1,-1-2,1 0,-1-2,0 0,0-2,-1-1,0-1,0-1,4-4,240-160,-172 101,-3-5,-4-3,-4-4,58-79,201-276,-315 417,-28 24,-1 0,1 0,0 0,-1 0,1 0,0 1,-1-1,1 0,0 1,-1-1,1 0,0 1,-1-1,1 1,-1-1,1 0,-1 1,1 0,-1-1,1 1,-1-1,0 1,1 0,-1-1,0 1,1 0,-1-1,0 1,0 0,0-1,1 1,-1 0,0-1,0 1,0 0,0 0,0-1,-1 1,1 0,0-1,0 1,0 0,-1 0,1-1,0 1,-1-1,1 1,0 0,-51 241,42-209,-16 54,-4-2,-4-1,-3-2,-19 27,30-63,-3 0,-1-2,-2-2,-3 0,0-2,-21 15,40-40,0-1,-2-1,1-1,-2 0,0-1,0-1,-1-1,0 0,0-2,-1 0,0-1,-1-1,1-1,-1 0,0-2,1-1,-16 0,29-1,1 0,-1-1,0 1,0-1,0 0,1-1,-1 0,1 0,-1 0,1-1,0 0,0 0,0-1,0 1,0-1,1-1,0 1,0-1,0 0,0 0,1 0,0 0,0-1,0 0,-1-4,-3-13</inkml:trace>
  <inkml:trace contextRef="#ctx0" brushRef="#br0" timeOffset="598.884">1921 749,'-19'15,"0"1,1 1,2 0,-1 1,2 1,0 1,2 0,0 0,1 2,1-1,1 1,1 1,1 0,1 2,6-22,1 0,-1 0,1 0,0 0,0 0,0 0,0 0,0 0,1-1,-1 1,1 0,0 0,0 0,0 0,0-1,1 1,-1 0,1-1,-1 1,1-1,0 0,0 0,0 1,0-1,0-1,1 1,-1 0,0 0,1-1,0 1,-1-1,1 0,0 0,0 0,-1 0,1 0,2-1,4 2,0-1,1 0,-1 0,1-1,-1 0,1-1,-1 0,0 0,1-1,-1-1,3 0,-1-1,1 0,-1-1,0 0,0-1,0 0,-1 0,1-1,-2-1,1 0,-1 0,0-1,-1 0,0 0,-1-1,0 0,0 0,-1-1,0 0,-1 0,0 0,-1-1,0 1,-1-1,0 0,-1 0,0-1,-1 1,-1 0,0 0,0-3,-2 9,1 0,-1 0,0 1,-1-1,1 0,-1 1,0 0,-1 0,1 0,-1 0,0 0,0 1,0 0,-1 0,0 0,1 0,-1 1,-1-1,1 1,0 1,-1-1,0 1,1 0,-1 0,0 0,-1 1,-18-5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0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0,'386'1,"-177"28,-182-29,-3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7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46,'348'0,"-157"-27,-62 9,-123 20,-6 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29,'33'0,"26"-5,8-1,-3 0,-8 1,-8 2,-8 1,-6 1,-3 0,-3 1,-6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6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33 152,'-18'100,"11"-37,1 1,4-1,3 1,2 6,-2-64,-1 0,1 0,0 0,0 0,1 0,0-1,0 1,0 0,1-1,-1 1,1-1,1 0,-1 0,1 0,0-1,0 1,0-1,1 0,-1 0,1 0,0-1,0 0,0 0,1 0,-1 0,1-1,-1 0,1 0,0 0,0-1,0 0,0 0,0-1,0 0,0 0,0 0,0 0,0-1,0 0,0 0,0-1,0 0,-1 0,3-1,17-11,0-2,-1 0,0-2,-2 0,16-17,7-5,-43 38,-1 0,1-1,0 1,0 1,0-1,0 0,0 0,0 1,0-1,1 1,-1 0,0 0,1 0,-1 0,1 0,-1 0,1 1,0-1,-1 1,1 0,0-1,-1 1,1 1,0-1,-1 0,1 1,0-1,-1 1,1 0,-1 0,1 0,-1 0,1 0,-1 0,0 1,0-1,1 1,-1 0,0-1,-1 1,1 0,0 0,0 0,0 2,25 39,-24-36,1 0,-1 0,1-1,0 0,1 0,-1 0,1 0,0-1,1 1,-1-1,1-1,0 1,0-1,1 0,-1 0,1-1,0 0,0 0,0-1,4 2,-2-3,-1 0,1-1,-1 0,1-1,-1 0,1 0,-1 0,1-1,-1-1,0 1,0-1,0-1,-1 1,1-1,-1-1,0 1,0-1,0 0,-1-1,1 0,-1 0,-1 0,1-1,-1 0,0 0,1-4,11-15,-1-1,-2-1,-1 0,-1-1,-1 0,-2 0,-1-2,-1 1,1-23,3-16,5-107,-25 141,10 49,1 2</inkml:trace>
  <inkml:trace contextRef="#ctx0" brushRef="#br0" timeOffset="522.026">1218 575,'-51'227,"50"-225,0 1,0-1,0 1,1 0,-1-1,1 1,0 0,0 0,0-1,0 1,0 0,1-1,-1 1,1 0,0 0,-1-1,1 1,0-1,1 1,-1-1,0 0,1 1,-1-1,1 0,0 0,0 0,0 0,0 0,0 0,0-1,0 1,1-1,-1 1,1-1,-1 0,1 0,-1 0,1 0,0 0,2-1,5 1,1-1,0 0,0-1,-1 0,1-1,0 0,-1 0,1-1,-1-1,0 0,0 0,1-2,59-19,-50 21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38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2907 399,'-1'1,"1"-1,0 0,0 0,-1 1,1-1,0 0,0 1,0-1,-1 0,1 1,0-1,0 1,0-1,0 0,0 1,0-1,0 1,0-1,0 0,0 1,0-1,0 1,0-1,0 0,0 1,0-1,0 0,1 1,-1-1,0 0,0 1,0-1,1 0,-1 1,0-1,0 0,1 1,-1-1,0 0,1 0,-1 1,0-1,1 0,-1 0,0 0,1 0,-1 1,0-1,1 0,-1 0,1 0,-1 0,0 0,1 0,-1 0,1 0,-1 0,0 0,1 0,-1 0,-10 39,-28 192,28-157,3 1,4-1,6 66,-3-137,0 0,0 1,0-1,0 0,1 1,-1-1,1 0,0 0,0 0,0 0,0 1,1-2,-1 1,1 0,0 0,0 0,0-1,0 1,0-1,0 1,1-1,-1 0,1 0,0 0,-1-1,1 1,0 0,0-1,0 0,0 0,0 0,1 0,-1 0,0-1,0 1,1-1,-1 0,0 0,1 0,-1 0,0-1,0 1,1-1,-1 0,0 0,0 0,0 0,1-1,17-13,-1 0,0-1,-1-1,0 0,-2-2,0 0,-1-1,-1-1,-1 0,-1-1,7-16,0 5,24-41,-43 74,0 1,1-1,-1 0,0 0,0 1,0-1,0 1,0-1,1 1,-1-1,0 1,0 0,0-1,-1 1,1 0,0 0,0 0,0 0,0-1,-1 1,1 0,-1 1,1-1,0 0,-1 0,0 0,1 0,-1 0,0 0,1 1,-1-1,0 0,0 0,0 0,0 1,0-1,0 0,-1 0,1 0,0 1,0 1,9 38,-8-30,0 0,0 0,2 0,-1-1,1 1,0 0,1-1,1 0,-1 0,2 0,-1 0,1-1,1 0,0 0,0-1,0 0,1 0,1 0,-1-1,1-1,1 1,-6-5,0-1,0 0,0 1,0-1,0-1,0 1,0-1,0 1,0-1,1 0,-1-1,0 1,0-1,0 0,0 0,0 0,0 0,0-1,0 1,-1-1,1 0,0-1,-1 1,0 0,1-1,-1 0,0 0,1-1,70-104,-53 71,43-61,-29 46,-2-1,-2-2,-2-1,4-18,-29 65,-1 0,1 0,-1 0,-1-1,0 1,0-1,-1 0,0 1,-1-1,0 0,-1 0,0-1,-5 3,0 9</inkml:trace>
  <inkml:trace contextRef="#ctx0" brushRef="#br0" timeOffset="435.19">3980 795,'-154'303,"153"-302,0 1,0 0,0-1,0 1,0-1,1 1,-1 0,1 0,-1-1,1 1,0 0,0 0,-1 0,1-1,0 1,1 0,-1 0,0 0,0-1,1 1,-1 0,1 0,0-1,0 1,-1 0,1-1,0 1,0-1,0 1,0-1,1 0,-1 1,0-1,1 0,-1 0,1 0,-1 0,1 0,-1 0,1 0,0 0,-1-1,1 1,0-1,0 1,-1-1,1 0,0 0,0 0,0 1,-1-2,1 1,18 3,0-2,-1 0,1-1,0-1,-1-1,1-1,-1-1,14-4,-14 1</inkml:trace>
  <inkml:trace contextRef="#ctx0" brushRef="#br0" timeOffset="884.843">4177 1105,'12'-6,"1"-1,-1 1,1 1,0 0,0 1,1 1,-1 0,1 1,0 0,7 0,-20 2,1 0,-1 0,1 0,-1 0,0 1,1-1,-1 0,0 0,1 1,-1-1,0 1,0 0,1-1,-1 1,0 0,0-1,0 1,0 0,0 0,0 0,0 0,0 0,0 0,0 0,-1 1,1-1,0 0,-1 0,1 1,-1-1,1 0,-1 1,0-1,1 0,-1 1,0-1,0 0,0 1,0-1,0 1,0-1,-1 0,1 1,0-1,-1 0,1 1,-1-1,1 0,-1 0,0 1,0-1,-40 63,35-58,-42 55,47-60,0 1,1-1,-1 1,0-1,1 1,-1-1,1 1,0-1,-1 1,1-1,0 1,0 0,0-1,0 1,0 0,0-1,1 1,-1-1,0 1,1-1,-1 1,1-1,0 1,0-1,-1 1,1-1,0 0,0 1,0-1,0 0,0 0,1 0,-1 0,0 0,1 0,-1 0,0 0,1 0,-1-1,1 1,-1-1,1 1,0 0,7 0,-1 1,0-1,0-1,1 1,-1-1,1-1,-1 1,0-2,0 1,0-1,1 0,2-2,20-3,-5 2</inkml:trace>
  <inkml:trace contextRef="#ctx0" brushRef="#br0" timeOffset="-918.289">2116 908,'39'-5,"26"-6,8-1,-4 1,-9 2,-10 3,-9 3,-6 2,-9 0</inkml:trace>
  <inkml:trace contextRef="#ctx0" brushRef="#br0" timeOffset="-696.714">2399 541,'-14'43,"-10"39,-6 9,3-1,6-10,6-10,6-12,4-11,4-8,1-7,5-3,3-7</inkml:trace>
  <inkml:trace contextRef="#ctx0" brushRef="#br0" timeOffset="-2284.757">339 315,'-22'126,"8"-25,7-69,1 0,1 1,2 0,1 0,2 0,1-1,2 1,1 0,1-1,2 1,1-2,3 6,-9-33,0 0,0 1,1-1,-1 0,1 0,0 0,0 0,0-1,0 1,1-1,-1 0,1 0,0 0,0 0,0-1,0 0,0 1,1-2,-1 1,1 0,0-1,-1 0,1 0,0 0,-1-1,1 1,0-1,0 0,0-1,-1 1,1-1,0 0,0 0,-1 0,1-1,-1 0,1 0,-1 0,0 0,0-1,0 1,0-1,2-2,23-21,-2 0,-1-2,-2-1,0-1,-2-1,9-18,-3-25,-27 140,-2-46,0-1,1 0,1 1,1-1,1 0,1 0,0 0,1-1,1 1,1-1,0 0,2-1,0 0,1 0,0-1,2 0,-1-1,2 0,0-1,1-1,0 0,1 0,12 6,-22-17,0 1,0-2,1 1,-1 0,0-1,1 0,-1-1,0 1,1-1,-1 0,1 0,-1-1,1 1,-1-1,0 0,1-1,-1 1,0-1,0 0,0-1,0 1,0-1,-1 0,1 0,-1 0,0-1,0 1,0-1,0-1,10-9,-1-2,0 1,-2-2,0 1,0-2,-2 1,3-9,16-42,-4 0,-3-2,-3 0,7-60,-27 66,-17 91,10-9,2 0</inkml:trace>
  <inkml:trace contextRef="#ctx0" brushRef="#br0" timeOffset="-1914.934">1496 936,'-15'38,"-4"18,1 4,3-3,5-7,8-12,10-13,8-9,6-9,4-5,-2-7,-1-4,1 1,-3-4,-7 1</inkml:trace>
  <inkml:trace contextRef="#ctx0" brushRef="#br0" timeOffset="-1636.964">1835 1049,'-5'29,"-2"14,1 4,1 0,-3-4,-1-4,2-5,2-7</inkml:trace>
  <inkml:trace contextRef="#ctx0" brushRef="#br0" timeOffset="5232.761">4093 32,'284'-28,"-279"27,0 0,0 0,0 1,0 0,0 0,0 0,0 1,1-1,-1 1,0 0,0 1,-1-1,1 1,0 0,0 0,-1 1,1-1,-1 1,0 0,0 0,0 1,0-1,-1 1,1-1,-1 1,0 1,0-1,0 0,-1 1,1-1,-1 1,0 0,-1-1,1 3,-4 204,-25 84,52-40,1-77,8 127,-33-277,0-17,1 1,-2-1,0 0,0 1,-1-1,0 0,-1 0,0 0,-1 0,0 0,-1 0,0-1,-1 0,0 1,0-2,-1 1,0-1,-3 2,5-8,0-1,-1-1,1 1,-1 0,0-1,0 0,1 0,-1-1,0 1,0-1,0 0,1-1,-1 1,0-1,0 0,0 0,1 0,-1 0,-3-2,-41-6,-7 17,32-3</inkml:trace>
  <inkml:trace contextRef="#ctx0" brushRef="#br0" timeOffset="6282.793">451 89,'1'-3,"-1"1,1-1,-1 0,0 0,0 1,0-1,0 0,0 0,-1 1,1-1,-1 0,0 1,0-1,0 0,0 1,0-1,-1 1,1 0,-1-1,1 1,-1 0,0 0,0 0,0 0,0 0,0 1,0-1,-1 0,1 1,0 0,-1 0,1 0,-1 0,0 0,1 0,-1 0,0 1,-1-1,-7 4,0 1,0 0,1 0,0 1,0 1,0-1,0 2,1-1,0 1,0 1,1-1,0 1,1 1,-1 0,2 0,-1 0,1 1,1 0,-1 0,2 0,-1 1,2-1,-3 10,-17 129,-20 139,-52 240,59-273,34-250,0 1,0-1,1 1,0 0,0-1,1 1,-1 0,1 0,0-1,1 1,0 0,0-1,0 1,0 0,1-1,0 1,0-1,0 0,1 0,0 0,0 0,0 0,0 0,1-1,0 0,0 1,0-1,1-1,-1 1,4 2,87 12,-50-11,-1-1,1-3,0-1,43-5,-1 1,-60 2,-2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9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1270,'2'-14,"0"0,1 0,0 0,1 0,1 1,0 0,1 0,1 0,3-5,2-6,10-15,2 1,1 0,2 2,1 2,15-14,-23 27,1 0,1 1,1 1,1 1,0 1,1 1,1 1,-25 15,0-1,0 1,0-1,0 1,0-1,0 1,0 0,0 0,0-1,0 1,0 0,0 0,0 0,0 0,0 0,0 0,0 1,0-1,0 0,0 0,0 1,0-1,0 1,0-1,0 1,0-1,0 1,0-1,0 1,-1 0,1 0,0-1,0 1,-1 0,1 0,-1 0,1 0,-1 0,1 0,-1 0,1 0,-1 0,0 0,0 0,1 0,-1 0,0 0,0 0,4 58,-4-51,-3 44,1-39,1 0,1 1,0 0,0-1,1 1,1-1,0 0,1 1,3 6,-4-17,0-1,1 0,-1 0,1 0,-1 0,1 0,-1-1,1 1,0-1,0 0,0 0,0 0,0 0,0 0,0-1,0 1,0-1,0 0,1 0,-1 0,0 0,0-1,0 1,0-1,0 0,0 1,0-1,0-1,0 1,0 0,-1-1,1 0,0 1,-1-1,1 0,-1 0,0-1,0 1,0 0,1-2,13-5,119-78,72-36,-205 121,-1 1,1 0,0 0,-1-1,1 1,0 0,0 1,-1-1,1 0,0 0,0 1,0-1,0 1,0 0,0-1,0 1,0 0,0 0,0 0,0 1,0-1,0 0,0 1,0-1,0 1,-1 0,1-1,0 1,0 0,0 0,-1 0,1 1,-1-1,1 0,-1 1,1-1,-1 0,0 1,1 0,-1-1,0 1,0 0,0 0,-1-1,1 1,0 0,-1 0,1 0,-1 0,1 0,-1 0,0 0,0 1,-2 8,0 0,-1 0,0 0,-1-1,0 1,-1-1,0 0,-1-1,0 1,0-1,-1 1,0-1,0 1,1 1,0-1,0 1,1 0,1 0,0 0,1 1,0 0,11 27,3-27</inkml:trace>
  <inkml:trace contextRef="#ctx0" brushRef="#br0" timeOffset="551.473">1609 762,'-36'22,"1"0,1 2,1 2,1 1,1 2,-26 30,55-57,1-1,-1 1,0 0,0 0,1 0,-1 0,1 0,0 0,0 0,-1 0,1 0,1 1,-1-1,0 0,0 1,1-1,0 1,-1-1,1 0,0 1,0-1,0 1,0-1,1 1,-1-1,1 1,0-1,-1 0,1 1,0-1,0 0,0 0,1 0,-1 0,1 0,-1 0,1 0,-1 0,1 0,0-1,0 1,0-1,0 1,1 0,8-1,0 0,0-1,0 0,0 0,0-1,-1 0,1-1,0-1,-1 0,1 0,-1-1,0 0,0 0,0-2,-1 1,0-1,0 0,0-1,-1 0,0 0,0-1,1-2,15-9,-20 17,3-6,1 1,-1 0,2 1,-1 0,1 0,0 0,0 1,0 1,1 0,-1 0,1 1,0 0,0 0,0 1,1 1,-1 0,1 0,-1 1,0 0,1 1,2 0,-6 5,-1-1,1 1,-1 0,0 1,-1 0,0 0,0 0,0 0,-1 1,0 0,0 0,-1 0,0 0,0 0,-1 1,0-1,-1 1,0 1,0-9,7 44,-2 0,-2 0,-2 0,-4 44,1-36,-1-24,-1 1,-1 0,-1-1,-2 0,-1 0,-1-1,-1 0,-2-1,-1 0,-1 0,-7 8,-50 48,68-81,-1 1,1-1,0 0,0 0,-1 0,1 0,-1-1,0 1,0-1,1 0,-1 0,0 0,0-1,0 1,0-1,0 0,0 0,0-1,0 1,1-1,-1 0,0 0,0 0,0 0,1 0,-1-1,-1-1,0-1,0 1,1-1,-1 0,1 0,0-1,0 1,1-1,-1 0,1 0,0 0,0 0,1-1,-1 1,1-1,1 0,-1 1,1-1,0 0,0 0,1 0,-1 0,10-134,43-41,-39 152</inkml:trace>
  <inkml:trace contextRef="#ctx0" brushRef="#br0" timeOffset="846.434">2259 368,'9'38,"-1"37,-7 15,-3-2,-2-13,-5-8,-1-11,-3-11,0-8,-2-5,1-3,3-3,-1 0,1 1,2-1,4-8,6-9,4-4</inkml:trace>
  <inkml:trace contextRef="#ctx0" brushRef="#br0" timeOffset="1366.955">2202 876,'3'6,"-1"0,1 0,0 0,0-1,0 1,1-1,0 0,0 0,0 0,1 0,-1-1,1 1,0-1,1 0,-1-1,1 1,-1-1,1-1,0 1,0-1,1 0,-1 0,0 0,1-1,-1 0,1 0,-1-1,1 0,-1 0,1-1,-1 1,0-1,1-1,-1 1,0-1,1 0,-1-1,0 1,1-2,16-12,-1 0,-1-1,0-2,-2 0,0-1,8-11,-26 29,116-165,-96 138,0-1,-2 0,-2-1,-1-1,-1-1,4-15,-18 45,1 0,-1 0,-1 0,1 0,0 0,-1 0,1 0,-1 0,0 0,0 0,0 0,0 0,-1 0,1 0,-1 0,0 0,0 0,0 0,-1-2,-32 32,31-23,-14 21,1 1,1 0,1 1,2 1,1 0,1 0,1 1,2 1,-4 23,-1 17,3-1,3 1,2 16,28 89,-24-174,-1-1,1 1,0 0,-1-1,1 1,0 0,0 0,0 0,-1-1,1 1,0 0,0 0,0 0,0-1,0 1,1 0,-1 0,0-1,0 1,0 0,1 0,-1-1,0 1,1 0,-1 0,1-1,-1 1,1 0,-1-1,1 1,-1-1,1 1,0-1,-1 1,1-1,0 1,-1-1,1 0,0 1,-1-1,1 0,0 0,0 1,0-1,-1 0,1 0,0 0,0 0,0 0,-1 0,1 0,0 0,0 0,-1-1,1 1,0 0,0 0,0-1,-1 1,1 0,0-1,-1 1,1-1,0 1,-1-1,4-13</inkml:trace>
  <inkml:trace contextRef="#ctx0" brushRef="#br0" timeOffset="1616.99">3021 706,'-15'38,"-9"23,0 5,3-3,1-8,3-8,6-8,3-5,4-14,8-10,2-11,5-11,1-3</inkml:trace>
  <inkml:trace contextRef="#ctx0" brushRef="#br0" timeOffset="1960.861">3274 735,'-208'160,"205"-158,-1-1,0 1,1-1,-1 1,1 0,0 1,-1-1,1 0,0 1,0 0,1 0,-1 0,0 0,1 0,0 0,0 1,0-1,0 1,0 0,1-1,0 1,0 0,0 0,0 0,0 0,1 0,0 0,0 0,0 0,0 0,0 0,1-1,0 1,0 0,0 0,0 0,2 2,96 120,-42-89,-37-32</inkml:trace>
  <inkml:trace contextRef="#ctx0" brushRef="#br0" timeOffset="3478.535">4121 198,'-52'-19,"-2"2,0 2,-1 3,-11 0,62 10,-1 1,1 0,-1 0,0 0,0 1,0-1,1 1,-1 0,0 1,0-1,0 1,0 0,1 0,-1 0,1 1,-1-1,1 1,-1 1,1-1,0 0,0 1,0 0,0 0,0 0,1 0,0 1,-1-1,1 1,0 0,1 0,-1 0,1 1,0-1,0 0,0 1,0 1,3 207,-1 87,-26-103,-3-15,22-142,-2-1,-2 0,-2-1,-10 21,-6 40,28-98,1 0,0-1,0 1,0 0,0 0,1 0,-1-1,0 1,0 0,0 0,1 0,-1-1,0 1,1 0,-1-1,0 1,1 0,-1 0,1-1,-1 1,1-1,0 1,-1-1,1 1,-1-1,1 1,0-1,0 1,-1-1,1 0,0 1,0-1,-1 0,1 0,0 0,0 1,0-1,-1 0,1 0,0 0,0 0,0-1,-1 1,1 0,0 0,0 0,0-1,-1 1,1 0,0-1,0 1,-1 0,1-1,0 1,50-22,-45 19,27-10,0 1,1 1,0 2,1 1,28-2,-43 8,1 1,-1 1,1 1,-1 1,0 0,0 2,7 2,1-1,-4 0</inkml:trace>
  <inkml:trace contextRef="#ctx0" brushRef="#br0" timeOffset="4065.445">4459 509,'26'-28,"-26"27,0 1,0-1,1 1,-1-1,0 1,0 0,1-1,-1 1,0 0,1-1,-1 1,0 0,1-1,-1 1,1 0,-1 0,1-1,-1 1,0 0,1 0,-1 0,1 0,-1 0,1-1,-1 1,1 0,-1 0,1 0,-1 0,1 1,-1-1,1 0,-1 0,1 0,-1 0,0 0,1 1,-1-1,1 0,-1 0,1 0,-1 1,0-1,1 0,-1 1,0-1,1 0,-1 1,0-1,1 1,-1-1,0 0,0 1,0-1,1 1,-1-1,0 1,0-1,0 1,0-1,0 1,0-1,0 1,0-1,0 1,0-1,0 1,0-1,0 0,-1 1,-1 18,-1 0,-1 0,-1-1,0 0,-2 0,0 0,-1-1,0 0,-2 0,-1 0,-15 33,-57 162,82-208,0 0,0 1,1-1,0 0,0 1,0-1,0 0,1 0,0 1,-1-1,2 0,-1 0,0 0,1 0,0 0,0 0,0-1,0 1,0 0,1-1,0 0,0 0,0 0,0 0,0 0,1 0,-1-1,1 1,-1-1,1 0,0 0,0-1,0 1,0-1,0 0,0 0,1 0,-1-1,0 1,0-1,5 0,13-3,0 0,0-2,0 0,-1-1,0-2,0 0,6-4,1 0,-6 4</inkml:trace>
  <inkml:trace contextRef="#ctx0" brushRef="#br0" timeOffset="4328.456">4912 848,'-5'28,"-6"20,-2 6,2-1,-2-5,1-6,2-5,8-9,5-5,6-10,1-8</inkml:trace>
  <inkml:trace contextRef="#ctx0" brushRef="#br0" timeOffset="4649.344">5166 791,'24'5,"12"1,6 0,0-1,-3-2,-2 0,-4-2,-2-1,-1 0,-6-5,-8-1</inkml:trace>
  <inkml:trace contextRef="#ctx0" brushRef="#br0" timeOffset="4897.383">5419 509,'-14'43,"-5"29,1 6,3 1,5-10,3-10,4-12,6-8,4-6,4-4,1-7</inkml:trace>
  <inkml:trace contextRef="#ctx0" brushRef="#br0" timeOffset="5350.549">5871 452,'-142'377,"140"-374,-24 103,25-102,0 0,1 0,-1 0,1 0,0 0,0 0,1 0,-1 0,1-1,0 1,0 0,0 0,0-1,1 1,-1 0,1-1,0 1,0-1,0 0,1 0,-1 0,1 0,0 0,0 0,0 0,3-2,1 0,-1 0,1 0,-1 0,0-1,1 0,-1-1,1 1,-1-1,0-1,0 1,1-1,-1 0,0 0,0-1,-1 0,1 0,4-3,6-1,133-60,-130 63</inkml:trace>
  <inkml:trace contextRef="#ctx0" brushRef="#br0" timeOffset="5767.264">6153 876,'138'-10,"-137"11,1-1,-1 1,0 1,0-1,0 0,0 0,0 0,-1 0,1 1,0-1,0 0,-1 1,1-1,-1 0,1 1,-1-1,0 1,1-1,-1 1,0-1,0 1,0-1,0 1,0-1,-1 1,1-1,0 1,-1-1,1 0,-1 1,1-1,-1 0,0 1,1-1,-1 0,0 1,0-1,0 0,0 0,0 0,0 0,0 0,-1 0,1 0,0-1,-1 1,1 0,0-1,-1 1,1-1,0 1,-1-1,-1 3,-11 12,8-11,0 1,1 0,0 0,0 0,0 1,1-1,0 1,0 0,0 1,1-1,0 1,0-1,1 1,0 0,0 0,0 0,1 0,0 1,2-6,-1 0,1 1,0-1,0 0,0 0,0 0,0 1,0-1,1 0,-1-1,1 1,-1 0,1 0,0-1,-1 1,1-1,0 1,0-1,0 0,1 0,-1 0,0 0,0 0,0 0,1 0,-1-1,0 0,1 1,-1-1,1 0,-1 0,2 0,79-12,-60 1,-3-1</inkml:trace>
  <inkml:trace contextRef="#ctx0" brushRef="#br0" timeOffset="6016.812">6605 762,'38'5,"18"2,4-1,-4-1,-6-1,-7-2,-10-6,-12-2</inkml:trace>
  <inkml:trace contextRef="#ctx0" brushRef="#br0" timeOffset="6479.437">7169 396,'0'28,"-2"1,0 0,-2-1,-1 0,-1 1,-2-2,0 1,-13 24,3-14,-44 126,61-160,0-1,0 1,0-1,0 1,1 0,0-1,0 1,0 0,0-1,0 1,1 0,-1-1,1 1,0 0,0-1,1 1,-1-1,1 0,-1 1,1-1,0 0,0 0,1 0,-1 0,1 0,-1-1,1 1,0-1,0 0,0 0,0 0,0 0,1 0,-1-1,4 2,11-2,-1 0,1-1,0-1,0-1,-1 0,1-1,-1-1,0-1,0 0,0-2,-1 1,10-7,22-6,-24 10</inkml:trace>
  <inkml:trace contextRef="#ctx0" brushRef="#br0" timeOffset="9652.53">7536 1,'231'27,"-8"-54,-222 27,1 0,0 0,-1 0,1 0,-1 0,1 0,-1 1,1-1,-1 0,1 1,-1-1,1 1,-1 0,1-1,-1 1,0 0,0 0,1 0,-1 0,0 0,0 0,0 0,0 1,0-1,0 0,0 1,0-1,-1 0,1 1,-1-1,1 1,-1-1,1 1,-1-1,0 1,1-1,-1 1,0-1,0 1,0 0,-1-1,1 1,0-1,0 1,-1-1,1 1,-1-1,0 1,1-1,-1 0,0 1,0-1,0 0,0 1,-9 36,1 1,1 0,3 0,1 1,2-1,1 1,5 27,-3 3,-30 282,29-268,-11 113,6-163,5-29,0-1,0 0,0 1,0-1,-1 0,1 1,-1-1,0 0,-1 0,1 0,-1 0,0 0,1 0,-2 0,1-1,0 1,-1-1,0 1,0-1,0 0,0 0,0 0,0-1,-1 1,1-1,-1 0,0 0,0 0,0 0,-3 0,-219-3,175-5,33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31,'197'-1,"-53"-26,-100 25,-32 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5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1,'9'14,"18"5,10-1,7-3,1-5,-2-8,-4-5,-3-1,-4-1,-1 1,-3 1,0-4,0-1,-5 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6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1,'-94'308,"88"-288,1-1,2 0,-1 1,2 0,1 0,0-1,3 19,-1-34,0 0,0-1,0 1,1 0,0 0,-1-1,1 1,1-1,-1 1,0-1,1 0,0 0,0 0,-1 0,2 0,-1-1,0 1,1-1,-1 0,1 0,-1 0,1-1,0 1,0-1,0 0,0 0,2 0,112 7,-110-9,1 0,-1-1,0 0,0-1,0 1,0-2,0 1,-1-1,0 0,0-1,0 1,0-1,0-1,-1 1,0-1,0 0,-1-1,3-4,6-5</inkml:trace>
  <inkml:trace contextRef="#ctx0" brushRef="#br0" timeOffset="252.031">482 85,'-139'546,"128"-494,-8 116,19-165,0 0,0 0,1 0,-1 0,1 0,0 0,-1 0,1-1,0 1,1 0,-1 0,0-1,1 1,0-1,-1 1,1-1,0 0,0 0,0 0,0 0,1 0,-1 0,2 0,14 4</inkml:trace>
  <inkml:trace contextRef="#ctx0" brushRef="#br0" timeOffset="567.444">906 311,'-30'34,"2"1,2 2,1 0,1 2,3 0,1 2,-8 26,26-63,-1 0,1 0,1 0,-1 0,1 0,-1 1,1-1,1 1,-1-1,0 0,1 1,0 0,0-1,1 1,-1-1,1 0,0 1,0-1,0 1,1-1,-1 0,1 0,0 0,0 0,1 0,-1 0,1-1,0 1,0-1,0 0,0 1,1-2,-1 1,1 0,0-1,0 1,-1-1,2 0,0 0,5 1,0-1,0 0,1-1,-1 0,1 0,-1-1,1-1,-1 1,1-2,-1 0,1 0,-1-1,0 0,0 0,-1-1,1-1,-1 0,0 0,0 0,0-1,-1-1,0 0,0 0,4-5,-1 0,0 0,-1 0,-1-1,0-1,-1 0,0 0,-1 0,-1-1,0 0,-1-1,0 1,-2-1,0 0,0 0,-1-14,-1 19,0 0,-1 1,-1-1,1 0,-2 0,0 0,0 1,-1-1,0 1,-1 0,0 0,0 0,-1 0,-1 1,0-1,0 1,0 1,-1-1,-1 1,1 1,-1-1,-1 1,-4-3,-30-7,22 13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34 369,'-9'28,"-4"6,5-4,5-7</inkml:trace>
  <inkml:trace contextRef="#ctx0" brushRef="#br0" timeOffset="370.311">458 2,'-20'0,"0"1,1 0,-1 2,1 0,-1 1,1 1,1 1,-7 3,18-6,0 0,1 0,0 1,0 0,0 0,0 0,0 1,1 0,0 0,0 0,0 1,1-1,0 1,0 0,0 1,1-1,-1 1,2-1,-1 1,1 0,0 0,0 0,0 7,1-9,0 1,0 0,0 1,1-1,-1 0,2 0,-1 0,1 0,0 0,0 0,0 0,1 0,0 0,0-1,1 1,-1-1,1 1,0-1,1 0,-1 0,1 0,0-1,0 1,1-1,-1 0,1 0,0-1,0 1,0-1,1 0,-1 0,3 0,5-1,-1-1,1-1,-1 0,1 0,0-1,-1-1,1 0,-1-1,0 0,0-1,0 0,0-1,-1 0,0-1,0 0,0-1,-1 0,0-1,0 0,-1 0,0-1,0 0,-1-1,0 0,-1 0,0-1,-1 0,3-7,7-6,-12 19,1-1,-1 0,0 0,0 0,0-1,-1 1,0-1,-1 0,1 0,-1 0,-1 0,1 0,-1-1,-1 1,1 0,-1-4,-3 8,0 1,0-1,0 0,0 1,0 0,-1-1,1 1,-1 1,1-1,-1 0,0 1,0 0,0 0,0 0,0 0,0 1,0-1,0 1,0 0,0 0,0 1,0-1,0 1,0 0,1 0,-1 0,0 0,0 1,0 0,1 0,-1 0,1 0,-2 2,-15 8</inkml:trace>
  <inkml:trace contextRef="#ctx0" brushRef="#br0" timeOffset="716.665">542 283,'-24'9,"1"1,0 1,0 1,1 1,1 1,0 1,1 0,1 2,0 0,2 2,0-1,0 3,14-16,0-1,1 2,-1-1,1 0,0 0,1 1,-1-1,1 1,0-1,1 1,-1 0,1-1,0 1,1-1,-1 1,1 0,0-1,0 1,1-1,0 1,0-1,0 0,0 0,1 0,0 0,0 0,0-1,1 1,-1-1,1 0,0 0,1 0,-1-1,1 1,-1-1,1 0,0 0,0-1,3 2,2 0,-1 0,1-1,0 0,-1-1,1 0,0 0,1-1,-1 0,0-1,0 0,0-1,0 0,0 0,0-1,0-1,0 0,0 0,-1 0,0-1,1-1,-2 0,1 0,0-1,-1 0,0 0,2-3,-4 4,1-1,-1 0,0-1,0 1,-1-1,0 0,0-1,-1 1,1-1,-2 0,1 0,-1 0,-1-1,1 1,-1-1,-1 1,1-1,-2 0,1 1,-1-1,0 0,-1 0,0 1,-1-1,0 1,0-1,0 1,-2-1,-5-9,0 2</inkml:trace>
  <inkml:trace contextRef="#ctx0" brushRef="#br0" timeOffset="1232.206">1276 171,'-24'19,"-18"12,-1 4,2 2,2-1,4-2,3-6,2-4,1-5,1-6,0-6,1-4,4-2</inkml:trace>
  <inkml:trace contextRef="#ctx0" brushRef="#br0" timeOffset="1480.743">796 283,'14'10,"20"8,8 5,2-1,-1 1,-4-3,-4-6,-2 0,2-3,1-3,-2 3,-2-2,0-2,-3-2,-5 3,-11 0,-14-1,-5-2</inkml:trace>
  <inkml:trace contextRef="#ctx0" brushRef="#br0" timeOffset="1764.23">1135 30,'-10'48,"-2"25,4 11,5-6,2-10,1-12,1-11,0-8,0-6,0-3,0-2,-1-5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9:47.0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116 405,'121'-59,"-46"21,-1-2,-3-4,51-42,-23 18,-19 6,-79 62,-1-1,1 0,-1 1,1-1,0 1,-1-1,1 1,0-1,-1 1,1-1,0 1,0 0,-1-1,1 1,0 0,0 0,0-1,0 1,-1 0,1 0,0 0,0 0,0 0,0 0,0 0,-1 1,1-1,0 0,0 0,0 1,-1-1,1 0,0 1,0-1,-1 1,1-1,0 1,-1-1,1 1,0-1,-1 1,1 0,-1-1,1 1,-1 0,0 0,1-1,-1 1,0 0,1 0,-1 0,6 50,-6-36,22 272,-11-181,4 0,5-1,4-1,30 75,153 369,-195-518,-9-23,0-1,0 1,-1-1,1 1,-2 0,1 0,-1 0,0 0,0 0,-1 0,0 1,0-1,-1 3,-1-8,-1 1,1-1,-1 0,0-1,0 1,1 0,-1-1,0 1,-1-1,1 0,0 0,0 0,0-1,-1 1,1-1,0 0,-1 0,1 0,0 0,-1 0,1-1,0 1,0-1,-1 0,1 0,0 0,0-1,0 1,0-1,0 1,0-2,-2 2,-25-8,-1 1,-1 1,1 2,-1 2,0 0,0 2,0 2,0 0,0 3,1 0,-1 2,1 2,1 0,-1 2,1 2,-4 2,-3 2,0 2,0 1,2 1,1 3,0 0,2 2,1 2,1 1,1 1,1 1,2 1,1 2,2 1,1 0,2 2,1 0,2 1,1 3,4 58,12-96,0 0,0 0,1 0,-1 1,1-1,-1 0,1 0,0 0,0 0,0 0,0 0,0 0,1 0,-1 0,0-1,1 1,-1-1,1 1,0-1,-1 1,1-1,0 0,0 0,0 0,0 0,0 0,0 0,0 0,0-1,1 1,-1-1,0 0,0 1,0-1,1 0,-1 0,0 0,0-1,1 1,-1-1,0 1,95-44,-68 24</inkml:trace>
  <inkml:trace contextRef="#ctx0" brushRef="#br0" timeOffset="399.756">540 1110,'244'-183,"152"-82,-209 162,-185 102,-1 1,0-1,1 1,-1-1,1 1,-1-1,1 1,-1 0,1-1,-1 1,1 0,-1 0,1 0,-1 0,1 1,-1-1,1 0,-1 1,1-1,-1 1,1-1,-1 1,1 0,-1-1,0 1,0 0,1 0,-1 0,0 0,0 0,0 0,0 0,0 1,0-1,0 0,-1 1,1-1,0 0,-1 1,1-1,-1 1,1-1,-1 1,0-1,1 1,-1 80,-1-63,-3 36,1-21,1-1,2 1,1-1,2 1,1 0,30 33,-18-55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8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395 142,'-9'24,"-9"18,-5 1,1-2,-1-2,-1-4,-1-8,3-3,1-6,0-1,-3-4,-1 1,4-2</inkml:trace>
  <inkml:trace contextRef="#ctx0" brushRef="#br0" timeOffset="276.482">0 283,'20'5,"15"6,7 2,1-2,-2 2,-3-1,-4-3,-2-2,-2 1,-1 1,-1-2,-1-2,1-2,-1-2,-4 5,-1 0,0 0,-4-2</inkml:trace>
  <inkml:trace contextRef="#ctx0" brushRef="#br0" timeOffset="581.415">254 1,'15'48,"4"20,-1 4,-3-5,-4-10,-5-10,-2-7,-3-7,-1-3,0-3,-1 0,0-1,0 0,1-4</inkml:trace>
  <inkml:trace contextRef="#ctx0" brushRef="#br0" timeOffset="1398.396">1072 142,'-19'-9,"0"0,-1 1,-1 0,1 2,-1 1,0 0,-1 2,1 0,-1 1,1 2,-1 0,-5 1,23 0,-1 0,0-1,1 2,-1-1,1 0,-1 1,1 0,0 0,0 0,0 1,0-1,0 1,0 0,1 0,-1 0,1 1,0-1,0 1,0 0,0 0,1 0,0 0,0 0,0 0,0 1,0-1,1 1,0-1,0 1,0 0,1-1,-1 1,1 0,0 0,1-1,-1 1,1 0,0-1,0 1,0-1,1 1,-1-1,1 1,0-1,1 0,0 2,1 0,-1 0,2 0,-1-1,1 1,0-1,0 0,0 0,1-1,-1 1,1-1,0 0,0-1,1 0,-1 0,1 0,0 0,0-1,0-1,0 1,0-1,0 0,0 0,0-1,0 0,1-1,-1 1,0-1,0 0,0-1,0 0,0 0,-1-1,1 1,-1-2,1 1,-1-1,0 1,4-5,131-92,-140 99,0 0,0 0,1 0,-1 0,0 0,0 1,1-1,-1 0,0 1,1-1,-1 1,0-1,1 1,-1 0,1 0,-1 0,1-1,-1 1,1 1,-1-1,1 0,-1 0,0 0,1 1,-1-1,1 1,-1-1,0 1,1 0,-1-1,0 1,0 0,0 0,1 0,-1 0,0 0,0 0,0 0,-1 0,1 0,0 1,0-1,-1 0,1 1,0-1,-1 0,1 1,-1-1,0 1,0-1,1 1,-1 0,-14 111,5-78,-51 191,60-176,5-32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3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86,'2'-3,"0"0,0 0,0 0,0 0,0 1,0-1,1 1,-1-1,1 1,0 0,0 0,0 0,0 0,0 1,0-1,0 1,0 0,1 0,-1 0,1 0,18-8,1 1,1 2,0 0,0 1,0 1,0 1,9 1,-31 2,0 0,1 0,-1 0,0 0,0 1,0-1,0 0,0 1,1 0,-1-1,0 1,0 0,0 0,-1 0,1 0,0 1,0-1,0 0,-1 1,1-1,-1 1,1 0,-1-1,0 1,0 0,1 0,-1 0,0 0,-1 0,1 0,0 0,-1 0,1 0,-1 0,1 0,-1 1,0-1,0 0,0 0,-1 2,-28 85,-51 23,64-93,1 0,0 1,2 1,0 0,1 0,1 1,1 3,8-21,1 1,0-1,0 1,1-1,-1 1,1-1,0 1,0 0,0-1,1 1,0-1,0 1,0-1,0 1,0-1,1 0,0 0,0 1,0-1,1-1,-1 1,1 0,0-1,0 1,0-1,1 0,-1 0,1 0,-1 0,1-1,0 1,0-1,0 0,1 0,-1-1,0 1,1-1,-1 0,1 0,-1 0,1-1,-1 0,3 0,4 0,-1 0,1-1,-1 0,1-1,-1 0,0-1,0 0,0-1,0 0,0 0,-1-1,0 0,0-1,0 0,-1 0,0-1,0 0,-1-1,1 0,-2 0,7-9,-3 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2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34,'-21'18,"1"0,1 1,1 1,0 1,2 1,0 0,2 1,0 1,-7 20,19-41,0 1,0 0,1 0,0-1,-1 1,1 0,1 0,-1 0,1 0,-1 0,1 0,0 0,1 0,-1 0,1 0,-1 0,1 0,0 0,1 0,-1 0,1 0,0-1,0 1,0-1,0 1,0-1,1 0,-1 0,1 0,0 0,0-1,0 1,1-1,-1 1,0-1,1 0,0 0,-1-1,1 1,0-1,2 1,8 1,-1-1,1 0,0-1,0-1,0 0,-1-1,1 0,0-1,-1 0,1-2,-1 1,0-2,0 1,0-2,-1 0,0 0,0-1,0-1,6-5,-2 0,-1-1,0 0,-1-1,-1-1,-1 0,0-1,0-2,-9 15,0-1,0 0,-1 0,0 0,0 0,0 0,-1 0,0 0,0-1,0 1,0-1,-1 1,0 0,0-1,-1 1,1-1,-1 1,0 0,-1 0,1-1,-1 1,0 0,0 0,-1 0,1 1,-1-1,0 1,0-1,-1 1,-4-3,1 0,-1 1,0 0,0 1,-1 0,1 0,-1 0,0 1,-1 1,1 0,-1 0,1 1,-1 0,0 0,0 1,0 1,0-1,1 2,-1-1,0 2,0-1,0 1,1 0,-1 1,1 0,-4 3,-12 7</inkml:trace>
  <inkml:trace contextRef="#ctx0" brushRef="#br0" timeOffset="314.914">584 288,'-4'14,"-3"10,-3 1,3-4,9-6,3-10,6-5,1-9,-1-2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537 198,'-33'34,"-31"25,-9 7,8-2,10-12,10-11,7-6,6-11,3-3,2-6,6-5</inkml:trace>
  <inkml:trace contextRef="#ctx0" brushRef="#br0" timeOffset="290.467">1 170,'24'29,"22"14,9 5,3-7,-2-4,-6-9,-3-9,-3-8,-5-1,-5-3,-2-1,-3-3,-1-1,-1-2,1 0,-6 5,-1 1,-4-1</inkml:trace>
  <inkml:trace contextRef="#ctx0" brushRef="#br0" timeOffset="538.496">650 395,'-38'-9,"-28"-4,-6 1,3 2,4 3,9 3,8 1,9 2,0 1,3 1,2-1,7 1</inkml:trace>
  <inkml:trace contextRef="#ctx0" brushRef="#br0" timeOffset="842.43">368 1,'0'48,"0"20,0 4,0-1,0-7,0-6,0-7,0-8,4-6,3-1,-1 0,-1-3,-1-1,-2-2,-1-1,0 0,-1-1,-1-5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1,'-5'14,"-2"10,1-4,1-5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1 328,'72'-17,"1"3,1 3,9 3,-22 11,-60-3,0 0,0 0,0 0,1 1,-1-1,0 0,0 1,0-1,0 1,1-1,-1 1,0-1,0 1,0 0,0 0,0-1,-1 1,1 0,0 0,0 0,0 0,-1 0,1 0,-1 0,1 0,-1 0,1 1,-1-1,1 0,-1 0,0 0,0 1,0-1,1 0,-1 0,0 0,-1 1,1-1,0 0,0 0,0 0,-1 1,1 0,-6 7,1 0,-1 0,0 0,-1-1,0 0,0 0,-1-1,0 0,0 0,-1-1,1 0,-3 0,-25 21,17-12,1 1,0 0,1 1,1 1,1 0,0 1,1 1,2 0,-3 6,14-23,-1-1,1 1,0 0,0 0,0 0,1 0,-1 0,1 0,0 0,0 0,0 0,0 0,0 0,1-1,-1 1,1 0,0 0,-1 0,2 0,-1 0,0-1,0 1,1 0,0-1,-1 1,1-1,0 0,0 0,0 0,0 0,1 0,-1 0,2 1,3 1,1 1,-1-1,1-1,0 1,0-1,0-1,0 0,1 0,-1 0,1-1,2 0,2 1,1 0,0-1,0-1,-1 0,1-1,0 0,-1-1,1-1,-1 0,0-1,0 0,0-1,0-1,-1 0,0 0,0-1,1-2,0-4</inkml:trace>
  <inkml:trace contextRef="#ctx0" brushRef="#br0" timeOffset="421.214">649 638,'-4'24,"2"8,2-2</inkml:trace>
  <inkml:trace contextRef="#ctx0" brushRef="#br0" timeOffset="786.045">903 271,'-7'6,"0"1,1-1,-1 1,1 1,1-1,-1 1,1 0,1 0,-1 0,2 1,-1-1,1 1,0 0,1 0,0 1,3-6,1 1,0-1,0 0,0 0,0-1,1 1,-1 0,1-1,0 0,0 1,1-1,-1 0,1-1,-1 1,1-1,0 1,0-1,0 0,0-1,0 1,1-1,-1 1,0-1,1-1,-1 1,1-1,-1 1,0-1,1 0,18 5,-19-5,-1 0,1 1,0-1,0 1,-1 0,1 0,-1 0,1 0,-1 1,1-1,-1 1,0 0,0 0,0 0,0 1,0-1,0 1,-1 0,1-1,-1 1,1 0,-1 0,0 1,-1-1,1 0,0 1,-1-1,0 1,0-1,0 1,0 0,-1-1,1 1,-1 0,0 0,0-1,0 1,0 0,-1-1,0 2,-3 4,-1 1,0-1,0-1,-1 1,0-1,0 0,-1 0,0-1,0 0,-1 0,0-1,0 1,-1-2,0 1,0-2,-3 2,-6 5</inkml:trace>
  <inkml:trace contextRef="#ctx0" brushRef="#br0" timeOffset="1031.091">932 271,'33'5,"22"1,5 0,-3-1,-5-1,-8-2,-10-1</inkml:trace>
  <inkml:trace contextRef="#ctx0" brushRef="#br0" timeOffset="2029.733">1186 45,'12'-7,"0"1,0 0,1 1,0 0,0 1,1 1,-1 0,1 0,-1 2,10-1,-20 3,0-1,0 1,1 0,-1 0,0 1,0-1,0 1,0-1,0 1,0 0,-1 0,1 0,-1 0,1 1,-1-1,0 1,0-1,0 1,0 0,0 0,-1 0,1 0,-1 0,0 0,0 0,0 0,0 2,12 90,-16 269,-25-160,27-187,0 0,-1 0,-1 0,0-1,-1 1,-1-1,-1 0,0 0,-1 0,-7 10,8-21,-1 0,0 0,0-1,0 0,-1-1,1 1,-1-1,0-1,0 1,0-2,0 1,-1-1,1 0,0 0,-1-1,1-1,0 1,0-1,-1 0,-5-3,-19 2,-47-5,61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3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59,'-8'7,"-2"-1,0 1,0 0,1 0,1 1,-1 0,1 1,0 0,1 0,0 0,1 1,0 0,0 1,1 0,5-9,-1 0,1 1,0-1,0 1,0-1,0 1,0-1,1 1,-1-1,1 1,-1-1,1 0,0 1,0-1,0 0,0 0,1 0,-1 0,0 0,1 0,0 0,-1 0,1 0,0-1,0 1,0-1,0 1,0-1,0 0,1 0,-1 0,0 0,1 0,82 25,-77-25,-1 0,1 0,-1 0,1 1,-1 1,0-1,0 1,0 0,0 1,0-1,-1 1,0 1,1-1,-2 1,1 0,0 1,-1-1,0 1,0 0,-1 0,0 1,0-1,0 1,-1 0,0 0,0 0,-1 0,0 0,0 1,-1-1,0 1,0 0,-1 5,0-9,0 1,0 0,-1 0,0-1,0 1,0-1,-1 1,1-1,-1 0,0 1,0-1,-1 0,1 0,-1 0,0-1,0 1,0-1,-1 1,1-1,-1 0,1 0,-1-1,0 1,0-1,-1 0,1 0,0 0,-1-1,1 1,-1-1,1 0,-1 0,0-1,1 1,-1-1,0 0,1-1,-1 1,0-1,0 0,-13-4</inkml:trace>
  <inkml:trace contextRef="#ctx0" brushRef="#br0" timeOffset="239.045">64 59,'38'-9,"23"-4,5 1,-4 2,-7 3,-8 3,-8 1,-5 2,-4 1,-2 1,-6-1</inkml:trace>
  <inkml:trace contextRef="#ctx0" brushRef="#br0" timeOffset="500.058">599 313,'39'-5,"17"-1,4 0,-9 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45,'-24'-9,"0"1,0 1,-1 1,0 1,0 1,-1 1,1 1,0 2,-13 1,34 0,-1 0,1 0,-1 0,1 1,0 0,0 0,0 0,0 0,0 1,1 0,-1-1,1 1,0 1,-1-1,1 0,1 1,-1-1,0 1,1 0,0 0,0 0,0 0,0 1,1-1,0 0,0 1,0-1,0 1,0-1,1 1,0-1,0 1,0-1,1 1,0-1,0 2,2 102,0-53,-2 1,-3 0,-9 52,-24 160,12-80,-3-77,25-109,1-1,0 1,0-1,0 1,0-1,0 0,0 1,0-1,0 1,1-1,-1 1,0-1,1 0,0 1,-1-1,1 0,-1 1,1-1,0 0,0 0,0 0,0 0,0 0,0 0,0 0,0 0,0 0,1 0,-1-1,0 1,0 0,1-1,-1 1,0-1,1 1,-1-1,1 0,-1 0,0 1,1-1,0 0,70 2,-58-3,218-31,-176 31,-32 2</inkml:trace>
  <inkml:trace contextRef="#ctx0" brushRef="#br0" timeOffset="5506.748">577 440,'49'-33,"-29"21,2 1,-1 0,1 2,1 0,0 2,0 0,1 2,-1 0,1 2,0 0,0 2,0 1,0 0,2 2,-24-2,0 0,-1 0,1 0,0 1,0-1,0 0,0 1,-1-1,1 1,0 0,-1-1,1 1,0 0,-1 0,1 0,-1 0,1 0,-1 1,0-1,1 0,-1 1,0-1,0 1,0-1,0 1,0-1,0 1,0 0,-1-1,1 1,-1 0,1 0,-1 0,0-1,0 1,1 0,-1 0,0 0,-1 0,1-1,0 1,0 0,-1 0,1 0,-1-1,0 1,1 0,-1-1,0 1,0 0,0-1,0 1,0-1,-1 0,1 1,0-1,-1 0,1 0,-1 1,-96 84,85-78,1 1,0 0,0 0,1 2,0-1,1 1,0 1,-3 5,12-14,1-1,-1 1,1-1,0 1,0-1,0 1,0-1,1 1,-1-1,1 1,-1-1,1 0,0 1,0-1,0 0,0 1,0-1,1 0,-1 0,1 0,-1 0,1 0,0-1,0 1,-1 0,1-1,0 1,1-1,-1 0,0 0,0 0,1 0,-1 0,0 0,1 0,-1-1,1 1,-1-1,1 0,-1 0,1 0,-1 0,0 0,1 0,0-1,11 5,78 45,-90-47,0 0,0 0,0 0,0 1,0-1,0 1,-1-1,0 1,1 0,-1 0,0-1,0 1,-1 0,1 0,0 0,-1 0,0 0,0 0,0 0,0 0,0 0,0 0,-1 0,0 0,1 0,-1 0,0 0,-1 0,1-1,0 1,-1 0,-1 1,-4 5,0 0,-1 0,0-1,0 0,-1-1,0 0,-1 0,1-1,-1 0,0-1,-1 0,1-1,-1 0,0 0,0-1,-5 0,15-2,0-1,0 1,0-1,0 1,0-1,0 0,0 0,0 0,0 1,0-1,0 0,0 0,0 0,0-1,0 1,0 0,0 0,0 0,0-1,0 1,1 0,-1-1,0 1,0-1,0 1,0-1,0 0,1 1,-1-1,0 0,1 1,-1-1,0 0,1 0,-1 0,1 0,-1 0,1 1,0-1,-1 0,1 0,0 0,-1 0,1 0,0-1,2-14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1,'59'93,"-41"-62,-2 0,0 2,-3 0,0 0,-2 1,2 19,-12-42,0 0,0 1,-1-1,-1 0,0 1,0-1,-1 0,-1 0,0 0,0 0,-1 0,-1-1,1 0,-2 1,0-2,0 1,0-1,-1 0,-1 0,1-1,-1 0,-1 0,0-1,0 0,-5 3,0-3,0 0,0 0,-1-2,0 1,0-2,0 0,-1-1,1-1,-1 0,1-1,-2 0,-71-26,74 15</inkml:trace>
  <inkml:trace contextRef="#ctx0" brushRef="#br0" timeOffset="265.505">1 1,'43'0,"39"0,14 0,1 0,-11 0,-11 0,-9 0,-10 0,-10 0,-9 0,-5 0,-3 0,-2 0,-1 0,-5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3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54,'57'18,"-40"-16,1-1,0 0,0-1,-1-1,1 0,0-2,-1 0,1 0,-1-2,4-2,77-14,89-11,-159 36,-28-4,-1 0,1 0,-1 0,1 0,0 0,-1 0,1 0,0 0,-1 0,1 1,0-1,-1 0,1 0,0 0,0 0,-1 0,1 0,0 1,-1-1,1 0,0 0,0 0,-1 1,1-1,0 0,0 0,0 1,-1-1,1 0,0 1,0-1,0 0,0 1,0-1,-1 0,1 1,0-1,0 0,0 1,0-1,0 0,0 1,0-1,0 0,0 1,0-1,1 0,-1 1,0-1,0 0,0 1,0-1,0 0,1 0,-1 1,0-1,0 0,0 0,1 1,-1-1,0 0,0 0,1 1,-1-1,0 0,1 0,-1 0,0 0,1 1,-15 7,-1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38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2,'4'4,"1"-1,-1 1,1-1,0 0,0 0,0 0,0-1,0 0,1 0,-1 0,1-1,0 0,-1 0,1 0,0 0,-1-1,1 0,0 0,0-1,4-1,-1 2,292-35,-218 36,-59-1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6:3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162 114,'-27'35,"2"2,1 1,2 1,1 1,2 2,16-39,0 1,1 0,0 0,-1 0,2 0,-1 0,0 0,1 1,0-1,0 1,0-1,0 1,1-1,-1 1,1-1,1 1,-1 0,1-1,-1 1,1-1,0 1,1-1,-1 0,1 0,0 1,0-1,0 0,1 0,-1-1,1 1,0-1,0 1,0-1,1 0,-1 0,1 0,0 0,-1-1,1 0,0 1,1-1,1 0,10 2,-1-2,0 0,1 0,0-2,-1 0,1-1,0 0,-1-1,0-1,1 0,-1-2,0 1,-1-2,2 0,40-34,-42 29</inkml:trace>
  <inkml:trace contextRef="#ctx0" brushRef="#br0" timeOffset="249.026">500 1,'-67'110,"4"3,6 2,-14 49,55-126,1 0,3 2,1-1,2 2,2-1,1 1,2 0,2 0,3 34,4-48,1-4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6:29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1 162,'113'-23,"-1"-4,-2-5,57-27,-158 56,61-15,-68 18,-1 0,0 0,1 0,-1 0,1 1,-1-1,0 0,1 1,-1-1,1 1,-1-1,0 1,0 0,1-1,-1 1,0 0,0 0,0 0,0 0,0 0,0 0,0 0,0 0,-1 1,1-1,0 0,-1 0,1 1,-1-1,1 0,-1 1,1-1,-1 1,0-1,0 0,0 1,0-1,0 1,0-1,0 1,0-1,-1 0,1 1,0-1,-1 1,-64 194,-128 564,148-591,43-237,2 43</inkml:trace>
  <inkml:trace contextRef="#ctx0" brushRef="#br0" timeOffset="254.035">29 669,'44'5,"42"-3,16-3,1-5,-8-1,-15-1,-11-2,-8-1,-10-2,-9 0,-6 3,-5 3,-3-2,-1 0,-1 2,-4 2</inkml:trace>
  <inkml:trace contextRef="#ctx0" brushRef="#br0" timeOffset="585.421">1525 133,'-43'10,"1"2,0 1,1 3,1 1,0 2,1 2,2 2,-18 13,47-31,1-1,0 1,0 0,1 0,0 1,-1 0,2 0,-1 1,1-1,0 1,0 0,1 1,0-1,0 1,1-1,0 1,0 0,1 1,0-1,0 0,1 1,0-1,1 1,0-1,0 1,1-1,0 1,0-1,1 0,2 8,1-8,0 0,0 0,1-1,0 0,0 0,1 0,0-1,0 0,0 0,1-1,0 0,0 0,0-1,1 0,0 0,-1-1,1 0,0 0,1-1,-1-1,0 0,0 0,5 0,10 0,0-1,0-1,0-2,0 0,0-1,-1-1,1-2,13-5,-8 2,0 0,0-2,-1-1,-1-2,0 0,-1-2,-1-1,-1 0,0-2,-2-1,0-1,-1-1,6-10,-22 25,-1-1,0 1,0-1,0 0,-1 0,-1 0,0-1,0 1,0-1,-2 1,1-1,-1 1,0-1,-1 1,0-1,-1 1,1-1,-2 1,0 0,0 0,0 0,-1 0,-1 0,1 1,-1 0,-1 0,1 0,-2 1,1 0,-1 0,0 0,0 1,0 0,-1 0,0 1,0 0,-1 1,0 0,-5-2,-2 0,1 1,-1 1,0 1,-1 0,1 1,0 1,-1 1,1 0,-1 1,1 0,0 2,-1 0,-8 3,-17 7</inkml:trace>
  <inkml:trace contextRef="#ctx0" brushRef="#br0" timeOffset="998.14">1638 782,'-29'-9,"0"1,-1 2,0 0,0 2,0 2,-1 0,1 2,-1 2,1 0,0 2,0 1,-17 6,37-7,0 0,0 0,0 1,1 0,0 1,0 0,0 0,1 1,0 0,0 1,1-1,0 1,0 1,1 0,-1 1,4-5,0 0,0 0,1 0,0 0,0 0,0 1,1-1,-1 1,1-1,1 1,-1 0,1-1,0 1,0 0,1-1,0 1,-1 0,2-1,-1 1,1-1,0 0,0 1,0-1,1 0,0 0,0-1,0 1,1-1,0 2,10 8,1 0,1-1,0-1,1 0,0-1,0-1,1-1,1 0,-1-1,1-1,15 3,-23-8,1-1,-1 0,0 0,1-1,-1-1,0 0,1 0,-1-1,0 0,0-1,0-1,-1 1,1-2,-1 1,0-2,0 1,0-1,-1-1,0 0,0 0,-1 0,0-1,0-1,-1 1,0-1,0-1,-1 1,4-10,-1 4,-1-1,0-1,-2 1,0-1,-1 0,0-1,-2 1,0-1,0-3,-3 16,1-1,-1 0,0 0,-1 0,1 0,-1 0,0 0,-1 0,1 1,-1-1,0 0,-1 1,1 0,-1-1,0 1,-1 0,1 1,-1-1,0 0,0 1,0 0,-1 0,1 0,-1 1,0-1,0 1,0 1,-6-3,3 1,0 2,0-1,0 1,0 0,0 1,-1 0,1 0,-1 1,1 0,-1 1,1 0,-8 1,-9 5</inkml:trace>
  <inkml:trace contextRef="#ctx0" brushRef="#br0" timeOffset="1268.137">2033 895,'-10'24,"-3"13,6 0,4-7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6:31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339 194,'0'-3,"0"2,-1 0,1 1,-1-1,1 0,-1 0,1 0,0 1,-1-1,1 0,0 0,0 0,-1 0,1 0,0 0,0 0,0 1,0-1,0 0,0 0,1 0,-1 0,0 0,0 0,1 0,-1 0,0 1,1-1,-1 0,1 0,-1 0,1 1,-1-1,1 0,0 1,-1-1,1 0,0 1,0-1,-1 1,1-1,0 1,0 0,0-1,-1 1,1 0,0-1,0 1,0 0,0 0,0 0,0 0,0 0,0 0,0 0,0 0,-1 0,1 0,0 1,40 93,-38-83,11 47,-1 0,-4 0,-2 1,-1 54,-5-68,2-29,-2 0,0 0,-1 0,0 1,-2-1,0 0,0 0,-2 0,0-1,0 1,-2-1,0 0,-1 0,0-1,-1 1,-7 7,9-15,0-1,0-1,-1 1,1-1,-2-1,1 1,0-1,-1 0,0-1,0 0,0 0,0 0,0-1,0-1,-1 1,1-1,-1-1,1 0,-1 0,-6-1,-9 1,10 1,-1-1,1 0,0-1,0-1,0 0,0-1,1 0,-1-1,1-1,-5-2,-1-4</inkml:trace>
  <inkml:trace contextRef="#ctx0" brushRef="#br0" timeOffset="252.529">0 138,'39'0,"31"-5,14-1,2-1,-4-2,-1-1,-6-3,-5 0,-5 3,-9-2,-4 2,-2 1,-4-1,-6 0,-4 2,-8 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4.1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62,'369'0,"-141"-27,81 15,-195-1,0 6,1 5,10 5,25-1,22 9,-112-2,0-2,0-2,1-4,39-4,10 1,228 2,-112 29,508-30,-509 2,-83 26,281-26,-197 27,197-28,-197-29,508 30,-537 0,-194-1,1 1,0-1,0 1,0 0,0 0,-1 1,1-1,-1 1,1 0,-1 0,1 0,-1 0,0 1,0-1,0 1,0 0,0 1,10 13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1,'-59'184,"-57"173,84-285,40-113,23-21,3 0,2 3,2 0,46-49,-79 100,13-15,1 1,0 0,1 2,2 0,22-16,-43 35,0 0,-1 0,1 0,0 0,0 0,0 0,0 0,0 0,0 0,0 1,1-1,-1 0,0 1,0-1,1 1,-1-1,0 1,0 0,1-1,-1 1,1 0,-1 0,0 0,1 0,-1 0,0 0,1 1,-1-1,0 0,1 1,-1-1,0 0,0 1,1 0,-1-1,0 1,0 0,0 0,0-1,0 1,0 0,0 0,0 0,0 0,0 1,-1-1,1 0,0 0,-1 0,1 1,-1-1,1 0,-1 0,0 1,1-1,-3 200,1-179,0-16,0 0,0-1,1 1,-1 0,1 0,1-1,-1 1,1 0,0 0,0-1,1 1,-1-1,1 1,1-1,-1 0,1 0,1 3,0-8,0 1,-1 0,1-1,0 0,0 0,-1 0,1 0,0-1,0 1,-1-1,1 0,-1 0,1-1,-1 1,1-1,-1 1,0-1,1 0,-1 0,0-1,0 1,-1-1,1 1,0-1,-1 0,1 0,-1 1,257-260,-169 172,-88 91,-1-1,1 1,-1-1,1 1,-1 0,1 0,-1 0,1 0,-1 0,0 0,0 0,1 0,-1 1,0-1,0 0,0 1,0-1,-1 1,1-1,0 1,-1-1,1 1,-1 0,1-1,-1 1,0 0,0-1,1 1,-1 0,0-1,-1 1,1 0,0-1,0 1,-1 0,1-1,-1 2,1 0,-4 346,8-326,3-5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0,'23'0,"14"0,5 0,-1 0,-1 0,-4 0,-2 0,-3 0,-1 0,-2 0,0 0,-1 0,1 0,-5 5,-11 2,-8-1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0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29,'38'0,"22"0,7-4,-5-3,-7 1,-9 1,-6 2,-7 1,-7 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86,'-10'167,"7"-157,-8 97,11-103,0-1,1 1,0-1,-1 1,1-1,1 1,-1-1,0 1,1-1,0 0,0 0,0 0,0 0,0 0,0 0,1-1,-1 1,1-1,0 1,0-1,0 0,0 0,0 0,0-1,1 1,-1-1,3 1,6 0,-1-1,1 0,-1-1,1 0,-1-1,1-1,-1 1,0-2,0 1,0-2,0 1,0-2,0 1,-1-1,0-1,0 0,-1 0,7-7,-1 3</inkml:trace>
  <inkml:trace contextRef="#ctx0" brushRef="#br0" timeOffset="330.383">392 1,'-12'13,"0"0,1 1,1 1,0 0,1 0,0 1,2 0,0 0,0 1,1 0,2 0,-1 0,2 1,0 0,2-1,0 1,0 0,2 6,1 26,-10 153,-21-19,29-184,0 0,1-1,-1 1,0 0,0-1,1 1,-1 0,0-1,1 1,-1 0,0 0,1-1,-1 1,0 0,1 0,-1 0,1-1,-1 1,0 0,1 0,-1 0,1 0,-1 0,1 0,-1 0,0 0,1 0,-1 0,1 0,-1 0,1 0,-1 0,0 1,1-1,-1 0,1 0,-1 0,0 1,1-1,-1 0,0 0,1 1,-1-1,0 0,0 1,1-1,-1 0,0 1,0-1,1 0,-1 1,0-1,0 1,0-1,0 0,0 1,1-1,-1 1,0-1,0 1,15-14</inkml:trace>
  <inkml:trace contextRef="#ctx0" brushRef="#br0" timeOffset="716.165">619 143,'-28'44,"2"0,3 2,1 1,3 1,-12 43,22 26,9-114,1 1,-1-1,1 1,0-1,0 1,1-1,-1 1,1-1,0 0,0 0,0 0,0 0,0 0,0 0,1-1,0 1,-1-1,1 0,0 1,0-1,0-1,0 1,1 0,-1-1,0 0,1 1,-1-1,1 0,0-1,0 1,12-1,0-1,0 0,0-1,0-1,0 0,-1-1,1-1,-1 0,0-2,-1 1,1-2,-1 0,-1 0,0-1,4-4,-4 3,-1 0,0-1,-1-1,0 0,-1 0,0-1,-1 0,0 0,-1-1,-1-1,0 1,-1-1,0 0,-2-1,1 1,-2-1,0 0,-1 0,-1-5,0 13,-1-1,0 1,-1 0,0 0,0 0,-1 0,0 0,-1 0,1 0,-2 1,1-1,-1 1,0 0,0 0,-1 0,0 1,0-1,-1 1,1 0,-1 1,-1-1,1 1,-1 1,0-1,0 1,0 0,0 1,-1 0,0 0,0 0,1 1,-1 0,-1 1,1 0,0 0,0 1,0-1,0 2,-1-1,1 2,0-1,0 1,0 0,0 0,1 1,-1 0,1 0,-4 3,-3 4,1 1,0 0,0 2,1-1,0 1,2 1,-6 8,-2 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1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1,'0'512,"-22"-384,48-193,-16 39</inkml:trace>
  <inkml:trace contextRef="#ctx0" brushRef="#br0" timeOffset="416.224">332 143,'-78'70,"57"-53,0 0,1 2,1 0,1 1,1 1,0 1,-10 19,26-39,0 0,0 0,-1 0,2 1,-1-1,0 0,0 0,1 1,-1-1,1 1,0-1,-1 0,1 1,0-1,1 1,-1-1,0 0,1 1,-1-1,1 0,0 1,0-1,0 0,0 0,0 0,0 0,1 0,-1 0,1 0,-1 0,1 0,0-1,1 2,78 36,-29-18,-47-17,1 0,-1 0,0 0,0 0,0 1,0 0,-1 0,0 0,0 0,0 1,-1-1,1 1,-1 0,-1 0,1 0,-1 2,4 2,0-5</inkml:trace>
  <inkml:trace contextRef="#ctx0" brushRef="#br0" timeOffset="985.683">586 397,'-12'3,"0"1,1 1,0-1,0 2,0 0,0 0,1 1,0 0,0 1,1 0,-3 4,8-8,0 0,1 0,-1 0,1 0,0 0,0 1,0 0,1 0,0-1,0 1,0 1,0-1,1 0,0 0,0 0,0 1,1-1,0 1,0-1,0 0,1 1,-1-1,1 0,1 1,-1-1,2 4,-2-6,0-1,1 0,-1 0,0 0,1 0,-1 0,1 0,0 0,-1 0,1-1,0 1,0 0,0-1,1 0,-1 0,0 1,0-1,1 0,-1-1,0 1,1 0,-1-1,1 1,-1-1,1 0,-1 0,1 0,-1 0,1 0,-1-1,1 1,-1-1,1 1,-1-1,0 0,1 0,0-1,84-46,66-66,-152 113,1 0,-1 0,0 1,1-1,-1 1,1-1,-1 1,0-1,1 1,-1 0,1-1,-1 1,1 0,-1 0,1 0,-1 0,1 1,-1-1,1 0,-1 1,1-1,-1 0,1 1,-1 0,0-1,1 1,-1 0,0 0,0 0,0 0,0 0,1 0,-1 0,0 0,-1 0,1 0,0 1,0-1,0 0,-1 1,1-1,-1 0,1 2,14 65,-16 214,0-251,-1 1,-2-1,-1 1,-1-1,-2 0,-5 12,11-36,0 0,0-1,-1 1,1 0,-2-1,1 0,-1 0,1 0,-2 0,1 0,-1-1,1 0,-2 0,1 0,0-1,-1 1,0-1,0-1,0 1,0-1,-1 0,0 0,1-1,-1 0,0 0,0-1,0 0,-1 0,5-2,1 0,-1 0,1 0,-1-1,1 1,-1-1,1 1,0-1,0 0,-1 0,2 0,-1 0,0-1,0 1,1 0,-1-1,1 1,0-1,-1 0,1 1,0-1,1 0,-1 0,1 1,-1-1,1 0,0 0,0 0,0-1,11-85,-2 72,0 0,1 0,1 2,0-1,1 1,1 1,0 0,1 1,1 0,0 1,0 1,1 0,1 1,10-4,-10 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1,'-19'24,"-12"13,-4 4,3 1,2-7,6-5,8-7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10,'-1'-1,"1"1,0-1,0 1,-1-1,1 1,0-1,-1 1,1-1,-1 1,1-1,-1 1,1-1,-1 1,1 0,-1-1,1 1,-1 0,1 0,-1-1,1 1,-1 0,0 0,1 0,-1 0,1 0,-1 0,0 0,1 0,-1 0,1 0,-1 0,0 0,1 0,-1 0,1 0,-1 1,1-1,-1 0,0 0,1 1,-1-1,1 1,-1-1,1 0,0 1,-1-1,1 1,-1-1,1 1,0-1,-1 1,1-1,0 1,0-1,-1 1,1-1,0 1,0 0,0-1,0 1,0-1,-1 1,1 0,0-1,1 1,-1-1,0 1,0 0,-59 188,-21 94,67-245,10-32,1 0,-1 0,1 0,1 1,-1-1,1 1,0-1,0 1,1-1,0 1,0 0,0-1,1 1,1 2,1-5,2-1,-1 1,0 0,1-1,0 0,0 0,0 0,0-1,0 0,0 0,0 0,1-1,-1 1,1-1,0 0,-1-1,1 0,-1 0,1 0,0 0,-1-1,1 0,-1 0,4-1,49-10,-33 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0,'5'5,"11"6,8 1,4 0,2-4,2-2,-1-3,-1-1,0-2,-1 0,0-1,0 1,-1-1,-4-4,-7 3,-7 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6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1,'29'4,"23"3,9-1,-2-1,-6-2,-8-1,-5-1,-6 0,-4-1,-2 0,-5-1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15 113,'-2'-2,"1"1,0 0,0-1,0 1,0 0,0-1,0 1,0-1,0 0,0 1,1-1,-1 0,1 1,-1-1,1 0,0 0,0 1,0-1,0 0,0 0,0 1,0-1,0 0,1 0,-1 1,1-1,-1 0,1 1,0-1,0 0,-1 1,1-1,0 1,1-1,-1 1,0 0,0 0,0-1,1 1,-1 0,1 0,-1 0,1 0,-1 0,1 1,0-1,78-35,-68 33,1 1,-1 1,1 0,-1 1,1 0,0 1,-1 0,1 1,-1 0,0 1,0 0,0 1,0 1,-1 0,1 0,0 2,-9-6,-1 1,0-1,1 1,-1-1,0 1,0 0,0 0,0 0,0 0,0 0,-1 0,1 0,-1 1,1-1,-1 1,0-1,0 1,0-1,0 1,-1 0,1-1,-1 1,1 0,-1 0,0-1,0 1,0 0,0 0,-1-1,1 1,-1 0,0-1,0 1,0 0,0-1,-1 3,-62 84,56-80,-184 195,189-201,0 0,0-1,1 2,-1-1,1 0,-1 0,1 1,1-1,-1 1,0 0,1-1,-1 1,1 0,0 0,1 0,-1 0,1 0,-1 0,1 0,0 0,1 0,-1 0,1 0,0 0,0 0,0-1,0 1,1 0,-1 0,1-1,0 1,0-1,0 0,1 1,-1-1,1 0,0 0,0-1,0 1,0-1,0 1,0-1,1 0,-1 0,1 0,0 0,73 3,-53-12</inkml:trace>
  <inkml:trace contextRef="#ctx0" brushRef="#br0" timeOffset="251.033">495 423,'-5'14,"-1"5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2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84,'-13'7,"1"0,0 1,1 1,0 0,0 0,1 1,0 1,1-1,0 2,0-1,1 1,1 1,-2 4,9-12,0-1,1 1,-1-1,1 1,0-1,0 1,1-1,-1 0,1 0,0 0,0 0,1 0,-1 0,1 0,0-1,0 1,0-1,0 0,0 0,1 0,-1 0,1-1,0 1,0-1,0 0,0 0,0 0,3 0,21 16,-20-12,1 2,-1-1,0 1,0 0,-1 1,0 0,-1 0,0 0,0 1,-1 0,1 3,-5-10,1 1,-1 0,0 0,0 0,0 0,-1 0,1 0,-1 0,0 1,0-1,0 0,-1 0,0 0,1 0,-1 0,-1 0,1 0,0 0,-1-1,0 1,0 0,0-1,0 0,-1 1,0-1,1 0,-1 0,0 0,0-1,0 1,-3 1,1 0,0 0,0 0,0-1,0 0,0 0,-1 0,0 0,1-1,-1 0,0 0,0-1,0 1,0-2,0 1,0 0,0-1,-1 0,-4-1,-5-4</inkml:trace>
  <inkml:trace contextRef="#ctx0" brushRef="#br0" timeOffset="244.045">85 84,'34'-15,"25"-4,7 1,-2 3,-7 5,-10 3,-6 9,-7 3,-4 1,-2-1,-1-1,-5-1</inkml:trace>
  <inkml:trace contextRef="#ctx0" brushRef="#br0" timeOffset="1261.649">508 648,'23'-12,"-3"-11,136-131,2 50,-157 104,-1-1,1 1,0-1,0 1,0-1,0 1,1 0,-1 0,0-1,0 1,0 0,0 0,0 0,0 0,0 0,0 1,0-1,0 0,0 0,0 1,0-1,0 0,0 1,0-1,0 1,0 0,0-1,0 1,0 0,-1-1,1 1,0 0,0 0,-1 0,1 0,-1-1,1 1,-1 0,1 0,-1 0,1 0,-1 0,0 2,6 52,-6-38,0-15,1 1,-1 0,0 0,1-1,-1 1,1 0,0-1,0 1,0 0,0-1,1 1,-1-1,1 0,-1 1,1-1,0 0,0 0,0 0,0 0,0-1,0 1,1 0,-1-1,1 0,-1 1,1-1,-1 0,1 0,0-1,-1 1,1 0,0-1,-1 0,1 1,0-1,0 0,0-1,-1 1,1 0,0-1,0 1,-1-1,1 0,0 0,2-1,171-87,-174 88,-1 0,1 0,0 0,0 1,0-1,-1 1,1-1,0 1,0-1,0 1,0 0,0 0,0 0,0 0,-1 1,1-1,0 0,0 1,0-1,0 1,-1 0,1-1,0 1,-1 0,1 0,0 0,-1 1,1-1,-1 0,0 0,1 1,-1-1,0 1,0-1,0 1,0-1,0 1,0 0,0 0,-1-1,1 1,0 0,-1 0,0 0,1 0,-1 0,0-1,0 1,0 0,0 0,-1 0,1 0,0 0,-1 0,1 0,-1-1,0 1,0 1,-25 147,25-125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7:4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0,'31'18,"-4"-9,1 0,1-2,0-2,0 0,0-2,0-1,4-1,701-3,-427 29,394-26,-211-1,-173-28,484 28,-405 29,2087-30,-2482 1,2-1,0 0,0 1,0 0,0 0,0 0,0 0,0 0,0 0,0 1,-1 0,1-1,0 1,0 0,0 1,-1-1,1 0,0 1,-1-1,1 1,-1 0,0 0,0 0,1 0,-1 0,-1 0,3 3,-4 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1,'0'9,"0"9,-5 5,-1 4,-5 2,0 1,-4 0,-3-4,-4-3,2 0,0 0,-2-2,3-2,0-3,-2 1,-2 1,4-2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57,'14'0,"10"-4,5-3,3 1,1 2,-1 0,0 2,-2 1,-1 0,-5-3,-2-3,0 1,1 2,2 0,1 2,-9 1,-11 6,-8 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5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26,'24'0,"22"0,9 0,-1 0,-5-5,-5-1,-6 0,-5 1,-7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0,'-24'29,"-13"19,-5 1,1-3,1-4,4-10,7-4,14-9,9-6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0,0 0,-2 0,-1 0,-1 0,-6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0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1,'38'4,"28"3,6-1,-3-2,-9-5,-10-3,-9-1,-6 1,-4 0,-8 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0,'-22'312,"-12"-58,29-206,-3-1,-2-1,-1 0,-7 11,18-52,5-10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0,'-19'34,"-1"10,6-1,7-9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182 176,'-16'8,"0"0,1 1,0 1,1 1,0 0,1 1,0 0,0 1,2 1,-1 0,2 0,-1 2,10-14,0 0,0 0,0-1,0 1,0 0,0 0,1 0,-1 0,1 0,0 0,-1 0,1 0,0 0,0 1,0-1,0 0,1 0,-1 0,0 0,1 0,0 0,-1 0,1 0,0 0,0-1,0 1,0 0,0 0,1-1,-1 1,0-1,1 1,-1-1,1 1,0-1,-1 0,1 0,0 0,0 0,0 0,0 0,0-1,0 1,44 17,-34-14,0 0,0 0,-1 2,0-1,0 2,0-1,-1 1,0 1,0 0,-4-2,-1 0,1 0,-1 0,-1 1,1-1,-1 1,0 0,-1 1,0-1,0 1,0-1,-1 1,0 0,-1 0,0 0,0 0,-1 0,0 0,0 0,-1 0,0 0,0 0,-1 0,0 0,0 0,-1-1,0 1,0-1,-1 0,0 0,0 0,0 0,-1-1,0 1,-1-2,0 1,1 0,-2-1,-2 2,4-3,0-1,-1 1,1-1,-1-1,1 1,-1-1,0 0,0 0,0-1,0 1,0-1,0-1,-1 1,1-1,0 0,-2-1,-16-3</inkml:trace>
  <inkml:trace contextRef="#ctx0" brushRef="#br0" timeOffset="254.028">98 148,'43'-15,"33"-9,10-5,-2 1,-10 7,-12 6,-12 6,-10 4,-7 3,-9 2</inkml:trace>
  <inkml:trace contextRef="#ctx0" brushRef="#br0" timeOffset="782.556">605 740,'9'-17,"-1"1,2 0,0 1,1 0,0 0,1 1,1 1,0 0,12-8,-21 18,17-17,1 2,2 0,-1 2,2 1,0 0,1 2,0 1,25-8,-35 14,-14 4,0 1,0 0,0-1,0 1,0 0,1 0,-1 1,0-1,1 0,-1 1,0-1,1 1,-1 0,1 0,-1 0,1 0,-1 0,1 0,-1 1,0-1,1 1,-1 0,2 0,-11 64,7-63,0 0,-1 0,1 0,0 1,0-1,1 0,-1 0,0 0,1 0,-1 0,1 0,0 0,0-1,-1 1,1 0,0 0,1 0,-1-1,0 1,0 0,1-1,-1 0,1 1,-1-1,1 0,0 1,0-1,-1 0,1 0,0-1,0 1,0 0,0-1,0 1,0-1,0 1,0-1,0 0,0 0,0 0,0 0,0 0,0 0,2-1,93-21,-81 16,-7 2,-1 0,1 1,0 0,0 1,0 0,1 0,-1 0,0 2,1-1,-1 1,0 0,6 1,-11 2,-1 1,1-1,-1 0,0 1,0 0,0 0,-1 0,1 0,-1 0,0 0,0 1,0-1,-1 1,1-1,-1 1,0 0,-1-1,1 1,-1 0,0 0,0 0,0-1,-1 1,1 0,-1 0,-1 2,1 6,0 12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1,'0'16,"-1"1,-1 0,-1-1,0 0,-2 1,1-1,-2-1,0 1,-1-1,-1 0,-8 12,-131 242,146-268,1 1,-1-1,0 1,0 0,1-1,-1 1,1 0,-1-1,1 1,0 0,-1 0,1-1,0 1,0 0,0 0,1 0,-1-1,0 1,1 0,-1 0,1-1,0 1,-1-1,1 1,0 0,0-1,0 1,0-1,0 0,0 1,1-1,-1 0,0 0,1 0,-1 1,1-2,-1 1,1 0,-1 0,1 0,0-1,-1 1,1-1,0 1,0-1,-1 0,1 0,0 1,0-1,0-1,21 3,-1-1,0-1,1-2,-1 0,0-1,0-1,0-1,-1-1,9-4,-5 1</inkml:trace>
  <inkml:trace contextRef="#ctx0" brushRef="#br0" timeOffset="1184.295">498 424,'35'-8,"1"1,-1 2,1 1,0 1,3 3,-38-1,0 1,1-1,-1 1,1-1,-1 1,0 0,1 0,-1 0,1-1,-1 1,0 1,1-1,-1 0,1 0,-1 0,1 1,-1-1,0 1,1-1,-1 1,0-1,0 1,1 0,-1 0,0 0,0 0,0 0,0 0,0 0,0 0,0 0,0 0,-1 0,1 0,0 1,-1-1,1 0,-1 1,1-1,-1 0,1 1,-1-1,0 1,0-1,0 1,0-1,0 1,-95 79,11-13,82-66,1 0,-1 0,1 1,0-1,-1 0,1 0,0 1,1-1,-1 1,0-1,1 0,-1 1,1-1,0 1,0 0,0-1,0 1,0-1,1 1,-1-1,1 1,-1-1,1 0,0 1,0-1,0 0,0 1,1-1,-1 0,1 0,-1 0,1 0,-1 0,1-1,0 1,0 0,0-1,0 1,0-1,1 0,-1 0,0 0,1 0,-1 0,0 0,1-1,-1 1,1-1,-1 1,1-1,-1 0,3 0,5 0,-1 0,0-1,1 0,-1 0,0-1,0 0,0-1,0 0,0 0,-1-1,2-1,3 0,10-4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92,'59'-41,"-50"37,18-6,0 1,0 2,1 0,0 2,1 1,-1 1,1 2,0 1,-1 1,23 4,-48-4,0 0,0 0,0 0,-1 0,1 1,0 0,-1-1,1 1,-1 0,0 0,0 0,1 0,-1 1,0-1,-1 1,1-1,0 1,-1-1,0 1,1 0,-1 0,0 0,0 0,-1 0,1 0,-1 0,1 0,-1 0,0 0,0 0,0 0,-1 0,1 0,-1 0,0 0,1 0,-1 0,0 0,-1 0,1-1,-1 1,1 0,-1-1,0 1,0-1,0 0,0 1,0-1,0 0,-1 0,1-1,-1 1,-178 184,77-80,102-104,0 1,0-1,0 0,0 1,1-1,-1 1,1-1,0 1,-1 0,1 0,0 0,1 0,-1-1,1 1,-1 0,1 0,0 0,0 0,0 0,0 0,1 0,-1 0,1 0,0 0,-1 0,1 0,1 0,-1-1,0 1,1 0,-1-1,1 1,0-1,0 0,0 0,0 1,0-1,1 0,-1-1,0 1,1 0,-1-1,1 1,0-1,0 0,-1 0,1 0,3 0,15 2,1-2,-1-1,0 0,0-2,1 0,-1-1,0-2,10-3,-7 3</inkml:trace>
  <inkml:trace contextRef="#ctx0" brushRef="#br0" timeOffset="615.353">593 543,'122'-96,"-75"52,107-53,-125 83,-28 13,0-1,0 1,0 0,0 0,1 0,-1 0,1 0,-1 0,0 0,1 1,0-1,-1 1,1-1,-1 1,1-1,0 1,-1 0,1 0,0 0,-1 0,1 0,0 0,-1 0,1 0,-1 1,1-1,0 1,-1-1,1 1,-1 0,1-1,-1 1,1 0,-1 0,0 0,1 0,-1 0,0 0,0 1,0-1,0 0,1 2,-6 35,3-35,0 1,0-1,0 0,0 1,1-1,-1 1,1-1,0 1,0-1,1 1,-1-1,1 1,-1-1,1 0,0 1,0-1,1 0,-1 0,1 0,0 2,2-4,0 0,0 1,0-2,0 1,1 0,-1-1,0 0,0 1,0-2,1 1,-1 0,0-1,0 0,0 0,0 0,0-1,0 1,0-1,0 0,0 0,-1 0,1-1,-1 1,1-2,12-4,130-55,-144 62,-1 1,1 0,-1-1,1 1,0 0,-1 0,1 0,-1 0,1 1,0-1,-1 0,1 1,-1-1,1 1,-1-1,1 1,-1 0,1 0,-1-1,0 1,1 0,-1 0,0 0,0 1,0-1,0 0,0 0,0 1,0-1,0 0,0 1,-1-1,1 1,0-1,-1 1,0-1,1 1,-1 0,0-1,0 1,0-1,0 1,-8 77,4-57,1 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0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1,'2'1,"0"0,0 1,0 0,0 0,-1-1,1 1,-1 0,1 0,-1 0,0 1,1-1,-1 0,0 0,-1 1,1-1,0 0,-1 1,1-1,-1 1,0-1,0 1,0-1,0 1,0 1,-2 13,-1-1,0 1,-1-1,-1 0,0 0,-2 0,1-1,-2 0,-8 13,2-1,-70 171,75-176,7-19,-1-1,2 1,-1-1,0 1,1 0,-1 0,1 0,0 0,0 0,0 0,0 0,0 0,1 1,0-1,-1 0,1 0,0 0,1 1,-1-1,0 0,1 0,0 0,0 0,0 0,0 0,0 0,1 0,-1 0,1 0,0 0,0-1,0 1,0-1,0 0,0 1,3 1,4-2,0 0,1 0,-1-1,0 0,1 0,-1-1,1 0,-1-1,0 0,1-1,-1 0,0 0,0-1,0 0,0-1,-1 1,2-2,42-12,61-15,-89 26</inkml:trace>
  <inkml:trace contextRef="#ctx0" brushRef="#br0" timeOffset="1988.299">641 453,'0'4,"0"12,-5 8,-1 4,0 2,-4 2,0-1,2-5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26.3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29,'0'0,"1"0,0 0,-1 0,1-1,0 1,-1 0,1 0,0-1,-1 1,1 0,0-1,-1 1,1 0,-1-1,1 1,-1-1,1 1,-1-1,1 0,-1 1,1-1,-1 1,0-1,0 0,1 1,-1-1,0 0,0 1,1-1,-1 0,0 1,0-1,0 0,0 0,0 1,0-1,0 0,0 1,-1-1,1 0,0 0,0 1,-1-1,1 1,0-1,0 0,-1 1,1-1,-1 0,1 1,-1-1,0 1,167 27,1-8,0-6,1-8,63-9,-68 2,1108 0,-419-27,-542 30,-311-1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1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0,'-4'24,"-12"17,-3 8,2-2,-1-2,3-5,-2-9,3-5,-1-7,2-2,-2-4,2 1,-2-2,-3 2,-4 3,-2-2,3-2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59,'24'-9,"17"-4,7 1,0 2,-4 3,-4 2,-4 3,-3 1,-8 6,-13 2,-8 4,-5 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1,'43'4,"29"-2,6-2,-9-1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1,'-29'56,"13"-30,2 2,0 0,2 1,2 0,0 0,2 1,1 1,1 0,6-26,0 0,0 0,0 1,0-1,1 0,0 0,0 1,1-1,-1 0,1 0,0 0,0-1,1 1,0 0,-1-1,1 0,1 0,-1 1,1-2,-1 1,1 0,0-1,1 0,-1 0,1 0,-1 0,1-1,0 0,-1 0,1 0,1 0,-1-1,0 0,0 0,0 0,1-1,1 0,1 0,0 0,-1-1,1 0,0 0,-1-1,1 0,-1 0,1-1,-1 0,0 0,0-1,-1 0,1 0,-1-1,0 1,0-1,0-1,-1 1,1-1,-1 0,-1 0,1-1,-1 1,0-2,2-2,0 0,-1-1,0 1,0-1,-2-1,1 1,-1 0,-1-1,0 0,-1 1,0-1,-1 0,0 0,-1 1,-1-9,1 12,-1 1,0 0,0-1,0 1,-1 0,-1 0,1 0,-1 1,0-1,0 1,-1 0,0 0,0 0,0 1,-1 0,0 0,0 0,0 1,0 0,-1 0,0 0,0 1,-5-2,-9 0</inkml:trace>
  <inkml:trace contextRef="#ctx0" brushRef="#br0" timeOffset="288.452">465 395,'0'15,"0"9,0 1</inkml:trace>
  <inkml:trace contextRef="#ctx0" brushRef="#br0" timeOffset="716.156">606 29,'9'0,"-1"1,1 0,0 0,0 1,-1 0,1 1,-1 0,0 0,0 1,0 0,1 0,-7-2,0-1,0 0,1 1,-1-1,0 1,0 0,-1 0,1-1,0 1,-1 0,1 1,-1-1,1 0,-1 0,0 1,0-1,0 0,0 1,-1-1,1 1,0 0,-1-1,0 1,0-1,0 1,0-1,0 1,0 0,-1-1,1 1,-1-1,0 1,0-1,0 1,0-1,0 0,0 1,-2 0,-62 76,56-71,0 1,0 1,1-1,0 1,0 1,1-1,1 1,0 1,1-1,-4 10,8-17,0-1,1 1,-1 0,1 0,0 0,0 0,0-1,0 1,1 0,0 0,0-1,0 1,0 0,0-1,1 1,-1-1,1 1,0-1,0 0,0 0,1 1,-1-2,1 1,0 0,-1-1,1 1,1-1,-1 0,0 0,0 0,1 0,-1 0,1-1,-1 0,1 0,0 0,0 0,-1 0,1-1,0 1,0-1,0 0,0-1,-1 1,1 0,4-2,102-26,-91 17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0,'0'24,"0"18,0 6,0 0,-5-3,-1-5,0-4,1-4,1-2,2-11,6-14,2-7</inkml:trace>
  <inkml:trace contextRef="#ctx0" brushRef="#br0" timeOffset="440.681">281 29,'-28'19,"-10"12,1 4,13-3,9-2,13-7,7-1,6-6,3 0,2-3,0 2,1-3,-2 2,1-1,-2 1,-4-1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3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1,'5'38,"1"27,0 8,-1 1,-2-8,-5-10,-3-9,-1-9,1-6,2-3,0-1,2-2,0 0,-4 1,-1 0,0 0,1-4</inkml:trace>
  <inkml:trace contextRef="#ctx0" brushRef="#br0" timeOffset="730.141">52 424,'5'5,"0"-1,1 0,0 0,-1 0,2-1,-1 1,0-1,1-1,-1 1,1-1,-1-1,1 1,0-1,0 0,0-1,0 1,0-1,0-1,0 1,0-1,0-1,-1 1,1-1,0 0,-1-1,1 1,-1-1,6-4,10-17,-2-2,0 0,-1-2,-2 0,-1 0,11-30,-10 25,67-149,-110 295,11-47,-3 11,3 1,4 1,3 0,3 3,5-65,-1 0,2-1,0 1,1-1,1 1,1-1,0 0,1 0,0 0,2-1,1 3,-8-17,1 0,-1 0,1 1,-1-1,1 0,-1 0,1 0,0 0,0 0,-1 0,1 0,0-1,0 1,0 0,0 0,0 0,0-1,0 1,0-1,0 1,0-1,0 1,1-1,-1 0,0 1,0-1,0 0,1 0,-1 0,0 0,0 0,0 0,1 0,-1 0,1-1,5-7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1.1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1 115,'1253'0,"-631"27,388-26,-142-28,122 43,179-4,-781-13,452-28,-274 18,31-8,-180-5,-34-5,120-1,935 31,-1118 27,24-27,-80 27,111-28,-118-29,415 29,1553 0,-1865 29,217 51,-219-46,57-35,-101-29,-92 20,-87-3,-1 6,98 8,-68 1,362-2,-232 27,-61-14,-87-1,0-6,9-7,-111 1,276-30,-1 2,593 29,-743-29,113 27,-101-26,129 15,-157-1,0 7,19 7,-66 0,129 27,7-28,-219-5,28 4,-48 10,-5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08:52.3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0 227,'435'-97,"-152"63,-164 24,1 6,52 6,-29 0,1775-2,-1576-26,-127 1,-74 7,134 1,361 19,-611-2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26,'19'5,"16"-4,7-1,1-1,-2 0,-3-1,-3 1,-3-4,-2-2,-1 1,-1 1,-6 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7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17,'38'5,"28"-3,6-2,-3-2,-9 1,-15-5,-10-1,-11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4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1,'1'100,"-13"248,-28-88,35-219,-27 108,32-149,0-1,0 1,-1 0,1-1,0 1,0 0,0-1,-1 1,1 0,0-1,0 1,-1 0,1-1,0 1,-1 0,1 0,0-1,-1 1,1 0,0 0,-1 0,1-1,0 1,-1 0,1 0,-1 0,1 0,0 0,-1 0,1 0,-1 0,1 0,0 0,-1 0,1 0,-1 0,1 0,4-14</inkml:trace>
  <inkml:trace contextRef="#ctx0" brushRef="#br0" timeOffset="314.912">114 1,'4'5,"17"1,9 0,5-1,5-2,1-1,-2-1,3 0,-2-1,-3 0,-2-1,-3 1,-2 0,-1 0,0 0,-11 0,-13 0,-7 0</inkml:trace>
  <inkml:trace contextRef="#ctx0" brushRef="#br0" timeOffset="565.446">1 423,'33'5,"26"2,8-1,-3-1,-8-2,-8-5,-8-4,-6 1,-3 0,-3 1,-6 1</inkml:trace>
  <inkml:trace contextRef="#ctx0" brushRef="#br0" timeOffset="826.471">621 509,'-4'43,"-3"19,1 4,-3-5,-1-7,1-9,3-12</inkml:trace>
  <inkml:trace contextRef="#ctx0" brushRef="#br0" timeOffset="1128.399">594 480,'38'-5,"22"-1,2-5,-6 0,-7 1,-7 3,-7 2,-8 7,-9 8,-13 3,-6-2</inkml:trace>
  <inkml:trace contextRef="#ctx0" brushRef="#br0" timeOffset="1366.955">621 706,'39'0,"22"0,5 0,-3 0,-13-5,-10-1,-12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2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1 868,'11'-127,"-8"116,1-7,1-1,1 1,1 1,0-1,1 1,1 0,0 1,6-6,20-25,2 3,1 0,39-31,-64 63,-10 8,0 0,0 1,0-1,1 0,-1 1,1 0,0 0,0 0,0 0,1 1,-1-1,1 1,-1 0,1 1,0-1,-1 1,1 0,0 0,0 0,0 1,0 0,0 0,0 0,0 0,0 1,0 0,-2 4,1-1,-1 2,0-1,0 0,-1 1,0-1,0 1,0-1,-1 1,1 0,-1 0,-1 0,1 0,-1 0,0 0,-1 0,1 0,-1 0,0 1,-12 60,9-57,2-1,-1 1,2 0,-1 0,1 0,1 0,0 0,0 1,1-1,0 0,2 4,-3-13,0 0,0-1,0 1,0 0,1 0,-1 0,0-1,0 1,1 0,-1-1,1 1,-1 0,1-1,-1 1,1 0,-1-1,1 1,-1-1,1 1,0-1,-1 1,1-1,0 0,-1 1,1-1,0 0,0 0,-1 1,1-1,0 0,0 0,-1 0,1 0,0 0,0 0,0 0,-1 0,1 0,0 0,0 0,-1-1,1 1,0 0,0-1,-1 1,1 0,0-1,-1 1,1-1,0 1,-1-1,1 1,-1-1,1 1,-1-1,38-39,-30 30,203-194,-86 97,-124 106,0-1,0 1,0 0,0 0,0 1,0-1,0 0,0 0,0 0,1 1,-1-1,0 1,0-1,1 1,-1-1,0 1,1 0,-1 0,0-1,1 1,-1 0,0 0,1 0,-1 1,1-1,-1 0,0 0,1 1,-1-1,0 1,0-1,1 1,-1-1,0 1,0 0,0 0,0 0,0 0,0-1,0 1,0 1,0-1,0 0,0 0,-1 0,1 0,0 0,-1 1,1-1,-1 0,0 1,1-1,-1 0,0 1,0-1,1 0,-1 1,-2 14,-1 1,0-1,0 0,-2 0,0 0,-1-1,-1 0,0 0,-8 12,5-8,2 0,0 0,1 1,0 0,2 0,1 0,-2 18,6-37,-1 1,1 0,0-1,0 1,0-1,0 1,0-1,0 1,0 0,0-1,1 1,-1-1,0 1,1-1,0 1,-1-1,1 1,0-1,0 0,-1 1,1-1,0 0,0 0,1 0,-1 0,0 1,0-2,1 1,-1 0,0 0,1 0,-1-1,1 1,-1 0,1-1,-1 1,1-1,-1 0,1 0,-1 1,1-1,0 0,-1 0,1-1,-1 1,1 0,-1 0,1-1,-1 1,1-1,-1 1,1-1,-1 0,1 0,-1 1,0-1,1-1,21-12,-2-3</inkml:trace>
  <inkml:trace contextRef="#ctx0" brushRef="#br0" timeOffset="549.478">1300 360,'-13'2,"1"1,-1 0,1 1,0 0,0 1,0 0,0 1,1 1,0-1,0 2,-8 7,7-7,0 0,1 0,-1 1,2 0,-1 1,1 0,1 1,0 0,0 0,1 1,1 0,0 1,0-1,1 1,1 0,0 1,1-1,0 4,4-14,1-1,-1 1,0 0,1-1,0 1,0 0,0-1,0 1,0-1,0 1,1-1,-1 0,1 1,-1-1,1 0,0 0,0 0,0 0,0-1,0 1,1-1,-1 1,0-1,1 1,-1-1,1 0,0 0,-1-1,1 1,-1 0,1-1,0 0,0 1,-1-1,1 0,0-1,0 1,-1 0,1-1,0 1,-1-1,1 0,0 0,-1 0,1 0,-1 0,0-1,1 1,-1-1,2-1,143-112,-98 74,-26 21,0 0,2 1,0 1,1 2,1 0,1 1,-26 14,0 0,0-1,0 1,0 0,0 0,0 0,0 0,0 1,1-1,-1 0,0 1,0 0,1-1,-1 1,0 0,0 0,1 0,-1 1,0-1,0 0,1 1,-1 0,0-1,0 1,0 0,0 0,0 0,0 0,0 1,0-1,0 0,-1 1,1 0,0-1,-1 1,1 0,-1 0,0-1,0 1,0 0,0 0,0 1,0-1,0 0,0 0,-1 0,1 0,-1 1,-1 221,-2-167,-2-1,-2 0,-2 0,-3-1,-3-1,-13 31,20-59,-1-1,-2 0,-1 0,-1-1,0-1,-2 0,-1-1,-2 1,16-20,0-1,-1 1,1-1,0 1,-1-1,0 0,0 0,1 0,-1 0,0-1,0 1,-1-1,1 0,0 0,0 0,-1 0,1 0,0-1,-1 0,1 1,-1-1,1-1,0 1,-1 0,1-1,-1 0,1 1,0-1,0 0,-1-1,1 1,0-1,0 1,0-1,1 0,-1 0,0 0,1-1,-1 1,1-1,0 1,0-1,0 0,0 1,0-1,0 0,0-3,-3-11,1 0,1 0,1 0,0-1,1 1,1 0,1-1,0 1,2 0,0-1,0 1,4-7,0 3,1 0,1 1,0 0,2 0,0 1,1 1,1-1,12-10,-4 4</inkml:trace>
  <inkml:trace contextRef="#ctx0" brushRef="#br0" timeOffset="1470.264">2005 21,'2'29,"-1"-1,-1 1,-2 0,-1-1,-1 0,-5 19,7-37,-7 31,-1-1,-3-1,0 0,-3-1,-1-1,-2 0,-2-1,-1-1,-1-1,-2-1,-3 1,9-17,19-17,0-1,0 1,0 0,0 0,0-1,0 1,0 0,0 0,0-1,0 1,0 0,0 0,0 0,0-1,0 1,0 0,0 0,-1-1,1 1,0 0,0 0,0-1,0 1,0 0,0 0,-1 0,1-1,0 1,0 0,0 0,-1 0,1 0,0 0,0 0,0-1,-1 1,1 0,0 0,0 0,-1 0,1 0,0 0,7-14,1-1</inkml:trace>
  <inkml:trace contextRef="#ctx0" brushRef="#br0" timeOffset="1937.891">1892 417,'39'106,"-37"-103,1 0,-1 0,1-1,-1 1,1 0,0-1,0 0,0 0,0 0,0 0,0 0,1-1,-1 1,1-1,-1 0,1 0,0 0,-1-1,1 1,0-1,-1 0,1 0,0 0,0 0,-1-1,1 1,0-1,-1 0,1 0,16-8,-1-1,0 0,-1-1,0-1,-1 0,0-2,-1 0,0-1,-1 0,-1-1,-1-1,0 0,-1-1,8-16,8-16,-2 0,-3-2,-1-1,6-29,-21 61,3-3,-11 35,-10 41,9-47,-17 75,3 0,3 2,4-1,2 60,9 17,8-147,-4-16</inkml:trace>
  <inkml:trace contextRef="#ctx0" brushRef="#br0" timeOffset="3252.445">2682 360,'-154'275,"123"-227,93-135,-45 66,0 0,1 1,2 1,-1 1,2 0,1 2,0 1,1 0,24-11,-41 23,0 0,0 0,0 1,0 0,1 0,-1 0,1 1,-1 0,1 0,0 0,-1 1,1 0,0 1,-1-1,1 1,3 1,-11-1,1 0,0 1,0-1,0 0,-1 0,1 0,-1 0,1 0,-1 0,1 0,-1 0,0 0,1 0,-1 0,0 0,0 0,0-1,1 1,-1 0,0-1,0 1,0 0,0-1,0 1,0-1,-1 0,1 1,0-1,0 0,0 1,0-1,0 0,0 0,-1 0,1 0,0 0,0 0,0-1,0 1,0 0,-1-1,0 2,-10 2,1 1,0 0,0 1,0 0,0 0,1 2,0-1,0 1,1 0,0 1,0 0,1 1,0 0,0 0,-1 3,9-9,-1-1,1 1,0 0,1-1,-1 1,0-1,1 1,-1-1,1 1,0-1,0 1,0-1,0 0,0 1,0-1,1 0,-1 0,1 0,0 0,0 0,-1 0,1 0,0-1,0 1,1-1,-1 1,0-1,0 0,2 1,12 11,95 90,-81-97,-21-13</inkml:trace>
  <inkml:trace contextRef="#ctx0" brushRef="#br0" timeOffset="3718.578">2739 191,'5'-5,"1"3,-5 2,-2 6,-2 7,-4 1,-2 3,1 3,-3 3,1 3,-4-3,2-1,2 0,-2-2,7-6,3-5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611 479,'-7'-4,"-3"-5,-1 1,0 0,-1 0,0 1,0 1,-1 0,1 1,-1 0,0 1,-1 1,1 0,-1 0,1 2,-1 0,0 0,-4 1,-17 8,2 1,0 2,0 2,1 0,-24 15,54-28,0 1,0-1,0 0,0 1,1-1,-1 1,0 0,0-1,1 1,-1 0,0 0,1 0,-1 1,1-1,-1 0,1 0,0 1,-1-1,1 1,0-1,0 1,0 0,0-1,1 1,-1 0,0 0,1-1,-1 1,1 0,-1 0,1 0,0 0,0 0,0 0,0-1,0 1,0 0,1 0,-1 0,0 0,1 0,0-1,-1 1,1 0,0 0,0-1,0 1,0-1,0 1,0-1,2 2,2 1,1 0,0 0,0 0,1-1,-1 0,1 0,0 0,0-1,0 0,0-1,0 1,0-1,0-1,0 1,0-1,2-1,64 13,-72-12,1 0,-1 0,0 1,0-1,1 1,-1-1,0 1,0-1,1 1,-1 0,0 0,0-1,0 1,0 0,0 0,0 0,-1 0,1 0,0 0,0 1,-1-1,1 0,0 0,-1 0,0 1,1-1,-1 0,0 1,1-1,-1 0,0 1,0-1,0 0,0 1,0-1,0 0,-1 1,1-1,0 0,-1 1,1-1,-1 0,1 0,-1 0,0 1,1-1,-1 0,0 0,0 0,0 0,0 0,-56 54,51-50,-37 29,1 2,2 2,1 2,3 1,-19 27,52-63,0 0,1 1,-1-1,1 1,0-1,0 1,1-1,0 1,0 0,0 0,1 0,0 0,0 0,0-1,1 1,-1 0,2 0,-1 0,0-1,1 1,0-1,1 1,-1-1,1 0,0 0,0 0,1 0,-1 0,1-1,0 0,0 1,1-2,-1 1,1 0,0-1,0 0,0 0,0 0,1-1,-1 0,1 0,3 1,-2-1,1 0,-1 0,1 0,0-1,0 0,-1-1,1 1,0-2,0 1,0-1,0 0,-1-1,1 0,0 0,-1 0,1-1,-1 0,0-1,6-4,6-4</inkml:trace>
  <inkml:trace contextRef="#ctx0" brushRef="#br0" timeOffset="299.442">385 1,'-21'21,"1"2,2 1,0 1,1 0,1 1,2 1,1 0,0 1,3 0,-1 2,-3 10,2 1,2 1,1-1,2 1,2 1,2-1,2 1,2-1,1 1,4 12,10 89,-6 1,-6-1,-8 29,2-149,0 1,-2-1,-1 1,0-2,-2 1,-1 0,-1-1,-11 21,10-26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0 123,'11'299,"-8"-276,-2 6,2-1,0 0,2 0,1 0,1 0,2-1,1 0,0-1,2 0,1-1,1 0,2-1,2 3,-16-25,0 1,0-1,0 0,1-1,-1 1,0 0,1-1,-1 1,1-1,0 0,-1 0,1 0,0 0,0 0,-1 0,1-1,0 0,0 1,0-1,0 0,0 0,0-1,0 1,-1-1,1 1,0-1,0 0,-1 0,1 0,0 0,-1-1,1 1,1-2,66-70,47-113,-70 129,-45 58,0 0,-1 0,1 0,0 1,0-1,-1 0,1 1,-1 0,1-1,-1 1,0 0,0 0,1 0,-1 0,-1 0,1 0,0 0,0 0,-1 0,1 0,-1 0,0 0,1 0,-1 1,0 0,0 0,10 43,-8-34,0 0,0-1,1 0,1 1,0-1,0 0,1-1,0 1,1-1,0 0,1 0,0-1,1 1,-3-5,0 1,0-1,1 1,0-2,0 1,0-1,0 1,1-2,0 1,-1-1,1 0,1 0,-1-1,0 0,1-1,-1 1,1-1,-1-1,1 1,-1-1,1-1,0 1,-1-1,1-1,-1 1,0-1,1-1,-1 1,0-1,0 0,-1-1,1 0,-1 0,2-1,20-24,-2-2,-1 0,-1-2,-2-1,-2 0,-1-2,-1 0,-2-1,-2-1,-1 0,-2-1,-2 0,-1 0,-3-1,0 0,-3 0,-2-7,1 37,-1 1,0-1,0 0,-1 1,-1-1,0 1,0-1,-1 1,0 0,0 0,-4-7,-15 4,15 18</inkml:trace>
  <inkml:trace contextRef="#ctx0" brushRef="#br0" timeOffset="3784.953">1213 660,'0'-5,"0"3,0 7,0 7,0 7,0 5,0 2,-4-2,-3-1,1 1,2 0,-5 2,1 1,0 0,3-9,1-7</inkml:trace>
  <inkml:trace contextRef="#ctx0" brushRef="#br0" timeOffset="8016.585">1129 970,'0'5,"5"1,6 0,6-1,5-2,4-1,2-1,1 0,0-1,1 0,-6-5,-1-2,0 1,0 1,-8 2,-6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0:54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1 379,'15'6,"1"-2,0 1,0-2,0 0,1-1,-1 0,1-1,-1-1,1-1,-1-1,1 0,-1-1,11-3,76-6,-3 0,-98 11,-1 0,0 1,0-1,0 0,0 1,1-1,-1 1,0-1,1 1,-1 0,0-1,1 1,-1 0,0 0,1 0,-1 0,0 0,1 0,-1 1,1-1,-1 0,0 1,0-1,1 0,-1 1,0 0,0-1,1 1,-1 0,0 0,0 0,0-1,0 1,0 0,0 0,0 2,-7 7</inkml:trace>
  <inkml:trace contextRef="#ctx0" brushRef="#br0" timeOffset="261.512">1 634,'43'14,"24"0,5-2,-4-4,-10-2,-10-3,-7-7,-7-2,-4 0,-2 0,-7 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14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793 452,'-3'40,"-1"0,-2 0,-2-1,-7 19,5-19,0-3,-3-2,0 1,-2-2,-2 0,-1-1,-1-1,-6 6,24-38,1 1,0 0,0 0,-1 0,1-1,0 1,-1 0,1 0,0 0,-1 0,1 0,0 0,-1 0,1 0,0-1,-1 1,1 0,0 0,0 1,-1-1,1 0,16-38,9-4,1 1,1 1,3 1,26-26,21-28,26-36,-100 124,1 1,0-1,1 1,-1 0,1 0,0 0,0 1,0 0,0 0,1 0,-1 0,1 1,0 0,0 0,3 0,-7 3,0 1,0 0,0 0,-1 0,1 0,0 0,-1 0,1 0,-1 0,1 1,-1-1,0 0,0 1,0-1,-1 1,1 0,0-1,-1 1,0-1,0 1,0 0,0-1,0 1,0 0,-1 1,1 0,-29 173,32-43,-2-133,0 0,0-1,0 1,0 0,0 0,0-1,0 1,0-1,0 1,1-1,-1 1,0-1,0 0,0 1,1-1,-1 0,0 0,0 0,1 0,-1 0,0 0,0-1,1 1,-1 0,0 0,0-1,0 1,1-1,-1 1,0-1,0 0,0 1,0-1,0 0,0 0,0 0,0 0,0 0,-1 0,1 0,0 0,-1 0,1 0,0 0,-1 0,0 0,1 0,-1-1,0 1,1 0,-1-2,195-200,-87 110,-107 92,0 1,-1-1,1 1,0-1,0 1,0-1,0 1,0 0,0-1,0 1,0 0,0 0,0 0,0 0,0-1,0 1,0 1,0-1,0 0,0 0,0 0,0 1,0-1,0 0,0 1,-1-1,1 1,0-1,0 1,0-1,0 1,-1-1,1 1,0 0,-1 0,1-1,0 1,-1 0,1 0,-1 0,1 0,-1 0,1 0,-1-1,0 1,0 0,1 0,-1 0,0 0,0 0,0 0,0 0,0 0,0 0,0 0,-1 0,1 1,-7 60,-59 128,64-188,1 0,-1 0,1 0,0 0,0 0,0 0,0 0,0 1,1-1,-1 0,0 1,1-1,0 0,0 1,0-1,0 1,0-1,0 0,0 1,1-1,-1 1,1-1,0 0,0 0,0 1,0-1,0 0,0 0,1 0,-1 0,1 0,-1 0,1-1,0 1,-1 0,1-1,0 1,0-1,0 0,0 0,1 0,-1 0,0 0,0 0,1 0,0 0,13-4</inkml:trace>
  <inkml:trace contextRef="#ctx0" brushRef="#br0" timeOffset="584.411">1950 509,'-36'13,"0"2,1 1,1 2,1 2,0 1,1 1,2 2,-17 16,-1 33,47-71,1 0,-1 0,0 0,0-1,1 1,-1 0,1 0,0 0,-1 0,1 0,0 0,0 0,0 1,1-1,-1 0,0 0,1 0,-1-1,1 1,0 0,0 0,-1 0,1 0,0 0,1-1,-1 1,0-1,0 1,1-1,-1 1,1-1,-1 0,1 1,0-1,-1 0,1 0,0 0,0 0,0-1,1 1,6 0,0-1,0-1,0 1,0-1,0-1,0 0,0 0,0-1,-1 0,1 0,-1-1,0 0,0-1,0 0,-1 0,1 0,-1-1,0-1,0 2,165-133,-42 30,-129 107,0-1,0 1,0 0,1 0,-1 0,1 0,-1 0,0 1,1-1,0 0,-1 1,1-1,-1 1,1-1,0 1,-1 0,1 0,0 0,-1 0,1 0,0 0,-1 0,1 0,0 1,-1-1,1 1,0-1,-1 1,1-1,-1 1,1 0,-1 0,0 0,1 0,-1 0,0 0,0 0,1 1,-1-1,0 0,0 1,0-1,-1 0,1 1,0 0,0-1,-1 1,1-1,-1 1,1 0,-1-1,0 1,0 0,0-1,0 1,0 0,0-1,2 22,-2 0,0 0,-2 1,-1-2,0 1,-4 8,-7 65,11-32,-3 0,-3 0,-3-1,-3 0,-2-1,-16 33,28-81,-2-1,1 0,-2-1,0 0,0 0,-1-1,-1 0,0 0,0-1,-1 0,0-1,-1 0,0-1,0 0,-1-1,0-1,-11 5,22-10,-1 0,0-1,1 1,-1 0,0-1,0 0,1 0,-1 0,0 0,0 0,1 0,-1-1,0 1,0-1,1 0,-1 0,0 0,1 0,-1 0,1 0,0-1,-1 1,1-1,0 0,0 0,0 0,0 0,0 0,0 0,1 0,-1-1,1 1,0 0,-1-1,1 0,0 1,0-1,1 0,-1 1,0-1,1 0,0 1,0-3,-2-8,1 1,1-1,0 0,1 1,0-1,1 1,0-1,1 1,1-3,6-5,0 0,1 1,2 0,-1 1,2 0,0 1,2 0,-1 2,2 0,4-3,14-15,68-57,-84 77</inkml:trace>
  <inkml:trace contextRef="#ctx0" brushRef="#br0" timeOffset="1231.208">2571 114,'21'48,"-20"-45,1 31,-2-1,-1 1,-1 0,-2 0,-2-1,-1 0,-1 0,-2-1,-1 0,-13 26,-4 8,-2-2,-4-1,-14 17,-1 16,49-96,0 0,-1 0,1 1,0-1,-1 0,1 1,0-1,-1 1,1-1,0 0,0 1,-1-1,1 1,0-1,0 0,0 1,0-1,-1 1,1-1,0 1,0-1,0 1,0-1,0 1,0-1,0 1,0-1,1 0,-1 1,0-1,0 1,0-1,0 1,1-1,-1 1,0-1,0 0,1 1,-1-1,0 0,1 1,-1-1,0 0,1 1,-1-1,0 0,1 0,-1 1,1-1,-1 0,1 0,-1 0,0 0,1 1,-1-1,1 0,-1 0,1 0,-1 0,1 0,-1 0,1 0,-1 0,1-1,-1 1,1 0,-1 0,0 0,1 0,0-1,8-7</inkml:trace>
  <inkml:trace contextRef="#ctx0" brushRef="#br0" timeOffset="1781.682">2486 622,'2'3,"0"1,1-1,0 0,-1 1,1-1,0-1,0 1,1 0,-1-1,1 1,-1-1,1 0,0 0,0-1,0 1,0-1,0 0,0 0,0 0,0 0,0-1,0 0,1 0,-1 0,0 0,0 0,0-1,0 0,1 0,-1 0,0 0,-1-1,1 0,0 0,0 0,0 0,12-9,0 0,-1-1,-1 0,0-1,-1-1,0 0,-1 0,-1-2,0 1,4-11,16-18,138-200,-129 183,-60 83,-2 18,2 1,1 0,2 2,3 0,1 0,2 2,2-1,2 1,1 0,3 1,2-1,2 3,-1-26,0-8,0 0,0 0,1 0,1 1,1-1,0 0,0-1,4 9,-2-16,-1-6</inkml:trace>
  <inkml:trace contextRef="#ctx0" brushRef="#br0" timeOffset="2117.557">3192 509,'-10'33,"-2"26,-1 8,4-3,2-8,2-8,3-8,1-6,-4-8,-1-14,5-9,3-4</inkml:trace>
  <inkml:trace contextRef="#ctx0" brushRef="#br0" timeOffset="2485.373">3502 536,'-65'46,"33"-26,1 1,1 2,1 1,2 2,-14 15,39-40,1 0,-1 1,1-1,-1 0,1 1,-1-1,1 1,0 0,0-1,0 1,0 0,0 0,0 0,0-1,1 1,-1 0,0 0,1 0,0 0,-1 0,1 0,0 0,0 0,0 1,1-1,-1 0,0 0,1 0,-1 0,1-1,0 1,0 0,-1 0,1 0,0 0,1-1,-1 1,0 0,0-1,1 1,-1-1,1 0,-1 1,1-1,0 0,-1 0,1 0,0 0,0 0,0 0,0-1,0 1,19 7,-16-7,0 0,0 1,0 0,0 0,0 0,-1 0,1 1,-1 0,0 0,1 0,-1 1,-1-1,1 1,0 0,-1 0,0 0,0 0,44 62,-32-57</inkml:trace>
  <inkml:trace contextRef="#ctx0" brushRef="#br0" timeOffset="3230.486">3982 1,'-122'447,"-40"-124,161-321,-1-1,1 1,0-1,0 1,0 0,0 0,0-1,0 1,1 0,-1 0,0 0,1 0,0 0,-1 0,1 0,0 0,0 0,0 0,0 0,1 0,-1 0,0 0,1 0,-1 0,1 0,0 0,0 0,0-1,0 1,0 0,0 0,0-1,0 1,1-1,-1 1,1-1,-1 0,1 1,-1-1,1 0,0 0,0 0,0 0,-1-1,1 1,0 0,0-1,0 1,2-1,213-1,-204 1,19-1,-1 1,1 1,-1 2,0 1,20 5,-32-3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23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397 367,'15'-23,"-35"18,-39 25,2 4,1 1,-40 26,65-37,-39 31,70-43,0 1,1 0,-1-1,1 1,0-1,-1 1,1-1,0 1,1-1,-1 1,0-1,1 0,0 0,-1 0,1 0,0 0,0 0,0 0,0-1,0 1,0-1,1 1,-1-1,0 0,1 0,-1 0,1 0,0 0,-1 0,1-1,-1 0,1 1,0-1,-1 0,3 0,4 3,83 10,-80-13,-1 0,0 1,0 1,0 0,0 0,0 1,-1 0,1 1,6 4,-16-8,1 1,-1 0,0-1,0 1,0 0,0 0,0 0,0 0,0 0,0 0,0 0,-1 0,1 0,0 1,-1-1,1 0,-1 0,1 1,-1-1,0 0,1 1,-1-1,0 0,0 1,0-1,0 0,0 1,0-1,-1 0,1 1,0-1,-1 0,1 1,-1-1,1 0,-1 0,1 1,-1-1,0 0,0 0,0 0,1 0,-1 0,0 0,-1 0,-51 45,49-43,-211 156,212-157,0 1,-1 0,1 0,0 1,1-1,-1 1,1-1,-1 1,1 0,0 0,0 0,1 0,-1 0,1 0,0 0,0 1,0-1,1 0,0 1,-1-1,1 0,1 1,-1-1,1 0,0 1,0-1,0 0,0 0,1 1,-1-1,1-1,0 1,1 0,-1 0,1-1,-1 1,1-1,0 0,0 0,3 2,2 0,-1 0,2 0,-1-1,0 0,1 0,0-1,0-1,0 1,0-1,0-1,0 0,1 0,-1-1,0 0,0 0,1-1,-1 0,0-1,0 0,0-1,0 0,0 0,-1 0,1-1,-1-1,0 0,3-2,4-9</inkml:trace>
  <inkml:trace contextRef="#ctx0" brushRef="#br0" timeOffset="279.989">369 1,'-45'272,"34"-176,-57 519,56-527,-4 24,4 0,5 36,18-75,-4-55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30,'0'-1,"-1"0,1 0,0 0,0 0,0 0,-1 1,1-1,0 0,0 0,0 0,0 0,1 0,-1 0,0 0,0 0,0 0,1 1,-1-1,1 0,-1 0,0 0,1 0,-1 1,1-1,0 0,-1 1,1-1,0 0,-1 1,1-1,0 1,0-1,-1 1,1-1,0 1,0-1,0 1,0 0,0 0,-1-1,1 1,0 0,0 0,0 0,0 0,0 0,0 0,0 0,0 0,0 1,0-1,-1 0,1 0,0 1,0-1,0 1,0-1,-1 1,1-1,0 1,0-1,-1 1,1 0,0-1,-1 1,1 0,4 12,0 0,-2 1,1-1,-2 1,1 0,-2-1,0 1,-1 0,0 0,-2 11,1 3,-28 172,-1 55,30-250,5 64,-5-67,1-1,-1 1,0 0,1-1,-1 1,1-1,0 1,-1-1,1 1,0-1,0 0,0 1,0-1,0 0,0 0,0 1,1-1,-1 0,0 0,1 0,-1-1,1 1,-1 0,1-1,-1 1,1 0,-1-1,1 0,-1 1,1-1,0 0,-1 0,1 0,0 0,-1 0,1 0,0 0,0-1,5-2,0 0,0-1,0 0,-1 0,1 0,-1-1,0 0,0-1,-1 1,0-1,5-6,3-2,168-192,-92 100,-89 105,1 0,-1 1,0-1,1 0,-1 0,1 1,-1-1,1 0,0 1,-1-1,1 1,0-1,-1 0,1 1,0 0,0-1,-1 1,1-1,0 1,0 0,0 0,-1-1,1 1,0 0,0 0,0 0,0 0,0 0,0 0,-1 0,1 0,0 0,0 1,0-1,0 0,-1 0,1 1,0-1,0 1,0-1,-1 0,1 1,0 0,-1-1,1 1,0-1,-1 1,1 0,-1-1,1 1,-1 0,1 0,-1-1,0 1,1 0,-1 0,0 0,0 0,0-1,1 1,-1 1,4 58,-4-55,0 22,-2-11,0-1,1 0,1 0,1 1,0-1,0 0,2 1,0-1,1-1,0 1,1 0,1-1,0 0,1 0,1-1,0 0,0 0,1-1,3 2,-8-9,0 0,1-1,0 1,0-1,0 0,0-1,1 1,-1-1,1 0,0 0,0-1,0 0,0 0,0 0,0-1,1 0,-1 0,1 0,-1-1,0 0,1 0,-1-1,1 0,-1 0,0 0,0-1,1 0,-1 0,0-1,-1 0,1 0,0 0,-1 0,2-2,15-18,-2 0,-1-1,-1-1,-1-1,-1 0,10-24,5-6,4-6,-2-2,-3-1,12-43,-42 107,5-10,-1 0,-1 0,0 0,0-1,-1 1,-1-1,0 0,0 0,-1 1,-1-11,0 21,1 1,0-1,0 1,-1-1,1 1,0 0,0-1,-1 1,1 0,-1-1,1 1,0 0,-1 0,1-1,0 1,-1 0,1 0,-1 0,1-1,-1 1,1 0,-1 0,1 0,0 0,-1 0,1 0,-1 0,1 0,-1 0,1 0,-1 0,1 0,-1 1,1-1,0 0,-1 0,1 0,-1 0,1 1,0-1,-1 0,1 1,-1-1,1 0,0 0,-1 1,1-1,0 1,0-1,-1 0,1 1,0-1,0 1,0-1,0 0,-1 1,1-1,0 1,0-1,0 1,0-1,0 1,-3 2,-7 10</inkml:trace>
  <inkml:trace contextRef="#ctx0" brushRef="#br0" timeOffset="535.493">1216 538,'1'30,"-2"0,-1 0,-1 0,-1 0,-2 0,-6 16,8-35,-15 70,19-79,0 0,0 0,0 0,0 0,1 0,-1 0,0 0,1 0,0-1,-1 1,1 0,0 0,0 0,0-1,0 1,0 0,0-1,0 1,1-1,-1 0,0 1,1-1,-1 0,1 0,0 0,-1 0,1 0,0 0,0 0,0 0,-1-1,1 1,0-1,0 0,0 1,0-1,0 0,1 0,83-15,-70 16</inkml:trace>
  <inkml:trace contextRef="#ctx0" brushRef="#br0" timeOffset="5286.648">1526 764,'-4'4,"-3"8,1 5,2 5,0 3,2 3,1 1,0 0,1 1,1-1,-1 0,0-10,0-8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87,'39'-10,"26"-3,8 1,-4 2,-10 3,-14-2,-10 0,-6 3,-3 1,-2 2,1 1,0 2,-4 4,-5 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3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0,'-10'43,"-3"24,1 6,2-6,3-9,3-9,1-8,3-7,0-4,0-2,1-2,-1 1,0-1,6-4,0-1,1-4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4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136 158,'-25'55,"5"-16,3 1,0 1,3 0,2 1,1 0,-4 36,14-71,-1 1,1 0,0-1,1 1,0 0,0 0,1-1,0 1,0 0,1-1,0 1,0-1,1 0,0 0,0 0,1 0,0 0,0 0,0-1,1 0,0 0,0 0,0-1,1 0,0 0,0 0,0 0,1-1,0 0,-1-1,1 1,1-1,-1-1,8 2,-3-2,1 0,0-2,-1 1,1-2,0 0,0 0,-1-1,1-1,-1 0,0 0,0-2,0 1,0-1,-1-1,0 0,0-1,0 0,-1-1,0 0,0 0,-1-2,24-22,-1-1,-1-2,-2-1,-2-2,-1 0,9-23,-71 134,34-68,0 0,0 1,1-1,0 0,0 1,1-1,-1 1,1-1,0 1,1 0,-1-1,1 0,0 1,0-1,1 1,0-1,0 0,0 0,0 0,1 0,0 0,0-1,0 1,1-1,-1 0,1 0,0 0,0 0,1-1,-1 0,1 0,0 0,-1 0,1-1,3 1,4 1,0-1,0-1,1 0,-1-1,0-1,1 0,-1 0,1-1,-1-1,1 0,-1 0,0-1,0-1,0 0,-1-1,1 0,-1-1,0 0,-1-1,1 0,-1 0,-1-1,3-3,26-25,-1-2,-3-1,-1-2,25-40,-52 72,15-21,-1-1,-1 0,-1-2,-2 0,-2-1,7-25,-20 58,1 0,-1-1,0 0,-1 1,1-1,0 1,0-1,-1 0,1 0,-1 1,1-1,-1 0,0 0,1 0,-1 1,0-1,0 0,-1 0,1 0,0 1,-1-1,1 0,-1 0,1 0,-1 1,0-1,1 1,-1-1,0 0,0 1,-1-1,1 1,0 0,0-1,-1 1,1 0,0 0,-1 0,1 0,-1 0,0 0,1 0,-1 1,0-1,0 0,1 1,-1-1,0 1,0 0,0 0,1 0,-1 0,0 0,0 0,0 0,1 0,-1 1,0-1,-20 10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4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1,'-107'193,"78"-131,6 7,23-67,0-1,0 1,0 0,0 0,0 0,1-1,-1 1,1 0,-1 0,1-1,0 1,0 0,-1-1,1 1,0-1,1 1,-1-1,0 1,0-1,0 0,1 0,-1 1,1-1,-1 0,1 0,-1-1,1 1,0 0,0 0,-1-1,1 1,0-1,0 1,-1-1,1 0,0 0,0 0,131 0,-120-1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5,'32'-1,"-24"0,-1 0,1 0,-1 1,1 0,-1 0,1 1,0 0,-1 0,1 1,-1 0,0 0,0 0,0 1,6 4,-11-6,-1 1,0-1,-1 0,1 1,0 0,0-1,-1 1,1 0,-1-1,1 1,-1 0,0-1,0 1,1 0,-1 0,0-1,-1 1,1 0,0 0,0-1,-1 1,1 0,-1-1,0 1,1 0,-1-1,0 1,0-1,0 1,0-1,0 0,0 1,-1-1,1 0,-1 1,-47 45,39-39,4-4,0 0,0 0,0 1,1 0,-1 0,1 1,0-1,1 1,0 0,0 1,0-1,-2 5,7-9,0 0,1 0,-1 0,0-1,1 1,-1 0,1-1,0 1,0-1,-1 0,1 1,0-1,0 0,0 0,0 0,0 0,1-1,-1 1,0-1,0 1,0-1,1 0,-1 1,0-1,0 0,1-1,-1 1,0 0,0-1,2 0,113-26,-91 16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42,'39'4,"26"3,8-6,-5-2,-8-2,-10 0,-9-4,-6-1,-4 1,-4 1,0 2,-5-3,-7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35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53,'38'4,"32"-2,14-2,-3-6,-10-2,-13 0,-11 2,-8-3,-7 0,-4 2,-6 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5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1,'274'430,"-256"-399,-1 1,-1 1,-2 1,-2 0,0 0,-3 1,-1 0,0 7,-7-24,-1 0,-1 0,0-1,-1 1,-1 0,-1-1,-1 0,0 0,-1 0,-1 0,0-1,-1 0,-1-1,-1 0,0 0,-1-1,0 0,-1-1,-1 0,0-1,0-1,-2 0,1-1,-1 0,-9 4,-1-1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0 451,'39'5,"26"2,8-1,-4-1,-9-2,-10 0,-14-7,-7-2,-10 0</inkml:trace>
  <inkml:trace contextRef="#ctx0" brushRef="#br0" timeOffset="195.636">254 254,'-14'38,"-10"23,-1 5,4-3,6-8,0-13,3-9,4-6,2-6</inkml:trace>
  <inkml:trace contextRef="#ctx0" brushRef="#br0" timeOffset="678.236">763 0,'-3'64,"-2"0,-3 0,-3-1,-3-1,-2 0,-18 41,-8 41,41-141,0-1,0 0,0 1,0-1,1 0,0 1,-1-1,1 1,0-1,0 1,0-1,0 1,1-1,-1 1,1-1,-1 0,1 1,0-1,0 0,0 1,0-1,0 0,1 0,-1 0,1 0,-1 0,1 0,0-1,0 1,0 0,0-1,0 0,0 1,0-1,0 0,0 0,1 0,-1 0,0 0,1-1,-1 1,1-1,-1 1,0-1,1 0,-1 0,1 0,-1-1,1 1,-1 0,2-1,232-56,-212 56</inkml:trace>
  <inkml:trace contextRef="#ctx0" brushRef="#br0" timeOffset="1161.838">1158 537,'23'-8,"2"2,-1 1,1 1,-1 2,1 0,18 1,-41 1,0-1,0 1,1 0,-1 0,0 0,1 1,-1-1,0 0,0 1,1-1,-1 1,0 0,0 0,0 0,0 0,0 0,0 0,0 1,0-1,-1 0,1 1,0 0,-1-1,1 1,-1 0,0 0,1 0,-1 0,0 0,0 0,0 0,-1 0,1 0,0 0,-1 1,1-1,-1 0,0 0,0 1,0-1,0 0,0 1,-1-1,1 0,0 0,-1 1,0-1,0 0,1 0,-1 0,-2 2,-113 126,115-129,1 0,-1 0,1 0,-1 1,1-1,0 0,-1 0,1 0,0 1,0-1,0 0,0 1,0-1,0 0,1 0,-1 0,0 1,0-1,1 0,-1 0,1 0,-1 1,1-1,0 0,-1 0,1 0,0 0,0 0,0 0,0-1,0 1,0 0,0 0,0 0,0-1,0 1,0-1,0 1,0-1,0 1,1-1,-1 0,0 1,0-1,1 0,-1 0,1 0,63 4,47-43,-96 31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3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1,'-28'23,"1"1,1 1,1 2,2 0,0 2,2 0,-4 11,24-40,-26 41,2 0,2 1,1 2,3 0,1 1,2 1,3 0,1 1,3 1,1 0,3 0,3-38,1 1,1-1,0 1,0-1,1 1,0-1,1 1,0-1,1 0,0 0,0 0,1 0,0 0,1-1,0 0,1 0,0 0,0 0,1-1,0 0,0-1,1 0,0 0,0 0,1-1,0 0,0-1,0 0,0 0,1-1,0 0,2-1,-1 0,1 0,-1-2,1 1,-1-1,1-1,0 0,-1-1,1 0,0-1,-1 0,5-2,8-3</inkml:trace>
  <inkml:trace contextRef="#ctx0" brushRef="#br0" timeOffset="456.163">796 142,'-53'212,"-55"175,98-363,-14 61,24-83,0 0,0 1,1-1,-1 0,0 1,1-1,0 0,-1 0,1 0,0 0,0 0,0 0,0 0,1 0,-1 0,1 0,-1 0,1-1,-1 1,1-1,0 1,0-1,0 1,0-1,0 0,0 0,0 0,0 0,0-1,0 1,0 0,1-1,-1 0,0 1,2-1,15 1,0 0,0-1,0 0,0-2,-1-1,1 0,0-1,-1-1,0-1,8-3,30-8,-33 11,-3 3</inkml:trace>
  <inkml:trace contextRef="#ctx0" brushRef="#br0" timeOffset="718.173">1191 735,'0'33,"0"16,0 5,5-7,1-12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1:40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565 656,'45'-61,"-12"15,1 2,2 1,2 1,31-24,74-53,-141 118,-1-1,0 0,1 1,0 0,-1-1,1 1,0 0,0 0,0 0,0 0,0 0,0 0,0 0,0 1,0-1,0 1,0-1,0 1,0 0,0 0,1 0,-1 0,0 0,0 1,0-1,0 1,0-1,0 1,0 0,0-1,0 1,0 0,0 1,0-1,0 0,-1 0,1 1,-1-1,1 1,0 0,1 7,-1 0,1 0,-2 0,1 1,-1-1,-1 0,0 1,0-1,-1 0,-1 8,9 87,-6-102,0 0,0 0,0 0,0 0,0 0,1 0,-1 0,0 0,1-1,0 1,-1-1,1 1,0-1,0 0,-1 1,1-1,0 0,0 0,1 0,-1-1,0 1,0 0,0-1,0 0,1 1,-1-1,0 0,0 0,1 0,-1 0,0-1,0 1,1 0,-1-1,0 0,2 0,77-39,-77 37,197-123,-182 113,48-13,-65 29,0 0,0 0,0 0,0 0,-1 0,1 0,-1 0,0 1,0-1,0 0,0 1,-1-1,1 1,-1-1,0 1,0 0,0-1,-1 1,1-1,-1 1,0-1,0 0,0 1,0-1,-1 0,1 0,-1 1,1 0,-14 41,12-38,0 0,0 1,0-1,1 1,1 0,-1 0,1 0,1 0,-1-1,1 1,1 7,4 2</inkml:trace>
  <inkml:trace contextRef="#ctx0" brushRef="#br0" timeOffset="532.008">1976 233,'-8'8,"-41"39,2 2,2 3,3 1,-12 22,27-6,27-67,0-1,-1 0,1 1,0-1,0 1,0-1,0 1,0-1,0 0,1 1,-1-1,0 1,1-1,-1 0,1 1,-1-1,1 0,0 0,-1 1,1-1,0 0,0 0,0 0,0 0,0 0,0 0,0 0,0 0,1 0,-1-1,0 1,0 0,1-1,-1 1,0-1,1 1,-1-1,1 0,-1 0,0 1,1-1,-1 0,1 0,-1-1,1 1,0 0,11-3,0 0,0-1,0-1,-1 0,1-1,-1 0,-1-1,1 0,-1 0,0-2,-1 1,0-1,1-2,12-8,239-219,-261 237,0-1,-1 1,1-1,0 1,0 0,-1 0,1-1,0 1,0 0,0 0,1 0,-1 0,0 0,0 1,1-1,-1 0,0 0,1 1,-1-1,0 1,1-1,-1 1,1 0,-1-1,1 1,-1 0,1 0,-1 0,1 0,-1 0,1 0,-1 1,1-1,-1 1,1-1,-1 1,0-1,1 1,-1 0,0-1,1 1,-1 0,0 0,0 0,0 0,0 0,0 0,0 0,0 1,0-1,0 0,0 0,-1 1,1-1,0 1,-1-1,0 0,1 1,-1 0,-11 136,0-72,-26 269,37-312,-1-1,-1 0,-1 1,-1-1,-1 0,-1-1,-1 1,-1-1,0-1,-2 1,0-1,-2-1,0 0,-1-1,-1 0,-11 11,24-28,0 0,0 0,0 0,0 0,0 0,0 0,0-1,0 1,-1 0,1-1,0 1,0-1,-1 1,1-1,0 1,-1-1,1 0,0 0,-1 0,1 0,0 0,-1 0,1 0,-1 0,1-1,0 1,0 0,-1-1,1 1,0-1,0 1,-1-1,1 0,0 0,0 1,0-1,0 0,0 0,0 0,0 0,0 0,0 0,1 0,-1-1,0 1,1 0,-1 0,1-1,-1 1,1 0,0-1,-1 1,1 0,0-1,0 0,-1-24,0 0,2 0,1 0,1 0,1 1,2-1,0 1,2 0,0 1,2 0,1 0,1 1,2-2,63-124,-71 131</inkml:trace>
  <inkml:trace contextRef="#ctx0" brushRef="#br0" timeOffset="996.155">2653 34,'5'15,"-3"18,-7 10,-2 1,-6-1,1 1,-4-2,2-4,-2-2,2-4,-2-2,2-1,-1-1,2-1,-2 1,2 0,2-5</inkml:trace>
  <inkml:trace contextRef="#ctx0" brushRef="#br0" timeOffset="1517.175">2484 514,'11'1,"1"0,0-1,-1 0,1-1,0-1,-1 0,0 0,1-1,-1-1,0 1,0-2,-1 0,0 0,1-1,-2 0,1-1,-1 0,0 0,0-1,-1 0,0-1,165-192,-112 122,34-44,-88 100,-23 34,-5 21,1 1,2 1,1 1,1 0,2 1,2 1,-4 20,-32 202,47-250,0-1,2 0,-1 0,1 1,0-1,0 0,1 0,0 0,1 0,0 0,0 0,0-1,4 6,3-5,-1-4</inkml:trace>
  <inkml:trace contextRef="#ctx0" brushRef="#br0" timeOffset="1767.209">3218 317,'-19'38,"-12"23,1 5,-1-8,6-9,2-13,5-13</inkml:trace>
  <inkml:trace contextRef="#ctx0" brushRef="#br0" timeOffset="2117.556">3387 317,'-227'150,"225"-149,-1 1,1-1,0 1,0-1,0 1,0 0,1 0,-1 0,0 0,1 0,-1 0,1 0,0 0,0 1,0-1,0 0,0 1,0-1,1 1,-1-1,1 1,0-1,-1 1,1-1,0 1,1 0,-1-1,0 1,1-1,-1 1,1-1,0 1,0-1,0 0,0 1,0-1,1 0,-1 0,1 0,-1 0,1 0,0 0,0 0,0-1,0 1,0 0,120 98,-48-46,-58-44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34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1032,'0'6,"1"1,0-1,0 1,0-1,1 0,0 0,0 0,1 0,0 0,0 0,0-1,1 1,0-1,0 0,0 0,0 0,1-1,0 1,0-1,0 0,0-1,5 3,2 1,0-1,1 0,0 0,0-1,0-1,1-1,-1 1,1-2,0 0,3-1,9-1,0-1,0-1,-1-2,1 0,-1-2,0 0,0-2,-1-1,0-1,0-1,4-4,240-160,-172 101,-3-5,-4-3,-4-4,58-79,201-276,-315 417,-28 24,-1 0,1 0,0 0,-1 0,1 0,0 1,-1-1,1 0,0 1,-1-1,1 0,0 1,-1-1,1 1,-1-1,1 0,-1 1,1 0,-1-1,1 1,-1-1,0 1,1 0,-1-1,0 1,1 0,-1-1,0 1,0 0,0-1,1 1,-1 0,0-1,0 1,0 0,0 0,0-1,-1 1,1 0,0-1,0 1,0 0,-1 0,1-1,0 1,-1-1,1 1,0 0,-51 241,42-209,-16 54,-4-2,-4-1,-3-2,-19 27,30-63,-3 0,-1-2,-2-2,-3 0,0-2,-21 15,40-40,0-1,-2-1,1-1,-2 0,0-1,0-1,-1-1,0 0,0-2,-1 0,0-1,-1-1,1-1,-1 0,0-2,1-1,-16 0,29-1,1 0,-1-1,0 1,0-1,0 0,1-1,-1 0,1 0,-1 0,1-1,0 0,0 0,0-1,0 1,0-1,1-1,0 1,0-1,0 0,0 0,1 0,0 0,0-1,0 0,-1-4,-3-13</inkml:trace>
  <inkml:trace contextRef="#ctx0" brushRef="#br0" timeOffset="598.884">1921 749,'-19'15,"0"1,1 1,2 0,-1 1,2 1,0 1,2 0,0 0,1 2,1-1,1 1,1 1,1 0,1 2,6-22,1 0,-1 0,1 0,0 0,0 0,0 0,0 0,0 0,1-1,-1 1,1 0,0 0,0 0,0 0,0-1,1 1,-1 0,1-1,-1 1,1-1,0 0,0 0,0 1,0-1,0-1,1 1,-1 0,0 0,1-1,0 1,-1-1,1 0,0 0,0 0,-1 0,1 0,2-1,4 2,0-1,1 0,-1 0,1-1,-1 0,1-1,-1 0,0 0,1-1,-1-1,3 0,-1-1,1 0,-1-1,0 0,0-1,0 0,-1 0,1-1,-2-1,1 0,-1 0,0-1,-1 0,0 0,-1-1,0 0,0 0,-1-1,0 0,-1 0,0 0,-1-1,0 1,-1-1,0 0,-1 0,0-1,-1 1,-1 0,0 0,0-3,-2 9,1 0,-1 0,0 1,-1-1,1 0,-1 1,0 0,-1 0,1 0,-1 0,0 0,0 1,0 0,-1 0,0 0,1 0,-1 1,-1-1,1 1,0 1,-1-1,0 1,1 0,-1 0,0 0,-1 1,-18-5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0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0,'386'1,"-177"28,-182-29,-3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7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46,'348'0,"-157"-27,-62 9,-123 20,-6 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29,'33'0,"26"-5,8-1,-3 0,-8 1,-8 2,-8 1,-6 1,-3 0,-3 1,-6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6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33 152,'-18'100,"11"-37,1 1,4-1,3 1,2 6,-2-64,-1 0,1 0,0 0,0 0,1 0,0-1,0 1,0 0,1-1,-1 1,1-1,1 0,-1 0,1 0,0-1,0 1,0-1,1 0,-1 0,1 0,0-1,0 0,0 0,1 0,-1 0,1-1,-1 0,1 0,0 0,0-1,0 0,0 0,0-1,0 0,0 0,0 0,0 0,0-1,0 0,0 0,0-1,0 0,-1 0,3-1,17-11,0-2,-1 0,0-2,-2 0,16-17,7-5,-43 38,-1 0,1-1,0 1,0 1,0-1,0 0,0 0,0 1,0-1,1 1,-1 0,0 0,1 0,-1 0,1 0,-1 0,1 1,0-1,-1 1,1 0,0-1,-1 1,1 1,0-1,-1 0,1 1,0-1,-1 1,1 0,-1 0,1 0,-1 0,1 0,-1 0,0 1,0-1,1 1,-1 0,0-1,-1 1,1 0,0 0,0 0,0 2,25 39,-24-36,1 0,-1 0,1-1,0 0,1 0,-1 0,1 0,0-1,1 1,-1-1,1-1,0 1,0-1,1 0,-1 0,1-1,0 0,0 0,0-1,4 2,-2-3,-1 0,1-1,-1 0,1-1,-1 0,1 0,-1 0,1-1,-1-1,0 1,0-1,0-1,-1 1,1-1,-1-1,0 1,0-1,0 0,-1-1,1 0,-1 0,-1 0,1-1,-1 0,0 0,1-4,11-15,-1-1,-2-1,-1 0,-1-1,-1 0,-2 0,-1-2,-1 1,1-23,3-16,5-107,-25 141,10 49,1 2</inkml:trace>
  <inkml:trace contextRef="#ctx0" brushRef="#br0" timeOffset="522.026">1218 575,'-51'227,"50"-225,0 1,0-1,0 1,1 0,-1-1,1 1,0 0,0 0,0-1,0 1,0 0,1-1,-1 1,1 0,0 0,-1-1,1 1,0-1,1 1,-1-1,0 0,1 1,-1-1,1 0,0 0,0 0,0 0,0 0,0 0,0-1,0 1,1-1,-1 1,1-1,-1 0,1 0,-1 0,1 0,0 0,2-1,5 1,1-1,0 0,0-1,-1 0,1-1,0 0,-1 0,1-1,-1-1,0 0,0 0,1-2,59-19,-50 21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38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2907 399,'-1'1,"1"-1,0 0,0 0,-1 1,1-1,0 0,0 1,0-1,-1 0,1 1,0-1,0 1,0-1,0 0,0 1,0-1,0 1,0-1,0 0,0 1,0-1,0 1,0-1,0 0,0 1,0-1,0 0,1 1,-1-1,0 0,0 1,0-1,1 0,-1 1,0-1,0 0,1 1,-1-1,0 0,1 0,-1 1,0-1,1 0,-1 0,0 0,1 0,-1 1,0-1,1 0,-1 0,1 0,-1 0,0 0,1 0,-1 0,1 0,-1 0,0 0,1 0,-1 0,-10 39,-28 192,28-157,3 1,4-1,6 66,-3-137,0 0,0 1,0-1,0 0,1 1,-1-1,1 0,0 0,0 0,0 0,0 1,1-2,-1 1,1 0,0 0,0 0,0-1,0 1,0-1,0 1,1-1,-1 0,1 0,0 0,-1-1,1 1,0 0,0-1,0 0,0 0,0 0,1 0,-1 0,0-1,0 1,1-1,-1 0,0 0,1 0,-1 0,0-1,0 1,1-1,-1 0,0 0,0 0,0 0,1-1,17-13,-1 0,0-1,-1-1,0 0,-2-2,0 0,-1-1,-1-1,-1 0,-1-1,7-16,0 5,24-41,-43 74,0 1,1-1,-1 0,0 0,0 1,0-1,0 1,0-1,1 1,-1-1,0 1,0 0,0-1,-1 1,1 0,0 0,0 0,0 0,0-1,-1 1,1 0,-1 1,1-1,0 0,-1 0,0 0,1 0,-1 0,0 0,1 1,-1-1,0 0,0 0,0 0,0 1,0-1,0 0,-1 0,1 0,0 1,0 1,9 38,-8-30,0 0,0 0,2 0,-1-1,1 1,0 0,1-1,1 0,-1 0,2 0,-1 0,1-1,1 0,0 0,0-1,0 0,1 0,1 0,-1-1,1-1,1 1,-6-5,0-1,0 0,0 1,0-1,0-1,0 1,0-1,0 1,0-1,1 0,-1-1,0 1,0-1,0 0,0 0,0 0,0 0,0-1,0 1,-1-1,1 0,0-1,-1 1,0 0,1-1,-1 0,0 0,1-1,70-104,-53 71,43-61,-29 46,-2-1,-2-2,-2-1,4-18,-29 65,-1 0,1 0,-1 0,-1-1,0 1,0-1,-1 0,0 1,-1-1,0 0,-1 0,0-1,-5 3,0 9</inkml:trace>
  <inkml:trace contextRef="#ctx0" brushRef="#br0" timeOffset="435.19">3980 795,'-154'303,"153"-302,0 1,0 0,0-1,0 1,0-1,1 1,-1 0,1 0,-1-1,1 1,0 0,0 0,-1 0,1-1,0 1,1 0,-1 0,0 0,0-1,1 1,-1 0,1 0,0-1,0 1,-1 0,1-1,0 1,0-1,0 1,0-1,1 0,-1 1,0-1,1 0,-1 0,1 0,-1 0,1 0,-1 0,1 0,0 0,-1-1,1 1,0-1,0 1,-1-1,1 0,0 0,0 0,0 1,-1-2,1 1,18 3,0-2,-1 0,1-1,0-1,-1-1,1-1,-1-1,14-4,-14 1</inkml:trace>
  <inkml:trace contextRef="#ctx0" brushRef="#br0" timeOffset="884.843">4177 1105,'12'-6,"1"-1,-1 1,1 1,0 0,0 1,1 1,-1 0,1 1,0 0,7 0,-20 2,1 0,-1 0,1 0,-1 0,0 1,1-1,-1 0,0 0,1 1,-1-1,0 1,0 0,1-1,-1 1,0 0,0-1,0 1,0 0,0 0,0 0,0 0,0 0,0 0,0 0,-1 1,1-1,0 0,-1 0,1 1,-1-1,1 0,-1 1,0-1,1 0,-1 1,0-1,0 0,0 1,0-1,0 1,0-1,-1 0,1 1,0-1,-1 0,1 1,-1-1,1 0,-1 0,0 1,0-1,-40 63,35-58,-42 55,47-60,0 1,1-1,-1 1,0-1,1 1,-1-1,1 1,0-1,-1 1,1-1,0 1,0 0,0-1,0 1,0 0,0-1,1 1,-1-1,0 1,1-1,-1 1,1-1,0 1,0-1,-1 1,1-1,0 0,0 1,0-1,0 0,0 0,1 0,-1 0,0 0,1 0,-1 0,0 0,1 0,-1-1,1 1,-1-1,1 1,0 0,7 0,-1 1,0-1,0-1,1 1,-1-1,1-1,-1 1,0-2,0 1,0-1,1 0,2-2,20-3,-5 2</inkml:trace>
  <inkml:trace contextRef="#ctx0" brushRef="#br0" timeOffset="-918.289">2116 908,'39'-5,"26"-6,8-1,-4 1,-9 2,-10 3,-9 3,-6 2,-9 0</inkml:trace>
  <inkml:trace contextRef="#ctx0" brushRef="#br0" timeOffset="-696.714">2399 541,'-14'43,"-10"39,-6 9,3-1,6-10,6-10,6-12,4-11,4-8,1-7,5-3,3-7</inkml:trace>
  <inkml:trace contextRef="#ctx0" brushRef="#br0" timeOffset="-2284.757">339 315,'-22'126,"8"-25,7-69,1 0,1 1,2 0,1 0,2 0,1-1,2 1,1 0,1-1,2 1,1-2,3 6,-9-33,0 0,0 1,1-1,-1 0,1 0,0 0,0 0,0-1,0 1,1-1,-1 0,1 0,0 0,0 0,0-1,0 0,0 1,1-2,-1 1,1 0,0-1,-1 0,1 0,0 0,-1-1,1 1,0-1,0 0,0-1,-1 1,1-1,0 0,0 0,-1 0,1-1,-1 0,1 0,-1 0,0 0,0-1,0 1,0-1,2-2,23-21,-2 0,-1-2,-2-1,0-1,-2-1,9-18,-3-25,-27 140,-2-46,0-1,1 0,1 1,1-1,1 0,1 0,0 0,1-1,1 1,1-1,0 0,2-1,0 0,1 0,0-1,2 0,-1-1,2 0,0-1,1-1,0 0,1 0,12 6,-22-17,0 1,0-2,1 1,-1 0,0-1,1 0,-1-1,0 1,1-1,-1 0,1 0,-1-1,1 1,-1-1,0 0,1-1,-1 1,0-1,0 0,0-1,0 1,0-1,-1 0,1 0,-1 0,0-1,0 1,0-1,0-1,10-9,-1-2,0 1,-2-2,0 1,0-2,-2 1,3-9,16-42,-4 0,-3-2,-3 0,7-60,-27 66,-17 91,10-9,2 0</inkml:trace>
  <inkml:trace contextRef="#ctx0" brushRef="#br0" timeOffset="-1914.934">1496 936,'-15'38,"-4"18,1 4,3-3,5-7,8-12,10-13,8-9,6-9,4-5,-2-7,-1-4,1 1,-3-4,-7 1</inkml:trace>
  <inkml:trace contextRef="#ctx0" brushRef="#br0" timeOffset="-1636.964">1835 1049,'-5'29,"-2"14,1 4,1 0,-3-4,-1-4,2-5,2-7</inkml:trace>
  <inkml:trace contextRef="#ctx0" brushRef="#br0" timeOffset="5232.761">4093 32,'284'-28,"-279"27,0 0,0 0,0 1,0 0,0 0,0 0,0 1,1-1,-1 1,0 0,0 1,-1-1,1 1,0 0,0 0,-1 1,1-1,-1 1,0 0,0 0,0 1,0-1,-1 1,1-1,-1 1,0 1,0-1,0 0,-1 1,1-1,-1 1,0 0,-1-1,1 3,-4 204,-25 84,52-40,1-77,8 127,-33-277,0-17,1 1,-2-1,0 0,0 1,-1-1,0 0,-1 0,0 0,-1 0,0 0,-1 0,0-1,-1 0,0 1,0-2,-1 1,0-1,-3 2,5-8,0-1,-1-1,1 1,-1 0,0-1,0 0,1 0,-1-1,0 1,0-1,0 0,1-1,-1 1,0-1,0 0,0 0,1 0,-1 0,-3-2,-41-6,-7 17,32-3</inkml:trace>
  <inkml:trace contextRef="#ctx0" brushRef="#br0" timeOffset="6282.793">451 89,'1'-3,"-1"1,1-1,-1 0,0 0,0 1,0-1,0 0,0 0,-1 1,1-1,-1 0,0 1,0-1,0 0,0 1,0-1,-1 1,1 0,-1-1,1 1,-1 0,0 0,0 0,0 0,0 0,0 1,0-1,-1 0,1 1,0 0,-1 0,1 0,-1 0,0 0,1 0,-1 0,0 1,-1-1,-7 4,0 1,0 0,1 0,0 1,0 1,0-1,0 2,1-1,0 1,0 1,1-1,0 1,1 1,-1 0,2 0,-1 0,1 1,1 0,-1 0,2 0,-1 1,2-1,-3 10,-17 129,-20 139,-52 240,59-273,34-250,0 1,0-1,1 1,0 0,0-1,1 1,-1 0,1 0,0-1,1 1,0 0,0-1,0 1,0 0,1-1,0 1,0-1,0 0,1 0,0 0,0 0,0 0,0 0,1-1,0 0,0 1,0-1,1-1,-1 1,4 2,87 12,-50-11,-1-1,1-3,0-1,43-5,-1 1,-60 2,-2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4:49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1270,'2'-14,"0"0,1 0,0 0,1 0,1 1,0 0,1 0,1 0,3-5,2-6,10-15,2 1,1 0,2 2,1 2,15-14,-23 27,1 0,1 1,1 1,1 1,0 1,1 1,1 1,-25 15,0-1,0 1,0-1,0 1,0-1,0 1,0 0,0 0,0-1,0 1,0 0,0 0,0 0,0 0,0 0,0 0,0 1,0-1,0 0,0 0,0 1,0-1,0 1,0-1,0 1,0-1,0 1,0-1,0 1,-1 0,1 0,0-1,0 1,-1 0,1 0,-1 0,1 0,-1 0,1 0,-1 0,1 0,-1 0,0 0,0 0,1 0,-1 0,0 0,0 0,4 58,-4-51,-3 44,1-39,1 0,1 1,0 0,0-1,1 1,1-1,0 0,1 1,3 6,-4-17,0-1,1 0,-1 0,1 0,-1 0,1 0,-1-1,1 1,0-1,0 0,0 0,0 0,0 0,0 0,0-1,0 1,0-1,0 0,1 0,-1 0,0 0,0-1,0 1,0-1,0 0,0 1,0-1,0-1,0 1,0 0,-1-1,1 0,0 1,-1-1,1 0,-1 0,0-1,0 1,0 0,1-2,13-5,119-78,72-36,-205 121,-1 1,1 0,0 0,-1-1,1 1,0 0,0 1,-1-1,1 0,0 0,0 1,0-1,0 1,0 0,0-1,0 1,0 0,0 0,0 0,0 1,0-1,0 0,0 1,0-1,0 1,-1 0,1-1,0 1,0 0,0 0,-1 0,1 1,-1-1,1 0,-1 1,1-1,-1 0,0 1,1 0,-1-1,0 1,0 0,0 0,-1-1,1 1,0 0,-1 0,1 0,-1 0,1 0,-1 0,0 0,0 1,-2 8,0 0,-1 0,0 0,-1-1,0 1,-1-1,0 0,-1-1,0 1,0-1,-1 1,0-1,0 1,1 1,0-1,0 1,1 0,1 0,0 0,1 1,0 0,11 27,3-27</inkml:trace>
  <inkml:trace contextRef="#ctx0" brushRef="#br0" timeOffset="551.473">1609 762,'-36'22,"1"0,1 2,1 2,1 1,1 2,-26 30,55-57,1-1,-1 1,0 0,0 0,1 0,-1 0,1 0,0 0,0 0,-1 0,1 0,1 1,-1-1,0 0,0 1,1-1,0 1,-1-1,1 0,0 1,0-1,0 1,0-1,1 1,-1-1,1 1,0-1,-1 0,1 1,0-1,0 0,0 0,1 0,-1 0,1 0,-1 0,1 0,-1 0,1 0,0-1,0 1,0-1,0 1,1 0,8-1,0 0,0-1,0 0,0 0,0-1,-1 0,1-1,0-1,-1 0,1 0,-1-1,0 0,0 0,0-2,-1 1,0-1,0 0,0-1,-1 0,0 0,0-1,1-2,15-9,-20 17,3-6,1 1,-1 0,2 1,-1 0,1 0,0 0,0 1,0 1,1 0,-1 0,1 1,0 0,0 0,0 1,1 1,-1 0,1 0,-1 1,0 0,1 1,2 0,-6 5,-1-1,1 1,-1 0,0 1,-1 0,0 0,0 0,0 0,-1 1,0 0,0 0,-1 0,0 0,0 0,-1 1,0-1,-1 1,0 1,0-9,7 44,-2 0,-2 0,-2 0,-4 44,1-36,-1-24,-1 1,-1 0,-1-1,-2 0,-1 0,-1-1,-1 0,-2-1,-1 0,-1 0,-7 8,-50 48,68-81,-1 1,1-1,0 0,0 0,-1 0,1 0,-1-1,0 1,0-1,1 0,-1 0,0 0,0-1,0 1,0-1,0 0,0 0,0-1,0 1,1-1,-1 0,0 0,0 0,0 0,1 0,-1-1,-1-1,0-1,0 1,1-1,-1 0,1 0,0-1,0 1,1-1,-1 0,1 0,0 0,0 0,1-1,-1 1,1-1,1 0,-1 1,1-1,0 0,0 0,1 0,-1 0,10-134,43-41,-39 152</inkml:trace>
  <inkml:trace contextRef="#ctx0" brushRef="#br0" timeOffset="846.434">2259 368,'9'38,"-1"37,-7 15,-3-2,-2-13,-5-8,-1-11,-3-11,0-8,-2-5,1-3,3-3,-1 0,1 1,2-1,4-8,6-9,4-4</inkml:trace>
  <inkml:trace contextRef="#ctx0" brushRef="#br0" timeOffset="1366.955">2202 876,'3'6,"-1"0,1 0,0 0,0-1,0 1,1-1,0 0,0 0,0 0,1 0,-1-1,1 1,0-1,1 0,-1-1,1 1,-1-1,1-1,0 1,0-1,1 0,-1 0,0 0,1-1,-1 0,1 0,-1-1,1 0,-1 0,1-1,-1 1,0-1,1-1,-1 1,0-1,1 0,-1-1,0 1,1-2,16-12,-1 0,-1-1,0-2,-2 0,0-1,8-11,-26 29,116-165,-96 138,0-1,-2 0,-2-1,-1-1,-1-1,4-15,-18 45,1 0,-1 0,-1 0,1 0,0 0,-1 0,1 0,-1 0,0 0,0 0,0 0,0 0,-1 0,1 0,-1 0,0 0,0 0,0 0,-1-2,-32 32,31-23,-14 21,1 1,1 0,1 1,2 1,1 0,1 0,1 1,2 1,-4 23,-1 17,3-1,3 1,2 16,28 89,-24-174,-1-1,1 1,0 0,-1-1,1 1,0 0,0 0,0 0,-1-1,1 1,0 0,0 0,0 0,0-1,0 1,1 0,-1 0,0-1,0 1,0 0,1 0,-1-1,0 1,1 0,-1 0,1-1,-1 1,1 0,-1-1,1 1,-1-1,1 1,0-1,-1 1,1-1,0 1,-1-1,1 0,0 1,-1-1,1 0,0 0,0 1,0-1,-1 0,1 0,0 0,0 0,0 0,-1 0,1 0,0 0,0 0,-1-1,1 1,0 0,0 0,0-1,-1 1,1 0,0-1,-1 1,1-1,0 1,-1-1,4-13</inkml:trace>
  <inkml:trace contextRef="#ctx0" brushRef="#br0" timeOffset="1616.99">3021 706,'-15'38,"-9"23,0 5,3-3,1-8,3-8,6-8,3-5,4-14,8-10,2-11,5-11,1-3</inkml:trace>
  <inkml:trace contextRef="#ctx0" brushRef="#br0" timeOffset="1960.861">3274 735,'-208'160,"205"-158,-1-1,0 1,1-1,-1 1,1 0,0 1,-1-1,1 0,0 1,0 0,1 0,-1 0,0 0,1 0,0 0,0 1,0-1,0 1,0 0,1-1,0 1,0 0,0 0,0 0,0 0,1 0,0 0,0 0,0 0,0 0,0 0,1-1,0 1,0 0,0 0,0 0,2 2,96 120,-42-89,-37-32</inkml:trace>
  <inkml:trace contextRef="#ctx0" brushRef="#br0" timeOffset="3478.535">4121 198,'-52'-19,"-2"2,0 2,-1 3,-11 0,62 10,-1 1,1 0,-1 0,0 0,0 1,0-1,1 1,-1 0,0 1,0-1,0 1,0 0,1 0,-1 0,1 1,-1-1,1 1,-1 1,1-1,0 0,0 1,0 0,0 0,0 0,1 0,0 1,-1-1,1 1,0 0,1 0,-1 0,1 1,0-1,0 0,0 1,0 1,3 207,-1 87,-26-103,-3-15,22-142,-2-1,-2 0,-2-1,-10 21,-6 40,28-98,1 0,0-1,0 1,0 0,0 0,1 0,-1-1,0 1,0 0,0 0,1 0,-1-1,0 1,1 0,-1-1,0 1,1 0,-1 0,1-1,-1 1,1-1,0 1,-1-1,1 1,-1-1,1 1,0-1,0 1,-1-1,1 0,0 1,0-1,-1 0,1 0,0 0,0 1,0-1,-1 0,1 0,0 0,0 0,0-1,-1 1,1 0,0 0,0 0,0-1,-1 1,1 0,0-1,0 1,-1 0,1-1,0 1,50-22,-45 19,27-10,0 1,1 1,0 2,1 1,28-2,-43 8,1 1,-1 1,1 1,-1 1,0 0,0 2,7 2,1-1,-4 0</inkml:trace>
  <inkml:trace contextRef="#ctx0" brushRef="#br0" timeOffset="4065.445">4459 509,'26'-28,"-26"27,0 1,0-1,1 1,-1-1,0 1,0 0,1-1,-1 1,0 0,1-1,-1 1,0 0,1-1,-1 1,1 0,-1 0,1-1,-1 1,0 0,1 0,-1 0,1 0,-1 0,1-1,-1 1,1 0,-1 0,1 0,-1 0,1 1,-1-1,1 0,-1 0,1 0,-1 0,0 0,1 1,-1-1,1 0,-1 0,1 0,-1 1,0-1,1 0,-1 1,0-1,1 0,-1 1,0-1,1 1,-1-1,0 0,0 1,0-1,1 1,-1-1,0 1,0-1,0 1,0-1,0 1,0-1,0 1,0-1,0 1,0-1,0 1,0-1,0 0,-1 1,-1 18,-1 0,-1 0,-1-1,0 0,-2 0,0 0,-1-1,0 0,-2 0,-1 0,-15 33,-57 162,82-208,0 0,0 1,1-1,0 0,0 1,0-1,0 0,1 0,0 1,-1-1,2 0,-1 0,0 0,1 0,0 0,0 0,0-1,0 1,0 0,1-1,0 0,0 0,0 0,0 0,0 0,1 0,-1-1,1 1,-1-1,1 0,0 0,0-1,0 1,0-1,0 0,0 0,1 0,-1-1,0 1,0-1,5 0,13-3,0 0,0-2,0 0,-1-1,0-2,0 0,6-4,1 0,-6 4</inkml:trace>
  <inkml:trace contextRef="#ctx0" brushRef="#br0" timeOffset="4328.456">4912 848,'-5'28,"-6"20,-2 6,2-1,-2-5,1-6,2-5,8-9,5-5,6-10,1-8</inkml:trace>
  <inkml:trace contextRef="#ctx0" brushRef="#br0" timeOffset="4649.344">5166 791,'24'5,"12"1,6 0,0-1,-3-2,-2 0,-4-2,-2-1,-1 0,-6-5,-8-1</inkml:trace>
  <inkml:trace contextRef="#ctx0" brushRef="#br0" timeOffset="4897.383">5419 509,'-14'43,"-5"29,1 6,3 1,5-10,3-10,4-12,6-8,4-6,4-4,1-7</inkml:trace>
  <inkml:trace contextRef="#ctx0" brushRef="#br0" timeOffset="5350.549">5871 452,'-142'377,"140"-374,-24 103,25-102,0 0,1 0,-1 0,1 0,0 0,0 0,1 0,-1 0,1-1,0 1,0 0,0 0,0-1,1 1,-1 0,1-1,0 1,0-1,0 0,1 0,-1 0,1 0,0 0,0 0,0 0,3-2,1 0,-1 0,1 0,-1 0,0-1,1 0,-1-1,1 1,-1-1,0-1,0 1,1-1,-1 0,0 0,0-1,-1 0,1 0,4-3,6-1,133-60,-130 63</inkml:trace>
  <inkml:trace contextRef="#ctx0" brushRef="#br0" timeOffset="5767.264">6153 876,'138'-10,"-137"11,1-1,-1 1,0 1,0-1,0 0,0 0,0 0,-1 0,1 1,0-1,0 0,-1 1,1-1,-1 0,1 1,-1-1,0 1,1-1,-1 1,0-1,0 1,0-1,0 1,0-1,-1 1,1-1,0 1,-1-1,1 0,-1 1,1-1,-1 0,0 1,1-1,-1 0,0 1,0-1,0 0,0 0,0 0,0 0,0 0,-1 0,1 0,0-1,-1 1,1 0,0-1,-1 1,1-1,0 1,-1-1,-1 3,-11 12,8-11,0 1,1 0,0 0,0 0,0 1,1-1,0 1,0 0,0 1,1-1,0 1,0-1,1 1,0 0,0 0,0 0,1 0,0 1,2-6,-1 0,1 1,0-1,0 0,0 0,0 0,0 1,0-1,1 0,-1-1,1 1,-1 0,1 0,0-1,-1 1,1-1,0 1,0-1,0 0,1 0,-1 0,0 0,0 0,0 0,1 0,-1-1,0 0,1 1,-1-1,1 0,-1 0,2 0,79-12,-60 1,-3-1</inkml:trace>
  <inkml:trace contextRef="#ctx0" brushRef="#br0" timeOffset="6016.812">6605 762,'38'5,"18"2,4-1,-4-1,-6-1,-7-2,-10-6,-12-2</inkml:trace>
  <inkml:trace contextRef="#ctx0" brushRef="#br0" timeOffset="6479.437">7169 396,'0'28,"-2"1,0 0,-2-1,-1 0,-1 1,-2-2,0 1,-13 24,3-14,-44 126,61-160,0-1,0 1,0-1,0 1,1 0,0-1,0 1,0 0,0-1,0 1,1 0,-1-1,1 1,0 0,0-1,1 1,-1-1,1 0,-1 1,1-1,0 0,0 0,1 0,-1 0,1 0,-1-1,1 1,0-1,0 0,0 0,0 0,0 0,1 0,-1-1,4 2,11-2,-1 0,1-1,0-1,0-1,-1 0,1-1,-1-1,0-1,0 0,0-2,-1 1,10-7,22-6,-24 10</inkml:trace>
  <inkml:trace contextRef="#ctx0" brushRef="#br0" timeOffset="9652.53">7536 1,'231'27,"-8"-54,-222 27,1 0,0 0,-1 0,1 0,-1 0,1 0,-1 1,1-1,-1 0,1 1,-1-1,1 1,-1 0,1-1,-1 1,0 0,0 0,1 0,-1 0,0 0,0 0,0 0,0 1,0-1,0 0,0 1,0-1,-1 0,1 1,-1-1,1 1,-1-1,1 1,-1-1,0 1,1-1,-1 1,0-1,0 1,0 0,-1-1,1 1,0-1,0 1,-1-1,1 1,-1-1,0 1,1-1,-1 0,0 1,0-1,0 0,0 1,-9 36,1 1,1 0,3 0,1 1,2-1,1 1,5 27,-3 3,-30 282,29-268,-11 113,6-163,5-29,0-1,0 0,0 1,0-1,-1 0,1 1,-1-1,0 0,-1 0,1 0,-1 0,0 0,1 0,-2 0,1-1,0 1,-1-1,0 1,0-1,0 0,0 0,0 0,0-1,-1 1,1-1,-1 0,0 0,0 0,0 0,-3 0,-219-3,175-5,33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5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31,'197'-1,"-53"-26,-100 25,-32 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5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1,'9'14,"18"5,10-1,7-3,1-5,-2-8,-4-5,-3-1,-4-1,-1 1,-3 1,0-4,0-1,-5 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6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1,'-94'308,"88"-288,1-1,2 0,-1 1,2 0,1 0,0-1,3 19,-1-34,0 0,0-1,0 1,1 0,0 0,-1-1,1 1,1-1,-1 1,0-1,1 0,0 0,0 0,-1 0,2 0,-1-1,0 1,1-1,-1 0,1 0,-1 0,1-1,0 1,0-1,0 0,0 0,2 0,112 7,-110-9,1 0,-1-1,0 0,0-1,0 1,0-2,0 1,-1-1,0 0,0-1,0 1,0-1,0-1,-1 1,0-1,0 0,-1-1,3-4,6-5</inkml:trace>
  <inkml:trace contextRef="#ctx0" brushRef="#br0" timeOffset="252.031">482 85,'-139'546,"128"-494,-8 116,19-165,0 0,0 0,1 0,-1 0,1 0,0 0,-1 0,1-1,0 1,1 0,-1 0,0-1,1 1,0-1,-1 1,1-1,0 0,0 0,0 0,0 0,1 0,-1 0,2 0,14 4</inkml:trace>
  <inkml:trace contextRef="#ctx0" brushRef="#br0" timeOffset="567.444">906 311,'-30'34,"2"1,2 2,1 0,1 2,3 0,1 2,-8 26,26-63,-1 0,1 0,1 0,-1 0,1 0,-1 1,1-1,1 1,-1-1,0 0,1 1,0 0,0-1,1 1,-1-1,1 0,0 1,0-1,0 1,1-1,-1 0,1 0,0 0,0 0,1 0,-1 0,1-1,0 1,0-1,0 0,0 1,1-2,-1 1,1 0,0-1,0 1,-1-1,2 0,0 0,5 1,0-1,0 0,1-1,-1 0,1 0,-1-1,1-1,-1 1,1-2,-1 0,1 0,-1-1,0 0,0 0,-1-1,1-1,-1 0,0 0,0 0,0-1,-1-1,0 0,0 0,4-5,-1 0,0 0,-1 0,-1-1,0-1,-1 0,0 0,-1 0,-1-1,0 0,-1-1,0 1,-2-1,0 0,0 0,-1-14,-1 19,0 0,-1 1,-1-1,1 0,-2 0,0 0,0 1,-1-1,0 1,-1 0,0 0,0 0,-1 0,-1 1,0-1,0 1,0 1,-1-1,-1 1,1 1,-1-1,-1 1,-4-3,-30-7,22 13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34 369,'-9'28,"-4"6,5-4,5-7</inkml:trace>
  <inkml:trace contextRef="#ctx0" brushRef="#br0" timeOffset="370.311">458 2,'-20'0,"0"1,1 0,-1 2,1 0,-1 1,1 1,1 1,-7 3,18-6,0 0,1 0,0 1,0 0,0 0,0 0,0 1,1 0,0 0,0 0,0 1,1-1,0 1,0 0,0 1,1-1,-1 1,2-1,-1 1,1 0,0 0,0 0,0 7,1-9,0 1,0 0,0 1,1-1,-1 0,2 0,-1 0,1 0,0 0,0 0,0 0,1 0,0 0,0-1,1 1,-1-1,1 1,0-1,1 0,-1 0,1 0,0-1,0 1,1-1,-1 0,1 0,0-1,0 1,0-1,1 0,-1 0,3 0,5-1,-1-1,1-1,-1 0,1 0,0-1,-1-1,1 0,-1-1,0 0,0-1,0 0,0-1,-1 0,0-1,0 0,0-1,-1 0,0-1,0 0,-1 0,0-1,0 0,-1-1,0 0,-1 0,0-1,-1 0,3-7,7-6,-12 19,1-1,-1 0,0 0,0 0,0-1,-1 1,0-1,-1 0,1 0,-1 0,-1 0,1 0,-1-1,-1 1,1 0,-1-4,-3 8,0 1,0-1,0 0,0 1,0 0,-1-1,1 1,-1 1,1-1,-1 0,0 1,0 0,0 0,0 0,0 0,0 1,0-1,0 1,0 0,0 0,0 1,0-1,0 1,0 0,1 0,-1 0,0 0,0 1,0 0,1 0,-1 0,1 0,-2 2,-15 8</inkml:trace>
  <inkml:trace contextRef="#ctx0" brushRef="#br0" timeOffset="716.665">542 283,'-24'9,"1"1,0 1,0 1,1 1,1 1,0 1,1 0,1 2,0 0,2 2,0-1,0 3,14-16,0-1,1 2,-1-1,1 0,0 0,1 1,-1-1,1 1,0-1,1 1,-1 0,1-1,0 1,1-1,-1 1,1 0,0-1,0 1,1-1,0 1,0-1,0 0,0 0,1 0,0 0,0 0,0-1,1 1,-1-1,1 0,0 0,1 0,-1-1,1 1,-1-1,1 0,0 0,0-1,3 2,2 0,-1 0,1-1,0 0,-1-1,1 0,0 0,1-1,-1 0,0-1,0 0,0-1,0 0,0 0,0-1,0-1,0 0,0 0,-1 0,0-1,1-1,-2 0,1 0,0-1,-1 0,0 0,2-3,-4 4,1-1,-1 0,0-1,0 1,-1-1,0 0,0-1,-1 1,1-1,-2 0,1 0,-1 0,-1-1,1 1,-1-1,-1 1,1-1,-2 0,1 1,-1-1,0 0,-1 0,0 1,-1-1,0 1,0-1,0 1,-2-1,-5-9,0 2</inkml:trace>
  <inkml:trace contextRef="#ctx0" brushRef="#br0" timeOffset="1232.206">1276 171,'-24'19,"-18"12,-1 4,2 2,2-1,4-2,3-6,2-4,1-5,1-6,0-6,1-4,4-2</inkml:trace>
  <inkml:trace contextRef="#ctx0" brushRef="#br0" timeOffset="1480.743">796 283,'14'10,"20"8,8 5,2-1,-1 1,-4-3,-4-6,-2 0,2-3,1-3,-2 3,-2-2,0-2,-3-2,-5 3,-11 0,-14-1,-5-2</inkml:trace>
  <inkml:trace contextRef="#ctx0" brushRef="#br0" timeOffset="1764.23">1135 30,'-10'48,"-2"25,4 11,5-6,2-10,1-12,1-11,0-8,0-6,0-3,0-2,-1-5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08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395 142,'-9'24,"-9"18,-5 1,1-2,-1-2,-1-4,-1-8,3-3,1-6,0-1,-3-4,-1 1,4-2</inkml:trace>
  <inkml:trace contextRef="#ctx0" brushRef="#br0" timeOffset="276.482">0 283,'20'5,"15"6,7 2,1-2,-2 2,-3-1,-4-3,-2-2,-2 1,-1 1,-1-2,-1-2,1-2,-1-2,-4 5,-1 0,0 0,-4-2</inkml:trace>
  <inkml:trace contextRef="#ctx0" brushRef="#br0" timeOffset="581.415">254 1,'15'48,"4"20,-1 4,-3-5,-4-10,-5-10,-2-7,-3-7,-1-3,0-3,-1 0,0-1,0 0,1-4</inkml:trace>
  <inkml:trace contextRef="#ctx0" brushRef="#br0" timeOffset="1398.396">1072 142,'-19'-9,"0"0,-1 1,-1 0,1 2,-1 1,0 0,-1 2,1 0,-1 1,1 2,-1 0,-5 1,23 0,-1 0,0-1,1 2,-1-1,1 0,-1 1,1 0,0 0,0 0,0 1,0-1,0 1,0 0,1 0,-1 0,1 1,0-1,0 1,0 0,0 0,1 0,0 0,0 0,0 0,0 1,0-1,1 1,0-1,0 1,0 0,1-1,-1 1,1 0,0 0,1-1,-1 1,1 0,0-1,0 1,0-1,1 1,-1-1,1 1,0-1,1 0,0 2,1 0,-1 0,2 0,-1-1,1 1,0-1,0 0,0 0,1-1,-1 1,1-1,0 0,0-1,1 0,-1 0,1 0,0 0,0-1,0-1,0 1,0-1,0 0,0 0,0-1,0 0,1-1,-1 1,0-1,0 0,0-1,0 0,0 0,-1-1,1 1,-1-2,1 1,-1-1,0 1,4-5,131-92,-140 99,0 0,0 0,1 0,-1 0,0 0,0 1,1-1,-1 0,0 1,1-1,-1 1,0-1,1 1,-1 0,1 0,-1 0,1-1,-1 1,1 1,-1-1,1 0,-1 0,0 0,1 1,-1-1,1 1,-1-1,0 1,1 0,-1-1,0 1,0 0,0 0,1 0,-1 0,0 0,0 0,0 0,-1 0,1 0,0 1,0-1,-1 0,1 1,0-1,-1 0,1 1,-1-1,0 1,0-1,1 1,-1 0,-14 111,5-78,-51 191,60-176,5-32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3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86,'2'-3,"0"0,0 0,0 0,0 0,0 1,0-1,1 1,-1-1,1 1,0 0,0 0,0 0,0 0,0 1,0-1,0 1,0 0,1 0,-1 0,1 0,18-8,1 1,1 2,0 0,0 1,0 1,0 1,9 1,-31 2,0 0,1 0,-1 0,0 0,0 1,0-1,0 0,0 1,1 0,-1-1,0 1,0 0,0 0,-1 0,1 0,0 1,0-1,0 0,-1 1,1-1,-1 1,1 0,-1-1,0 1,0 0,1 0,-1 0,0 0,-1 0,1 0,0 0,-1 0,1 0,-1 0,1 0,-1 1,0-1,0 0,0 0,-1 2,-28 85,-51 23,64-93,1 0,0 1,2 1,0 0,1 0,1 1,1 3,8-21,1 1,0-1,0 1,1-1,-1 1,1-1,0 1,0 0,0-1,1 1,0-1,0 1,0-1,0 1,0-1,1 0,0 0,0 1,0-1,1-1,-1 1,1 0,0-1,0 1,0-1,1 0,-1 0,1 0,-1 0,1-1,0 1,0-1,0 0,1 0,-1-1,0 1,1-1,-1 0,1 0,-1 0,1-1,-1 0,3 0,4 0,-1 0,1-1,-1 0,1-1,-1 0,0-1,0 0,0-1,0 0,0 0,-1-1,0 0,0-1,0 0,-1 0,0-1,0 0,-1-1,1 0,-2 0,7-9,-3 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2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34,'-21'18,"1"0,1 1,1 1,0 1,2 1,0 0,2 1,0 1,-7 20,19-41,0 1,0 0,1 0,0-1,-1 1,1 0,1 0,-1 0,1 0,-1 0,1 0,0 0,1 0,-1 0,1 0,-1 0,1 0,0 0,1 0,-1 0,1 0,0-1,0 1,0-1,0 1,0-1,1 0,-1 0,1 0,0 0,0-1,0 1,1-1,-1 1,0-1,1 0,0 0,-1-1,1 1,0-1,2 1,8 1,-1-1,1 0,0-1,0-1,0 0,-1-1,1 0,0-1,-1 0,1-2,-1 1,0-2,0 1,0-2,-1 0,0 0,0-1,0-1,6-5,-2 0,-1-1,0 0,-1-1,-1-1,-1 0,0-1,0-2,-9 15,0-1,0 0,-1 0,0 0,0 0,0 0,-1 0,0 0,0-1,0 1,0-1,-1 1,0 0,0-1,-1 1,1-1,-1 1,0 0,-1 0,1-1,-1 1,0 0,0 0,-1 0,1 1,-1-1,0 1,0-1,-1 1,-4-3,1 0,-1 1,0 0,0 1,-1 0,1 0,-1 0,0 1,-1 1,1 0,-1 0,1 1,-1 0,0 0,0 1,0 1,0-1,1 2,-1-1,0 2,0-1,0 1,1 0,-1 1,1 0,-4 3,-12 7</inkml:trace>
  <inkml:trace contextRef="#ctx0" brushRef="#br0" timeOffset="314.914">584 288,'-4'14,"-3"10,-3 1,3-4,9-6,3-10,6-5,1-9,-1-2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5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537 198,'-33'34,"-31"25,-9 7,8-2,10-12,10-11,7-6,6-11,3-3,2-6,6-5</inkml:trace>
  <inkml:trace contextRef="#ctx0" brushRef="#br0" timeOffset="290.467">1 170,'24'29,"22"14,9 5,3-7,-2-4,-6-9,-3-9,-3-8,-5-1,-5-3,-2-1,-3-3,-1-1,-1-2,1 0,-6 5,-1 1,-4-1</inkml:trace>
  <inkml:trace contextRef="#ctx0" brushRef="#br0" timeOffset="538.496">650 395,'-38'-9,"-28"-4,-6 1,3 2,4 3,9 3,8 1,9 2,0 1,3 1,2-1,7 1</inkml:trace>
  <inkml:trace contextRef="#ctx0" brushRef="#br0" timeOffset="842.43">368 1,'0'48,"0"20,0 4,0-1,0-7,0-6,0-7,0-8,4-6,3-1,-1 0,-1-3,-1-1,-2-2,-1-1,0 0,-1-1,-1-5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1,'-5'14,"-2"10,1-4,1-5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1 328,'72'-17,"1"3,1 3,9 3,-22 11,-60-3,0 0,0 0,0 0,1 1,-1-1,0 0,0 1,0-1,0 1,1-1,-1 1,0-1,0 1,0 0,0 0,0-1,-1 1,1 0,0 0,0 0,0 0,-1 0,1 0,-1 0,1 0,-1 0,1 1,-1-1,1 0,-1 0,0 0,0 1,0-1,1 0,-1 0,0 0,-1 1,1-1,0 0,0 0,0 0,-1 1,1 0,-6 7,1 0,-1 0,0 0,-1-1,0 0,0 0,-1-1,0 0,0 0,-1-1,1 0,-3 0,-25 21,17-12,1 1,0 0,1 1,1 1,1 0,0 1,1 1,2 0,-3 6,14-23,-1-1,1 1,0 0,0 0,0 0,1 0,-1 0,1 0,0 0,0 0,0 0,0 0,0 0,1-1,-1 1,1 0,0 0,-1 0,2 0,-1 0,0-1,0 1,1 0,0-1,-1 1,1-1,0 0,0 0,0 0,0 0,1 0,-1 0,2 1,3 1,1 1,-1-1,1-1,0 1,0-1,0-1,0 0,1 0,-1 0,1-1,2 0,2 1,1 0,0-1,0-1,-1 0,1-1,0 0,-1-1,1-1,-1 0,0-1,0 0,0-1,0-1,-1 0,0 0,0-1,1-2,0-4</inkml:trace>
  <inkml:trace contextRef="#ctx0" brushRef="#br0" timeOffset="421.214">649 638,'-4'24,"2"8,2-2</inkml:trace>
  <inkml:trace contextRef="#ctx0" brushRef="#br0" timeOffset="786.045">903 271,'-7'6,"0"1,1-1,-1 1,1 1,1-1,-1 1,1 0,1 0,-1 0,2 1,-1-1,1 1,0 0,1 0,0 1,3-6,1 1,0-1,0 0,0 0,0-1,1 1,-1 0,1-1,0 0,0 1,1-1,-1 0,1-1,-1 1,1-1,0 1,0-1,0 0,0-1,0 1,1-1,-1 1,0-1,1-1,-1 1,1-1,-1 1,0-1,1 0,18 5,-19-5,-1 0,1 1,0-1,0 1,-1 0,1 0,-1 0,1 0,-1 1,1-1,-1 1,0 0,0 0,0 0,0 1,0-1,0 1,-1 0,1-1,-1 1,1 0,-1 0,0 1,-1-1,1 0,0 1,-1-1,0 1,0-1,0 1,0 0,-1-1,1 1,-1 0,0 0,0-1,0 1,0 0,-1-1,0 2,-3 4,-1 1,0-1,0-1,-1 1,0-1,0 0,-1 0,0-1,0 0,-1 0,0-1,0 1,-1-2,0 1,0-2,-3 2,-6 5</inkml:trace>
  <inkml:trace contextRef="#ctx0" brushRef="#br0" timeOffset="1031.091">932 271,'33'5,"22"1,5 0,-3-1,-5-1,-8-2,-10-1</inkml:trace>
  <inkml:trace contextRef="#ctx0" brushRef="#br0" timeOffset="2029.733">1186 45,'12'-7,"0"1,0 0,1 1,0 0,0 1,1 1,-1 0,1 0,-1 2,10-1,-20 3,0-1,0 1,1 0,-1 0,0 1,0-1,0 1,0-1,0 1,0 0,-1 0,1 0,-1 0,1 1,-1-1,0 1,0-1,0 1,0 0,0 0,-1 0,1 0,-1 0,0 0,0 0,0 0,0 2,12 90,-16 269,-25-160,27-187,0 0,-1 0,-1 0,0-1,-1 1,-1-1,-1 0,0 0,-1 0,-7 10,8-21,-1 0,0 0,0-1,0 0,-1-1,1 1,-1-1,0-1,0 1,0-2,0 1,-1-1,1 0,0 0,-1-1,1-1,0 1,0-1,-1 0,-5-3,-19 2,-47-5,61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3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59,'-8'7,"-2"-1,0 1,0 0,1 0,1 1,-1 0,1 1,0 0,1 0,0 0,1 1,0 0,0 1,1 0,5-9,-1 0,1 1,0-1,0 1,0-1,0 1,0-1,1 1,-1-1,1 1,-1-1,1 0,0 1,0-1,0 0,0 0,1 0,-1 0,0 0,1 0,0 0,-1 0,1 0,0-1,0 1,0-1,0 1,0-1,0 0,1 0,-1 0,0 0,1 0,82 25,-77-25,-1 0,1 0,-1 0,1 1,-1 1,0-1,0 1,0 0,0 1,0-1,-1 1,0 1,1-1,-2 1,1 0,0 1,-1-1,0 1,0 0,-1 0,0 1,0-1,0 1,-1 0,0 0,0 0,-1 0,0 0,0 1,-1-1,0 1,0 0,-1 5,0-9,0 1,0 0,-1 0,0-1,0 1,0-1,-1 1,1-1,-1 0,0 1,0-1,-1 0,1 0,-1 0,0-1,0 1,0-1,-1 1,1-1,-1 0,1 0,-1-1,0 1,0-1,-1 0,1 0,0 0,-1-1,1 1,-1-1,1 0,-1 0,0-1,1 1,-1-1,0 0,1-1,-1 1,0-1,0 0,-13-4</inkml:trace>
  <inkml:trace contextRef="#ctx0" brushRef="#br0" timeOffset="239.045">64 59,'38'-9,"23"-4,5 1,-4 2,-7 3,-8 3,-8 1,-5 2,-4 1,-2 1,-6-1</inkml:trace>
  <inkml:trace contextRef="#ctx0" brushRef="#br0" timeOffset="500.058">599 313,'39'-5,"17"-1,4 0,-9 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1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45,'-24'-9,"0"1,0 1,-1 1,0 1,0 1,-1 1,1 1,0 2,-13 1,34 0,-1 0,1 0,-1 0,1 1,0 0,0 0,0 0,0 0,0 1,1 0,-1-1,1 1,0 1,-1-1,1 0,1 1,-1-1,0 1,1 0,0 0,0 0,0 0,0 1,1-1,0 0,0 1,0-1,0 1,0-1,1 1,0-1,0 1,0-1,1 1,0-1,0 2,2 102,0-53,-2 1,-3 0,-9 52,-24 160,12-80,-3-77,25-109,1-1,0 1,0-1,0 1,0-1,0 0,0 1,0-1,0 1,1-1,-1 1,0-1,1 0,0 1,-1-1,1 0,-1 1,1-1,0 0,0 0,0 0,0 0,0 0,0 0,0 0,0 0,0 0,1 0,-1-1,0 1,0 0,1-1,-1 1,0-1,1 1,-1-1,1 0,-1 0,0 1,1-1,0 0,70 2,-58-3,218-31,-176 31,-32 2</inkml:trace>
  <inkml:trace contextRef="#ctx0" brushRef="#br0" timeOffset="5506.748">577 440,'49'-33,"-29"21,2 1,-1 0,1 2,1 0,0 2,0 0,1 2,-1 0,1 2,0 0,0 2,0 1,0 0,2 2,-24-2,0 0,-1 0,1 0,0 1,0-1,0 0,0 1,-1-1,1 1,0 0,-1-1,1 1,0 0,-1 0,1 0,-1 0,1 0,-1 1,0-1,1 0,-1 1,0-1,0 1,0-1,0 1,0-1,0 1,0 0,-1-1,1 1,-1 0,1 0,-1 0,0-1,0 1,1 0,-1 0,0 0,-1 0,1-1,0 1,0 0,-1 0,1 0,-1-1,0 1,1 0,-1-1,0 1,0 0,0-1,0 1,0-1,-1 0,1 1,0-1,-1 0,1 0,-1 1,-96 84,85-78,1 1,0 0,0 0,1 2,0-1,1 1,0 1,-3 5,12-14,1-1,-1 1,1-1,0 1,0-1,0 1,0-1,1 1,-1-1,1 1,-1-1,1 0,0 1,0-1,0 0,0 1,0-1,1 0,-1 0,1 0,-1 0,1 0,0-1,0 1,-1 0,1-1,0 1,1-1,-1 0,0 0,0 0,1 0,-1 0,0 0,1 0,-1-1,1 1,-1-1,1 0,-1 0,1 0,-1 0,0 0,1 0,0-1,11 5,78 45,-90-47,0 0,0 0,0 0,0 1,0-1,0 1,-1-1,0 1,1 0,-1 0,0-1,0 1,-1 0,1 0,0 0,-1 0,0 0,0 0,0 0,0 0,0 0,0 0,-1 0,0 0,1 0,-1 0,0 0,-1 0,1-1,0 1,-1 0,-1 1,-4 5,0 0,-1 0,0-1,0 0,-1-1,0 0,-1 0,1-1,-1 0,0-1,-1 0,1-1,-1 0,0 0,0-1,-5 0,15-2,0-1,0 1,0-1,0 1,0-1,0 0,0 0,0 0,0 1,0-1,0 0,0 0,0 0,0-1,0 1,0 0,0 0,0 0,0-1,0 1,1 0,-1-1,0 1,0-1,0 1,0-1,0 0,1 1,-1-1,0 0,1 1,-1-1,0 0,1 0,-1 0,1 0,-1 0,1 1,0-1,-1 0,1 0,0 0,-1 0,1 0,0-1,2-14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2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1,'59'93,"-41"-62,-2 0,0 2,-3 0,0 0,-2 1,2 19,-12-42,0 0,0 1,-1-1,-1 0,0 1,0-1,-1 0,-1 0,0 0,0 0,-1 0,-1-1,1 0,-2 1,0-2,0 1,0-1,-1 0,-1 0,1-1,-1 0,-1 0,0-1,0 0,-5 3,0-3,0 0,0 0,-1-2,0 1,0-2,0 0,-1-1,1-1,-1 0,1-1,-2 0,-71-26,74 15</inkml:trace>
  <inkml:trace contextRef="#ctx0" brushRef="#br0" timeOffset="265.505">1 1,'43'0,"39"0,14 0,1 0,-11 0,-11 0,-9 0,-10 0,-10 0,-9 0,-5 0,-3 0,-2 0,-1 0,-5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3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54,'57'18,"-40"-16,1-1,0 0,0-1,-1-1,1 0,0-2,-1 0,1 0,-1-2,4-2,77-14,89-11,-159 36,-28-4,-1 0,1 0,-1 0,1 0,0 0,-1 0,1 0,0 0,-1 0,1 1,0-1,-1 0,1 0,0 0,0 0,-1 0,1 0,0 1,-1-1,1 0,0 0,0 0,-1 1,1-1,0 0,0 0,0 1,-1-1,1 0,0 1,0-1,0 0,0 1,0-1,-1 0,1 1,0-1,0 0,0 1,0-1,0 0,0 1,0-1,0 0,0 1,0-1,1 0,-1 1,0-1,0 0,0 1,0-1,0 0,1 0,-1 1,0-1,0 0,0 0,1 1,-1-1,0 0,0 0,1 1,-1-1,0 0,1 0,-1 0,0 0,1 1,-15 7,-1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5:38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2,'4'4,"1"-1,-1 1,1-1,0 0,0 0,0 0,0-1,0 0,1 0,-1 0,1-1,0 0,-1 0,1 0,0 0,-1-1,1 0,0 0,0-1,4-1,-1 2,292-35,-218 36,-59-1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6:3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162 114,'-27'35,"2"2,1 1,2 1,1 1,2 2,16-39,0 1,1 0,0 0,-1 0,2 0,-1 0,0 0,1 1,0-1,0 1,0-1,0 1,1-1,-1 1,1-1,1 1,-1 0,1-1,-1 1,1-1,0 1,1-1,-1 0,1 0,0 1,0-1,0 0,1 0,-1-1,1 1,0-1,0 1,0-1,1 0,-1 0,1 0,0 0,-1-1,1 0,0 1,1-1,1 0,10 2,-1-2,0 0,1 0,0-2,-1 0,1-1,0 0,-1-1,0-1,1 0,-1-2,0 1,-1-2,2 0,40-34,-42 29</inkml:trace>
  <inkml:trace contextRef="#ctx0" brushRef="#br0" timeOffset="249.026">500 1,'-67'110,"4"3,6 2,-14 49,55-126,1 0,3 2,1-1,2 2,2-1,1 1,2 0,2 0,3 34,4-48,1-4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6:29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1 162,'113'-23,"-1"-4,-2-5,57-27,-158 56,61-15,-68 18,-1 0,0 0,1 0,-1 0,1 1,-1-1,0 0,1 1,-1-1,1 1,-1-1,0 1,0 0,1-1,-1 1,0 0,0 0,0 0,0 0,0 0,0 0,0 0,0 0,-1 1,1-1,0 0,-1 0,1 1,-1-1,1 0,-1 1,1-1,-1 1,0-1,0 0,0 1,0-1,0 1,0-1,0 1,0-1,-1 0,1 1,0-1,-1 1,-64 194,-128 564,148-591,43-237,2 43</inkml:trace>
  <inkml:trace contextRef="#ctx0" brushRef="#br0" timeOffset="254.035">29 669,'44'5,"42"-3,16-3,1-5,-8-1,-15-1,-11-2,-8-1,-10-2,-9 0,-6 3,-5 3,-3-2,-1 0,-1 2,-4 2</inkml:trace>
  <inkml:trace contextRef="#ctx0" brushRef="#br0" timeOffset="585.421">1525 133,'-43'10,"1"2,0 1,1 3,1 1,0 2,1 2,2 2,-18 13,47-31,1-1,0 1,0 0,1 0,0 1,-1 0,2 0,-1 1,1-1,0 1,0 0,1 1,0-1,0 1,1-1,0 1,0 0,1 1,0-1,0 0,1 1,0-1,1 1,0-1,0 1,1-1,0 1,0-1,1 0,2 8,1-8,0 0,0 0,1-1,0 0,0 0,1 0,0-1,0 0,0 0,1-1,0 0,0 0,0-1,1 0,0 0,-1-1,1 0,0 0,1-1,-1-1,0 0,0 0,5 0,10 0,0-1,0-1,0-2,0 0,0-1,-1-1,1-2,13-5,-8 2,0 0,0-2,-1-1,-1-2,0 0,-1-2,-1-1,-1 0,0-2,-2-1,0-1,-1-1,6-10,-22 25,-1-1,0 1,0-1,0 0,-1 0,-1 0,0-1,0 1,0-1,-2 1,1-1,-1 1,0-1,-1 1,0-1,-1 1,1-1,-2 1,0 0,0 0,0 0,-1 0,-1 0,1 1,-1 0,-1 0,1 0,-2 1,1 0,-1 0,0 0,0 1,0 0,-1 0,0 1,0 0,-1 1,0 0,-5-2,-2 0,1 1,-1 1,0 1,-1 0,1 1,0 1,-1 1,1 0,-1 1,1 0,0 2,-1 0,-8 3,-17 7</inkml:trace>
  <inkml:trace contextRef="#ctx0" brushRef="#br0" timeOffset="998.14">1638 782,'-29'-9,"0"1,-1 2,0 0,0 2,0 2,-1 0,1 2,-1 2,1 0,0 2,0 1,-17 6,37-7,0 0,0 0,0 1,1 0,0 1,0 0,0 0,1 1,0 0,0 1,1-1,0 1,0 1,1 0,-1 1,4-5,0 0,0 0,1 0,0 0,0 0,0 1,1-1,-1 1,1-1,1 1,-1 0,1-1,0 1,0 0,1-1,0 1,-1 0,2-1,-1 1,1-1,0 0,0 1,0-1,1 0,0 0,0-1,0 1,1-1,0 2,10 8,1 0,1-1,0-1,1 0,0-1,0-1,1-1,1 0,-1-1,1-1,15 3,-23-8,1-1,-1 0,0 0,1-1,-1-1,0 0,1 0,-1-1,0 0,0-1,0-1,-1 1,1-2,-1 1,0-2,0 1,0-1,-1-1,0 0,0 0,-1 0,0-1,0-1,-1 1,0-1,0-1,-1 1,4-10,-1 4,-1-1,0-1,-2 1,0-1,-1 0,0-1,-2 1,0-1,0-3,-3 16,1-1,-1 0,0 0,-1 0,1 0,-1 0,0 0,-1 0,1 1,-1-1,0 0,-1 1,1 0,-1-1,0 1,-1 0,1 1,-1-1,0 0,0 1,0 0,-1 0,1 0,-1 1,0-1,0 1,0 1,-6-3,3 1,0 2,0-1,0 1,0 0,0 1,-1 0,1 0,-1 1,1 0,-1 1,1 0,-8 1,-9 5</inkml:trace>
  <inkml:trace contextRef="#ctx0" brushRef="#br0" timeOffset="1268.137">2033 895,'-10'24,"-3"13,6 0,4-7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6:31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339 194,'0'-3,"0"2,-1 0,1 1,-1-1,1 0,-1 0,1 0,0 1,-1-1,1 0,0 0,0 0,-1 0,1 0,0 0,0 0,0 1,0-1,0 0,0 0,1 0,-1 0,0 0,0 0,1 0,-1 0,0 1,1-1,-1 0,1 0,-1 0,1 1,-1-1,1 0,0 1,-1-1,1 0,0 1,0-1,-1 1,1-1,0 1,0 0,0-1,-1 1,1 0,0-1,0 1,0 0,0 0,0 0,0 0,0 0,0 0,0 0,0 0,-1 0,1 0,0 1,40 93,-38-83,11 47,-1 0,-4 0,-2 1,-1 54,-5-68,2-29,-2 0,0 0,-1 0,0 1,-2-1,0 0,0 0,-2 0,0-1,0 1,-2-1,0 0,-1 0,0-1,-1 1,-7 7,9-15,0-1,0-1,-1 1,1-1,-2-1,1 1,0-1,-1 0,0-1,0 0,0 0,0 0,0-1,0-1,-1 1,1-1,-1-1,1 0,-1 0,-6-1,-9 1,10 1,-1-1,1 0,0-1,0-1,0 0,0-1,1 0,-1-1,1-1,-5-2,-1-4</inkml:trace>
  <inkml:trace contextRef="#ctx0" brushRef="#br0" timeOffset="252.529">0 138,'39'0,"31"-5,14-1,2-1,-4-2,-1-1,-6-3,-5 0,-5 3,-9-2,-4 2,-2 1,-4-1,-6 0,-4 2,-8 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0.18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0 671,'113'432,"-66"-236,10 124,-55-308,5 114,-7-122,-1-1,0 1,1-1,-1 0,0 1,0-1,-1 0,1 0,-1 0,0 0,1 0,-1 0,-1 0,1-1,0 1,-1-1,1 0,-1 1,1-1,-1 0,0 0,0-1,0 1,0-1,-1 1,1-1,0 0,0 0,-1-1,1 1,0-1,-1 1,-3-1,3 0,-1-1,1 1,-1-1,0 1,1-2,-1 1,1 0,0-1,-1 0,1 0,0 0,0 0,0-1,0 1,1-1,-1 0,1 0,0-1,-1 1,1-1,1 0,-1 1,1-1,-2-3,-36-109,36 64,2-1,2 0,2 0,3 0,2 0,3 1,1 0,3 1,20-48,4 3,3 1,4 3,5 1,3 3,4 2,4 2,4 4,37-35,-62 72,3 1,1 2,2 2,35-22,-1 27,-78 32,0 1,0 0,0 0,1 0,-1 0,0 0,0 0,0 0,0 1,0-1,0 1,0 0,0 0,0 0,0 0,0 0,0 0,-1 0,1 0,0 1,-1-1,1 1,-1-1,1 1,-1-1,0 1,0 0,1 0,-1 0,-1 0,1 0,0 0,0 0,-1 0,1 0,-1 0,0 0,1 1,0 25,-1 0,-1 0,-1 0,-1 0,-2 0,-1-1,-1 0,-1 0,-2 0,0-1,-6 7,-16 44,-4-1,-4-2,-2-1,-4-3,-2-1,-25 22,-218 258,279-329,13-20,-1 1,0-1,1 1,-1 0,1-1,-1 1,0-1,1 1,-1-1,1 0,0 1,-1-1,1 1,-1-1,1 0,0 1,-1-1,1 0,0 0,-1 1,1-1,0 0,-1 0,1 0,0 0,-1 0,1 0,0 0,-1 0,1 0,0-1,-1 1,1 0,0 0,-1 0,1-1,0 1,-1 0,1-1,-1 1,1-1,-1 1,1 0,-1-1,1 0,1 1,19-6</inkml:trace>
  <inkml:trace contextRef="#ctx0" brushRef="#br0" timeOffset="671.25">1271 925,'-60'43,"3"2,1 3,3 3,1 1,4 3,-27 39,72-91,0 0,0 0,-1 1,1-1,0 1,0-1,1 1,-1 0,1 0,0 0,0 1,0-1,1 0,-1 1,1-1,0 1,0-1,1 1,0-1,-1 1,1 0,1-1,-1 1,1-1,0 1,0 0,0-1,0 0,1 1,0-1,0 0,0 0,2 3,0-3,1 0,-1-1,1 0,-1 0,1 0,0-1,0 0,0 0,1 0,-1 0,0-1,1 0,-1 0,1 0,-1-1,1 0,-1 0,1 0,-1-1,1 0,-1 0,1 0,-1-1,0 1,0-1,5-3,123-82,-122 80,224-230,-235 235,1 1,0 0,0-1,0 1,0 0,0 0,0 0,0 0,0 0,1 0,-1 0,0 1,0-1,1 0,-1 1,1-1,-1 1,0-1,1 1,-1-1,1 1,-1 0,1 0,-1 0,1 0,-1 0,1 0,-1 1,1-1,-1 0,1 1,-1-1,1 1,-1-1,0 1,1 0,-1-1,0 1,0 0,1 0,-1 0,0 0,0 0,0 0,0 1,0-1,0 0,-1 0,1 1,0 0,23 48,-23-45,1 1,-1-1,1 0,0 0,1 1,-1-2,1 1,0 0,1-1,-1 1,1-1,0 0,0 0,0 0,0-1,0 1,1-1,0 0,0 0,0-1,0 0,2 0,1-1,-1 0,1-1,-1 1,1-1,-1-1,1 0,-1 0,0 0,1-1,-1 0,0 0,0-1,0 0,0 0,-1-1,1 0,-1 0,0 0,0-1,0 0,-1 0,3-3,104-142,-83 102,-2-1,-3-1,-1-1,-3-1,-2-1,-2-1,-3-1,-2 0,-2 0,-1-32,-5 49,-2 0,-2 0,-2 0,-1 1,-1-1,-3 1,-11-35,19 70,0 0,0-1,-1 1,1 0,-1-1,0 1,0 0,0 0,0 0,0 0,0-1,0 1,-1 1,1-1,-1 0,1 0,-1 0,0 1,0-1,0 1,0 0,0-1,0 1,0 0,0 0,0 0,0 0,-1 1,1-1,0 1,-1-1,1 1,0 0,-1 0,1 0,-1 0,1 0,-1 1,-3 9,0 0,1 0,0 1,1 0,0 0,0 0,1 0,1 1,0-1,0 1,1 0,1 0,0-1,1 5,-2-3,1 61,3 1,4-1,2 0,4-1,3 0,3-1,27 64,-18-66,2-1,4-1,11 13,-13-34,-55-73,11 8</inkml:trace>
  <inkml:trace contextRef="#ctx0" brushRef="#br0" timeOffset="921.285">1609 757,'43'-20,"43"-10,17-6,0 4,-7 7,-16 8,-12 7,-7 5,-6-2,-6 1,-12 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2.2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28,'-13'-27,"14"27,-1 0,0 0,0 1,1-1,-1 0,0 1,0-1,0 1,0-1,0 0,0 1,1-1,-1 0,0 1,0-1,0 0,0 1,0-1,0 1,0-1,-1 0,1 1,0-1,0 0,0 1,0-1,0 1,-1-1,1 0,0 0,0 1,0-1,-1 0,1 1,0-1,0 0,-1 0,1 1,0-1,-1 0,1 0,0 0,-1 1,1-1,0 0,-1 0,1 0,-1 0,1 0,0 0,-1 0,1 0,0 0,-1 0,1 0,-1 0,1 0,0 0,-1 0,1 0,0-1,-1 1,1 0,0 0,-1 0,1 0,0-1,-1 1,-3 65,3 1,2-1,3 0,7 28,-2-15,23 260,-3-69,-30-268,1 1,0-1,0 1,0-1,0 0,0 1,0-1,1 1,-1-1,0 1,1-1,-1 0,1 1,-1-1,1 0,0 0,-1 1,1-1,0 0,0 0,0 0,0 0,0 0,0 0,0 0,0 0,0 0,1-1,-1 1,0 0,1-1,-1 1,0-1,1 0,-1 1,0-1,1 0,-1 0,1 0,-1 0,1 0,-1 0,0 0,1 0,-1 0,1-1,-1 1,0-1,1 1,0-1,9-10,-1-1,0 0,-1 0,-1-1,1 0,-2-1,0 0,2-6,5-8,18-33,3 1,2 1,3 2,41-44,-26 52,-53 48,-1 0,1 0,-1 0,1 1,0-1,-1 0,1 1,0-1,0 1,0-1,-1 1,1 0,0 0,0 0,0 0,0 0,-1 0,1 0,0 0,0 1,0-1,-1 1,1 0,0-1,-1 1,1 0,0 0,-1 0,1 0,-1 0,0 0,1 1,-1-1,0 0,0 1,2 1,31 103,-28-73,5 28,-11-49,1-1,1 1,-1-1,2 1,0-1,0 0,1 0,0 0,1 0,0-1,1 0,0 0,0 0,1-1,0 0,1 0,0-1,1 0,7 6,1-5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2.7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165 679,'-15'15,"1"0,1 1,0 0,1 1,1 0,1 1,0 0,1 1,1 0,1 2,-1-2,0 0,2 1,0 0,2 0,0 0,1 1,1-1,1 4,0-18,1-1,0 1,1 0,-1-1,1 0,0 1,1-1,-1 0,1 1,0-1,1 0,-1 0,1 0,0-1,0 1,0-1,1 1,-1-1,1 0,0-1,0 1,1-1,-1 1,1-1,0-1,-1 1,1-1,1 1,-1-1,0-1,0 1,4 0,-1-1,-1 0,1-1,0 1,0-2,-1 1,1-1,0 0,-1-1,1 1,-1-2,1 1,-1-1,0 0,0 0,0-1,-1 0,1 0,-1-1,0 0,0 0,-1 0,1-1,1-2,102-153,-72 90,-4 0,-3-2,-3-1,-3-2,11-64,-30 112,-2 0,0 0,-2 0,-1 0,-1 0,-1 0,-3-6,3 21,0 0,-1 0,-1 0,0 1,-1-1,0 1,-1 0,0 0,-1 1,0 0,-1 0,0 1,0 0,-2 0,1 1,-3-2,7 8,0-1,0 1,0 0,0 0,0 0,-1 1,0-1,1 1,-1 1,0-1,0 1,0 0,0 0,0 1,0 0,0 0,0 0,0 1,0 0,0 0,0 1,0-1,1 1,-1 0,1 1,-1 0,1-1,0 2,0-1,0 0,0 2,-17 16,2 1,1 1,1 1,1 1,1 0,1 1,1 1,1 0,2 1,1 0,1 1,1 0,2 0,1 0,1 1,1 0,2 23,1-33,0 1,2 0,0 0,1-1,1 1,1-1,1 0,1 0,1-1,0 0,1 0,1-1,1 0,1-1,0 0,1-1,15 14,-3-8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3.1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0 444,'34'-6,"0"-2,-1-2,0-1,-1-2,0-1,-1-1,23-15,-32 18,0-1,0-1,-1-1,-1 0,-1-2,0 0,-1-2,-1 1,-1-2,13-20,-26 38,-1-1,0 0,0 0,0 0,0 0,-1 0,1 0,-1 0,0-1,0 1,0-1,0 1,0 0,-1-1,0 0,0 1,0-1,0 1,0-1,-1 1,1-1,-1 1,0 0,0-1,0 1,-1 0,1-1,-1 1,1 0,-1 0,0 0,-1 1,1-1,0 0,-1 1,1-1,-1 1,0 0,0 0,0 0,0 0,0 1,0-1,0 1,-1 0,1 0,-1 0,1 0,-1 0,-2 1,-9 3,1 1,-1 0,1 1,0 0,0 2,1-1,0 2,0 0,1 0,0 1,0 1,1 0,0 0,1 1,0 1,1-1,-4 7,1-4,0 0,1 0,0 1,1 1,0 0,2 0,0 0,1 1,0 1,2-1,0 1,1 0,0 0,2 0,0 1,1-1,1 0,0 1,2-1,0 0,3 8,-3-20,1 0,0 0,0 0,1-1,-1 1,1-1,0 0,1 0,-1 0,1-1,0 0,0 0,0 0,1 0,-1-1,1 0,0 0,0-1,0 1,0-1,1-1,-1 1,6 0,6 1,0-1,0 0,1-1,-1-1,0-1,1-1,-1 0,0-1,5-2,0-1,0-1,-1-1,1-1,-2-1,11-7,-9 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3.6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0 641,'7'4,"-1"1,0-1,0 1,0 1,0-1,-1 1,0 0,0 0,0 0,-1 1,0-1,0 1,-1 0,2 4,8 21,-2 0,0 1,-2 0,-2 0,-1 1,-1 0,-2 0,-2 0,-1 1,-1-16,-2-78,2 0,3 0,3 0,2 0,3 1,3-4,1 8,2 0,3 1,2 1,2 1,3 1,2 1,1 1,3 2,2 1,2 1,38-35,-71 75,0 1,0-1,0 1,1 0,0-1,-1 2,1-1,0 0,0 1,0 0,1 0,-1 0,1 0,-1 1,1-1,-1 1,1 0,0 1,-1-1,1 1,0 0,0 0,-1 1,1-1,0 1,-3 4,0-1,0 1,-1 0,0 0,1 0,-1 0,-1 0,1 0,-1 0,0 0,0 0,-1 0,1 0,-1 0,0 0,-1 0,1 0,-1 0,0 0,0-1,-1 3,2-6,-102 202,66-141,-61 113,91-155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4.12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1 534,'22'-3,"1"0,0-1,-1-1,0-2,0 0,0-1,-1-1,-1-1,1-1,0-1,4-1,0-2,-1 0,-1-1,0-2,-1 0,-1-1,-1-1,-1-1,0-1,-2-1,-1 0,0-1,-2-1,-1 0,8-23,-19 45,-1 0,0 0,0 0,0 0,0-1,-1 1,1 0,-1 0,0-1,0 1,0 0,0-1,0 1,-1 0,0 0,1 0,-1-1,0 1,-1 0,1 0,-1 0,1 0,-1 1,0-1,0 0,0 1,0-1,0 1,-1-1,1 1,-1 0,0 0,1 1,-1-1,0 0,0 1,0 0,0-1,0 1,0 0,-1 1,1-1,0 1,-1-1,1 1,0 0,-1 0,-4 1,0 1,0 0,0 0,0 0,0 1,1 1,-1-1,1 1,0 0,0 1,0 0,1 0,0 0,0 1,0 0,0 0,1 0,0 1,-1 2,-70 144,74-147,-1 1,1-1,1 0,0 1,0-1,0 1,0 0,1-1,0 1,1-1,-1 1,1-1,1 1,-1-1,1 1,0-1,0 0,1 0,0 0,0 0,0-1,1 1,0-1,0 0,0 0,1 0,0 0,0-1,0 0,0 0,6 3,12 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9:47.8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 2540,'0'37,"-1"-3,1 0,1 1,2-1,2 0,1 0,3 5,-8-36,-1 0,1 0,0 0,0 0,0 0,0 0,1 0,-1 0,1 0,0-1,-1 1,1 0,1-1,-1 0,0 1,0-1,1 0,-1 0,1-1,0 1,0 0,-1-1,1 0,0 1,0-1,0 0,0-1,1 1,-1 0,0-1,0 0,0 0,1 0,-1 0,0 0,0-1,0 1,0-1,0 0,0 0,0 0,0 0,0-1,2 0,11-12,-1-1,0 0,-2 0,1-2,-2 0,0 0,-1-1,-1 0,-1-1,0 0,-1-1,-2 0,2-6,-4 18,-1-1,0-1,0 1,0 0,-2-1,1 1,-1-1,0 1,-1-1,0 0,-1 1,0-1,0 1,-1-1,0 1,-1 0,0-1,0 1,-1 0,0 1,-1-1,0 1,0 0,-1 0,0 1,-3-4,0 4,0 1,0-1,-1 1,0 1,0 0,-1 0,1 1,-1 1,0-1,0 2,0 0,0 0,-8 0,14 2,0 0,-1 0,1 0,0 1,0 0,0 0,0 1,0-1,0 1,0 0,0 0,1 0,-1 1,1 0,0 0,0 0,0 0,0 1,0 0,0-1,1 1,0 1,0-1,0 0,1 1,-1-1,1 1,0 0,0 0,0 1,-4 14</inkml:trace>
  <inkml:trace contextRef="#ctx0" brushRef="#br0" timeOffset="267.796">706 2568,'-10'-43,"7"-39,3-9,8 1,6 10,5 15,1 13,0 11,-2 7,1 10,-4 4,1 6,-3 4</inkml:trace>
  <inkml:trace contextRef="#ctx0" brushRef="#br0" timeOffset="529.81">1242 1666,'-23'28,"1"1,1 1,2 0,1 2,1 1,2 0,1 0,2 2,0 1,11-33,-1 1,0-1,1 0,0 0,0 0,0 1,0-1,0 1,1-1,-1 0,1 1,0-1,0 1,0-1,1 1,-1-1,1 1,0-1,0 0,0 1,0-1,1 0,-1 0,1 0,0 0,0 0,0 0,0 0,0-1,1 1,-1-1,1 0,-1 1,1-1,2 1,11-2,1 0,-1-1,0 0,0-2,1 0,-1 0,0-2,-1 0,1-1,-1 0,0-1,0-1,-1-1,1 0,9-8,-6 6,-1-2,-1 0,0-1,0-1,-1 0,-1-1,-1 0,12-18,-8 10,-2 4</inkml:trace>
  <inkml:trace contextRef="#ctx0" brushRef="#br0" timeOffset="913.595">1637 1637,'23'-4,"1"0,-1-2,0 0,-1-2,1 0,-2-1,1-2,-1 0,-1-1,0-1,-1-1,0-1,-1-1,6-7,-18 17,0-2,-1 1,0 0,0-1,0 0,-1 0,-1-1,1 1,-1-1,-1 1,0-1,0 0,0 0,-1 0,-1 0,1 0,-2 0,1 0,-1 0,-1-5,1 11,-1-1,1 1,-1 0,0 0,0 0,0 0,0 0,-1 0,1 0,-1 1,1-1,-1 1,0 0,0 0,0 0,0 0,-1 0,1 1,0-1,-1 1,1 0,-1 0,1 0,-1 1,1-1,-1 1,0 0,1 0,-1 0,0 0,1 1,-1-1,0 1,1 0,-1 0,1 0,0 1,-1-1,1 1,0 0,0 0,0 0,0 0,0 1,1-1,-1 1,1-1,-1 2,-11 7,2 1,0 0,0 0,1 1,0 1,2 0,-1 0,2 1,0 0,0 1,2 0,0 0,1 0,0 1,2 0,0-1,0 1,2 0,0 7,1-17,1 0,0 0,1 0,-1 0,1 0,1 0,-1-1,1 1,0-1,1 0,-1 0,1 0,0 0,1-1,-1 1,1-1,0 0,1-1,-1 1,1-1,0 0,0 0,0-1,1 0,-1 0,1 0,-1-1,2 0,15 5,1-1,0-1,1-1,-1-1,1-1,-1-1,15-2,4-3,1-2,-1-2,-1-1,1-3,28-12,-38 12</inkml:trace>
  <inkml:trace contextRef="#ctx0" brushRef="#br0" timeOffset="1751.847">3472 424,'-20'2,"1"1,0 0,1 2,-1 0,1 1,0 1,0 1,1 0,0 1,0 1,1 1,0 0,1 1,1 0,0 2,0-1,1 2,1 0,1 0,0 1,-6 13,15-28,0 0,1 0,-1 1,1-1,-1 0,1 1,0-1,-1 1,1-1,0 1,0 0,0-1,0 1,1 0,-1 0,0 0,1 0,-1 0,1-1,0 1,-1 0,1 0,0 0,0 0,0 0,1 0,-1 0,0 0,1 0,-1 0,1 0,0 0,0-1,-1 1,1 0,0 0,1-1,-1 1,0-1,0 1,1-1,-1 1,1-1,-1 0,1 0,-1 0,1 0,0 0,0 0,-1 0,1 0,1 0,169-18,-170 18,0-1,-1 0,1 0,0 1,0-1,0 1,-1 0,1-1,0 1,-1 0,1 0,-1 0,1 0,-1 0,1 1,-1-1,0 0,0 1,1-1,-1 0,0 1,0 0,-1-1,1 1,0 0,0-1,-1 1,1 0,-1 0,0-1,1 1,-1 0,0 0,0 0,0-1,0 1,0 0,-1 0,1 0,0 0,-1-1,1 1,-1 0,0-1,0 1,-36 82,-129 177,165-260,-1 1,0-1,1 1,-1-1,1 1,-1 0,1 0,0 0,0 0,0 0,0 0,0 0,0 0,0 0,1 0,-1 0,1 0,0 0,0 1,-1-1,1 0,1 0,-1 1,0-1,0 0,1 0,-1 0,1 0,0 0,0 0,0 1,0-2,0 1,0 0,0 0,1 0,-1 0,1-1,-1 1,1-1,-1 1,1-1,0 0,0 1,0-1,0 0,0 0,0-1,0 1,0 0,0-1,0 1,1-1,14-2,0-1,0-1,-1-1,1 0,-1-1,-1-1,1-1,-1 0,0 0,-1-2,4-3,-13 10,195-122,-196 121,1 1,-1 0,0-1,0 0,0 0,-1 0,1-1,-1 1,0-1,-1 1,1-1,-1 0,0 0,0 0,1-5,-2-8</inkml:trace>
  <inkml:trace contextRef="#ctx0" brushRef="#br0" timeOffset="2002.445">3132 1,'-9'42,"2"2,2-1,1 1,3 0,1 0,3 0,7 40,-3-38,2-1,3 0,1-1,2 0,2-1,2-1,2-1,1 0,24 30,98 131,102 161,-226-326,-1 1,-3 1,-1 1,-2 0,-2 1,-1 1,-3-1,1 16,-5-21</inkml:trace>
  <inkml:trace contextRef="#ctx0" brushRef="#br0" timeOffset="2980.461">1 5589,'129'259,"-103"-217,-1 2,-2 0,-2 1,-2 1,-2 0,-2 2,-2 0,-3 1,-1-1,-1 16,-8-56,1 0,-1 0,1 0,-1 0,-1 0,0 0,0 0,0 0,-1-1,0 1,-1-1,0 1,0-1,-1 3,3-9,0 0,1 0,-1-1,0 1,0 0,1 0,-1 0,0-1,0 1,0 0,0-1,0 1,0-1,0 1,0-1,0 1,0-1,-1 0,1 0,0 1,0-1,0 0,0 0,0 0,-1 0,1 0,0-1,0 1,0 0,0-1,0 1,0 0,0-1,0 1,0-1,0 1,0-1,0 0,0 0,0 1,0-1,0 0,1 0,-1 0,0 0,1 0,-1 0,0 0,1 0,-1 0,1 0,0 0,-1 0,-27-62,11-17,4-1,3 0,4-1,4 0,3 0,3 0,5 1,2 0,8-14,-1-3,5 2,3 0,5 2,9-9,-22 55,-11 24,2 0,1 1,1 1,1-1,0 2,14-17,-26 37,1 0,-1 0,1-1,0 1,-1 0,1 0,0 0,0 0,0 0,0 0,0 0,0 0,0 1,0-1,0 0,0 1,0-1,1 1,-1-1,0 1,0-1,1 1,-1 0,0-1,1 1,-1 0,0 0,1 0,-1 0,0 0,0 1,1-1,-1 0,0 1,1-1,-1 1,0-1,0 1,0-1,1 1,-1 0,0-1,0 1,0 0,0 0,0 0,-1 0,1 0,1 1,19 63,-16-7,-2 1,-3-1,-3 1,-2-1,-3 0,-2 0,-2-1,-4 0,-1-1,-3-1,-3-1,-2-1,-16 25,10-40,20-33</inkml:trace>
  <inkml:trace contextRef="#ctx0" brushRef="#br0" timeOffset="3300">932 4545,'-36'67,"3"2,4 1,2 2,3 1,-9 54,29-109,1 0,1 0,0 0,1 0,1 0,1 0,0 0,2 4,-2-16,0 0,0-1,1 1,0 0,1 0,-1-1,1 0,0 1,0-1,1 0,-1 0,1-1,0 1,0-1,1 0,-1 0,1 0,0 0,0-1,1 0,-1 0,0-1,1 1,0-1,4 1,1 0,0-1,1 0,-1-1,0 0,0-1,1 0,-1-1,0 0,1-1,-1 0,0-1,0 0,-1-1,1 0,-1 0,1-1,-1-1,-1 0,1 0,-1-1,5-4,8-9,-1 0,-1-2,0 0,-2-1,-1-1,-1-1,11-20,-19 30,0-1,-1 0,0-1,-1 1,-1-1,-1-1,0 1,-2 0,1-10,-2 21,-1 0,0-1,-1 1,1 0,-1 0,0-1,-1 1,0 0,0 0,0 0,0 0,-1 1,0-1,-1 1,1-1,-1 1,0 0,0 1,0-1,-1 1,1-1,-1 1,0 1,-1-1,1 1,-1 0,-3-2,-4-1,-2 1,1 0,0 1,-1 1,0 0,1 1,-1 0,0 1,0 1,0 0,0 2,0-1,0 2,0 0,1 0,-1 2,-1 0,-17 6</inkml:trace>
  <inkml:trace contextRef="#ctx0" brushRef="#br0" timeOffset="3587.096">1270 3669,'17'106,"4"0,20 48,-22-80,17 42,4-1,51 101,-8 2,-68-162,-11-33</inkml:trace>
  <inkml:trace contextRef="#ctx0" brushRef="#br0" timeOffset="4014.283">1186 4516,'61'-53,"3"4,1 2,3 4,2 2,14-3,-66 36,1 1,0 1,0 1,0 1,1 0,0 1,0 2,-1 0,1 1,0 0,7 3,95 17,-117-19,0-1,0 1,0-1,0 0,-1 0,1 0,0-1,0 0,0 0,0 0,-1-1,1 1,0-1,-1 0,0 0,1-1,-1 0,0 1,0-1,0-1,-1 1,1 0,-1-1,0 0,0 0,2-2,63-117,-63 114,-1-1,1 1,-2-1,1 1,-2-1,1 0,-1 0,-1-1,0 1,0 0,-1 0,0-1,-1 1,0 0,0 0,-1 0,-1 0,0 0,-4-9,5 17,1 0,-1 0,0 0,0 0,0 1,0-1,0 1,0 0,-1-1,1 1,0 0,-1 0,1 1,0-1,-1 0,1 1,-1 0,0-1,1 1,-1 0,1 0,-1 0,1 1,-1-1,1 1,-1-1,1 1,-1 0,1 0,0 0,-1 0,1 0,0 1,-1 0,-68 59,61-49,0 1,1 0,1 1,0 0,0 0,2 1,0-1,1 2,0-1,1 0,1 1,0 0,1 0,1 0,1 0,0 0,1-1,0 1,2 0,0 0,0-1,6 13,-6-22,0-1,0 0,1 0,0 0,0 0,0-1,1 1,-1-1,1 0,0-1,0 1,1-1,-1 0,1 0,0 0,-1-1,1 0,0 0,0-1,0 0,1 0,-1 0,0-1,0 1,1-1,-1-1,5 0,4-1,-1 0,1-1,-1-1,0 0,0-1,0 0,-1-1,0-1,0 0,-1 0,7-6,10-11,-4 1</inkml:trace>
  <inkml:trace contextRef="#ctx0" brushRef="#br0" timeOffset="4397.28">2455 4121,'55'-135,"4"-148,-41 201,4 121,27 75,-46-110,-1-1,1 1,0-1,0 0,0 1,0-1,0-1,1 1,0 0,-1-1,1 0,0 0,0 0,0 0,0-1,0 1,1-1,-1 0,0 0,1-1,-1 1,1-1,-1 0,0 0,1-1,3 0,2-2,1 0,-1-1,0-1,0 1,-1-2,1 1,-1-1,0-1,-1 0,1 0,-2 0,1-1,-1 0,0-1,0 0,-1 0,0 0,0-2,75-185,-63 83,-17 89</inkml:trace>
  <inkml:trace contextRef="#ctx0" brushRef="#br0" timeOffset="5019.779">2935 2343,'2'47,"2"1,2-1,3-1,1 1,2-2,6 12,13 21,3-1,45 72,6 14,-79-149,3 7,1-1,1 0,0 0,2-1,0-1,1 0,6 6,-16-22,-3-5</inkml:trace>
  <inkml:trace contextRef="#ctx0" brushRef="#br0" timeOffset="5264.866">2935 3105,'38'-29,"23"-14,5 0,-3 3,-8 8,-8 4,-8 8,-5 6,-4 7,-2-2,-2 2,-4 2</inkml:trace>
  <inkml:trace contextRef="#ctx0" brushRef="#br0" timeOffset="5497.932">3698 3020,'0'0</inkml:trace>
  <inkml:trace contextRef="#ctx0" brushRef="#br0" timeOffset="5498.932">3443 2513</inkml:trace>
  <inkml:trace contextRef="#ctx0" brushRef="#br0" timeOffset="6066.376">4065 2456,'-22'36,"1"1,3 1,1 1,1 0,3 1,-7 34,18-71,0 0,1 0,0 1,0-1,0 0,0 1,0-1,1 0,-1 1,1-1,0 1,0-1,0 1,0-1,1 1,0-1,-1 0,1 1,0-1,1 0,-1 0,1 0,-1 0,1 0,0 0,0 0,0 0,0-1,1 1,-1-1,1 1,0-1,-1 0,1 0,0 0,0-1,1 1,4-5,0 0,0-1,-1 0,1 0,-1-1,0 0,0 0,-1-1,0 0,1 0,-2 0,1-1,-1 0,0 0,-1 0,0-1,0 1,0-1,-1-1,1 2,79-194,-72 168,-11 32,-1 1,1-1,0 0,0 1,-1-1,1 0,0 1,0-1,0 0,0 1,0-1,0 0,0 0,0 1,0-1,0 0,0 1,1-1,-1 0,0 1,0-1,1 0,-1 1,0-1,1 0,-1 1,1-1,-1 1,1-1,-1 1,1-1,-1 1,1-1,-1 1,1 0,0-1,-1 1,1 0,0-1,-1 1,1 0,0 0,-1 0,1-1,0 1,0 0,-1 0,1 0,0 0,-1 0,1 1,0-1,0 0,-1 0,1 0,0 1,-1-1,1 0,0 1,-1-1,1 0,-1 1,1-1,-1 1,1-1,-1 1,1-1,-1 1,1-1,-1 1,3 5,-1 0,1 0,0 0,0 0,1 0,0-1,0 0,0 0,1 0,-1 0,1-1,0 0,1 0,-1 0,1 0,-1-1,1 0,0 0,0-1,3 1,3 0,-1-1,0-1,1 1,-1-2,1 0,-1 0,0-1,1-1,-1 0,0 0,0-1,0 0,0-1,0 0,-1-1,0 0,0-1,0 0,-1-1,0 0,0 0,0-1,-1 0,1-2,12-13,0-2,-2 0,0-2,-2 0,-1-1,-2 0,0-1,-1-5,0 7,-2 0,-1-1,-2-1,0 1,-2-1,-1-1,-1 1,-2 0,-1-1,-1 0,-1 1,-2-1,-1 1,-1 0,-2 0,-1 0,-1 1,-1 0,-2 1,-1 0,0 1,-8-8,18 28,-1 0,0 1,0-1,-1 1,0 0,0 0,0 1,0-1,-1 1,1 1,-1-1,0 1,-1 0,1 0,0 0,-1 1,1 0,-1 0,0 1,0 0,1 0,-1 1,0 0,0 0,0 0,0 1,0 0,1 0,-1 1,0 0,1 0,-1 1,1-1,0 1,0 1,0-1,0 1,1 0,-1 0,1 1,0 0,-1 1,2 1,-1 0,1 0,1 0,0 1,0-1,0 1,1 0,0 0,0 0,1 0,0 0,0 0,1 0,0 0,1 1,-1-1,2 0,-1 0,3 7,2 7,1-1,1 1,1-1,1-1,1 0,9 12,8 8,2-1,2-2,1-1,2-1,1-2,2-2,1-2,2-1,0-2,2-1,41 15,-22-10,-37-20</inkml:trace>
  <inkml:trace contextRef="#ctx0" brushRef="#br0" timeOffset="7068.009">1157 7846,'38'-55,"-1"-1,-4-2,-2-2,-2-1,-3 0,-3-2,4-27,-22 76,0 0,-1 0,-1 0,0-1,-1 1,-1-1,0 0,-1 0,-1 1,0-1,-1 0,0 1,-1 0,-1-1,0 1,-1 0,-1 1,-6-12,9 22,0 0,-1 0,1 0,-1 0,0 1,0-1,0 1,0 0,0 0,0 1,-1-1,1 1,-1 0,1 0,-1 0,1 1,-1 0,1-1,-1 2,0-1,1 0,-1 1,1 0,-1 0,1 1,0-1,-1 1,1 0,0 0,0 0,0 0,0 1,1 0,-1-1,1 1,-1 1,1-1,0 0,1 1,-1 0,0 0,1 0,0 0,0 0,-9 20,1 0,1 1,1 1,1-1,1 1,2 0,1 0,0 0,2 1,1-1,2 1,0-1,2 3,-3-15,1-1,1 1,0-1,0 1,1-1,1-1,0 1,1-1,0 1,1-2,0 1,1-1,1 0,0-1,0 1,0-2,2 0,-1 0,1 0,0-2,1 1,0-1,0-1,0 0,5 0,1-1,1-1,0-1,0-1,0 0,0-1,0-2,0 0,0-1,0 0,0-2,0 0,-1-1,1-1,-2-1,1-1,-1 0,0-1,0-1,-1 0,-1-1,0-1,0-1,-1 0,-1 0,0-2,-1 1,0-2,-1 0,-1 0,-1-1,0 0,4-29,-10 25</inkml:trace>
  <inkml:trace contextRef="#ctx0" brushRef="#br0" timeOffset="7503.698">1891 7422,'33'-162,"19"-175,-24 109,-30 256,1-1,1 1,2 0,1 0,1-1,1 0,7 22,-9-41,1 1,0-1,0 0,1-1,-1 1,2-1,-1 0,1 0,0 0,1-1,0 0,0 0,0-1,0 0,1 0,0 0,0-1,0-1,1 1,-1-1,1-1,-1 1,1-2,0 1,0-1,0 0,0-1,0 0,0-1,0 1,0-2,0 1,0-2,0 1,-1-1,1 0,-1-1,0 1,0-2,0 1,2-3,7-7,0-2,0 0,-2-1,0-1,-1 0,-1-1,0 0,-2-1,0 0,-1-1,-2 0,0-1,-1 0,1-6,-6 21,-1 1,1-1,-1 0,0 0,-1 0,0 0,0 0,0 1,-1-1,0 0,0 0,-1 0,1 1,-2-1,1 1,-1-1,0 1,0 0,-1 0,1 0,-1 1,-1-1,1 1,-1 0,0 0,0 1,0-1,-1 1,-2-1,-15-7</inkml:trace>
  <inkml:trace contextRef="#ctx0" brushRef="#br0" timeOffset="8116.06">2935 6548,'7'-37,"-2"0,-1 0,-2-1,-2 1,-1-1,-2 1,-5-23,8 57,0 0,0-1,-1 1,1 0,-1 0,0 0,0 0,0 0,0 0,0 0,-1 0,1 0,-1 0,0 1,0-1,0 1,0-1,0 1,0 0,-1 0,1 0,-1 0,0 0,1 0,-1 1,0-1,0 1,0 0,0 0,0 0,0 0,-1 1,1-1,0 1,0 0,0 0,-1 0,1 0,0 1,0-1,0 1,0 0,-1-1,1 1,0 1,1-1,-1 0,-1 1,-6 9,0 0,1 0,1 1,0 0,0 0,1 1,0 0,1 0,1 0,0 1,1 0,0 0,2 0,-1 0,2 1,-1-1,2 1,0-1,1 1,1-1,0 3,-2-9,0 1,1 0,0 0,0-1,1 1,0-1,1 1,0-1,0 0,1 0,0 0,0 0,1-1,0 0,0 0,1 0,0 0,0-1,0 0,1 0,0-1,0 0,0 0,1-1,0 1,0-2,0 1,7 1,4-1,1-2,-1 0,0-1,1-1,-1 0,0-2,1 0,-1-2,0 0,0-1,-1 0,0-2,0 0,0-1,-1-1,0-1,-1 0,0-1,0-1,-1 0,-1-1,0-1,-1 0,0-1,8-13,-4 7,-1-1,-1-1,-1-1,-1 0,-1 0,-2-1,0-1,-1 0,-2 0,-1 0,-1-1,-1 0,-1 0,-1-3,-1 13,0 0,-1 0,0 0,-2 0,0 0,-1 0,0 1,-1-1,-1 1,-1 0,-1 0,0 0,0 1,-2 0,0 1,-1 0,0 0,-1 1,-3-2,12 14,-1 0,1 0,-1 0,0 0,0 0,1 1,-1-1,0 1,0 0,0 0,0 0,1 0,-1 0,0 1,0-1,0 1,1 0,-1 0,0 0,1 0,-1 0,0 0,1 1,0-1,-1 1,1 0,0 0,0 0,0 0,0 0,0 0,1 1,-1-1,0 0,1 1,0-1,0 1,0 0,0-1,0 1,0 0,1 0,-1 0,1-1,0 1,0 0,0 0,0 0,0 0,1-1,-1 1,1 0,0 0,0 0,0-1,0 1,0-1,0 1,1-1,0 1,-1-1,1 0,0 0,0 0,0 0,0 0,0 0,1 0,-1-1,8 3,1-1,-1 0,1-1,0-1,-1 1,1-2,0 1,0-1,0-1,0 0,-1-1,1 0,0 0,-1-1,7-3,87-11,-100 18,-1-1,1 1,-1 1,0-1,0 0,1 1,-1 0,0-1,0 1,-1 0,1 1,0-1,-1 0,1 1,-1 0,0-1,0 1,0 0,0 0,0 0,-1 0,1 1,-1-1,0 0,0 1,0-1,-1 1,1-1,-1 0,0 1,0-1,0 1,0-1,0 1,-1-1,0 1,0 1,4 29,15 112,-17-122</inkml:trace>
  <inkml:trace contextRef="#ctx0" brushRef="#br0" timeOffset="8682.005">4008 5447,'-11'4,"1"1,0 1,0 0,0 0,1 1,0 0,0 0,0 1,1 1,0-1,1 1,0 0,1 1,0 0,0 0,-4 10,-3 4,1 0,1 0,1 1,1 0,1 1,-4 22,10-39,1 1,0-1,0 1,0-1,2 1,-1-1,1 1,0-1,1 0,0 1,0-1,1 0,1 0,-1 0,1-1,1 1,0-1,0 0,0 0,6 5,-7-9,1 0,-1-1,1 0,-1 0,1 0,0 0,0-1,1 0,-1 0,0 0,1-1,-1 0,1 0,-1 0,1-1,-1 1,1-1,0-1,-1 1,1-1,-1 0,1 0,-1-1,1 1,-1-1,0 0,0-1,0 1,0-1,0 0,-1-1,1 1,-1-1,0 1,0-1,0-1,-1 1,1 0,-1-1,0 0,2-3,13-25,0-2,-2 0,-2 0,-1-1,-2-1,-2 0,-1-1,1-18,-4 30,18-156,-22 178,0 1,0 0,0-1,0 1,1 0,0 0,-1 0,1 0,0 0,1 0,-1 1,0-1,1 1,-1-1,1 1,0 0,0 0,0 0,0 1,0-1,0 1,0-1,1 1,-1 0,0 0,1 1,-1-1,1 1,-1-1,1 1,-1 0,1 1,-1-1,1 0,-1 1,0 0,1 0,-1 0,0 0,1 1,-1-1,2 2,13 7,-2 0,1 1,-2 1,1 0,-2 1,1 1,-2 0,3 4,11 11,19 25,-3 2,-2 3,-2 0,-4 3,-1 1,-4 1,-3 1,-2 2,-4 1,-2 0,-3 2,-4 0,4 59,-14-110,0 0,-1 0,0 0,-2 0,0-1,-2 1,0 0,-1 0,0-1,-2 0,-6 16,10-31,1 0,-1-1,1 1,-1-1,0 1,0-1,0 1,-1-1,1 0,0 0,-1 0,0-1,1 1,-1 0,0-1,0 0,0 1,0-1,0-1,0 1,0 0,0-1,0 1,0-1,0 0,0 0,0 0,-1 0,1-1,0 0,0 1,0-1,0 0,-2-1,-4-2,0 1,1-2,-1 1,1-1,0 0,0-1,1 0,0 0,0-1,0 0,0 0,-15-25,2-1,0 0,3-1,0-1,1-4,9 23,-15-38,2-1,3 0,2-2,2 0,3 0,3-1,1-11,4 21</inkml:trace>
  <inkml:trace contextRef="#ctx0" brushRef="#br0" timeOffset="9202.036">4657 4939,'-1'3,"-6"46,1 0,3 0,1 0,3 0,2 0,6 28,-9-74,0 0,0 1,0-1,1 0,-1 0,1 0,-1 1,1-1,0 0,0 0,1 0,-1 0,0-1,1 1,0 0,0-1,0 1,0-1,0 1,0-1,1 0,-1 0,1 0,-1 0,1 0,0-1,0 1,0-1,0 0,0 0,0 0,0 0,0 0,0-1,0 1,1-1,-1 0,0 0,0 0,0-1,1 1,-1-1,0 1,0-1,0 0,0 0,0-1,0 1,2-2,4-6,-1 0,0-1,0 0,-1 0,0-1,-1 0,0 0,-1-1,0 1,-1-1,0 0,1-8,0 5,67-297,-66 280,26-80,-31 109,0 0,1 0,0 1,0-1,0 0,0 1,0-1,0 1,1 0,-1 0,1 0,-1 0,1 0,0 1,0-1,0 1,0-1,0 1,0 0,0 0,0 1,0-1,1 1,-1 0,0-1,0 1,1 1,-1-1,0 0,0 1,0-1,1 2,8 3,-1 1,0 0,0 1,-1 0,1 1,-2 0,1 1,-1 0,-1 0,1 1,-2 0,1 0,0 4,4 1,34 50,-2 3,-3 1,-3 2,18 50,-40-82,0 0,-3 1,-2 1,-1 0,-2 0,-1 1,-3 0,-2 0,-1 0,-2 0,-2 0,-7 34,9-67,-1 0,-1 1,0-1,0-1,0 1,-1 0,0-1,-1 0,0 0,0 0,-1 0,0-1,0 0,-1 0,0-1,0 0,-1 0,-7 4,12-8,1-1,-1-1,1 1,-1 0,1-1,-1 1,0-1,1 0,-1 0,0 0,1 0,-1-1,0 1,1 0,-1-1,1 0,-1 0,1 0,-1 0,1 0,-1 0,1-1,0 1,0-1,0 1,0-1,0 0,0 0,0 0,1 0,-1 0,1-1,-1 1,-36-83,30 40,3-1,1 0,3 0,1 0,3 0,1 1,3-1,1 1,2 0,13-32,27-96,7 1,8 4,7 2,20-21,-57 120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4.51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1 522,'16'-51,"3"0,2 1,2 2,2 0,9-10,-13 30,-20 27,-1 1,1 0,-1 0,1 0,-1 0,1-1,-1 1,1 0,-1 0,0 0,1 0,-1 0,1 0,-1 0,1 0,-1 1,1-1,-1 0,1 0,-1 0,1 0,-1 1,0-1,1 0,-1 0,1 1,-1-1,0 0,1 1,-1-1,0 0,1 1,-1-1,0 1,0-1,1 0,-1 1,0-1,0 1,0-1,1 1,-1-1,0 1,0-1,0 1,0-1,0 1,0-1,0 0,0 1,0-1,0 1,-1-1,1 1,0-1,0 1,0-1,-1 1,1-1,0 0,0 1,1 22,-2-18,0-1,1 1,-1-1,1 0,0 1,0-1,1 1,-1-1,1 1,0-1,0 1,0-1,1 0,0 0,-1 0,1 0,1 0,-1 0,1 0,-1-1,1 1,0-1,0 0,1 0,-1 0,1 0,-1 0,1-1,0 0,0 0,0 0,0 0,1 0,-1-1,1 0,2 0,0-1,0-1,0 1,0-1,0-1,0 1,0-1,-1 0,1-1,-1 0,1 0,-1 0,0-1,0 1,-1-1,1-1,-1 1,0-1,0 0,0 0,0-2,79-127,-46 16,-32 97,0 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4.9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236 646,'-1'1,"-28"18,2 0,1 2,0 0,2 2,1 1,0 1,-14 22,35-46,0 1,1-1,-1 1,1-1,0 1,-1 0,1 0,0-1,0 1,0 0,0 0,1 0,-1 0,0 0,1 0,0 1,-1-1,1 0,0 0,0 0,0 0,0 0,0 1,1-1,-1 0,1 0,-1 0,1 0,0 0,0 0,0 0,0 0,0-1,0 1,1 0,-1 0,0-1,1 1,-1-1,1 1,0-1,-1 0,1 0,0 0,0 0,1 1,9-2,-1 0,0 0,1-1,-1-1,0 0,0 0,0-1,0 0,0-1,-1-1,1 1,-1-2,0 1,-1-2,1 1,-1-1,0 0,-1-1,5-5,11-10,-1 0,-1-1,-1-1,-2-1,0-1,-2-1,-1 0,-1-1,-1-1,-2 0,-1-1,-1 0,-2 0,-1-1,-2 0,-1-1,-1 1,-2-1,-1-3,0 24,-1-1,-1 0,0 1,0-1,-1 1,-1 0,0 0,-1 0,0 1,-1 0,0-1,0 2,-2-1,1 1,-1 0,0 1,-1 0,0 0,-1 1,0 0,0 0,-6-1,12 6,-2 1,1 0,0 0,0 1,-1-1,1 1,-1 1,1-1,-1 1,1 0,-1 0,1 0,-1 1,1 0,0 0,-1 0,1 1,0-1,0 1,0 1,0-1,0 1,0 0,0 0,1 0,0 1,-4 2,0 2,1-1,-1 1,1 1,1-1,0 1,0 0,0 1,1 0,1-1,-1 1,2 1,-1-1,0 10,2-3,1 0,1 1,1-1,0 0,1 0,1 0,1 0,0-1,2 1,-1-1,2 0,0 0,1-1,1 0,0 0,1-1,0-1,1 1,1-2,0 1,1-2,0 0,0 0,1-1,1-1,0 0,0-1,1-1,-1 0,2-1,-1-1,1-1,-1 0,11 1,115 6,-104-11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5.3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1 361,'7'1,"0"0,0 0,0 0,0 0,0-1,0-1,0 1,0-1,0 0,-1-1,1 1,0-1,0-1,-1 1,0-1,1 0,-1-1,0 0,0 0,3-3,103-99,-104 97,0-1,-1 0,0 0,-1 0,0-1,-1 0,0 0,0-1,-1 1,-1-1,0 0,0 0,-1 0,-1-4,-1 14,0 0,1 0,-2 0,1 0,0 0,0 0,-1 0,1 0,-1 0,0 0,1 0,-1 0,0 0,0 0,0 1,0-1,-1 0,1 1,0-1,-1 1,1-1,-1 1,1 0,-1-1,0 1,0 0,1 0,-1 0,0 1,0-1,0 0,0 1,0-1,0 1,0 0,0-1,0 1,0 0,0 0,0 1,0-1,0 0,0 1,0-1,0 1,0-1,0 1,0 0,0 0,0 0,-12 4,1 0,-1 2,1-1,0 2,0 0,1 0,0 1,1 0,0 1,0 1,1-1,1 2,0-1,0 1,1 1,0 0,1 0,1 0,0 1,1 0,1 0,0 0,0 1,2-1,-2 16,4-26,1 1,0 0,0 0,0 0,0-1,1 1,0 0,0-1,0 0,1 1,-1-1,1 0,0 0,0 0,0-1,1 1,-1-1,1 0,0 0,0 0,0 0,0-1,0 1,1-1,-1 0,1-1,0 1,-1-1,6 1,149 9,-138-11,135-25,-132 21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5.7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1 419,'44'-28,"-24"8,-1 0,-2-2,0 0,-1-1,-2 0,0-2,4-10,-1 4,-2 65,-13-25,0-1,1 0,0 1,1-1,-1-1,1 1,1 0,0-1,0 0,0 0,1-1,-1 1,2-1,-1-1,1 1,0-1,0 0,0 0,1-1,-1 0,1 0,0-1,1 0,-1-1,0 0,1 0,-1 0,1-1,-1-1,1 1,0-1,2-1,-1-2,0-1,0 0,-1-1,0 0,0 0,0-1,0 0,-1 0,0-1,-1 0,1-1,-1 0,-1 0,1 0,-1-1,-1 0,0 0,0 0,-1-1,0 1,0-1,-1 0,-1 0,1-1,-2 1,1 0,-2-1,1 0,22-98,-20 84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56 1,'-15'43,"-4"39,6 14,5 1,8-11,5-11,6-13,6-8,0-8,2-7,2-6,-2-3,1-2,1-6,2-6,2-7,-3-4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6.21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0 338,'43'-34,"49"-20,22-7,1 8,-4 8,-6 12,-13 6,-15 8,-23 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19.52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336 1,'-266'205,"262"-202,-50 51,52-52,1-1,0 0,0 0,1 1,-1-1,0 1,0-1,1 1,-1-1,0 1,1-1,0 1,-1-1,1 1,0 0,0-1,0 1,0-1,0 1,0 0,0-1,1 1,-1-1,1 1,-1 0,1-1,-1 1,1-1,0 0,0 1,0-1,0 1,0-1,0 0,0 0,0 0,0 0,1 0,-1 0,0 0,2 1,7 2,0 1,1-2,-1 1,1-2,0 1,0-1,0-1,0 0,10-1,35 6,-52-7,0 1,0 0,0 0,0 0,0 0,0 1,0 0,0 0,0 0,0 0,-1 0,1 1,0 0,-1-1,1 2,-1-1,0 0,1 1,-1-1,0 1,-1 0,1 0,0 0,-1 0,0 0,1 1,-1-1,-1 1,1 0,0-1,-1 1,0 0,0 0,0 0,0 0,-1 0,0 0,1 0,-1 0,-1 1,-5 12,-2 0,0-1,0 0,-2 0,0 0,-1-1,0-1,-1 0,-4 3,-149 125,145-129,7-6</inkml:trace>
  <inkml:trace contextRef="#ctx0" brushRef="#br0" timeOffset="266.507">787 29,'-46'70,"3"1,3 3,-2 12,42-86,-7 13,-1 1,1-1,1 1,1 0,0 1,1-1,0 1,1 0,1 0,0 0,1 0,0 1,2-1,0 0,2 10,-1-21,0 0,0-1,1 1,-1 0,1-1,0 0,0 1,0-1,0 0,1-1,-1 1,1-1,0 1,0-1,0 0,0 0,0-1,0 1,0-1,1 0,-1 0,0-1,1 1,2-1,109-6,-106 5,1 0,-1-1,0 0,0-1,1 0,-2-1,1 0,0 0,-1-1,0 0,0-1,0 0,-1 0,0-1,0 0,-1 0,1-1,-2 0,1 0,-1-1,0 0,-1 0,0 0,1-5,-3 5,0-1,-1 0,0 1,0-1,-1 0,-1 0,1 0,-2 0,1 0,-2 0,1 0,-1 1,-1-1,1 0,-2 1,1 0,-1 0,-1 0,0 0,0 0,0 1,-1 0,-1 1,-4-6,-13-9,1 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17:20.59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280 2034,'-67'149,"7"4,7 1,-5 42,16-60,77-264,125-268,8-32,-167 460,-13 39,3 0,4 1,2 0,4 0,4 8,-6-71,1-1,1 1,-1-1,2 1,-1-1,1 0,0 0,1 1,0-1,0-1,1 1,0 0,0-1,1 0,0 0,0 0,0-1,1 1,0-1,1-1,-1 1,1-1,0 0,0-1,1 1,-1-2,1 1,0-1,0 0,0 0,0-1,1 0,-1-1,0 0,1 0,1-1,3-2,1 0,-1-1,0 0,0-1,0 0,-1-1,0-1,0 0,0-1,0 0,-1 0,-1-2,1 1,-1-1,0-1,-1 1,0-2,-1 1,0-1,-1-1,0 1,-1-1,0 0,-1-1,3-7,1 1,-1-1,-1 0,0 0,-2 0,0-1,-1 0,-2 0,0 0,-1 0,-1 0,-1 0,0-1,-2 1,-1 1,0-1,-2 0,-4-11,-1 14</inkml:trace>
  <inkml:trace contextRef="#ctx0" brushRef="#br0" timeOffset="281.485">1212 1949,'-33'41,"3"0,1 2,3 1,1 2,2 0,2 1,-12 44,31-87,0 1,0-1,0 1,1 0,-1 0,1 0,0 0,1 0,-1 0,1 0,0 0,0 0,1 0,-1 0,1 0,0 0,1 0,-1 0,1-1,0 1,0 0,0-1,1 1,0-1,-1 0,2 0,-1 0,0 0,1-1,0 1,-1-1,1 0,1 0,-1 0,0-1,1 0,-1 1,1-2,0 1,1 0,6-2,0-1,1-1,-1 1,0-2,-1 0,1 0,0-1,-1-1,0 0,0 0,0-1,-1-1,0 0,0 0,-1-1,1 0,-2 0,1-1,6-10,0 0,-1 0,0-1,-2-1,0 0,-1-1,-1 0,-2-1,0 0,-1 0,-1-1,-2 0,0 0,-1 0,-2 0,0 0,-2-1,-1 1,-3-17,3 29,0-1,-1 1,-1 0,0-1,-1 2,0-1,0 1,-2-1,1 1,-1 1,-1 0,-7-9,0 7</inkml:trace>
  <inkml:trace contextRef="#ctx0" brushRef="#br0" timeOffset="884.861">1692 1949,'-12'10,"0"-1,1 1,1 1,0 0,0 0,1 1,1 0,0 1,0 0,2 0,-1 0,2 1,0 0,0 0,1 1,1-1,1 1,0 0,0 0,-1 258,37-390,-14 49,8-25,3 1,4 2,23-37,-58 126,0-1,0 1,0 0,0 0,0 0,0 0,0-1,0 1,1 0,-1 0,0 0,1 0,-1 0,1 0,0 0,-1 0,1 0,0 0,-1 0,1 0,0 1,0-1,0 0,0 0,0 1,0-1,0 0,0 1,0-1,0 1,0 0,0-1,0 1,0 0,0 0,1-1,-1 1,0 0,0 0,0 0,0 1,0-1,1 0,-1 0,0 1,0-1,0 0,0 1,0-1,0 1,0-1,0 1,0 0,0-1,0 1,0 0,9 195,-9-183,1 0,0 1,1-1,0 0,1-1,1 1,0-1,1 1,0-1,1-1,0 0,1 0,4 5,-10-15,0 1,0-1,0 1,0-1,0 0,0 0,1 0,-1 0,1 0,-1 0,0-1,1 1,-1-1,1 0,-1 0,1 0,0 0,-1 0,1 0,-1-1,1 1,-1-1,0 0,1 1,-1-1,0 0,1-1,-1 1,0 0,0-1,0 1,0-1,0 1,0-1,0 0,0-1,56-75,-40 41,-2-1,-2-1,-1 0,-2 0,-2-3,2-42,-10 60</inkml:trace>
  <inkml:trace contextRef="#ctx0" brushRef="#br0" timeOffset="1348.489">2679 1639,'-29'16,"0"1,2 1,0 1,1 2,0 0,-19 23,32-31,-101 116,109-123,1 0,0 0,0 1,0 0,1-1,0 1,1 1,0-1,0 0,0 1,1-1,0 1,0-1,1 1,0-1,0 1,1-1,0 1,0-1,1 1,1 2,-1-5,1 0,-1 0,1 0,1-1,-1 1,1-1,-1 1,1-1,1 0,-1-1,0 1,1-1,0 0,0 0,0 0,0-1,0 1,0-1,1-1,-1 1,1-1,-1 0,1 0,-1 0,1-1,0 0,2 0,8-1,0 0,0-1,0 0,-1-2,1 1,-1-2,0 0,0-1,3-3,23-14,-2-2,-1-2,-1-2,-1-1,22-24,-32 29</inkml:trace>
  <inkml:trace contextRef="#ctx0" brushRef="#br0" timeOffset="1616.991">3130 1469,'-32'49,"2"1,2 2,3 0,2 2,2 1,-8 34,28-85,-1 1,1-1,0 0,0 1,0-1,0 0,1 1,0-1,0 1,0-1,1 1,-1-1,1 1,0-1,0 0,0 1,1-1,0 0,0 0,0 0,0 0,0 0,1-1,0 1,0-1,0 1,0-1,0 0,1 0,-1-1,1 1,0-1,0 0,0 0,0 0,0 0,0 0,0-1,1 0,-1 0,0 0,1-1,-1 1,4-1,4-3,-1 0,1-1,-1 0,0-1,-1 0,1 0,-1-1,0-1,0 0,-1 0,0-1,0 0,-1-1,0 0,0 0,-1 0,0-1,-1 0,0-1,-1 1,0-1,2-6,43-170,-48 174,0 4,-1-1,0 0,-1 0,0 0,0 0,-1 1,-1-1,1 0,-2 0,1 1,-1 0,-1-1,0 1,0 0,0 1,-1-1,-1 1,1 0,-3-2,-24-1,20 15</inkml:trace>
  <inkml:trace contextRef="#ctx0" brushRef="#br0" timeOffset="2014.25">3470 1949,'79'-366,"-79"366,12-35,-12 34,1 1,-1-1,0 1,0-1,1 1,-1 0,0-1,0 1,1 0,-1-1,1 1,-1 0,0-1,1 1,-1 0,1-1,-1 1,1 0,-1 0,1 0,-1 0,1-1,-1 1,1 0,-1 0,1 0,-1 0,1 0,-1 0,1 0,-1 0,1 0,-1 1,0-1,1 0,-1 0,1 0,-1 0,1 1,-1-1,1 0,-1 1,0-1,1 0,-1 1,1-1,-1 0,0 1,0-1,1 0,-1 1,0-1,0 1,1-1,-1 1,0-1,0 1,0-1,0 1,0-1,1 1,-1-1,0 1,27 85,-28-80,1 0,1 0,-1 0,1 0,0 0,1 0,0 0,-1 0,2-1,-1 1,1-1,0 1,0-1,0 0,1 0,-1 0,1 0,0-1,1 0,-1 0,1 0,0 0,0-1,0 0,0 0,1 0,-1 0,1-1,0 0,0 0,2 0,-2-2,-1 0,0-1,0 1,0-1,0 0,0 0,0-1,0 0,0 1,0-2,-1 1,1 0,-1-1,1 0,-1 0,0 0,0-1,-1 1,1-1,-1 0,1 0,-1 0,0-1,-1 1,2-3,48-124,-52 130,35-142,-33 119</inkml:trace>
  <inkml:trace contextRef="#ctx0" brushRef="#br0" timeOffset="2599.66">4372 1187,'-35'17,"-188"113,221-130,0 1,-1 0,1 0,0 0,0 0,0 0,0 0,1 0,-1 1,0-1,0 1,1-1,-1 1,1 0,-1 0,1-1,0 1,0 0,0 0,0 0,0 1,0-1,0 0,1 0,-1 0,1 1,0-1,0 0,-1 0,1 1,1-1,-1 0,0 0,0 1,1-1,0 0,-1 0,1 0,0 0,0 0,0 0,0 0,0 0,1 0,105 31,-72-26,-29-7,0 0,0 1,0 0,0 0,0 0,0 1,0-1,0 2,-1-1,1 0,-1 1,0 0,1 1,-1-1,-1 1,1 0,0 0,-1 0,0 1,0-1,0 1,-1 0,0 0,0 1,0-1,0 1,-1-1,0 1,0 0,0 0,-1 0,0 0,0 3,-4 3,0 0,-1 0,0-1,-1 1,-1-1,1 0,-2-1,1 1,-2-1,1-1,-1 1,-1-1,1-1,-2 1,1-2,-1 1,0-1,-1-1,1 0,-1 0,-1-1,1 0,-4 0,-10 4</inkml:trace>
  <inkml:trace contextRef="#ctx0" brushRef="#br0" timeOffset="3300.865">4485 1554,'25'-4,"0"-2,0 0,-1-2,0 0,-1-2,0 0,0-2,-1 0,0-2,-2 0,1-1,-2-2,2-1,-16 13,0 0,-1 1,1-2,-1 1,0 0,0-1,-1 0,0 0,0 0,0 0,-1 0,0-1,0 1,-1-1,1 1,-1-1,-1 0,1 1,-1-1,-1 0,1 1,-1-1,-1-6,1 12,0-1,0 0,0 0,0 0,0 1,0-1,-1 0,1 1,0-1,-1 1,1 0,-1-1,0 1,1 0,-1 0,0 0,0 0,0 0,0 0,1 1,-1-1,0 1,0-1,0 1,-1 0,1 0,0 0,0 0,0 0,0 0,0 0,0 1,0-1,0 1,0 0,0-1,1 1,-2 0,-68 43,58-34,1 2,0-1,0 2,1 0,1 0,0 1,1 0,0 0,1 1,1 0,0 1,2 0,-1 0,2 0,0 0,1 1,0-1,1 15,2-27,0 0,1 0,0-1,-1 1,1 0,0 0,1-1,-1 1,1-1,0 1,-1-1,2 0,-1 0,0 1,0-2,1 1,0 0,0 0,-1-1,1 1,1-1,-1 0,0 0,1 0,-1-1,1 1,-1-1,1 0,0 0,-1 0,1 0,0-1,0 1,0-1,-1 0,1 0,0 0,0-1,0 0,-1 1,1-1,0 0,-1-1,1 1,-1-1,1 0,125-87,-113 76,17-14,-1 0,-1-2,-1-2,-2-1,-1 0,-2-2,-1-2,-2 0,-1-1,-2-1,-2 0,-1-2,-1-2,-8-35,-7 75,0 1,0 0,0-1,0 1,0 0,0-1,-1 1,1 0,-1-1,1 1,-1 0,1 0,-1-1,0 1,1 0,-1 0,0 0,0 0,0 0,0 0,0 0,0 0,0 1,0-1,0 0,-1 0,1 1,0-1,0 1,-1-1,1 1,0 0,0 0,-1-1,1 1,-1 0,1 0,0 0,-1 0,1 0,0 1,-1-1,1 0,0 1,0-1,-1 0,1 1,0 0,0-1,0 1,-1 0,1 0,0 0,-5 2,1 1,-1 0,1 0,0 0,0 1,0 0,0 0,1 0,0 1,0-1,0 1,1 0,0 0,0 0,1 1,-1-1,1 1,1-1,-1 1,1 0,1 0,-1-1,1 1,0 0,0 0,1 1,3-1,0 0,1 0,-1 0,1-1,1 0,-1 0,1 0,0-1,1 1,-1-1,1-1,0 0,0 0,0 0,1-1,-1 1,1-2,0 1,0-1,0-1,0 1,0-1,0-1,1 0,40 13,-41-12,0 2,-1-1,0 1,0 0,1 0,-2 1,1 0,0 0,-1 0,0 1,0 0,0 1,-1-1,1 1,-1 0,-1 0,1 1,-1-1,0 1,-1 0,1 0,-1 0,-1 1,0-1,0 1,0-1,-1 1,0 0,0 0,-1 96,0-91</inkml:trace>
  <inkml:trace contextRef="#ctx0" brushRef="#br0" timeOffset="3770.481">5473 962,'17'54,"3"-1,2 0,3-1,1-2,15 18,-40-67,60 82,-59-80,1-1,-1 1,1 0,0-1,0 1,0-1,0 0,1 0,-1 0,0-1,1 1,0-1,-1 0,1 1,0-2,-1 1,1 0,0-1,0 0,0 0,-1 0,1 0,0-1,2 0,-1-2,0-1,0 0,0-1,-1 1,0-1,0 0,0 0,0-1,-1 1,0-1,0 1,0-1,-1 0,0 0,0 0,-1 0,1-1,-1 1,-1 0,1-6,2-1,64-286,-59 277</inkml:trace>
  <inkml:trace contextRef="#ctx0" brushRef="#br0" timeOffset="4499.623">6179 905,'-176'213,"175"-211,-1-1,0 1,0 0,1-1,-1 1,1 0,-1 0,1 0,0 0,0 0,0 0,0 0,0 1,0-1,1 0,-1 1,1-1,-1 0,1 1,0-1,0 0,0 1,0-1,1 0,-1 1,1-1,-1 0,1 1,0-1,0 0,0 0,0 0,0 0,0 0,1 0,-1 0,1 0,-1 0,1 0,0-1,-1 1,1-1,0 0,0 1,0-1,0 0,1 0,-1 0,0 0,0-1,1 1,-1 0,0-1,1 0,0 1,13-3,0-1,-1 0,1-1,-1 0,1-2,-1 1,-1-2,1 0,-1-1,-1 0,1-1,9-9,98-90,-121 107,0 1,0-1,0 1,0-1,1 1,-1 0,0-1,0 1,1-1,-1 1,0 0,1-1,-1 1,0 0,1-1,-1 1,1 0,-1 0,0-1,1 1,-1 0,1 0,-1 0,1-1,-1 1,1 0,-1 0,1 0,-1 0,1 0,-1 0,1 0,-1 0,1 0,-1 0,1 1,-1-1,0 0,1 0,-1 0,1 0,-1 1,1-1,-1 0,0 1,1-1,-1 0,0 1,1-1,-1 0,0 1,1-1,-1 0,0 1,0-1,1 1,-1 0,3 32,-2-22,-2-3,1 0,0 0,0 0,0 0,1-1,1 1,-1 0,1-1,1 1,-1-1,1 0,0 1,1-1,0-1,0 1,1-1,-1 1,1-1,1-1,-1 1,1-1,0 0,0 0,0 0,1-1,1-2,0-1,-1-1,1 1,0-1,0 0,0-1,0 0,0 0,-1-1,1 0,0 0,-1-1,0 1,1-2,-1 1,-1-1,1 0,0-1,-1 1,0-1,0-1,0 1,-1-1,0 0,0 0,0-1,-1 1,0-1,0 0,-1 0,0 0,0-1,0 1,0-6,29-70,-3 0,-5-2,-2-2,-5 1,4-69,-21 151,6-57,-3-1,-3 1,-3-1,-10-58,-24 23,36 95,-1-1,0 1,0-1,0 1,0 0,0 0,0-1,-1 2,1-1,-1 0,1 0,-1 1,0-1,1 1,-1 0,0 0,0 0,0 0,0 1,0-1,0 1,0 0,0 0,0 0,0 0,-1 0,1 0,0 1,0 0,1 0,-4 1,-1 2,0 2,0-1,1 1,0 0,0 0,0 1,1 0,0 0,0 0,1 1,0-1,0 1,1 0,0 0,0 0,1 1,0-1,0 1,1-1,0 1,1 1,-4 25,1-1,2 0,2 1,1-1,1 1,2-1,2 0,0-1,3 1,1-2,1 1,2-2,1 0,1 0,2-2,0 0,3-1,0-1,2 0,0-2,2-1,1-1,0-3,1-1,0-2,1 0,1-2,1-1,0-2,12 3,-40-13,0-1,0 0,0 0,0 0,1 0,-1 0,0-1,0 1,0-1,1 1,-1-1,0 0,1 0,-1 0,0 0,1 0,-1-1,0 1,0-1,1 1,-1-1,0 0,0 0,0 0,0 0,0 0,0 0,0-1,0 1,-1-1,1 1,0-1,-1 0,1 0,-1 1,0-1,0 0,1 0,-1 0,0-1,-1 1,1 0,0 0,-1 0,1-1,-1 1,0 0,0-4,-1-1,1 1,-1 0,-1 0,1 1,-1-1,-1 0,1 0,-1 1,1 0,-1-1,-1 1,-2-3,-12-18</inkml:trace>
  <inkml:trace contextRef="#ctx0" brushRef="#br0" timeOffset="4753.651">6517 623,'43'0,"39"0,14 0,-4-5,-8-1,-8 0,-13-4,-8 0,-8 2,-7-3,-5 0,-5 3,-7 2</inkml:trace>
  <inkml:trace contextRef="#ctx0" brushRef="#br0" timeOffset="5015.164">7421 623,'14'33,"10"12,1-7,-5-15,-4-16,-6-14,-4-6</inkml:trace>
  <inkml:trace contextRef="#ctx0" brushRef="#br0" timeOffset="5603.069">7421 199,'42'28,"-1"2,-1 1,-2 2,-1 2,-1 2,-3 1,-1 1,9 17,-36-47,1-1,0 1,0-1,1 0,0-1,1 1,-1-1,1-1,1 0,-1 0,1 0,0-1,0-1,1 1,8 2,-14-8,-1 0,1 0,-1 0,1-1,-1 1,1-1,-1 0,0 0,0 0,0 0,0 0,-1-1,1 0,0 1,-1-1,0 0,0 0,0 0,0 0,0-1,-1 1,1 0,-1-1,0 1,0-1,0 1,0-1,-1 0,1 1,-1-1,0 0,0 1,-1-1,0-2,5-18,63-189,-67 212,0 0,0 0,0 1,0-1,0 0,1 0,-1 0,0 0,0 0,1 0,-1 1,0-1,1 0,-1 0,1 0,-1 1,1-1,-1 0,1 1,-1-1,1 0,0 1,-1-1,1 1,0-1,0 1,-1-1,1 1,0 0,0-1,0 1,0 0,-1 0,1-1,0 1,0 0,0 0,0 0,0 0,0 0,0 0,-1 0,1 1,0-1,0 0,0 0,0 1,0-1,-1 1,1-1,0 0,0 1,-1-1,1 1,0 0,-1-1,1 1,-1 0,1-1,0 1,-1 0,1-1,-1 1,11 18,-9-14,0 0,0 0,1 0,0 0,0 0,0 0,0-1,1 0,-1 1,1-1,1-1,-1 1,0-1,1 1,-1-1,1 0,0-1,0 1,0-1,1 0,-1 0,0-1,1 0,-1 0,1 0,-1 0,6-1,7-5,0-1,-1 0,0-2,0 0,0-1,-1 0,0-1,-1-1,-1-1,1 0,9-11,-3 3,-1-1,-1-1,-1 0,-1-1,0-1,-2-1,12-26,-26 50,0-1,0 1,0-1,-1 0,1 1,0-1,-1 0,1 0,-1 1,1-1,-1 0,0 0,0 0,0 0,0 1,0-1,0 0,0 0,-1 0,1 0,-1 1,1-1,-1 0,0 0,0 1,1-1,-1 1,0-1,-1 1,1-1,0 1,0-1,-1 1,1 0,0 0,-1 0,1 0,-1 0,0 0,1 0,-1 0,0 1,0-1,1 1,-1-1,0 1,0-1,0 1,1 0,-1 0,-2 0,-11 2,0 0,0 0,0 2,0-1,1 2,-1 0,1 1,0 1,1 0,-1 0,2 2,-1-1,1 2,0-1,1 2,0 0,1 0,-7 9,10-12,0 0,1 1,0-1,0 1,1 0,0 1,1-1,0 1,0 0,1 0,0 0,1 0,0 0,1 1,0-1,1 1,0-1,0 1,1-1,0 1,1-1,1 0,-1 0,2 0,-1 0,1 0,1-1,0 1,0-1,0-1,6 7,7 2,1 0,1-1,0 0,1-2,1-1,0 0,1-2,0 0,1-2,0-1,0 0,1-2,0-1,0-1,0-1,0-1,1-1,-1-1,14-3,34-8,-44 4</inkml:trace>
  <inkml:trace contextRef="#ctx0" brushRef="#br0" timeOffset="15577.002">5869 2288,'49'-20,"-1"-3,-1-1,-1-2,-1-2,-1-3,-2-1,-1-2,-2-1,-1-2,2-6,2-27,-59 118,1 1,3 0,2 1,3 1,1-1,3 1,2 0,2 0,5 30,-4-20,6 60,4 0,6-1,16 45,-13 53,-24-193,-11-31,-58-115,62 103</inkml:trace>
  <inkml:trace contextRef="#ctx0" brushRef="#br0" timeOffset="15838.017">6009 2881,'283'-156,"120"-95,-403 252,0 0,0-1,0 1,0-1,0 1,0 0,0-1,0 1,0 0,0-1,1 1,-1-1,0 1,0 0,1-1,-1 1,1-1,-1 1,0-1,1 1,-1-1,1 1,-1-1,1 0,-1 1,1-1,0 0,-1 1,1-1,-1 0,1 0,0 1,-1-1,1 0,-1 0,1 0,0 0,-1 0,1 0,0 0,-1 0,1 0,0 0,-1 0,1 0,0-1,-1 1,1 0,-1 0,1-1,-1 1,1 0,0-1,-1 1,1-1,-5 9,0 0,0 0,1 1,0-1,0 1,1 0,0 0,1 0,0 0,0 0,1 0,0 0,1 0,0 0,0 0,1 0,0 0,1 0,0 0,0-1,0 0,1 0,1 0,0 0,0 0,0-1,1 0,0 0,0 0,1-1,1 2,15 4</inkml:trace>
  <inkml:trace contextRef="#ctx0" brushRef="#br0" timeOffset="15839.017">7194 2401,'-13'19,"0"1,0 0,2 1,1 0,0 1,2 0,0 0,2 1,-3 14,8-31,-1 0,1 0,0 0,0 0,1 0,0 0,0 0,0 0,1 0,-1 0,2 0,-1 0,1 0,0 0,0 0,0 0,1-1,0 0,0 1,0-1,1 0,0 0,0-1,0 1,0-1,1 0,0 0,0 0,0-1,0 0,1 1,3 0,-1 0,1-1,-1 0,1-1,0 0,0 0,0-1,0 0,0 0,0-1,0 0,0-1,0 0,0-1,0 1,0-2,0 1,0-1,-1-1,0 1,1-2,-1 1,-1-1,1 0,-1 0,0-1,0 0,0-1,-1 1,0-1,-1 0,1-1,3-6,-4 7,0-1,0 0,0-1,-1 1,0-1,-1 0,0 0,0 0,-1-1,-1 1,1 0,-1-1,-1 1,0-1,0 1,-1-1,0 1,0-1,-1 1,-1 0,1-1,-1 1,-1 1,0-1,0 0,-1 1,0 0,0 0,-1 1,0-1,-2-1,2 4,1-1,-1 1,0 0,0 0,-1 1,0 0,1 0,-1 1,-1 0,1 0,0 0,-1 1,1 0,-1 1,0-1,1 1,-1 1,0 0,0 0,0 0,1 1,-1 0,0 1,1 0,-1 0,0 1,-11 10</inkml:trace>
  <inkml:trace contextRef="#ctx0" brushRef="#br0" timeOffset="15840.017">7674 2570,'0'-65,"11"-171,-9 228,-1-6,1 0,0 0,1 0,1 0,0 0,0 0,2 1,0 0,0 0,1 1,1 0,0 0,1 0,0 1,0 0,7-1</inkml:trace>
  <inkml:trace contextRef="#ctx0" brushRef="#br0" timeOffset="16085.556">8182 1864,'-20'18,"0"0,2 1,0 1,1 1,1 0,0 1,2 1,1 0,1 1,1 1,-3 10,11-30,1 0,0 0,-1 1,2-1,-1 1,1 0,0-1,0 1,0 0,1 0,0 0,0-1,0 1,1 0,0 0,0-1,0 1,1 0,0-1,0 1,0-1,1 0,0 0,0 0,0 0,0 0,1-1,0 1,0-1,0 0,1 0,-1-1,1 1,4 2,2-3,0-1,0 0,0 0,1-1,-1-1,0 0,1 0,-1-1,0 0,1-1,-1-1,0 1,0-2,-1 0,1 0,-1-1,0 0,0 0,0-1,-1-1,0 0,1 0,15-16,0 0,-2-1,-1-2,0 0,-2-2,12-22,-16 25</inkml:trace>
  <inkml:trace contextRef="#ctx0" brushRef="#br0" timeOffset="16335.093">8578 1893,'46'-12,"-1"-2,-1-2,0-2,-2-2,19-12,-46 25,0-1,0-1,-1 0,0-1,-1 0,0-1,-1 0,0-1,0-1,-1 0,-1 0,0-1,-1 0,-1-1,0 0,-1 0,-1-1,0 0,-1 0,0-1,-2 1,0-1,-1 0,0-6,-3 19,0-1,0 1,0-1,0 1,-1 0,0 0,0 0,0 0,-1 0,1 0,-1 1,0-1,0 1,0 0,0-1,-1 1,1 1,-1-1,0 1,0-1,0 1,0 0,0 0,0 1,0-1,-1 1,1 0,0 0,-1 1,1-1,-1 1,0 0,1 0,-1 0,1 1,0 0,-1-1,1 2,-1-1,1 0,0 1,0 0,-3 2,-11 3,0 2,1 0,0 1,0 1,1 1,1 0,0 1,1 0,0 1,1 1,0 0,2 1,0 1,0-1,2 1,0 1,-2 7,6-14,0 0,1 1,0 0,1 0,1 0,0 1,0-1,1 0,1 1,0-1,0 1,2-1,-1 0,2 0,0 1,0-1,1-1,0 1,1-1,0 1,1-1,0-1,1 1,0-1,1 0,0-1,8 8,9-1,0 0,1-2,1-1,0-1,0-1,1-2,1 0,0-2,0-1,0-2,0 0,1-2,0-2,-1 0,18-4,226-16,-222 14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6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59 664,'-3'2,"0"1,0-1,0 1,1-1,-1 1,1 0,0 0,0 0,0 0,0 0,0 1,0-1,1 1,0-1,0 1,0-1,0 2,1-5,-6 16,2 0,0 0,1 0,0 0,2 0,0 0,0 1,2-1,0 1,1-1,1 3,-1-15,0 0,0 0,0-1,1 1,0 0,0-1,0 0,0 0,1 0,-1 0,1 0,-1 0,1-1,0 0,0 0,0 0,1 0,-1-1,0 0,1 1,-1-2,0 1,1 0,-1-1,1 0,0 0,-1 0,1-1,-1 1,0-1,1 0,-1 0,0-1,1 1,-1-1,0 0,0 0,0-1,0 1,-1-1,1 0,-1 1,2-3,214-162,-217 165,-1 0,1 0,-1 0,1 1,0-1,-1 0,1 1,0 0,0-1,0 1,1 0,-1 0,0 0,0 0,0 1,1-1,-1 1,0-1,1 1,-1 0,1 0,-1 0,0 0,1 0,-1 0,0 1,1-1,-1 1,0-1,1 1,-1 0,0 0,0 0,0 1,0-1,0 0,0 1,0-1,0 1,-1 0,1 0,19 40,-19-35,0 0,0-1,0 1,1-1,0 1,0-1,1 0,-1 0,1-1,0 1,1-1,0 0,0 0,0 0,0-1,0 0,1 0,0 0,0-1,0 1,0-1,1-1,-1 1,1-1,0-1,-1 1,1-1,0 0,2 0,9-6,-1-1,0 0,-1-1,0-1,0 0,0-1,-1-1,-1 0,0-1,0-1,-1 0,0-1,-1 0,-1-1,0 0,-1-1,0 0,3-10,7 8,-10 15</inkml:trace>
  <inkml:trace contextRef="#ctx0" brushRef="#br0" timeOffset="804.941">1527 635,'-32'5,"1"2,0 0,0 2,1 2,0 0,0 2,2 1,0 2,-24 17,-20 47,70-77,1-1,-1 0,1 1,0-1,0 1,0 0,1-1,-1 1,1 0,-1-1,1 1,0 0,0-1,0 1,0 0,0 0,1-1,-1 1,1 0,0-1,0 1,0-1,0 1,0-1,1 1,-1-1,1 0,-1 1,1-1,0 0,0 0,0 0,0-1,0 1,0 0,1-1,0 1,3 1,0 0,1-1,-1 1,1-2,-1 1,1 0,0-1,-1-1,1 1,0-1,0 0,0 0,0-1,-1 0,1 0,0-1,-1 0,1 0,0-1,122-59,-115 55,227-153,-191 136,-49 23,0 1,0 0,0 0,0 0,0-1,0 1,0 0,0 0,0 0,0 1,0-1,0 0,0 0,0 0,0 1,0-1,0 1,0-1,0 1,0-1,-1 1,1-1,0 1,0 0,0-1,-1 1,1 0,0 0,-1-1,1 1,-1 0,1 0,-1 0,1 0,-1 0,0 0,1 0,-1 0,0 0,0 0,0 0,0 0,0 0,0 0,0 0,0 0,0 0,0 0,0 0,-1 0,1 0,-1 0,-7 46,5-42,1 0,0 0,0 0,1 1,0-1,-1 1,2-1,-1 0,1 1,0-1,0 1,0 0,1-1,-1 0,2 1,-1-1,0 1,1-1,0 0,0 0,1 0,-1 0,1-1,0 1,1 0,-1-1,2 2,3-5,0 0,-1-1,1 0,0 0,0-1,-1 0,1 0,-1 0,1-1,-1-1,1 1,-1-1,0 0,0-1,-1 1,1-2,-1 1,1 0,-1-1,-1-1,1 1,-1-1,0 1,0-1,1-3,23-23,-1-1,-2-2,-1-1,-2 0,-2-2,-1-1,-2 0,-2-2,-1 0,-2 0,-2-1,-2 0,3-44,-29-25,16 108,0 1,0-1,0 0,-1 1,1-1,-1 1,0-1,1 1,-1 0,0 0,-1 0,1 0,0 0,0 1,-1-1,1 0,-1 1,0 0,1 0,-1 0,0 0,0 0,0 0,1 1,-1-1,0 1,0 0,0 0,0 0,0 0,0 0,0 1,0 0,1-1,-1 1,-2 1,-4 3,1 0,-1 1,1 0,0 0,0 1,1 0,0 1,0-1,1 1,0 1,0-1,1 1,0 0,1 0,-3 8,-4 7,1 1,1 0,2 0,0 0,1 1,2 0,1 1,1-1,1 15,3-24,1 1,0-1,2 0,0 0,1 0,0-1,1 0,1 0,1 0,0-1,1-1,0 0,2 0,-1-1,2 0,-1-1,2 0,0-1,0-1,1 0,0-1,0-1,1 0,0-1,9 2,-8-3,1-1,0 0,0-1,1-1,-1-1,1-1,-1 0,1-1,-1-2,1 1,-1-2,1-1,-1 0,0-1,-1-1,1 0,-1-2,-1 0,11-7,5-4,-1-1,-1-2,-2-1,0-1,-1-2,-1-1,-2 0,-1-2,5-10,10-23,-3-2,-3-2,-2 0,5-28,-35 93,6-14,0 1,-1 0,-1-1,-1 0,0 0,-1 0,-1-1,0 1,-1 0,-1-13,-1 26,1 1,-1-1,0 0,1 1,-1-1,0 1,0 0,0 0,0 0,0 0,-1 0,1 0,0 0,0 1,-1-1,1 1,0-1,-1 1,1 0,0 0,-1 0,1 0,-1 1,1-1,0 1,0-1,-1 1,1 0,0 0,0 0,0 0,0 0,0 0,0 1,0-1,0 1,0-1,1 1,-1 0,1 0,-1-1,1 1,-1 2,-23 19,2 0,1 2,0 1,2 0,1 2,2 0,0 1,2 1,1 0,2 1,0 0,3 1,0 0,2 1,2 0,1 0,1 0,2 1,1-1,2 2,-1-19,0 0,1 0,1 0,0 0,1 0,1-1,0 0,2 0,-1 0,2-1,0 0,0 0,2-1,-1 0,2-1,-1 0,2-1,0 0,0 0,1-2,0 1,0-2,1 1,1-2,-1 0,10 2,38 7,-40-9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9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454 198,'-66'19,"1"3,1 4,2 2,-13 9,66-32,-81 53,88-57,0 1,0-1,1 1,-1-1,1 1,-1 0,1-1,0 1,0 0,0 0,0 0,0 0,0 0,0 0,1 0,-1 1,1-1,-1 0,1 0,0 0,0 1,0-1,0 0,0 0,1 1,-1-1,0 0,1 0,0 0,0 0,0 0,0 0,0 0,0 0,0 0,0 0,1 0,-1-1,1 1,-1-1,1 1,0-1,0 1,9 5,-1 0,1-1,1 0,-1-1,1-1,0 1,0-2,0 0,13 2,22 7,-36-9,-2-2,-1 1,1 1,-1-1,1 2,-1-1,0 1,-1 0,1 0,-1 1,1 0,-1 1,-1-1,1 1,0 2,-6-4,-1 1,0-1,1 1,-2 0,1-1,0 1,-1 0,0-1,0 1,0-1,-1 1,1-1,-1 0,0 0,-1 0,1 0,0 0,-1 0,0 0,0-1,0 1,-1-1,1 0,-1 0,0 0,1-1,-1 1,0-1,-2 1,-10 7,0-1,0 0,-1-1,0-1,0-1,-1 0,0-1,0-1,0-1,0 0,0-1,-9-1,1-1</inkml:trace>
  <inkml:trace contextRef="#ctx0" brushRef="#br0" timeOffset="253.028">989 0,'-19'48,"-11"35,-6 13,-1-5,6-8,3-14,7-9,6-9,2-10,2-6,3-4,-1-8,0-8</inkml:trace>
  <inkml:trace contextRef="#ctx0" brushRef="#br0" timeOffset="582.914">538 395,'83'15,"0"3,78 29,-9-2,-112-38,0-1,1-1,-1-3,1-1,21-3,-23 1,-31 2,1-1,-1 0,1-1,0 0,-1 0,0-1,1 0,-1 0,0-1,0 0,0-1,-1 1,1-2,-1 1,0-1,0 0,0 0,-1-1,1 0,-2 0,1 0,-1-1,1 0,-2 0,1 0,-1-1,0 0,0-3,-3 9,0 0,-1-1,0 1,1 0,-1-1,0 1,0 0,0-1,-1 1,1-1,-1 1,1 0,-1-1,0 1,1 0,-1 0,-1 0,1-1,0 1,0 0,-1 0,1 1,-1-1,1 0,-1 0,0 1,0-1,0 1,0 0,0-1,0 1,0 0,0 0,-1 0,1 1,0-1,-1 0,1 1,0 0,-1-1,-97 5,88-2,1 1,0 0,0 1,0 0,0 1,1 0,0 1,0 0,0 1,1 0,0 0,0 1,1 0,0 0,0 1,1 0,0 1,1 0,0 0,0 0,1 0,0 1,1 0,1 0,-1 0,0 11,3-15,0-1,0 0,1 0,0 1,1-1,-1 0,1 0,0 0,1 0,-1 0,1 0,0 0,1 0,-1 0,1-1,1 1,-1-1,1 0,-1 0,1 0,1-1,-1 1,1-1,0 0,0 0,17 10</inkml:trace>
  <inkml:trace contextRef="#ctx0" brushRef="#br0" timeOffset="1038.566">1553 705,'343'-221,"-342"220,0 0,0 0,0 0,0 0,1 1,-1-1,0 0,1 0,-1 1,0-1,1 1,-1-1,1 1,-1 0,1 0,-1-1,1 1,-1 0,1 0,-1 1,1-1,-1 0,1 0,-1 1,0-1,1 1,-1-1,1 1,-1-1,0 1,1 0,-1 0,0 0,0 0,0 0,0 0,0 0,0 0,0 0,0 0,0 1,0-1,-1 0,1 1,0-1,-1 0,1 1,-1-1,0 1,1-1,-1 1,0-1,0 1,0-1,0 1,0-1,0 1,0-1,-1 1,1-1,0 0,-1 1,0-1,1 1,-1-1,-3 14,3-13,-1-1,1 1,0 0,0 0,0 0,0 0,0 0,0 0,1 0,-1 0,1 0,-1 0,1 0,0 0,0 1,0-1,0 0,0 0,0 0,1 0,-1 0,1 1,-1-1,1 0,0 0,0 0,0 0,0-1,0 1,0 0,1 0,-1-1,0 1,1-1,0 1,-1-1,1 1,0-1,-1 0,1 0,0 0,0 0,0 0,0 0,0-1,0 1,2 0,10-2,0-1,-1 0,0 0,1-2,-1 1,0-2,-1 0,1 0,-1-1,0-1,2-1,28-13,-22 10,-18 9,1 0,-1-1,0 1,1 0,0 0,-1 0,1 1,0-1,0 1,0-1,0 1,0 0,0 0,1 0,-1 1,0-1,0 1,1-1,-1 1,0 0,0 1,1-1,-1 0,0 1,0 0,0 0,1 0,-1 0,0 0,0 1,0-1,-1 1,1 0,0 0,-1 0,1 0,-1 0,0 1,1 0,6 70,-10-69,0 0,0 1,0-1,1 1,0-1,0 0,0 1,1-1,-1 1,1-1,0 0,0 1,1-1,-1 0,1 0,0 0,0 0,1 0,-1 0,1-1,-1 1,1-1,0 0,1 0,-1 0,0 0,1 0,0-1,-1 1,1-1,2 0,17 3,-1-3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28,'-6'-4,"0"0,0 1,0 0,-1 1,1-1,-1 1,1 1,-1-1,0 1,0 0,0 1,0-1,-6 2,-1-2,-13 1,0 2,0 0,0 2,0 1,1 1,0 2,0 0,1 1,-13 8,-23 21,59-37,1-1,0 1,0 0,0 0,0 0,0 0,0 0,0 0,0 1,1-1,-1 0,0 0,1 1,-1-1,0 0,1 1,0-1,-1 0,1 1,0-1,0 1,0-1,0 0,0 1,0-1,0 1,0-1,1 1,-1-1,0 0,1 1,-1-1,1 0,0 1,-1-1,1 0,0 0,0 0,0 0,0 1,0-1,0 0,0-1,0 1,0 0,0 0,2 0,169 84,-77-44,-72-30,86 57,-107-66,0 0,-1 0,0 1,1-1,-1 0,0 1,0-1,-1 1,1-1,0 1,-1-1,0 1,1 0,-1-1,0 1,0-1,0 1,-1 0,1-1,-1 1,1-1,-1 1,0-1,0 1,0-1,0 0,-1 1,1-1,-1 0,1 0,-1 0,0 0,0 0,1 0,-3 1,-78 57,-106 20,154-70,26-6,-1-1,-1 0,1-1,0 0,-1 0,1-1,-1 0,1-1,-1 0,1 0,-5-1,-9-20,23 10</inkml:trace>
  <inkml:trace contextRef="#ctx0" brushRef="#br0" timeOffset="498.604">1009 84,'-24'24,"1"0,2 2,0 1,2 0,1 2,1 0,1 0,-2 11,16-37,0 0,1 0,-1 0,1 0,0 0,0 0,0 0,1 1,-1-1,1 0,-1 0,1 1,0-1,0 0,1 1,-1-1,1 0,-1 0,1 0,0 1,0-1,1 0,-1 0,1 0,-1-1,1 1,0 0,0-1,0 1,0-1,1 1,-1-1,1 0,-1 0,1 0,0 0,1 0,5 1,0-1,0 0,1-1,-1 0,1 0,-1-1,1 0,-1 0,1-1,-1-1,1 0,-1 0,0 0,0-1,0-1,0 0,-1 0,1 0,6-6,3-2,0 0,-1-1,0-1,-1 0,-1-2,-1 0,0 0,5-9,97-172,-96 174,-6 42,-14 248,-6 202,0-418,-1 1,-3-2,-2 1,-2-2,-3 1,-18 37,33-81,0 0,-1 1,0-1,0 0,0 0,-1-1,1 1,-2-1,1 0,0 0,-1 0,0 0,0-1,0 0,-1 0,1-1,-1 1,0-1,0 0,0-1,-1 1,-1 0,4-6,0 0,0 1,0-1,0 0,1-1,-1 1,1-1,0 1,0-1,1 0,-1 0,1 0,0-1,0 1,0-1,0 1,1-1,0 1,0-1,0 0,0 0,1 1,0-1,0 0,0-1,0-29,1 0,1 0,2 0,2 1,1-1,1 1,2 0,13-28,-16 41,16-48,3 2,3 1,27-46,-40 85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2.47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4771 961,'-24'10,"0"1,0 0,1 2,1 1,0 0,1 2,-16 15,27-24,1 0,0 0,1 1,-1 0,2 1,-1 0,1 0,0 1,1-1,0 1,1 1,0-1,1 1,0 0,0 0,1 0,1 0,-2 11,4-20,0 1,1-1,-1 0,0 0,0 0,1 0,-1 0,1 0,0 0,0 0,0 0,0 0,0 0,0 0,0 0,1-1,-1 1,0 0,1-1,0 1,-1-1,1 0,0 0,0 1,-1-1,1 0,0 0,0-1,0 1,0 0,1-1,-1 1,0-1,0 0,0 1,0-1,0 0,1-1,-1 1,0 0,1-1,88-29,60-71,37-20,-185 119,-1 1,0-1,1 1,0-1,-1 1,1 0,0 0,-1 1,1-1,0 0,0 1,0 0,0-1,0 1,-1 0,1 1,0-1,0 0,0 1,0 0,-1 0,1-1,0 2,-1-1,1 0,0 0,-1 1,0-1,1 1,-1 0,0 0,0 0,0 0,0 0,0 0,0 1,-1-1,1 1,-1-1,0 1,0-1,1 3,6 16,-7-15,0 1,0-1,1 0,0 0,0-1,1 1,0 0,0-1,0 1,1-1,-1 0,1 0,0-1,1 1,-1-1,1 0,0 0,0 0,0-1,0 1,1-1,0-1,-1 1,1-1,0 0,0 0,8 0,-1-1,1 0,-1-1,1-1,-1 0,1-1,-1 0,1-1,-1-1,0 0,-1-1,1 0,-1 0,0-2,0 1,-1-2,1 0,-2 0,9-8,4-6,0 0,-2-2,0-1,-2 0,-1-1,-1-1,13-28,-15 19,0-1,-3 0,-1 0,-2-2,-1 1,-2-1,-2 0,-2 0,-1 0,-2 0,-2-6,3 44,0-10,0 1,-1 0,0 0,0 0,-1 0,0 0,-1 0,0 1,-1-1,0 1,0 0,-1 0,0 0,-4-4,8 13,-1-1,0 1,0 0,0 0,0 0,1 0,-1 0,0 0,0 1,0-1,0 1,1-1,-1 1,0 0,1-1,-1 1,0 0,1 0,-1 0,1 0,-1 1,1-1,0 0,-1 1,1-1,0 0,0 1,0 0,0-1,0 1,1-1,-1 1,0 0,1 0,-1-1,1 1,0 0,-1 0,1 0,0 0,-1 0,-11 35,1 0,2 0,2 1,1 0,1 1,2 20,-4 25,1-14,2 0,4 0,3 0,5 25,-6-74,0 0,1 0,2 0,0-1,0 1,2-2,1 1,0-1,2 0,9 16,-18-35,-1 1,0 0,0 0,1 0,-1-1,0 1,1 0,-1 0,1 0,-1-1,1 1,-1 0,1-1,0 1,-1-1,1 1,0-1,-1 1,1-1,0 1,0-1,-1 1,1-1,0 0,0 0,0 1,0-1,-1 0,1 0,0 0,0 0,0 0,0 0,0 0,-1 0,1 0,0-1,0 1,0 0,0 0,-1-1,1 1,0-1,0 1,-1-1,1 1,0-1,-1 1,1-1,0 1,-1-1,1 0,-1 1,1-1,0 0,13-47,-13 21,0 2</inkml:trace>
  <inkml:trace contextRef="#ctx0" brushRef="#br0" timeOffset="395.751">5251 792,'38'4,"47"-7,17-4,3-5,-9-6,-10 1,-10-2,-8 3,-12 3,-5 0,-11 2</inkml:trace>
  <inkml:trace contextRef="#ctx0" brushRef="#br0" timeOffset="-2521.069">877 425,'-1'5,"0"0,0 0,1 0,0 0,0 0,0 0,1 0,-1 0,1 0,1 0,-1 0,1 0,0-1,0 1,0 0,0-1,1 0,0 1,0-1,0 0,0-1,1 1,-1 0,1-1,0 0,0 0,0 0,1 0,-1-1,1 0,-1 0,1 0,2 1,15-2,-1 0,0-1,0-1,0-1,0-1,0 0,-1-2,1-1,-1 0,0-1,-1-2,1 0,-2 0,1-2,-2 0,1-2,-2 0,9-8,-13 13,23-16,-1-2,-2-1,0-2,-2 0,-1-3,-1 0,-2-2,7-14,18-61,-50 108,-1 0,1 0,-1 0,1 0,-1 0,0 0,0 0,1 0,-1 0,0 0,0 0,0 0,0 0,0 0,0 0,-1 0,1 0,0 0,0 0,-1 0,1 0,0 0,-1 0,1 0,-1 0,0 0,1 0,-1 1,0-1,1 0,-1 0,0 1,0-1,0 1,1-1,-1 0,0 1,0 0,0-1,0 1,0-1,0 1,0 0,0 0,0 0,0 0,0-1,0 1,0 0,0 1,0-1,0 0,0 0,0 0,0 1,0-1,0 0,0 1,0-1,0 1,0-1,0 1,0 0,1-1,-1 1,0 0,0-1,1 1,-2 1,-15 13,0 1,2 1,-1 0,2 1,0 0,1 2,1-1,1 1,-2 7,-22 51,2 2,4 2,4 1,-6 39,-26 86,45-164,-1-1,-2 0,-2-1,-1 0,-3-2,-1 0,-2-2,-2 0,-12 12,27-37,0 0,-1 0,0-2,-1 1,0-2,-1 1,0-2,-1 0,0-1,0 0,-1-1,0-1,-14 4,27-10,0 1,-1-1,1 0,0 0,0-1,0 1,0 0,0-1,0 0,0 0,0 0,0 0,0 0,1-1,-1 1,0-1,1 0,-1 0,1 1,0-2,-1 1,1 0,0 0,0-1,1 1,-1-1,0 0,1 1,0-1,-1 0,1 0,0 0,1 0,-1 0,0 0,1 0,0 0,-1 0,1 0,1 0,-1 0,0 0,1-1,-1 1,1 0,0 0,0 1,0-1,0 0,1 0,0-1,3-7,-1 1,2 0,-1 0,1 0,1 0,0 1,0 0,1 1,0 0,0 0,1 0,0 1,0 1,1-1,0 1,0 1,0 0,1 1,0 0,0 0,0 1,0 0,0 1,1 1,-1 0,1 0,-1 1,1 0,-1 1,0 1,5 0,182 114,-186-109,-1-1,1-1,0 0,1 0,-1-1,1-1,0 0,0-1,0 0,0-1,0 0,0-1,0 0,0-2,0 1,0-1,0-1,0-1,-1 1,1-2,-1 0,9-5,-4-3,-4 0</inkml:trace>
  <inkml:trace contextRef="#ctx0" brushRef="#br0" timeOffset="-2238.585">1976 989,'-22'17,"0"1,2 1,0 1,1 1,1 1,1 0,1 2,1-1,-9 21,22-42,1 0,0 0,0 1,0-1,0 0,1 1,-1-1,0 0,1 1,0-1,0 1,0-1,0 1,0-1,0 1,0-1,1 1,-1-1,1 0,0 1,0-1,0 0,0 1,0-1,0 0,1 0,-1 0,1 0,-1 0,1 0,0-1,0 1,-1 0,1-1,1 0,-1 1,0-1,0 0,0 0,1 0,-1 0,0 0,1-1,-1 1,1-1,16 2,0-1,1-1,-1 0,0-2,0 0,0-1,0-1,0-1,-1 0,0-2,0 0,-1-1,1 0,-2-2,1 0,-1-1,-1 0,0-2,-1 1,0-2,1-2,-5 6,0-1,-1 1,-1-1,0-1,0 1,-1-2,-1 1,5-13,-9 21,0-1,-1 0,0 0,0 0,0 1,-1-1,1 0,-1 0,0 0,-1 0,1 0,-1 0,0 0,0 0,0 1,-1-1,0 0,0 1,0-1,0 1,-1 0,1 0,-1 0,0 0,-1 0,-1-2,0 2,0 0,-1 0,1 1,-1-1,1 1,-1 0,0 1,0 0,0 0,-1 0,1 0,0 1,-1 0,1 0,-1 1,1 0,-1 0,1 1,-1-1,1 1,0 1,-1-1,1 1,0 0,0 1,0-1,0 1,0 1,1-1,0 1,-4 2,-16 10</inkml:trace>
  <inkml:trace contextRef="#ctx0" brushRef="#br0" timeOffset="-1892.226">2542 1073,'-16'12,"1"0,1 1,0 1,0 0,2 1,0 0,0 1,2 1,0-1,-6 15,15-29,0 0,0 0,0 0,0 0,0 0,0 1,1-1,-1 0,1 0,-1 0,1 1,0-1,0 0,0 0,0 1,0-1,1 0,-1 1,1-1,0 0,-1 0,1 0,0 0,0 0,0 0,0 0,1 0,-1 0,0 0,1-1,0 1,-1 0,1-1,0 0,0 1,-1-1,1 0,0 0,0 0,1 0,-1 0,0 0,2 0,14 1,-1-1,0 0,1-2,-1 0,0-1,1 0,-1-2,0 0,0 0,-1-2,0 0,0-1,0-1,-1 0,14-10,-21 14,-1 0,1-1,-1 0,0 0,-1 0,1-1,-1 0,0 0,0 0,-1-1,0 0,0 0,-1 0,0-1,0 1,-1-1,0 0,0 0,0-1,-1 1,-1 0,1-1,-2 1,1-1,-1 1,0-1,-1 1,0-1,0 1,-1-1,-1-4,-1 9,0 0,-1-1,0 2,1-1,-1 0,-1 1,1 0,0 0,-1 1,0-1,1 1,-1 0,0 1,0-1,0 1,0 1,0-1,0 1,0 0,-1 0,1 1,0-1,-4 2,-4-1,-15-1</inkml:trace>
  <inkml:trace contextRef="#ctx0" brushRef="#br0" timeOffset="-1539.895">3134 425,'-28'79,"4"2,4 0,3 1,3 1,-1 77,48 69,-20-187,-13-41,1-1,-1 0,0 0,1 0,-1 0,1 0,-1 1,1-1,-1 0,1 0,-1 0,1 0,-1 0,1-1,-1 1,1 0,-1 0,0 0,1 0,-1 0,1-1,-1 1,1 0,-1 0,0-1,1 1,-1 0,0-1,1 1,-1 0,0-1,1 1,-1-1,0 1,0 0,0-1,1 1,-1-1,0 1,0-1,0 1,0-1,0 1,0 0,0-1,0 1,0-1,0 1,0-1,0 1,0-1,0 1,0-1,0 1,0-1,-1 1,1 0,0-1,0 1,-1-1,3-17</inkml:trace>
  <inkml:trace contextRef="#ctx0" brushRef="#br0" timeOffset="-1172.559">3444 706,'-57'47,"-37"32,-3-5,-29 12,73-56,53-29,-1 0,1-1,0 1,0 0,0 0,0-1,0 1,0 0,0 0,0-1,0 1,0 0,0 0,0-1,0 1,1 0,-1 0,0-1,1 1,-1 0,0-1,1 1,-1-1,1 1,-1 0,1-1,-1 1,1-1,0 1,-1-1,1 0,-1 1,1-1,0 1,-1-1,1 0,0 0,0 1,-1-1,1 0,0 0,0 0,-1 0,1 0,0 0,0 0,4 2,232 131,-231-130,4 1,1 1,-1 0,0 1,-1 0,1 0,-1 1,0 0,-1 1,0 0,0 0,0 1,-1 0,1 2,-1 6</inkml:trace>
  <inkml:trace contextRef="#ctx0" brushRef="#br0" timeOffset="2615.005">8778 565,'0'0</inkml:trace>
  <inkml:trace contextRef="#ctx0" brushRef="#br0" timeOffset="1278.789">7057 961,'-15'-7,"1"1,-2 1,1 0,0 0,-1 2,0 0,0 1,0 0,0 1,0 1,0 1,0 0,0 1,1 1,-1 0,0 1,1 1,0 1,0 0,0 0,-4 5,17-11,0 0,1 1,-1-1,1 1,-1 0,1 0,-1-1,1 1,-1 0,1 0,0 0,0 0,-1 1,1-1,0 0,0 0,0 1,0-1,0 1,1-1,-1 1,0-1,1 1,-1-1,1 1,-1 0,1-1,0 1,0 0,0-1,0 1,0 0,0-1,0 1,0 0,1-1,-1 1,0-1,1 1,0-1,-1 1,1-1,0 1,0-1,0 1,0-1,0 0,0 1,0-1,0 0,1 0,-1 0,10 6,0-1,0 0,1 0,-1-1,1-1,0 0,1-1,-1 0,5 0,23 6,43 25,-81-33,0 0,0 0,0 0,-1 0,1 0,0 1,-1-1,1 0,-1 1,0-1,1 1,-1 0,0-1,0 1,0 0,0 0,0 0,0 0,-1-1,1 1,0 0,-1 1,0-1,1 0,-1 0,0 0,0 0,0 0,-1 0,1 0,0 0,-1 0,1 0,-1 0,0 0,0 0,0 0,1-1,-2 1,1 0,0 0,-9 8,0-1,0 0,-1-1,0 0,-1-1,1 0,-1-1,-1 0,1-1,-1-1,0 0,-10 2,-7 4,-1-2,0-1,0-1,-1-1,0-2,1-2,-29-2,59 2,0-1,0 0,1 0,-1 1,0-1,0 0,0 0,0 0,1 0,-1 0,0 0,0-1,0 1,0 0,1 0,-1 0,0-1,0 1,1 0,-1-1,0 1,0-1,1 1,-1-1,0 1,1-1,-1 1,1-1,-1 0,1 1,-1-1,1 0,-1 0,1 1,0-1,-1 0,1 0,0 1,0-1,0 0,-1 0,1 0,0 0,0 1,0-1,0 0,0 0,1 0,-1 0,0 1,0-1,0 0,1 0,-1 0,0 1,1-1,-1 0,1 1,-1-1,1 0,-1 1,1-1,0 0,-1 1,1-1,0 1,0-1,11-9</inkml:trace>
  <inkml:trace contextRef="#ctx0" brushRef="#br0" timeOffset="1743.722">7424 932,'-29'113,"-4"-2,-6-2,-10 14,21-53,-18 50,46-140,14-18,2 1,2 0,2 1,1 1,1 1,23-26,-18 22,7-6,1 2,2 1,2 2,2 2,1 1,22-12,-63 48,5-7,2 1,-1 0,0 1,1-1,0 1,1 1,-1 0,1 0,-1 1,1 0,0 0,1 1,-1 0,0 1,0 0,1 0,-1 1,5 0,-11 1,-1 1,0-1,0 0,0 0,0 1,-1-1,1 1,0 0,0 0,-1-1,1 1,-1 0,0 0,0 0,0 0,0 1,0-1,0 0,0 0,0 1,-1-1,0 0,1 1,-1-1,0 1,0-1,0 0,0 1,-1-1,1 1,-1-1,1 0,-1 2,-32 79,30-75,-14 25,-1-1,-2-1,-1-1,-1 0,-2-2,0-1,-2 0,-1-2,-1-1,-18 10,40-29,0-1,0 0,-1 0,0-1,0 1,0-2,0 1,0-1,0 0,-1 0,1-1,-1 0,1 0,-1-1,1 0,-1-1,1 1,-1-1,-16-27,24 9</inkml:trace>
  <inkml:trace contextRef="#ctx0" brushRef="#br0" timeOffset="2214.736">7678 1215,'60'-4,"-1"-2,1-2,-1-4,0-2,-2-2,0-3,0-3,7-6,-53 22,0-1,0 0,-1-1,-1 0,1 0,-1-1,-1 0,1-1,-2 0,1 0,-1-1,-1 1,0-2,-1 1,0-1,2-5,-6 14,0 1,0-1,0 0,0 1,-1-1,1 0,-1 0,0 1,0-1,0 0,0 0,0 0,0 0,-1 1,1-1,-1 0,0 0,0 1,0-1,0 1,-1-1,1 1,0-1,-1 1,0 0,0-1,0 1,0 0,0 0,0 1,0-1,0 0,-1 1,1-1,-1 1,1 0,-1 0,0 0,1 0,-1 0,0 1,0-1,1 1,-1-1,0 1,0 0,0 0,1 1,-1-1,0 1,-2 0,-9 2,1 1,1 1,-1 0,1 1,-1 0,2 1,-1 0,1 1,0 0,0 1,1 0,1 1,-1 0,2 0,-1 1,8-9,-1 0,1 0,-1 0,1 0,0 0,0 0,0 1,0-1,0 0,1 1,-1-1,1 0,-1 1,1-1,0 1,0-1,0 1,0-1,0 0,1 1,-1-1,1 1,0-1,-1 0,1 1,0-1,0 0,1 0,-1 0,0 0,1 0,-1 0,1 0,0 0,0-1,-1 1,1 0,0-1,0 0,2 1,95 35,-63-34,-31-4,0 0,0 1,0-1,0 1,1 0,-1 0,0 1,0 0,0 0,0 0,0 0,0 1,0 0,-1 0,1 0,-1 0,1 1,-1 0,0 0,0 0,0 0,0 1,-1 0,1-1,-1 1,0 0,0 1,0-1,-1 1,0-1,1 1,-2 0,2 4,-24 82,3-35,17-48,3-5</inkml:trace>
  <inkml:trace contextRef="#ctx0" brushRef="#br0" timeOffset="2461.776">8693 1102,'-24'34,"-8"10</inkml:trace>
  <inkml:trace contextRef="#ctx0" brushRef="#br0" timeOffset="3331.447">8948 1243,'233'-352,"-192"307,-39 46,-1 0,0 0,0 0,0 0,0 0,0 0,0 0,0 0,0 0,0 0,0 1,-1-1,1 0,0 0,-1 1,1-1,-1 1,0-1,1 1,-1-1,0 0,0 1,0-1,0 1,0-1,0 1,0-1,0 1,-1-1,1 0,-1 1,1 1,-7 210,8-209,0 0,1 1,-1-1,1 0,0 0,0 0,0 0,0 0,1 0,0 0,0-1,0 0,0 1,0-1,1 0,-1 0,1-1,0 1,-1-1,1 0,1 0,-1 0,0-1,0 1,1-1,-1 0,1 0,-1 0,1-1,-1 0,1 0,-1 0,1 0,-1-1,1 1,-1-1,0 0,1-1,-1 1,0-1,0 0,0 0,0 0,3-2,15-9,1 0,-2-1,0-1,-1-1,-1-1,11-12,-13 17,0-1,1 2,1 0,0 2,0 0,1 1,0 0,0 2,1 1,0 0,13 0,2 3,-47 14,-158 96,167-107,0 0,1 1,-1-1,0 1,1-1,0 1,-1 0,1 0,0 0,0 0,0-1,0 1,0 0,1 1,-1-1,1 0,-1 0,1 0,0 0,0 0,0 1,0-1,0 0,0 0,0 0,1 0,-1 0,1 0,0 1,-1-1,1 0,0-1,0 1,0 0,1 0,-1 0,0-1,1 1,-1 0,1-1,-1 1,1-1,0 0,0 0,0 1,-1-1,1 0,0-1,0 1,0 0,1-1,-1 1,0-1,0 1,0-1,2 0,9 0,0-1,0 0,0 0,0-2,-1 0,1 0,-1-1,1-1,-2 0,1 0,0-1,-1-1,0 0,5-4,16-8,42-27,79-36,-150 81,-1 1,1-1,-1 1,1-1,-1 1,1 0,0 0,-1 0,1 0,0 0,-1 0,1 1,-1-1,1 1,-1 0,1 0,-1 0,0 0,1 0,-1 1,0-1,0 1,0-1,0 1,0 0,0 0,0 0,-1 0,1 0,0 0,-1 0,0 0,0 1,0-1,0 1,0-1,0 1,0 0,16 103,-21 515,4-581,-1 0,-3 0,-1 0,-1 0,-3-1,-1 0,-2 0,-2-1,-1-1,-10 17,20-45,0 0,-1 0,0 0,0-1,-1 0,0 0,-1-1,1 0,-1 0,0-1,-1 0,0 0,-1 0,8-5,0 0,0-1,0 1,0-1,0 1,0-1,-1 0,1 0,0 0,0 0,0 0,0 0,0-1,0 1,-1 0,1-1,0 0,0 0,0 0,1 1,-1-2,0 1,0 0,0 0,1-1,-1 1,1 0,-1-1,1 0,-1 1,1-1,0 0,0 0,0 0,0 0,0 1,0-1,1-1,-1 1,1 0,-1-1,-12-91,17 53,1 0,2 0,2 0,2 1,1 1,2 0,15-28,-8 27,2 2,1 0,3 1,1 2,1 0,9-5,-11 11</inkml:trace>
  <inkml:trace contextRef="#ctx0" brushRef="#br0" timeOffset="17735.697">143 2570,'-18'90,"-19"169,6 189,31-433,-3 176,18 160,3 100,-29-374,10-76,1 1,0-1,0 1,-1-1,1 0,0 1,0-1,1 1,-1-1,0 0,0 1,1-1,-1 0,1 1,-1-1,1 0,-1 1,1-1,0 0,0 0,0 0,0 0,-1 0,1 0,1 0,-1 0,0 0,0 0,0 0,0-1,1 1,-1 0,0-1,0 1,1-1,-1 0,1 1,-1-1,0 0,1 0,-1 0,1 0,-1 0,0 0,1 0,0-1,67-10,191-22,-143 21,1 5,108 8,-77 1,1258-2,-813-57,-262 29,124 29,-319 28,-117-29,-20-6</inkml:trace>
  <inkml:trace contextRef="#ctx0" brushRef="#br0" timeOffset="19798.858">1 3642,'97'-17,"113"4,144 13,-147 2,-89 2,-114-4,-1-1,0 0,1 0,-1 0,0 0,0 0,1-1,-1 1,0-1,0 0,-1 0,1 0,0 0,-1-1,1 1,-1-1,0 1,0-1,0 0,0 0,0 0,-1 0,1 0,-1 0,0-1,0 1,1-3,9-16,5 1,0 0,2 0,0 2,1 0,1 1,1 1,0 1,4-1,-24 16,1-1,-1 1,0-1,1 1,0 0,-1-1,1 1,0 0,0 0,-1 0,1 1,0-1,0 0,0 1,0-1,0 1,0-1,0 1,0 0,0 0,1 0,-1 0,0 1,0-1,0 0,0 1,0-1,0 1,0 0,-1 0,1 0,0 0,0 0,-1 0,1 0,0 0,-1 1,1-1,-1 1,1-1,-1 1,0 0,0-1,0 1,0 0,0 0,0 0,0 0,-1 0,1 0,-1 0,1 0,-1 0,30 191,-28-186,0-1,0 0,0 0,1 0,-1 0,1 0,1-1,-1 1,1-1,0 0,1 0,-1 0,1 0,0-1,0 0,0 0,0 0,1-1,-1 0,1 0,0 0,0-1,1 1,4 0,6-3,0-1,0 0,0-1,-1-1,1-1,-1 0,0-2,0 1,0-2,-1 0,0-1,-1 0,1-1,11-10,-16 13,215-151,-201 142,-19 11,0 0,0 0,1 0,0 1,-1 0,1 0,1 1,-1-1,0 1,1 1,-1-1,1 1,4 0,-9 3,1 1,0-1,0 1,-1 0,0 0,0 0,1 0,-2 0,1 0,0 1,-1-1,1 1,-1-1,0 1,0 0,-1-1,1 1,-1 0,1 0,-1-1,-1 1,1 0,0 0,-1-1,0 4,1 1,-2 1,1 1,0 0,1-1,0 1,0 0,1-1,1 1,0-1,0 1,0-1,1 0,1 0,0 0,0 0,0-1,1 1,1-1,-1 0,1-1,1 1,-1-1,1-1,0 1,1-1,0 0,3-4,-1-1,1-1,-1 0,0 0,1-1,-1 0,0-1,1 0,-1-1,0 0,-1 0,1-1,0-1,-1 1,0-1,0-1,-1 0,1 0,5-7,3 2,204-142,-215 146,1 1,0 0,0 0,1 1,-1 0,1 1,0 0,1 0,-1 0,1 1,0 0,-1 1,5-1,-10 5,-1 0,1 0,0 0,-1 0,1 0,-1 0,0 1,0-1,0 1,0 0,0-1,-1 1,1 0,-1 0,1 0,-1 0,0 0,-1 1,1-1,0 0,-1 0,0 1,1-1,-2 0,1 1,0-1,0 0,-1 0,0 1,0-1,1 3,0 15,-1-15,0-1,1 1,0 0,0 0,0 0,0 0,1-1,0 1,1 0,-1 0,1-1,0 1,0-1,1 0,-1 1,1-1,1 0,-1-1,1 1,2 3,0-4,-1 0,1 0,0-1,0 0,0 0,1 0,-1-1,0 0,1 0,0-1,-1 1,1-1,0-1,0 0,0 0,-1 0,1 0,0-1,0 0,-1-1,1 0,-1 0,140-68,-113 50,79-56,-111 76,1-1,-1 1,0 0,1 0,-1 0,0 0,1 0,-1 1,0-1,1 0,-1 1,0-1,1 1,-1-1,0 1,0 0,0-1,1 1,-1 0,0 0,0 0,0 0,0 0,0 0,-1 0,1 0,0 0,0 0,-1 0,1 1,-1-1,1 0,-1 1,1-1,-1 0,0 1,0-1,1 0,-1 1,0-1,0 0,-1 1,1-1,0 0,0 1,-1-1,1 0,0 1,-1-1,0 0,0 1,2 8,0-4,-1-1,1 1,0-1,1 0,-1 0,1 0,0 0,0 0,1 0,-1 0,1-1,0 1,0-1,1 1,-1-1,1-1,0 1,0 0,0-1,1 0,-1 0,1 0,0-1,-1 1,1-1,1 0,-1 0,0-1,0 0,0 0,1 0,-1 0,1-1,-1 0,0 0,5-1,26-5,0-1,0-2,-1-1,-1-2,0-2,26-14,9-2,-62 27,-1 1,1 0,0 0,0 0,0 1,1 0,-1 0,0 1,0-1,1 2,-1-1,0 1,0 0,0 1,0 0,0 0,0 0,0 1,-1 0,1 0,5 5,7 1,0-1,0-1,0 0,1-2,-1 0,2-1,-1-1,0-1,0 0,18-2,216-3,-231-1,-5-2</inkml:trace>
  <inkml:trace contextRef="#ctx0" brushRef="#br0" timeOffset="22466.649">4658 3642,'488'-11,"-131"-25,-102 8,-150 17,-124 12,3 0,1 0,-1-1,1 0,0-1,-1-1,1 0,0-1,0-1,0 0,1-1,-1-1,1 0,1-1,-4-2,-49-49,66 58,0-1,-1 1,1-1,0 1,-1-1,1 1,-1 0,1-1,0 1,-1 0,1-1,-1 1,1 0,-1 0,1-1,-1 1,1 0,-1 0,1 0,-1 0,1 0,-1 0,1 0,-1 0,0 0,1 0,-1 0,1 0,-1 0,1 0,-1 0,1 1,-1-1,1 0,-1 0,1 1,-1-1,1 0,0 0,-1 1,1-1,-1 1,1-1,0 0,-1 1,1-1,0 1,-1-1,1 1,0-1,0 1,0-1,-1 1,1-1,0 1,0-1,0 1,0-1,0 1,0-1,0 1,0 0,0-1,0 1,0-1,1 1,-1-1,0 1,0-1,-1 52,2-45,1 255,-33-152,32-111,-1 1,0 0,0 0,1 0,-1-1,0 1,1 0,-1 0,0 0,0 0,1-1,-1 1,0 0,1 0,-1 0,1 0,-1 0,0 0,1 0,-1 0,0 0,1 0,-1 0,0 0,1 0,-1 0,0 1,1-1,-1 0,0 0,1 0,-1 0,0 1,0-1,1 0,-1 0,0 1,0-1,1 0,-1 0,0 1,0-1,0 0,1 1,-1-1,0 0,0 0,0 1,0-1,0 0,0 1,0-1,0 1,0-1,0 0,0 1,0-1,0 0,0 1,0-1,0 0,0 1,29-26,-26 22,238-174,-133 85,-94 81</inkml:trace>
  <inkml:trace contextRef="#ctx0" brushRef="#br0" timeOffset="22883.864">6520 3304,'1'66,"-13"152,-51 24,88-282,-16 17</inkml:trace>
  <inkml:trace contextRef="#ctx0" brushRef="#br0" timeOffset="23137.898">6436 3304,'43'0,"24"0,5 0,-4 0,-5 0,-8 0,-8-5,-8-2,-15 1,-17 1,-9 6,-9 4,-8 0,0-1</inkml:trace>
  <inkml:trace contextRef="#ctx0" brushRef="#br0" timeOffset="23365.968">6436 3585,'38'5,"28"-3,6-3,-3 0,-9 0,-10-1,-9 1,-11 1</inkml:trace>
  <inkml:trace contextRef="#ctx0" brushRef="#br0" timeOffset="24533.291">6916 3783,'0'4,"0"13,0 6,0 6,0 1,0 2,-5-1,-1-1,-1 0,2 0,2-2,6-4,2-7</inkml:trace>
  <inkml:trace contextRef="#ctx0" brushRef="#br0" timeOffset="24983.455">6887 3811,'10'-2,"201"-34,-208 35,-1 0,1 1,-1-1,1 1,-1-1,1 1,0 0,-1 0,1 0,0 0,-1 0,1 1,-1-1,1 1,-1 0,1 0,-1 0,1 0,-1 0,0 0,1 1,-1-1,0 1,0-1,0 1,0 0,-1 0,1 0,0 0,-1 0,1 0,-1 1,0-1,0 0,1 1,-2-1,1 1,0-1,0 1,-1-1,0 1,1 0,-1-1,0 1,0 1,-5 5,0 0,-1-1,0 1,0-1,-1 0,0-1,-1 0,1 0,-1 0,0-1,-1 0,0-1,-3 2,-37 28,48-34,0-1,0 1,0-1,0 1,0-1,0 1,0 0,0-1,1 1,-1 0,0 0,0 0,1 0,-1 0,0 0,1 0,-1 0,1 0,0 0,-1 0,1 0,0 0,-1 0,1 0,0 0,0 0,0 0,0 1,0-1,0 0,0 0,0 0,1 0,-1 0,0 0,1 0,-1 0,1 0,-1 0,1 0,-1 0,1 0,0 0,0 0,-1 0,1 0,0-1,0 1,0 0,0-1,0 1,0 0,0-1,0 0,0 1,64 16,-58-16,-1-2,0 1,0 0,0 1,1-1,-1 1,0 0,0 0,0 1,0 0,-1 0,1 0,0 1,-1 0,0 0,1 0,-1 1,-1 0,1 0,0 0,-1 0,0 1,1 0,-6 0,0 0,0 0,0 0,-1 0,0-1,1 1,-2 0,1-1,0 0,-1 1,0-1,0 0,0-1,-1 1,1 0,-1-1,0 0,0 0,0 0,0 0,0-1,-1 1,1-1,-1 0,0-1,0 1,-2 0,-7 5,-1 0,0-1,0-1,-1 0,0-1,1 0,-1-2,0 0,-1 0,-3-2,18 0,0 1,1-1,-1 0,0 0,1 0,-1 0,1-1,-1 1,0 0,1-1,-1 1,1-1,-1 1,1-1,-1 0,1 0,-1 0,1 1,0-1,0-1,-1 1,1 0,0 0,0 0,0-1,0 1,0 0,1-1,-1 1,0-1,1 1,-1-1,0 1,1-1,0 1,-1-1,1 0,0 1,0-1,0 1,0-1,0 0,0 1,1-1,-1 0,1 1,-1-1,1 1,8-15</inkml:trace>
  <inkml:trace contextRef="#ctx0" brushRef="#br0" timeOffset="25773.213">7424 3952,'255'-17,"-151"-6,-104 22,1 1,0-1,0 1,-1-1,1 1,0-1,-1 1,1-1,-1 0,1 1,-1-1,1 0,-1 1,1-1,-1 0,1 0,-1 1,0-1,0 0,1 0,-1 0,0 0,0 1,0-1,0 0,0 0,0 0,0 0,0 1,0-1,-1 0,1 0,0 0,0 0,-1 1,1-1,-1 0,1 0,-1 1,1-1,-1 0,1 1,-1-1,1 1,-1-1,0 0,1 1,-1-1,0 1,0-1,-39-23,38 23,-10-5,11 4,0 1,-1-1,0 1,1 0,-1-1,0 1,1 0,-1 0,0 0,0 0,0 0,0 1,0-1,0 0,0 1,0 0,-1-1,1 1,0 0,0 0,0 0,0 0,0 1,0-1,0 1,-1-1,1 1,0 0,0-1,1 1,-1 0,0 0,0 1,0-1,1 0,-1 1,0-1,1 1,-1 0,-17 100,-7 74,26-174,-1-1,0 0,0 0,0 1,1-1,-1 0,0 1,1-1,-1 1,1-1,0 1,-1-1,1 1,0-1,0 1,0-1,0 1,0-1,0 1,0-1,1 1,-1-1,1 1,-1-1,1 1,-1-1,1 1,0-1,0 0,0 0,-1 1,1-1,0 0,1 0,-1 0,0 0,0 0,0 0,1 0,-1 0,0-1,1 1,82-74,-53 39,131-122,-149 145</inkml:trace>
  <inkml:trace contextRef="#ctx0" brushRef="#br0" timeOffset="26100.776">8411 3811,'-5'1,"-22"4,0 0,1 2,-1 1,1 1,1 2,0 0,0 1,1 2,-5 4,27-17,1-1,0 0,0 1,0 0,0-1,0 1,0 0,0-1,0 1,0 0,0 0,0 0,1 0,-1 0,0 0,0 0,1 0,-1 0,1 0,-1 0,1 1,0-1,-1 0,1 0,0 0,0 1,0-1,0 0,0 0,0 0,0 1,0-1,0 0,0 0,1 1,-1-1,1 0,-1 0,1 0,-1 0,1 0,0 0,-1 0,1 0,0 0,0 0,0 0,-1 0,1 0,0-1,1 1,59 22,-55-21,87 47,-91-47,0-1,-1 1,1-1,0 1,-1 0,1 0,-1 0,0 0,1 0,-1 0,0 0,0 0,0 0,-1 1,1-1,-1 0,1 0,-1 1,0-1,1 0,-1 1,0-1,-1 1,1-1,0 0,-1 1,1-1,-1 0,0 0,0 1,0-1,0 0,0 0,0 0,0 0,-1 0,1 0,-1-1,0 1,1 0,-1-1,-1 2,-5 3,-1 0,1 0,-1-1,0 0,0 0,0-1,-1 0,0-1,1 0,-1-1,0 0,-1 0,1-1,0 0,0-1,0 0,-1-1,1 0,-4-1,-12-5</inkml:trace>
  <inkml:trace contextRef="#ctx0" brushRef="#br1" timeOffset="33871.808">3641 2287,'-5'-49,"-11"72,7 183,11-130,-1-52,1-1,0 0,2 1,0-1,2-1,1 1,0-1,10 20,1 11,24 40,-38-91,-1 0,0 0,1-1,-1 1,1-1,0 0,0 0,-1 0,1 0,0-1,0 1,0-1,-1 0,1 0,0-1,0 1,0-1,-1 0,1 0,0 0,0 0,-1-1,1 1,25-6,255-1,-173 10,216-2,-321 5,-10 1</inkml:trace>
  <inkml:trace contextRef="#ctx0" brushRef="#br1" timeOffset="34255.594">5251 2711,'-5'4,"-6"7,-7 7,-4 4,-4 3,3 3,1-3,3-2,1 0,-2 1,3 2,0-4,1-1,5 0,-1-2,2-1,-3-2,2-5</inkml:trace>
  <inkml:trace contextRef="#ctx0" brushRef="#br1" timeOffset="34521.642">4941 2711,'14'14,"10"14,0 8,2 2,0 0,1-2,1-3,0-6,-4-3,-2-6,-4-2,-1-2,1-5,-1-3</inkml:trace>
  <inkml:trace contextRef="#ctx0" brushRef="#br1" timeOffset="35872.68">3021 1949,'-11'22,"2"1,1 0,0 0,2 1,1 0,1 0,1 0,1 0,1 16,0-39,1 1,-1-1,1 1,0 0,-1-1,1 1,0-1,0 1,0-1,1 1,-1-1,0 1,1 0,-1-1,0 1,1-1,0 0,-1 1,1-1,0 1,0-1,0 0,0 0,0 1,0-1,0 0,0 0,0 0,1 0,-1 0,0-1,1 1,-1 0,0 0,1-1,-1 1,1-1,-1 0,1 1,-1-1,1 0,0 0,-1 0,1 0,-1 0,1 0,-1 0,1-1,1 1,5-7,1-1,-1 0,0-1,-1 1,0-1,-1-1,1 1,-2-1,1 0,-2 0,2-4,7-11,26-42,-38 67,0 0,0 0,1 0,-1 0,0 0,0 1,0-1,0 0,0 0,0 1,0-1,0 1,0-1,0 1,-1-1,1 1,0 0,0-1,0 1,0 0,-1 0,1-1,0 1,-1 0,1 0,-1 0,1 0,-1 0,1 0,-1 0,0 0,1 0,-1 0,0 0,0 0,0 0,0 0,0 0,0 0,0 0,0 0,0 0,-1 1,1-1,0 0,-1 0,1 0,0 0,-1-1,0 2,1-1,-2 387,3-375,0 1,-1-1,-1 0,0 0,-1 0,0 0,-1 0,0 0,-1-1,-1 1,0-1,-1 0,0-1,0 1,-2-1,1 0,-1-1,-1 0,-6 6,13-14,-1-1,0 1,0-1,0 0,0 1,0-1,0-1,0 1,0 0,0-1,0 0,0 1,0-1,0 0,-1-1,1 1,0-1,0 1,0-1,0 0,0 0,0 0,0 0,1-1,-1 1,0-1,1 0,-1 0,1 0,-1 0,1 0,0 0,0-1,0 1,0-1,0 1,1-1,-1 0,1 0,0 1,-1-1,1 0,1 0,-1 0,0-1,1 1,0 0,-1 0,1 0,0 0,1 0,-1 0,1-1,-1 1,1 0,0 0,0 0,0 0,3-8,1 0,0 0,0 0,1 1,0 0,1 0,0 1,1-1,0 2,0-1,1 1,0 0,1 1,-1 0,1 0,1 1,-1 1,1 0,7-2,6-7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1,'5'5,"6"1,6 0,5-1,4-2,2-1,1-1,0 0,1-1,-1 0,0-1,-5-4,-2-1,0 0,-4 6,-4 2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1,'-5'4,"3"3,7-1,8-2,6 0,4-2,4-1,1 0,2-1,0-1,-1 1,0 0,0 0,0-1,-6 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427 104,'0'-5,"-1"0,0 0,0 1,-1-1,1 0,-1 0,0 1,-1-1,1 1,-1-1,0 1,0 0,0 0,0 1,-1-1,0 1,1-1,-1 1,-1 0,1 0,0 1,-1-1,1 1,-1 0,0 1,1-1,-1 1,0-1,0 2,0-1,0 0,0 1,0 0,0 0,0 1,0-1,0 1,0 0,0 0,0 1,0-1,0 1,1 0,-1 1,1-1,0 1,-2 1,-1 6,0 1,2 0,-1 0,1 0,1 0,0 1,1-1,0 1,0 0,1 0,1 0,0 1,1-1,0 0,1 0,1 0,1 8,-2 15,3-1,1-1,2 0,1 0,2 0,1-1,8 14,15 49,36 138,-67-216,0 1,-2 0,0 1,-1-1,0 0,-2 0,0 0,-1 0,-1 0,0-1,-1 0,-1 1,-1-2,-1 1,0-1,-1 0,-1-1,0 0,-1 0,0-1,-1-1,-1 0,0 0,-7 3,16-12,-1-1,1 0,-1 0,0 0,0-1,0 0,0 0,0 0,0 0,-1-1,1 0,-1 0,1 0,-1-1,1 0,-1 0,1 0,-1-1,1 0,0 0,-1 0,1 0,0-1,0 0,0 0,0-1,0 1,0-1,0 0,1 0,-1-1,0-1,0-1,0 0,1 0,-1 0,1 0,1-1,-1 1,1-1,0 0,1 0,0 0,0-1,0 1,1 0,-1-5,1-11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0,'34'0,"25"0,8 0,-4 0,-6 0,-14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0,-12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23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525 510,'-46'214,"3"-52,-8 56,51-215,-1 0,0 0,1-1,0 1,-1 0,1 0,0 0,1 0,-1 0,0 0,1 0,0-1,0 1,0 0,0 0,0-1,0 1,1-1,-1 1,1-1,-1 1,1-1,0 0,0 0,0 0,0 0,1 0,-1-1,1 1,-1 0,1-1,-1 0,1 0,0 0,-1 0,1 0,0 0,1 0,225-3,-71 1,-146 1</inkml:trace>
  <inkml:trace contextRef="#ctx0" brushRef="#br0" timeOffset="8438.18">1146 566,'48'-43,"-40"39,11-7,0 2,1 0,0 1,0 1,0 1,1 0,0 2,1 1,-1 0,0 2,1 0,16 2,-33 0,0 0,0 0,0 0,0 0,-1 1,1 0,0 0,-1 0,1 1,-1-1,0 1,0 0,0 1,0-1,0 1,-1-1,1 1,-1 0,0 0,0 0,-1 1,1-1,-1 1,0 0,0-1,0 4,2 6,-1 0,0 0,-1 0,0 1,-1-1,-1 0,0 1,-3 12,-2-10,-1-1,0 1,-1-1,-1 0,-1-1,0 0,-1 0,0-1,-1 0,-1-1,0 0,-1-1,0-1,-1 0,0 0,-1-2,0 1,-15 5,-4 8,31-22,0 0,1 0,-1 1,1-1,0 1,-1-1,1 1,0 0,0-1,0 1,0 0,0 0,0 1,1-1,-1 0,1 1,0-1,-1 1,1-1,0 1,1-1,-1 1,0 0,1-1,-1 1,1 0,0 0,0-1,0 1,0 0,0 0,1 0,-1-1,1 1,0 0,0-1,0 1,0-1,0 1,1-1,-1 1,1-1,1 2,5 1,0 1,1-1,0 0,-1-1,2 0,-1-1,0 0,1 0,0-1,-1 0,1-1,0 0,0 0,0-1,0-1,0 1,0-2,-1 1,1-1,0-1,6-2,130-21,-128 20</inkml:trace>
  <inkml:trace contextRef="#ctx0" brushRef="#br0" timeOffset="9120.098">2049 425,'1'-3,"1"-1,-1 1,1 0,0 0,0 1,0-1,0 0,0 1,1-1,-1 1,1-1,-1 1,1 0,0 0,0 1,0-1,0 0,0 1,0 0,1 0,-1 0,3-1,218-56,-131 63,-91-4,0-1,0 1,0 0,0 0,0-1,0 1,0 1,-1-1,1 0,0 0,-1 1,1-1,-1 1,1-1,-1 1,0 0,1-1,-1 1,0 0,0 0,0 0,-1 0,1 0,0 0,-1 0,1 0,-1 0,0 0,0 0,0 1,0-1,0 0,0 0,0 0,-1 0,1 0,-1 0,0 0,1 0,-1 0,-1 2,-6 11,0-1,-1 0,-1 0,0-1,-1 0,-1-1,1 0,-2-1,0 0,0-1,-9 5,-51 45,72-59,-2 0,1 0,0 0,0 0,0 0,0 0,0 0,0 1,1-1,-1 1,0-1,1 1,-1 0,1 0,0-1,-1 1,1 0,0 0,0 0,0 1,0-1,1 0,-1 0,0 0,1 1,0-1,0 0,-1 0,1 1,0-1,1 0,-1 1,0-1,1 0,-1 0,1 0,0 1,0-1,0 0,0 0,0 0,0 0,0 0,1-1,-1 1,1 0,-1 0,2 0,108 42,-99-42,-1 1,1 0,-1 0,0 1,0 1,0 0,0 1,-1 0,0 0,0 1,-1 0,0 1,0 0,-1 1,0-1,6 9,-12-13,0 0,-1-1,1 1,-1 0,0 0,0 0,0-1,0 1,-1 0,1 0,-1 0,0 1,-1-1,1 0,-1 0,1-1,-1 1,0 0,-1 0,1 0,-1 0,0-1,1 1,-2-1,1 1,0-1,-1 0,1 0,-1 0,-3 2,-3 3,0 0,0-1,-1 0,0-1,0 0,-1 0,0-1,0-1,-11 4,-9 1,-132 24,123-46,28 1</inkml:trace>
  <inkml:trace contextRef="#ctx0" brushRef="#br0" timeOffset="11138.218">2896 58,'1'0,"-1"-1,0 1,1-1,-1 1,1 0,-1 0,1-1,-1 1,1 0,-1 0,1 0,-1-1,1 1,0 0,-1 0,1 0,-1 0,1 0,-1 0,1 0,0 0,-1 0,1 1,-1-1,1 0,-1 0,1 0,-1 1,1-1,-1 0,1 0,-1 1,1-1,-1 1,0-1,1 0,-1 1,1-1,-1 1,0-1,1 1,-1-1,0 1,0-1,0 1,1-1,-1 1,0-1,0 1,0-1,0 1,0 0,0-1,0 1,0-1,0 1,0-1,0 1,0 0,5 39,-5-39,30 330,-2 84,-6-197,-22-214,2 0,0 1,0 0,-1 0,0 0,0 0,0 0,-1 0,0 0,0 0,0 0,0 0,-1 0,0 0,0 0,0 0,-1 0,0 0,1 0,-2-1,1 1,0-1,-1 1,0-1,0 0,0 0,-1-1,0 1,1-1,-1 1,0-1,0 0,-4 2,-192 42,19-8,-2-7,-47-3,-23 3,-378 58,275-43,127-19,50-7,-53 13,62-11,168-22,1 0,-1-1,0 1,0 0,0-1,0 1,1-1,-1 0,0 1,0-1,0 0,0 0,0-1,0 1,0 0,0 0,1-1,-1 1,0-1,0 0,0 0,1 1,-1-1,0 0,1 0,-1-1,1 1,-1 0,1 0,0-1,-1 1,1-1,0 1,0-1,0 1,0-1,0 0,1 0,-1 1,0-1,1 0,-1 0,1 0,0 0,-1 0,1 0,0-1,-3-281,-22-37,10-15,32 3,-18 329,1 0,0 0,0 0,1 0,-1 1,1-1,0 0,0 0,0 0,0 1,1-1,0 0,-1 1,1-1,1 1,-1 0,0 0,1 0,0 0,-1 0,1 0,0 1,0 0,1-1,-1 1,0 0,1 0,0 1,-1-1,1 1,0 0,0 0,157-24,97-9,55 12,-178 11,1 7,18 5,146-4,-39-24,66-2,-155 12,82 5,-111-14,26-3,-69 27,-87 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45,'2'2,"0"-1,-1 1,1-1,0 1,0 0,-1-1,1 1,-1 0,0 0,1 0,-1 0,0 0,0 1,0-1,-1 0,1 0,-1 1,1-1,-1 0,1 1,-1-1,0 1,0-1,-1 2,2 0,-1 30,-1 1,-1 0,-2-1,-1 0,-2 0,-1 0,-2-1,-1 0,-8 14,-6 26,16-27,11-34</inkml:trace>
  <inkml:trace contextRef="#ctx0" brushRef="#br0" timeOffset="318.905">77 74,'14'0,"19"0,9 0,3-5,-3-1,-3-1,-3 2,-4 2,-1 1,-7 5,-7 3</inkml:trace>
  <inkml:trace contextRef="#ctx0" brushRef="#br0" timeOffset="569.439">104 356,'34'0,"20"0,6-5,-2-1,-11 0</inkml:trace>
  <inkml:trace contextRef="#ctx0" brushRef="#br0" timeOffset="1369.336">669 412,'-16'8,"0"1,1 0,0 1,0 1,1 0,1 1,0 0,1 1,0 1,1 0,0 0,1 2,9-14,-1-1,1 1,1 0,-1 0,0 0,0 0,1 0,-1 0,1 0,-1 0,1 0,0 0,0 0,0 0,0 0,0 0,0 0,1 0,-1 0,1 0,-1 0,1 0,0 0,0 0,0-1,0 1,0 0,0 0,0-1,1 1,-1-1,1 1,-1-1,1 0,-1 1,1-1,0 0,-1 0,1 0,0 0,0-1,0 1,0 0,0-1,0 1,0-1,0 0,0 0,0 1,0-1,0-1,0 1,0 0,0 0,0-1,1 0,16-4,1-1,-1-1,0-1,0-1,-1 0,-1-1,1-1,-2-1,1 0,-2-2,0 1,9-11,6-4,0-2,-2 0,-1-2,-1-1,-2-1,14-28,-33 56,0 0,-1-1,0 0,0 1,-1-1,0 0,0-1,0 1,-1 0,0-1,-1 0,0 1,0-1,0 0,-1 0,0 1,-1-1,0 0,0 1,0-1,-1 0,0 1,-1 0,0-1,0 1,0 0,-1 0,1 3,-1 0,1 1,-1-1,1 1,-1 0,0 0,-1 0,1 1,0 0,-1-1,1 1,-1 1,0-1,0 1,0 0,1 0,-1 0,0 0,0 1,0 0,0 0,0 1,0-1,0 1,0 0,0 0,0 1,1-1,-1 1,0 0,1 1,0-1,-1 1,1 0,0 0,0 0,-1 2,-4 0,1 1,0 0,0 1,1 0,0 0,0 1,1 0,0 0,0 0,0 1,2 0,-1 0,1 0,0 0,1 1,0 0,0-1,1 1,0 0,1 0,0 1,1-1,0 0,1 0,0 0,0 0,1 0,0 0,1 0,0-1,1 1,-1-1,2 0,0 0,0 0,0 0,1-1,7 7,4 3,1-1,0 0,2-2,0 0,0-1,2-1,0-1,47 8,-47-18</inkml:trace>
  <inkml:trace contextRef="#ctx0" brushRef="#br0" timeOffset="1615.363">1318 271,'-19'39,"-11"22,-6 5,4-4,7-7,8-13</inkml:trace>
  <inkml:trace contextRef="#ctx0" brushRef="#br0" timeOffset="1850.926">1176 271,'15'20,"4"10,4 6,-2 0,1-4,-4-4,0-7,-4-1,2-5,-3 0,2-2,3-4,-2-3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6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0,'102'18,"-100"-18,1 1,-1 0,0 0,0 0,1 0,-1 0,0 1,0-1,0 0,0 1,0 0,-1-1,1 1,0 0,-1 0,1 0,-1 0,0 0,0 0,0 1,0-1,0 0,0 1,0-1,-1 0,1 1,-1-1,0 1,0-1,0 1,0-1,0 0,0 1,-1-1,1 1,-1-1,1 0,-1 1,-1 1,-50 57,47-58,1 1,-1 0,1 0,0 0,0 0,0 0,0 1,1 0,0 0,0 0,0 0,1 0,-1 1,0 4,3-6,1 0,0-1,0 1,0 0,0-1,1 1,-1-1,1 1,0-1,0 0,0 0,1 0,-1 0,1 0,-1-1,1 1,0-1,0 1,0-1,0 0,1 0,-1 0,1-1,-1 1,1-1,-1 0,1 0,0 0,-1 0,1-1,0 0,0 0,0 0,-1 0,1 0,0-1,2 0,50-14,-31 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274 430,'-1'-10,"-1"0,1 0,-1 1,-1-1,0 1,0 0,-1 0,0 0,-1 0,1 1,-2 0,1 0,-1 0,-1 0,1 1,-1 0,0 1,-1-1,1 1,-10-4,16 8,-1 0,0 1,1-1,-1 1,0 0,0 0,0 0,0 0,0 0,-1 0,1 0,0 1,0-1,0 1,-1-1,1 1,0 0,-1 0,1 0,0 0,-1 1,1-1,0 1,0-1,0 1,-1 0,1-1,0 1,0 0,0 1,0-1,0 0,0 1,1-1,-1 1,0-1,1 1,-1 0,1-1,0 1,-1 0,1 0,0 0,0 0,0 0,0 1,1-1,-1 0,1 0,-1 1,1-1,0 0,-4 177,7-99,9 61,108 361,-92-325,-17 61,-12-167,1-64,0 0,0 0,-1 0,0 0,0 0,-1 0,0-1,0 1,0 0,-1-1,0 0,0 0,-1 0,1 0,-2 0,1 0,0-1,-1 0,0 0,0 0,-1-1,1 0,-1 0,0 0,0-1,0 1,-1-1,1-1,-1 0,0 1,2-4,0 0,0 0,0-1,1 1,-1-1,1 0,-1 0,1-1,-1 0,1 1,0-1,0-1,1 1,-1 0,1-1,-1 0,1 0,0 0,1 0,-1 0,1-1,0 1,0-1,0 1,0-2,-8-12,-3-4,2 2</inkml:trace>
  <inkml:trace contextRef="#ctx0" brushRef="#br0" timeOffset="5767.263">414 1559,'-11'137,"7"-120,2-12,0 1,0 0,1-1,0 1,0 0,0 0,0 0,1 0,0 0,1 0,-1 0,1 0,0-1,0 1,1 0,0 0,0-1,1 3,1-7,0 1,1-1,-1 0,0-1,1 1,-1-1,0 1,1-1,-1 0,0-1,1 1,-1-1,0 0,0 0,1 0,-1-1,0 1,0-1,0 0,3-2,0 0,1 0,-1 1,1 1,0-1,0 1,0 1,0-1,0 1,0 1,0-1,1 2,4-1,3 1,-3-3</inkml:trace>
  <inkml:trace contextRef="#ctx0" brushRef="#br0" timeOffset="7804.969">499 91,'-1'0,"0"-1,0 1,0 0,1-1,-1 1,0 0,0-1,0 1,0 0,0 0,0 0,0 0,1 0,-1 0,0 0,0 0,0 0,0 0,0 1,0-1,0 0,1 0,-1 1,0-1,0 1,0-1,1 1,-1-1,0 1,0-1,1 1,-1 0,1-1,-1 1,1 0,-1 0,1 0,-1-1,1 1,-1 0,1 0,0 0,0 0,-1-1,1 2,-18 41,16-36,1 0,0 0,0 0,1 0,0 0,0 0,0-1,1 1,0 0,1 0,-1 0,1-1,0 1,1-1,0 1,0-1,0 0,1 0,0 0,0-1,0 1,1-1,0 0,0 0,0-1,0 0,1 0,0 0,0 0,0-1,0 0,0 0,1 0,3 0,-1-4,0 0,-1 0,1-1,-1 0,1 0,-1-1,0 0,0-1,0 0,0 0,-1-1,1 1,-1-2,-1 1,1-1,-1 0,0 0,0-1,0 0,-1 0,0 0,-1-1,0 1,0-1,0 0,-1 0,0-1,-1 1,0 0,0-1,-1 0,0 1,0-3,0 6,1 0,-1 1,0-1,0 0,-1 0,1 0,-1 1,0-1,0 0,-1 0,1 0,-1 0,0 1,-1-1,1 0,-1 1,0-1,0 1,0 0,-1-1,1 1,-1 0,0 1,0-1,-1 0,1 1,-1 0,1 0,-1 0,0 0,0 0,-1 0,-3 1,1 0,-1 0,1 1,-1-1,0 2,1-1,-1 1,0 0,0 1,1 0,-1 0,-7 2,-4 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4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42,'-13'-14,"11"12,1 0,-1 0,1 0,-1 0,0 0,0 0,0 1,0-1,0 1,-1-1,1 1,0 0,-1 0,1 0,0 0,-1 0,1 1,-1-1,0 1,1-1,-1 1,1 0,-1 0,0 0,0 1,-15 2,0 2,1 0,0 1,0 0,1 2,0 0,-14 9,-3 0,17-8,1 0,0 0,0 1,1 1,1 1,0 0,0 0,1 1,-2 4,10-12,1-1,0 0,0 1,0 0,1 0,0 0,0 0,0 0,0 0,1 1,0-1,0 0,0 1,1-1,0 1,0-1,0 1,1-1,-1 0,1 1,1-1,-1 0,1 1,0-1,0 0,0 0,1-1,0 1,0 0,0-1,2 2,2 2,0 0,1-1,0 0,0 0,0-1,1 0,0 0,1-1,-1 0,1-1,0 0,0-1,0 0,0 0,0-1,1-1,-1 1,1-2,-1 1,1-2,0 1,-1-1,1-1,-1 0,0-1,0 1,0-2,0 0,0 0,-1 0,1-2,-1 1,0-1,0-1,8-11,-5 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1,'-59'59,"-63"167,113-208,-61 98,60-108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1,'5'14,"11"15,3 6,3 4,3-7,1-2,-3-3,-1 0,1-1,-4 1,-1-5,-2-1,0-4,-2 0,1 1,2-1,0-10,-5-5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1 188,'16'-3,"0"0,0-1,-1-1,1-1,-1 0,0-1,0-1,-1 0,0-1,-1 0,0-1,0-1,-1 0,6-8,17-49,-36 164,28 137,-15 16,-10-233,4 18,-2 0,-1 1,-2-1,-1 1,-2 0,-1-1,-2 1,4-29,-34 100,33-103,1 0,-1 0,1 0,-1 0,0 0,0-1,0 1,-1-1,1 1,-1-1,1 0,-1 0,0 0,0 0,0 0,0-1,0 1,0-1,0 0,-1 0,1 0,0 0,-1-1,1 1,-1-1,1 0,0 0,-1 0,1 0,-3-1,3 0,0 0,-1-1,1 1,0-1,-1 1,1-1,0 0,0 0,0-1,1 1,-1 0,0-1,1 0,0 1,0-1,0 0,0 0,0-1,0 1,1 0,-1 0,1-1,0 1,0-1,1 1,-1-1,1 0,-1 1,1-3,-1-3,1-1,0 1,1-1,0 1,0-1,1 1,0 0,1-1,0 1,3-7,26-41,2 1,3 1,34-38,-25 33,-29 36,-4 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1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0 276,'106'-91,"38"-57,-143 147,30-31,-30 32,0 0,-1-1,1 1,0-1,-1 1,1 0,0 0,-1-1,1 1,0 0,0 0,-1 0,1 0,0 0,0 0,-1 0,1 0,0 0,0 0,-1 0,1 0,0 1,0-1,-1 0,1 1,0-1,-1 0,1 1,0-1,-1 1,1-1,-1 1,1-1,-1 1,1-1,-1 1,1 0,-1-1,1 1,-1 0,0-1,1 1,-1 0,0-1,0 1,0 0,0 0,1-1,-1 1,0 0,0 0,0-1,0 1,-1 0,1 0,14 96,-9-78,28 69,-22-76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7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37 213,'0'540,"0"-530,0-1,-1 1,0 0,-1 0,0-1,-1 1,0-1,0 1,-1-1,-4 7,-2-2</inkml:trace>
  <inkml:trace contextRef="#ctx0" brushRef="#br0" timeOffset="365.002">291 412,'-58'34,"43"-26,0 0,0 1,1 1,0 0,0 1,1 0,1 1,-3 5,13-16,1 0,0 1,0-1,1 0,-1 1,0-1,0 1,1 0,-1-1,1 1,-1-1,1 1,0 0,0-1,0 1,0 0,0-1,0 1,0 0,0-1,1 1,-1 0,0-1,1 1,0-1,-1 1,1-1,0 1,0-1,0 0,0 1,0-1,0 0,0 1,0-1,0 0,1 0,61 37,-31-21,-24-12,-1 0,0 1,0 0,0 1,-1 0,0 0,0 0,0 0,-1 1,0 0,-1 0,2 6,15 22,-14-30</inkml:trace>
  <inkml:trace contextRef="#ctx0" brushRef="#br0" timeOffset="764.58">771 439,'-2'17,"0"0,-1 0,-1-1,0 0,-1 1,-1-2,-1 1,0-1,-1 1,-14 19,-2 0,-1-2,-2-1,-19 18,-11 7,44-46</inkml:trace>
  <inkml:trace contextRef="#ctx0" brushRef="#br0" timeOffset="1043.298">630 355,'5'29,"6"18,6 8,5-3,4-4,-3-6,0-9,-5-7,0-7,-3-2,-4 1,0-3,-1 2,-2-4</inkml:trace>
  <inkml:trace contextRef="#ctx0" brushRef="#br0" timeOffset="2265.961">941 72,'54'-26,"59"-15,-112 40,0 1,1-1,-1 1,0-1,0 1,0 0,0-1,1 1,-1 0,0 0,0-1,1 1,-1 0,0 0,0 1,1-1,-1 0,0 0,0 1,1-1,-1 0,0 1,0-1,0 1,0 0,0-1,0 1,0 0,0 0,0 0,0-1,0 1,0 0,0 0,-1 0,1 0,0 1,-1-1,1 0,-1 0,1 0,-1 0,0 1,0-1,1 0,-1 0,0 1,0-1,0 0,0 0,0 1,0-1,-1 0,1 0,0 1,-1-1,1 0,-1 0,1 0,-7 11,0 0,-1-1,0 0,-1-1,0 0,-1 0,0-1,-5 4,-68 81,82-92,0 1,0 0,0-1,0 1,1 0,-1 0,1-1,-1 1,1 0,0 0,0 0,1-1,-1 1,0 0,1 0,0-1,-1 1,1 0,0-1,1 1,-1 0,0-1,1 0,-1 1,1-1,0 0,0 0,0 0,0 0,0 0,0 0,0-1,1 1,-1-1,1 1,-1-1,1 0,-1 0,1 0,0 0,0-1,-1 1,1-1,0 1,0-1,0 0,-1 0,3-1,138 2,-117-2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1,'0'0,"-5"0,-1 4,-5 2,0 5,6 1,4-8,7-3,3-7,-5-3,-4 6,-1 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292 756,'-10'-2,"0"0,0 1,-1 0,1 1,0 0,-1 1,1 0,0 0,0 1,0 0,0 1,0 0,0 1,1 0,-1 0,1 1,0 1,1-1,-1 1,1 1,0-1,1 1,0 1,0 0,0 0,1 0,0 0,1 1,0 0,0 0,1 1,0-1,1 1,0 0,0 0,-1 10,3-14,0 0,0 0,1 0,0 0,0 0,0 0,1 0,0 0,0 0,1 0,-1-1,1 1,0 0,1-1,-1 1,1-1,0 0,1 0,-1 0,1 0,0-1,0 1,0-1,1 0,0 0,0-1,0 1,0-1,0 0,0-1,1 1,-1-1,5 1,3-3,0-1,-1-1,1 0,-1-1,0 0,0-1,0 0,0-1,-1 0,0-1,0 0,0-1,-1 0,0 0,0-2,-1 1,8-10,-10 13,16-16,0 0,-2-2,0 0,-1-1,-2-2,-1 0,0 0,-2-2,-2 0,2-4,-7 15,0 0,0 0,-2-1,0 0,-1 0,-1 0,0-1,-2 0,0 1,-1-1,-1 0,-1 0,0 1,-2-1,0 0,-1 1,-1 0,-1-1,4 14,-1-1,1 1,-1 1,-1-1,1 0,-1 1,0-1,0 1,0 0,0 1,-1-1,1 1,-1-1,0 1,0 1,0-1,-1 1,1 0,0 0,-1 1,0-1,1 1,-1 0,0 1,1-1,-1 1,0 0,0 1,1 0,-1-1,0 2,1-1,-1 1,1 0,-1 0,1 0,0 1,0 0,0 0,-2 1,-3 7,1 1,0-1,0 2,1-1,1 1,0 0,1 1,0-1,1 1,1 1,0-1,1 0,0 1,1 0,1 0,1-1,0 1,0 0,2 0,0 0,0-1,2 1,-1-1,2 0,0 0,1 0,5 10,8 5,0-1,2 0,1-1,1-2,1 0,1-2,27 20,-33-30</inkml:trace>
  <inkml:trace contextRef="#ctx0" brushRef="#br0" timeOffset="516.04">603 1095,'31'-15,"-1"-2,0-2,-1 0,-1-2,-1-1,-1-1,0-2,-2 0,-2-2,0 0,-1-1,-2-1,-1-1,-1-1,2-10,-14 27,0 3,0 0,-1-1,-1 0,1 1,-2-1,0 0,0-1,-1 1,0 0,-1 0,-1 0,0-1,-1 1,0 0,-2-7,2 16,0 0,-1 0,1 0,0 1,-1-1,0 1,1-1,-1 1,0 0,0 0,0 0,-1 1,1-1,0 1,-1-1,1 1,-1 0,1 1,-1-1,1 1,-1-1,1 1,-1 0,0 0,1 1,-1-1,1 1,-1 0,0-1,1 2,0-1,-1 0,1 1,0-1,0 1,0 0,0 0,0 0,0 1,0-1,1 1,-3 2,-5 9,0-1,1 2,1 0,0 0,1 0,1 1,0 0,1 0,1 0,1 1,0-1,1 1,0 0,2 0,0 0,2 13,0-12,0-1,1 0,1 0,1 0,0-1,1 1,1-1,1-1,0 1,1-1,0-1,1 1,1-2,0 1,1-2,1 0,0 0,5 3,1-2</inkml:trace>
  <inkml:trace contextRef="#ctx0" brushRef="#br0" timeOffset="848.42">1280 813,'-24'23,"-8"14,1 5,6 0,13-7,7-5,11-8,7-7,8-6,5-5,2-3,1-1,-3-6,-7-2</inkml:trace>
  <inkml:trace contextRef="#ctx0" brushRef="#br0" timeOffset="1094.462">1421 897,'-15'34,"-4"20,1 6,-1-7,2-8,4-7,5-4,3-5,2-6</inkml:trace>
  <inkml:trace contextRef="#ctx0" brushRef="#br0" timeOffset="3278.398">884 192,'-13'-17,"41"17,-9 4,0-1,0 0,0-1,0-1,0-1,0-1,1 0,-1-2,-1 0,4-2,80-13,-101 18,-1-1,1 0,-1 0,1 0,-1 0,1 0,-1 0,0 0,1 0,-1 0,0 0,0-1,0 1,0 0,0 0,0 0,0 0,0 0,-1 0,1 0,0 0,-1 0,1 0,0 0,-1 0,1 0,-1 0,0 0,1 0,-1 0,0 1,1-1,-1 0,0 0,0 1,0-1,0 0,0 1,0-1,0 1,0-1,-4-4,-80-84,62 65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5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7,'0'-5,"0"4,5 6,1 7,0 7,4-1,-1 3,0 1,-3 3,-2 1,-2 1,-1 1,-1 1,0-1,0 1,-1 0,1-1,0-4</inkml:trace>
  <inkml:trace contextRef="#ctx0" brushRef="#br0" timeOffset="252.52">0 374,'34'0,"25"0,7 0,-2 0,-8 0,-8 0,-8 0,-6 0,-8 5,-9 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6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1,'-2'55,"5"286,-3-335,1 0,-1-1,2 0,-1 1,0-1,1 1,0-1,0 0,1 0,-1 0,1 0,0-1,1 1,-1-1,1 0,0 0,0 0,0 0,0-1,0 1,1-1,0 0,0-1,0 1,0-1,0 0,0 0,1 0,-1-1,0 0,1 0,-1 0,1-1,0 0,-1 0,1 0,-1-1,1 0,-1 0,1 0,-1 0,0-1,0 0,5-2,5-8,1 0,-1-1,-1 0,-1-2,0 1,0-1,-2-1,0-1,-1 1,0-1,5-14,-9 19,38-83,-37 132,-6-24,1 1,0 0,1-1,0 0,1 0,1 0,0 0,1-1,0 1,0-1,2-1,-1 0,2 0,-1 0,2-1,8 8,-16-16,1 0,0-1,0 1,0-1,0 0,0 1,0-1,1-1,-1 1,0 0,1-1,-1 0,0 0,1 0,-1 0,0 0,1-1,-1 1,0-1,0 0,0 0,1 0,-1 0,0-1,0 1,0-1,-1 0,1 0,0 0,-1 0,2-1,71-85,-67 77,5-11,-1 0,-1-1,-1-1,-1 0,-1 0,-1-1,1-8,4-11,4-31,-25 79,3 8</inkml:trace>
  <inkml:trace contextRef="#ctx0" brushRef="#br0" timeOffset="29593.802">963 621,'-3'-3,"0"-1,0 0,0 1,-1-1,0 1,1 0,-1 0,0 0,0 1,-1-1,1 1,0 0,-1 1,1-1,-1 1,0-1,0 1,1 1,-1-1,0 1,0 0,0 0,0 0,1 1,-1-1,0 1,0 0,1 1,-1-1,1 1,-1 0,1 0,0 0,-1 1,1-1,0 1,1 0,-1 1,0-1,1 0,0 1,0 0,0 0,0 0,0 1,1-1,1 0,-1 1,1-1,0 0,0 1,0-1,1 1,-1-1,1 1,0-1,1 1,-1-1,1 1,0-1,0 1,0-1,1 1,-1-1,1 0,0 0,0 0,1 0,-1 0,1-1,0 1,0-1,0 1,0-1,0 0,1 0,0-1,-1 1,2 0,-1-2,0 1,-1 1,1-1,-1 0,1 1,-1 0,0 0,0 0,0 0,0 0,-1 1,1-1,-1 1,0 0,0 0,0-1,0 1,-1 0,0 1,0-1,0 0,0 0,-1 0,1 1,-1-1,0 0,0 1,-1-1,1 0,-1 0,0 0,0 1,-2 2,1-3,-1-1,0 1,-1-1,1 1,0-1,-1 0,0-1,0 1,0 0,0-1,0 0,0 0,-1 0,1-1,-1 1,1-1,-1 0,0-1,1 1,-1-1,0 0,1 0,-1 0,0 0,1-1,-1 0,0 0,-2-1,-12-5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274 430,'-1'-10,"-1"0,1 0,-1 1,-1-1,0 1,0 0,-1 0,0 0,-1 0,1 1,-2 0,1 0,-1 0,-1 0,1 1,-1 0,0 1,-1-1,1 1,-10-4,16 8,-1 0,0 1,1-1,-1 1,0 0,0 0,0 0,0 0,0 0,-1 0,1 0,0 1,0-1,0 1,-1-1,1 1,0 0,-1 0,1 0,0 0,-1 1,1-1,0 1,0-1,0 1,-1 0,1-1,0 1,0 0,0 1,0-1,0 0,0 1,1-1,-1 1,0-1,1 1,-1 0,1-1,0 1,-1 0,1 0,0 0,0 0,0 0,0 1,1-1,-1 0,1 0,-1 1,1-1,0 0,-4 177,7-99,9 61,108 361,-92-325,-17 61,-12-167,1-64,0 0,0 0,-1 0,0 0,0 0,-1 0,0-1,0 1,0 0,-1-1,0 0,0 0,-1 0,1 0,-2 0,1 0,0-1,-1 0,0 0,0 0,-1-1,1 0,-1 0,0 0,0-1,0 1,-1-1,1-1,-1 0,0 1,2-4,0 0,0 0,0-1,1 1,-1-1,1 0,-1 0,1-1,-1 0,1 1,0-1,0-1,1 1,-1 0,1-1,-1 0,1 0,0 0,1 0,-1 0,1-1,0 1,0-1,0 1,0-2,-8-12,-3-4,2 2</inkml:trace>
  <inkml:trace contextRef="#ctx0" brushRef="#br0" timeOffset="5767.263">414 1559,'-11'137,"7"-120,2-12,0 1,0 0,1-1,0 1,0 0,0 0,0 0,1 0,0 0,1 0,-1 0,1 0,0-1,0 1,1 0,0 0,0-1,1 3,1-7,0 1,1-1,-1 0,0-1,1 1,-1-1,0 1,1-1,-1 0,0-1,1 1,-1-1,0 0,0 0,1 0,-1-1,0 1,0-1,0 0,3-2,0 0,1 0,-1 1,1 1,0-1,0 1,0 1,0-1,0 1,0 1,0-1,1 2,4-1,3 1,-3-3</inkml:trace>
  <inkml:trace contextRef="#ctx0" brushRef="#br0" timeOffset="7804.969">499 91,'-1'0,"0"-1,0 1,0 0,1-1,-1 1,0 0,0-1,0 1,0 0,0 0,0 0,0 0,1 0,-1 0,0 0,0 0,0 0,0 0,0 1,0-1,0 0,1 0,-1 1,0-1,0 1,0-1,1 1,-1-1,0 1,0-1,1 1,-1 0,1-1,-1 1,1 0,-1 0,1 0,-1-1,1 1,-1 0,1 0,0 0,0 0,-1-1,1 2,-18 41,16-36,1 0,0 0,0 0,1 0,0 0,0 0,0-1,1 1,0 0,1 0,-1 0,1-1,0 1,1-1,0 1,0-1,0 0,1 0,0 0,0-1,0 1,1-1,0 0,0 0,0-1,0 0,1 0,0 0,0 0,0-1,0 0,0 0,1 0,3 0,-1-4,0 0,-1 0,1-1,-1 0,1 0,-1-1,0 0,0-1,0 0,0 0,-1-1,1 1,-1-2,-1 1,1-1,-1 0,0 0,0-1,0 0,-1 0,0 0,-1-1,0 1,0-1,0 0,-1 0,0-1,-1 1,0 0,0-1,-1 0,0 1,0-3,0 6,1 0,-1 1,0-1,0 0,-1 0,1 0,-1 1,0-1,0 0,-1 0,1 0,-1 0,0 1,-1-1,1 0,-1 1,0-1,0 1,0 0,-1-1,1 1,-1 0,0 1,0-1,-1 0,1 1,-1 0,1 0,-1 0,0 0,0 0,-1 0,-3 1,1 0,-1 0,1 1,-1-1,0 2,1-1,-1 1,0 0,0 1,1 0,-1 0,-7 2,-4 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4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42,'-13'-14,"11"12,1 0,-1 0,1 0,-1 0,0 0,0 0,0 1,0-1,0 1,-1-1,1 1,0 0,-1 0,1 0,0 0,-1 0,1 1,-1-1,0 1,1-1,-1 1,1 0,-1 0,0 0,0 1,-15 2,0 2,1 0,0 1,0 0,1 2,0 0,-14 9,-3 0,17-8,1 0,0 0,0 1,1 1,1 1,0 0,0 0,1 1,-2 4,10-12,1-1,0 0,0 1,0 0,1 0,0 0,0 0,0 0,0 0,1 1,0-1,0 0,0 1,1-1,0 1,0-1,0 1,1-1,-1 0,1 1,1-1,-1 0,1 1,0-1,0 0,0 0,1-1,0 1,0 0,0-1,2 2,2 2,0 0,1-1,0 0,0 0,0-1,1 0,0 0,1-1,-1 0,1-1,0 0,0-1,0 0,0 0,0-1,1-1,-1 1,1-2,-1 1,1-2,0 1,-1-1,1-1,-1 0,0-1,0 1,0-2,0 0,0 0,-1 0,1-2,-1 1,0-1,0-1,8-11,-5 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1,'-59'59,"-63"167,113-208,-61 98,60-108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1,'5'14,"11"15,3 6,3 4,3-7,1-2,-3-3,-1 0,1-1,-4 1,-1-5,-2-1,0-4,-2 0,1 1,2-1,0-10,-5-5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1 188,'16'-3,"0"0,0-1,-1-1,1-1,-1 0,0-1,0-1,-1 0,0-1,-1 0,0-1,0-1,-1 0,6-8,17-49,-36 164,28 137,-15 16,-10-233,4 18,-2 0,-1 1,-2-1,-1 1,-2 0,-1-1,-2 1,4-29,-34 100,33-103,1 0,-1 0,1 0,-1 0,0 0,0-1,0 1,-1-1,1 1,-1-1,1 0,-1 0,0 0,0 0,0 0,0-1,0 1,0-1,0 0,-1 0,1 0,0 0,-1-1,1 1,-1-1,1 0,0 0,-1 0,1 0,-3-1,3 0,0 0,-1-1,1 1,0-1,-1 1,1-1,0 0,0 0,0-1,1 1,-1 0,0-1,1 0,0 1,0-1,0 0,0 0,0-1,0 1,1 0,-1 0,1-1,0 1,0-1,1 1,-1-1,1 0,-1 1,1-3,-1-3,1-1,0 1,1-1,0 1,0-1,1 1,0 0,1-1,0 1,3-7,26-41,2 1,3 1,34-38,-25 33,-29 36,-4 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1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0 276,'106'-91,"38"-57,-143 147,30-31,-30 32,0 0,-1-1,1 1,0-1,-1 1,1 0,0 0,-1-1,1 1,0 0,0 0,-1 0,1 0,0 0,0 0,-1 0,1 0,0 0,0 0,-1 0,1 0,0 1,0-1,-1 0,1 1,0-1,-1 0,1 1,0-1,-1 1,1-1,-1 1,1-1,-1 1,1-1,-1 1,1 0,-1-1,1 1,-1 0,0-1,1 1,-1 0,0-1,0 1,0 0,0 0,1-1,-1 1,0 0,0 0,0-1,0 1,-1 0,1 0,14 96,-9-78,28 69,-22-76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1,'0'0,"-5"0,-1 4,-5 2,0 5,6 1,4-8,7-3,3-7,-5-3,-4 6,-1 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292 756,'-10'-2,"0"0,0 1,-1 0,1 1,0 0,-1 1,1 0,0 0,0 1,0 0,0 1,0 0,0 1,1 0,-1 0,1 1,0 1,1-1,-1 1,1 1,0-1,1 1,0 1,0 0,0 0,1 0,0 0,1 1,0 0,0 0,1 1,0-1,1 1,0 0,0 0,-1 10,3-14,0 0,0 0,1 0,0 0,0 0,0 0,1 0,0 0,0 0,1 0,-1-1,1 1,0 0,1-1,-1 1,1-1,0 0,1 0,-1 0,1 0,0-1,0 1,0-1,1 0,0 0,0-1,0 1,0-1,0 0,0-1,1 1,-1-1,5 1,3-3,0-1,-1-1,1 0,-1-1,0 0,0-1,0 0,0-1,-1 0,0-1,0 0,0-1,-1 0,0 0,0-2,-1 1,8-10,-10 13,16-16,0 0,-2-2,0 0,-1-1,-2-2,-1 0,0 0,-2-2,-2 0,2-4,-7 15,0 0,0 0,-2-1,0 0,-1 0,-1 0,0-1,-2 0,0 1,-1-1,-1 0,-1 0,0 1,-2-1,0 0,-1 1,-1 0,-1-1,4 14,-1-1,1 1,-1 1,-1-1,1 0,-1 1,0-1,0 1,0 0,0 1,-1-1,1 1,-1-1,0 1,0 1,0-1,-1 1,1 0,0 0,-1 1,0-1,1 1,-1 0,0 1,1-1,-1 1,0 0,0 1,1 0,-1-1,0 2,1-1,-1 1,1 0,-1 0,1 0,0 1,0 0,0 0,-2 1,-3 7,1 1,0-1,0 2,1-1,1 1,0 0,1 1,0-1,1 1,1 1,0-1,1 0,0 1,1 0,1 0,1-1,0 1,0 0,2 0,0 0,0-1,2 1,-1-1,2 0,0 0,1 0,5 10,8 5,0-1,2 0,1-1,1-2,1 0,1-2,27 20,-33-30</inkml:trace>
  <inkml:trace contextRef="#ctx0" brushRef="#br0" timeOffset="516.04">603 1095,'31'-15,"-1"-2,0-2,-1 0,-1-2,-1-1,-1-1,0-2,-2 0,-2-2,0 0,-1-1,-2-1,-1-1,-1-1,2-10,-14 27,0 3,0 0,-1-1,-1 0,1 1,-2-1,0 0,0-1,-1 1,0 0,-1 0,-1 0,0-1,-1 1,0 0,-2-7,2 16,0 0,-1 0,1 0,0 1,-1-1,0 1,1-1,-1 1,0 0,0 0,0 0,-1 1,1-1,0 1,-1-1,1 1,-1 0,1 1,-1-1,1 1,-1-1,1 1,-1 0,0 0,1 1,-1-1,1 1,-1 0,0-1,1 2,0-1,-1 0,1 1,0-1,0 1,0 0,0 0,0 0,0 1,0-1,1 1,-3 2,-5 9,0-1,1 2,1 0,0 0,1 0,1 1,0 0,1 0,1 0,1 1,0-1,1 1,0 0,2 0,0 0,2 13,0-12,0-1,1 0,1 0,1 0,0-1,1 1,1-1,1-1,0 1,1-1,0-1,1 1,1-2,0 1,1-2,1 0,0 0,5 3,1-2</inkml:trace>
  <inkml:trace contextRef="#ctx0" brushRef="#br0" timeOffset="848.42">1280 813,'-24'23,"-8"14,1 5,6 0,13-7,7-5,11-8,7-7,8-6,5-5,2-3,1-1,-3-6,-7-2</inkml:trace>
  <inkml:trace contextRef="#ctx0" brushRef="#br0" timeOffset="1094.462">1421 897,'-15'34,"-4"20,1 6,-1-7,2-8,4-7,5-4,3-5,2-6</inkml:trace>
  <inkml:trace contextRef="#ctx0" brushRef="#br0" timeOffset="3278.398">884 192,'-13'-17,"41"17,-9 4,0-1,0 0,0-1,0-1,0-1,0-1,1 0,-1-2,-1 0,4-2,80-13,-101 18,-1-1,1 0,-1 0,1 0,-1 0,1 0,-1 0,0 0,1 0,-1 0,0 0,0-1,0 1,0 0,0 0,0 0,0 0,0 0,-1 0,1 0,0 0,-1 0,1 0,0 0,-1 0,1 0,-1 0,0 0,1 0,-1 0,0 1,1-1,-1 0,0 0,0 1,0-1,0 0,0 1,0-1,0 1,0-1,-4-4,-80-84,62 65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0 221,'38'-13,"0"1,0 2,1 2,1 1,-1 2,1 2,30 2,-44-3,-34-12,-174-86,181 102,0 0,0-1,0 1,0-1,0 1,0-1,0 0,0 1,0-1,0 0,0 0,0 0,0 0,1 0,-1 0,0 0,1 0,-1 0,1 0,-1 0,1 0,0 0,-1 0,1 0,0-1,0 1,0 0,-1 0,1 0,1 0,-1-1,0 1,0 0,1-1,6-5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0,'29'5,"24"-3,7-3,-1 0,-6 0,-7-1,-12 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261 506,'-21'9,"1"1,1 1,0 1,0 0,1 1,1 1,0 1,1 1,1 0,0 1,1 0,1 1,1 1,0 0,10-16,1 0,-1 0,0 0,1 1,0-1,0 0,0 1,0-1,1 1,-1-1,1 1,0-1,0 1,0-1,1 1,-1-1,1 1,0-1,-1 1,2-1,-1 0,0 0,1 1,-1-1,1 0,0 0,0 0,0-1,1 1,-1 0,1-1,-1 0,1 1,0-1,0 0,0 0,0-1,0 1,0-1,0 1,1-1,-1 0,0 0,1-1,-1 1,1-1,-1 1,3-1,8-3,0 0,-1-1,0 0,0-1,0-1,-1 0,0 0,0-2,0 1,-1-1,0-1,-1 0,0-1,0 0,6-9,11-12,-2-1,-2-1,-1-2,-1 0,-2-1,-2-1,-1-1,-2 0,-2-1,-1 0,-2-1,-2 0,-1-3,-4 29,0 0,-1 0,-1-1,0 1,0-1,-2 1,0 0,0-1,-1 1,-1 0,-1 1,-1-3,5 14,0 0,0 0,0 0,0 0,0 1,-1-1,1 0,-1 1,1-1,-1 1,1 0,-1-1,0 1,0 0,0 0,0 0,0 0,0 1,0-1,0 1,0-1,0 1,0-1,0 1,0 0,-1 0,1 0,0 0,0 1,0-1,0 0,0 1,0 0,0-1,0 1,0 0,0 0,0 0,0 0,0 0,1 1,-1-1,1 1,-1-1,1 1,-1-1,1 1,0 0,-1-1,1 1,0 0,0 0,0 0,-13 27,2 0,0 1,2 0,1 0,2 1,1 0,1 1,1-1,2 29,0-40,1 1,1 0,1 0,0 0,2-1,1 1,0-1,1 0,2 0,0 0,0-1,2 0,1 0,0-1,1-1,1 1,1-2,0 0,13 12,30 0,-31-22</inkml:trace>
  <inkml:trace contextRef="#ctx0" brushRef="#br0" timeOffset="440.18">741 760,'34'-15,"-1"-2,-1-1,0-2,-1 0,-2-3,0 0,-1-2,-2-1,0-1,-2-1,-1-1,-1-1,-2-1,-1-1,8-20,-17 29,-2 0,-1 0,0-1,-2 0,-1 0,-1 0,0-1,-2 1,-2-19,1 41,1 0,-1 0,0 0,0 1,0-1,0 0,0 0,-1 0,1 0,0 1,-1-1,0 0,1 0,-1 1,0-1,0 1,0-1,0 0,0 1,0-1,0 1,0 0,-1 0,1-1,0 1,-1 0,1 0,-1 0,0 0,1 0,-1 1,0-1,1 0,-1 1,0-1,0 1,0 0,1-1,-1 1,0 0,0 0,0 0,0 1,1-1,-1 0,0 1,0-1,1 1,-1-1,0 1,1 0,-1 0,0 0,-1 1,-14 13,0 2,1 0,1 0,0 2,2 0,0 0,1 1,-2 5,1 0,0 0,2 1,0 0,2 1,1 0,1 1,2 0,0 0,2 0,0 24,3-39,0 1,1-1,1 1,0-1,1 0,0 0,1 0,0 0,1-1,1 1,0-1,0-1,2 1,-1-1,1 0,1-1,0 0,0 0,1-1,0 0,0-1,1 0,8 4,-17-10,1 0,0 0,-1 0,1 0,0 0,0-1,0 1,0-1,0 0,0 0,0 0,0 0,1-1,-1 1,0-1,1 0,-1 0,0 0,0 0,1-1,-1 1,0-1,0 0,1 0,-1 0,0 0,0 0,0-1,0 1,-1-1,1 0,1-1,12-13</inkml:trace>
  <inkml:trace contextRef="#ctx0" brushRef="#br0" timeOffset="684.724">1418 648,'-5'34,"-1"15,-1 5,2-7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141 304,'-5'33,"10"529,-5-538</inkml:trace>
  <inkml:trace contextRef="#ctx0" brushRef="#br0" timeOffset="450.647">0 247,'37'-20,"2"1,0 2,0 2,1 2,1 1,0 2,1 2,35-2,-73 9,1 0,-1 0,0 1,0-1,0 1,0 0,0 0,1 1,-1-1,0 1,0 0,0 0,0 1,0-1,0 1,-1-1,1 1,0 1,-1-1,0 0,1 1,-1 0,0-1,0 1,0 1,-1-1,1 0,-1 1,0-1,0 1,0-1,0 1,-1 0,1 0,-1 0,0 0,0 0,0 0,-1 0,0 1,1 1,-5 10,1 0,-2 0,0 0,-1 0,-1-1,0 0,-1-1,-1 1,0-2,0 1,-11 9,-43 75,52-79,8-16,0 0,1 0,-1 1,0-1,1 1,0-1,0 1,0 0,0 0,1 0,-1 0,1 0,0 0,0 0,1 0,-1 1,1-1,0 0,0 0,0 1,1-1,0 0,-1 0,1 0,1 1,-1-1,1 0,-1-1,1 1,0 0,1 0,-1-1,0 1,1-1,1 1,21 9,-22-12,-1-1,1 0,-1 1,0-1,0 1,1 0,-1 0,0 0,0 0,0 0,0 0,0 1,0-1,0 1,0-1,0 1,-1 0,1-1,-1 1,1 0,-1 0,0 0,0 0,0 0,0 1,0-1,0 0,-1 0,1 1,-1-1,1 0,-1 1,0-1,0 1,0-1,0 0,-1 1,1-1,0 0,-1 1,0-1,1 0,-1 0,0 1,-1 0,-10 12,0 0,-2-1,1 0,-1-1,-1 0,-1-2,0 0,0 0,-14 5,2 2,-82 46,110-65,0 1,0 0,0 0,0-1,0 1,0 0,0 0,0 0,0-1,0 1,0 0,0 0,0-1,0 1,-1 0,1 0,0 0,0-1,0 1,0 0,0 0,0 0,-1 0,1-1,0 1,0 0,0 0,0 0,-1 0,1 0,0 0,21-19,24-16,-25 18</inkml:trace>
  <inkml:trace contextRef="#ctx0" brushRef="#br0" timeOffset="1050.031">791 670,'-7'23,"3"-14,0 1,0 0,1 0,1 0,0 1,0-1,1 1,1-1,-1 1,2-1,-1 1,1-1,1 1,0-1,1 0,1 3,-3-11,0 0,0 0,1-1,-1 1,1-1,0 1,-1-1,1 1,0-1,0 0,0 0,0 0,0 0,0 0,0 0,0 0,0-1,0 1,1-1,-1 0,0 1,0-1,1 0,-1 0,0-1,0 1,0 0,1-1,-1 1,0-1,0 0,0 0,0 0,0 0,1 0,73-48,-68 43,38-33,-1-2,-2-2,31-41,-74 83,0 0,1 0,-1-1,0 1,1 0,-1 0,1 1,-1-1,1 0,-1 0,1 0,-1 0,1 0,0 0,0 1,-1-1,1 0,0 1,0-1,0 1,0-1,0 1,0-1,0 1,0-1,0 1,0 0,0 0,0-1,0 1,0 0,0 0,0 0,0 0,0 0,0 1,1-1,-1 0,0 0,0 1,0-1,0 0,0 1,0-1,-1 1,1 0,0-1,0 1,0 0,0-1,-1 1,1 0,0 0,-1 0,1 0,0-1,-1 2,1 5,0-1,0 1,1 0,0-1,0 1,1-1,-1 0,1 0,1 0,-1 0,1 0,0-1,0 0,1 0,0 0,-1 0,2 0,-1-1,0 0,1 0,0-1,0 0,6 3,-3-4,-1 0,1 0,0-1,0-1,-1 1,1-2,0 1,0-1,0 0,-1-1,1 0,-1 0,1-1,-1 0,0 0,0-1,0 0,-1-1,1 0,-1 0,0 0,1-3,16-13,0-1,-2-1,-1-1,-1-1,8-14,-8 8,-2 0,-1-2,-1 0,-2-1,-2-1,-1 0,-1 0,-2-1,-2 0,-1-4,-3 24,1 3,-2 0,0 0,0 0,-1-1,0 1,-2 0,1 0,-4-10,5 22,0 1,0-1,0 0,0 0,0 0,0 0,0 0,-1 0,1 0,0 0,-1 0,1 1,0-1,-1 0,1 0,-1 0,0 1,1-1,-1 0,0 1,1-1,-1 0,0 1,1-1,-1 1,0-1,0 1,0 0,0-1,0 1,1 0,-1-1,0 1,0 0,0 0,0 0,0 0,0 0,0 0,0 0,0 0,0 0,0 1,0-1,1 0,-1 1,0-1,0 0,0 1,0-1,1 1,-1-1,0 1,0 0,1-1,-1 1,0 0,1-1,-1 1,0 0,-30 52,16-15,3 0,1 2,2-1,1 1,3 0,1 1,1 1,2-22,1 0,1 0,1 0,0 0,1-1,1 1,2-1,-1 0,2 0,1 0,0-1,1 0,1-1,0 0,2-1,3 4,-13-16,-3-3</inkml:trace>
  <inkml:trace contextRef="#ctx0" brushRef="#br0" timeOffset="1304.059">1355 304,'43'4,"38"3,16-1,-1-1,-5-2,-15-1,-14-1,-19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1,'38'9,"22"0,2-4</inkml:trace>
  <inkml:trace contextRef="#ctx0" brushRef="#br0" timeOffset="1994.773">277 57,'0'-4,"-4"-3,-8 1,-5 2,-5 0,-4 2,-2 1,-1 0,0 1,0 1,4-6,7 4,2 1,3-3,4-2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5.9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62,'192'-12,"-1"8,90 12,77 1,-285-15,-72 5,-1 0,0 0,1-1,-1 1,0 0,0 0,0-1,0 1,0 0,0 0,-1-1,1 1,0 0,-1 0,1 0,-1 0,1-1,-1 1,1 0,-1 0,0 0,0 0,1 0,-1 0,0 0,0 1,0-1,0 0,0 0,0 1,0-1,0 0,0 1,-1-1,1 1,0 0,0-1,0 1,-1 0,1 0,0 0,-17-5,0 0,0 2,-1 0,1 1,0 1,-1 1,0 0,-6 2,-16-1,-30 4,0 4,0 2,-57 18,-23 3,93-12,87-11,88-8,-1-6,53-10,-87 7,249-23,-371 49,-276 40,287-53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6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 57,'39'-16,"13"8,1 3,0 3,0 1,5 3,189-11,-103-9,-444 24,-158 44,458-49,1-1,-1 1,1-1,-1 1,1-1,-1 1,0-1,1 1,-1 0,0-1,0 1,1-1,-1 1,0 0,0-1,0 1,0 0,0-1,0 1,0-1,0 1,0 0,0-1,0 1,0 0,0-1,-1 1,1-1,0 1,0 0,-1-1,1 1,0-1,-1 1,1-1,-1 1,1-1,-1 1,1-1,-1 1,1-1,-1 0,1 1,-1-1,47 5,0-3,0-1,1-3,-1-1,21-6,34-2,126-18,-198 25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3,'8'-2,"-11"19,-11 23,-53 143,66-180,0 1,1-1,0 1,-1-1,1 1,1-1,-1 1,0-1,1 0,0 1,0-1,0 0,0 1,0-1,1 0,-1 0,1 0,0 0,0 0,0 0,0-1,0 1,1-1,-1 1,1-1,0 0,0 0,0 0,-1 0,2-1,-1 1,0-1,0 0,0 0,1 0,-1 0,1 0,-1-1,0 0,3 1,-1 0,0 1,0-1,0 1,1-1,-1-1,0 1,1-1,-1 0,0 0,1-1,-1 1,0-1,0 0,1-1,-1 1,0-1,0 0,-1 0,1-1,0 1,-1-1,1 0,-1 0,0-1,0 1,1-3,3-12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0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1 263,'205'-189,"-200"184,1-2,0 0,1 1,-1 0,1 0,0 0,1 1,0-1,-1 2,2-1,-1 1,0 1,1 0,-7 2,0 1,0 0,0 1,1-1,-1 0,0 0,0 1,0 0,0-1,0 1,0 0,0 0,0 0,0 0,-1 0,1 0,0 1,0-1,-1 0,1 1,-1 0,0-1,1 1,-1 0,0 0,0-1,0 1,0 0,0 0,-1 0,1 0,0 0,-1 1,0-1,10 74,-10-71,-1 1,1-1,0 1,1-1,-1 1,1-1,0 0,0 1,1-1,0 0,0 0,0 1,0-2,1 1,0 0,0 0,0-1,0 0,1 1,1-1,10 5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170 523,'-17'13,"0"1,1 1,1 1,0 0,2 1,-1 0,2 1,1 1,-10 19,19-35,-1 1,1 0,0-1,1 1,-1 0,0 0,1 0,0 1,0-1,0 0,1 0,-1 1,1-1,0 0,0 1,1-1,-1 0,1 0,0 1,0-1,0 0,1 0,0 0,-1 0,1 0,0-1,1 1,-1-1,1 1,0-1,0 0,0 0,0 0,0 0,0 0,1-1,0 0,-1 1,1-1,0-1,0 1,0-1,0 1,0-1,4 0,0-1,0 0,0-1,0 0,0 0,0-1,0 0,0-1,-1 0,1 0,-1 0,0-1,0 0,0 0,0-1,-1 0,0 0,0-1,2-1,93-119,-96 118,18-25,-2 0,-1-1,-2-1,-1-1,-2 0,-1-2,-2 1,-2-1,3-26,-11 52,0 0,-1 0,-1 0,0-1,-1 1,0 0,0 0,-2 0,1 0,-2 0,1 1,-2-1,1 1,-1 0,-1 0,0 1,-1-1,0 1,-1 1,1-1,-2 1,1 1,-5-3,10 8,0 1,-1 1,1-1,0 0,-1 1,1 0,-1 0,0 0,1 0,-1 0,0 1,0 0,1 0,-1 0,0 0,0 0,1 1,-1-1,0 1,1 0,-1 0,1 1,-1-1,1 1,-1 0,1 0,0 0,0 0,0 0,0 1,0-1,1 1,-1 0,-1 2,-4 5,-1 1,2 1,0-1,0 1,1 1,0-1,1 1,1 0,0 1,-1 11,1-1,1 1,2 0,0 0,2 0,1 0,1 0,0 0,2-1,1 1,2-1,0-1,1 1,1-1,1-1,1 0,1-1,1 0,1-1,15 16,77 54,-102-87,0 0,0 0,1-1,-1 0,1 0,0 0,-1-1,1 0,0 0,0 0,0-1,0 0,0 0,0 0,0-1,-1 0,1 0,0-1,0 1,-1-1,1-1,0 0,16-9,-3 0</inkml:trace>
  <inkml:trace contextRef="#ctx0" brushRef="#br0" timeOffset="227.577">1073 325,'-28'53,"-16"22,-3 8,5-6,10-10,6-18,7-11,7-8,5-9</inkml:trace>
  <inkml:trace contextRef="#ctx0" brushRef="#br0" timeOffset="482.103">763 325,'14'39,"15"26,7 3,-3-6,-2-8,-2-14,0-8,-1-11,-5-3,-2-5,1 0,1-2,-3 2,0-1,-4-3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36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564 132,'0'424,"-25"-168,-6-1,25-227,0-23</inkml:trace>
  <inkml:trace contextRef="#ctx0" brushRef="#br0" timeOffset="318.407">28 330,'73'-43,"2"4,2 3,1 3,1 4,2 3,68-12,175-41,-275 72,-31 10</inkml:trace>
  <inkml:trace contextRef="#ctx0" brushRef="#br0" timeOffset="736.214">1129 611,'-24'32,"2"1,2 1,1 1,1 1,2 0,-9 31,23-62,1-1,-1 1,1-1,0 1,0 0,1-1,-1 1,1 0,0 0,0-1,1 1,-1 0,1 0,0-1,0 1,1-1,-1 1,1-1,0 1,0-1,1 0,-1 0,1 0,0 0,0-1,0 1,1-1,-1 0,1 0,0 0,-1 0,1 0,1-1,-1 0,0 0,1 0,-1 0,1-1,-1 0,2 1,1-1,1-1,-1 1,0-1,1 0,-1-1,0 0,0 0,1-1,-1 1,0-2,0 1,-1-1,1 0,0 0,-1-1,0 0,0 0,0 0,0-1,-1 0,0 0,0 0,2-3,2-3,-1 1,0-2,0 1,-1-1,-1 0,0 0,0-1,-1 0,-1 0,0 0,-1 0,0-4,-1 2,-1 0,0 0,-1-1,0 1,-2 0,0-1,0 1,-4-9,5 19,-1 1,1-1,-1 1,0-1,0 1,-1 0,1 0,-1 0,0 0,0 1,0-1,0 1,-1 0,1 0,-1 0,0 0,0 1,0-1,0 1,-1 0,1 0,0 0,-1 1,1 0,-1 0,0 0,1 0,-1 1,-1 0,2-1,0 1,1 0,-1 1,0-1,1 0,-1 1,1 0,-1 0,1 0,-1 0,1 1,-1-1,1 1,0 0,0 0,0 0,0 0,0 1,1-1,-1 1,1 0,-1 0,1 0,-7 14</inkml:trace>
  <inkml:trace contextRef="#ctx0" brushRef="#br0" timeOffset="1248.558">1638 696,'-13'7,"1"0,0 1,1 0,-1 1,2 0,-1 1,2 0,-1 1,1 0,1 0,0 1,0 0,1 0,1 1,0 0,1 0,0 0,1 1,1 0,0-1,-1 11,5-18,0-1,1 0,-1 0,1 0,0 1,0-2,1 1,-1 0,1 0,0-1,1 1,-1-1,1 0,-1 0,1-1,1 1,-1-1,0 0,1 0,-1 0,1 0,0-1,0 0,0 0,0 0,1-1,-1 1,0-1,1-1,-1 1,0-1,1 0,-1 0,1 0,-1-1,0 0,1 0,-1 0,0-1,0 0,1 0,14-9,-1-1,0-1,-1-1,-1 0,0-2,-1 0,-1 0,-1-2,3-4,1-1,-1 0,-2-2,0 0,-2 0,-1-1,-1-1,-1 0,-1-1,-2 0,-1 0,0 0,-3-1,0 0,-2 0,-1 0,-1 0,-2 1,-1-4,2 17,-2-1,0 1,-1 0,0 0,-1 0,-1 1,0 0,-1 0,6 10,0 1,0 0,0-1,0 1,-1 0,1 0,-1 1,0-1,0 0,0 1,0 0,0 0,-1 0,1 0,-1 0,1 1,-1-1,0 1,0 0,1 0,-1 0,0 1,0 0,0-1,0 1,0 0,0 1,0-1,1 1,-1 0,0 0,0 0,0 0,0 1,-10 6,1 0,0 0,0 1,1 1,0 0,1 0,0 2,1-1,0 1,1 1,0-1,1 2,1-1,0 1,0 0,2 1,-1-1,-1 14,3-12,2 1,0-1,0 0,2 1,0-1,1 1,1-1,0 0,1 1,1-1,0 0,1-1,1 1,0-1,2 0,-1-1,2 0,0 0,0-1,2 0,-1 0,1-1,1-1,1 0,-1 0,1-1,1-1,0 0,0-1,1-1,0 0,0-1,1-1,0 0,-1-1,2 0,6-1,4-1</inkml:trace>
  <inkml:trace contextRef="#ctx0" brushRef="#br0" timeOffset="2354.073">2343 640,'-18'2,"0"1,1 1,0 1,0 0,0 1,0 1,1 0,0 2,1-1,0 2,0 0,1 1,0 1,1 0,-10 11,20-19,0 0,1 0,-1 0,1 0,0 0,0 0,0 0,1 1,0-1,-1 1,2-1,-1 1,0 0,1-1,0 1,0 0,0-1,1 1,0-1,0 1,0 0,0-1,0 0,1 1,0-1,0 0,0 0,1 0,-1 0,1 0,0 0,0-1,0 0,1 1,-1-1,1 0,0-1,-1 1,1-1,0 1,1-1,-1-1,0 1,1 0,-1-1,1 0,3 1,2-1,1 0,0 0,-1-1,1 0,0-1,-1 0,1-1,-1 0,1-1,-1 0,0 0,0-1,0-1,0 0,-1 0,0 0,0-1,-1-1,1 0,-1 0,-1 0,1-1,-1 0,-1 0,5-7,90-146,-91 151,-16 32,3-13,1-5,1 1,-1-1,1 1,-1 0,1 0,1 0,-1-1,1 1,0 0,0 0,0 0,0 0,1 0,0 0,0 0,0-1,1 1,0 0,0-1,0 0,0 1,1-1,-1 0,1 0,0 0,0 0,1-1,-1 1,1-1,0 0,0 0,0 0,0-1,0 1,1-1,-1 0,1 0,-1 0,1-1,0 0,0 0,0 0,3 0,2-4,0-1,0 0,-1-1,0 0,1 0,-2-1,1 0,-1 0,0-1,0 0,-1-1,0 0,0 0,-1 0,0-1,0 0,-1 0,0 0,-1-1,0 0,0 0,-1-1,20-34,-23 45,0 1,0-1,0 0,1 1,-1-1,0 0,0 1,0-1,1 0,-1 0,0 1,0-1,1 0,-1 0,0 1,1-1,-1 0,0 0,1 0,-1 0,0 0,1 1,-1-1,0 0,1 0,-1 0,0 0,1 0,-1 0,0 0,1 0,-1 0,0 0,1 0,-1 0,0-1,1 1,-1 0,0 0,1 0,-1 0,0-1,1 1,-1 0,0 0,0 0,1-1,-1 1,0 0,0 0,0-1,1 1,-1 0,0-1,0 1,0-1,3 38,-3-33,0 2,11 90,-11-94,1 0,0 1,0-1,0 0,0 1,0-1,0 0,0 0,1 0,-1 0,1 0,0 0,0-1,-1 1,1 0,0-1,1 0,-1 1,0-1,0 0,0 0,1 0,-1 0,0-1,1 1,-1 0,1-1,-1 0,1 0,-1 0,1 0,-1 0,1 0,-1 0,1-1,0 0,6-3,1-1,-1 0,0-1,-1 0,1 0,-1-1,-1 0,1-1,-1 1,0-1,-1-1,0 1,0-1,-1 0,0-1,-1 1,0-1,0 0,0-5,13-20,19-24,-35 59,-1 0,1 1,0-1,0 0,-1 1,1-1,0 0,-1 1,1-1,0 1,-1-1,1 1,-1-1,1 1,-1 0,1-1,-1 1,1-1,-1 1,0 0,1 0,-1-1,0 1,0 0,1-1,-1 1,0 0,0 0,0 0,0-1,0 1,0 0,0 0,0-1,0 1,0 0,-1 0,1-1,0 1,-1 0,2 0,1 37,3 0,1 0,2-1,1 0,4 6,87 296,-94-313,-2 0,-1 1,0 0,-2-1,-2 1,0 0,-1-1,-2 1,-1-1,-1 0,-1 0,-1-1,-1 0,-7 11,-5 2,-1 0,-3-2,0-1,-3 0,-1-2,-27 24,-7-17,61-40,0 1,0-1,0 0,0 0,1 0,-1 0,0 0,0 0,0 0,0 0,0-1,0 1,0-1,1 0,-1 1,0-1,1 0,-1 0,0 0,1 0,-1 0,1-1,-1 1,1 0,0-1,0 1,-1-1,1 1,0-1,0 1,0-1,1 0,-1 0,0 1,1-1,-1 0,1-1,-3-12,1-1,1 1,1-1,0 0,1 1,0-1,1 1,1-1,1 1,0 0,1 0,0 1,2-1,5-9,138-246,-141 252,1 1,0 0,2 1,-1 0,2 1,0 1,1-1,1 2,0 0,0 1,1 1,1 0,0 1,1 1,-1 0,2 2,-1 0,6 3</inkml:trace>
  <inkml:trace contextRef="#ctx0" brushRef="#br0" timeOffset="3673.332">0 1458,'153'-43,"1"6,9 6,503-67,657-81,-869 124,-33 47,-397 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274 430,'-1'-10,"-1"0,1 0,-1 1,-1-1,0 1,0 0,-1 0,0 0,-1 0,1 1,-2 0,1 0,-1 0,-1 0,1 1,-1 0,0 1,-1-1,1 1,-10-4,16 8,-1 0,0 1,1-1,-1 1,0 0,0 0,0 0,0 0,0 0,-1 0,1 0,0 1,0-1,0 1,-1-1,1 1,0 0,-1 0,1 0,0 0,-1 1,1-1,0 1,0-1,0 1,-1 0,1-1,0 1,0 0,0 1,0-1,0 0,0 1,1-1,-1 1,0-1,1 1,-1 0,1-1,0 1,-1 0,1 0,0 0,0 0,0 0,0 1,1-1,-1 0,1 0,-1 1,1-1,0 0,-4 177,7-99,9 61,108 361,-92-325,-17 61,-12-167,1-64,0 0,0 0,-1 0,0 0,0 0,-1 0,0-1,0 1,0 0,-1-1,0 0,0 0,-1 0,1 0,-2 0,1 0,0-1,-1 0,0 0,0 0,-1-1,1 0,-1 0,0 0,0-1,0 1,-1-1,1-1,-1 0,0 1,2-4,0 0,0 0,0-1,1 1,-1-1,1 0,-1 0,1-1,-1 0,1 1,0-1,0-1,1 1,-1 0,1-1,-1 0,1 0,0 0,1 0,-1 0,1-1,0 1,0-1,0 1,0-2,-8-12,-3-4,2 2</inkml:trace>
  <inkml:trace contextRef="#ctx0" brushRef="#br0" timeOffset="5767.263">414 1559,'-11'137,"7"-120,2-12,0 1,0 0,1-1,0 1,0 0,0 0,0 0,1 0,0 0,1 0,-1 0,1 0,0-1,0 1,1 0,0 0,0-1,1 3,1-7,0 1,1-1,-1 0,0-1,1 1,-1-1,0 1,1-1,-1 0,0-1,1 1,-1-1,0 0,0 0,1 0,-1-1,0 1,0-1,0 0,3-2,0 0,1 0,-1 1,1 1,0-1,0 1,0 1,0-1,0 1,0 1,0-1,1 2,4-1,3 1,-3-3</inkml:trace>
  <inkml:trace contextRef="#ctx0" brushRef="#br0" timeOffset="7804.969">499 91,'-1'0,"0"-1,0 1,0 0,1-1,-1 1,0 0,0-1,0 1,0 0,0 0,0 0,0 0,1 0,-1 0,0 0,0 0,0 0,0 0,0 1,0-1,0 0,1 0,-1 1,0-1,0 1,0-1,1 1,-1-1,0 1,0-1,1 1,-1 0,1-1,-1 1,1 0,-1 0,1 0,-1-1,1 1,-1 0,1 0,0 0,0 0,-1-1,1 2,-18 41,16-36,1 0,0 0,0 0,1 0,0 0,0 0,0-1,1 1,0 0,1 0,-1 0,1-1,0 1,1-1,0 1,0-1,0 0,1 0,0 0,0-1,0 1,1-1,0 0,0 0,0-1,0 0,1 0,0 0,0 0,0-1,0 0,0 0,1 0,3 0,-1-4,0 0,-1 0,1-1,-1 0,1 0,-1-1,0 0,0-1,0 0,0 0,-1-1,1 1,-1-2,-1 1,1-1,-1 0,0 0,0-1,0 0,-1 0,0 0,-1-1,0 1,0-1,0 0,-1 0,0-1,-1 1,0 0,0-1,-1 0,0 1,0-3,0 6,1 0,-1 1,0-1,0 0,-1 0,1 0,-1 1,0-1,0 0,-1 0,1 0,-1 0,0 1,-1-1,1 0,-1 1,0-1,0 1,0 0,-1-1,1 1,-1 0,0 1,0-1,-1 0,1 1,-1 0,1 0,-1 0,0 0,0 0,-1 0,-3 1,1 0,-1 0,1 1,-1-1,0 2,1-1,-1 1,0 0,0 1,1 0,-1 0,-7 2,-4 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4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42,'-13'-14,"11"12,1 0,-1 0,1 0,-1 0,0 0,0 0,0 1,0-1,0 1,-1-1,1 1,0 0,-1 0,1 0,0 0,-1 0,1 1,-1-1,0 1,1-1,-1 1,1 0,-1 0,0 0,0 1,-15 2,0 2,1 0,0 1,0 0,1 2,0 0,-14 9,-3 0,17-8,1 0,0 0,0 1,1 1,1 1,0 0,0 0,1 1,-2 4,10-12,1-1,0 0,0 1,0 0,1 0,0 0,0 0,0 0,0 0,1 1,0-1,0 0,0 1,1-1,0 1,0-1,0 1,1-1,-1 0,1 1,1-1,-1 0,1 1,0-1,0 0,0 0,1-1,0 1,0 0,0-1,2 2,2 2,0 0,1-1,0 0,0 0,0-1,1 0,0 0,1-1,-1 0,1-1,0 0,0-1,0 0,0 0,0-1,1-1,-1 1,1-2,-1 1,1-2,0 1,-1-1,1-1,-1 0,0-1,0 1,0-2,0 0,0 0,-1 0,1-2,-1 1,0-1,0-1,8-11,-5 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1,'-59'59,"-63"167,113-208,-61 98,60-108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1,'5'14,"11"15,3 6,3 4,3-7,1-2,-3-3,-1 0,1-1,-4 1,-1-5,-2-1,0-4,-2 0,1 1,2-1,0-10,-5-5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1 188,'16'-3,"0"0,0-1,-1-1,1-1,-1 0,0-1,0-1,-1 0,0-1,-1 0,0-1,0-1,-1 0,6-8,17-49,-36 164,28 137,-15 16,-10-233,4 18,-2 0,-1 1,-2-1,-1 1,-2 0,-1-1,-2 1,4-29,-34 100,33-103,1 0,-1 0,1 0,-1 0,0 0,0-1,0 1,-1-1,1 1,-1-1,1 0,-1 0,0 0,0 0,0 0,0-1,0 1,0-1,0 0,-1 0,1 0,0 0,-1-1,1 1,-1-1,1 0,0 0,-1 0,1 0,-3-1,3 0,0 0,-1-1,1 1,0-1,-1 1,1-1,0 0,0 0,0-1,1 1,-1 0,0-1,1 0,0 1,0-1,0 0,0 0,0-1,0 1,1 0,-1 0,1-1,0 1,0-1,1 1,-1-1,1 0,-1 1,1-3,-1-3,1-1,0 1,1-1,0 1,0-1,1 1,0 0,1-1,0 1,3-7,26-41,2 1,3 1,34-38,-25 33,-29 36,-4 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1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0 276,'106'-91,"38"-57,-143 147,30-31,-30 32,0 0,-1-1,1 1,0-1,-1 1,1 0,0 0,-1-1,1 1,0 0,0 0,-1 0,1 0,0 0,0 0,-1 0,1 0,0 0,0 0,-1 0,1 0,0 1,0-1,-1 0,1 1,0-1,-1 0,1 1,0-1,-1 1,1-1,-1 1,1-1,-1 1,1-1,-1 1,1 0,-1-1,1 1,-1 0,0-1,1 1,-1 0,0-1,0 1,0 0,0 0,1-1,-1 1,0 0,0 0,0-1,0 1,-1 0,1 0,14 96,-9-78,28 69,-22-76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1,'0'0,"-5"0,-1 4,-5 2,0 5,6 1,4-8,7-3,3-7,-5-3,-4 6,-1 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292 756,'-10'-2,"0"0,0 1,-1 0,1 1,0 0,-1 1,1 0,0 0,0 1,0 0,0 1,0 0,0 1,1 0,-1 0,1 1,0 1,1-1,-1 1,1 1,0-1,1 1,0 1,0 0,0 0,1 0,0 0,1 1,0 0,0 0,1 1,0-1,1 1,0 0,0 0,-1 10,3-14,0 0,0 0,1 0,0 0,0 0,0 0,1 0,0 0,0 0,1 0,-1-1,1 1,0 0,1-1,-1 1,1-1,0 0,1 0,-1 0,1 0,0-1,0 1,0-1,1 0,0 0,0-1,0 1,0-1,0 0,0-1,1 1,-1-1,5 1,3-3,0-1,-1-1,1 0,-1-1,0 0,0-1,0 0,0-1,-1 0,0-1,0 0,0-1,-1 0,0 0,0-2,-1 1,8-10,-10 13,16-16,0 0,-2-2,0 0,-1-1,-2-2,-1 0,0 0,-2-2,-2 0,2-4,-7 15,0 0,0 0,-2-1,0 0,-1 0,-1 0,0-1,-2 0,0 1,-1-1,-1 0,-1 0,0 1,-2-1,0 0,-1 1,-1 0,-1-1,4 14,-1-1,1 1,-1 1,-1-1,1 0,-1 1,0-1,0 1,0 0,0 1,-1-1,1 1,-1-1,0 1,0 1,0-1,-1 1,1 0,0 0,-1 1,0-1,1 1,-1 0,0 1,1-1,-1 1,0 0,0 1,1 0,-1-1,0 2,1-1,-1 1,1 0,-1 0,1 0,0 1,0 0,0 0,-2 1,-3 7,1 1,0-1,0 2,1-1,1 1,0 0,1 1,0-1,1 1,1 1,0-1,1 0,0 1,1 0,1 0,1-1,0 1,0 0,2 0,0 0,0-1,2 1,-1-1,2 0,0 0,1 0,5 10,8 5,0-1,2 0,1-1,1-2,1 0,1-2,27 20,-33-30</inkml:trace>
  <inkml:trace contextRef="#ctx0" brushRef="#br0" timeOffset="516.04">603 1095,'31'-15,"-1"-2,0-2,-1 0,-1-2,-1-1,-1-1,0-2,-2 0,-2-2,0 0,-1-1,-2-1,-1-1,-1-1,2-10,-14 27,0 3,0 0,-1-1,-1 0,1 1,-2-1,0 0,0-1,-1 1,0 0,-1 0,-1 0,0-1,-1 1,0 0,-2-7,2 16,0 0,-1 0,1 0,0 1,-1-1,0 1,1-1,-1 1,0 0,0 0,0 0,-1 1,1-1,0 1,-1-1,1 1,-1 0,1 1,-1-1,1 1,-1-1,1 1,-1 0,0 0,1 1,-1-1,1 1,-1 0,0-1,1 2,0-1,-1 0,1 1,0-1,0 1,0 0,0 0,0 0,0 1,0-1,1 1,-3 2,-5 9,0-1,1 2,1 0,0 0,1 0,1 1,0 0,1 0,1 0,1 1,0-1,1 1,0 0,2 0,0 0,2 13,0-12,0-1,1 0,1 0,1 0,0-1,1 1,1-1,1-1,0 1,1-1,0-1,1 1,1-2,0 1,1-2,1 0,0 0,5 3,1-2</inkml:trace>
  <inkml:trace contextRef="#ctx0" brushRef="#br0" timeOffset="848.42">1280 813,'-24'23,"-8"14,1 5,6 0,13-7,7-5,11-8,7-7,8-6,5-5,2-3,1-1,-3-6,-7-2</inkml:trace>
  <inkml:trace contextRef="#ctx0" brushRef="#br0" timeOffset="1094.462">1421 897,'-15'34,"-4"20,1 6,-1-7,2-8,4-7,5-4,3-5,2-6</inkml:trace>
  <inkml:trace contextRef="#ctx0" brushRef="#br0" timeOffset="3278.398">884 192,'-13'-17,"41"17,-9 4,0-1,0 0,0-1,0-1,0-1,0-1,1 0,-1-2,-1 0,4-2,80-13,-101 18,-1-1,1 0,-1 0,1 0,-1 0,1 0,-1 0,0 0,1 0,-1 0,0 0,0-1,0 1,0 0,0 0,0 0,0 0,0 0,-1 0,1 0,0 0,-1 0,1 0,0 0,-1 0,1 0,-1 0,0 0,1 0,-1 0,0 1,1-1,-1 0,0 0,0 1,0-1,0 0,0 1,0-1,0 1,0-1,-4-4,-80-84,62 65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0 221,'38'-13,"0"1,0 2,1 2,1 1,-1 2,1 2,30 2,-44-3,-34-12,-174-86,181 102,0 0,0-1,0 1,0-1,0 1,0-1,0 0,0 1,0-1,0 0,0 0,0 0,0 0,1 0,-1 0,0 0,1 0,-1 0,1 0,-1 0,1 0,0 0,-1 0,1 0,0-1,0 1,0 0,-1 0,1 0,1 0,-1-1,0 1,0 0,1-1,6-5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0,'29'5,"24"-3,7-3,-1 0,-6 0,-7-1,-12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261 506,'-21'9,"1"1,1 1,0 1,0 0,1 1,1 1,0 1,1 1,1 0,0 1,1 0,1 1,1 1,0 0,10-16,1 0,-1 0,0 0,1 1,0-1,0 0,0 1,0-1,1 1,-1-1,1 1,0-1,0 1,0-1,1 1,-1-1,1 1,0-1,-1 1,2-1,-1 0,0 0,1 1,-1-1,1 0,0 0,0 0,0-1,1 1,-1 0,1-1,-1 0,1 1,0-1,0 0,0 0,0-1,0 1,0-1,0 1,1-1,-1 0,0 0,1-1,-1 1,1-1,-1 1,3-1,8-3,0 0,-1-1,0 0,0-1,0-1,-1 0,0 0,0-2,0 1,-1-1,0-1,-1 0,0-1,0 0,6-9,11-12,-2-1,-2-1,-1-2,-1 0,-2-1,-2-1,-1-1,-2 0,-2-1,-1 0,-2-1,-2 0,-1-3,-4 29,0 0,-1 0,-1-1,0 1,0-1,-2 1,0 0,0-1,-1 1,-1 0,-1 1,-1-3,5 14,0 0,0 0,0 0,0 0,0 1,-1-1,1 0,-1 1,1-1,-1 1,1 0,-1-1,0 1,0 0,0 0,0 0,0 0,0 1,0-1,0 1,0-1,0 1,0-1,0 1,0 0,-1 0,1 0,0 0,0 1,0-1,0 0,0 1,0 0,0-1,0 1,0 0,0 0,0 0,0 0,0 0,1 1,-1-1,1 1,-1-1,1 1,-1-1,1 1,0 0,-1-1,1 1,0 0,0 0,0 0,-13 27,2 0,0 1,2 0,1 0,2 1,1 0,1 1,1-1,2 29,0-40,1 1,1 0,1 0,0 0,2-1,1 1,0-1,1 0,2 0,0 0,0-1,2 0,1 0,0-1,1-1,1 1,1-2,0 0,13 12,30 0,-31-22</inkml:trace>
  <inkml:trace contextRef="#ctx0" brushRef="#br0" timeOffset="440.18">741 760,'34'-15,"-1"-2,-1-1,0-2,-1 0,-2-3,0 0,-1-2,-2-1,0-1,-2-1,-1-1,-1-1,-2-1,-1-1,8-20,-17 29,-2 0,-1 0,0-1,-2 0,-1 0,-1 0,0-1,-2 1,-2-19,1 41,1 0,-1 0,0 0,0 1,0-1,0 0,0 0,-1 0,1 0,0 1,-1-1,0 0,1 0,-1 1,0-1,0 1,0-1,0 0,0 1,0-1,0 1,0 0,-1 0,1-1,0 1,-1 0,1 0,-1 0,0 0,1 0,-1 1,0-1,1 0,-1 1,0-1,0 1,0 0,1-1,-1 1,0 0,0 0,0 0,0 1,1-1,-1 0,0 1,0-1,1 1,-1-1,0 1,1 0,-1 0,0 0,-1 1,-14 13,0 2,1 0,1 0,0 2,2 0,0 0,1 1,-2 5,1 0,0 0,2 1,0 0,2 1,1 0,1 1,2 0,0 0,2 0,0 24,3-39,0 1,1-1,1 1,0-1,1 0,0 0,1 0,0 0,1-1,1 1,0-1,0-1,2 1,-1-1,1 0,1-1,0 0,0 0,1-1,0 0,0-1,1 0,8 4,-17-10,1 0,0 0,-1 0,1 0,0 0,0-1,0 1,0-1,0 0,0 0,0 0,0 0,1-1,-1 1,0-1,1 0,-1 0,0 0,0 0,1-1,-1 1,0-1,0 0,1 0,-1 0,0 0,0 0,0-1,0 1,-1-1,1 0,1-1,12-13</inkml:trace>
  <inkml:trace contextRef="#ctx0" brushRef="#br0" timeOffset="684.724">1418 648,'-5'34,"-1"15,-1 5,2-7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141 304,'-5'33,"10"529,-5-538</inkml:trace>
  <inkml:trace contextRef="#ctx0" brushRef="#br0" timeOffset="450.647">0 247,'37'-20,"2"1,0 2,0 2,1 2,1 1,0 2,1 2,35-2,-73 9,1 0,-1 0,0 1,0-1,0 1,0 0,0 0,1 1,-1-1,0 1,0 0,0 0,0 1,0-1,0 1,-1-1,1 1,0 1,-1-1,0 0,1 1,-1 0,0-1,0 1,0 1,-1-1,1 0,-1 1,0-1,0 1,0-1,0 1,-1 0,1 0,-1 0,0 0,0 0,0 0,-1 0,0 1,1 1,-5 10,1 0,-2 0,0 0,-1 0,-1-1,0 0,-1-1,-1 1,0-2,0 1,-11 9,-43 75,52-79,8-16,0 0,1 0,-1 1,0-1,1 1,0-1,0 1,0 0,0 0,1 0,-1 0,1 0,0 0,0 0,1 0,-1 1,1-1,0 0,0 0,0 1,1-1,0 0,-1 0,1 0,1 1,-1-1,1 0,-1-1,1 1,0 0,1 0,-1-1,0 1,1-1,1 1,21 9,-22-12,-1-1,1 0,-1 1,0-1,0 1,1 0,-1 0,0 0,0 0,0 0,0 0,0 1,0-1,0 1,0-1,0 1,-1 0,1-1,-1 1,1 0,-1 0,0 0,0 0,0 0,0 1,0-1,0 0,-1 0,1 1,-1-1,1 0,-1 1,0-1,0 1,0-1,0 0,-1 1,1-1,0 0,-1 1,0-1,1 0,-1 0,0 1,-1 0,-10 12,0 0,-2-1,1 0,-1-1,-1 0,-1-2,0 0,0 0,-14 5,2 2,-82 46,110-65,0 1,0 0,0 0,0-1,0 1,0 0,0 0,0 0,0-1,0 1,0 0,0 0,0-1,0 1,-1 0,1 0,0 0,0-1,0 1,0 0,0 0,0 0,-1 0,1-1,0 1,0 0,0 0,0 0,-1 0,1 0,0 0,21-19,24-16,-25 18</inkml:trace>
  <inkml:trace contextRef="#ctx0" brushRef="#br0" timeOffset="1050.031">791 670,'-7'23,"3"-14,0 1,0 0,1 0,1 0,0 1,0-1,1 1,1-1,-1 1,2-1,-1 1,1-1,1 1,0-1,1 0,1 3,-3-11,0 0,0 0,1-1,-1 1,1-1,0 1,-1-1,1 1,0-1,0 0,0 0,0 0,0 0,0 0,0 0,0 0,0-1,0 1,1-1,-1 0,0 1,0-1,1 0,-1 0,0-1,0 1,0 0,1-1,-1 1,0-1,0 0,0 0,0 0,0 0,1 0,73-48,-68 43,38-33,-1-2,-2-2,31-41,-74 83,0 0,1 0,-1-1,0 1,1 0,-1 0,1 1,-1-1,1 0,-1 0,1 0,-1 0,1 0,0 0,0 1,-1-1,1 0,0 1,0-1,0 1,0-1,0 1,0-1,0 1,0-1,0 1,0 0,0 0,0-1,0 1,0 0,0 0,0 0,0 0,0 0,0 1,1-1,-1 0,0 0,0 1,0-1,0 0,0 1,0-1,-1 1,1 0,0-1,0 1,0 0,0-1,-1 1,1 0,0 0,-1 0,1 0,0-1,-1 2,1 5,0-1,0 1,1 0,0-1,0 1,1-1,-1 0,1 0,1 0,-1 0,1 0,0-1,0 0,1 0,0 0,-1 0,2 0,-1-1,0 0,1 0,0-1,0 0,6 3,-3-4,-1 0,1 0,0-1,0-1,-1 1,1-2,0 1,0-1,0 0,-1-1,1 0,-1 0,1-1,-1 0,0 0,0-1,0 0,-1-1,1 0,-1 0,0 0,1-3,16-13,0-1,-2-1,-1-1,-1-1,8-14,-8 8,-2 0,-1-2,-1 0,-2-1,-2-1,-1 0,-1 0,-2-1,-2 0,-1-4,-3 24,1 3,-2 0,0 0,0 0,-1-1,0 1,-2 0,1 0,-4-10,5 22,0 1,0-1,0 0,0 0,0 0,0 0,0 0,-1 0,1 0,0 0,-1 0,1 1,0-1,-1 0,1 0,-1 0,0 1,1-1,-1 0,0 1,1-1,-1 0,0 1,1-1,-1 1,0-1,0 1,0 0,0-1,0 1,1 0,-1-1,0 1,0 0,0 0,0 0,0 0,0 0,0 0,0 0,0 0,0 0,0 1,0-1,1 0,-1 1,0-1,0 0,0 1,0-1,1 1,-1-1,0 1,0 0,1-1,-1 1,0 0,1-1,-1 1,0 0,-30 52,16-15,3 0,1 2,2-1,1 1,3 0,1 1,1 1,2-22,1 0,1 0,1 0,0 0,1-1,1 1,2-1,-1 0,2 0,1 0,0-1,1 0,1-1,0 0,2-1,3 4,-13-16,-3-3</inkml:trace>
  <inkml:trace contextRef="#ctx0" brushRef="#br0" timeOffset="1304.059">1355 304,'43'4,"38"3,16-1,-1-1,-5-2,-15-1,-14-1,-19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1,'38'9,"22"0,2-4</inkml:trace>
  <inkml:trace contextRef="#ctx0" brushRef="#br0" timeOffset="1994.773">277 57,'0'-4,"-4"-3,-8 1,-5 2,-5 0,-4 2,-2 1,-1 0,0 1,0 1,4-6,7 4,2 1,3-3,4-2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3,'8'-2,"-11"19,-11 23,-53 143,66-180,0 1,1-1,0 1,-1-1,1 1,1-1,-1 1,0-1,1 0,0 1,0-1,0 0,0 1,0-1,1 0,-1 0,1 0,0 0,0 0,0 0,0-1,0 1,1-1,-1 1,1-1,0 0,0 0,0 0,-1 0,2-1,-1 1,0-1,0 0,0 0,1 0,-1 0,1 0,-1-1,0 0,3 1,-1 0,0 1,0-1,0 1,1-1,-1-1,0 1,1-1,-1 0,0 0,1-1,-1 1,0-1,0 0,1-1,-1 1,0-1,0 0,-1 0,1-1,0 1,-1-1,1 0,-1 0,0-1,0 1,1-3,3-12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0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1 263,'205'-189,"-200"184,1-2,0 0,1 1,-1 0,1 0,0 0,1 1,0-1,-1 2,2-1,-1 1,0 1,1 0,-7 2,0 1,0 0,0 1,1-1,-1 0,0 0,0 1,0 0,0-1,0 1,0 0,0 0,0 0,0 0,-1 0,1 0,0 1,0-1,-1 0,1 1,-1 0,0-1,1 1,-1 0,0 0,0-1,0 1,0 0,0 0,-1 0,1 0,0 0,-1 1,0-1,10 74,-10-71,-1 1,1-1,0 1,1-1,-1 1,1-1,0 0,0 1,1-1,0 0,0 0,0 1,0-2,1 1,0 0,0 0,0-1,0 0,1 1,1-1,10 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170 523,'-17'13,"0"1,1 1,1 1,0 0,2 1,-1 0,2 1,1 1,-10 19,19-35,-1 1,1 0,0-1,1 1,-1 0,0 0,1 0,0 1,0-1,0 0,1 0,-1 1,1-1,0 0,0 1,1-1,-1 0,1 0,0 1,0-1,0 0,1 0,0 0,-1 0,1 0,0-1,1 1,-1-1,1 1,0-1,0 0,0 0,0 0,0 0,0 0,1-1,0 0,-1 1,1-1,0-1,0 1,0-1,0 1,0-1,4 0,0-1,0 0,0-1,0 0,0 0,0-1,0 0,0-1,-1 0,1 0,-1 0,0-1,0 0,0 0,0-1,-1 0,0 0,0-1,2-1,93-119,-96 118,18-25,-2 0,-1-1,-2-1,-1-1,-2 0,-1-2,-2 1,-2-1,3-26,-11 52,0 0,-1 0,-1 0,0-1,-1 1,0 0,0 0,-2 0,1 0,-2 0,1 1,-2-1,1 1,-1 0,-1 0,0 1,-1-1,0 1,-1 1,1-1,-2 1,1 1,-5-3,10 8,0 1,-1 1,1-1,0 0,-1 1,1 0,-1 0,0 0,1 0,-1 0,0 1,0 0,1 0,-1 0,0 0,0 0,1 1,-1-1,0 1,1 0,-1 0,1 1,-1-1,1 1,-1 0,1 0,0 0,0 0,0 0,0 1,0-1,1 1,-1 0,-1 2,-4 5,-1 1,2 1,0-1,0 1,1 1,0-1,1 1,1 0,0 1,-1 11,1-1,1 1,2 0,0 0,2 0,1 0,1 0,0 0,2-1,1 1,2-1,0-1,1 1,1-1,1-1,1 0,1-1,1 0,1-1,15 16,77 54,-102-87,0 0,0 0,1-1,-1 0,1 0,0 0,-1-1,1 0,0 0,0 0,0-1,0 0,0 0,0 0,0-1,-1 0,1 0,0-1,0 1,-1-1,1-1,0 0,16-9,-3 0</inkml:trace>
  <inkml:trace contextRef="#ctx0" brushRef="#br0" timeOffset="227.577">1073 325,'-28'53,"-16"22,-3 8,5-6,10-10,6-18,7-11,7-8,5-9</inkml:trace>
  <inkml:trace contextRef="#ctx0" brushRef="#br0" timeOffset="482.103">763 325,'14'39,"15"26,7 3,-3-6,-2-8,-2-14,0-8,-1-11,-5-3,-2-5,1 0,1-2,-3 2,0-1,-4-3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5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0,'0'10,"0"8,-5 5,-1 4,-5-3,0 0,-4-5,-3 0,1 1,-1-3,-3 1,-2 2,-3-3,5 1,4-3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6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144 870,'-2'3,"-16"21,1 0,1 2,0 0,3 1,0 0,1 1,2 0,1 1,1 0,0 9,8-35,-1-1,1 1,0 0,0-1,0 1,0 0,0 0,0-1,1 1,0 0,-1-1,1 1,0-1,0 1,1-1,-1 1,0-1,1 0,-1 0,1 0,0 0,0 0,0 0,0 0,0 0,0-1,0 1,1-1,-1 1,0-1,1 0,-1 0,1 0,0 0,-1-1,1 1,0-1,-1 0,1 1,0-1,-1 0,1-1,0 1,0 0,-1-1,1 1,-1-1,1 0,0 0,-1 0,2-1,12-9,-1 0,0 0,0-2,-1 0,-1 0,-1-1,1-1,-2 0,1-3,21-25,23-23,-3-2,-3-2,-3-3,-3-2,31-74,-67 128,0-1,-2 0,0 0,-1 0,-1-1,-2 0,0 1,-1-1,-2-17,1 37,0 1,-1 0,1-1,0 1,-1 0,0 0,1-1,-1 1,0 0,0 0,0 0,-1 0,1 0,0 0,-1 0,1 0,-1 1,0-1,1 1,-1-1,0 1,0-1,0 1,0 0,0 0,0 0,-1 0,1 0,0 1,0-1,-1 1,1-1,0 1,-1 0,1 0,-2 0,-3 1,1-1,-1 1,1 1,0-1,0 1,-1 0,1 1,0-1,1 1,-1 1,1-1,-1 1,0 0,-10 14,0 1,1 0,1 2,0-1,2 2,0 0,2 0,0 1,2 0,0 0,2 1,1 0,0 2,-2 1,2 0,1 1,1-1,1 1,1 0,2 0,1-1,2 7,-2-22,0 0,1 0,1 0,0-1,0 1,1-1,1 0,0-1,0 1,1-1,0 0,1-1,0 0,1 0,0-1,0 0,1 0,-1-1,9 4,-13-7,0-1,0 0,1-1,-1 1,1-1,-1 0,1-1,0 1,0-1,0 0,0 0,0-1,-1 0,1 0,0 0,0-1,0 0,0 0,0 0,0-1,-1 0,1 0,-1-1,1 1,-1-1,8-9</inkml:trace>
  <inkml:trace contextRef="#ctx0" brushRef="#br0" timeOffset="418.23">652 1095,'27'-6,"1"-1,-1-1,-1-2,0-1,0-1,-1-1,0-1,-1-1,-1-1,-1-1,0-1,-1-1,-1-1,-1-1,-1 0,0-2,-2 0,8-16,-13 18,0-1,-2 0,0 0,-1-1,-2-1,0 1,-2-1,1-19,-4 40,0 0,-1 0,0-1,0 1,0 0,0 0,0 0,-1 0,1 0,-1 0,0 0,0 0,0 0,0 0,-1 0,1 1,-1-1,1 0,-1 1,0-1,0 1,0 0,-1 0,1 0,0 0,-1 0,1 0,-1 0,0 1,0-1,0 1,1 0,-1 0,0 0,0 0,0 1,0-1,-1 1,1 0,0 0,0 0,0 0,0 0,0 1,0-1,-2 1,-10 10,0-1,2 2,-1-1,1 2,1 0,0 1,1 0,1 0,0 1,1 1,0-1,1 2,1-1,1 1,0 0,1 0,1 1,3-15,-5 10,0 1,1 0,0 1,1-1,0 1,2-1,-1 1,2 0,0 0,1 0,0 1,1-1,1 0,1-1,0 1,1 0,0-1,1 0,0 0,3 2,-1-6,0 0,1 0,0-1,1 0,0 0,1-1,0 0,0-1,0 0,2 0,13 4</inkml:trace>
  <inkml:trace contextRef="#ctx0" brushRef="#br0" timeOffset="865.898">1245 1095,'6'-7,"1"1,-1-1,1 2,1-1,-1 1,1 0,0 0,0 1,1 0,-1 0,1 1,0 0,0 1,8-2,-16 4,0-1,0 1,0 0,0 0,0 0,-1-1,1 1,0 0,0 0,0 0,0 1,0-1,0 0,0 0,0 0,0 1,0-1,0 0,0 1,0-1,-1 1,1-1,0 1,0 0,-1-1,1 1,0 0,-1-1,1 1,0 0,-1 0,1-1,-1 1,1 0,-1 0,0 0,1 0,-1 0,0 0,0 0,0 0,0 0,1 0,-1 0,0 0,-1-1,1 1,0 0,0 0,0 0,0 0,-1 1,-27 43,3-20,17-17,-1 0,1 0,0 1,1 0,0 0,1 1,0 0,0 0,1 0,-4 10,9-18,-1-1,1 0,-1 1,1-1,0 1,0-1,-1 1,1-1,0 0,1 1,-1-1,0 1,0-1,0 1,1-1,-1 0,1 1,-1-1,1 0,0 1,-1-1,1 0,0 0,0 1,0-1,0 0,0 0,0 0,0 0,0 0,0-1,1 1,-1 0,0 0,1-1,-1 1,0-1,1 1,-1-1,0 0,1 1,-1-1,1 0,-1 0,1 0,65-17,-13-29,-42 31</inkml:trace>
  <inkml:trace contextRef="#ctx0" brushRef="#br0" timeOffset="1478.248">962 164,'1'-1,"-1"0,1 0,0 0,-1 0,1 0,0 0,0 0,0 0,0 1,0-1,0 0,0 0,0 1,0-1,0 1,0-1,0 1,0 0,0-1,0 1,1 0,-1 0,0-1,0 1,0 0,1 0,-1 0,0 1,0-1,0 0,1 0,-1 1,0-1,0 1,0-1,0 1,0-1,0 1,0-1,0 1,0 0,0 0,0 0,8 0,276 35,-285-36,-1-1,0 1,1-1,-1 1,1-1,-1 0,0 1,1-1,0 0,-1 1,1-1,-1 0,1 0,0 1,-1-1,1 0,0 0,0 0,0 1,-1-1,1 0,0 0,0 0,0 1,0-1,1 0,-1 0,0 0,0 0,0 1,1-1,-1 0,0 0,1 1,-1-1,1 0,-1 0,1 1,-1-1,1 1,-1-1,1 0,-1 1,1-1,0 1,0-1,-1 1,1 0,0-1,0 1,-1 0,1-1,0 1,0 0,0 0,-1 0,1 0,0 0,0 0,0 0,0 0,-131-109,110 84,3 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2,'4'5,"8"2,5-1,5-1,4-2,2 0,1-2,0-1,0 0,-4-5,-3-2,1 1,0 1,2 1,1 2,1 0,-4 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05.0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59,'90'0,"482"-12,-60-23,-247 24,-609 38,96-2,-362 10,609-35,0 1,0-1,0 1,0-1,0 0,0 0,0 1,0-1,-1 0,1 0,0 0,0 0,0 0,0 0,0-1,0 1,-1 0,1-1,0 1,0 0,0-1,0 0,0 1,0-1,0 1,1-1,-1 0,0 0,0 1,0-1,1 0,-1 0,0 0,1 0,-1-1,114-12,225-13,-284 24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0.0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1046 228,'-81'-37,"17"6,-1 4,-1 2,-14 0,66 21,0 0,-1 2,1-1,-1 2,1 0,-1 1,0 1,1 0,-1 0,1 2,-1 0,1 1,0 0,0 1,1 0,-1 1,1 1,0 0,-3 3,-19 19,1 1,1 2,2 1,1 2,1 1,2 1,2 1,2 1,1 1,2 2,2 0,2 0,1 2,3 0,1 0,-3 41,10-67,1 1,1 0,1 0,1 0,1 0,0 0,1-1,1 1,1 0,1-1,0 0,1 0,1 0,1-1,1 0,0-1,1 1,0-2,2 0,0 0,0-1,1 0,1-1,1-1,10 8,-4-9,0-1,1-1,0-1,1-1,0-1,0 0,0-2,1-1,-1-1,1-1,0-1,-1-1,15-3,22-4,-1-3,-1-3,0-2,45-19,-56 18,-1-2,-1-1,0-3,-2-1,0-2,-2-3,-1-1,-2-1,-1-3,-1 0,-2-3,-1-1,7-13,-29 32,0-1,-1 1,-2-2,0 1,0-1,-2 0,-1-1,-1 1,0-1,-2 0,0 0,-2 0,0 0,-2 0,0 0,-1 0,-2 0,0 1,-1 0,-1 0,-1 0,-1 1,-1 0,0 1,-2 0,0 0,-1 2,-1-1,0 2,-2 0,0 0,0 2,-8-5,-7-1,0 1,-2 2,0 1,0 2,-1 1,-1 1,0 2,-1 2,0 1,0 2,0 1,-1 2,1 2,-1 1,-4 2,-15 3,-1 2,2 3,-1 2,2 2,0 3,1 2,1 2,0 3,-16 13,2 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0,'43'10,"19"2,0 0</inkml:trace>
  <inkml:trace contextRef="#ctx0" brushRef="#br0" timeOffset="14171.649">338 0,'-4'0,"-8"0,-5 0,-5 0,-4 0,-1 0,-2 0,-1 0,1 0,0 0,5 5,1 1,6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0 209,'110'-181,"-109"179,0 0,0 0,0 0,1 1,-1-1,1 1,-1-1,1 1,-1-1,1 1,0 0,0 0,0 0,0 0,-1 0,1 0,0 0,1 1,-1-1,0 1,0-1,0 1,0 0,0 0,0 0,0 0,1 0,-1 1,0-1,0 0,0 1,0 0,0-1,0 1,0 0,0 0,0 0,-1 0,1 1,0-1,0 0,-1 1,2 1,5 6,-1 0,-1 0,1 1,-1 0,-1 0,0 1,0 0,-1 0,-1 0,0 0,0 0,-1 1,27 191,-28-161,0 11,-1 0,-3 1,-9 44,6-62,5-23,1-1,-2 1,0-1,0 0,-1 1,-1-1,0 0,-1-1,0 1,0-1,-1 0,-1 0,0-1,-1 0,0 0,0-1,-1 1,0-2,0 0,-8 5,16-12,0 0,-1 0,1-1,-1 1,1-1,-1 1,0-1,1 1,-1-1,0 0,1 0,-1 0,0 0,1 0,-1 0,0 0,1-1,-1 1,1 0,-1-1,1 0,-1 1,0-1,1 0,0 0,-1 1,1-1,0 0,-1-1,1 1,0 0,0 0,0 0,0-1,0 1,0 0,0-1,0 1,1-1,-1 1,1-1,-1 0,1 1,-1-1,1 1,0-1,0 0,0 0,0-85,74-117,-7 36,-57 144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0 220,'1'1,"1"0,-1-1,1 1,-1-1,1 1,0-1,-1 0,1 0,-1 0,1 0,0 0,-1 0,1 0,-1 0,1-1,-1 1,1 0,0-1,-1 0,0 1,1-1,-1 0,1 0,-1 1,0-1,0 0,1 0,-1-1,0 1,14-11,0 0,-1-2,0 1,-2-2,1 0,-2 0,7-11,36-45,-54 70,0 0,0 0,1 0,-1 0,1 1,-1-1,0 0,1 0,-1 0,1 0,0 1,-1-1,1 0,0 1,-1-1,1 0,0 1,0-1,0 1,-1-1,1 1,0 0,0-1,0 1,0 0,0-1,0 1,0 0,0 0,0 0,0 0,0 0,0 0,0 0,0 0,-1 0,1 1,0-1,0 0,0 1,0-1,0 1,0-1,0 1,-1-1,1 1,0-1,0 1,-1 0,1-1,0 1,-1 0,1 0,-1-1,1 1,-1 0,1 0,-1 0,0 0,1 0,-1 0,0-1,0 1,0 0,1 1,46 237,-23-207,-10-22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8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227 650,'-4'-3,"-1"1,0 0,0 0,-1 0,1 1,0-1,0 1,-1 1,1-1,-1 1,1 0,-1 0,1 0,0 1,-1 0,1 0,0 0,-1 1,1-1,0 1,0 1,0-1,1 1,-1 0,1 0,-1 0,1 0,0 1,0 0,0 0,1 0,-4 4,1 0,-1 0,1 1,0-1,1 1,0 0,0 1,1-1,0 1,1 0,0 0,0 0,1 0,1 0,0 1,0-1,1 0,0 1,1-1,0 0,0 1,1-1,1 0,0 1,-2-8,1-1,-1 1,1-1,0 1,0-1,0 1,0-1,0 0,1 0,-1 0,0 0,1 0,0-1,-1 1,1-1,0 0,0 0,0 0,0 0,0 0,0 0,0-1,0 0,0 1,0-1,0 0,0-1,0 1,0 0,0-1,0 0,0 0,0 1,0-2,3 0,4-2,0 0,-1-1,1 0,-1-1,0 0,0 0,-1-1,0 0,7-7,97-162,-83 122,-8 17,-2-1,-1 0,-2-2,-1 0,-2 0,-2-1,-2-1,-2 0,-2 0,0-9,-5 49,-9-124,8 122,0 0,0 0,0 0,0 0,-1 0,0 1,1-1,-1 0,-1 1,1 0,0-1,-1 1,0 0,1 0,-1 0,-1 1,1-1,0 1,-1-1,1 1,-1 0,1 1,-1-1,0 0,0 1,0 0,0 0,0 0,0 1,-1 0,0 0,0 0,-1 1,1 0,0 0,1 0,-1 1,0 0,0 0,1 0,-1 0,1 1,-1 0,1 0,0 0,0 0,0 0,1 1,-1 0,1 0,0 0,-1 1,-54 102,43-65,2 0,1 0,3 1,1 0,2 1,3 0,1 0,2 0,2 0,2 4,-2-31,0 1,1-1,0 1,2-1,0 0,1-1,0 0,2 1,0-2,0 1,2-1,0-1,0 0,2 0,-1-1,2-1,0 0,0 0,1-1,0-1,1 0,5 1,-19-10,0-1,0 0,0 1,0-1,0 1,0-1,1 0,-1 0,0 0,0 0,0 0,0 0,0 0,1 0,-1 0,0 0,0-1,0 1,0 0,0-1,0 1,0-1,0 1,0-1,0 0,0 1,0-1,0 0,0 0,-1 1,1-1,0 0,0 0,-1 0,1 0,-1 0,1 0,-1 0,1 0,-1-1,5-14</inkml:trace>
  <inkml:trace contextRef="#ctx0" brushRef="#br0" timeOffset="750.6">651 538,'-12'32,"2"0,2 1,0 0,3 1,-2 28,20 44,-12-103,0 0,0 0,0-1,0 1,1 0,-1-1,1 1,-1-1,1 0,0 1,0-1,0 0,0 0,0 0,1-1,-1 1,1 0,-1-1,1 0,-1 1,1-1,0 0,0 0,0-1,-1 1,1 0,0-1,0 0,0 0,0 0,0 0,0 0,0 0,1-1,7-4,0 0,0-1,-1 0,0 0,0-1,0-1,-1 0,0 0,-1 0,0-1,0-1,-1 1,0-1,4-7,0 2,113-191,-124 207,0-1,1 0,-1 1,0-1,0 1,0-1,1 0,-1 1,0-1,1 1,-1-1,0 0,1 1,-1-1,0 0,1 0,-1 1,0-1,1 0,-1 0,1 0,-1 1,1-1,-1 0,0 0,1 0,-1 0,1 0,-1 0,1 0,-1 0,1 0,-1 0,1 0,-1 0,1 0,-1 0,0-1,1 1,-1 0,1 0,-1 0,0-1,1 1,-1 0,1-1,-1 1,0 0,1 0,-1-1,0 1,0-1,1 1,-1 0,0-1,0 1,0-1,1 1,-1-1,0 1,0 0,0-1,0 1,0-1,0 1,0-1,0 1,0-1,0 1,3 37,-3-33,8 265,0-218,-2 0,-2 0,-2 1,-5 46,-1-71,0 0,-2 0,-1-1,-2 0,0 0,-1-1,-2 0,-13 21,24-43,0 0,0 0,-1-1,1 1,-1 0,1-1,-1 1,0-1,0 0,0 0,0 0,0 0,0 0,-1 0,1 0,-1-1,1 1,-1-1,0 0,1 1,-1-1,0-1,0 1,0 0,0-1,0 1,0-1,0 0,0 0,0 0,0 0,0-1,1 1,-1-1,0 0,0 0,0 0,0 0,1 0,-1-1,0 1,1-1,0 0,-1 1,1-1,0 0,-1-1,0-5,0-1,0 0,1 0,0 0,0 0,1 0,1 0,-1 0,1 0,1-1,0 1,0 0,1 0,0 0,0 0,1 1,0-1,1 1,0-1,0 1,1 0,0 0,0 1,1 0,0 0,0 0,0 1,1-1,7-3,19-17,1 2,1 2,2 1,0 2,1 1,1 2,39-11,-54 19</inkml:trace>
  <inkml:trace contextRef="#ctx0" brushRef="#br0" timeOffset="12268.17">1667 960,'1'31,"0"-22,0 0,0 1,-1-1,0 0,-1 0,0 0,0 1,-1-1,0 0,0 0,-1-1,-1 1,1 0,-1-1,-1 0,0 0,0 0,0-1,-4 4,-208 143,198-140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274 430,'-1'-10,"-1"0,1 0,-1 1,-1-1,0 1,0 0,-1 0,0 0,-1 0,1 1,-2 0,1 0,-1 0,-1 0,1 1,-1 0,0 1,-1-1,1 1,-10-4,16 8,-1 0,0 1,1-1,-1 1,0 0,0 0,0 0,0 0,0 0,-1 0,1 0,0 1,0-1,0 1,-1-1,1 1,0 0,-1 0,1 0,0 0,-1 1,1-1,0 1,0-1,0 1,-1 0,1-1,0 1,0 0,0 1,0-1,0 0,0 1,1-1,-1 1,0-1,1 1,-1 0,1-1,0 1,-1 0,1 0,0 0,0 0,0 0,0 1,1-1,-1 0,1 0,-1 1,1-1,0 0,-4 177,7-99,9 61,108 361,-92-325,-17 61,-12-167,1-64,0 0,0 0,-1 0,0 0,0 0,-1 0,0-1,0 1,0 0,-1-1,0 0,0 0,-1 0,1 0,-2 0,1 0,0-1,-1 0,0 0,0 0,-1-1,1 0,-1 0,0 0,0-1,0 1,-1-1,1-1,-1 0,0 1,2-4,0 0,0 0,0-1,1 1,-1-1,1 0,-1 0,1-1,-1 0,1 1,0-1,0-1,1 1,-1 0,1-1,-1 0,1 0,0 0,1 0,-1 0,1-1,0 1,0-1,0 1,0-2,-8-12,-3-4,2 2</inkml:trace>
  <inkml:trace contextRef="#ctx0" brushRef="#br0" timeOffset="5767.263">414 1559,'-11'137,"7"-120,2-12,0 1,0 0,1-1,0 1,0 0,0 0,0 0,1 0,0 0,1 0,-1 0,1 0,0-1,0 1,1 0,0 0,0-1,1 3,1-7,0 1,1-1,-1 0,0-1,1 1,-1-1,0 1,1-1,-1 0,0-1,1 1,-1-1,0 0,0 0,1 0,-1-1,0 1,0-1,0 0,3-2,0 0,1 0,-1 1,1 1,0-1,0 1,0 1,0-1,0 1,0 1,0-1,1 2,4-1,3 1,-3-3</inkml:trace>
  <inkml:trace contextRef="#ctx0" brushRef="#br0" timeOffset="7804.969">499 91,'-1'0,"0"-1,0 1,0 0,1-1,-1 1,0 0,0-1,0 1,0 0,0 0,0 0,0 0,1 0,-1 0,0 0,0 0,0 0,0 0,0 1,0-1,0 0,1 0,-1 1,0-1,0 1,0-1,1 1,-1-1,0 1,0-1,1 1,-1 0,1-1,-1 1,1 0,-1 0,1 0,-1-1,1 1,-1 0,1 0,0 0,0 0,-1-1,1 2,-18 41,16-36,1 0,0 0,0 0,1 0,0 0,0 0,0-1,1 1,0 0,1 0,-1 0,1-1,0 1,1-1,0 1,0-1,0 0,1 0,0 0,0-1,0 1,1-1,0 0,0 0,0-1,0 0,1 0,0 0,0 0,0-1,0 0,0 0,1 0,3 0,-1-4,0 0,-1 0,1-1,-1 0,1 0,-1-1,0 0,0-1,0 0,0 0,-1-1,1 1,-1-2,-1 1,1-1,-1 0,0 0,0-1,0 0,-1 0,0 0,-1-1,0 1,0-1,0 0,-1 0,0-1,-1 1,0 0,0-1,-1 0,0 1,0-3,0 6,1 0,-1 1,0-1,0 0,-1 0,1 0,-1 1,0-1,0 0,-1 0,1 0,-1 0,0 1,-1-1,1 0,-1 1,0-1,0 1,0 0,-1-1,1 1,-1 0,0 1,0-1,-1 0,1 1,-1 0,1 0,-1 0,0 0,0 0,-1 0,-3 1,1 0,-1 0,1 1,-1-1,0 2,1-1,-1 1,0 0,0 1,1 0,-1 0,-7 2,-4 5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4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42,'-13'-14,"11"12,1 0,-1 0,1 0,-1 0,0 0,0 0,0 1,0-1,0 1,-1-1,1 1,0 0,-1 0,1 0,0 0,-1 0,1 1,-1-1,0 1,1-1,-1 1,1 0,-1 0,0 0,0 1,-15 2,0 2,1 0,0 1,0 0,1 2,0 0,-14 9,-3 0,17-8,1 0,0 0,0 1,1 1,1 1,0 0,0 0,1 1,-2 4,10-12,1-1,0 0,0 1,0 0,1 0,0 0,0 0,0 0,0 0,1 1,0-1,0 0,0 1,1-1,0 1,0-1,0 1,1-1,-1 0,1 1,1-1,-1 0,1 1,0-1,0 0,0 0,1-1,0 1,0 0,0-1,2 2,2 2,0 0,1-1,0 0,0 0,0-1,1 0,0 0,1-1,-1 0,1-1,0 0,0-1,0 0,0 0,0-1,1-1,-1 1,1-2,-1 1,1-2,0 1,-1-1,1-1,-1 0,0-1,0 1,0-2,0 0,0 0,-1 0,1-2,-1 1,0-1,0-1,8-11,-5 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1,'-59'59,"-63"167,113-208,-61 98,60-108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1,'5'14,"11"15,3 6,3 4,3-7,1-2,-3-3,-1 0,1-1,-4 1,-1-5,-2-1,0-4,-2 0,1 1,2-1,0-10,-5-5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1 188,'16'-3,"0"0,0-1,-1-1,1-1,-1 0,0-1,0-1,-1 0,0-1,-1 0,0-1,0-1,-1 0,6-8,17-49,-36 164,28 137,-15 16,-10-233,4 18,-2 0,-1 1,-2-1,-1 1,-2 0,-1-1,-2 1,4-29,-34 100,33-103,1 0,-1 0,1 0,-1 0,0 0,0-1,0 1,-1-1,1 1,-1-1,1 0,-1 0,0 0,0 0,0 0,0-1,0 1,0-1,0 0,-1 0,1 0,0 0,-1-1,1 1,-1-1,1 0,0 0,-1 0,1 0,-3-1,3 0,0 0,-1-1,1 1,0-1,-1 1,1-1,0 0,0 0,0-1,1 1,-1 0,0-1,1 0,0 1,0-1,0 0,0 0,0-1,0 1,1 0,-1 0,1-1,0 1,0-1,1 1,-1-1,1 0,-1 1,1-3,-1-3,1-1,0 1,1-1,0 1,0-1,1 1,0 0,1-1,0 1,3-7,26-41,2 1,3 1,34-38,-25 33,-29 36,-4 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1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0 276,'106'-91,"38"-57,-143 147,30-31,-30 32,0 0,-1-1,1 1,0-1,-1 1,1 0,0 0,-1-1,1 1,0 0,0 0,-1 0,1 0,0 0,0 0,-1 0,1 0,0 0,0 0,-1 0,1 0,0 1,0-1,-1 0,1 1,0-1,-1 0,1 1,0-1,-1 1,1-1,-1 1,1-1,-1 1,1-1,-1 1,1 0,-1-1,1 1,-1 0,0-1,1 1,-1 0,0-1,0 1,0 0,0 0,1-1,-1 1,0 0,0 0,0-1,0 1,-1 0,1 0,14 96,-9-78,28 69,-22-76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1,'0'0,"-5"0,-1 4,-5 2,0 5,6 1,4-8,7-3,3-7,-5-3,-4 6,-1 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292 756,'-10'-2,"0"0,0 1,-1 0,1 1,0 0,-1 1,1 0,0 0,0 1,0 0,0 1,0 0,0 1,1 0,-1 0,1 1,0 1,1-1,-1 1,1 1,0-1,1 1,0 1,0 0,0 0,1 0,0 0,1 1,0 0,0 0,1 1,0-1,1 1,0 0,0 0,-1 10,3-14,0 0,0 0,1 0,0 0,0 0,0 0,1 0,0 0,0 0,1 0,-1-1,1 1,0 0,1-1,-1 1,1-1,0 0,1 0,-1 0,1 0,0-1,0 1,0-1,1 0,0 0,0-1,0 1,0-1,0 0,0-1,1 1,-1-1,5 1,3-3,0-1,-1-1,1 0,-1-1,0 0,0-1,0 0,0-1,-1 0,0-1,0 0,0-1,-1 0,0 0,0-2,-1 1,8-10,-10 13,16-16,0 0,-2-2,0 0,-1-1,-2-2,-1 0,0 0,-2-2,-2 0,2-4,-7 15,0 0,0 0,-2-1,0 0,-1 0,-1 0,0-1,-2 0,0 1,-1-1,-1 0,-1 0,0 1,-2-1,0 0,-1 1,-1 0,-1-1,4 14,-1-1,1 1,-1 1,-1-1,1 0,-1 1,0-1,0 1,0 0,0 1,-1-1,1 1,-1-1,0 1,0 1,0-1,-1 1,1 0,0 0,-1 1,0-1,1 1,-1 0,0 1,1-1,-1 1,0 0,0 1,1 0,-1-1,0 2,1-1,-1 1,1 0,-1 0,1 0,0 1,0 0,0 0,-2 1,-3 7,1 1,0-1,0 2,1-1,1 1,0 0,1 1,0-1,1 1,1 1,0-1,1 0,0 1,1 0,1 0,1-1,0 1,0 0,2 0,0 0,0-1,2 1,-1-1,2 0,0 0,1 0,5 10,8 5,0-1,2 0,1-1,1-2,1 0,1-2,27 20,-33-30</inkml:trace>
  <inkml:trace contextRef="#ctx0" brushRef="#br0" timeOffset="516.04">603 1095,'31'-15,"-1"-2,0-2,-1 0,-1-2,-1-1,-1-1,0-2,-2 0,-2-2,0 0,-1-1,-2-1,-1-1,-1-1,2-10,-14 27,0 3,0 0,-1-1,-1 0,1 1,-2-1,0 0,0-1,-1 1,0 0,-1 0,-1 0,0-1,-1 1,0 0,-2-7,2 16,0 0,-1 0,1 0,0 1,-1-1,0 1,1-1,-1 1,0 0,0 0,0 0,-1 1,1-1,0 1,-1-1,1 1,-1 0,1 1,-1-1,1 1,-1-1,1 1,-1 0,0 0,1 1,-1-1,1 1,-1 0,0-1,1 2,0-1,-1 0,1 1,0-1,0 1,0 0,0 0,0 0,0 1,0-1,1 1,-3 2,-5 9,0-1,1 2,1 0,0 0,1 0,1 1,0 0,1 0,1 0,1 1,0-1,1 1,0 0,2 0,0 0,2 13,0-12,0-1,1 0,1 0,1 0,0-1,1 1,1-1,1-1,0 1,1-1,0-1,1 1,1-2,0 1,1-2,1 0,0 0,5 3,1-2</inkml:trace>
  <inkml:trace contextRef="#ctx0" brushRef="#br0" timeOffset="848.42">1280 813,'-24'23,"-8"14,1 5,6 0,13-7,7-5,11-8,7-7,8-6,5-5,2-3,1-1,-3-6,-7-2</inkml:trace>
  <inkml:trace contextRef="#ctx0" brushRef="#br0" timeOffset="1094.462">1421 897,'-15'34,"-4"20,1 6,-1-7,2-8,4-7,5-4,3-5,2-6</inkml:trace>
  <inkml:trace contextRef="#ctx0" brushRef="#br0" timeOffset="3278.398">884 192,'-13'-17,"41"17,-9 4,0-1,0 0,0-1,0-1,0-1,0-1,1 0,-1-2,-1 0,4-2,80-13,-101 18,-1-1,1 0,-1 0,1 0,-1 0,1 0,-1 0,0 0,1 0,-1 0,0 0,0-1,0 1,0 0,0 0,0 0,0 0,0 0,-1 0,1 0,0 0,-1 0,1 0,0 0,-1 0,1 0,-1 0,0 0,1 0,-1 0,0 1,1-1,-1 0,0 0,0 1,0-1,0 0,0 1,0-1,0 1,0-1,-4-4,-80-84,62 65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0 221,'38'-13,"0"1,0 2,1 2,1 1,-1 2,1 2,30 2,-44-3,-34-12,-174-86,181 102,0 0,0-1,0 1,0-1,0 1,0-1,0 0,0 1,0-1,0 0,0 0,0 0,0 0,1 0,-1 0,0 0,1 0,-1 0,1 0,-1 0,1 0,0 0,-1 0,1 0,0-1,0 1,0 0,-1 0,1 0,1 0,-1-1,0 1,0 0,1-1,6-5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0,'29'5,"24"-3,7-3,-1 0,-6 0,-7-1,-12 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261 506,'-21'9,"1"1,1 1,0 1,0 0,1 1,1 1,0 1,1 1,1 0,0 1,1 0,1 1,1 1,0 0,10-16,1 0,-1 0,0 0,1 1,0-1,0 0,0 1,0-1,1 1,-1-1,1 1,0-1,0 1,0-1,1 1,-1-1,1 1,0-1,-1 1,2-1,-1 0,0 0,1 1,-1-1,1 0,0 0,0 0,0-1,1 1,-1 0,1-1,-1 0,1 1,0-1,0 0,0 0,0-1,0 1,0-1,0 1,1-1,-1 0,0 0,1-1,-1 1,1-1,-1 1,3-1,8-3,0 0,-1-1,0 0,0-1,0-1,-1 0,0 0,0-2,0 1,-1-1,0-1,-1 0,0-1,0 0,6-9,11-12,-2-1,-2-1,-1-2,-1 0,-2-1,-2-1,-1-1,-2 0,-2-1,-1 0,-2-1,-2 0,-1-3,-4 29,0 0,-1 0,-1-1,0 1,0-1,-2 1,0 0,0-1,-1 1,-1 0,-1 1,-1-3,5 14,0 0,0 0,0 0,0 0,0 1,-1-1,1 0,-1 1,1-1,-1 1,1 0,-1-1,0 1,0 0,0 0,0 0,0 0,0 1,0-1,0 1,0-1,0 1,0-1,0 1,0 0,-1 0,1 0,0 0,0 1,0-1,0 0,0 1,0 0,0-1,0 1,0 0,0 0,0 0,0 0,0 0,1 1,-1-1,1 1,-1-1,1 1,-1-1,1 1,0 0,-1-1,1 1,0 0,0 0,0 0,-13 27,2 0,0 1,2 0,1 0,2 1,1 0,1 1,1-1,2 29,0-40,1 1,1 0,1 0,0 0,2-1,1 1,0-1,1 0,2 0,0 0,0-1,2 0,1 0,0-1,1-1,1 1,1-2,0 0,13 12,30 0,-31-22</inkml:trace>
  <inkml:trace contextRef="#ctx0" brushRef="#br0" timeOffset="440.18">741 760,'34'-15,"-1"-2,-1-1,0-2,-1 0,-2-3,0 0,-1-2,-2-1,0-1,-2-1,-1-1,-1-1,-2-1,-1-1,8-20,-17 29,-2 0,-1 0,0-1,-2 0,-1 0,-1 0,0-1,-2 1,-2-19,1 41,1 0,-1 0,0 0,0 1,0-1,0 0,0 0,-1 0,1 0,0 1,-1-1,0 0,1 0,-1 1,0-1,0 1,0-1,0 0,0 1,0-1,0 1,0 0,-1 0,1-1,0 1,-1 0,1 0,-1 0,0 0,1 0,-1 1,0-1,1 0,-1 1,0-1,0 1,0 0,1-1,-1 1,0 0,0 0,0 0,0 1,1-1,-1 0,0 1,0-1,1 1,-1-1,0 1,1 0,-1 0,0 0,-1 1,-14 13,0 2,1 0,1 0,0 2,2 0,0 0,1 1,-2 5,1 0,0 0,2 1,0 0,2 1,1 0,1 1,2 0,0 0,2 0,0 24,3-39,0 1,1-1,1 1,0-1,1 0,0 0,1 0,0 0,1-1,1 1,0-1,0-1,2 1,-1-1,1 0,1-1,0 0,0 0,1-1,0 0,0-1,1 0,8 4,-17-10,1 0,0 0,-1 0,1 0,0 0,0-1,0 1,0-1,0 0,0 0,0 0,0 0,1-1,-1 1,0-1,1 0,-1 0,0 0,0 0,1-1,-1 1,0-1,0 0,1 0,-1 0,0 0,0 0,0-1,0 1,-1-1,1 0,1-1,12-13</inkml:trace>
  <inkml:trace contextRef="#ctx0" brushRef="#br0" timeOffset="684.724">1418 648,'-5'34,"-1"15,-1 5,2-7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141 304,'-5'33,"10"529,-5-538</inkml:trace>
  <inkml:trace contextRef="#ctx0" brushRef="#br0" timeOffset="450.647">0 247,'37'-20,"2"1,0 2,0 2,1 2,1 1,0 2,1 2,35-2,-73 9,1 0,-1 0,0 1,0-1,0 1,0 0,0 0,1 1,-1-1,0 1,0 0,0 0,0 1,0-1,0 1,-1-1,1 1,0 1,-1-1,0 0,1 1,-1 0,0-1,0 1,0 1,-1-1,1 0,-1 1,0-1,0 1,0-1,0 1,-1 0,1 0,-1 0,0 0,0 0,0 0,-1 0,0 1,1 1,-5 10,1 0,-2 0,0 0,-1 0,-1-1,0 0,-1-1,-1 1,0-2,0 1,-11 9,-43 75,52-79,8-16,0 0,1 0,-1 1,0-1,1 1,0-1,0 1,0 0,0 0,1 0,-1 0,1 0,0 0,0 0,1 0,-1 1,1-1,0 0,0 0,0 1,1-1,0 0,-1 0,1 0,1 1,-1-1,1 0,-1-1,1 1,0 0,1 0,-1-1,0 1,1-1,1 1,21 9,-22-12,-1-1,1 0,-1 1,0-1,0 1,1 0,-1 0,0 0,0 0,0 0,0 0,0 1,0-1,0 1,0-1,0 1,-1 0,1-1,-1 1,1 0,-1 0,0 0,0 0,0 0,0 1,0-1,0 0,-1 0,1 1,-1-1,1 0,-1 1,0-1,0 1,0-1,0 0,-1 1,1-1,0 0,-1 1,0-1,1 0,-1 0,0 1,-1 0,-10 12,0 0,-2-1,1 0,-1-1,-1 0,-1-2,0 0,0 0,-14 5,2 2,-82 46,110-65,0 1,0 0,0 0,0-1,0 1,0 0,0 0,0 0,0-1,0 1,0 0,0 0,0-1,0 1,-1 0,1 0,0 0,0-1,0 1,0 0,0 0,0 0,-1 0,1-1,0 1,0 0,0 0,0 0,-1 0,1 0,0 0,21-19,24-16,-25 18</inkml:trace>
  <inkml:trace contextRef="#ctx0" brushRef="#br0" timeOffset="1050.031">791 670,'-7'23,"3"-14,0 1,0 0,1 0,1 0,0 1,0-1,1 1,1-1,-1 1,2-1,-1 1,1-1,1 1,0-1,1 0,1 3,-3-11,0 0,0 0,1-1,-1 1,1-1,0 1,-1-1,1 1,0-1,0 0,0 0,0 0,0 0,0 0,0 0,0 0,0-1,0 1,1-1,-1 0,0 1,0-1,1 0,-1 0,0-1,0 1,0 0,1-1,-1 1,0-1,0 0,0 0,0 0,0 0,1 0,73-48,-68 43,38-33,-1-2,-2-2,31-41,-74 83,0 0,1 0,-1-1,0 1,1 0,-1 0,1 1,-1-1,1 0,-1 0,1 0,-1 0,1 0,0 0,0 1,-1-1,1 0,0 1,0-1,0 1,0-1,0 1,0-1,0 1,0-1,0 1,0 0,0 0,0-1,0 1,0 0,0 0,0 0,0 0,0 0,0 1,1-1,-1 0,0 0,0 1,0-1,0 0,0 1,0-1,-1 1,1 0,0-1,0 1,0 0,0-1,-1 1,1 0,0 0,-1 0,1 0,0-1,-1 2,1 5,0-1,0 1,1 0,0-1,0 1,1-1,-1 0,1 0,1 0,-1 0,1 0,0-1,0 0,1 0,0 0,-1 0,2 0,-1-1,0 0,1 0,0-1,0 0,6 3,-3-4,-1 0,1 0,0-1,0-1,-1 1,1-2,0 1,0-1,0 0,-1-1,1 0,-1 0,1-1,-1 0,0 0,0-1,0 0,-1-1,1 0,-1 0,0 0,1-3,16-13,0-1,-2-1,-1-1,-1-1,8-14,-8 8,-2 0,-1-2,-1 0,-2-1,-2-1,-1 0,-1 0,-2-1,-2 0,-1-4,-3 24,1 3,-2 0,0 0,0 0,-1-1,0 1,-2 0,1 0,-4-10,5 22,0 1,0-1,0 0,0 0,0 0,0 0,0 0,-1 0,1 0,0 0,-1 0,1 1,0-1,-1 0,1 0,-1 0,0 1,1-1,-1 0,0 1,1-1,-1 0,0 1,1-1,-1 1,0-1,0 1,0 0,0-1,0 1,1 0,-1-1,0 1,0 0,0 0,0 0,0 0,0 0,0 0,0 0,0 0,0 0,0 1,0-1,1 0,-1 1,0-1,0 0,0 1,0-1,1 1,-1-1,0 1,0 0,1-1,-1 1,0 0,1-1,-1 1,0 0,-30 52,16-15,3 0,1 2,2-1,1 1,3 0,1 1,1 1,2-22,1 0,1 0,1 0,0 0,1-1,1 1,2-1,-1 0,2 0,1 0,0-1,1 0,1-1,0 0,2-1,3 4,-13-16,-3-3</inkml:trace>
  <inkml:trace contextRef="#ctx0" brushRef="#br0" timeOffset="1304.059">1355 304,'43'4,"38"3,16-1,-1-1,-5-2,-15-1,-14-1,-19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1,'38'9,"22"0,2-4</inkml:trace>
  <inkml:trace contextRef="#ctx0" brushRef="#br0" timeOffset="1994.773">277 57,'0'-4,"-4"-3,-8 1,-5 2,-5 0,-4 2,-2 1,-1 0,0 1,0 1,4-6,7 4,2 1,3-3,4-2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3,'8'-2,"-11"19,-11 23,-53 143,66-180,0 1,1-1,0 1,-1-1,1 1,1-1,-1 1,0-1,1 0,0 1,0-1,0 0,0 1,0-1,1 0,-1 0,1 0,0 0,0 0,0 0,0-1,0 1,1-1,-1 1,1-1,0 0,0 0,0 0,-1 0,2-1,-1 1,0-1,0 0,0 0,1 0,-1 0,1 0,-1-1,0 0,3 1,-1 0,0 1,0-1,0 1,1-1,-1-1,0 1,1-1,-1 0,0 0,1-1,-1 1,0-1,0 0,1-1,-1 1,0-1,0 0,-1 0,1-1,0 1,-1-1,1 0,-1 0,0-1,0 1,1-3,3-12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0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1 263,'205'-189,"-200"184,1-2,0 0,1 1,-1 0,1 0,0 0,1 1,0-1,-1 2,2-1,-1 1,0 1,1 0,-7 2,0 1,0 0,0 1,1-1,-1 0,0 0,0 1,0 0,0-1,0 1,0 0,0 0,0 0,0 0,-1 0,1 0,0 1,0-1,-1 0,1 1,-1 0,0-1,1 1,-1 0,0 0,0-1,0 1,0 0,0 0,-1 0,1 0,0 0,-1 1,0-1,10 74,-10-71,-1 1,1-1,0 1,1-1,-1 1,1-1,0 0,0 1,1-1,0 0,0 0,0 1,0-2,1 1,0 0,0 0,0-1,0 0,1 1,1-1,10 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170 523,'-17'13,"0"1,1 1,1 1,0 0,2 1,-1 0,2 1,1 1,-10 19,19-35,-1 1,1 0,0-1,1 1,-1 0,0 0,1 0,0 1,0-1,0 0,1 0,-1 1,1-1,0 0,0 1,1-1,-1 0,1 0,0 1,0-1,0 0,1 0,0 0,-1 0,1 0,0-1,1 1,-1-1,1 1,0-1,0 0,0 0,0 0,0 0,0 0,1-1,0 0,-1 1,1-1,0-1,0 1,0-1,0 1,0-1,4 0,0-1,0 0,0-1,0 0,0 0,0-1,0 0,0-1,-1 0,1 0,-1 0,0-1,0 0,0 0,0-1,-1 0,0 0,0-1,2-1,93-119,-96 118,18-25,-2 0,-1-1,-2-1,-1-1,-2 0,-1-2,-2 1,-2-1,3-26,-11 52,0 0,-1 0,-1 0,0-1,-1 1,0 0,0 0,-2 0,1 0,-2 0,1 1,-2-1,1 1,-1 0,-1 0,0 1,-1-1,0 1,-1 1,1-1,-2 1,1 1,-5-3,10 8,0 1,-1 1,1-1,0 0,-1 1,1 0,-1 0,0 0,1 0,-1 0,0 1,0 0,1 0,-1 0,0 0,0 0,1 1,-1-1,0 1,1 0,-1 0,1 1,-1-1,1 1,-1 0,1 0,0 0,0 0,0 0,0 1,0-1,1 1,-1 0,-1 2,-4 5,-1 1,2 1,0-1,0 1,1 1,0-1,1 1,1 0,0 1,-1 11,1-1,1 1,2 0,0 0,2 0,1 0,1 0,0 0,2-1,1 1,2-1,0-1,1 1,1-1,1-1,1 0,1-1,1 0,1-1,15 16,77 54,-102-87,0 0,0 0,1-1,-1 0,1 0,0 0,-1-1,1 0,0 0,0 0,0-1,0 0,0 0,0 0,0-1,-1 0,1 0,0-1,0 1,-1-1,1-1,0 0,16-9,-3 0</inkml:trace>
  <inkml:trace contextRef="#ctx0" brushRef="#br0" timeOffset="227.577">1073 325,'-28'53,"-16"22,-3 8,5-6,10-10,6-18,7-11,7-8,5-9</inkml:trace>
  <inkml:trace contextRef="#ctx0" brushRef="#br0" timeOffset="482.103">763 325,'14'39,"15"26,7 3,-3-6,-2-8,-2-14,0-8,-1-11,-5-3,-2-5,1 0,1-2,-3 2,0-1,-4-3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5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0,'0'10,"0"8,-5 5,-1 4,-5-3,0 0,-4-5,-3 0,1 1,-1-3,-3 1,-2 2,-3-3,5 1,4-3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6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144 870,'-2'3,"-16"21,1 0,1 2,0 0,3 1,0 0,1 1,2 0,1 1,1 0,0 9,8-35,-1-1,1 1,0 0,0-1,0 1,0 0,0 0,0-1,1 1,0 0,-1-1,1 1,0-1,0 1,1-1,-1 1,0-1,1 0,-1 0,1 0,0 0,0 0,0 0,0 0,0 0,0-1,0 1,1-1,-1 1,0-1,1 0,-1 0,1 0,0 0,-1-1,1 1,0-1,-1 0,1 1,0-1,-1 0,1-1,0 1,0 0,-1-1,1 1,-1-1,1 0,0 0,-1 0,2-1,12-9,-1 0,0 0,0-2,-1 0,-1 0,-1-1,1-1,-2 0,1-3,21-25,23-23,-3-2,-3-2,-3-3,-3-2,31-74,-67 128,0-1,-2 0,0 0,-1 0,-1-1,-2 0,0 1,-1-1,-2-17,1 37,0 1,-1 0,1-1,0 1,-1 0,0 0,1-1,-1 1,0 0,0 0,0 0,-1 0,1 0,0 0,-1 0,1 0,-1 1,0-1,1 1,-1-1,0 1,0-1,0 1,0 0,0 0,0 0,-1 0,1 0,0 1,0-1,-1 1,1-1,0 1,-1 0,1 0,-2 0,-3 1,1-1,-1 1,1 1,0-1,0 1,-1 0,1 1,0-1,1 1,-1 1,1-1,-1 1,0 0,-10 14,0 1,1 0,1 2,0-1,2 2,0 0,2 0,0 1,2 0,0 0,2 1,1 0,0 2,-2 1,2 0,1 1,1-1,1 1,1 0,2 0,1-1,2 7,-2-22,0 0,1 0,1 0,0-1,0 1,1-1,1 0,0-1,0 1,1-1,0 0,1-1,0 0,1 0,0-1,0 0,1 0,-1-1,9 4,-13-7,0-1,0 0,1-1,-1 1,1-1,-1 0,1-1,0 1,0-1,0 0,0 0,0-1,-1 0,1 0,0 0,0-1,0 0,0 0,0 0,0-1,-1 0,1 0,-1-1,1 1,-1-1,8-9</inkml:trace>
  <inkml:trace contextRef="#ctx0" brushRef="#br0" timeOffset="418.23">652 1095,'27'-6,"1"-1,-1-1,-1-2,0-1,0-1,-1-1,0-1,-1-1,-1-1,-1-1,0-1,-1-1,-1-1,-1-1,-1 0,0-2,-2 0,8-16,-13 18,0-1,-2 0,0 0,-1-1,-2-1,0 1,-2-1,1-19,-4 40,0 0,-1 0,0-1,0 1,0 0,0 0,0 0,-1 0,1 0,-1 0,0 0,0 0,0 0,0 0,-1 0,1 1,-1-1,1 0,-1 1,0-1,0 1,0 0,-1 0,1 0,0 0,-1 0,1 0,-1 0,0 1,0-1,0 1,1 0,-1 0,0 0,0 0,0 1,0-1,-1 1,1 0,0 0,0 0,0 0,0 0,0 1,0-1,-2 1,-10 10,0-1,2 2,-1-1,1 2,1 0,0 1,1 0,1 0,0 1,1 1,0-1,1 2,1-1,1 1,0 0,1 0,1 1,3-15,-5 10,0 1,1 0,0 1,1-1,0 1,2-1,-1 1,2 0,0 0,1 0,0 1,1-1,1 0,1-1,0 1,1 0,0-1,1 0,0 0,3 2,-1-6,0 0,1 0,0-1,1 0,0 0,1-1,0 0,0-1,0 0,2 0,13 4</inkml:trace>
  <inkml:trace contextRef="#ctx0" brushRef="#br0" timeOffset="865.898">1245 1095,'6'-7,"1"1,-1-1,1 2,1-1,-1 1,1 0,0 0,0 1,1 0,-1 0,1 1,0 0,0 1,8-2,-16 4,0-1,0 1,0 0,0 0,0 0,-1-1,1 1,0 0,0 0,0 0,0 1,0-1,0 0,0 0,0 0,0 1,0-1,0 0,0 1,0-1,-1 1,1-1,0 1,0 0,-1-1,1 1,0 0,-1-1,1 1,0 0,-1 0,1-1,-1 1,1 0,-1 0,0 0,1 0,-1 0,0 0,0 0,0 0,0 0,1 0,-1 0,0 0,-1-1,1 1,0 0,0 0,0 0,0 0,-1 1,-27 43,3-20,17-17,-1 0,1 0,0 1,1 0,0 0,1 1,0 0,0 0,1 0,-4 10,9-18,-1-1,1 0,-1 1,1-1,0 1,0-1,-1 1,1-1,0 0,1 1,-1-1,0 1,0-1,0 1,1-1,-1 0,1 1,-1-1,1 0,0 1,-1-1,1 0,0 0,0 1,0-1,0 0,0 0,0 0,0 0,0 0,0-1,1 1,-1 0,0 0,1-1,-1 1,0-1,1 1,-1-1,0 0,1 1,-1-1,1 0,-1 0,1 0,65-17,-13-29,-42 31</inkml:trace>
  <inkml:trace contextRef="#ctx0" brushRef="#br0" timeOffset="1478.248">962 164,'1'-1,"-1"0,1 0,0 0,-1 0,1 0,0 0,0 0,0 0,0 1,0-1,0 0,0 0,0 1,0-1,0 1,0-1,0 1,0 0,0-1,0 1,1 0,-1 0,0-1,0 1,0 0,1 0,-1 0,0 1,0-1,0 0,1 0,-1 1,0-1,0 1,0-1,0 1,0-1,0 1,0-1,0 1,0 0,0 0,0 0,8 0,276 35,-285-36,-1-1,0 1,1-1,-1 1,1-1,-1 0,0 1,1-1,0 0,-1 1,1-1,-1 0,1 0,0 1,-1-1,1 0,0 0,0 0,0 1,-1-1,1 0,0 0,0 0,0 1,0-1,1 0,-1 0,0 0,0 0,0 1,1-1,-1 0,0 0,1 1,-1-1,1 0,-1 0,1 1,-1-1,1 1,-1-1,1 0,-1 1,1-1,0 1,0-1,-1 1,1 0,0-1,0 1,-1 0,1-1,0 1,0 0,0 0,-1 0,1 0,0 0,0 0,0 0,0 0,-131-109,110 84,3 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2,'4'5,"8"2,5-1,5-1,4-2,2 0,1-2,0-1,0 0,-4-5,-3-2,1 1,0 1,2 1,1 2,1 0,-4 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0,'43'10,"19"2,0 0</inkml:trace>
  <inkml:trace contextRef="#ctx0" brushRef="#br0" timeOffset="14171.649">338 0,'-4'0,"-8"0,-5 0,-5 0,-4 0,-1 0,-2 0,-1 0,1 0,0 0,5 5,1 1,6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0 209,'110'-181,"-109"179,0 0,0 0,0 0,1 1,-1-1,1 1,-1-1,1 1,-1-1,1 1,0 0,0 0,0 0,0 0,-1 0,1 0,0 0,1 1,-1-1,0 1,0-1,0 1,0 0,0 0,0 0,0 0,1 0,-1 1,0-1,0 0,0 1,0 0,0-1,0 1,0 0,0 0,0 0,-1 0,1 1,0-1,0 0,-1 1,2 1,5 6,-1 0,-1 0,1 1,-1 0,-1 0,0 1,0 0,-1 0,-1 0,0 0,0 0,-1 1,27 191,-28-161,0 11,-1 0,-3 1,-9 44,6-62,5-23,1-1,-2 1,0-1,0 0,-1 1,-1-1,0 0,-1-1,0 1,0-1,-1 0,-1 0,0-1,-1 0,0 0,0-1,-1 1,0-2,0 0,-8 5,16-12,0 0,-1 0,1-1,-1 1,1-1,-1 1,0-1,1 1,-1-1,0 0,1 0,-1 0,0 0,1 0,-1 0,0 0,1-1,-1 1,1 0,-1-1,1 0,-1 1,0-1,1 0,0 0,-1 1,1-1,0 0,-1-1,1 1,0 0,0 0,0 0,0-1,0 1,0 0,0-1,0 1,1-1,-1 1,1-1,-1 0,1 1,-1-1,1 1,0-1,0 0,0 0,0-85,74-117,-7 36,-57 144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0 220,'1'1,"1"0,-1-1,1 1,-1-1,1 1,0-1,-1 0,1 0,-1 0,1 0,0 0,-1 0,1 0,-1 0,1-1,-1 1,1 0,0-1,-1 0,0 1,1-1,-1 0,1 0,-1 1,0-1,0 0,1 0,-1-1,0 1,14-11,0 0,-1-2,0 1,-2-2,1 0,-2 0,7-11,36-45,-54 70,0 0,0 0,1 0,-1 0,1 1,-1-1,0 0,1 0,-1 0,1 0,0 1,-1-1,1 0,0 1,-1-1,1 0,0 1,0-1,0 1,-1-1,1 1,0 0,0-1,0 1,0 0,0-1,0 1,0 0,0 0,0 0,0 0,0 0,0 0,0 0,0 0,-1 0,1 1,0-1,0 0,0 1,0-1,0 1,0-1,0 1,-1-1,1 1,0-1,0 1,-1 0,1-1,0 1,-1 0,1 0,-1-1,1 1,-1 0,1 0,-1 0,0 0,1 0,-1 0,0-1,0 1,0 0,1 1,46 237,-23-207,-10-22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8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227 650,'-4'-3,"-1"1,0 0,0 0,-1 0,1 1,0-1,0 1,-1 1,1-1,-1 1,1 0,-1 0,1 0,0 1,-1 0,1 0,0 0,-1 1,1-1,0 1,0 1,0-1,1 1,-1 0,1 0,-1 0,1 0,0 1,0 0,0 0,1 0,-4 4,1 0,-1 0,1 1,0-1,1 1,0 0,0 1,1-1,0 1,1 0,0 0,0 0,1 0,1 0,0 1,0-1,1 0,0 1,1-1,0 0,0 1,1-1,1 0,0 1,-2-8,1-1,-1 1,1-1,0 1,0-1,0 1,0-1,0 0,1 0,-1 0,0 0,1 0,0-1,-1 1,1-1,0 0,0 0,0 0,0 0,0 0,0 0,0-1,0 0,0 1,0-1,0 0,0-1,0 1,0 0,0-1,0 0,0 0,0 1,0-2,3 0,4-2,0 0,-1-1,1 0,-1-1,0 0,0 0,-1-1,0 0,7-7,97-162,-83 122,-8 17,-2-1,-1 0,-2-2,-1 0,-2 0,-2-1,-2-1,-2 0,-2 0,0-9,-5 49,-9-124,8 122,0 0,0 0,0 0,0 0,-1 0,0 1,1-1,-1 0,-1 1,1 0,0-1,-1 1,0 0,1 0,-1 0,-1 1,1-1,0 1,-1-1,1 1,-1 0,1 1,-1-1,0 0,0 1,0 0,0 0,0 0,0 1,-1 0,0 0,0 0,-1 1,1 0,0 0,1 0,-1 1,0 0,0 0,1 0,-1 0,1 1,-1 0,1 0,0 0,0 0,0 0,1 1,-1 0,1 0,0 0,-1 1,-54 102,43-65,2 0,1 0,3 1,1 0,2 1,3 0,1 0,2 0,2 0,2 4,-2-31,0 1,1-1,0 1,2-1,0 0,1-1,0 0,2 1,0-2,0 1,2-1,0-1,0 0,2 0,-1-1,2-1,0 0,0 0,1-1,0-1,1 0,5 1,-19-10,0-1,0 0,0 1,0-1,0 1,0-1,1 0,-1 0,0 0,0 0,0 0,0 0,0 0,1 0,-1 0,0 0,0-1,0 1,0 0,0-1,0 1,0-1,0 1,0-1,0 0,0 1,0-1,0 0,0 0,-1 1,1-1,0 0,0 0,-1 0,1 0,-1 0,1 0,-1 0,1 0,-1-1,5-14</inkml:trace>
  <inkml:trace contextRef="#ctx0" brushRef="#br0" timeOffset="750.6">651 538,'-12'32,"2"0,2 1,0 0,3 1,-2 28,20 44,-12-103,0 0,0 0,0-1,0 1,1 0,-1-1,1 1,-1-1,1 0,0 1,0-1,0 0,0 0,0 0,1-1,-1 1,1 0,-1-1,1 0,-1 1,1-1,0 0,0 0,0-1,-1 1,1 0,0-1,0 0,0 0,0 0,0 0,0 0,0 0,1-1,7-4,0 0,0-1,-1 0,0 0,0-1,0-1,-1 0,0 0,-1 0,0-1,0-1,-1 1,0-1,4-7,0 2,113-191,-124 207,0-1,1 0,-1 1,0-1,0 1,0-1,1 0,-1 1,0-1,1 1,-1-1,0 0,1 1,-1-1,0 0,1 0,-1 1,0-1,1 0,-1 0,1 0,-1 1,1-1,-1 0,0 0,1 0,-1 0,1 0,-1 0,1 0,-1 0,1 0,-1 0,1 0,-1 0,1 0,-1 0,0-1,1 1,-1 0,1 0,-1 0,0-1,1 1,-1 0,1-1,-1 1,0 0,1 0,-1-1,0 1,0-1,1 1,-1 0,0-1,0 1,0-1,1 1,-1-1,0 1,0 0,0-1,0 1,0-1,0 1,0-1,0 1,0-1,0 1,3 37,-3-33,8 265,0-218,-2 0,-2 0,-2 1,-5 46,-1-71,0 0,-2 0,-1-1,-2 0,0 0,-1-1,-2 0,-13 21,24-43,0 0,0 0,-1-1,1 1,-1 0,1-1,-1 1,0-1,0 0,0 0,0 0,0 0,0 0,-1 0,1 0,-1-1,1 1,-1-1,0 0,1 1,-1-1,0-1,0 1,0 0,0-1,0 1,0-1,0 0,0 0,0 0,0 0,0-1,1 1,-1-1,0 0,0 0,0 0,0 0,1 0,-1-1,0 1,1-1,0 0,-1 1,1-1,0 0,-1-1,0-5,0-1,0 0,1 0,0 0,0 0,1 0,1 0,-1 0,1 0,1-1,0 1,0 0,1 0,0 0,0 0,1 1,0-1,1 1,0-1,0 1,1 0,0 0,0 1,1 0,0 0,0 0,0 1,1-1,7-3,19-17,1 2,1 2,2 1,0 2,1 1,1 2,39-11,-54 19</inkml:trace>
  <inkml:trace contextRef="#ctx0" brushRef="#br0" timeOffset="12268.17">1667 960,'1'31,"0"-22,0 0,0 1,-1-1,0 0,-1 0,0 0,0 1,-1-1,0 0,0 0,-1-1,-1 1,1 0,-1-1,-1 0,0 0,0 0,0-1,-4 4,-208 143,198-140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43.1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996 262,'-18'-21,"0"0,-1 2,-1 0,-1 1,0 1,-2 1,0 1,0 1,-18-7,21 15,0 1,0 0,-1 2,0 0,0 2,0 0,1 1,-1 1,-9 2,-38 0,47-3,-1 0,0 2,0 0,1 1,0 1,-1 2,2 0,-1 1,1 1,0 0,-2 3,6-2,0 0,1 1,0 1,1 0,0 1,1 1,0 0,1 1,0 0,1 0,1 2,0-1,1 1,1 1,1-1,0 1,1 1,1-1,0 1,2 0,0 0,0 6,3-22,-3 26,2 1,0-1,2 1,1-1,2 1,0-1,2 0,1-1,1 1,2-1,6 13,-7-23,1 0,1-1,0 0,1-1,0 0,2-1,-1 0,2-1,0 0,0-2,1 0,1 0,0-2,0 0,1-1,0 0,0-2,0 0,1-1,0-1,3 0,249-6,-244-3,1 0,-2-2,1-1,-1-2,0 0,-1-1,0-2,-1 0,-1-2,0-1,-1 0,10-12,-16 17,0-2,-1 0,-1-1,0 0,-1-1,-1-1,0 0,-1 0,-1-1,0-1,-2 1,0-2,0 1,-2-1,-1 0,0 0,-1-1,-1 0,-1 1,-1-1,0 0,-2 0,0 0,-1 1,-1-1,-1 0,-1 1,-1 0,0 0,-2 0,-5-4,-1 1,-1 0,-1 1,-1 1,0 1,-2 0,0 1,-1 1,-1 1,-1 1,0 1,0 1,-2 0,1 2,-2 1,1 1,-26-6,-8 0,-1 3,1 3,-2 1,1 4,-1 2,1 3,-26 4,12 3,14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44.4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2015 585,'-23'-54,"-2"2,-2 0,-33-45,42 71,-1 1,-1 1,-1 1,-1 1,-1 1,-1 1,-1 1,0 1,-2 1,0 1,-1 1,0 2,-1 1,0 1,-1 2,-12-2,-1 2,1 1,-1 3,0 1,0 2,0 3,-1 1,1 2,1 1,-1 3,1 2,-26 9,22-5,1 1,0 3,1 2,1 1,1 3,1 1,2 2,0 1,2 3,1 1,1 1,2 2,2 1,-25 38,42-53,1 2,1-1,1 1,1 1,0 0,2 0,2 1,0 0,1 0,1 1,2-1,0 1,2 0,1-1,1 1,1-1,1 1,1-1,2 0,0-1,2 1,10 21,-4-21,1 1,1-2,1 0,1-1,0-1,2-1,1-1,1-1,0-1,2 0,-1-2,2-1,0-1,1-2,1 0,0-2,0-1,0-1,1-1,1-2,27 2,7-6,0-3,0-3,0-2,-1-3,0-3,-1-3,-1-2,0-3,-2-3,0-2,-5 3,-2-2,0-3,-2-1,-1-3,-2-2,-1-1,-1-3,-3-2,-1-2,-2-1,0-5,-27 33,-2-2,0 1,-1-1,-1-1,0 0,-2 0,0 0,0-1,-2 0,-1 0,0 0,-1 0,-1-1,-1 1,-1 0,0 0,-2-1,0 1,-1 0,-1 1,-1-1,0 1,-1 0,-7-11,1 6,-1 0,-1 1,-1 1,0 0,-2 1,-1 1,0 0,-1 2,-1 0,0 1,-2 2,1 0,-2 1,0 2,0 0,-10-2,-21-5,0 2,-1 2,0 3,-1 2,0 3,-1 2,-5 3,-28 3,1 5,-1 3,2 5,0 3,1 4,1 4,-60 27,110-39,0 2,1 1,0 2,2 1,0 1,1 2,2 2,0 1,2 1,1 2,1 0,1 2,2 1,-1 4,-7 21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30,'29'0,"19"-5,6-1,-2 0,-4 1,-5 2,-6 1,-4 0,-8 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26,'48'0,"21"0,3 0,-11-5,-10-1,-10 0,-6 1,-10 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48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294 752,'-16'2,"0"1,0 0,0 1,1 1,0 0,0 1,0 1,0 1,1 0,0 0,1 2,0-1,0 2,1 0,1 0,0 1,0 0,1 1,-2 4,9-10,0 0,0 0,0 0,1 1,0-1,1 1,-1 0,2-1,-1 1,1 0,0 0,0-1,1 1,0 0,1-1,0 1,0-1,0 1,1-1,0 0,0 0,1 0,0-1,0 1,1-1,0 0,0 0,0 0,1-1,-1 0,1 0,1 0,-1-1,1 0,-1 0,1-1,0 1,0-2,1 1,-1-1,1 0,3 0,-1-1,0 0,0-1,0-1,0 1,0-2,0 1,-1-1,1-1,-1 0,1 0,-1-1,0 0,0-1,-1 1,1-2,-1 1,0-1,-1-1,1 1,-1-1,5-7,23-21,-2-1,-1-1,-2-2,-1-1,-3-1,-1-2,-2 0,-2-2,9-28,-18 41,-2 0,0 0,-3-1,0 0,-2 0,-2-1,-1 1,-1-1,-2 0,-1 1,-2-1,-2-4,5 32,0 0,-1 0,1 1,-1-1,0 0,-1 1,0-1,1 1,-1-1,-1 1,1 0,-1 1,0-1,0 1,-1-1,1 1,-1 0,0 1,0-1,0 1,0 0,-1 0,1 1,-1 0,0 0,1 0,-1 0,0 1,0 0,0 0,0 1,0 0,0 0,-1 0,1 1,0 0,0 0,0 0,1 1,-4 1,-5 7,1 1,0 1,0 0,1 1,0 0,2 1,-1 0,2 0,0 1,0 1,2-1,0 2,1-1,0 0,1 1,1 0,1 1,0-1,1 0,1 14,-4-1,2 1,0-1,2 1,2 0,0-1,2 1,2-1,0 0,2 0,2 0,0-1,2 0,1-1,1 0,8 10,-4-12,2 0,0-2,1 0,1-1,2-2,0 0,15 10,-26-25</inkml:trace>
  <inkml:trace contextRef="#ctx0" brushRef="#br0" timeOffset="830.96">802 1119,'47'-34,"-1"-1,-2-2,-1-3,-2-1,-2-2,-2-1,-2-2,7-16,-30 36,-1-1,-2 0,-1 0,-1-1,-1 0,-2 0,0 0,-2-1,-1 1,-2-1,0 0,-2 1,-5-21,8 46,0 0,1 1,-1-1,0 1,0-1,-1 0,1 1,0-1,-1 1,0-1,1 1,-1-1,0 1,0 0,-1-1,1 1,0 0,-1 0,1 0,-1 0,0 0,0 0,1 0,-1 0,0 1,-1-1,1 1,0 0,0-1,-1 1,1 0,-1 0,1 1,-1-1,1 0,-1 1,1-1,-1 1,1 0,-1 0,0 0,1 0,-1 1,1-1,-3 1,-10 11,1 0,0 0,0 1,2 1,-1 1,2-1,0 2,1 0,0 0,2 0,0 1,0 1,2-1,0 1,1 0,1 1,0-1,2 1,-1 16,-1-13,2 1,0 0,1 0,1 0,1 0,1 0,1-1,1 1,1-1,1 1,1-1,1-1,1 0,1 0,4 6,-1-8,0-1,2 0,0-1,0 0,2-2,0 0,1-1,0 0,20 10,-21-17,-4-6</inkml:trace>
  <inkml:trace contextRef="#ctx0" brushRef="#br0" timeOffset="2078.63">1423 977,'10'-9,"1"1,1 0,0 1,0 0,0 1,0 0,1 1,0 0,8-1,-20 5,0 0,0 0,1 0,-1 1,0-1,1 0,-1 1,0-1,1 1,-1-1,1 1,-1 0,1 0,-1-1,1 1,-1 0,1 0,-1 1,1-1,-1 0,1 0,-1 1,1-1,-1 1,0-1,1 1,-1 0,0-1,1 1,-1 0,0 0,0 0,0 0,0 0,1 0,-2 0,1 0,0 1,0-1,0 0,0 1,-1-1,1 0,-1 1,1-1,-1 1,0-1,1 1,-1-1,0 1,0-1,0 1,0-1,0 1,0-1,-1 1,1-1,0 0,-1 1,1-1,-1 1,1-1,-1 0,0 1,-10 18,8-17,0 1,0-1,1 1,0 0,0 0,0 0,0 0,0 0,1 1,-1-1,1 0,1 1,-1-1,0 1,1-1,0 1,0-1,1 1,-1-1,1 1,0-1,0 1,0-1,1 0,-1 1,1-1,0 0,0 0,34 32,-32-34,-1 0,1 0,-1 1,0-1,0 1,0 0,0 0,-1 0,1 0,-1 0,1 0,-1 1,0-1,0 1,-1 0,1-1,-1 1,0 0,0 0,0 0,-1 0,1 0,-1 0,0 0,0 3,-3-2,-1 0,0 0,0-1,0 0,0 1,-1-1,1-1,-1 1,0-1,0 0,-1 0,1 0,-1-1,1 1,-1-1,0-1,1 1,-1-1,-6 0,6 0,1 0,-1-1,0 0,0 0,0-1,0 0,0 0,0 0,0-1,1 0,-1 0,1 0,-1-1,1 1,0-1,0-1,-4-2,-6-4</inkml:trace>
  <inkml:trace contextRef="#ctx0" brushRef="#br0" timeOffset="3264.922">859 102,'225'-17,"-204"13,-1 1,1 0,0 1,0 2,0 0,0 1,0 1,-1 1,10 3,55 10,-85-17,1 1,-1-1,1 1,-1-1,0 0,1 1,-1-1,1 0,-1 0,0 1,0-1,0 0,1 0,-1 1,0-1,0 0,0 0,0 1,0-1,0 0,0 0,-1 0,1 1,0-1,0 0,0 1,-1-1,1 0,0 0,-1 1,1-1,-1 0,1 1,-1-1,1 1,-1-1,1 1,-1-1,0 1,1-1,-1 1,0 0,1-1,-1 1,0 0,0-1,1 1,-1 0,0 0,0 0,1 0,-1 0,0 0,0 0,1 0,-1 0,0 0,-1-1,-85-57,64 47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458 200,'56'-23,"-2"-3,-2-2,0-3,1-3,-1-23,-50 56,-1 1,0 0,1 0,-1 0,0 1,1-1,-1 0,0 0,1 1,-1-1,0 1,0-1,1 1,-1-1,0 1,0 0,0 0,0 0,0-1,0 1,0 0,0 0,0 0,-1 0,1 1,0-1,-1 0,1 0,0 0,-1 1,0-1,1 0,-1 0,0 1,1-1,-1 0,0 1,0-1,0 0,0 1,0-1,-1 0,1 1,0-1,-1 0,1 0,-1 1,3 7,50 185,-44-175</inkml:trace>
  <inkml:trace contextRef="#ctx0" brushRef="#br0" timeOffset="-463.139">685 398,'-96'226,"94"-223,1 0,-1 0,1 0,0 0,0 0,0 0,0 0,1 0,-1 1,1-1,0 0,0 1,0-1,0 0,0 0,1 1,0-1,0 0,0 0,0 0,0 0,0 0,1 0,-1 0,1 0,0 0,0-1,0 1,0-1,1 1,-1-1,1 0,-1 0,1 0,0 0,0-1,-1 1,1-1,1 1,-1-1,3 1,0 0,1 0,-1 0,1-1,0 0,-1-1,1 1,0-1,-1 0,1-1,0 0,-1 0,1 0,-1-1,1 0,-1 0,0-1,0 1,0-1,0-1,0 1,0-1,-1 0,0 0,1-1,1-13</inkml:trace>
  <inkml:trace contextRef="#ctx0" brushRef="#br0" timeOffset="2170.458">1474 539,'-7'-6,"0"0,-1 1,1 1,-1-1,0 1,-1 0,1 1,-1 0,1 0,-1 1,0 0,0 1,0 0,0 0,0 1,0 0,0 0,0 1,0 0,0 1,1 0,-1 1,-4 1,2 0,1 0,-1 1,1 0,0 1,1 0,0 0,0 1,0 0,0 1,1 0,1 0,-1 1,1 0,1 0,0 0,0 1,0 1,3-5,-1 1,1-1,0 1,0 0,0 0,1 0,1 1,-1-1,1 0,0 1,1-1,0 0,0 1,0-1,1 1,0-1,1 0,-1 1,1-1,1 0,-1 0,1 0,1-1,-1 1,1-1,0 0,1 0,-1 0,1 0,0-1,1 0,0 1,-2-3,1 0,-1-1,1 1,0-1,0 0,0 0,0 0,0-1,0 0,1 0,-1 0,0-1,1 0,-1 0,0 0,1 0,-1-1,0 0,0 0,1-1,-1 1,0-1,0 0,-1 0,1-1,0 1,-1-1,1 0,-1-1,2-1,113-121,-104 103,-1-1,-2 0,0-1,-2-1,0 1,-2-1,-1-1,-1 0,-2 0,0-4,0 7,-2 0,-1 0,-1 0,0 0,-2 0,-1 0,-1 0,-1 1,-1 0,-1 0,-6-11,11 30,0 0,-1 0,1 0,-1 1,0-1,0 1,0 0,-1-1,1 2,-1-1,0 0,0 1,0-1,0 1,0 0,-1 1,1-1,0 1,-1 0,1 0,-1 0,1 0,-1 1,0 0,1 0,-1 0,0 0,1 1,-1 0,1 0,-1 0,1 0,0 1,-1 0,1 0,0 0,0 0,0 1,0 0,1-1,-1 1,1 1,0-1,0 0,-1 2,-2 4,1 1,0 1,0-1,1 1,1-1,0 1,0 0,1 1,0-1,1 0,1 0,0 1,0-1,1 0,0 1,1 2,56 177,-44-154,8 13,1 0,3-2,2 0,34 43,-50-72,-4-2</inkml:trace>
  <inkml:trace contextRef="#ctx0" brushRef="#br0" timeOffset="3554.894">2010 313,'-43'117,"4"-27,-4-2,-3-2,-30 37,33-77,33-44</inkml:trace>
  <inkml:trace contextRef="#ctx0" brushRef="#br0" timeOffset="4038.989">1700 341,'86'87,"-47"-52,-1 2,-2 1,26 38,-28-35,100 117,-121-142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4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70,'33'0,"-1"2,1-2,-1-2,0-1,1-1,-2-2,27-8,99-28,-155 42,-1 0,1-1,-1 1,0 0,1 0,-1 0,1 0,-1 0,0 0,1 1,-1-1,1 0,-1 1,0-1,1 1,-1-1,0 1,0 0,1-1,-1 1,0 0,0 0,0 0,0 0,0 0,0 0,0 0,0 0,-1 0,1 1,0-1,-1 0,1 0,0 1,-1-1,0 0,1 1,-1-1,0 1,0-1,0 0,0 1,0-1,0 1,0-1,0 1,0-1,-1 0,0 2,-14 74,14-76,-86 220,-59 157,111-276,33-102,2-11</inkml:trace>
  <inkml:trace contextRef="#ctx0" brushRef="#br0" timeOffset="302.504">57 465,'24'0,"12"0,6 0,0 0,-3 5,-2 1,-3 0,-3 4,-2-1,-5 0</inkml:trace>
  <inkml:trace contextRef="#ctx0" brushRef="#br0" timeOffset="571.124">706 634,'-5'29,"4"9,1-6,6-9,2-8</inkml:trace>
  <inkml:trace contextRef="#ctx0" brushRef="#br0" timeOffset="1052.321">904 211,'35'-28,"-19"14,0 1,1 1,1 0,0 1,0 1,1 0,0 2,0 0,9-1,-25 8,0 1,1-1,-1 1,0 0,0 0,1 0,-1 0,0 1,0-1,1 1,-1 0,0 0,0 0,0 0,0 1,0-1,0 1,0 0,-1 0,1 0,-1 0,1 0,-1 0,0 1,0-1,0 1,0 0,0-1,0 1,-1 0,0 0,1 0,-1 0,0 0,0 1,-1-1,1 0,-1 0,0 1,1-1,-1 0,-1 0,1 1,0-1,-1 0,0 0,0 1,0-1,0 1,-6 18,0-1,-1 0,-2 0,0-1,-1 0,0-1,-9 9,11-13,-104 161,110-171,0 0,0 0,1 0,-1 0,1 0,1 1,-1-1,1 1,-1-1,2 1,-1-1,1 1,0 0,0-1,0 1,1 0,0-1,0 1,0-1,1 1,-1-1,1 1,1-1,-1 0,1 0,0 0,0-1,0 1,1-1,0 1,0-1,0 0,0 0,0-1,1 0,0 1,0-1,0-1,0 1,0-1,0 0,1 0,-1 0,1-1,3 1,3-2,-1-1,0 0,0 0,0-1,-1-1,1 0,0 0,-1-1,0 0,0-1,0 0,8-6,7-3</inkml:trace>
  <inkml:trace contextRef="#ctx0" brushRef="#br0" timeOffset="1318.059">1694 606,'-19'28,"-7"16,-3-2,3-1,6-9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274 430,'-1'-10,"-1"0,1 0,-1 1,-1-1,0 1,0 0,-1 0,0 0,-1 0,1 1,-2 0,1 0,-1 0,-1 0,1 1,-1 0,0 1,-1-1,1 1,-10-4,16 8,-1 0,0 1,1-1,-1 1,0 0,0 0,0 0,0 0,0 0,-1 0,1 0,0 1,0-1,0 1,-1-1,1 1,0 0,-1 0,1 0,0 0,-1 1,1-1,0 1,0-1,0 1,-1 0,1-1,0 1,0 0,0 1,0-1,0 0,0 1,1-1,-1 1,0-1,1 1,-1 0,1-1,0 1,-1 0,1 0,0 0,0 0,0 0,0 1,1-1,-1 0,1 0,-1 1,1-1,0 0,-4 177,7-99,9 61,108 361,-92-325,-17 61,-12-167,1-64,0 0,0 0,-1 0,0 0,0 0,-1 0,0-1,0 1,0 0,-1-1,0 0,0 0,-1 0,1 0,-2 0,1 0,0-1,-1 0,0 0,0 0,-1-1,1 0,-1 0,0 0,0-1,0 1,-1-1,1-1,-1 0,0 1,2-4,0 0,0 0,0-1,1 1,-1-1,1 0,-1 0,1-1,-1 0,1 1,0-1,0-1,1 1,-1 0,1-1,-1 0,1 0,0 0,1 0,-1 0,1-1,0 1,0-1,0 1,0-2,-8-12,-3-4,2 2</inkml:trace>
  <inkml:trace contextRef="#ctx0" brushRef="#br0" timeOffset="5767.263">414 1559,'-11'137,"7"-120,2-12,0 1,0 0,1-1,0 1,0 0,0 0,0 0,1 0,0 0,1 0,-1 0,1 0,0-1,0 1,1 0,0 0,0-1,1 3,1-7,0 1,1-1,-1 0,0-1,1 1,-1-1,0 1,1-1,-1 0,0-1,1 1,-1-1,0 0,0 0,1 0,-1-1,0 1,0-1,0 0,3-2,0 0,1 0,-1 1,1 1,0-1,0 1,0 1,0-1,0 1,0 1,0-1,1 2,4-1,3 1,-3-3</inkml:trace>
  <inkml:trace contextRef="#ctx0" brushRef="#br0" timeOffset="7804.969">499 91,'-1'0,"0"-1,0 1,0 0,1-1,-1 1,0 0,0-1,0 1,0 0,0 0,0 0,0 0,1 0,-1 0,0 0,0 0,0 0,0 0,0 1,0-1,0 0,1 0,-1 1,0-1,0 1,0-1,1 1,-1-1,0 1,0-1,1 1,-1 0,1-1,-1 1,1 0,-1 0,1 0,-1-1,1 1,-1 0,1 0,0 0,0 0,-1-1,1 2,-18 41,16-36,1 0,0 0,0 0,1 0,0 0,0 0,0-1,1 1,0 0,1 0,-1 0,1-1,0 1,1-1,0 1,0-1,0 0,1 0,0 0,0-1,0 1,1-1,0 0,0 0,0-1,0 0,1 0,0 0,0 0,0-1,0 0,0 0,1 0,3 0,-1-4,0 0,-1 0,1-1,-1 0,1 0,-1-1,0 0,0-1,0 0,0 0,-1-1,1 1,-1-2,-1 1,1-1,-1 0,0 0,0-1,0 0,-1 0,0 0,-1-1,0 1,0-1,0 0,-1 0,0-1,-1 1,0 0,0-1,-1 0,0 1,0-3,0 6,1 0,-1 1,0-1,0 0,-1 0,1 0,-1 1,0-1,0 0,-1 0,1 0,-1 0,0 1,-1-1,1 0,-1 1,0-1,0 1,0 0,-1-1,1 1,-1 0,0 1,0-1,-1 0,1 1,-1 0,1 0,-1 0,0 0,0 0,-1 0,-3 1,1 0,-1 0,1 1,-1-1,0 2,1-1,-1 1,0 0,0 1,1 0,-1 0,-7 2,-4 5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4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42,'-13'-14,"11"12,1 0,-1 0,1 0,-1 0,0 0,0 0,0 1,0-1,0 1,-1-1,1 1,0 0,-1 0,1 0,0 0,-1 0,1 1,-1-1,0 1,1-1,-1 1,1 0,-1 0,0 0,0 1,-15 2,0 2,1 0,0 1,0 0,1 2,0 0,-14 9,-3 0,17-8,1 0,0 0,0 1,1 1,1 1,0 0,0 0,1 1,-2 4,10-12,1-1,0 0,0 1,0 0,1 0,0 0,0 0,0 0,0 0,1 1,0-1,0 0,0 1,1-1,0 1,0-1,0 1,1-1,-1 0,1 1,1-1,-1 0,1 1,0-1,0 0,0 0,1-1,0 1,0 0,0-1,2 2,2 2,0 0,1-1,0 0,0 0,0-1,1 0,0 0,1-1,-1 0,1-1,0 0,0-1,0 0,0 0,0-1,1-1,-1 1,1-2,-1 1,1-2,0 1,-1-1,1-1,-1 0,0-1,0 1,0-2,0 0,0 0,-1 0,1-2,-1 1,0-1,0-1,8-11,-5 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1,'-59'59,"-63"167,113-208,-61 98,60-108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1,'5'14,"11"15,3 6,3 4,3-7,1-2,-3-3,-1 0,1-1,-4 1,-1-5,-2-1,0-4,-2 0,1 1,2-1,0-10,-5-5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1 188,'16'-3,"0"0,0-1,-1-1,1-1,-1 0,0-1,0-1,-1 0,0-1,-1 0,0-1,0-1,-1 0,6-8,17-49,-36 164,28 137,-15 16,-10-233,4 18,-2 0,-1 1,-2-1,-1 1,-2 0,-1-1,-2 1,4-29,-34 100,33-103,1 0,-1 0,1 0,-1 0,0 0,0-1,0 1,-1-1,1 1,-1-1,1 0,-1 0,0 0,0 0,0 0,0-1,0 1,0-1,0 0,-1 0,1 0,0 0,-1-1,1 1,-1-1,1 0,0 0,-1 0,1 0,-3-1,3 0,0 0,-1-1,1 1,0-1,-1 1,1-1,0 0,0 0,0-1,1 1,-1 0,0-1,1 0,0 1,0-1,0 0,0 0,0-1,0 1,1 0,-1 0,1-1,0 1,0-1,1 1,-1-1,1 0,-1 1,1-3,-1-3,1-1,0 1,1-1,0 1,0-1,1 1,0 0,1-1,0 1,3-7,26-41,2 1,3 1,34-38,-25 33,-29 36,-4 3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1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0 276,'106'-91,"38"-57,-143 147,30-31,-30 32,0 0,-1-1,1 1,0-1,-1 1,1 0,0 0,-1-1,1 1,0 0,0 0,-1 0,1 0,0 0,0 0,-1 0,1 0,0 0,0 0,-1 0,1 0,0 1,0-1,-1 0,1 1,0-1,-1 0,1 1,0-1,-1 1,1-1,-1 1,1-1,-1 1,1-1,-1 1,1 0,-1-1,1 1,-1 0,0-1,1 1,-1 0,0-1,0 1,0 0,0 0,1-1,-1 1,0 0,0 0,0-1,0 1,-1 0,1 0,14 96,-9-78,28 69,-22-76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1,'0'0,"-5"0,-1 4,-5 2,0 5,6 1,4-8,7-3,3-7,-5-3,-4 6,-1 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292 756,'-10'-2,"0"0,0 1,-1 0,1 1,0 0,-1 1,1 0,0 0,0 1,0 0,0 1,0 0,0 1,1 0,-1 0,1 1,0 1,1-1,-1 1,1 1,0-1,1 1,0 1,0 0,0 0,1 0,0 0,1 1,0 0,0 0,1 1,0-1,1 1,0 0,0 0,-1 10,3-14,0 0,0 0,1 0,0 0,0 0,0 0,1 0,0 0,0 0,1 0,-1-1,1 1,0 0,1-1,-1 1,1-1,0 0,1 0,-1 0,1 0,0-1,0 1,0-1,1 0,0 0,0-1,0 1,0-1,0 0,0-1,1 1,-1-1,5 1,3-3,0-1,-1-1,1 0,-1-1,0 0,0-1,0 0,0-1,-1 0,0-1,0 0,0-1,-1 0,0 0,0-2,-1 1,8-10,-10 13,16-16,0 0,-2-2,0 0,-1-1,-2-2,-1 0,0 0,-2-2,-2 0,2-4,-7 15,0 0,0 0,-2-1,0 0,-1 0,-1 0,0-1,-2 0,0 1,-1-1,-1 0,-1 0,0 1,-2-1,0 0,-1 1,-1 0,-1-1,4 14,-1-1,1 1,-1 1,-1-1,1 0,-1 1,0-1,0 1,0 0,0 1,-1-1,1 1,-1-1,0 1,0 1,0-1,-1 1,1 0,0 0,-1 1,0-1,1 1,-1 0,0 1,1-1,-1 1,0 0,0 1,1 0,-1-1,0 2,1-1,-1 1,1 0,-1 0,1 0,0 1,0 0,0 0,-2 1,-3 7,1 1,0-1,0 2,1-1,1 1,0 0,1 1,0-1,1 1,1 1,0-1,1 0,0 1,1 0,1 0,1-1,0 1,0 0,2 0,0 0,0-1,2 1,-1-1,2 0,0 0,1 0,5 10,8 5,0-1,2 0,1-1,1-2,1 0,1-2,27 20,-33-30</inkml:trace>
  <inkml:trace contextRef="#ctx0" brushRef="#br0" timeOffset="516.04">603 1095,'31'-15,"-1"-2,0-2,-1 0,-1-2,-1-1,-1-1,0-2,-2 0,-2-2,0 0,-1-1,-2-1,-1-1,-1-1,2-10,-14 27,0 3,0 0,-1-1,-1 0,1 1,-2-1,0 0,0-1,-1 1,0 0,-1 0,-1 0,0-1,-1 1,0 0,-2-7,2 16,0 0,-1 0,1 0,0 1,-1-1,0 1,1-1,-1 1,0 0,0 0,0 0,-1 1,1-1,0 1,-1-1,1 1,-1 0,1 1,-1-1,1 1,-1-1,1 1,-1 0,0 0,1 1,-1-1,1 1,-1 0,0-1,1 2,0-1,-1 0,1 1,0-1,0 1,0 0,0 0,0 0,0 1,0-1,1 1,-3 2,-5 9,0-1,1 2,1 0,0 0,1 0,1 1,0 0,1 0,1 0,1 1,0-1,1 1,0 0,2 0,0 0,2 13,0-12,0-1,1 0,1 0,1 0,0-1,1 1,1-1,1-1,0 1,1-1,0-1,1 1,1-2,0 1,1-2,1 0,0 0,5 3,1-2</inkml:trace>
  <inkml:trace contextRef="#ctx0" brushRef="#br0" timeOffset="848.42">1280 813,'-24'23,"-8"14,1 5,6 0,13-7,7-5,11-8,7-7,8-6,5-5,2-3,1-1,-3-6,-7-2</inkml:trace>
  <inkml:trace contextRef="#ctx0" brushRef="#br0" timeOffset="1094.462">1421 897,'-15'34,"-4"20,1 6,-1-7,2-8,4-7,5-4,3-5,2-6</inkml:trace>
  <inkml:trace contextRef="#ctx0" brushRef="#br0" timeOffset="3278.398">884 192,'-13'-17,"41"17,-9 4,0-1,0 0,0-1,0-1,0-1,0-1,1 0,-1-2,-1 0,4-2,80-13,-101 18,-1-1,1 0,-1 0,1 0,-1 0,1 0,-1 0,0 0,1 0,-1 0,0 0,0-1,0 1,0 0,0 0,0 0,0 0,0 0,-1 0,1 0,0 0,-1 0,1 0,0 0,-1 0,1 0,-1 0,0 0,1 0,-1 0,0 1,1-1,-1 0,0 0,0 1,0-1,0 0,0 1,0-1,0 1,0-1,-4-4,-80-84,62 65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0 221,'38'-13,"0"1,0 2,1 2,1 1,-1 2,1 2,30 2,-44-3,-34-12,-174-86,181 102,0 0,0-1,0 1,0-1,0 1,0-1,0 0,0 1,0-1,0 0,0 0,0 0,0 0,1 0,-1 0,0 0,1 0,-1 0,1 0,-1 0,1 0,0 0,-1 0,1 0,0-1,0 1,0 0,-1 0,1 0,1 0,-1-1,0 1,0 0,1-1,6-5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0,'29'5,"24"-3,7-3,-1 0,-6 0,-7-1,-12 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261 506,'-21'9,"1"1,1 1,0 1,0 0,1 1,1 1,0 1,1 1,1 0,0 1,1 0,1 1,1 1,0 0,10-16,1 0,-1 0,0 0,1 1,0-1,0 0,0 1,0-1,1 1,-1-1,1 1,0-1,0 1,0-1,1 1,-1-1,1 1,0-1,-1 1,2-1,-1 0,0 0,1 1,-1-1,1 0,0 0,0 0,0-1,1 1,-1 0,1-1,-1 0,1 1,0-1,0 0,0 0,0-1,0 1,0-1,0 1,1-1,-1 0,0 0,1-1,-1 1,1-1,-1 1,3-1,8-3,0 0,-1-1,0 0,0-1,0-1,-1 0,0 0,0-2,0 1,-1-1,0-1,-1 0,0-1,0 0,6-9,11-12,-2-1,-2-1,-1-2,-1 0,-2-1,-2-1,-1-1,-2 0,-2-1,-1 0,-2-1,-2 0,-1-3,-4 29,0 0,-1 0,-1-1,0 1,0-1,-2 1,0 0,0-1,-1 1,-1 0,-1 1,-1-3,5 14,0 0,0 0,0 0,0 0,0 1,-1-1,1 0,-1 1,1-1,-1 1,1 0,-1-1,0 1,0 0,0 0,0 0,0 0,0 1,0-1,0 1,0-1,0 1,0-1,0 1,0 0,-1 0,1 0,0 0,0 1,0-1,0 0,0 1,0 0,0-1,0 1,0 0,0 0,0 0,0 0,0 0,1 1,-1-1,1 1,-1-1,1 1,-1-1,1 1,0 0,-1-1,1 1,0 0,0 0,0 0,-13 27,2 0,0 1,2 0,1 0,2 1,1 0,1 1,1-1,2 29,0-40,1 1,1 0,1 0,0 0,2-1,1 1,0-1,1 0,2 0,0 0,0-1,2 0,1 0,0-1,1-1,1 1,1-2,0 0,13 12,30 0,-31-22</inkml:trace>
  <inkml:trace contextRef="#ctx0" brushRef="#br0" timeOffset="440.18">741 760,'34'-15,"-1"-2,-1-1,0-2,-1 0,-2-3,0 0,-1-2,-2-1,0-1,-2-1,-1-1,-1-1,-2-1,-1-1,8-20,-17 29,-2 0,-1 0,0-1,-2 0,-1 0,-1 0,0-1,-2 1,-2-19,1 41,1 0,-1 0,0 0,0 1,0-1,0 0,0 0,-1 0,1 0,0 1,-1-1,0 0,1 0,-1 1,0-1,0 1,0-1,0 0,0 1,0-1,0 1,0 0,-1 0,1-1,0 1,-1 0,1 0,-1 0,0 0,1 0,-1 1,0-1,1 0,-1 1,0-1,0 1,0 0,1-1,-1 1,0 0,0 0,0 0,0 1,1-1,-1 0,0 1,0-1,1 1,-1-1,0 1,1 0,-1 0,0 0,-1 1,-14 13,0 2,1 0,1 0,0 2,2 0,0 0,1 1,-2 5,1 0,0 0,2 1,0 0,2 1,1 0,1 1,2 0,0 0,2 0,0 24,3-39,0 1,1-1,1 1,0-1,1 0,0 0,1 0,0 0,1-1,1 1,0-1,0-1,2 1,-1-1,1 0,1-1,0 0,0 0,1-1,0 0,0-1,1 0,8 4,-17-10,1 0,0 0,-1 0,1 0,0 0,0-1,0 1,0-1,0 0,0 0,0 0,0 0,1-1,-1 1,0-1,1 0,-1 0,0 0,0 0,1-1,-1 1,0-1,0 0,1 0,-1 0,0 0,0 0,0-1,0 1,-1-1,1 0,1-1,12-13</inkml:trace>
  <inkml:trace contextRef="#ctx0" brushRef="#br0" timeOffset="684.724">1418 648,'-5'34,"-1"15,-1 5,2-7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141 304,'-5'33,"10"529,-5-538</inkml:trace>
  <inkml:trace contextRef="#ctx0" brushRef="#br0" timeOffset="450.647">0 247,'37'-20,"2"1,0 2,0 2,1 2,1 1,0 2,1 2,35-2,-73 9,1 0,-1 0,0 1,0-1,0 1,0 0,0 0,1 1,-1-1,0 1,0 0,0 0,0 1,0-1,0 1,-1-1,1 1,0 1,-1-1,0 0,1 1,-1 0,0-1,0 1,0 1,-1-1,1 0,-1 1,0-1,0 1,0-1,0 1,-1 0,1 0,-1 0,0 0,0 0,0 0,-1 0,0 1,1 1,-5 10,1 0,-2 0,0 0,-1 0,-1-1,0 0,-1-1,-1 1,0-2,0 1,-11 9,-43 75,52-79,8-16,0 0,1 0,-1 1,0-1,1 1,0-1,0 1,0 0,0 0,1 0,-1 0,1 0,0 0,0 0,1 0,-1 1,1-1,0 0,0 0,0 1,1-1,0 0,-1 0,1 0,1 1,-1-1,1 0,-1-1,1 1,0 0,1 0,-1-1,0 1,1-1,1 1,21 9,-22-12,-1-1,1 0,-1 1,0-1,0 1,1 0,-1 0,0 0,0 0,0 0,0 0,0 1,0-1,0 1,0-1,0 1,-1 0,1-1,-1 1,1 0,-1 0,0 0,0 0,0 0,0 1,0-1,0 0,-1 0,1 1,-1-1,1 0,-1 1,0-1,0 1,0-1,0 0,-1 1,1-1,0 0,-1 1,0-1,1 0,-1 0,0 1,-1 0,-10 12,0 0,-2-1,1 0,-1-1,-1 0,-1-2,0 0,0 0,-14 5,2 2,-82 46,110-65,0 1,0 0,0 0,0-1,0 1,0 0,0 0,0 0,0-1,0 1,0 0,0 0,0-1,0 1,-1 0,1 0,0 0,0-1,0 1,0 0,0 0,0 0,-1 0,1-1,0 1,0 0,0 0,0 0,-1 0,1 0,0 0,21-19,24-16,-25 18</inkml:trace>
  <inkml:trace contextRef="#ctx0" brushRef="#br0" timeOffset="1050.031">791 670,'-7'23,"3"-14,0 1,0 0,1 0,1 0,0 1,0-1,1 1,1-1,-1 1,2-1,-1 1,1-1,1 1,0-1,1 0,1 3,-3-11,0 0,0 0,1-1,-1 1,1-1,0 1,-1-1,1 1,0-1,0 0,0 0,0 0,0 0,0 0,0 0,0 0,0-1,0 1,1-1,-1 0,0 1,0-1,1 0,-1 0,0-1,0 1,0 0,1-1,-1 1,0-1,0 0,0 0,0 0,0 0,1 0,73-48,-68 43,38-33,-1-2,-2-2,31-41,-74 83,0 0,1 0,-1-1,0 1,1 0,-1 0,1 1,-1-1,1 0,-1 0,1 0,-1 0,1 0,0 0,0 1,-1-1,1 0,0 1,0-1,0 1,0-1,0 1,0-1,0 1,0-1,0 1,0 0,0 0,0-1,0 1,0 0,0 0,0 0,0 0,0 0,0 1,1-1,-1 0,0 0,0 1,0-1,0 0,0 1,0-1,-1 1,1 0,0-1,0 1,0 0,0-1,-1 1,1 0,0 0,-1 0,1 0,0-1,-1 2,1 5,0-1,0 1,1 0,0-1,0 1,1-1,-1 0,1 0,1 0,-1 0,1 0,0-1,0 0,1 0,0 0,-1 0,2 0,-1-1,0 0,1 0,0-1,0 0,6 3,-3-4,-1 0,1 0,0-1,0-1,-1 1,1-2,0 1,0-1,0 0,-1-1,1 0,-1 0,1-1,-1 0,0 0,0-1,0 0,-1-1,1 0,-1 0,0 0,1-3,16-13,0-1,-2-1,-1-1,-1-1,8-14,-8 8,-2 0,-1-2,-1 0,-2-1,-2-1,-1 0,-1 0,-2-1,-2 0,-1-4,-3 24,1 3,-2 0,0 0,0 0,-1-1,0 1,-2 0,1 0,-4-10,5 22,0 1,0-1,0 0,0 0,0 0,0 0,0 0,-1 0,1 0,0 0,-1 0,1 1,0-1,-1 0,1 0,-1 0,0 1,1-1,-1 0,0 1,1-1,-1 0,0 1,1-1,-1 1,0-1,0 1,0 0,0-1,0 1,1 0,-1-1,0 1,0 0,0 0,0 0,0 0,0 0,0 0,0 0,0 0,0 0,0 1,0-1,1 0,-1 1,0-1,0 0,0 1,0-1,1 1,-1-1,0 1,0 0,1-1,-1 1,0 0,1-1,-1 1,0 0,-30 52,16-15,3 0,1 2,2-1,1 1,3 0,1 1,1 1,2-22,1 0,1 0,1 0,0 0,1-1,1 1,2-1,-1 0,2 0,1 0,0-1,1 0,1-1,0 0,2-1,3 4,-13-16,-3-3</inkml:trace>
  <inkml:trace contextRef="#ctx0" brushRef="#br0" timeOffset="1304.059">1355 304,'43'4,"38"3,16-1,-1-1,-5-2,-15-1,-14-1,-19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1,'38'9,"22"0,2-4</inkml:trace>
  <inkml:trace contextRef="#ctx0" brushRef="#br0" timeOffset="1994.773">277 57,'0'-4,"-4"-3,-8 1,-5 2,-5 0,-4 2,-2 1,-1 0,0 1,0 1,4-6,7 4,2 1,3-3,4-2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3,'8'-2,"-11"19,-11 23,-53 143,66-180,0 1,1-1,0 1,-1-1,1 1,1-1,-1 1,0-1,1 0,0 1,0-1,0 0,0 1,0-1,1 0,-1 0,1 0,0 0,0 0,0 0,0-1,0 1,1-1,-1 1,1-1,0 0,0 0,0 0,-1 0,2-1,-1 1,0-1,0 0,0 0,1 0,-1 0,1 0,-1-1,0 0,3 1,-1 0,0 1,0-1,0 1,1-1,-1-1,0 1,1-1,-1 0,0 0,1-1,-1 1,0-1,0 0,1-1,-1 1,0-1,0 0,-1 0,1-1,0 1,-1-1,1 0,-1 0,0-1,0 1,1-3,3-12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0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1 263,'205'-189,"-200"184,1-2,0 0,1 1,-1 0,1 0,0 0,1 1,0-1,-1 2,2-1,-1 1,0 1,1 0,-7 2,0 1,0 0,0 1,1-1,-1 0,0 0,0 1,0 0,0-1,0 1,0 0,0 0,0 0,0 0,-1 0,1 0,0 1,0-1,-1 0,1 1,-1 0,0-1,1 1,-1 0,0 0,0-1,0 1,0 0,0 0,-1 0,1 0,0 0,-1 1,0-1,10 74,-10-71,-1 1,1-1,0 1,1-1,-1 1,1-1,0 0,0 1,1-1,0 0,0 0,0 1,0-2,1 1,0 0,0 0,0-1,0 0,1 1,1-1,10 5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170 523,'-17'13,"0"1,1 1,1 1,0 0,2 1,-1 0,2 1,1 1,-10 19,19-35,-1 1,1 0,0-1,1 1,-1 0,0 0,1 0,0 1,0-1,0 0,1 0,-1 1,1-1,0 0,0 1,1-1,-1 0,1 0,0 1,0-1,0 0,1 0,0 0,-1 0,1 0,0-1,1 1,-1-1,1 1,0-1,0 0,0 0,0 0,0 0,0 0,1-1,0 0,-1 1,1-1,0-1,0 1,0-1,0 1,0-1,4 0,0-1,0 0,0-1,0 0,0 0,0-1,0 0,0-1,-1 0,1 0,-1 0,0-1,0 0,0 0,0-1,-1 0,0 0,0-1,2-1,93-119,-96 118,18-25,-2 0,-1-1,-2-1,-1-1,-2 0,-1-2,-2 1,-2-1,3-26,-11 52,0 0,-1 0,-1 0,0-1,-1 1,0 0,0 0,-2 0,1 0,-2 0,1 1,-2-1,1 1,-1 0,-1 0,0 1,-1-1,0 1,-1 1,1-1,-2 1,1 1,-5-3,10 8,0 1,-1 1,1-1,0 0,-1 1,1 0,-1 0,0 0,1 0,-1 0,0 1,0 0,1 0,-1 0,0 0,0 0,1 1,-1-1,0 1,1 0,-1 0,1 1,-1-1,1 1,-1 0,1 0,0 0,0 0,0 0,0 1,0-1,1 1,-1 0,-1 2,-4 5,-1 1,2 1,0-1,0 1,1 1,0-1,1 1,1 0,0 1,-1 11,1-1,1 1,2 0,0 0,2 0,1 0,1 0,0 0,2-1,1 1,2-1,0-1,1 1,1-1,1-1,1 0,1-1,1 0,1-1,15 16,77 54,-102-87,0 0,0 0,1-1,-1 0,1 0,0 0,-1-1,1 0,0 0,0 0,0-1,0 0,0 0,0 0,0-1,-1 0,1 0,0-1,0 1,-1-1,1-1,0 0,16-9,-3 0</inkml:trace>
  <inkml:trace contextRef="#ctx0" brushRef="#br0" timeOffset="227.577">1073 325,'-28'53,"-16"22,-3 8,5-6,10-10,6-18,7-11,7-8,5-9</inkml:trace>
  <inkml:trace contextRef="#ctx0" brushRef="#br0" timeOffset="482.103">763 325,'14'39,"15"26,7 3,-3-6,-2-8,-2-14,0-8,-1-11,-5-3,-2-5,1 0,1-2,-3 2,0-1,-4-3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5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0,'0'10,"0"8,-5 5,-1 4,-5-3,0 0,-4-5,-3 0,1 1,-1-3,-3 1,-2 2,-3-3,5 1,4-3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6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144 870,'-2'3,"-16"21,1 0,1 2,0 0,3 1,0 0,1 1,2 0,1 1,1 0,0 9,8-35,-1-1,1 1,0 0,0-1,0 1,0 0,0 0,0-1,1 1,0 0,-1-1,1 1,0-1,0 1,1-1,-1 1,0-1,1 0,-1 0,1 0,0 0,0 0,0 0,0 0,0 0,0-1,0 1,1-1,-1 1,0-1,1 0,-1 0,1 0,0 0,-1-1,1 1,0-1,-1 0,1 1,0-1,-1 0,1-1,0 1,0 0,-1-1,1 1,-1-1,1 0,0 0,-1 0,2-1,12-9,-1 0,0 0,0-2,-1 0,-1 0,-1-1,1-1,-2 0,1-3,21-25,23-23,-3-2,-3-2,-3-3,-3-2,31-74,-67 128,0-1,-2 0,0 0,-1 0,-1-1,-2 0,0 1,-1-1,-2-17,1 37,0 1,-1 0,1-1,0 1,-1 0,0 0,1-1,-1 1,0 0,0 0,0 0,-1 0,1 0,0 0,-1 0,1 0,-1 1,0-1,1 1,-1-1,0 1,0-1,0 1,0 0,0 0,0 0,-1 0,1 0,0 1,0-1,-1 1,1-1,0 1,-1 0,1 0,-2 0,-3 1,1-1,-1 1,1 1,0-1,0 1,-1 0,1 1,0-1,1 1,-1 1,1-1,-1 1,0 0,-10 14,0 1,1 0,1 2,0-1,2 2,0 0,2 0,0 1,2 0,0 0,2 1,1 0,0 2,-2 1,2 0,1 1,1-1,1 1,1 0,2 0,1-1,2 7,-2-22,0 0,1 0,1 0,0-1,0 1,1-1,1 0,0-1,0 1,1-1,0 0,1-1,0 0,1 0,0-1,0 0,1 0,-1-1,9 4,-13-7,0-1,0 0,1-1,-1 1,1-1,-1 0,1-1,0 1,0-1,0 0,0 0,0-1,-1 0,1 0,0 0,0-1,0 0,0 0,0 0,0-1,-1 0,1 0,-1-1,1 1,-1-1,8-9</inkml:trace>
  <inkml:trace contextRef="#ctx0" brushRef="#br0" timeOffset="418.23">652 1095,'27'-6,"1"-1,-1-1,-1-2,0-1,0-1,-1-1,0-1,-1-1,-1-1,-1-1,0-1,-1-1,-1-1,-1-1,-1 0,0-2,-2 0,8-16,-13 18,0-1,-2 0,0 0,-1-1,-2-1,0 1,-2-1,1-19,-4 40,0 0,-1 0,0-1,0 1,0 0,0 0,0 0,-1 0,1 0,-1 0,0 0,0 0,0 0,0 0,-1 0,1 1,-1-1,1 0,-1 1,0-1,0 1,0 0,-1 0,1 0,0 0,-1 0,1 0,-1 0,0 1,0-1,0 1,1 0,-1 0,0 0,0 0,0 1,0-1,-1 1,1 0,0 0,0 0,0 0,0 0,0 1,0-1,-2 1,-10 10,0-1,2 2,-1-1,1 2,1 0,0 1,1 0,1 0,0 1,1 1,0-1,1 2,1-1,1 1,0 0,1 0,1 1,3-15,-5 10,0 1,1 0,0 1,1-1,0 1,2-1,-1 1,2 0,0 0,1 0,0 1,1-1,1 0,1-1,0 1,1 0,0-1,1 0,0 0,3 2,-1-6,0 0,1 0,0-1,1 0,0 0,1-1,0 0,0-1,0 0,2 0,13 4</inkml:trace>
  <inkml:trace contextRef="#ctx0" brushRef="#br0" timeOffset="865.898">1245 1095,'6'-7,"1"1,-1-1,1 2,1-1,-1 1,1 0,0 0,0 1,1 0,-1 0,1 1,0 0,0 1,8-2,-16 4,0-1,0 1,0 0,0 0,0 0,-1-1,1 1,0 0,0 0,0 0,0 1,0-1,0 0,0 0,0 0,0 1,0-1,0 0,0 1,0-1,-1 1,1-1,0 1,0 0,-1-1,1 1,0 0,-1-1,1 1,0 0,-1 0,1-1,-1 1,1 0,-1 0,0 0,1 0,-1 0,0 0,0 0,0 0,0 0,1 0,-1 0,0 0,-1-1,1 1,0 0,0 0,0 0,0 0,-1 1,-27 43,3-20,17-17,-1 0,1 0,0 1,1 0,0 0,1 1,0 0,0 0,1 0,-4 10,9-18,-1-1,1 0,-1 1,1-1,0 1,0-1,-1 1,1-1,0 0,1 1,-1-1,0 1,0-1,0 1,1-1,-1 0,1 1,-1-1,1 0,0 1,-1-1,1 0,0 0,0 1,0-1,0 0,0 0,0 0,0 0,0 0,0-1,1 1,-1 0,0 0,1-1,-1 1,0-1,1 1,-1-1,0 0,1 1,-1-1,1 0,-1 0,1 0,65-17,-13-29,-42 31</inkml:trace>
  <inkml:trace contextRef="#ctx0" brushRef="#br0" timeOffset="1478.248">962 164,'1'-1,"-1"0,1 0,0 0,-1 0,1 0,0 0,0 0,0 0,0 1,0-1,0 0,0 0,0 1,0-1,0 1,0-1,0 1,0 0,0-1,0 1,1 0,-1 0,0-1,0 1,0 0,1 0,-1 0,0 1,0-1,0 0,1 0,-1 1,0-1,0 1,0-1,0 1,0-1,0 1,0-1,0 1,0 0,0 0,0 0,8 0,276 35,-285-36,-1-1,0 1,1-1,-1 1,1-1,-1 0,0 1,1-1,0 0,-1 1,1-1,-1 0,1 0,0 1,-1-1,1 0,0 0,0 0,0 1,-1-1,1 0,0 0,0 0,0 1,0-1,1 0,-1 0,0 0,0 0,0 1,1-1,-1 0,0 0,1 1,-1-1,1 0,-1 0,1 1,-1-1,1 1,-1-1,1 0,-1 1,1-1,0 1,0-1,-1 1,1 0,0-1,0 1,-1 0,1-1,0 1,0 0,0 0,-1 0,1 0,0 0,0 0,0 0,0 0,-131-109,110 84,3 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2,'4'5,"8"2,5-1,5-1,4-2,2 0,1-2,0-1,0 0,-4-5,-3-2,1 1,0 1,2 1,1 2,1 0,-4 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0,'43'10,"19"2,0 0</inkml:trace>
  <inkml:trace contextRef="#ctx0" brushRef="#br0" timeOffset="14171.649">338 0,'-4'0,"-8"0,-5 0,-5 0,-4 0,-1 0,-2 0,-1 0,1 0,0 0,5 5,1 1,6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0 209,'110'-181,"-109"179,0 0,0 0,0 0,1 1,-1-1,1 1,-1-1,1 1,-1-1,1 1,0 0,0 0,0 0,0 0,-1 0,1 0,0 0,1 1,-1-1,0 1,0-1,0 1,0 0,0 0,0 0,0 0,1 0,-1 1,0-1,0 0,0 1,0 0,0-1,0 1,0 0,0 0,0 0,-1 0,1 1,0-1,0 0,-1 1,2 1,5 6,-1 0,-1 0,1 1,-1 0,-1 0,0 1,0 0,-1 0,-1 0,0 0,0 0,-1 1,27 191,-28-161,0 11,-1 0,-3 1,-9 44,6-62,5-23,1-1,-2 1,0-1,0 0,-1 1,-1-1,0 0,-1-1,0 1,0-1,-1 0,-1 0,0-1,-1 0,0 0,0-1,-1 1,0-2,0 0,-8 5,16-12,0 0,-1 0,1-1,-1 1,1-1,-1 1,0-1,1 1,-1-1,0 0,1 0,-1 0,0 0,1 0,-1 0,0 0,1-1,-1 1,1 0,-1-1,1 0,-1 1,0-1,1 0,0 0,-1 1,1-1,0 0,-1-1,1 1,0 0,0 0,0 0,0-1,0 1,0 0,0-1,0 1,1-1,-1 1,1-1,-1 0,1 1,-1-1,1 1,0-1,0 0,0 0,0-85,74-117,-7 36,-57 144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0 220,'1'1,"1"0,-1-1,1 1,-1-1,1 1,0-1,-1 0,1 0,-1 0,1 0,0 0,-1 0,1 0,-1 0,1-1,-1 1,1 0,0-1,-1 0,0 1,1-1,-1 0,1 0,-1 1,0-1,0 0,1 0,-1-1,0 1,14-11,0 0,-1-2,0 1,-2-2,1 0,-2 0,7-11,36-45,-54 70,0 0,0 0,1 0,-1 0,1 1,-1-1,0 0,1 0,-1 0,1 0,0 1,-1-1,1 0,0 1,-1-1,1 0,0 1,0-1,0 1,-1-1,1 1,0 0,0-1,0 1,0 0,0-1,0 1,0 0,0 0,0 0,0 0,0 0,0 0,0 0,0 0,-1 0,1 1,0-1,0 0,0 1,0-1,0 1,0-1,0 1,-1-1,1 1,0-1,0 1,-1 0,1-1,0 1,-1 0,1 0,-1-1,1 1,-1 0,1 0,-1 0,0 0,1 0,-1 0,0-1,0 1,0 0,1 1,46 237,-23-207,-10-22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8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227 650,'-4'-3,"-1"1,0 0,0 0,-1 0,1 1,0-1,0 1,-1 1,1-1,-1 1,1 0,-1 0,1 0,0 1,-1 0,1 0,0 0,-1 1,1-1,0 1,0 1,0-1,1 1,-1 0,1 0,-1 0,1 0,0 1,0 0,0 0,1 0,-4 4,1 0,-1 0,1 1,0-1,1 1,0 0,0 1,1-1,0 1,1 0,0 0,0 0,1 0,1 0,0 1,0-1,1 0,0 1,1-1,0 0,0 1,1-1,1 0,0 1,-2-8,1-1,-1 1,1-1,0 1,0-1,0 1,0-1,0 0,1 0,-1 0,0 0,1 0,0-1,-1 1,1-1,0 0,0 0,0 0,0 0,0 0,0 0,0-1,0 0,0 1,0-1,0 0,0-1,0 1,0 0,0-1,0 0,0 0,0 1,0-2,3 0,4-2,0 0,-1-1,1 0,-1-1,0 0,0 0,-1-1,0 0,7-7,97-162,-83 122,-8 17,-2-1,-1 0,-2-2,-1 0,-2 0,-2-1,-2-1,-2 0,-2 0,0-9,-5 49,-9-124,8 122,0 0,0 0,0 0,0 0,-1 0,0 1,1-1,-1 0,-1 1,1 0,0-1,-1 1,0 0,1 0,-1 0,-1 1,1-1,0 1,-1-1,1 1,-1 0,1 1,-1-1,0 0,0 1,0 0,0 0,0 0,0 1,-1 0,0 0,0 0,-1 1,1 0,0 0,1 0,-1 1,0 0,0 0,1 0,-1 0,1 1,-1 0,1 0,0 0,0 0,0 0,1 1,-1 0,1 0,0 0,-1 1,-54 102,43-65,2 0,1 0,3 1,1 0,2 1,3 0,1 0,2 0,2 0,2 4,-2-31,0 1,1-1,0 1,2-1,0 0,1-1,0 0,2 1,0-2,0 1,2-1,0-1,0 0,2 0,-1-1,2-1,0 0,0 0,1-1,0-1,1 0,5 1,-19-10,0-1,0 0,0 1,0-1,0 1,0-1,1 0,-1 0,0 0,0 0,0 0,0 0,0 0,1 0,-1 0,0 0,0-1,0 1,0 0,0-1,0 1,0-1,0 1,0-1,0 0,0 1,0-1,0 0,0 0,-1 1,1-1,0 0,0 0,-1 0,1 0,-1 0,1 0,-1 0,1 0,-1-1,5-14</inkml:trace>
  <inkml:trace contextRef="#ctx0" brushRef="#br0" timeOffset="750.6">651 538,'-12'32,"2"0,2 1,0 0,3 1,-2 28,20 44,-12-103,0 0,0 0,0-1,0 1,1 0,-1-1,1 1,-1-1,1 0,0 1,0-1,0 0,0 0,0 0,1-1,-1 1,1 0,-1-1,1 0,-1 1,1-1,0 0,0 0,0-1,-1 1,1 0,0-1,0 0,0 0,0 0,0 0,0 0,0 0,1-1,7-4,0 0,0-1,-1 0,0 0,0-1,0-1,-1 0,0 0,-1 0,0-1,0-1,-1 1,0-1,4-7,0 2,113-191,-124 207,0-1,1 0,-1 1,0-1,0 1,0-1,1 0,-1 1,0-1,1 1,-1-1,0 0,1 1,-1-1,0 0,1 0,-1 1,0-1,1 0,-1 0,1 0,-1 1,1-1,-1 0,0 0,1 0,-1 0,1 0,-1 0,1 0,-1 0,1 0,-1 0,1 0,-1 0,1 0,-1 0,0-1,1 1,-1 0,1 0,-1 0,0-1,1 1,-1 0,1-1,-1 1,0 0,1 0,-1-1,0 1,0-1,1 1,-1 0,0-1,0 1,0-1,1 1,-1-1,0 1,0 0,0-1,0 1,0-1,0 1,0-1,0 1,0-1,0 1,3 37,-3-33,8 265,0-218,-2 0,-2 0,-2 1,-5 46,-1-71,0 0,-2 0,-1-1,-2 0,0 0,-1-1,-2 0,-13 21,24-43,0 0,0 0,-1-1,1 1,-1 0,1-1,-1 1,0-1,0 0,0 0,0 0,0 0,0 0,-1 0,1 0,-1-1,1 1,-1-1,0 0,1 1,-1-1,0-1,0 1,0 0,0-1,0 1,0-1,0 0,0 0,0 0,0 0,0-1,1 1,-1-1,0 0,0 0,0 0,0 0,1 0,-1-1,0 1,1-1,0 0,-1 1,1-1,0 0,-1-1,0-5,0-1,0 0,1 0,0 0,0 0,1 0,1 0,-1 0,1 0,1-1,0 1,0 0,1 0,0 0,0 0,1 1,0-1,1 1,0-1,0 1,1 0,0 0,0 1,1 0,0 0,0 0,0 1,1-1,7-3,19-17,1 2,1 2,2 1,0 2,1 1,1 2,39-11,-54 19</inkml:trace>
  <inkml:trace contextRef="#ctx0" brushRef="#br0" timeOffset="12268.17">1667 960,'1'31,"0"-22,0 0,0 1,-1-1,0 0,-1 0,0 0,0 1,-1-1,0 0,0 0,-1-1,-1 1,1 0,-1-1,-1 0,0 0,0 0,0-1,-4 4,-208 143,198-140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30,'29'0,"19"-5,6-1,-2 0,-4 1,-5 2,-6 1,-4 0,-8 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26,'48'0,"21"0,3 0,-11-5,-10-1,-10 0,-6 1,-10 2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48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294 752,'-16'2,"0"1,0 0,0 1,1 1,0 0,0 1,0 1,0 1,1 0,0 0,1 2,0-1,0 2,1 0,1 0,0 1,0 0,1 1,-2 4,9-10,0 0,0 0,0 0,1 1,0-1,1 1,-1 0,2-1,-1 1,1 0,0 0,0-1,1 1,0 0,1-1,0 1,0-1,0 1,1-1,0 0,0 0,1 0,0-1,0 1,1-1,0 0,0 0,0 0,1-1,-1 0,1 0,1 0,-1-1,1 0,-1 0,1-1,0 1,0-2,1 1,-1-1,1 0,3 0,-1-1,0 0,0-1,0-1,0 1,0-2,0 1,-1-1,1-1,-1 0,1 0,-1-1,0 0,0-1,-1 1,1-2,-1 1,0-1,-1-1,1 1,-1-1,5-7,23-21,-2-1,-1-1,-2-2,-1-1,-3-1,-1-2,-2 0,-2-2,9-28,-18 41,-2 0,0 0,-3-1,0 0,-2 0,-2-1,-1 1,-1-1,-2 0,-1 1,-2-1,-2-4,5 32,0 0,-1 0,1 1,-1-1,0 0,-1 1,0-1,1 1,-1-1,-1 1,1 0,-1 1,0-1,0 1,-1-1,1 1,-1 0,0 1,0-1,0 1,0 0,-1 0,1 1,-1 0,0 0,1 0,-1 0,0 1,0 0,0 0,0 1,0 0,0 0,-1 0,1 1,0 0,0 0,0 0,1 1,-4 1,-5 7,1 1,0 1,0 0,1 1,0 0,2 1,-1 0,2 0,0 1,0 1,2-1,0 2,1-1,0 0,1 1,1 0,1 1,0-1,1 0,1 14,-4-1,2 1,0-1,2 1,2 0,0-1,2 1,2-1,0 0,2 0,2 0,0-1,2 0,1-1,1 0,8 10,-4-12,2 0,0-2,1 0,1-1,2-2,0 0,15 10,-26-25</inkml:trace>
  <inkml:trace contextRef="#ctx0" brushRef="#br0" timeOffset="830.96">802 1119,'47'-34,"-1"-1,-2-2,-1-3,-2-1,-2-2,-2-1,-2-2,7-16,-30 36,-1-1,-2 0,-1 0,-1-1,-1 0,-2 0,0 0,-2-1,-1 1,-2-1,0 0,-2 1,-5-21,8 46,0 0,1 1,-1-1,0 1,0-1,-1 0,1 1,0-1,-1 1,0-1,1 1,-1-1,0 1,0 0,-1-1,1 1,0 0,-1 0,1 0,-1 0,0 0,0 0,1 0,-1 0,0 1,-1-1,1 1,0 0,0-1,-1 1,1 0,-1 0,1 1,-1-1,1 0,-1 1,1-1,-1 1,1 0,-1 0,0 0,1 0,-1 1,1-1,-3 1,-10 11,1 0,0 0,0 1,2 1,-1 1,2-1,0 2,1 0,0 0,2 0,0 1,0 1,2-1,0 1,1 0,1 1,0-1,2 1,-1 16,-1-13,2 1,0 0,1 0,1 0,1 0,1 0,1-1,1 1,1-1,1 1,1-1,1-1,1 0,1 0,4 6,-1-8,0-1,2 0,0-1,0 0,2-2,0 0,1-1,0 0,20 10,-21-17,-4-6</inkml:trace>
  <inkml:trace contextRef="#ctx0" brushRef="#br0" timeOffset="2078.63">1423 977,'10'-9,"1"1,1 0,0 1,0 0,0 1,0 0,1 1,0 0,8-1,-20 5,0 0,0 0,1 0,-1 1,0-1,1 0,-1 1,0-1,1 1,-1-1,1 1,-1 0,1 0,-1-1,1 1,-1 0,1 0,-1 1,1-1,-1 0,1 0,-1 1,1-1,-1 1,0-1,1 1,-1 0,0-1,1 1,-1 0,0 0,0 0,0 0,0 0,1 0,-2 0,1 0,0 1,0-1,0 0,0 1,-1-1,1 0,-1 1,1-1,-1 1,0-1,1 1,-1-1,0 1,0-1,0 1,0-1,0 1,0-1,-1 1,1-1,0 0,-1 1,1-1,-1 1,1-1,-1 0,0 1,-10 18,8-17,0 1,0-1,1 1,0 0,0 0,0 0,0 0,0 0,1 1,-1-1,1 0,1 1,-1-1,0 1,1-1,0 1,0-1,1 1,-1-1,1 1,0-1,0 1,0-1,1 0,-1 1,1-1,0 0,0 0,34 32,-32-34,-1 0,1 0,-1 1,0-1,0 1,0 0,0 0,-1 0,1 0,-1 0,1 0,-1 1,0-1,0 1,-1 0,1-1,-1 1,0 0,0 0,0 0,-1 0,1 0,-1 0,0 0,0 3,-3-2,-1 0,0 0,0-1,0 0,0 1,-1-1,1-1,-1 1,0-1,0 0,-1 0,1 0,-1-1,1 1,-1-1,0-1,1 1,-1-1,-6 0,6 0,1 0,-1-1,0 0,0 0,0-1,0 0,0 0,0 0,0-1,1 0,-1 0,1 0,-1-1,1 1,0-1,0-1,-4-2,-6-4</inkml:trace>
  <inkml:trace contextRef="#ctx0" brushRef="#br0" timeOffset="3264.922">859 102,'225'-17,"-204"13,-1 1,1 0,0 1,0 2,0 0,0 1,0 1,-1 1,10 3,55 10,-85-17,1 1,-1-1,1 1,-1-1,0 0,1 1,-1-1,1 0,-1 0,0 1,0-1,0 0,1 0,-1 1,0-1,0 0,0 0,0 1,0-1,0 0,0 0,-1 0,1 1,0-1,0 0,0 1,-1-1,1 0,0 0,-1 1,1-1,-1 0,1 1,-1-1,1 1,-1-1,1 1,-1-1,0 1,1-1,-1 1,0 0,1-1,-1 1,0 0,0-1,1 1,-1 0,0 0,0 0,1 0,-1 0,0 0,0 0,1 0,-1 0,0 0,-1-1,-85-57,64 47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458 200,'56'-23,"-2"-3,-2-2,0-3,1-3,-1-23,-50 56,-1 1,0 0,1 0,-1 0,0 1,1-1,-1 0,0 0,1 1,-1-1,0 1,0-1,1 1,-1-1,0 1,0 0,0 0,0 0,0-1,0 1,0 0,0 0,0 0,-1 0,1 1,0-1,-1 0,1 0,0 0,-1 1,0-1,1 0,-1 0,0 1,1-1,-1 0,0 1,0-1,0 0,0 1,0-1,-1 0,1 1,0-1,-1 0,1 0,-1 1,3 7,50 185,-44-175</inkml:trace>
  <inkml:trace contextRef="#ctx0" brushRef="#br0" timeOffset="-463.139">685 398,'-96'226,"94"-223,1 0,-1 0,1 0,0 0,0 0,0 0,0 0,1 0,-1 1,1-1,0 0,0 1,0-1,0 0,0 0,1 1,0-1,0 0,0 0,0 0,0 0,0 0,1 0,-1 0,1 0,0 0,0-1,0 1,0-1,1 1,-1-1,1 0,-1 0,1 0,0 0,0-1,-1 1,1-1,1 1,-1-1,3 1,0 0,1 0,-1 0,1-1,0 0,-1-1,1 1,0-1,-1 0,1-1,0 0,-1 0,1 0,-1-1,1 0,-1 0,0-1,0 1,0-1,0-1,0 1,0-1,-1 0,0 0,1-1,1-13</inkml:trace>
  <inkml:trace contextRef="#ctx0" brushRef="#br0" timeOffset="2170.458">1474 539,'-7'-6,"0"0,-1 1,1 1,-1-1,0 1,-1 0,1 1,-1 0,1 0,-1 1,0 0,0 1,0 0,0 0,0 1,0 0,0 0,0 1,0 0,0 1,1 0,-1 1,-4 1,2 0,1 0,-1 1,1 0,0 1,1 0,0 0,0 1,0 0,0 1,1 0,1 0,-1 1,1 0,1 0,0 0,0 1,0 1,3-5,-1 1,1-1,0 1,0 0,0 0,1 0,1 1,-1-1,1 0,0 1,1-1,0 0,0 1,0-1,1 1,0-1,1 0,-1 1,1-1,1 0,-1 0,1 0,1-1,-1 1,1-1,0 0,1 0,-1 0,1 0,0-1,1 0,0 1,-2-3,1 0,-1-1,1 1,0-1,0 0,0 0,0 0,0-1,0 0,1 0,-1 0,0-1,1 0,-1 0,0 0,1 0,-1-1,0 0,0 0,1-1,-1 1,0-1,0 0,-1 0,1-1,0 1,-1-1,1 0,-1-1,2-1,113-121,-104 103,-1-1,-2 0,0-1,-2-1,0 1,-2-1,-1-1,-1 0,-2 0,0-4,0 7,-2 0,-1 0,-1 0,0 0,-2 0,-1 0,-1 0,-1 1,-1 0,-1 0,-6-11,11 30,0 0,-1 0,1 0,-1 1,0-1,0 1,0 0,-1-1,1 2,-1-1,0 0,0 1,0-1,0 1,0 0,-1 1,1-1,0 1,-1 0,1 0,-1 0,1 0,-1 1,0 0,1 0,-1 0,0 0,1 1,-1 0,1 0,-1 0,1 0,0 1,-1 0,1 0,0 0,0 0,0 1,0 0,1-1,-1 1,1 1,0-1,0 0,-1 2,-2 4,1 1,0 1,0-1,1 1,1-1,0 1,0 0,1 1,0-1,1 0,1 0,0 1,0-1,1 0,0 1,1 2,56 177,-44-154,8 13,1 0,3-2,2 0,34 43,-50-72,-4-2</inkml:trace>
  <inkml:trace contextRef="#ctx0" brushRef="#br0" timeOffset="3554.894">2010 313,'-43'117,"4"-27,-4-2,-3-2,-30 37,33-77,33-44</inkml:trace>
  <inkml:trace contextRef="#ctx0" brushRef="#br0" timeOffset="4038.989">1700 341,'86'87,"-47"-52,-1 2,-2 1,26 38,-28-35,100 117,-121-142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17.6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30,'141'12,"1"-6,119-12,-13-11,288-8,-278 37,-233-12,-30-5,-19 3,1 1,-1 0,0 2,0 1,1 1,-1 0,-4 3,-34 3,0-4,0-2,-55-6,25 2,-731 0,759 12,97 3,211 18,-74-35,-1-7,28-10,95-5,-207 14,-53 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18.7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 88,'140'-19,"-20"1,1 5,66 4,-164 11,-1-2,1-1,0-1,-1-1,1-1,-1-1,4-2,-65 0,-32 7,1 3,0 3,-61 13,-152 29,179-36,380-51,-241 34,123-16,1 6,32 6,-157 14,-35-5,1-1,-1 1,1 0,0 0,-1 0,1 0,0 0,-1 0,1 0,0 0,-1 0,1 0,-1 0,1 0,0 0,-1 0,1 0,-1 0,1 0,0 0,-1 0,1 0,0 1,-1-1,1 0,0 0,-1 0,1 1,0-1,0 0,-1 1,1-1,0 0,0 0,-1 1,1-1,0 0,0 1,0-1,0 1,0-1,-1 0,1 1,0-1,0 0,0 1,0-1,0 1,0-1,0 0,0 1,0-1,0 0,1 1,-1-1,0 1,0-1,0 0,0 1,0-1,1 0,-1 1,0-1,0 0,1 0,-1 1,-18 4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7,'10'-5,"2"4,-4 6,-5 7,-6 7,-9 4,-2 4,-3 2,-3 0,1 1,-1-1,-1 0,2 0,0-5,3-2,4-5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0 137,'255'-17,"-115"5,-139 13,-1-1,0 0,0 1,1-1,-1 0,0 1,1-1,-1 0,0 0,1 1,-1-1,1 0,-1 0,0 0,1 1,-1-1,1 0,-1 0,1 0,-1 0,0 0,1 0,-1 0,1 0,-1 0,1 0,-1 0,0 0,1 0,-1 0,1-1,-1 1,1 0,-1 0,0 0,1-1,-1 1,0 0,1 0,-1-1,0 1,1 0,-1-1,0 1,1 0,-1-1,0 1,0 0,0-1,1 1,-1-1,0 1,0-1,0 1,0 0,0-1,0 1,0-1,0 1,0-1,0 1,0-1,0 1,0 0,0-1,0 1,0-1,0 1,-1 0,1-1,-29-17,20 13,-86-61,89 58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27,'39'0,"17"0,3 0,-2-4,-7-3,-7 1,-6 2,-5 0,-2 2,-7 6,-12 2,-8-1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0,'34'10,"30"3,13-1,0-2,-10-3,-11-3,-10-2,-13-1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4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57,'0'14,"0"10,0 5,5 3,1 1,5-6,1-2,2-6,4-5,4-6,3-4,-3-7,-5-9,-6-1</inkml:trace>
  <inkml:trace contextRef="#ctx0" brushRef="#br0" timeOffset="247.539">254 0,'-9'39,"-9"26,-1 8,3-5,4-8,4-10,4-8,-3-12,0-6,2-3,5-4,4-5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312 556,'-34'12,"1"1,0 2,0 1,2 1,0 2,1 1,-25 22,52-40,1 1,-1-1,1 1,-1 0,1 0,0 0,0 0,0 0,0 0,1 0,-1 1,1-1,0 1,0-1,0 1,1-1,-1 1,1-1,0 1,0 0,0-1,0 1,0 0,1-1,0 1,0-1,0 1,0-1,0 0,1 1,0-1,-1 0,1 0,0 0,1 0,-1 0,0 0,1-1,0 1,-1-1,1 0,0 0,0 0,2 1,2 2,0 0,1-1,-1 1,1-2,0 1,0-1,0 0,0-1,1 0,-1 0,1-1,-1 0,1-1,-1 0,1 0,0-1,-1 0,1 0,-1-1,0 0,1 0,-1-1,0 0,0-1,-1 0,4-2,12-6,0-1,-1 0,-1-2,0-1,-1-1,-1 0,-1-1,0-1,-2-1,0-1,-1 0,-1-1,-1 0,-1-1,6-17,-5 11,-1-2,-2 1,-1-1,-1 0,-2-1,-1 0,-1-6,-3 23,0 0,-1 0,-1-1,-1 1,0 0,-1 0,-1 1,0-1,-1 1,0 0,-1 0,-1 0,0 1,-1 0,-1 0,-3-3,11 12,-2 1,1-1,0 1,-1 0,1 0,-1 0,0 0,0 0,0 1,-1-1,1 1,0 0,-1 0,0 0,1 0,-1 1,0 0,0-1,0 1,0 1,0-1,0 1,0-1,0 1,0 0,0 0,0 1,0-1,0 1,0 0,0 0,0 1,0-1,1 1,-1-1,0 1,1 0,-1 1,1-1,0 1,-3 2,-2 8,1 1,0 1,0-1,2 1,0 0,0 0,2 1,0-1,-1 13,2 8,1 1,2-1,2 1,1 0,2-1,1 0,2-1,1 0,2 0,2-1,6 11,89 177,-99-202</inkml:trace>
  <inkml:trace contextRef="#ctx0" brushRef="#br0" timeOffset="783.041">763 868,'42'-22,"-2"-1,-1-2,-1-1,-1-2,23-25,-42 39,-1-1,-1 0,0-2,-1 1,-1-2,-1 0,0-1,-2 0,0-1,6-15,-3-5,-2-1,-2 0,-2 0,2-25,-10 58,0 0,0 0,0 0,-1 0,-1 0,1 0,-1 0,-1 0,1 1,-1 0,-1-1,-1-2,4 8,0-1,-1 1,1 0,-1 0,1 0,-1 0,0 0,0 0,0 0,0 0,0 1,0-1,-1 1,1 0,0 0,-1-1,1 2,-1-1,1 0,-1 0,1 1,-1-1,0 1,1 0,-1 0,1 0,-1 0,0 0,1 1,-1-1,0 1,1 0,-1-1,1 1,0 0,-1 1,1-1,-1 0,-8 8,0 0,0 1,1 0,1 0,-1 1,2 1,-1-1,2 1,0 1,0-1,-2 8,5-13,-8 16,1 1,0 0,2 1,1 0,1 0,1 1,1 0,-1 25,5-38,1 1,0-1,1 0,1 0,0 0,1 0,0 0,1-1,0 1,1-1,0 0,1 0,1 0,0-1,0 0,1-1,0 1,8 5,73 55,-69-63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8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424 652,'18'1,"0"0,0-2,1 0,-1-1,0 0,0-2,-1 0,1-1,-1-1,0 0,0-1,-1-1,0-1,0 0,-1-1,0-1,-1 0,0-1,-1-1,0 0,0-2,61-98,-74 113,0-1,1 0,-1 0,1 0,-1 0,1 0,-1 0,1 0,0 0,-1 1,1-1,0 0,-1 1,1-1,0 0,0 1,0-1,0 1,0-1,0 1,0-1,0 1,0 0,0 0,0-1,0 1,0 0,0 0,0 0,0 0,0 0,0 0,0 1,0-1,0 0,0 0,0 1,0-1,0 0,0 1,0-1,0 1,-1 0,1-1,0 1,0 0,0-1,-1 1,1 0,0 0,-1-1,1 1,-1 0,1 1,22 54,-3 23,-4 1,-3 0,-4 1,-3 0,-5 75,-3-131,-1-1,-1-1,-1 1,-1 0,-1-1,-1-1,-1 1,-2-1,0 1,9-20,1 0,-1 0,0 0,0 0,0 0,0 0,0-1,-1 1,1-1,-1 1,0-1,1 0,-1 0,0 0,0-1,-1 1,1-1,0 0,0 1,-1-2,1 1,0 0,-1 0,1-1,-1 0,1 0,-1 0,1 0,-1-1,1 1,-1-1,1 0,0 0,-1 0,1 0,0 0,0-1,0 0,0 1,0-1,0 0,0-1,1 1,-1 0,1-1,0 1,-1-1,0-2,-6-14,1 0,1 0,1-1,0 1,2-1,0 0,1-1,1 1,1-1,1 1,1 0,0-1,2 1,0 0,2 0,1-4,0-2</inkml:trace>
  <inkml:trace contextRef="#ctx0" brushRef="#br0" timeOffset="496.075">593 313,'18'-8,"18"-6,1-2,-2-1,0-2,-2-1,0-2,18-16,47-107,-98 144,1 0,-1 1,0-1,0 0,1 1,-1-1,0 1,1-1,-1 0,0 1,1-1,-1 1,1-1,-1 1,1-1,-1 1,1 0,-1-1,1 1,-1-1,1 1,0 0,-1 0,1-1,0 1,-1 0,1 0,0 0,-1 0,1 0,0 0,-1 0,1 0,0 0,-1 0,1 0,0 0,-1 0,1 1,0-1,-1 0,1 0,-1 1,1-1,0 0,-1 1,1-1,-1 1,1-1,-1 1,1-1,-1 1,0-1,1 1,-1-1,0 1,1 0,-1-1,0 1,1-1,-1 1,0 0,13 43,-7-1,-4-24,0 1,1-1,1 0,1 0,1 0,1-1,0 0,1 0,1 0,2-4</inkml:trace>
  <inkml:trace contextRef="#ctx0" brushRef="#br0" timeOffset="1627.979">734 990,'5'-5,"6"-1,2-5,2 0,0-4,2 2,2 2,-1-1,0 1,3 2,2-1,2 0,1 2,-3-2,-1 0,-4 7,-1 4,-3 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48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328 452,'-108'39,"84"-25,0 0,1 2,1 0,0 1,2 2,0 0,-16 19,34-37,0 0,1 0,-1 0,0 1,0-1,1 1,-1-1,0 1,1-1,0 1,-1 0,1 0,0 0,0 0,0 0,0 0,0 0,1 0,-1 0,1 0,-1 0,1 1,0-1,0 0,-1 0,2 0,-1 1,0-1,0 0,1 0,-1 0,1 0,0 0,0 1,-1-1,1 0,0-1,1 1,-1 0,0 0,1 0,-1-1,1 1,-1-1,2 2,10-1,0-1,1 0,-1-1,0-1,1 0,-1 0,0-1,0-1,0 0,0-1,-1-1,1 0,-1 0,0-1,7-5,10-8,-1-2,0 0,-2-2,-1-1,0 0,-2-2,-1-1,-1-1,-2-1,2-4,-11 21,-1 0,0-1,-1-1,0 1,-1-1,-1 0,0-1,0 1,-2-1,0 0,-1-1,0 1,-1-1,-1 1,0-1,-1 1,-1-1,-1 0,-1-7,1 17,0 0,-1-1,0 1,0 0,0 0,-1 1,0-1,0 1,0-1,0 1,-1 1,0-1,0 1,-1-1,1 1,-1 1,0-1,0 1,0 0,0 1,0-1,-1 1,1 0,-1 1,0 0,1 0,-1 0,-4 1,-1-1,-1 1,1 1,-1 0,0 1,1 0,0 1,-1 1,1 0,1 0,-1 1,1 0,-1 1,2 1,-11 7,13-7,0 0,0 0,1 1,0 0,1 0,0 1,0-1,1 1,0 1,0-1,1 1,0 0,1 0,0 0,1 0,0 0,1 1,0-1,0 1,1-1,0 1,1-1,0 1,1-1,0 0,1 0,0 1,0-2,1 1,1 0,-1-1,2 0,-1 0,1 0,0-1,1 0,3 3,12 9,1-1,0-1,1-1,1-1,1-1,16 6,-35-17,13 7,0 0,1-1,1-1,-1-1,1-1,0-1,1-1,0-1,0 0,19-1,-41-3,0 1,0-1,-1 0,1 1,0-1,0 0,0 0,0 1,-1-1,1 0,0 0,0 0,0 0,0 0,0 0,0-1,0 1,-1 0,1 0,0-1,0 1,0 0,-1-1,1 1,0-1,0 1,-1-1,1 1,0-1,-1 1,1-1,0 0,-1 1,1-1,-1 0,1 0,-1 1,0-1,1 0,-1 0,0 0,1 0,-1 1,0-1,0 0,0 0,0 0,0 0,0 0,0 0,0 0,0 1,0-1,-1 0,1 0,0 0,-1 0,1 1,0-1,-1 0,1 0,-1 1,1-1,-1 0,1 0,-1 1,0-1,1 1,-1-1,-14-9</inkml:trace>
  <inkml:trace contextRef="#ctx0" brushRef="#br0" timeOffset="1234.691">949 338,'1'255,"-1"-253,0 0,-1-1,1 1,0 0,1 0,-1-1,0 1,1 0,-1-1,0 1,1 0,0-1,-1 1,1 0,0-1,0 1,0-1,0 0,0 1,0-1,1 0,-1 0,0 1,1-1,-1 0,1 0,-1-1,1 1,-1 0,1 0,-1-1,1 1,0-1,-1 1,1-1,0 0,0 0,-1 0,1 0,0 0,0 0,-1 0,1 0,0-1,0 1,-1-1,1 1,-1-1,1 0,0 1,-1-1,1 0,0-1,20-14,0-1,-1-1,-1-1,-1-1,-1 0,-1-2,0 0,-2 0,12-23,56-73,-83 116,0 1,1 0,-1 0,0 0,1 0,-1 0,1 0,-1 0,1 0,-1 0,1 1,0-1,-1 0,1 0,0 0,0 1,-1-1,1 0,0 1,0-1,0 1,0-1,0 1,0-1,0 1,0 0,0-1,0 1,0 0,0 0,1 0,-1 0,0 0,0 0,0 0,0 0,0 0,0 1,0-1,0 0,0 1,0-1,0 1,0-1,0 1,0-1,0 1,0 0,-1-1,1 1,0 0,0 0,-1 0,1 0,0-1,-1 1,1 0,-1 0,6 131,-8-86,1 417,1-448,0 0,0 0,-2 0,0 0,-1 0,0 0,-1-1,-1 1,0-1,-1 0,0-1,-1 1,-1-1,0-1,-1 1,0-1,-1-1,-10 9,13-16,0 0,-1-1,1 0,-1-1,0 0,1 0,-1 0,0-1,-1 0,1-1,0 0,0 0,0-1,0 0,0 0,0-1,0 0,1 0,-8-4,12 5,0-1,1 1,-1-1,1 0,0 0,-1 0,1 0,0 0,0 0,0-1,0 1,1-1,-1 1,1-1,-1 0,1 1,0-1,0 0,0 0,1 0,-1 0,1 0,-1 0,1 0,0 0,0 0,1 0,-1 0,0 0,1 0,31-88,1 43,1 2,3 1,1 2,2 1,2 2,2 2,1 3,2 1,1 2,23-10,38-20,-82 49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274 430,'-1'-10,"-1"0,1 0,-1 1,-1-1,0 1,0 0,-1 0,0 0,-1 0,1 1,-2 0,1 0,-1 0,-1 0,1 1,-1 0,0 1,-1-1,1 1,-10-4,16 8,-1 0,0 1,1-1,-1 1,0 0,0 0,0 0,0 0,0 0,-1 0,1 0,0 1,0-1,0 1,-1-1,1 1,0 0,-1 0,1 0,0 0,-1 1,1-1,0 1,0-1,0 1,-1 0,1-1,0 1,0 0,0 1,0-1,0 0,0 1,1-1,-1 1,0-1,1 1,-1 0,1-1,0 1,-1 0,1 0,0 0,0 0,0 0,0 1,1-1,-1 0,1 0,-1 1,1-1,0 0,-4 177,7-99,9 61,108 361,-92-325,-17 61,-12-167,1-64,0 0,0 0,-1 0,0 0,0 0,-1 0,0-1,0 1,0 0,-1-1,0 0,0 0,-1 0,1 0,-2 0,1 0,0-1,-1 0,0 0,0 0,-1-1,1 0,-1 0,0 0,0-1,0 1,-1-1,1-1,-1 0,0 1,2-4,0 0,0 0,0-1,1 1,-1-1,1 0,-1 0,1-1,-1 0,1 1,0-1,0-1,1 1,-1 0,1-1,-1 0,1 0,0 0,1 0,-1 0,1-1,0 1,0-1,0 1,0-2,-8-12,-3-4,2 2</inkml:trace>
  <inkml:trace contextRef="#ctx0" brushRef="#br0" timeOffset="5767.263">414 1559,'-11'137,"7"-120,2-12,0 1,0 0,1-1,0 1,0 0,0 0,0 0,1 0,0 0,1 0,-1 0,1 0,0-1,0 1,1 0,0 0,0-1,1 3,1-7,0 1,1-1,-1 0,0-1,1 1,-1-1,0 1,1-1,-1 0,0-1,1 1,-1-1,0 0,0 0,1 0,-1-1,0 1,0-1,0 0,3-2,0 0,1 0,-1 1,1 1,0-1,0 1,0 1,0-1,0 1,0 1,0-1,1 2,4-1,3 1,-3-3</inkml:trace>
  <inkml:trace contextRef="#ctx0" brushRef="#br0" timeOffset="7804.969">499 91,'-1'0,"0"-1,0 1,0 0,1-1,-1 1,0 0,0-1,0 1,0 0,0 0,0 0,0 0,1 0,-1 0,0 0,0 0,0 0,0 0,0 1,0-1,0 0,1 0,-1 1,0-1,0 1,0-1,1 1,-1-1,0 1,0-1,1 1,-1 0,1-1,-1 1,1 0,-1 0,1 0,-1-1,1 1,-1 0,1 0,0 0,0 0,-1-1,1 2,-18 41,16-36,1 0,0 0,0 0,1 0,0 0,0 0,0-1,1 1,0 0,1 0,-1 0,1-1,0 1,1-1,0 1,0-1,0 0,1 0,0 0,0-1,0 1,1-1,0 0,0 0,0-1,0 0,1 0,0 0,0 0,0-1,0 0,0 0,1 0,3 0,-1-4,0 0,-1 0,1-1,-1 0,1 0,-1-1,0 0,0-1,0 0,0 0,-1-1,1 1,-1-2,-1 1,1-1,-1 0,0 0,0-1,0 0,-1 0,0 0,-1-1,0 1,0-1,0 0,-1 0,0-1,-1 1,0 0,0-1,-1 0,0 1,0-3,0 6,1 0,-1 1,0-1,0 0,-1 0,1 0,-1 1,0-1,0 0,-1 0,1 0,-1 0,0 1,-1-1,1 0,-1 1,0-1,0 1,0 0,-1-1,1 1,-1 0,0 1,0-1,-1 0,1 1,-1 0,1 0,-1 0,0 0,0 0,-1 0,-3 1,1 0,-1 0,1 1,-1-1,0 2,1-1,-1 1,0 0,0 1,1 0,-1 0,-7 2,-4 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4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42,'-13'-14,"11"12,1 0,-1 0,1 0,-1 0,0 0,0 0,0 1,0-1,0 1,-1-1,1 1,0 0,-1 0,1 0,0 0,-1 0,1 1,-1-1,0 1,1-1,-1 1,1 0,-1 0,0 0,0 1,-15 2,0 2,1 0,0 1,0 0,1 2,0 0,-14 9,-3 0,17-8,1 0,0 0,0 1,1 1,1 1,0 0,0 0,1 1,-2 4,10-12,1-1,0 0,0 1,0 0,1 0,0 0,0 0,0 0,0 0,1 1,0-1,0 0,0 1,1-1,0 1,0-1,0 1,1-1,-1 0,1 1,1-1,-1 0,1 1,0-1,0 0,0 0,1-1,0 1,0 0,0-1,2 2,2 2,0 0,1-1,0 0,0 0,0-1,1 0,0 0,1-1,-1 0,1-1,0 0,0-1,0 0,0 0,0-1,1-1,-1 1,1-2,-1 1,1-2,0 1,-1-1,1-1,-1 0,0-1,0 1,0-2,0 0,0 0,-1 0,1-2,-1 1,0-1,0-1,8-11,-5 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1,'-59'59,"-63"167,113-208,-61 98,60-108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1,'5'14,"11"15,3 6,3 4,3-7,1-2,-3-3,-1 0,1-1,-4 1,-1-5,-2-1,0-4,-2 0,1 1,2-1,0-10,-5-5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1 188,'16'-3,"0"0,0-1,-1-1,1-1,-1 0,0-1,0-1,-1 0,0-1,-1 0,0-1,0-1,-1 0,6-8,17-49,-36 164,28 137,-15 16,-10-233,4 18,-2 0,-1 1,-2-1,-1 1,-2 0,-1-1,-2 1,4-29,-34 100,33-103,1 0,-1 0,1 0,-1 0,0 0,0-1,0 1,-1-1,1 1,-1-1,1 0,-1 0,0 0,0 0,0 0,0-1,0 1,0-1,0 0,-1 0,1 0,0 0,-1-1,1 1,-1-1,1 0,0 0,-1 0,1 0,-3-1,3 0,0 0,-1-1,1 1,0-1,-1 1,1-1,0 0,0 0,0-1,1 1,-1 0,0-1,1 0,0 1,0-1,0 0,0 0,0-1,0 1,1 0,-1 0,1-1,0 1,0-1,1 1,-1-1,1 0,-1 1,1-3,-1-3,1-1,0 1,1-1,0 1,0-1,1 1,0 0,1-1,0 1,3-7,26-41,2 1,3 1,34-38,-25 33,-29 36,-4 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1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0 276,'106'-91,"38"-57,-143 147,30-31,-30 32,0 0,-1-1,1 1,0-1,-1 1,1 0,0 0,-1-1,1 1,0 0,0 0,-1 0,1 0,0 0,0 0,-1 0,1 0,0 0,0 0,-1 0,1 0,0 1,0-1,-1 0,1 1,0-1,-1 0,1 1,0-1,-1 1,1-1,-1 1,1-1,-1 1,1-1,-1 1,1 0,-1-1,1 1,-1 0,0-1,1 1,-1 0,0-1,0 1,0 0,0 0,1-1,-1 1,0 0,0 0,0-1,0 1,-1 0,1 0,14 96,-9-78,28 69,-22-76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1,'0'0,"-5"0,-1 4,-5 2,0 5,6 1,4-8,7-3,3-7,-5-3,-4 6,-1 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292 756,'-10'-2,"0"0,0 1,-1 0,1 1,0 0,-1 1,1 0,0 0,0 1,0 0,0 1,0 0,0 1,1 0,-1 0,1 1,0 1,1-1,-1 1,1 1,0-1,1 1,0 1,0 0,0 0,1 0,0 0,1 1,0 0,0 0,1 1,0-1,1 1,0 0,0 0,-1 10,3-14,0 0,0 0,1 0,0 0,0 0,0 0,1 0,0 0,0 0,1 0,-1-1,1 1,0 0,1-1,-1 1,1-1,0 0,1 0,-1 0,1 0,0-1,0 1,0-1,1 0,0 0,0-1,0 1,0-1,0 0,0-1,1 1,-1-1,5 1,3-3,0-1,-1-1,1 0,-1-1,0 0,0-1,0 0,0-1,-1 0,0-1,0 0,0-1,-1 0,0 0,0-2,-1 1,8-10,-10 13,16-16,0 0,-2-2,0 0,-1-1,-2-2,-1 0,0 0,-2-2,-2 0,2-4,-7 15,0 0,0 0,-2-1,0 0,-1 0,-1 0,0-1,-2 0,0 1,-1-1,-1 0,-1 0,0 1,-2-1,0 0,-1 1,-1 0,-1-1,4 14,-1-1,1 1,-1 1,-1-1,1 0,-1 1,0-1,0 1,0 0,0 1,-1-1,1 1,-1-1,0 1,0 1,0-1,-1 1,1 0,0 0,-1 1,0-1,1 1,-1 0,0 1,1-1,-1 1,0 0,0 1,1 0,-1-1,0 2,1-1,-1 1,1 0,-1 0,1 0,0 1,0 0,0 0,-2 1,-3 7,1 1,0-1,0 2,1-1,1 1,0 0,1 1,0-1,1 1,1 1,0-1,1 0,0 1,1 0,1 0,1-1,0 1,0 0,2 0,0 0,0-1,2 1,-1-1,2 0,0 0,1 0,5 10,8 5,0-1,2 0,1-1,1-2,1 0,1-2,27 20,-33-30</inkml:trace>
  <inkml:trace contextRef="#ctx0" brushRef="#br0" timeOffset="516.04">603 1095,'31'-15,"-1"-2,0-2,-1 0,-1-2,-1-1,-1-1,0-2,-2 0,-2-2,0 0,-1-1,-2-1,-1-1,-1-1,2-10,-14 27,0 3,0 0,-1-1,-1 0,1 1,-2-1,0 0,0-1,-1 1,0 0,-1 0,-1 0,0-1,-1 1,0 0,-2-7,2 16,0 0,-1 0,1 0,0 1,-1-1,0 1,1-1,-1 1,0 0,0 0,0 0,-1 1,1-1,0 1,-1-1,1 1,-1 0,1 1,-1-1,1 1,-1-1,1 1,-1 0,0 0,1 1,-1-1,1 1,-1 0,0-1,1 2,0-1,-1 0,1 1,0-1,0 1,0 0,0 0,0 0,0 1,0-1,1 1,-3 2,-5 9,0-1,1 2,1 0,0 0,1 0,1 1,0 0,1 0,1 0,1 1,0-1,1 1,0 0,2 0,0 0,2 13,0-12,0-1,1 0,1 0,1 0,0-1,1 1,1-1,1-1,0 1,1-1,0-1,1 1,1-2,0 1,1-2,1 0,0 0,5 3,1-2</inkml:trace>
  <inkml:trace contextRef="#ctx0" brushRef="#br0" timeOffset="848.42">1280 813,'-24'23,"-8"14,1 5,6 0,13-7,7-5,11-8,7-7,8-6,5-5,2-3,1-1,-3-6,-7-2</inkml:trace>
  <inkml:trace contextRef="#ctx0" brushRef="#br0" timeOffset="1094.462">1421 897,'-15'34,"-4"20,1 6,-1-7,2-8,4-7,5-4,3-5,2-6</inkml:trace>
  <inkml:trace contextRef="#ctx0" brushRef="#br0" timeOffset="3278.398">884 192,'-13'-17,"41"17,-9 4,0-1,0 0,0-1,0-1,0-1,0-1,1 0,-1-2,-1 0,4-2,80-13,-101 18,-1-1,1 0,-1 0,1 0,-1 0,1 0,-1 0,0 0,1 0,-1 0,0 0,0-1,0 1,0 0,0 0,0 0,0 0,0 0,-1 0,1 0,0 0,-1 0,1 0,0 0,-1 0,1 0,-1 0,0 0,1 0,-1 0,0 1,1-1,-1 0,0 0,0 1,0-1,0 0,0 1,0-1,0 1,0-1,-4-4,-80-84,62 65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0 221,'38'-13,"0"1,0 2,1 2,1 1,-1 2,1 2,30 2,-44-3,-34-12,-174-86,181 102,0 0,0-1,0 1,0-1,0 1,0-1,0 0,0 1,0-1,0 0,0 0,0 0,0 0,1 0,-1 0,0 0,1 0,-1 0,1 0,-1 0,1 0,0 0,-1 0,1 0,0-1,0 1,0 0,-1 0,1 0,1 0,-1-1,0 1,0 0,1-1,6-5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0,'29'5,"24"-3,7-3,-1 0,-6 0,-7-1,-12 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261 506,'-21'9,"1"1,1 1,0 1,0 0,1 1,1 1,0 1,1 1,1 0,0 1,1 0,1 1,1 1,0 0,10-16,1 0,-1 0,0 0,1 1,0-1,0 0,0 1,0-1,1 1,-1-1,1 1,0-1,0 1,0-1,1 1,-1-1,1 1,0-1,-1 1,2-1,-1 0,0 0,1 1,-1-1,1 0,0 0,0 0,0-1,1 1,-1 0,1-1,-1 0,1 1,0-1,0 0,0 0,0-1,0 1,0-1,0 1,1-1,-1 0,0 0,1-1,-1 1,1-1,-1 1,3-1,8-3,0 0,-1-1,0 0,0-1,0-1,-1 0,0 0,0-2,0 1,-1-1,0-1,-1 0,0-1,0 0,6-9,11-12,-2-1,-2-1,-1-2,-1 0,-2-1,-2-1,-1-1,-2 0,-2-1,-1 0,-2-1,-2 0,-1-3,-4 29,0 0,-1 0,-1-1,0 1,0-1,-2 1,0 0,0-1,-1 1,-1 0,-1 1,-1-3,5 14,0 0,0 0,0 0,0 0,0 1,-1-1,1 0,-1 1,1-1,-1 1,1 0,-1-1,0 1,0 0,0 0,0 0,0 0,0 1,0-1,0 1,0-1,0 1,0-1,0 1,0 0,-1 0,1 0,0 0,0 1,0-1,0 0,0 1,0 0,0-1,0 1,0 0,0 0,0 0,0 0,0 0,1 1,-1-1,1 1,-1-1,1 1,-1-1,1 1,0 0,-1-1,1 1,0 0,0 0,0 0,-13 27,2 0,0 1,2 0,1 0,2 1,1 0,1 1,1-1,2 29,0-40,1 1,1 0,1 0,0 0,2-1,1 1,0-1,1 0,2 0,0 0,0-1,2 0,1 0,0-1,1-1,1 1,1-2,0 0,13 12,30 0,-31-22</inkml:trace>
  <inkml:trace contextRef="#ctx0" brushRef="#br0" timeOffset="440.18">741 760,'34'-15,"-1"-2,-1-1,0-2,-1 0,-2-3,0 0,-1-2,-2-1,0-1,-2-1,-1-1,-1-1,-2-1,-1-1,8-20,-17 29,-2 0,-1 0,0-1,-2 0,-1 0,-1 0,0-1,-2 1,-2-19,1 41,1 0,-1 0,0 0,0 1,0-1,0 0,0 0,-1 0,1 0,0 1,-1-1,0 0,1 0,-1 1,0-1,0 1,0-1,0 0,0 1,0-1,0 1,0 0,-1 0,1-1,0 1,-1 0,1 0,-1 0,0 0,1 0,-1 1,0-1,1 0,-1 1,0-1,0 1,0 0,1-1,-1 1,0 0,0 0,0 0,0 1,1-1,-1 0,0 1,0-1,1 1,-1-1,0 1,1 0,-1 0,0 0,-1 1,-14 13,0 2,1 0,1 0,0 2,2 0,0 0,1 1,-2 5,1 0,0 0,2 1,0 0,2 1,1 0,1 1,2 0,0 0,2 0,0 24,3-39,0 1,1-1,1 1,0-1,1 0,0 0,1 0,0 0,1-1,1 1,0-1,0-1,2 1,-1-1,1 0,1-1,0 0,0 0,1-1,0 0,0-1,1 0,8 4,-17-10,1 0,0 0,-1 0,1 0,0 0,0-1,0 1,0-1,0 0,0 0,0 0,0 0,1-1,-1 1,0-1,1 0,-1 0,0 0,0 0,1-1,-1 1,0-1,0 0,1 0,-1 0,0 0,0 0,0-1,0 1,-1-1,1 0,1-1,12-13</inkml:trace>
  <inkml:trace contextRef="#ctx0" brushRef="#br0" timeOffset="684.724">1418 648,'-5'34,"-1"15,-1 5,2-7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141 304,'-5'33,"10"529,-5-538</inkml:trace>
  <inkml:trace contextRef="#ctx0" brushRef="#br0" timeOffset="450.647">0 247,'37'-20,"2"1,0 2,0 2,1 2,1 1,0 2,1 2,35-2,-73 9,1 0,-1 0,0 1,0-1,0 1,0 0,0 0,1 1,-1-1,0 1,0 0,0 0,0 1,0-1,0 1,-1-1,1 1,0 1,-1-1,0 0,1 1,-1 0,0-1,0 1,0 1,-1-1,1 0,-1 1,0-1,0 1,0-1,0 1,-1 0,1 0,-1 0,0 0,0 0,0 0,-1 0,0 1,1 1,-5 10,1 0,-2 0,0 0,-1 0,-1-1,0 0,-1-1,-1 1,0-2,0 1,-11 9,-43 75,52-79,8-16,0 0,1 0,-1 1,0-1,1 1,0-1,0 1,0 0,0 0,1 0,-1 0,1 0,0 0,0 0,1 0,-1 1,1-1,0 0,0 0,0 1,1-1,0 0,-1 0,1 0,1 1,-1-1,1 0,-1-1,1 1,0 0,1 0,-1-1,0 1,1-1,1 1,21 9,-22-12,-1-1,1 0,-1 1,0-1,0 1,1 0,-1 0,0 0,0 0,0 0,0 0,0 1,0-1,0 1,0-1,0 1,-1 0,1-1,-1 1,1 0,-1 0,0 0,0 0,0 0,0 1,0-1,0 0,-1 0,1 1,-1-1,1 0,-1 1,0-1,0 1,0-1,0 0,-1 1,1-1,0 0,-1 1,0-1,1 0,-1 0,0 1,-1 0,-10 12,0 0,-2-1,1 0,-1-1,-1 0,-1-2,0 0,0 0,-14 5,2 2,-82 46,110-65,0 1,0 0,0 0,0-1,0 1,0 0,0 0,0 0,0-1,0 1,0 0,0 0,0-1,0 1,-1 0,1 0,0 0,0-1,0 1,0 0,0 0,0 0,-1 0,1-1,0 1,0 0,0 0,0 0,-1 0,1 0,0 0,21-19,24-16,-25 18</inkml:trace>
  <inkml:trace contextRef="#ctx0" brushRef="#br0" timeOffset="1050.031">791 670,'-7'23,"3"-14,0 1,0 0,1 0,1 0,0 1,0-1,1 1,1-1,-1 1,2-1,-1 1,1-1,1 1,0-1,1 0,1 3,-3-11,0 0,0 0,1-1,-1 1,1-1,0 1,-1-1,1 1,0-1,0 0,0 0,0 0,0 0,0 0,0 0,0 0,0-1,0 1,1-1,-1 0,0 1,0-1,1 0,-1 0,0-1,0 1,0 0,1-1,-1 1,0-1,0 0,0 0,0 0,0 0,1 0,73-48,-68 43,38-33,-1-2,-2-2,31-41,-74 83,0 0,1 0,-1-1,0 1,1 0,-1 0,1 1,-1-1,1 0,-1 0,1 0,-1 0,1 0,0 0,0 1,-1-1,1 0,0 1,0-1,0 1,0-1,0 1,0-1,0 1,0-1,0 1,0 0,0 0,0-1,0 1,0 0,0 0,0 0,0 0,0 0,0 1,1-1,-1 0,0 0,0 1,0-1,0 0,0 1,0-1,-1 1,1 0,0-1,0 1,0 0,0-1,-1 1,1 0,0 0,-1 0,1 0,0-1,-1 2,1 5,0-1,0 1,1 0,0-1,0 1,1-1,-1 0,1 0,1 0,-1 0,1 0,0-1,0 0,1 0,0 0,-1 0,2 0,-1-1,0 0,1 0,0-1,0 0,6 3,-3-4,-1 0,1 0,0-1,0-1,-1 1,1-2,0 1,0-1,0 0,-1-1,1 0,-1 0,1-1,-1 0,0 0,0-1,0 0,-1-1,1 0,-1 0,0 0,1-3,16-13,0-1,-2-1,-1-1,-1-1,8-14,-8 8,-2 0,-1-2,-1 0,-2-1,-2-1,-1 0,-1 0,-2-1,-2 0,-1-4,-3 24,1 3,-2 0,0 0,0 0,-1-1,0 1,-2 0,1 0,-4-10,5 22,0 1,0-1,0 0,0 0,0 0,0 0,0 0,-1 0,1 0,0 0,-1 0,1 1,0-1,-1 0,1 0,-1 0,0 1,1-1,-1 0,0 1,1-1,-1 0,0 1,1-1,-1 1,0-1,0 1,0 0,0-1,0 1,1 0,-1-1,0 1,0 0,0 0,0 0,0 0,0 0,0 0,0 0,0 0,0 0,0 1,0-1,1 0,-1 1,0-1,0 0,0 1,0-1,1 1,-1-1,0 1,0 0,1-1,-1 1,0 0,1-1,-1 1,0 0,-30 52,16-15,3 0,1 2,2-1,1 1,3 0,1 1,1 1,2-22,1 0,1 0,1 0,0 0,1-1,1 1,2-1,-1 0,2 0,1 0,0-1,1 0,1-1,0 0,2-1,3 4,-13-16,-3-3</inkml:trace>
  <inkml:trace contextRef="#ctx0" brushRef="#br0" timeOffset="1304.059">1355 304,'43'4,"38"3,16-1,-1-1,-5-2,-15-1,-14-1,-19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1,'38'9,"22"0,2-4</inkml:trace>
  <inkml:trace contextRef="#ctx0" brushRef="#br0" timeOffset="1994.773">277 57,'0'-4,"-4"-3,-8 1,-5 2,-5 0,-4 2,-2 1,-1 0,0 1,0 1,4-6,7 4,2 1,3-3,4-2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3,'8'-2,"-11"19,-11 23,-53 143,66-180,0 1,1-1,0 1,-1-1,1 1,1-1,-1 1,0-1,1 0,0 1,0-1,0 0,0 1,0-1,1 0,-1 0,1 0,0 0,0 0,0 0,0-1,0 1,1-1,-1 1,1-1,0 0,0 0,0 0,-1 0,2-1,-1 1,0-1,0 0,0 0,1 0,-1 0,1 0,-1-1,0 0,3 1,-1 0,0 1,0-1,0 1,1-1,-1-1,0 1,1-1,-1 0,0 0,1-1,-1 1,0-1,0 0,1-1,-1 1,0-1,0 0,-1 0,1-1,0 1,-1-1,1 0,-1 0,0-1,0 1,1-3,3-12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0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1 263,'205'-189,"-200"184,1-2,0 0,1 1,-1 0,1 0,0 0,1 1,0-1,-1 2,2-1,-1 1,0 1,1 0,-7 2,0 1,0 0,0 1,1-1,-1 0,0 0,0 1,0 0,0-1,0 1,0 0,0 0,0 0,0 0,-1 0,1 0,0 1,0-1,-1 0,1 1,-1 0,0-1,1 1,-1 0,0 0,0-1,0 1,0 0,0 0,-1 0,1 0,0 0,-1 1,0-1,10 74,-10-71,-1 1,1-1,0 1,1-1,-1 1,1-1,0 0,0 1,1-1,0 0,0 0,0 1,0-2,1 1,0 0,0 0,0-1,0 0,1 1,1-1,10 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170 523,'-17'13,"0"1,1 1,1 1,0 0,2 1,-1 0,2 1,1 1,-10 19,19-35,-1 1,1 0,0-1,1 1,-1 0,0 0,1 0,0 1,0-1,0 0,1 0,-1 1,1-1,0 0,0 1,1-1,-1 0,1 0,0 1,0-1,0 0,1 0,0 0,-1 0,1 0,0-1,1 1,-1-1,1 1,0-1,0 0,0 0,0 0,0 0,0 0,1-1,0 0,-1 1,1-1,0-1,0 1,0-1,0 1,0-1,4 0,0-1,0 0,0-1,0 0,0 0,0-1,0 0,0-1,-1 0,1 0,-1 0,0-1,0 0,0 0,0-1,-1 0,0 0,0-1,2-1,93-119,-96 118,18-25,-2 0,-1-1,-2-1,-1-1,-2 0,-1-2,-2 1,-2-1,3-26,-11 52,0 0,-1 0,-1 0,0-1,-1 1,0 0,0 0,-2 0,1 0,-2 0,1 1,-2-1,1 1,-1 0,-1 0,0 1,-1-1,0 1,-1 1,1-1,-2 1,1 1,-5-3,10 8,0 1,-1 1,1-1,0 0,-1 1,1 0,-1 0,0 0,1 0,-1 0,0 1,0 0,1 0,-1 0,0 0,0 0,1 1,-1-1,0 1,1 0,-1 0,1 1,-1-1,1 1,-1 0,1 0,0 0,0 0,0 0,0 1,0-1,1 1,-1 0,-1 2,-4 5,-1 1,2 1,0-1,0 1,1 1,0-1,1 1,1 0,0 1,-1 11,1-1,1 1,2 0,0 0,2 0,1 0,1 0,0 0,2-1,1 1,2-1,0-1,1 1,1-1,1-1,1 0,1-1,1 0,1-1,15 16,77 54,-102-87,0 0,0 0,1-1,-1 0,1 0,0 0,-1-1,1 0,0 0,0 0,0-1,0 0,0 0,0 0,0-1,-1 0,1 0,0-1,0 1,-1-1,1-1,0 0,16-9,-3 0</inkml:trace>
  <inkml:trace contextRef="#ctx0" brushRef="#br0" timeOffset="227.577">1073 325,'-28'53,"-16"22,-3 8,5-6,10-10,6-18,7-11,7-8,5-9</inkml:trace>
  <inkml:trace contextRef="#ctx0" brushRef="#br0" timeOffset="482.103">763 325,'14'39,"15"26,7 3,-3-6,-2-8,-2-14,0-8,-1-11,-5-3,-2-5,1 0,1-2,-3 2,0-1,-4-3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5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0,'0'10,"0"8,-5 5,-1 4,-5-3,0 0,-4-5,-3 0,1 1,-1-3,-3 1,-2 2,-3-3,5 1,4-3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6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144 870,'-2'3,"-16"21,1 0,1 2,0 0,3 1,0 0,1 1,2 0,1 1,1 0,0 9,8-35,-1-1,1 1,0 0,0-1,0 1,0 0,0 0,0-1,1 1,0 0,-1-1,1 1,0-1,0 1,1-1,-1 1,0-1,1 0,-1 0,1 0,0 0,0 0,0 0,0 0,0 0,0-1,0 1,1-1,-1 1,0-1,1 0,-1 0,1 0,0 0,-1-1,1 1,0-1,-1 0,1 1,0-1,-1 0,1-1,0 1,0 0,-1-1,1 1,-1-1,1 0,0 0,-1 0,2-1,12-9,-1 0,0 0,0-2,-1 0,-1 0,-1-1,1-1,-2 0,1-3,21-25,23-23,-3-2,-3-2,-3-3,-3-2,31-74,-67 128,0-1,-2 0,0 0,-1 0,-1-1,-2 0,0 1,-1-1,-2-17,1 37,0 1,-1 0,1-1,0 1,-1 0,0 0,1-1,-1 1,0 0,0 0,0 0,-1 0,1 0,0 0,-1 0,1 0,-1 1,0-1,1 1,-1-1,0 1,0-1,0 1,0 0,0 0,0 0,-1 0,1 0,0 1,0-1,-1 1,1-1,0 1,-1 0,1 0,-2 0,-3 1,1-1,-1 1,1 1,0-1,0 1,-1 0,1 1,0-1,1 1,-1 1,1-1,-1 1,0 0,-10 14,0 1,1 0,1 2,0-1,2 2,0 0,2 0,0 1,2 0,0 0,2 1,1 0,0 2,-2 1,2 0,1 1,1-1,1 1,1 0,2 0,1-1,2 7,-2-22,0 0,1 0,1 0,0-1,0 1,1-1,1 0,0-1,0 1,1-1,0 0,1-1,0 0,1 0,0-1,0 0,1 0,-1-1,9 4,-13-7,0-1,0 0,1-1,-1 1,1-1,-1 0,1-1,0 1,0-1,0 0,0 0,0-1,-1 0,1 0,0 0,0-1,0 0,0 0,0 0,0-1,-1 0,1 0,-1-1,1 1,-1-1,8-9</inkml:trace>
  <inkml:trace contextRef="#ctx0" brushRef="#br0" timeOffset="418.23">652 1095,'27'-6,"1"-1,-1-1,-1-2,0-1,0-1,-1-1,0-1,-1-1,-1-1,-1-1,0-1,-1-1,-1-1,-1-1,-1 0,0-2,-2 0,8-16,-13 18,0-1,-2 0,0 0,-1-1,-2-1,0 1,-2-1,1-19,-4 40,0 0,-1 0,0-1,0 1,0 0,0 0,0 0,-1 0,1 0,-1 0,0 0,0 0,0 0,0 0,-1 0,1 1,-1-1,1 0,-1 1,0-1,0 1,0 0,-1 0,1 0,0 0,-1 0,1 0,-1 0,0 1,0-1,0 1,1 0,-1 0,0 0,0 0,0 1,0-1,-1 1,1 0,0 0,0 0,0 0,0 0,0 1,0-1,-2 1,-10 10,0-1,2 2,-1-1,1 2,1 0,0 1,1 0,1 0,0 1,1 1,0-1,1 2,1-1,1 1,0 0,1 0,1 1,3-15,-5 10,0 1,1 0,0 1,1-1,0 1,2-1,-1 1,2 0,0 0,1 0,0 1,1-1,1 0,1-1,0 1,1 0,0-1,1 0,0 0,3 2,-1-6,0 0,1 0,0-1,1 0,0 0,1-1,0 0,0-1,0 0,2 0,13 4</inkml:trace>
  <inkml:trace contextRef="#ctx0" brushRef="#br0" timeOffset="865.898">1245 1095,'6'-7,"1"1,-1-1,1 2,1-1,-1 1,1 0,0 0,0 1,1 0,-1 0,1 1,0 0,0 1,8-2,-16 4,0-1,0 1,0 0,0 0,0 0,-1-1,1 1,0 0,0 0,0 0,0 1,0-1,0 0,0 0,0 0,0 1,0-1,0 0,0 1,0-1,-1 1,1-1,0 1,0 0,-1-1,1 1,0 0,-1-1,1 1,0 0,-1 0,1-1,-1 1,1 0,-1 0,0 0,1 0,-1 0,0 0,0 0,0 0,0 0,1 0,-1 0,0 0,-1-1,1 1,0 0,0 0,0 0,0 0,-1 1,-27 43,3-20,17-17,-1 0,1 0,0 1,1 0,0 0,1 1,0 0,0 0,1 0,-4 10,9-18,-1-1,1 0,-1 1,1-1,0 1,0-1,-1 1,1-1,0 0,1 1,-1-1,0 1,0-1,0 1,1-1,-1 0,1 1,-1-1,1 0,0 1,-1-1,1 0,0 0,0 1,0-1,0 0,0 0,0 0,0 0,0 0,0-1,1 1,-1 0,0 0,1-1,-1 1,0-1,1 1,-1-1,0 0,1 1,-1-1,1 0,-1 0,1 0,65-17,-13-29,-42 31</inkml:trace>
  <inkml:trace contextRef="#ctx0" brushRef="#br0" timeOffset="1478.248">962 164,'1'-1,"-1"0,1 0,0 0,-1 0,1 0,0 0,0 0,0 0,0 1,0-1,0 0,0 0,0 1,0-1,0 1,0-1,0 1,0 0,0-1,0 1,1 0,-1 0,0-1,0 1,0 0,1 0,-1 0,0 1,0-1,0 0,1 0,-1 1,0-1,0 1,0-1,0 1,0-1,0 1,0-1,0 1,0 0,0 0,0 0,8 0,276 35,-285-36,-1-1,0 1,1-1,-1 1,1-1,-1 0,0 1,1-1,0 0,-1 1,1-1,-1 0,1 0,0 1,-1-1,1 0,0 0,0 0,0 1,-1-1,1 0,0 0,0 0,0 1,0-1,1 0,-1 0,0 0,0 0,0 1,1-1,-1 0,0 0,1 1,-1-1,1 0,-1 0,1 1,-1-1,1 1,-1-1,1 0,-1 1,1-1,0 1,0-1,-1 1,1 0,0-1,0 1,-1 0,1-1,0 1,0 0,0 0,-1 0,1 0,0 0,0 0,0 0,0 0,-131-109,110 84,3 1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2,'4'5,"8"2,5-1,5-1,4-2,2 0,1-2,0-1,0 0,-4-5,-3-2,1 1,0 1,2 1,1 2,1 0,-4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5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1 283,'205'-62,"-162"53,1 1,0 3,0 2,0 1,38 4,-55-1,-22-1,-4-1,1 1,-1-1,0 0,0 1,1 0,-1-1,0 1,1 0,-1-1,0 1,1 0,-1 0,0 0,1 0,-1 1,0-1,1 0,-1 0,0 1,1-1,-1 1,0-1,0 1,0 0,1-1,-1 1,0 0,0 0,0 0,0 0,0 0,0 0,-1 0,1 0,0 0,0 0,-1 0,1 1,-1-1,1 0,-1 0,1 1,-1-1,0 0,0 1,1-1,-1 0,0 1,0-1,0 1,-1-1,1 0,0 1,-1-1,-84 136,40 3,23-79,-3-1,-3-1,-2-2,-31 44,58-97,-1 0,1 0,1 1,-1-1,1 1,-1 0,2-1,-1 1,0 0,1 0,0 1,0-1,0 0,1 0,0 0,0 1,3 10</inkml:trace>
  <inkml:trace contextRef="#ctx0" brushRef="#br0" timeOffset="330.28">169 537,'39'-5,"31"-1,9-1,-4 2,-10 2,-12 1,-9 0,-8 2,-5 0,-3 0,-7 0</inkml:trace>
  <inkml:trace contextRef="#ctx0" brushRef="#br0" timeOffset="612.138">876 762,'-10'29,"-3"14,6 0,3-7</inkml:trace>
  <inkml:trace contextRef="#ctx0" brushRef="#br0" timeOffset="1146.766">1101 283,'21'-12,"2"2,0 0,0 1,0 2,1 0,0 1,1 2,19-2,-42 6,1-1,-1 1,1-1,-1 1,1 0,0 0,-1 0,1 0,-1 1,1-1,-1 1,1 0,-1-1,1 1,-1 0,0 0,1 1,-1-1,0 0,0 1,0-1,0 1,0 0,0 0,0 0,-1 0,1 0,-1 0,1 0,-1 0,0 1,0-1,0 0,0 1,0-1,-1 1,1-1,-1 1,0-1,1 1,-1 0,0-1,0 1,-1-1,1 1,-1-1,0 3,-91 119,91-118,0 0,1 0,0 0,0 1,0-1,0 0,1 0,0 0,1 1,-1-1,1 0,0-1,1 1,-1 0,1-1,0 1,0-1,1 0,0 0,0 0,0 0,0-1,1 0,5 4,22 33,-28-36,0 0,-1 0,0 0,0 1,0 0,0-1,-1 1,0 0,0 0,-1 0,0 1,0-1,0 0,-1 0,1 1,-2-1,1 0,-1 0,0 1,0-1,0 0,-1 0,0 0,-1 0,1-1,-1 1,-3 5,-1 0,-1 0,-1-1,1 0,-2 0,1-1,-2 0,1-1,-1 0,0 0,0-1,-1-1,0 0,0 0,-1-2,0 1,1-1,-11 1,3-2</inkml:trace>
  <inkml:trace contextRef="#ctx0" brushRef="#br0" timeOffset="1743.857">1891 819,'-34'33,"-15"21,-5 2,8-5,10-10</inkml:trace>
  <inkml:trace contextRef="#ctx0" brushRef="#br0" timeOffset="2510.584">2174 311,'229'-48,"-170"32,79-5,-135 21,-1 0,1 0,-1 1,0-1,1 1,-1 0,0 0,1 0,-1 0,0 0,0 0,0 1,0-1,0 1,0-1,0 1,0 0,-1-1,1 1,-1 0,1 0,-1 1,0-1,0 0,0 0,0 1,0-1,0 0,0 1,-1-1,0 1,1-1,-1 0,0 1,0-1,0 1,0-1,-1 3,-23 94,-123 205,144-299,-9 15,1 1,1 0,0 1,2 0,0 0,2 1,0 0,2 0,0 1,1 14,13-3,-3-29</inkml:trace>
  <inkml:trace contextRef="#ctx0" brushRef="#br0" timeOffset="2760.819">2230 678,'38'0,"28"0,6 0,-3 0,-9 0,-10 0,-13 0</inkml:trace>
  <inkml:trace contextRef="#ctx0" brushRef="#br0" timeOffset="3017.917">2822 762,'0'29,"5"9,2-1</inkml:trace>
  <inkml:trace contextRef="#ctx0" brushRef="#br0" timeOffset="8497.601">3189 85,'-26'113,"-3"29,17-96,9-37,0 1,1-1,-1 0,2 1,0-1,0 1,0 0,1-1,1 1,-1-1,2 5,-1-11,0-1,1 0,-1 1,0-1,0 0,1 0,-1 0,1 0,0-1,0 1,0 0,0-1,0 1,0-1,0 0,0 1,0-1,1 0,-1 0,0 0,1-1,-1 1,1-1,-1 1,0-1,1 0,-1 0,1 0,2 0,78-14,-66 9,184-38,-177 42</inkml:trace>
  <inkml:trace contextRef="#ctx0" brushRef="#br0" timeOffset="9249.399">3528 1,'-17'72,"-6"168,14-177,2 0,4 0,2 1,3 8,0 26,-28 45,23-121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0,'43'10,"19"2,0 0</inkml:trace>
  <inkml:trace contextRef="#ctx0" brushRef="#br0" timeOffset="14171.649">338 0,'-4'0,"-8"0,-5 0,-5 0,-4 0,-1 0,-2 0,-1 0,1 0,0 0,5 5,1 1,6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0 209,'110'-181,"-109"179,0 0,0 0,0 0,1 1,-1-1,1 1,-1-1,1 1,-1-1,1 1,0 0,0 0,0 0,0 0,-1 0,1 0,0 0,1 1,-1-1,0 1,0-1,0 1,0 0,0 0,0 0,0 0,1 0,-1 1,0-1,0 0,0 1,0 0,0-1,0 1,0 0,0 0,0 0,-1 0,1 1,0-1,0 0,-1 1,2 1,5 6,-1 0,-1 0,1 1,-1 0,-1 0,0 1,0 0,-1 0,-1 0,0 0,0 0,-1 1,27 191,-28-161,0 11,-1 0,-3 1,-9 44,6-62,5-23,1-1,-2 1,0-1,0 0,-1 1,-1-1,0 0,-1-1,0 1,0-1,-1 0,-1 0,0-1,-1 0,0 0,0-1,-1 1,0-2,0 0,-8 5,16-12,0 0,-1 0,1-1,-1 1,1-1,-1 1,0-1,1 1,-1-1,0 0,1 0,-1 0,0 0,1 0,-1 0,0 0,1-1,-1 1,1 0,-1-1,1 0,-1 1,0-1,1 0,0 0,-1 1,1-1,0 0,-1-1,1 1,0 0,0 0,0 0,0-1,0 1,0 0,0-1,0 1,1-1,-1 1,1-1,-1 0,1 1,-1-1,1 1,0-1,0 0,0 0,0-85,74-117,-7 36,-57 144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0 220,'1'1,"1"0,-1-1,1 1,-1-1,1 1,0-1,-1 0,1 0,-1 0,1 0,0 0,-1 0,1 0,-1 0,1-1,-1 1,1 0,0-1,-1 0,0 1,1-1,-1 0,1 0,-1 1,0-1,0 0,1 0,-1-1,0 1,14-11,0 0,-1-2,0 1,-2-2,1 0,-2 0,7-11,36-45,-54 70,0 0,0 0,1 0,-1 0,1 1,-1-1,0 0,1 0,-1 0,1 0,0 1,-1-1,1 0,0 1,-1-1,1 0,0 1,0-1,0 1,-1-1,1 1,0 0,0-1,0 1,0 0,0-1,0 1,0 0,0 0,0 0,0 0,0 0,0 0,0 0,0 0,-1 0,1 1,0-1,0 0,0 1,0-1,0 1,0-1,0 1,-1-1,1 1,0-1,0 1,-1 0,1-1,0 1,-1 0,1 0,-1-1,1 1,-1 0,1 0,-1 0,0 0,1 0,-1 0,0-1,0 1,0 0,1 1,46 237,-23-207,-10-22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8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227 650,'-4'-3,"-1"1,0 0,0 0,-1 0,1 1,0-1,0 1,-1 1,1-1,-1 1,1 0,-1 0,1 0,0 1,-1 0,1 0,0 0,-1 1,1-1,0 1,0 1,0-1,1 1,-1 0,1 0,-1 0,1 0,0 1,0 0,0 0,1 0,-4 4,1 0,-1 0,1 1,0-1,1 1,0 0,0 1,1-1,0 1,1 0,0 0,0 0,1 0,1 0,0 1,0-1,1 0,0 1,1-1,0 0,0 1,1-1,1 0,0 1,-2-8,1-1,-1 1,1-1,0 1,0-1,0 1,0-1,0 0,1 0,-1 0,0 0,1 0,0-1,-1 1,1-1,0 0,0 0,0 0,0 0,0 0,0 0,0-1,0 0,0 1,0-1,0 0,0-1,0 1,0 0,0-1,0 0,0 0,0 1,0-2,3 0,4-2,0 0,-1-1,1 0,-1-1,0 0,0 0,-1-1,0 0,7-7,97-162,-83 122,-8 17,-2-1,-1 0,-2-2,-1 0,-2 0,-2-1,-2-1,-2 0,-2 0,0-9,-5 49,-9-124,8 122,0 0,0 0,0 0,0 0,-1 0,0 1,1-1,-1 0,-1 1,1 0,0-1,-1 1,0 0,1 0,-1 0,-1 1,1-1,0 1,-1-1,1 1,-1 0,1 1,-1-1,0 0,0 1,0 0,0 0,0 0,0 1,-1 0,0 0,0 0,-1 1,1 0,0 0,1 0,-1 1,0 0,0 0,1 0,-1 0,1 1,-1 0,1 0,0 0,0 0,0 0,1 1,-1 0,1 0,0 0,-1 1,-54 102,43-65,2 0,1 0,3 1,1 0,2 1,3 0,1 0,2 0,2 0,2 4,-2-31,0 1,1-1,0 1,2-1,0 0,1-1,0 0,2 1,0-2,0 1,2-1,0-1,0 0,2 0,-1-1,2-1,0 0,0 0,1-1,0-1,1 0,5 1,-19-10,0-1,0 0,0 1,0-1,0 1,0-1,1 0,-1 0,0 0,0 0,0 0,0 0,0 0,1 0,-1 0,0 0,0-1,0 1,0 0,0-1,0 1,0-1,0 1,0-1,0 0,0 1,0-1,0 0,0 0,-1 1,1-1,0 0,0 0,-1 0,1 0,-1 0,1 0,-1 0,1 0,-1-1,5-14</inkml:trace>
  <inkml:trace contextRef="#ctx0" brushRef="#br0" timeOffset="750.6">651 538,'-12'32,"2"0,2 1,0 0,3 1,-2 28,20 44,-12-103,0 0,0 0,0-1,0 1,1 0,-1-1,1 1,-1-1,1 0,0 1,0-1,0 0,0 0,0 0,1-1,-1 1,1 0,-1-1,1 0,-1 1,1-1,0 0,0 0,0-1,-1 1,1 0,0-1,0 0,0 0,0 0,0 0,0 0,0 0,1-1,7-4,0 0,0-1,-1 0,0 0,0-1,0-1,-1 0,0 0,-1 0,0-1,0-1,-1 1,0-1,4-7,0 2,113-191,-124 207,0-1,1 0,-1 1,0-1,0 1,0-1,1 0,-1 1,0-1,1 1,-1-1,0 0,1 1,-1-1,0 0,1 0,-1 1,0-1,1 0,-1 0,1 0,-1 1,1-1,-1 0,0 0,1 0,-1 0,1 0,-1 0,1 0,-1 0,1 0,-1 0,1 0,-1 0,1 0,-1 0,0-1,1 1,-1 0,1 0,-1 0,0-1,1 1,-1 0,1-1,-1 1,0 0,1 0,-1-1,0 1,0-1,1 1,-1 0,0-1,0 1,0-1,1 1,-1-1,0 1,0 0,0-1,0 1,0-1,0 1,0-1,0 1,0-1,0 1,3 37,-3-33,8 265,0-218,-2 0,-2 0,-2 1,-5 46,-1-71,0 0,-2 0,-1-1,-2 0,0 0,-1-1,-2 0,-13 21,24-43,0 0,0 0,-1-1,1 1,-1 0,1-1,-1 1,0-1,0 0,0 0,0 0,0 0,0 0,-1 0,1 0,-1-1,1 1,-1-1,0 0,1 1,-1-1,0-1,0 1,0 0,0-1,0 1,0-1,0 0,0 0,0 0,0 0,0-1,1 1,-1-1,0 0,0 0,0 0,0 0,1 0,-1-1,0 1,1-1,0 0,-1 1,1-1,0 0,-1-1,0-5,0-1,0 0,1 0,0 0,0 0,1 0,1 0,-1 0,1 0,1-1,0 1,0 0,1 0,0 0,0 0,1 1,0-1,1 1,0-1,0 1,1 0,0 0,0 1,1 0,0 0,0 0,0 1,1-1,7-3,19-17,1 2,1 2,2 1,0 2,1 1,1 2,39-11,-54 19</inkml:trace>
  <inkml:trace contextRef="#ctx0" brushRef="#br0" timeOffset="12268.17">1667 960,'1'31,"0"-22,0 0,0 1,-1-1,0 0,-1 0,0 0,0 1,-1-1,0 0,0 0,-1-1,-1 1,1 0,-1-1,-1 0,0 0,0 0,0-1,-4 4,-208 143,198-140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30,'29'0,"19"-5,6-1,-2 0,-4 1,-5 2,-6 1,-4 0,-8 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26,'48'0,"21"0,3 0,-11-5,-10-1,-10 0,-6 1,-10 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48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294 752,'-16'2,"0"1,0 0,0 1,1 1,0 0,0 1,0 1,0 1,1 0,0 0,1 2,0-1,0 2,1 0,1 0,0 1,0 0,1 1,-2 4,9-10,0 0,0 0,0 0,1 1,0-1,1 1,-1 0,2-1,-1 1,1 0,0 0,0-1,1 1,0 0,1-1,0 1,0-1,0 1,1-1,0 0,0 0,1 0,0-1,0 1,1-1,0 0,0 0,0 0,1-1,-1 0,1 0,1 0,-1-1,1 0,-1 0,1-1,0 1,0-2,1 1,-1-1,1 0,3 0,-1-1,0 0,0-1,0-1,0 1,0-2,0 1,-1-1,1-1,-1 0,1 0,-1-1,0 0,0-1,-1 1,1-2,-1 1,0-1,-1-1,1 1,-1-1,5-7,23-21,-2-1,-1-1,-2-2,-1-1,-3-1,-1-2,-2 0,-2-2,9-28,-18 41,-2 0,0 0,-3-1,0 0,-2 0,-2-1,-1 1,-1-1,-2 0,-1 1,-2-1,-2-4,5 32,0 0,-1 0,1 1,-1-1,0 0,-1 1,0-1,1 1,-1-1,-1 1,1 0,-1 1,0-1,0 1,-1-1,1 1,-1 0,0 1,0-1,0 1,0 0,-1 0,1 1,-1 0,0 0,1 0,-1 0,0 1,0 0,0 0,0 1,0 0,0 0,-1 0,1 1,0 0,0 0,0 0,1 1,-4 1,-5 7,1 1,0 1,0 0,1 1,0 0,2 1,-1 0,2 0,0 1,0 1,2-1,0 2,1-1,0 0,1 1,1 0,1 1,0-1,1 0,1 14,-4-1,2 1,0-1,2 1,2 0,0-1,2 1,2-1,0 0,2 0,2 0,0-1,2 0,1-1,1 0,8 10,-4-12,2 0,0-2,1 0,1-1,2-2,0 0,15 10,-26-25</inkml:trace>
  <inkml:trace contextRef="#ctx0" brushRef="#br0" timeOffset="830.96">802 1119,'47'-34,"-1"-1,-2-2,-1-3,-2-1,-2-2,-2-1,-2-2,7-16,-30 36,-1-1,-2 0,-1 0,-1-1,-1 0,-2 0,0 0,-2-1,-1 1,-2-1,0 0,-2 1,-5-21,8 46,0 0,1 1,-1-1,0 1,0-1,-1 0,1 1,0-1,-1 1,0-1,1 1,-1-1,0 1,0 0,-1-1,1 1,0 0,-1 0,1 0,-1 0,0 0,0 0,1 0,-1 0,0 1,-1-1,1 1,0 0,0-1,-1 1,1 0,-1 0,1 1,-1-1,1 0,-1 1,1-1,-1 1,1 0,-1 0,0 0,1 0,-1 1,1-1,-3 1,-10 11,1 0,0 0,0 1,2 1,-1 1,2-1,0 2,1 0,0 0,2 0,0 1,0 1,2-1,0 1,1 0,1 1,0-1,2 1,-1 16,-1-13,2 1,0 0,1 0,1 0,1 0,1 0,1-1,1 1,1-1,1 1,1-1,1-1,1 0,1 0,4 6,-1-8,0-1,2 0,0-1,0 0,2-2,0 0,1-1,0 0,20 10,-21-17,-4-6</inkml:trace>
  <inkml:trace contextRef="#ctx0" brushRef="#br0" timeOffset="2078.63">1423 977,'10'-9,"1"1,1 0,0 1,0 0,0 1,0 0,1 1,0 0,8-1,-20 5,0 0,0 0,1 0,-1 1,0-1,1 0,-1 1,0-1,1 1,-1-1,1 1,-1 0,1 0,-1-1,1 1,-1 0,1 0,-1 1,1-1,-1 0,1 0,-1 1,1-1,-1 1,0-1,1 1,-1 0,0-1,1 1,-1 0,0 0,0 0,0 0,0 0,1 0,-2 0,1 0,0 1,0-1,0 0,0 1,-1-1,1 0,-1 1,1-1,-1 1,0-1,1 1,-1-1,0 1,0-1,0 1,0-1,0 1,0-1,-1 1,1-1,0 0,-1 1,1-1,-1 1,1-1,-1 0,0 1,-10 18,8-17,0 1,0-1,1 1,0 0,0 0,0 0,0 0,0 0,1 1,-1-1,1 0,1 1,-1-1,0 1,1-1,0 1,0-1,1 1,-1-1,1 1,0-1,0 1,0-1,1 0,-1 1,1-1,0 0,0 0,34 32,-32-34,-1 0,1 0,-1 1,0-1,0 1,0 0,0 0,-1 0,1 0,-1 0,1 0,-1 1,0-1,0 1,-1 0,1-1,-1 1,0 0,0 0,0 0,-1 0,1 0,-1 0,0 0,0 3,-3-2,-1 0,0 0,0-1,0 0,0 1,-1-1,1-1,-1 1,0-1,0 0,-1 0,1 0,-1-1,1 1,-1-1,0-1,1 1,-1-1,-6 0,6 0,1 0,-1-1,0 0,0 0,0-1,0 0,0 0,0 0,0-1,1 0,-1 0,1 0,-1-1,1 1,0-1,0-1,-4-2,-6-4</inkml:trace>
  <inkml:trace contextRef="#ctx0" brushRef="#br0" timeOffset="3264.922">859 102,'225'-17,"-204"13,-1 1,1 0,0 1,0 2,0 0,0 1,0 1,-1 1,10 3,55 10,-85-17,1 1,-1-1,1 1,-1-1,0 0,1 1,-1-1,1 0,-1 0,0 1,0-1,0 0,1 0,-1 1,0-1,0 0,0 0,0 1,0-1,0 0,0 0,-1 0,1 1,0-1,0 0,0 1,-1-1,1 0,0 0,-1 1,1-1,-1 0,1 1,-1-1,1 1,-1-1,1 1,-1-1,0 1,1-1,-1 1,0 0,1-1,-1 1,0 0,0-1,1 1,-1 0,0 0,0 0,1 0,-1 0,0 0,0 0,1 0,-1 0,0 0,-1-1,-85-57,64 47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458 200,'56'-23,"-2"-3,-2-2,0-3,1-3,-1-23,-50 56,-1 1,0 0,1 0,-1 0,0 1,1-1,-1 0,0 0,1 1,-1-1,0 1,0-1,1 1,-1-1,0 1,0 0,0 0,0 0,0-1,0 1,0 0,0 0,0 0,-1 0,1 1,0-1,-1 0,1 0,0 0,-1 1,0-1,1 0,-1 0,0 1,1-1,-1 0,0 1,0-1,0 0,0 1,0-1,-1 0,1 1,0-1,-1 0,1 0,-1 1,3 7,50 185,-44-175</inkml:trace>
  <inkml:trace contextRef="#ctx0" brushRef="#br0" timeOffset="-463.139">685 398,'-96'226,"94"-223,1 0,-1 0,1 0,0 0,0 0,0 0,0 0,1 0,-1 1,1-1,0 0,0 1,0-1,0 0,0 0,1 1,0-1,0 0,0 0,0 0,0 0,0 0,1 0,-1 0,1 0,0 0,0-1,0 1,0-1,1 1,-1-1,1 0,-1 0,1 0,0 0,0-1,-1 1,1-1,1 1,-1-1,3 1,0 0,1 0,-1 0,1-1,0 0,-1-1,1 1,0-1,-1 0,1-1,0 0,-1 0,1 0,-1-1,1 0,-1 0,0-1,0 1,0-1,0-1,0 1,0-1,-1 0,0 0,1-1,1-13</inkml:trace>
  <inkml:trace contextRef="#ctx0" brushRef="#br0" timeOffset="2170.458">1474 539,'-7'-6,"0"0,-1 1,1 1,-1-1,0 1,-1 0,1 1,-1 0,1 0,-1 1,0 0,0 1,0 0,0 0,0 1,0 0,0 0,0 1,0 0,0 1,1 0,-1 1,-4 1,2 0,1 0,-1 1,1 0,0 1,1 0,0 0,0 1,0 0,0 1,1 0,1 0,-1 1,1 0,1 0,0 0,0 1,0 1,3-5,-1 1,1-1,0 1,0 0,0 0,1 0,1 1,-1-1,1 0,0 1,1-1,0 0,0 1,0-1,1 1,0-1,1 0,-1 1,1-1,1 0,-1 0,1 0,1-1,-1 1,1-1,0 0,1 0,-1 0,1 0,0-1,1 0,0 1,-2-3,1 0,-1-1,1 1,0-1,0 0,0 0,0 0,0-1,0 0,1 0,-1 0,0-1,1 0,-1 0,0 0,1 0,-1-1,0 0,0 0,1-1,-1 1,0-1,0 0,-1 0,1-1,0 1,-1-1,1 0,-1-1,2-1,113-121,-104 103,-1-1,-2 0,0-1,-2-1,0 1,-2-1,-1-1,-1 0,-2 0,0-4,0 7,-2 0,-1 0,-1 0,0 0,-2 0,-1 0,-1 0,-1 1,-1 0,-1 0,-6-11,11 30,0 0,-1 0,1 0,-1 1,0-1,0 1,0 0,-1-1,1 2,-1-1,0 0,0 1,0-1,0 1,0 0,-1 1,1-1,0 1,-1 0,1 0,-1 0,1 0,-1 1,0 0,1 0,-1 0,0 0,1 1,-1 0,1 0,-1 0,1 0,0 1,-1 0,1 0,0 0,0 0,0 1,0 0,1-1,-1 1,1 1,0-1,0 0,-1 2,-2 4,1 1,0 1,0-1,1 1,1-1,0 1,0 0,1 1,0-1,1 0,1 0,0 1,0-1,1 0,0 1,1 2,56 177,-44-154,8 13,1 0,3-2,2 0,34 43,-50-72,-4-2</inkml:trace>
  <inkml:trace contextRef="#ctx0" brushRef="#br0" timeOffset="3554.894">2010 313,'-43'117,"4"-27,-4-2,-3-2,-30 37,33-77,33-44</inkml:trace>
  <inkml:trace contextRef="#ctx0" brushRef="#br0" timeOffset="4038.989">1700 341,'86'87,"-47"-52,-1 2,-2 1,26 38,-28-35,100 117,-121-142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7,'10'-5,"2"4,-4 6,-5 7,-6 7,-9 4,-2 4,-3 2,-3 0,1 1,-1-1,-1 0,2 0,0-5,3-2,4-5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0 137,'255'-17,"-115"5,-139 13,-1-1,0 0,0 1,1-1,-1 0,0 1,1-1,-1 0,0 0,1 1,-1-1,1 0,-1 0,0 0,1 1,-1-1,1 0,-1 0,1 0,-1 0,0 0,1 0,-1 0,1 0,-1 0,1 0,-1 0,0 0,1 0,-1 0,1-1,-1 1,1 0,-1 0,0 0,1-1,-1 1,0 0,1 0,-1-1,0 1,1 0,-1-1,0 1,1 0,-1-1,0 1,0 0,0-1,1 1,-1-1,0 1,0-1,0 1,0 0,0-1,0 1,0-1,0 1,0-1,0 1,0-1,0 1,0 0,0-1,0 1,0-1,0 1,-1 0,1-1,-29-17,20 13,-86-61,89 58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27,'39'0,"17"0,3 0,-2-4,-7-3,-7 1,-6 2,-5 0,-2 2,-7 6,-12 2,-8-1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0,'34'10,"30"3,13-1,0-2,-10-3,-11-3,-10-2,-13-1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4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57,'0'14,"0"10,0 5,5 3,1 1,5-6,1-2,2-6,4-5,4-6,3-4,-3-7,-5-9,-6-1</inkml:trace>
  <inkml:trace contextRef="#ctx0" brushRef="#br0" timeOffset="247.539">254 0,'-9'39,"-9"26,-1 8,3-5,4-8,4-10,4-8,-3-12,0-6,2-3,5-4,4-5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312 556,'-34'12,"1"1,0 2,0 1,2 1,0 2,1 1,-25 22,52-40,1 1,-1-1,1 1,-1 0,1 0,0 0,0 0,0 0,0 0,1 0,-1 1,1-1,0 1,0-1,0 1,1-1,-1 1,1-1,0 1,0 0,0-1,0 1,0 0,1-1,0 1,0-1,0 1,0-1,0 0,1 1,0-1,-1 0,1 0,0 0,1 0,-1 0,0 0,1-1,0 1,-1-1,1 0,0 0,0 0,2 1,2 2,0 0,1-1,-1 1,1-2,0 1,0-1,0 0,0-1,1 0,-1 0,1-1,-1 0,1-1,-1 0,1 0,0-1,-1 0,1 0,-1-1,0 0,1 0,-1-1,0 0,0-1,-1 0,4-2,12-6,0-1,-1 0,-1-2,0-1,-1-1,-1 0,-1-1,0-1,-2-1,0-1,-1 0,-1-1,-1 0,-1-1,6-17,-5 11,-1-2,-2 1,-1-1,-1 0,-2-1,-1 0,-1-6,-3 23,0 0,-1 0,-1-1,-1 1,0 0,-1 0,-1 1,0-1,-1 1,0 0,-1 0,-1 0,0 1,-1 0,-1 0,-3-3,11 12,-2 1,1-1,0 1,-1 0,1 0,-1 0,0 0,0 0,0 1,-1-1,1 1,0 0,-1 0,0 0,1 0,-1 1,0 0,0-1,0 1,0 1,0-1,0 1,0-1,0 1,0 0,0 0,0 1,0-1,0 1,0 0,0 0,0 1,0-1,1 1,-1-1,0 1,1 0,-1 1,1-1,0 1,-3 2,-2 8,1 1,0 1,0-1,2 1,0 0,0 0,2 1,0-1,-1 13,2 8,1 1,2-1,2 1,1 0,2-1,1 0,2-1,1 0,2 0,2-1,6 11,89 177,-99-202</inkml:trace>
  <inkml:trace contextRef="#ctx0" brushRef="#br0" timeOffset="783.041">763 868,'42'-22,"-2"-1,-1-2,-1-1,-1-2,23-25,-42 39,-1-1,-1 0,0-2,-1 1,-1-2,-1 0,0-1,-2 0,0-1,6-15,-3-5,-2-1,-2 0,-2 0,2-25,-10 58,0 0,0 0,0 0,-1 0,-1 0,1 0,-1 0,-1 0,1 1,-1 0,-1-1,-1-2,4 8,0-1,-1 1,1 0,-1 0,1 0,-1 0,0 0,0 0,0 0,0 0,0 1,0-1,-1 1,1 0,0 0,-1-1,1 2,-1-1,1 0,-1 0,1 1,-1-1,0 1,1 0,-1 0,1 0,-1 0,0 0,1 1,-1-1,0 1,1 0,-1-1,1 1,0 0,-1 1,1-1,-1 0,-8 8,0 0,0 1,1 0,1 0,-1 1,2 1,-1-1,2 1,0 1,0-1,-2 8,5-13,-8 16,1 1,0 0,2 1,1 0,1 0,1 1,1 0,-1 25,5-38,1 1,0-1,1 0,1 0,0 0,1 0,0 0,1-1,0 1,1-1,0 0,1 0,1 0,0-1,0 0,1-1,0 1,8 5,73 55,-69-63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8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424 652,'18'1,"0"0,0-2,1 0,-1-1,0 0,0-2,-1 0,1-1,-1-1,0 0,0-1,-1-1,0-1,0 0,-1-1,0-1,-1 0,0-1,-1-1,0 0,0-2,61-98,-74 113,0-1,1 0,-1 0,1 0,-1 0,1 0,-1 0,1 0,0 0,-1 1,1-1,0 0,-1 1,1-1,0 0,0 1,0-1,0 1,0-1,0 1,0-1,0 1,0 0,0 0,0-1,0 1,0 0,0 0,0 0,0 0,0 0,0 0,0 1,0-1,0 0,0 0,0 1,0-1,0 0,0 1,0-1,0 1,-1 0,1-1,0 1,0 0,0-1,-1 1,1 0,0 0,-1-1,1 1,-1 0,1 1,22 54,-3 23,-4 1,-3 0,-4 1,-3 0,-5 75,-3-131,-1-1,-1-1,-1 1,-1 0,-1-1,-1-1,-1 1,-2-1,0 1,9-20,1 0,-1 0,0 0,0 0,0 0,0 0,0-1,-1 1,1-1,-1 1,0-1,1 0,-1 0,0 0,0-1,-1 1,1-1,0 0,0 1,-1-2,1 1,0 0,-1 0,1-1,-1 0,1 0,-1 0,1 0,-1-1,1 1,-1-1,1 0,0 0,-1 0,1 0,0 0,0-1,0 0,0 1,0-1,0 0,0-1,1 1,-1 0,1-1,0 1,-1-1,0-2,-6-14,1 0,1 0,1-1,0 1,2-1,0 0,1-1,1 1,1-1,1 1,1 0,0-1,2 1,0 0,2 0,1-4,0-2</inkml:trace>
  <inkml:trace contextRef="#ctx0" brushRef="#br0" timeOffset="496.075">593 313,'18'-8,"18"-6,1-2,-2-1,0-2,-2-1,0-2,18-16,47-107,-98 144,1 0,-1 1,0-1,0 0,1 1,-1-1,0 1,1-1,-1 0,0 1,1-1,-1 1,1-1,-1 1,1-1,-1 1,1 0,-1-1,1 1,-1-1,1 1,0 0,-1 0,1-1,0 1,-1 0,1 0,0 0,-1 0,1 0,0 0,-1 0,1 0,0 0,-1 0,1 0,0 0,-1 0,1 1,0-1,-1 0,1 0,-1 1,1-1,0 0,-1 1,1-1,-1 1,1-1,-1 1,1-1,-1 1,0-1,1 1,-1-1,0 1,1 0,-1-1,0 1,1-1,-1 1,0 0,13 43,-7-1,-4-24,0 1,1-1,1 0,1 0,1 0,1-1,0 0,1 0,1 0,2-4</inkml:trace>
  <inkml:trace contextRef="#ctx0" brushRef="#br0" timeOffset="1627.979">734 990,'5'-5,"6"-1,2-5,2 0,0-4,2 2,2 2,-1-1,0 1,3 2,2-1,2 0,1 2,-3-2,-1 0,-4 7,-1 4,-3 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48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328 452,'-108'39,"84"-25,0 0,1 2,1 0,0 1,2 2,0 0,-16 19,34-37,0 0,1 0,-1 0,0 1,0-1,1 1,-1-1,0 1,1-1,0 1,-1 0,1 0,0 0,0 0,0 0,0 0,0 0,1 0,-1 0,1 0,-1 0,1 1,0-1,0 0,-1 0,2 0,-1 1,0-1,0 0,1 0,-1 0,1 0,0 0,0 1,-1-1,1 0,0-1,1 1,-1 0,0 0,1 0,-1-1,1 1,-1-1,2 2,10-1,0-1,1 0,-1-1,0-1,1 0,-1 0,0-1,0-1,0 0,0-1,-1-1,1 0,-1 0,0-1,7-5,10-8,-1-2,0 0,-2-2,-1-1,0 0,-2-2,-1-1,-1-1,-2-1,2-4,-11 21,-1 0,0-1,-1-1,0 1,-1-1,-1 0,0-1,0 1,-2-1,0 0,-1-1,0 1,-1-1,-1 1,0-1,-1 1,-1-1,-1 0,-1-7,1 17,0 0,-1-1,0 1,0 0,0 0,-1 1,0-1,0 1,0-1,0 1,-1 1,0-1,0 1,-1-1,1 1,-1 1,0-1,0 1,0 0,0 1,0-1,-1 1,1 0,-1 1,0 0,1 0,-1 0,-4 1,-1-1,-1 1,1 1,-1 0,0 1,1 0,0 1,-1 1,1 0,1 0,-1 1,1 0,-1 1,2 1,-11 7,13-7,0 0,0 0,1 1,0 0,1 0,0 1,0-1,1 1,0 1,0-1,1 1,0 0,1 0,0 0,1 0,0 0,1 1,0-1,0 1,1-1,0 1,1-1,0 1,1-1,0 0,1 0,0 1,0-2,1 1,1 0,-1-1,2 0,-1 0,1 0,0-1,1 0,3 3,12 9,1-1,0-1,1-1,1-1,1-1,16 6,-35-17,13 7,0 0,1-1,1-1,-1-1,1-1,0-1,1-1,0-1,0 0,19-1,-41-3,0 1,0-1,-1 0,1 1,0-1,0 0,0 0,0 1,-1-1,1 0,0 0,0 0,0 0,0 0,0 0,0-1,0 1,-1 0,1 0,0-1,0 1,0 0,-1-1,1 1,0-1,0 1,-1-1,1 1,0-1,-1 1,1-1,0 0,-1 1,1-1,-1 0,1 0,-1 1,0-1,1 0,-1 0,0 0,1 0,-1 1,0-1,0 0,0 0,0 0,0 0,0 0,0 0,0 0,0 1,0-1,-1 0,1 0,0 0,-1 0,1 1,0-1,-1 0,1 0,-1 1,1-1,-1 0,1 0,-1 1,0-1,1 1,-1-1,-14-9</inkml:trace>
  <inkml:trace contextRef="#ctx0" brushRef="#br0" timeOffset="1234.691">949 338,'1'255,"-1"-253,0 0,-1-1,1 1,0 0,1 0,-1-1,0 1,1 0,-1-1,0 1,1 0,0-1,-1 1,1 0,0-1,0 1,0-1,0 0,0 1,0-1,1 0,-1 0,0 1,1-1,-1 0,1 0,-1-1,1 1,-1 0,1 0,-1-1,1 1,0-1,-1 1,1-1,0 0,0 0,-1 0,1 0,0 0,0 0,-1 0,1 0,0-1,0 1,-1-1,1 1,-1-1,1 0,0 1,-1-1,1 0,0-1,20-14,0-1,-1-1,-1-1,-1-1,-1 0,-1-2,0 0,-2 0,12-23,56-73,-83 116,0 1,1 0,-1 0,0 0,1 0,-1 0,1 0,-1 0,1 0,-1 0,1 1,0-1,-1 0,1 0,0 0,0 1,-1-1,1 0,0 1,0-1,0 1,0-1,0 1,0-1,0 1,0 0,0-1,0 1,0 0,0 0,1 0,-1 0,0 0,0 0,0 0,0 0,0 0,0 1,0-1,0 0,0 1,0-1,0 1,0-1,0 1,0-1,0 1,0 0,-1-1,1 1,0 0,0 0,-1 0,1 0,0-1,-1 1,1 0,-1 0,6 131,-8-86,1 417,1-448,0 0,0 0,-2 0,0 0,-1 0,0 0,-1-1,-1 1,0-1,-1 0,0-1,-1 1,-1-1,0-1,-1 1,0-1,-1-1,-10 9,13-16,0 0,-1-1,1 0,-1-1,0 0,1 0,-1 0,0-1,-1 0,1-1,0 0,0 0,0-1,0 0,0 0,0-1,0 0,1 0,-8-4,12 5,0-1,1 1,-1-1,1 0,0 0,-1 0,1 0,0 0,0 0,0-1,0 1,1-1,-1 1,1-1,-1 0,1 1,0-1,0 0,0 0,1 0,-1 0,1 0,-1 0,1 0,0 0,0 0,1 0,-1 0,0 0,1 0,31-88,1 43,1 2,3 1,1 2,2 1,2 2,2 2,1 3,2 1,1 2,23-10,38-20,-82 49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1:44.2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908 2927,'-1'-1,"-1"-1,1 1,0-1,0 0,0 1,0-1,0 0,1 0,-1 0,0 1,1-1,-1 0,1 0,0 0,0 0,0 0,0 0,0 0,0 0,0 0,1 0,-1 0,1 1,-1-1,1 0,0 0,-1 0,1 1,0-1,0 0,2-1,-2-3,25-83,3 1,4 1,38-69,214-344,194-239,-351 560,97-98,-25 28,-181 216,-19 32,0 1,0-1,0 1,0-1,0 1,0-1,0 1,0-1,0 1,0-1,0 1,0-1,-1 1,1 0,0-1,0 1,-1-1,1 1,0 0,0-1,-1 1,1 0,-1-1,1 1,0 0,-1-1,1 1,-1 0,1 0,0-1,-1 1,1 0,-1 0,1 0,-1 0,1 0,-1 0,1 0,-1 0,1 0,-1 0,1 0,-1 0,1 0,-1 0,1 0,0 0,-1 0,1 0,-1 1,1-1,-1 0,1 0,0 1,-1-1,1 0,-1 1,1-1,0 0,-1 1,1-1,0 1,0-1,-1 0,1 1,0-1,-155 84,95-51,-32 17,-2-3,-76 25,169-73,0 1,1 0,-1-1,0 1,0 0,1 0,-1 0,0 0,0 0,1 0,-1 0,0 0,0 0,0 0,1 0,-1 0,0 0,0 1,1-1,-1 0,0 1,1-1,-1 0,0 1,1-1,-1 1,0-1,1 1,-1-1,1 1,-1 0,1-1,-1 1,1-1,0 1,-1 0,1 0,0-1,-1 1,1 0,0 0,0-1,0 1,0 0,0 0,0-1,0 1,0 0,0 0,0 0,0-1,0 1,0 0,1 0,-1-1,0 1,1 0,-1-1,0 1,1 0,-1-1,1 1,-1-1,1 1,-1 0,1-1,0 1,130 10,-94-12,544-1,-374-25,-205 27,0 0,0 0,0 0,-1 0,1-1,0 1,0-1,-1 1,1-1,0 0,-1 1,1-1,-1 0,1 0,-1 0,1-1,-1 1,1 0,-1 0,0-1,0 1,0-1,0 1,0-1,0 1,0-1,0 0,-1 1,1-1,-1 0,1 1,-1-1,0 0,0 0,1 0,-1 0,0 1,-1-1,1 0,0 0,0 0,-1 1,1-1,-1 0,0 1,1-1,-1 0,0 1,0-1,0 1,0-1,-16-19,0 1,-1 0,-1 1,-1 2,0 0,-2 1,0 1,0 0,-9-2,12 5,-406-228,412 236,18 7</inkml:trace>
  <inkml:trace contextRef="#ctx0" brushRef="#br0" timeOffset="377.3">3307 19,'-33'-4,"0"-2,0 2,-1 1,1 2,-1 1,1 2,0 0,-29 8,53-7,0 1,0 0,1 0,0 1,-1 0,2 0,-1 1,0 0,1 0,1 1,-1 0,1 0,0 1,0 0,1 0,0 0,1 0,0 1,0 0,0 0,1 0,1 0,0 0,-1 5,0 2,1 0,0 0,1-1,1 1,0 0,1 0,1 0,0 0,1-1,1 1,0-1,1 0,1 0,4 7,-1-5,1-1,1 0,0 0,1-1,1-1,0 0,1 0,0-2,1 1,1-2,0 0,0-1,1-1,1 0,-1-2,1 1,0-2,1-1,0 0,-1-1,14 0,-4-1,1-1,-1-2,1-1,-1-1,1-1,-1-2,0 0,0-2,-1-1,0-2,-1 0,1-2,-2-1,0-1,-1-1,0-1,-1-1,-1-1,-1-1,12-13,-23 22,0-1,-1 0,0 0,-1-1,0 0,-1 0,0-1,-1 0,0 0,-1 0,-1-1,0 0,-1 0,0 0,-1 0,-1 0,0 0,-1-1,-1 1,-1-8,0 16,-1 0,0 0,0 0,-1 0,1 1,-1 0,0 0,-1 0,0 0,1 1,-1-1,-1 1,1 0,0 1,-1-1,0 1,0 1,0-1,-5-1,-23-8</inkml:trace>
  <inkml:trace contextRef="#ctx0" brushRef="#br0" timeOffset="735.133">2235 218,'12'7,"-1"-1,2 0,-1 0,1-2,0 1,0-2,0 1,0-2,13 1,-1 2,120 13,2-7,-1-6,1-7,78-12,385-18,-580 30,69-5,1 4,0 4,-1 4,64 13,-73 6,-67-18</inkml:trace>
  <inkml:trace contextRef="#ctx0" brushRef="#br0" timeOffset="11448.189">6 5467,'-1'-2,"0"-1,0 1,0 0,1-1,-1 1,1 0,0-1,0 1,0-1,0 1,0-1,0 1,1 0,-1-1,1 1,-1-1,1 1,0 0,0 0,0 0,1-2,1-5,12-24,0 0,3 1,0 0,2 2,1 0,4-1,5-9,273-353,307-336,-427 520,53-36,-225 236,-8 6,1 1,-1-1,0 1,0-1,0 0,0 0,-1-1,1 1,-1-1,0 1,0-1,0 0,0 1,-1-1,1 0,-1-2,-2 5,0-1,0 1,-1 0,1-1,0 1,-1 0,1 0,-1 0,1 0,-1 0,0 1,1-1,-1 0,0 1,1-1,-1 1,0 0,0-1,0 1,1 0,-1 0,0 0,0 0,0 0,1 1,-2-1,-1 0,-204 6,156 2,51-8,0 0,0 1,0-1,1 1,-1-1,0 1,0-1,0 1,1 0,-1-1,0 1,1 0,-1 0,1-1,-1 1,1 0,-1 0,1 0,0 0,-1 0,1 0,0-1,0 1,0 0,-1 0,1 0,0 0,0 0,0 0,1 0,-1 0,0 0,0 0,0 0,1 0,-1 0,0 0,1-1,-1 1,1 0,-1 0,1 0,-1-1,1 1,0 0,-1-1,1 1,0 0,0-1,-1 1,1-1,0 1,150 121,-142-115,35 26,0-1,2-3,45 22,-90-50,1 0,-1 0,0 0,1 0,-1 0,1-1,-1 1,1 0,-1-1,1 1,-1-1,1 0,-1 1,1-1,0 0,-1 0,1 0,0 0,-1 0,1 0,-1-1,1 1,0 0,-1-1,1 0,-1 1,1-1,-1 0,0 0,1 1,-1-1,0 0,1 0,-1-1,0 1,0 0,0 0,0 0,0-1,0 1,0-1,-1 1,1-1,0 1,-1-1,1 1,-1-1,1 1,-1-1,0 0,0 1,0-1,0 1,0-3,-7-34,-1-1,-3 1,0 1,-3 0,-1 0,-2 2,-1 0,-13-17,-27-21,43 55</inkml:trace>
  <inkml:trace contextRef="#ctx0" brushRef="#br0" timeOffset="11868.905">2206 2927,'-9'-1,"0"1,0 0,0 1,0 0,0 0,0 1,0 0,1 1,-1 0,1 0,-1 0,1 1,0 1,1-1,-1 1,1 1,0-1,0 1,0 1,1-1,0 1,1 0,-1 0,1 1,0-1,1 1,0 0,0 1,1-1,0 1,1-1,-2 7,3-6,-1 1,1-1,1 0,0 1,0-1,1 1,0-1,1 1,0-1,0 0,1 0,0 0,1 0,0-1,0 1,1-1,0 0,1 0,-1-1,1 0,1 0,-1 0,1 0,1-1,-1 0,1-1,0 0,0 0,0-1,1 0,0 0,0-1,1 1,17-3,0 0,-1-2,1 0,0-2,-1-1,0-1,0-2,0 0,0-1,-2-2,1-1,-1-1,0 0,-2-2,1-1,2-3,-13 10,41-26,-2-2,-1-2,21-23,-27 4,-43 56,0-1,0 1,-1 0,1-1,-1 1,1-1,-1 1,1-1,-1 1,0-1,0 1,0-1,0 0,0 1,0-1,0 1,-1-1,1 1,0-1,-1 1,1-1,-1 1,0-1,1 1,-1 0,0-1,0 1,0 0,0 0,0 0,0-1,0 1,-1 0,1 1,0-1,0 0,-1 0,1 0,-1 1,1-1,0 1,-1-1,0 1,-105-9,81 10</inkml:trace>
  <inkml:trace contextRef="#ctx0" brushRef="#br0" timeOffset="12221.251">1614 3068,'751'-18,"-150"-22,-315 12,-225 16,-37 6</inkml:trace>
  <inkml:trace contextRef="#ctx0" brushRef="#br0" timeOffset="13088.636">2771 2927,'-87'-23,"55"14,-15-5,-1 2,0 1,-1 3,0 3,-16 0,-36 18,83-7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274 430,'-1'-10,"-1"0,1 0,-1 1,-1-1,0 1,0 0,-1 0,0 0,-1 0,1 1,-2 0,1 0,-1 0,-1 0,1 1,-1 0,0 1,-1-1,1 1,-10-4,16 8,-1 0,0 1,1-1,-1 1,0 0,0 0,0 0,0 0,0 0,-1 0,1 0,0 1,0-1,0 1,-1-1,1 1,0 0,-1 0,1 0,0 0,-1 1,1-1,0 1,0-1,0 1,-1 0,1-1,0 1,0 0,0 1,0-1,0 0,0 1,1-1,-1 1,0-1,1 1,-1 0,1-1,0 1,-1 0,1 0,0 0,0 0,0 0,0 1,1-1,-1 0,1 0,-1 1,1-1,0 0,-4 177,7-99,9 61,108 361,-92-325,-17 61,-12-167,1-64,0 0,0 0,-1 0,0 0,0 0,-1 0,0-1,0 1,0 0,-1-1,0 0,0 0,-1 0,1 0,-2 0,1 0,0-1,-1 0,0 0,0 0,-1-1,1 0,-1 0,0 0,0-1,0 1,-1-1,1-1,-1 0,0 1,2-4,0 0,0 0,0-1,1 1,-1-1,1 0,-1 0,1-1,-1 0,1 1,0-1,0-1,1 1,-1 0,1-1,-1 0,1 0,0 0,1 0,-1 0,1-1,0 1,0-1,0 1,0-2,-8-12,-3-4,2 2</inkml:trace>
  <inkml:trace contextRef="#ctx0" brushRef="#br0" timeOffset="5767.263">414 1559,'-11'137,"7"-120,2-12,0 1,0 0,1-1,0 1,0 0,0 0,0 0,1 0,0 0,1 0,-1 0,1 0,0-1,0 1,1 0,0 0,0-1,1 3,1-7,0 1,1-1,-1 0,0-1,1 1,-1-1,0 1,1-1,-1 0,0-1,1 1,-1-1,0 0,0 0,1 0,-1-1,0 1,0-1,0 0,3-2,0 0,1 0,-1 1,1 1,0-1,0 1,0 1,0-1,0 1,0 1,0-1,1 2,4-1,3 1,-3-3</inkml:trace>
  <inkml:trace contextRef="#ctx0" brushRef="#br0" timeOffset="7804.969">499 91,'-1'0,"0"-1,0 1,0 0,1-1,-1 1,0 0,0-1,0 1,0 0,0 0,0 0,0 0,1 0,-1 0,0 0,0 0,0 0,0 0,0 1,0-1,0 0,1 0,-1 1,0-1,0 1,0-1,1 1,-1-1,0 1,0-1,1 1,-1 0,1-1,-1 1,1 0,-1 0,1 0,-1-1,1 1,-1 0,1 0,0 0,0 0,-1-1,1 2,-18 41,16-36,1 0,0 0,0 0,1 0,0 0,0 0,0-1,1 1,0 0,1 0,-1 0,1-1,0 1,1-1,0 1,0-1,0 0,1 0,0 0,0-1,0 1,1-1,0 0,0 0,0-1,0 0,1 0,0 0,0 0,0-1,0 0,0 0,1 0,3 0,-1-4,0 0,-1 0,1-1,-1 0,1 0,-1-1,0 0,0-1,0 0,0 0,-1-1,1 1,-1-2,-1 1,1-1,-1 0,0 0,0-1,0 0,-1 0,0 0,-1-1,0 1,0-1,0 0,-1 0,0-1,-1 1,0 0,0-1,-1 0,0 1,0-3,0 6,1 0,-1 1,0-1,0 0,-1 0,1 0,-1 1,0-1,0 0,-1 0,1 0,-1 0,0 1,-1-1,1 0,-1 1,0-1,0 1,0 0,-1-1,1 1,-1 0,0 1,0-1,-1 0,1 1,-1 0,1 0,-1 0,0 0,0 0,-1 0,-3 1,1 0,-1 0,1 1,-1-1,0 2,1-1,-1 1,0 0,0 1,1 0,-1 0,-7 2,-4 5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4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42,'-13'-14,"11"12,1 0,-1 0,1 0,-1 0,0 0,0 0,0 1,0-1,0 1,-1-1,1 1,0 0,-1 0,1 0,0 0,-1 0,1 1,-1-1,0 1,1-1,-1 1,1 0,-1 0,0 0,0 1,-15 2,0 2,1 0,0 1,0 0,1 2,0 0,-14 9,-3 0,17-8,1 0,0 0,0 1,1 1,1 1,0 0,0 0,1 1,-2 4,10-12,1-1,0 0,0 1,0 0,1 0,0 0,0 0,0 0,0 0,1 1,0-1,0 0,0 1,1-1,0 1,0-1,0 1,1-1,-1 0,1 1,1-1,-1 0,1 1,0-1,0 0,0 0,1-1,0 1,0 0,0-1,2 2,2 2,0 0,1-1,0 0,0 0,0-1,1 0,0 0,1-1,-1 0,1-1,0 0,0-1,0 0,0 0,0-1,1-1,-1 1,1-2,-1 1,1-2,0 1,-1-1,1-1,-1 0,0-1,0 1,0-2,0 0,0 0,-1 0,1-2,-1 1,0-1,0-1,8-11,-5 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1,'-59'59,"-63"167,113-208,-61 98,60-108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1,'5'14,"11"15,3 6,3 4,3-7,1-2,-3-3,-1 0,1-1,-4 1,-1-5,-2-1,0-4,-2 0,1 1,2-1,0-10,-5-5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1 188,'16'-3,"0"0,0-1,-1-1,1-1,-1 0,0-1,0-1,-1 0,0-1,-1 0,0-1,0-1,-1 0,6-8,17-49,-36 164,28 137,-15 16,-10-233,4 18,-2 0,-1 1,-2-1,-1 1,-2 0,-1-1,-2 1,4-29,-34 100,33-103,1 0,-1 0,1 0,-1 0,0 0,0-1,0 1,-1-1,1 1,-1-1,1 0,-1 0,0 0,0 0,0 0,0-1,0 1,0-1,0 0,-1 0,1 0,0 0,-1-1,1 1,-1-1,1 0,0 0,-1 0,1 0,-3-1,3 0,0 0,-1-1,1 1,0-1,-1 1,1-1,0 0,0 0,0-1,1 1,-1 0,0-1,1 0,0 1,0-1,0 0,0 0,0-1,0 1,1 0,-1 0,1-1,0 1,0-1,1 1,-1-1,1 0,-1 1,1-3,-1-3,1-1,0 1,1-1,0 1,0-1,1 1,0 0,1-1,0 1,3-7,26-41,2 1,3 1,34-38,-25 33,-29 36,-4 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1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0 276,'106'-91,"38"-57,-143 147,30-31,-30 32,0 0,-1-1,1 1,0-1,-1 1,1 0,0 0,-1-1,1 1,0 0,0 0,-1 0,1 0,0 0,0 0,-1 0,1 0,0 0,0 0,-1 0,1 0,0 1,0-1,-1 0,1 1,0-1,-1 0,1 1,0-1,-1 1,1-1,-1 1,1-1,-1 1,1-1,-1 1,1 0,-1-1,1 1,-1 0,0-1,1 1,-1 0,0-1,0 1,0 0,0 0,1-1,-1 1,0 0,0 0,0-1,0 1,-1 0,1 0,14 96,-9-78,28 69,-22-76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1,'0'0,"-5"0,-1 4,-5 2,0 5,6 1,4-8,7-3,3-7,-5-3,-4 6,-1 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292 756,'-10'-2,"0"0,0 1,-1 0,1 1,0 0,-1 1,1 0,0 0,0 1,0 0,0 1,0 0,0 1,1 0,-1 0,1 1,0 1,1-1,-1 1,1 1,0-1,1 1,0 1,0 0,0 0,1 0,0 0,1 1,0 0,0 0,1 1,0-1,1 1,0 0,0 0,-1 10,3-14,0 0,0 0,1 0,0 0,0 0,0 0,1 0,0 0,0 0,1 0,-1-1,1 1,0 0,1-1,-1 1,1-1,0 0,1 0,-1 0,1 0,0-1,0 1,0-1,1 0,0 0,0-1,0 1,0-1,0 0,0-1,1 1,-1-1,5 1,3-3,0-1,-1-1,1 0,-1-1,0 0,0-1,0 0,0-1,-1 0,0-1,0 0,0-1,-1 0,0 0,0-2,-1 1,8-10,-10 13,16-16,0 0,-2-2,0 0,-1-1,-2-2,-1 0,0 0,-2-2,-2 0,2-4,-7 15,0 0,0 0,-2-1,0 0,-1 0,-1 0,0-1,-2 0,0 1,-1-1,-1 0,-1 0,0 1,-2-1,0 0,-1 1,-1 0,-1-1,4 14,-1-1,1 1,-1 1,-1-1,1 0,-1 1,0-1,0 1,0 0,0 1,-1-1,1 1,-1-1,0 1,0 1,0-1,-1 1,1 0,0 0,-1 1,0-1,1 1,-1 0,0 1,1-1,-1 1,0 0,0 1,1 0,-1-1,0 2,1-1,-1 1,1 0,-1 0,1 0,0 1,0 0,0 0,-2 1,-3 7,1 1,0-1,0 2,1-1,1 1,0 0,1 1,0-1,1 1,1 1,0-1,1 0,0 1,1 0,1 0,1-1,0 1,0 0,2 0,0 0,0-1,2 1,-1-1,2 0,0 0,1 0,5 10,8 5,0-1,2 0,1-1,1-2,1 0,1-2,27 20,-33-30</inkml:trace>
  <inkml:trace contextRef="#ctx0" brushRef="#br0" timeOffset="516.04">603 1095,'31'-15,"-1"-2,0-2,-1 0,-1-2,-1-1,-1-1,0-2,-2 0,-2-2,0 0,-1-1,-2-1,-1-1,-1-1,2-10,-14 27,0 3,0 0,-1-1,-1 0,1 1,-2-1,0 0,0-1,-1 1,0 0,-1 0,-1 0,0-1,-1 1,0 0,-2-7,2 16,0 0,-1 0,1 0,0 1,-1-1,0 1,1-1,-1 1,0 0,0 0,0 0,-1 1,1-1,0 1,-1-1,1 1,-1 0,1 1,-1-1,1 1,-1-1,1 1,-1 0,0 0,1 1,-1-1,1 1,-1 0,0-1,1 2,0-1,-1 0,1 1,0-1,0 1,0 0,0 0,0 0,0 1,0-1,1 1,-3 2,-5 9,0-1,1 2,1 0,0 0,1 0,1 1,0 0,1 0,1 0,1 1,0-1,1 1,0 0,2 0,0 0,2 13,0-12,0-1,1 0,1 0,1 0,0-1,1 1,1-1,1-1,0 1,1-1,0-1,1 1,1-2,0 1,1-2,1 0,0 0,5 3,1-2</inkml:trace>
  <inkml:trace contextRef="#ctx0" brushRef="#br0" timeOffset="848.42">1280 813,'-24'23,"-8"14,1 5,6 0,13-7,7-5,11-8,7-7,8-6,5-5,2-3,1-1,-3-6,-7-2</inkml:trace>
  <inkml:trace contextRef="#ctx0" brushRef="#br0" timeOffset="1094.462">1421 897,'-15'34,"-4"20,1 6,-1-7,2-8,4-7,5-4,3-5,2-6</inkml:trace>
  <inkml:trace contextRef="#ctx0" brushRef="#br0" timeOffset="3278.398">884 192,'-13'-17,"41"17,-9 4,0-1,0 0,0-1,0-1,0-1,0-1,1 0,-1-2,-1 0,4-2,80-13,-101 18,-1-1,1 0,-1 0,1 0,-1 0,1 0,-1 0,0 0,1 0,-1 0,0 0,0-1,0 1,0 0,0 0,0 0,0 0,0 0,-1 0,1 0,0 0,-1 0,1 0,0 0,-1 0,1 0,-1 0,0 0,1 0,-1 0,0 1,1-1,-1 0,0 0,0 1,0-1,0 0,0 1,0-1,0 1,0-1,-4-4,-80-84,62 65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0 221,'38'-13,"0"1,0 2,1 2,1 1,-1 2,1 2,30 2,-44-3,-34-12,-174-86,181 102,0 0,0-1,0 1,0-1,0 1,0-1,0 0,0 1,0-1,0 0,0 0,0 0,0 0,1 0,-1 0,0 0,1 0,-1 0,1 0,-1 0,1 0,0 0,-1 0,1 0,0-1,0 1,0 0,-1 0,1 0,1 0,-1-1,0 1,0 0,1-1,6-5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0,'29'5,"24"-3,7-3,-1 0,-6 0,-7-1,-12 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261 506,'-21'9,"1"1,1 1,0 1,0 0,1 1,1 1,0 1,1 1,1 0,0 1,1 0,1 1,1 1,0 0,10-16,1 0,-1 0,0 0,1 1,0-1,0 0,0 1,0-1,1 1,-1-1,1 1,0-1,0 1,0-1,1 1,-1-1,1 1,0-1,-1 1,2-1,-1 0,0 0,1 1,-1-1,1 0,0 0,0 0,0-1,1 1,-1 0,1-1,-1 0,1 1,0-1,0 0,0 0,0-1,0 1,0-1,0 1,1-1,-1 0,0 0,1-1,-1 1,1-1,-1 1,3-1,8-3,0 0,-1-1,0 0,0-1,0-1,-1 0,0 0,0-2,0 1,-1-1,0-1,-1 0,0-1,0 0,6-9,11-12,-2-1,-2-1,-1-2,-1 0,-2-1,-2-1,-1-1,-2 0,-2-1,-1 0,-2-1,-2 0,-1-3,-4 29,0 0,-1 0,-1-1,0 1,0-1,-2 1,0 0,0-1,-1 1,-1 0,-1 1,-1-3,5 14,0 0,0 0,0 0,0 0,0 1,-1-1,1 0,-1 1,1-1,-1 1,1 0,-1-1,0 1,0 0,0 0,0 0,0 0,0 1,0-1,0 1,0-1,0 1,0-1,0 1,0 0,-1 0,1 0,0 0,0 1,0-1,0 0,0 1,0 0,0-1,0 1,0 0,0 0,0 0,0 0,0 0,1 1,-1-1,1 1,-1-1,1 1,-1-1,1 1,0 0,-1-1,1 1,0 0,0 0,0 0,-13 27,2 0,0 1,2 0,1 0,2 1,1 0,1 1,1-1,2 29,0-40,1 1,1 0,1 0,0 0,2-1,1 1,0-1,1 0,2 0,0 0,0-1,2 0,1 0,0-1,1-1,1 1,1-2,0 0,13 12,30 0,-31-22</inkml:trace>
  <inkml:trace contextRef="#ctx0" brushRef="#br0" timeOffset="440.18">741 760,'34'-15,"-1"-2,-1-1,0-2,-1 0,-2-3,0 0,-1-2,-2-1,0-1,-2-1,-1-1,-1-1,-2-1,-1-1,8-20,-17 29,-2 0,-1 0,0-1,-2 0,-1 0,-1 0,0-1,-2 1,-2-19,1 41,1 0,-1 0,0 0,0 1,0-1,0 0,0 0,-1 0,1 0,0 1,-1-1,0 0,1 0,-1 1,0-1,0 1,0-1,0 0,0 1,0-1,0 1,0 0,-1 0,1-1,0 1,-1 0,1 0,-1 0,0 0,1 0,-1 1,0-1,1 0,-1 1,0-1,0 1,0 0,1-1,-1 1,0 0,0 0,0 0,0 1,1-1,-1 0,0 1,0-1,1 1,-1-1,0 1,1 0,-1 0,0 0,-1 1,-14 13,0 2,1 0,1 0,0 2,2 0,0 0,1 1,-2 5,1 0,0 0,2 1,0 0,2 1,1 0,1 1,2 0,0 0,2 0,0 24,3-39,0 1,1-1,1 1,0-1,1 0,0 0,1 0,0 0,1-1,1 1,0-1,0-1,2 1,-1-1,1 0,1-1,0 0,0 0,1-1,0 0,0-1,1 0,8 4,-17-10,1 0,0 0,-1 0,1 0,0 0,0-1,0 1,0-1,0 0,0 0,0 0,0 0,1-1,-1 1,0-1,1 0,-1 0,0 0,0 0,1-1,-1 1,0-1,0 0,1 0,-1 0,0 0,0 0,0-1,0 1,-1-1,1 0,1-1,12-13</inkml:trace>
  <inkml:trace contextRef="#ctx0" brushRef="#br0" timeOffset="684.724">1418 648,'-5'34,"-1"15,-1 5,2-7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141 304,'-5'33,"10"529,-5-538</inkml:trace>
  <inkml:trace contextRef="#ctx0" brushRef="#br0" timeOffset="450.647">0 247,'37'-20,"2"1,0 2,0 2,1 2,1 1,0 2,1 2,35-2,-73 9,1 0,-1 0,0 1,0-1,0 1,0 0,0 0,1 1,-1-1,0 1,0 0,0 0,0 1,0-1,0 1,-1-1,1 1,0 1,-1-1,0 0,1 1,-1 0,0-1,0 1,0 1,-1-1,1 0,-1 1,0-1,0 1,0-1,0 1,-1 0,1 0,-1 0,0 0,0 0,0 0,-1 0,0 1,1 1,-5 10,1 0,-2 0,0 0,-1 0,-1-1,0 0,-1-1,-1 1,0-2,0 1,-11 9,-43 75,52-79,8-16,0 0,1 0,-1 1,0-1,1 1,0-1,0 1,0 0,0 0,1 0,-1 0,1 0,0 0,0 0,1 0,-1 1,1-1,0 0,0 0,0 1,1-1,0 0,-1 0,1 0,1 1,-1-1,1 0,-1-1,1 1,0 0,1 0,-1-1,0 1,1-1,1 1,21 9,-22-12,-1-1,1 0,-1 1,0-1,0 1,1 0,-1 0,0 0,0 0,0 0,0 0,0 1,0-1,0 1,0-1,0 1,-1 0,1-1,-1 1,1 0,-1 0,0 0,0 0,0 0,0 1,0-1,0 0,-1 0,1 1,-1-1,1 0,-1 1,0-1,0 1,0-1,0 0,-1 1,1-1,0 0,-1 1,0-1,1 0,-1 0,0 1,-1 0,-10 12,0 0,-2-1,1 0,-1-1,-1 0,-1-2,0 0,0 0,-14 5,2 2,-82 46,110-65,0 1,0 0,0 0,0-1,0 1,0 0,0 0,0 0,0-1,0 1,0 0,0 0,0-1,0 1,-1 0,1 0,0 0,0-1,0 1,0 0,0 0,0 0,-1 0,1-1,0 1,0 0,0 0,0 0,-1 0,1 0,0 0,21-19,24-16,-25 18</inkml:trace>
  <inkml:trace contextRef="#ctx0" brushRef="#br0" timeOffset="1050.031">791 670,'-7'23,"3"-14,0 1,0 0,1 0,1 0,0 1,0-1,1 1,1-1,-1 1,2-1,-1 1,1-1,1 1,0-1,1 0,1 3,-3-11,0 0,0 0,1-1,-1 1,1-1,0 1,-1-1,1 1,0-1,0 0,0 0,0 0,0 0,0 0,0 0,0 0,0-1,0 1,1-1,-1 0,0 1,0-1,1 0,-1 0,0-1,0 1,0 0,1-1,-1 1,0-1,0 0,0 0,0 0,0 0,1 0,73-48,-68 43,38-33,-1-2,-2-2,31-41,-74 83,0 0,1 0,-1-1,0 1,1 0,-1 0,1 1,-1-1,1 0,-1 0,1 0,-1 0,1 0,0 0,0 1,-1-1,1 0,0 1,0-1,0 1,0-1,0 1,0-1,0 1,0-1,0 1,0 0,0 0,0-1,0 1,0 0,0 0,0 0,0 0,0 0,0 1,1-1,-1 0,0 0,0 1,0-1,0 0,0 1,0-1,-1 1,1 0,0-1,0 1,0 0,0-1,-1 1,1 0,0 0,-1 0,1 0,0-1,-1 2,1 5,0-1,0 1,1 0,0-1,0 1,1-1,-1 0,1 0,1 0,-1 0,1 0,0-1,0 0,1 0,0 0,-1 0,2 0,-1-1,0 0,1 0,0-1,0 0,6 3,-3-4,-1 0,1 0,0-1,0-1,-1 1,1-2,0 1,0-1,0 0,-1-1,1 0,-1 0,1-1,-1 0,0 0,0-1,0 0,-1-1,1 0,-1 0,0 0,1-3,16-13,0-1,-2-1,-1-1,-1-1,8-14,-8 8,-2 0,-1-2,-1 0,-2-1,-2-1,-1 0,-1 0,-2-1,-2 0,-1-4,-3 24,1 3,-2 0,0 0,0 0,-1-1,0 1,-2 0,1 0,-4-10,5 22,0 1,0-1,0 0,0 0,0 0,0 0,0 0,-1 0,1 0,0 0,-1 0,1 1,0-1,-1 0,1 0,-1 0,0 1,1-1,-1 0,0 1,1-1,-1 0,0 1,1-1,-1 1,0-1,0 1,0 0,0-1,0 1,1 0,-1-1,0 1,0 0,0 0,0 0,0 0,0 0,0 0,0 0,0 0,0 0,0 1,0-1,1 0,-1 1,0-1,0 0,0 1,0-1,1 1,-1-1,0 1,0 0,1-1,-1 1,0 0,1-1,-1 1,0 0,-30 52,16-15,3 0,1 2,2-1,1 1,3 0,1 1,1 1,2-22,1 0,1 0,1 0,0 0,1-1,1 1,2-1,-1 0,2 0,1 0,0-1,1 0,1-1,0 0,2-1,3 4,-13-16,-3-3</inkml:trace>
  <inkml:trace contextRef="#ctx0" brushRef="#br0" timeOffset="1304.059">1355 304,'43'4,"38"3,16-1,-1-1,-5-2,-15-1,-14-1,-19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1,'38'9,"22"0,2-4</inkml:trace>
  <inkml:trace contextRef="#ctx0" brushRef="#br0" timeOffset="1994.773">277 57,'0'-4,"-4"-3,-8 1,-5 2,-5 0,-4 2,-2 1,-1 0,0 1,0 1,4-6,7 4,2 1,3-3,4-2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3,'8'-2,"-11"19,-11 23,-53 143,66-180,0 1,1-1,0 1,-1-1,1 1,1-1,-1 1,0-1,1 0,0 1,0-1,0 0,0 1,0-1,1 0,-1 0,1 0,0 0,0 0,0 0,0-1,0 1,1-1,-1 1,1-1,0 0,0 0,0 0,-1 0,2-1,-1 1,0-1,0 0,0 0,1 0,-1 0,1 0,-1-1,0 0,3 1,-1 0,0 1,0-1,0 1,1-1,-1-1,0 1,1-1,-1 0,0 0,1-1,-1 1,0-1,0 0,1-1,-1 1,0-1,0 0,-1 0,1-1,0 1,-1-1,1 0,-1 0,0-1,0 1,1-3,3-12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0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1 263,'205'-189,"-200"184,1-2,0 0,1 1,-1 0,1 0,0 0,1 1,0-1,-1 2,2-1,-1 1,0 1,1 0,-7 2,0 1,0 0,0 1,1-1,-1 0,0 0,0 1,0 0,0-1,0 1,0 0,0 0,0 0,0 0,-1 0,1 0,0 1,0-1,-1 0,1 1,-1 0,0-1,1 1,-1 0,0 0,0-1,0 1,0 0,0 0,-1 0,1 0,0 0,-1 1,0-1,10 74,-10-71,-1 1,1-1,0 1,1-1,-1 1,1-1,0 0,0 1,1-1,0 0,0 0,0 1,0-2,1 1,0 0,0 0,0-1,0 0,1 1,1-1,10 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170 523,'-17'13,"0"1,1 1,1 1,0 0,2 1,-1 0,2 1,1 1,-10 19,19-35,-1 1,1 0,0-1,1 1,-1 0,0 0,1 0,0 1,0-1,0 0,1 0,-1 1,1-1,0 0,0 1,1-1,-1 0,1 0,0 1,0-1,0 0,1 0,0 0,-1 0,1 0,0-1,1 1,-1-1,1 1,0-1,0 0,0 0,0 0,0 0,0 0,1-1,0 0,-1 1,1-1,0-1,0 1,0-1,0 1,0-1,4 0,0-1,0 0,0-1,0 0,0 0,0-1,0 0,0-1,-1 0,1 0,-1 0,0-1,0 0,0 0,0-1,-1 0,0 0,0-1,2-1,93-119,-96 118,18-25,-2 0,-1-1,-2-1,-1-1,-2 0,-1-2,-2 1,-2-1,3-26,-11 52,0 0,-1 0,-1 0,0-1,-1 1,0 0,0 0,-2 0,1 0,-2 0,1 1,-2-1,1 1,-1 0,-1 0,0 1,-1-1,0 1,-1 1,1-1,-2 1,1 1,-5-3,10 8,0 1,-1 1,1-1,0 0,-1 1,1 0,-1 0,0 0,1 0,-1 0,0 1,0 0,1 0,-1 0,0 0,0 0,1 1,-1-1,0 1,1 0,-1 0,1 1,-1-1,1 1,-1 0,1 0,0 0,0 0,0 0,0 1,0-1,1 1,-1 0,-1 2,-4 5,-1 1,2 1,0-1,0 1,1 1,0-1,1 1,1 0,0 1,-1 11,1-1,1 1,2 0,0 0,2 0,1 0,1 0,0 0,2-1,1 1,2-1,0-1,1 1,1-1,1-1,1 0,1-1,1 0,1-1,15 16,77 54,-102-87,0 0,0 0,1-1,-1 0,1 0,0 0,-1-1,1 0,0 0,0 0,0-1,0 0,0 0,0 0,0-1,-1 0,1 0,0-1,0 1,-1-1,1-1,0 0,16-9,-3 0</inkml:trace>
  <inkml:trace contextRef="#ctx0" brushRef="#br0" timeOffset="227.577">1073 325,'-28'53,"-16"22,-3 8,5-6,10-10,6-18,7-11,7-8,5-9</inkml:trace>
  <inkml:trace contextRef="#ctx0" brushRef="#br0" timeOffset="482.103">763 325,'14'39,"15"26,7 3,-3-6,-2-8,-2-14,0-8,-1-11,-5-3,-2-5,1 0,1-2,-3 2,0-1,-4-3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5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0,'0'10,"0"8,-5 5,-1 4,-5-3,0 0,-4-5,-3 0,1 1,-1-3,-3 1,-2 2,-3-3,5 1,4-3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6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144 870,'-2'3,"-16"21,1 0,1 2,0 0,3 1,0 0,1 1,2 0,1 1,1 0,0 9,8-35,-1-1,1 1,0 0,0-1,0 1,0 0,0 0,0-1,1 1,0 0,-1-1,1 1,0-1,0 1,1-1,-1 1,0-1,1 0,-1 0,1 0,0 0,0 0,0 0,0 0,0 0,0-1,0 1,1-1,-1 1,0-1,1 0,-1 0,1 0,0 0,-1-1,1 1,0-1,-1 0,1 1,0-1,-1 0,1-1,0 1,0 0,-1-1,1 1,-1-1,1 0,0 0,-1 0,2-1,12-9,-1 0,0 0,0-2,-1 0,-1 0,-1-1,1-1,-2 0,1-3,21-25,23-23,-3-2,-3-2,-3-3,-3-2,31-74,-67 128,0-1,-2 0,0 0,-1 0,-1-1,-2 0,0 1,-1-1,-2-17,1 37,0 1,-1 0,1-1,0 1,-1 0,0 0,1-1,-1 1,0 0,0 0,0 0,-1 0,1 0,0 0,-1 0,1 0,-1 1,0-1,1 1,-1-1,0 1,0-1,0 1,0 0,0 0,0 0,-1 0,1 0,0 1,0-1,-1 1,1-1,0 1,-1 0,1 0,-2 0,-3 1,1-1,-1 1,1 1,0-1,0 1,-1 0,1 1,0-1,1 1,-1 1,1-1,-1 1,0 0,-10 14,0 1,1 0,1 2,0-1,2 2,0 0,2 0,0 1,2 0,0 0,2 1,1 0,0 2,-2 1,2 0,1 1,1-1,1 1,1 0,2 0,1-1,2 7,-2-22,0 0,1 0,1 0,0-1,0 1,1-1,1 0,0-1,0 1,1-1,0 0,1-1,0 0,1 0,0-1,0 0,1 0,-1-1,9 4,-13-7,0-1,0 0,1-1,-1 1,1-1,-1 0,1-1,0 1,0-1,0 0,0 0,0-1,-1 0,1 0,0 0,0-1,0 0,0 0,0 0,0-1,-1 0,1 0,-1-1,1 1,-1-1,8-9</inkml:trace>
  <inkml:trace contextRef="#ctx0" brushRef="#br0" timeOffset="418.23">652 1095,'27'-6,"1"-1,-1-1,-1-2,0-1,0-1,-1-1,0-1,-1-1,-1-1,-1-1,0-1,-1-1,-1-1,-1-1,-1 0,0-2,-2 0,8-16,-13 18,0-1,-2 0,0 0,-1-1,-2-1,0 1,-2-1,1-19,-4 40,0 0,-1 0,0-1,0 1,0 0,0 0,0 0,-1 0,1 0,-1 0,0 0,0 0,0 0,0 0,-1 0,1 1,-1-1,1 0,-1 1,0-1,0 1,0 0,-1 0,1 0,0 0,-1 0,1 0,-1 0,0 1,0-1,0 1,1 0,-1 0,0 0,0 0,0 1,0-1,-1 1,1 0,0 0,0 0,0 0,0 0,0 1,0-1,-2 1,-10 10,0-1,2 2,-1-1,1 2,1 0,0 1,1 0,1 0,0 1,1 1,0-1,1 2,1-1,1 1,0 0,1 0,1 1,3-15,-5 10,0 1,1 0,0 1,1-1,0 1,2-1,-1 1,2 0,0 0,1 0,0 1,1-1,1 0,1-1,0 1,1 0,0-1,1 0,0 0,3 2,-1-6,0 0,1 0,0-1,1 0,0 0,1-1,0 0,0-1,0 0,2 0,13 4</inkml:trace>
  <inkml:trace contextRef="#ctx0" brushRef="#br0" timeOffset="865.898">1245 1095,'6'-7,"1"1,-1-1,1 2,1-1,-1 1,1 0,0 0,0 1,1 0,-1 0,1 1,0 0,0 1,8-2,-16 4,0-1,0 1,0 0,0 0,0 0,-1-1,1 1,0 0,0 0,0 0,0 1,0-1,0 0,0 0,0 0,0 1,0-1,0 0,0 1,0-1,-1 1,1-1,0 1,0 0,-1-1,1 1,0 0,-1-1,1 1,0 0,-1 0,1-1,-1 1,1 0,-1 0,0 0,1 0,-1 0,0 0,0 0,0 0,0 0,1 0,-1 0,0 0,-1-1,1 1,0 0,0 0,0 0,0 0,-1 1,-27 43,3-20,17-17,-1 0,1 0,0 1,1 0,0 0,1 1,0 0,0 0,1 0,-4 10,9-18,-1-1,1 0,-1 1,1-1,0 1,0-1,-1 1,1-1,0 0,1 1,-1-1,0 1,0-1,0 1,1-1,-1 0,1 1,-1-1,1 0,0 1,-1-1,1 0,0 0,0 1,0-1,0 0,0 0,0 0,0 0,0 0,0-1,1 1,-1 0,0 0,1-1,-1 1,0-1,1 1,-1-1,0 0,1 1,-1-1,1 0,-1 0,1 0,65-17,-13-29,-42 31</inkml:trace>
  <inkml:trace contextRef="#ctx0" brushRef="#br0" timeOffset="1478.248">962 164,'1'-1,"-1"0,1 0,0 0,-1 0,1 0,0 0,0 0,0 0,0 1,0-1,0 0,0 0,0 1,0-1,0 1,0-1,0 1,0 0,0-1,0 1,1 0,-1 0,0-1,0 1,0 0,1 0,-1 0,0 1,0-1,0 0,1 0,-1 1,0-1,0 1,0-1,0 1,0-1,0 1,0-1,0 1,0 0,0 0,0 0,8 0,276 35,-285-36,-1-1,0 1,1-1,-1 1,1-1,-1 0,0 1,1-1,0 0,-1 1,1-1,-1 0,1 0,0 1,-1-1,1 0,0 0,0 0,0 1,-1-1,1 0,0 0,0 0,0 1,0-1,1 0,-1 0,0 0,0 0,0 1,1-1,-1 0,0 0,1 1,-1-1,1 0,-1 0,1 1,-1-1,1 1,-1-1,1 0,-1 1,1-1,0 1,0-1,-1 1,1 0,0-1,0 1,-1 0,1-1,0 1,0 0,0 0,-1 0,1 0,0 0,0 0,0 0,0 0,-131-109,110 84,3 1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2,'4'5,"8"2,5-1,5-1,4-2,2 0,1-2,0-1,0 0,-4-5,-3-2,1 1,0 1,2 1,1 2,1 0,-4 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0,'43'10,"19"2,0 0</inkml:trace>
  <inkml:trace contextRef="#ctx0" brushRef="#br0" timeOffset="14171.649">338 0,'-4'0,"-8"0,-5 0,-5 0,-4 0,-1 0,-2 0,-1 0,1 0,0 0,5 5,1 1,6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0 209,'110'-181,"-109"179,0 0,0 0,0 0,1 1,-1-1,1 1,-1-1,1 1,-1-1,1 1,0 0,0 0,0 0,0 0,-1 0,1 0,0 0,1 1,-1-1,0 1,0-1,0 1,0 0,0 0,0 0,0 0,1 0,-1 1,0-1,0 0,0 1,0 0,0-1,0 1,0 0,0 0,0 0,-1 0,1 1,0-1,0 0,-1 1,2 1,5 6,-1 0,-1 0,1 1,-1 0,-1 0,0 1,0 0,-1 0,-1 0,0 0,0 0,-1 1,27 191,-28-161,0 11,-1 0,-3 1,-9 44,6-62,5-23,1-1,-2 1,0-1,0 0,-1 1,-1-1,0 0,-1-1,0 1,0-1,-1 0,-1 0,0-1,-1 0,0 0,0-1,-1 1,0-2,0 0,-8 5,16-12,0 0,-1 0,1-1,-1 1,1-1,-1 1,0-1,1 1,-1-1,0 0,1 0,-1 0,0 0,1 0,-1 0,0 0,1-1,-1 1,1 0,-1-1,1 0,-1 1,0-1,1 0,0 0,-1 1,1-1,0 0,-1-1,1 1,0 0,0 0,0 0,0-1,0 1,0 0,0-1,0 1,1-1,-1 1,1-1,-1 0,1 1,-1-1,1 1,0-1,0 0,0 0,0-85,74-117,-7 36,-57 144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0 220,'1'1,"1"0,-1-1,1 1,-1-1,1 1,0-1,-1 0,1 0,-1 0,1 0,0 0,-1 0,1 0,-1 0,1-1,-1 1,1 0,0-1,-1 0,0 1,1-1,-1 0,1 0,-1 1,0-1,0 0,1 0,-1-1,0 1,14-11,0 0,-1-2,0 1,-2-2,1 0,-2 0,7-11,36-45,-54 70,0 0,0 0,1 0,-1 0,1 1,-1-1,0 0,1 0,-1 0,1 0,0 1,-1-1,1 0,0 1,-1-1,1 0,0 1,0-1,0 1,-1-1,1 1,0 0,0-1,0 1,0 0,0-1,0 1,0 0,0 0,0 0,0 0,0 0,0 0,0 0,0 0,-1 0,1 1,0-1,0 0,0 1,0-1,0 1,0-1,0 1,-1-1,1 1,0-1,0 1,-1 0,1-1,0 1,-1 0,1 0,-1-1,1 1,-1 0,1 0,-1 0,0 0,1 0,-1 0,0-1,0 1,0 0,1 1,46 237,-23-207,-10-22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8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227 650,'-4'-3,"-1"1,0 0,0 0,-1 0,1 1,0-1,0 1,-1 1,1-1,-1 1,1 0,-1 0,1 0,0 1,-1 0,1 0,0 0,-1 1,1-1,0 1,0 1,0-1,1 1,-1 0,1 0,-1 0,1 0,0 1,0 0,0 0,1 0,-4 4,1 0,-1 0,1 1,0-1,1 1,0 0,0 1,1-1,0 1,1 0,0 0,0 0,1 0,1 0,0 1,0-1,1 0,0 1,1-1,0 0,0 1,1-1,1 0,0 1,-2-8,1-1,-1 1,1-1,0 1,0-1,0 1,0-1,0 0,1 0,-1 0,0 0,1 0,0-1,-1 1,1-1,0 0,0 0,0 0,0 0,0 0,0 0,0-1,0 0,0 1,0-1,0 0,0-1,0 1,0 0,0-1,0 0,0 0,0 1,0-2,3 0,4-2,0 0,-1-1,1 0,-1-1,0 0,0 0,-1-1,0 0,7-7,97-162,-83 122,-8 17,-2-1,-1 0,-2-2,-1 0,-2 0,-2-1,-2-1,-2 0,-2 0,0-9,-5 49,-9-124,8 122,0 0,0 0,0 0,0 0,-1 0,0 1,1-1,-1 0,-1 1,1 0,0-1,-1 1,0 0,1 0,-1 0,-1 1,1-1,0 1,-1-1,1 1,-1 0,1 1,-1-1,0 0,0 1,0 0,0 0,0 0,0 1,-1 0,0 0,0 0,-1 1,1 0,0 0,1 0,-1 1,0 0,0 0,1 0,-1 0,1 1,-1 0,1 0,0 0,0 0,0 0,1 1,-1 0,1 0,0 0,-1 1,-54 102,43-65,2 0,1 0,3 1,1 0,2 1,3 0,1 0,2 0,2 0,2 4,-2-31,0 1,1-1,0 1,2-1,0 0,1-1,0 0,2 1,0-2,0 1,2-1,0-1,0 0,2 0,-1-1,2-1,0 0,0 0,1-1,0-1,1 0,5 1,-19-10,0-1,0 0,0 1,0-1,0 1,0-1,1 0,-1 0,0 0,0 0,0 0,0 0,0 0,1 0,-1 0,0 0,0-1,0 1,0 0,0-1,0 1,0-1,0 1,0-1,0 0,0 1,0-1,0 0,0 0,-1 1,1-1,0 0,0 0,-1 0,1 0,-1 0,1 0,-1 0,1 0,-1-1,5-14</inkml:trace>
  <inkml:trace contextRef="#ctx0" brushRef="#br0" timeOffset="750.6">651 538,'-12'32,"2"0,2 1,0 0,3 1,-2 28,20 44,-12-103,0 0,0 0,0-1,0 1,1 0,-1-1,1 1,-1-1,1 0,0 1,0-1,0 0,0 0,0 0,1-1,-1 1,1 0,-1-1,1 0,-1 1,1-1,0 0,0 0,0-1,-1 1,1 0,0-1,0 0,0 0,0 0,0 0,0 0,0 0,1-1,7-4,0 0,0-1,-1 0,0 0,0-1,0-1,-1 0,0 0,-1 0,0-1,0-1,-1 1,0-1,4-7,0 2,113-191,-124 207,0-1,1 0,-1 1,0-1,0 1,0-1,1 0,-1 1,0-1,1 1,-1-1,0 0,1 1,-1-1,0 0,1 0,-1 1,0-1,1 0,-1 0,1 0,-1 1,1-1,-1 0,0 0,1 0,-1 0,1 0,-1 0,1 0,-1 0,1 0,-1 0,1 0,-1 0,1 0,-1 0,0-1,1 1,-1 0,1 0,-1 0,0-1,1 1,-1 0,1-1,-1 1,0 0,1 0,-1-1,0 1,0-1,1 1,-1 0,0-1,0 1,0-1,1 1,-1-1,0 1,0 0,0-1,0 1,0-1,0 1,0-1,0 1,0-1,0 1,3 37,-3-33,8 265,0-218,-2 0,-2 0,-2 1,-5 46,-1-71,0 0,-2 0,-1-1,-2 0,0 0,-1-1,-2 0,-13 21,24-43,0 0,0 0,-1-1,1 1,-1 0,1-1,-1 1,0-1,0 0,0 0,0 0,0 0,0 0,-1 0,1 0,-1-1,1 1,-1-1,0 0,1 1,-1-1,0-1,0 1,0 0,0-1,0 1,0-1,0 0,0 0,0 0,0 0,0-1,1 1,-1-1,0 0,0 0,0 0,0 0,1 0,-1-1,0 1,1-1,0 0,-1 1,1-1,0 0,-1-1,0-5,0-1,0 0,1 0,0 0,0 0,1 0,1 0,-1 0,1 0,1-1,0 1,0 0,1 0,0 0,0 0,1 1,0-1,1 1,0-1,0 1,1 0,0 0,0 1,1 0,0 0,0 0,0 1,1-1,7-3,19-17,1 2,1 2,2 1,0 2,1 1,1 2,39-11,-54 19</inkml:trace>
  <inkml:trace contextRef="#ctx0" brushRef="#br0" timeOffset="12268.17">1667 960,'1'31,"0"-22,0 0,0 1,-1-1,0 0,-1 0,0 0,0 1,-1-1,0 0,0 0,-1-1,-1 1,1 0,-1-1,-1 0,0 0,0 0,0-1,-4 4,-208 143,198-140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30,'29'0,"19"-5,6-1,-2 0,-4 1,-5 2,-6 1,-4 0,-8 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26,'48'0,"21"0,3 0,-11-5,-10-1,-10 0,-6 1,-10 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48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294 752,'-16'2,"0"1,0 0,0 1,1 1,0 0,0 1,0 1,0 1,1 0,0 0,1 2,0-1,0 2,1 0,1 0,0 1,0 0,1 1,-2 4,9-10,0 0,0 0,0 0,1 1,0-1,1 1,-1 0,2-1,-1 1,1 0,0 0,0-1,1 1,0 0,1-1,0 1,0-1,0 1,1-1,0 0,0 0,1 0,0-1,0 1,1-1,0 0,0 0,0 0,1-1,-1 0,1 0,1 0,-1-1,1 0,-1 0,1-1,0 1,0-2,1 1,-1-1,1 0,3 0,-1-1,0 0,0-1,0-1,0 1,0-2,0 1,-1-1,1-1,-1 0,1 0,-1-1,0 0,0-1,-1 1,1-2,-1 1,0-1,-1-1,1 1,-1-1,5-7,23-21,-2-1,-1-1,-2-2,-1-1,-3-1,-1-2,-2 0,-2-2,9-28,-18 41,-2 0,0 0,-3-1,0 0,-2 0,-2-1,-1 1,-1-1,-2 0,-1 1,-2-1,-2-4,5 32,0 0,-1 0,1 1,-1-1,0 0,-1 1,0-1,1 1,-1-1,-1 1,1 0,-1 1,0-1,0 1,-1-1,1 1,-1 0,0 1,0-1,0 1,0 0,-1 0,1 1,-1 0,0 0,1 0,-1 0,0 1,0 0,0 0,0 1,0 0,0 0,-1 0,1 1,0 0,0 0,0 0,1 1,-4 1,-5 7,1 1,0 1,0 0,1 1,0 0,2 1,-1 0,2 0,0 1,0 1,2-1,0 2,1-1,0 0,1 1,1 0,1 1,0-1,1 0,1 14,-4-1,2 1,0-1,2 1,2 0,0-1,2 1,2-1,0 0,2 0,2 0,0-1,2 0,1-1,1 0,8 10,-4-12,2 0,0-2,1 0,1-1,2-2,0 0,15 10,-26-25</inkml:trace>
  <inkml:trace contextRef="#ctx0" brushRef="#br0" timeOffset="830.96">802 1119,'47'-34,"-1"-1,-2-2,-1-3,-2-1,-2-2,-2-1,-2-2,7-16,-30 36,-1-1,-2 0,-1 0,-1-1,-1 0,-2 0,0 0,-2-1,-1 1,-2-1,0 0,-2 1,-5-21,8 46,0 0,1 1,-1-1,0 1,0-1,-1 0,1 1,0-1,-1 1,0-1,1 1,-1-1,0 1,0 0,-1-1,1 1,0 0,-1 0,1 0,-1 0,0 0,0 0,1 0,-1 0,0 1,-1-1,1 1,0 0,0-1,-1 1,1 0,-1 0,1 1,-1-1,1 0,-1 1,1-1,-1 1,1 0,-1 0,0 0,1 0,-1 1,1-1,-3 1,-10 11,1 0,0 0,0 1,2 1,-1 1,2-1,0 2,1 0,0 0,2 0,0 1,0 1,2-1,0 1,1 0,1 1,0-1,2 1,-1 16,-1-13,2 1,0 0,1 0,1 0,1 0,1 0,1-1,1 1,1-1,1 1,1-1,1-1,1 0,1 0,4 6,-1-8,0-1,2 0,0-1,0 0,2-2,0 0,1-1,0 0,20 10,-21-17,-4-6</inkml:trace>
  <inkml:trace contextRef="#ctx0" brushRef="#br0" timeOffset="2078.63">1423 977,'10'-9,"1"1,1 0,0 1,0 0,0 1,0 0,1 1,0 0,8-1,-20 5,0 0,0 0,1 0,-1 1,0-1,1 0,-1 1,0-1,1 1,-1-1,1 1,-1 0,1 0,-1-1,1 1,-1 0,1 0,-1 1,1-1,-1 0,1 0,-1 1,1-1,-1 1,0-1,1 1,-1 0,0-1,1 1,-1 0,0 0,0 0,0 0,0 0,1 0,-2 0,1 0,0 1,0-1,0 0,0 1,-1-1,1 0,-1 1,1-1,-1 1,0-1,1 1,-1-1,0 1,0-1,0 1,0-1,0 1,0-1,-1 1,1-1,0 0,-1 1,1-1,-1 1,1-1,-1 0,0 1,-10 18,8-17,0 1,0-1,1 1,0 0,0 0,0 0,0 0,0 0,1 1,-1-1,1 0,1 1,-1-1,0 1,1-1,0 1,0-1,1 1,-1-1,1 1,0-1,0 1,0-1,1 0,-1 1,1-1,0 0,0 0,34 32,-32-34,-1 0,1 0,-1 1,0-1,0 1,0 0,0 0,-1 0,1 0,-1 0,1 0,-1 1,0-1,0 1,-1 0,1-1,-1 1,0 0,0 0,0 0,-1 0,1 0,-1 0,0 0,0 3,-3-2,-1 0,0 0,0-1,0 0,0 1,-1-1,1-1,-1 1,0-1,0 0,-1 0,1 0,-1-1,1 1,-1-1,0-1,1 1,-1-1,-6 0,6 0,1 0,-1-1,0 0,0 0,0-1,0 0,0 0,0 0,0-1,1 0,-1 0,1 0,-1-1,1 1,0-1,0-1,-4-2,-6-4</inkml:trace>
  <inkml:trace contextRef="#ctx0" brushRef="#br0" timeOffset="3264.922">859 102,'225'-17,"-204"13,-1 1,1 0,0 1,0 2,0 0,0 1,0 1,-1 1,10 3,55 10,-85-17,1 1,-1-1,1 1,-1-1,0 0,1 1,-1-1,1 0,-1 0,0 1,0-1,0 0,1 0,-1 1,0-1,0 0,0 0,0 1,0-1,0 0,0 0,-1 0,1 1,0-1,0 0,0 1,-1-1,1 0,0 0,-1 1,1-1,-1 0,1 1,-1-1,1 1,-1-1,1 1,-1-1,0 1,1-1,-1 1,0 0,1-1,-1 1,0 0,0-1,1 1,-1 0,0 0,0 0,1 0,-1 0,0 0,0 0,1 0,-1 0,0 0,-1-1,-85-57,64 47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458 200,'56'-23,"-2"-3,-2-2,0-3,1-3,-1-23,-50 56,-1 1,0 0,1 0,-1 0,0 1,1-1,-1 0,0 0,1 1,-1-1,0 1,0-1,1 1,-1-1,0 1,0 0,0 0,0 0,0-1,0 1,0 0,0 0,0 0,-1 0,1 1,0-1,-1 0,1 0,0 0,-1 1,0-1,1 0,-1 0,0 1,1-1,-1 0,0 1,0-1,0 0,0 1,0-1,-1 0,1 1,0-1,-1 0,1 0,-1 1,3 7,50 185,-44-175</inkml:trace>
  <inkml:trace contextRef="#ctx0" brushRef="#br0" timeOffset="-463.139">685 398,'-96'226,"94"-223,1 0,-1 0,1 0,0 0,0 0,0 0,0 0,1 0,-1 1,1-1,0 0,0 1,0-1,0 0,0 0,1 1,0-1,0 0,0 0,0 0,0 0,0 0,1 0,-1 0,1 0,0 0,0-1,0 1,0-1,1 1,-1-1,1 0,-1 0,1 0,0 0,0-1,-1 1,1-1,1 1,-1-1,3 1,0 0,1 0,-1 0,1-1,0 0,-1-1,1 1,0-1,-1 0,1-1,0 0,-1 0,1 0,-1-1,1 0,-1 0,0-1,0 1,0-1,0-1,0 1,0-1,-1 0,0 0,1-1,1-13</inkml:trace>
  <inkml:trace contextRef="#ctx0" brushRef="#br0" timeOffset="2170.458">1474 539,'-7'-6,"0"0,-1 1,1 1,-1-1,0 1,-1 0,1 1,-1 0,1 0,-1 1,0 0,0 1,0 0,0 0,0 1,0 0,0 0,0 1,0 0,0 1,1 0,-1 1,-4 1,2 0,1 0,-1 1,1 0,0 1,1 0,0 0,0 1,0 0,0 1,1 0,1 0,-1 1,1 0,1 0,0 0,0 1,0 1,3-5,-1 1,1-1,0 1,0 0,0 0,1 0,1 1,-1-1,1 0,0 1,1-1,0 0,0 1,0-1,1 1,0-1,1 0,-1 1,1-1,1 0,-1 0,1 0,1-1,-1 1,1-1,0 0,1 0,-1 0,1 0,0-1,1 0,0 1,-2-3,1 0,-1-1,1 1,0-1,0 0,0 0,0 0,0-1,0 0,1 0,-1 0,0-1,1 0,-1 0,0 0,1 0,-1-1,0 0,0 0,1-1,-1 1,0-1,0 0,-1 0,1-1,0 1,-1-1,1 0,-1-1,2-1,113-121,-104 103,-1-1,-2 0,0-1,-2-1,0 1,-2-1,-1-1,-1 0,-2 0,0-4,0 7,-2 0,-1 0,-1 0,0 0,-2 0,-1 0,-1 0,-1 1,-1 0,-1 0,-6-11,11 30,0 0,-1 0,1 0,-1 1,0-1,0 1,0 0,-1-1,1 2,-1-1,0 0,0 1,0-1,0 1,0 0,-1 1,1-1,0 1,-1 0,1 0,-1 0,1 0,-1 1,0 0,1 0,-1 0,0 0,1 1,-1 0,1 0,-1 0,1 0,0 1,-1 0,1 0,0 0,0 0,0 1,0 0,1-1,-1 1,1 1,0-1,0 0,-1 2,-2 4,1 1,0 1,0-1,1 1,1-1,0 1,0 0,1 1,0-1,1 0,1 0,0 1,0-1,1 0,0 1,1 2,56 177,-44-154,8 13,1 0,3-2,2 0,34 43,-50-72,-4-2</inkml:trace>
  <inkml:trace contextRef="#ctx0" brushRef="#br0" timeOffset="3554.894">2010 313,'-43'117,"4"-27,-4-2,-3-2,-30 37,33-77,33-44</inkml:trace>
  <inkml:trace contextRef="#ctx0" brushRef="#br0" timeOffset="4038.989">1700 341,'86'87,"-47"-52,-1 2,-2 1,26 38,-28-35,100 117,-121-142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7,'10'-5,"2"4,-4 6,-5 7,-6 7,-9 4,-2 4,-3 2,-3 0,1 1,-1-1,-1 0,2 0,0-5,3-2,4-5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0 137,'255'-17,"-115"5,-139 13,-1-1,0 0,0 1,1-1,-1 0,0 1,1-1,-1 0,0 0,1 1,-1-1,1 0,-1 0,0 0,1 1,-1-1,1 0,-1 0,1 0,-1 0,0 0,1 0,-1 0,1 0,-1 0,1 0,-1 0,0 0,1 0,-1 0,1-1,-1 1,1 0,-1 0,0 0,1-1,-1 1,0 0,1 0,-1-1,0 1,1 0,-1-1,0 1,1 0,-1-1,0 1,0 0,0-1,1 1,-1-1,0 1,0-1,0 1,0 0,0-1,0 1,0-1,0 1,0-1,0 1,0-1,0 1,0 0,0-1,0 1,0-1,0 1,-1 0,1-1,-29-17,20 13,-86-61,89 58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27,'39'0,"17"0,3 0,-2-4,-7-3,-7 1,-6 2,-5 0,-2 2,-7 6,-12 2,-8-1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0,'34'10,"30"3,13-1,0-2,-10-3,-11-3,-10-2,-13-1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4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57,'0'14,"0"10,0 5,5 3,1 1,5-6,1-2,2-6,4-5,4-6,3-4,-3-7,-5-9,-6-1</inkml:trace>
  <inkml:trace contextRef="#ctx0" brushRef="#br0" timeOffset="247.539">254 0,'-9'39,"-9"26,-1 8,3-5,4-8,4-10,4-8,-3-12,0-6,2-3,5-4,4-5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312 556,'-34'12,"1"1,0 2,0 1,2 1,0 2,1 1,-25 22,52-40,1 1,-1-1,1 1,-1 0,1 0,0 0,0 0,0 0,0 0,1 0,-1 1,1-1,0 1,0-1,0 1,1-1,-1 1,1-1,0 1,0 0,0-1,0 1,0 0,1-1,0 1,0-1,0 1,0-1,0 0,1 1,0-1,-1 0,1 0,0 0,1 0,-1 0,0 0,1-1,0 1,-1-1,1 0,0 0,0 0,2 1,2 2,0 0,1-1,-1 1,1-2,0 1,0-1,0 0,0-1,1 0,-1 0,1-1,-1 0,1-1,-1 0,1 0,0-1,-1 0,1 0,-1-1,0 0,1 0,-1-1,0 0,0-1,-1 0,4-2,12-6,0-1,-1 0,-1-2,0-1,-1-1,-1 0,-1-1,0-1,-2-1,0-1,-1 0,-1-1,-1 0,-1-1,6-17,-5 11,-1-2,-2 1,-1-1,-1 0,-2-1,-1 0,-1-6,-3 23,0 0,-1 0,-1-1,-1 1,0 0,-1 0,-1 1,0-1,-1 1,0 0,-1 0,-1 0,0 1,-1 0,-1 0,-3-3,11 12,-2 1,1-1,0 1,-1 0,1 0,-1 0,0 0,0 0,0 1,-1-1,1 1,0 0,-1 0,0 0,1 0,-1 1,0 0,0-1,0 1,0 1,0-1,0 1,0-1,0 1,0 0,0 0,0 1,0-1,0 1,0 0,0 0,0 1,0-1,1 1,-1-1,0 1,1 0,-1 1,1-1,0 1,-3 2,-2 8,1 1,0 1,0-1,2 1,0 0,0 0,2 1,0-1,-1 13,2 8,1 1,2-1,2 1,1 0,2-1,1 0,2-1,1 0,2 0,2-1,6 11,89 177,-99-202</inkml:trace>
  <inkml:trace contextRef="#ctx0" brushRef="#br0" timeOffset="783.041">763 868,'42'-22,"-2"-1,-1-2,-1-1,-1-2,23-25,-42 39,-1-1,-1 0,0-2,-1 1,-1-2,-1 0,0-1,-2 0,0-1,6-15,-3-5,-2-1,-2 0,-2 0,2-25,-10 58,0 0,0 0,0 0,-1 0,-1 0,1 0,-1 0,-1 0,1 1,-1 0,-1-1,-1-2,4 8,0-1,-1 1,1 0,-1 0,1 0,-1 0,0 0,0 0,0 0,0 0,0 1,0-1,-1 1,1 0,0 0,-1-1,1 2,-1-1,1 0,-1 0,1 1,-1-1,0 1,1 0,-1 0,1 0,-1 0,0 0,1 1,-1-1,0 1,1 0,-1-1,1 1,0 0,-1 1,1-1,-1 0,-8 8,0 0,0 1,1 0,1 0,-1 1,2 1,-1-1,2 1,0 1,0-1,-2 8,5-13,-8 16,1 1,0 0,2 1,1 0,1 0,1 1,1 0,-1 25,5-38,1 1,0-1,1 0,1 0,0 0,1 0,0 0,1-1,0 1,1-1,0 0,1 0,1 0,0-1,0 0,1-1,0 1,8 5,73 55,-69-63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8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424 652,'18'1,"0"0,0-2,1 0,-1-1,0 0,0-2,-1 0,1-1,-1-1,0 0,0-1,-1-1,0-1,0 0,-1-1,0-1,-1 0,0-1,-1-1,0 0,0-2,61-98,-74 113,0-1,1 0,-1 0,1 0,-1 0,1 0,-1 0,1 0,0 0,-1 1,1-1,0 0,-1 1,1-1,0 0,0 1,0-1,0 1,0-1,0 1,0-1,0 1,0 0,0 0,0-1,0 1,0 0,0 0,0 0,0 0,0 0,0 0,0 1,0-1,0 0,0 0,0 1,0-1,0 0,0 1,0-1,0 1,-1 0,1-1,0 1,0 0,0-1,-1 1,1 0,0 0,-1-1,1 1,-1 0,1 1,22 54,-3 23,-4 1,-3 0,-4 1,-3 0,-5 75,-3-131,-1-1,-1-1,-1 1,-1 0,-1-1,-1-1,-1 1,-2-1,0 1,9-20,1 0,-1 0,0 0,0 0,0 0,0 0,0-1,-1 1,1-1,-1 1,0-1,1 0,-1 0,0 0,0-1,-1 1,1-1,0 0,0 1,-1-2,1 1,0 0,-1 0,1-1,-1 0,1 0,-1 0,1 0,-1-1,1 1,-1-1,1 0,0 0,-1 0,1 0,0 0,0-1,0 0,0 1,0-1,0 0,0-1,1 1,-1 0,1-1,0 1,-1-1,0-2,-6-14,1 0,1 0,1-1,0 1,2-1,0 0,1-1,1 1,1-1,1 1,1 0,0-1,2 1,0 0,2 0,1-4,0-2</inkml:trace>
  <inkml:trace contextRef="#ctx0" brushRef="#br0" timeOffset="496.075">593 313,'18'-8,"18"-6,1-2,-2-1,0-2,-2-1,0-2,18-16,47-107,-98 144,1 0,-1 1,0-1,0 0,1 1,-1-1,0 1,1-1,-1 0,0 1,1-1,-1 1,1-1,-1 1,1-1,-1 1,1 0,-1-1,1 1,-1-1,1 1,0 0,-1 0,1-1,0 1,-1 0,1 0,0 0,-1 0,1 0,0 0,-1 0,1 0,0 0,-1 0,1 0,0 0,-1 0,1 1,0-1,-1 0,1 0,-1 1,1-1,0 0,-1 1,1-1,-1 1,1-1,-1 1,1-1,-1 1,0-1,1 1,-1-1,0 1,1 0,-1-1,0 1,1-1,-1 1,0 0,13 43,-7-1,-4-24,0 1,1-1,1 0,1 0,1 0,1-1,0 0,1 0,1 0,2-4</inkml:trace>
  <inkml:trace contextRef="#ctx0" brushRef="#br0" timeOffset="1627.979">734 990,'5'-5,"6"-1,2-5,2 0,0-4,2 2,2 2,-1-1,0 1,3 2,2-1,2 0,1 2,-3-2,-1 0,-4 7,-1 4,-3 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48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328 452,'-108'39,"84"-25,0 0,1 2,1 0,0 1,2 2,0 0,-16 19,34-37,0 0,1 0,-1 0,0 1,0-1,1 1,-1-1,0 1,1-1,0 1,-1 0,1 0,0 0,0 0,0 0,0 0,0 0,1 0,-1 0,1 0,-1 0,1 1,0-1,0 0,-1 0,2 0,-1 1,0-1,0 0,1 0,-1 0,1 0,0 0,0 1,-1-1,1 0,0-1,1 1,-1 0,0 0,1 0,-1-1,1 1,-1-1,2 2,10-1,0-1,1 0,-1-1,0-1,1 0,-1 0,0-1,0-1,0 0,0-1,-1-1,1 0,-1 0,0-1,7-5,10-8,-1-2,0 0,-2-2,-1-1,0 0,-2-2,-1-1,-1-1,-2-1,2-4,-11 21,-1 0,0-1,-1-1,0 1,-1-1,-1 0,0-1,0 1,-2-1,0 0,-1-1,0 1,-1-1,-1 1,0-1,-1 1,-1-1,-1 0,-1-7,1 17,0 0,-1-1,0 1,0 0,0 0,-1 1,0-1,0 1,0-1,0 1,-1 1,0-1,0 1,-1-1,1 1,-1 1,0-1,0 1,0 0,0 1,0-1,-1 1,1 0,-1 1,0 0,1 0,-1 0,-4 1,-1-1,-1 1,1 1,-1 0,0 1,1 0,0 1,-1 1,1 0,1 0,-1 1,1 0,-1 1,2 1,-11 7,13-7,0 0,0 0,1 1,0 0,1 0,0 1,0-1,1 1,0 1,0-1,1 1,0 0,1 0,0 0,1 0,0 0,1 1,0-1,0 1,1-1,0 1,1-1,0 1,1-1,0 0,1 0,0 1,0-2,1 1,1 0,-1-1,2 0,-1 0,1 0,0-1,1 0,3 3,12 9,1-1,0-1,1-1,1-1,1-1,16 6,-35-17,13 7,0 0,1-1,1-1,-1-1,1-1,0-1,1-1,0-1,0 0,19-1,-41-3,0 1,0-1,-1 0,1 1,0-1,0 0,0 0,0 1,-1-1,1 0,0 0,0 0,0 0,0 0,0 0,0-1,0 1,-1 0,1 0,0-1,0 1,0 0,-1-1,1 1,0-1,0 1,-1-1,1 1,0-1,-1 1,1-1,0 0,-1 1,1-1,-1 0,1 0,-1 1,0-1,1 0,-1 0,0 0,1 0,-1 1,0-1,0 0,0 0,0 0,0 0,0 0,0 0,0 0,0 1,0-1,-1 0,1 0,0 0,-1 0,1 1,0-1,-1 0,1 0,-1 1,1-1,-1 0,1 0,-1 1,0-1,1 1,-1-1,-14-9</inkml:trace>
  <inkml:trace contextRef="#ctx0" brushRef="#br0" timeOffset="1234.691">949 338,'1'255,"-1"-253,0 0,-1-1,1 1,0 0,1 0,-1-1,0 1,1 0,-1-1,0 1,1 0,0-1,-1 1,1 0,0-1,0 1,0-1,0 0,0 1,0-1,1 0,-1 0,0 1,1-1,-1 0,1 0,-1-1,1 1,-1 0,1 0,-1-1,1 1,0-1,-1 1,1-1,0 0,0 0,-1 0,1 0,0 0,0 0,-1 0,1 0,0-1,0 1,-1-1,1 1,-1-1,1 0,0 1,-1-1,1 0,0-1,20-14,0-1,-1-1,-1-1,-1-1,-1 0,-1-2,0 0,-2 0,12-23,56-73,-83 116,0 1,1 0,-1 0,0 0,1 0,-1 0,1 0,-1 0,1 0,-1 0,1 1,0-1,-1 0,1 0,0 0,0 1,-1-1,1 0,0 1,0-1,0 1,0-1,0 1,0-1,0 1,0 0,0-1,0 1,0 0,0 0,1 0,-1 0,0 0,0 0,0 0,0 0,0 0,0 1,0-1,0 0,0 1,0-1,0 1,0-1,0 1,0-1,0 1,0 0,-1-1,1 1,0 0,0 0,-1 0,1 0,0-1,-1 1,1 0,-1 0,6 131,-8-86,1 417,1-448,0 0,0 0,-2 0,0 0,-1 0,0 0,-1-1,-1 1,0-1,-1 0,0-1,-1 1,-1-1,0-1,-1 1,0-1,-1-1,-10 9,13-16,0 0,-1-1,1 0,-1-1,0 0,1 0,-1 0,0-1,-1 0,1-1,0 0,0 0,0-1,0 0,0 0,0-1,0 0,1 0,-8-4,12 5,0-1,1 1,-1-1,1 0,0 0,-1 0,1 0,0 0,0 0,0-1,0 1,1-1,-1 1,1-1,-1 0,1 1,0-1,0 0,0 0,1 0,-1 0,1 0,-1 0,1 0,0 0,0 0,1 0,-1 0,0 0,1 0,31-88,1 43,1 2,3 1,1 2,2 1,2 2,2 2,1 3,2 1,1 2,23-10,38-20,-82 49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1:44.2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908 2927,'-1'-1,"-1"-1,1 1,0-1,0 0,0 1,0-1,0 0,1 0,-1 0,0 1,1-1,-1 0,1 0,0 0,0 0,0 0,0 0,0 0,0 0,0 0,1 0,-1 0,1 1,-1-1,1 0,0 0,-1 0,1 1,0-1,0 0,2-1,-2-3,25-83,3 1,4 1,38-69,214-344,194-239,-351 560,97-98,-25 28,-181 216,-19 32,0 1,0-1,0 1,0-1,0 1,0-1,0 1,0-1,0 1,0-1,0 1,0-1,-1 1,1 0,0-1,0 1,-1-1,1 1,0 0,0-1,-1 1,1 0,-1-1,1 1,0 0,-1-1,1 1,-1 0,1 0,0-1,-1 1,1 0,-1 0,1 0,-1 0,1 0,-1 0,1 0,-1 0,1 0,-1 0,1 0,-1 0,1 0,-1 0,1 0,0 0,-1 0,1 0,-1 1,1-1,-1 0,1 0,0 1,-1-1,1 0,-1 1,1-1,0 0,-1 1,1-1,0 1,0-1,-1 0,1 1,0-1,-155 84,95-51,-32 17,-2-3,-76 25,169-73,0 1,1 0,-1-1,0 1,0 0,1 0,-1 0,0 0,0 0,1 0,-1 0,0 0,0 0,0 0,1 0,-1 0,0 0,0 1,1-1,-1 0,0 1,1-1,-1 0,0 1,1-1,-1 1,0-1,1 1,-1-1,1 1,-1 0,1-1,-1 1,1-1,0 1,-1 0,1 0,0-1,-1 1,1 0,0 0,0-1,0 1,0 0,0 0,0-1,0 1,0 0,0 0,0 0,0-1,0 1,0 0,1 0,-1-1,0 1,1 0,-1-1,0 1,1 0,-1-1,1 1,-1-1,1 1,-1 0,1-1,0 1,130 10,-94-12,544-1,-374-25,-205 27,0 0,0 0,0 0,-1 0,1-1,0 1,0-1,-1 1,1-1,0 0,-1 1,1-1,-1 0,1 0,-1 0,1-1,-1 1,1 0,-1 0,0-1,0 1,0-1,0 1,0-1,0 1,0-1,0 0,-1 1,1-1,-1 0,1 1,-1-1,0 0,0 0,1 0,-1 0,0 1,-1-1,1 0,0 0,0 0,-1 1,1-1,-1 0,0 1,1-1,-1 0,0 1,0-1,0 1,0-1,-16-19,0 1,-1 0,-1 1,-1 2,0 0,-2 1,0 1,0 0,-9-2,12 5,-406-228,412 236,18 7</inkml:trace>
  <inkml:trace contextRef="#ctx0" brushRef="#br0" timeOffset="377.3">3307 19,'-33'-4,"0"-2,0 2,-1 1,1 2,-1 1,1 2,0 0,-29 8,53-7,0 1,0 0,1 0,0 1,-1 0,2 0,-1 1,0 0,1 0,1 1,-1 0,1 0,0 1,0 0,1 0,0 0,1 0,0 1,0 0,0 0,1 0,1 0,0 0,-1 5,0 2,1 0,0 0,1-1,1 1,0 0,1 0,1 0,0 0,1-1,1 1,0-1,1 0,1 0,4 7,-1-5,1-1,1 0,0 0,1-1,1-1,0 0,1 0,0-2,1 1,1-2,0 0,0-1,1-1,1 0,-1-2,1 1,0-2,1-1,0 0,-1-1,14 0,-4-1,1-1,-1-2,1-1,-1-1,1-1,-1-2,0 0,0-2,-1-1,0-2,-1 0,1-2,-2-1,0-1,-1-1,0-1,-1-1,-1-1,-1-1,12-13,-23 22,0-1,-1 0,0 0,-1-1,0 0,-1 0,0-1,-1 0,0 0,-1 0,-1-1,0 0,-1 0,0 0,-1 0,-1 0,0 0,-1-1,-1 1,-1-8,0 16,-1 0,0 0,0 0,-1 0,1 1,-1 0,0 0,-1 0,0 0,1 1,-1-1,-1 1,1 0,0 1,-1-1,0 1,0 1,0-1,-5-1,-23-8</inkml:trace>
  <inkml:trace contextRef="#ctx0" brushRef="#br0" timeOffset="735.133">2235 218,'12'7,"-1"-1,2 0,-1 0,1-2,0 1,0-2,0 1,0-2,13 1,-1 2,120 13,2-7,-1-6,1-7,78-12,385-18,-580 30,69-5,1 4,0 4,-1 4,64 13,-73 6,-67-18</inkml:trace>
  <inkml:trace contextRef="#ctx0" brushRef="#br0" timeOffset="11448.189">6 5467,'-1'-2,"0"-1,0 1,0 0,1-1,-1 1,1 0,0-1,0 1,0-1,0 1,0-1,0 1,1 0,-1-1,1 1,-1-1,1 1,0 0,0 0,0 0,1-2,1-5,12-24,0 0,3 1,0 0,2 2,1 0,4-1,5-9,273-353,307-336,-427 520,53-36,-225 236,-8 6,1 1,-1-1,0 1,0-1,0 0,0 0,-1-1,1 1,-1-1,0 1,0-1,0 0,0 1,-1-1,1 0,-1-2,-2 5,0-1,0 1,-1 0,1-1,0 1,-1 0,1 0,-1 0,1 0,-1 0,0 1,1-1,-1 0,0 1,1-1,-1 1,0 0,0-1,0 1,1 0,-1 0,0 0,0 0,0 0,1 1,-2-1,-1 0,-204 6,156 2,51-8,0 0,0 1,0-1,1 1,-1-1,0 1,0-1,0 1,1 0,-1-1,0 1,1 0,-1 0,1-1,-1 1,1 0,-1 0,1 0,0 0,-1 0,1 0,0-1,0 1,0 0,-1 0,1 0,0 0,0 0,0 0,1 0,-1 0,0 0,0 0,0 0,1 0,-1 0,0 0,1-1,-1 1,1 0,-1 0,1 0,-1-1,1 1,0 0,-1-1,1 1,0 0,0-1,-1 1,1-1,0 1,150 121,-142-115,35 26,0-1,2-3,45 22,-90-50,1 0,-1 0,0 0,1 0,-1 0,1-1,-1 1,1 0,-1-1,1 1,-1-1,1 0,-1 1,1-1,0 0,-1 0,1 0,0 0,-1 0,1 0,-1-1,1 1,0 0,-1-1,1 0,-1 1,1-1,-1 0,0 0,1 1,-1-1,0 0,1 0,-1-1,0 1,0 0,0 0,0 0,0-1,0 1,0-1,-1 1,1-1,0 1,-1-1,1 1,-1-1,1 1,-1-1,0 0,0 1,0-1,0 1,0-3,-7-34,-1-1,-3 1,0 1,-3 0,-1 0,-2 2,-1 0,-13-17,-27-21,43 55</inkml:trace>
  <inkml:trace contextRef="#ctx0" brushRef="#br0" timeOffset="11868.905">2206 2927,'-9'-1,"0"1,0 0,0 1,0 0,0 0,0 1,0 0,1 1,-1 0,1 0,-1 0,1 1,0 1,1-1,-1 1,1 1,0-1,0 1,0 1,1-1,0 1,1 0,-1 0,1 1,0-1,1 1,0 0,0 1,1-1,0 1,1-1,-2 7,3-6,-1 1,1-1,1 0,0 1,0-1,1 1,0-1,1 1,0-1,0 0,1 0,0 0,1 0,0-1,0 1,1-1,0 0,1 0,-1-1,1 0,1 0,-1 0,1 0,1-1,-1 0,1-1,0 0,0 0,0-1,1 0,0 0,0-1,1 1,17-3,0 0,-1-2,1 0,0-2,-1-1,0-1,0-2,0 0,0-1,-2-2,1-1,-1-1,0 0,-2-2,1-1,2-3,-13 10,41-26,-2-2,-1-2,21-23,-27 4,-43 56,0-1,0 1,-1 0,1-1,-1 1,1-1,-1 1,1-1,-1 1,0-1,0 1,0-1,0 0,0 1,0-1,0 1,-1-1,1 1,0-1,-1 1,1-1,-1 1,0-1,1 1,-1 0,0-1,0 1,0 0,0 0,0 0,0-1,0 1,-1 0,1 1,0-1,0 0,-1 0,1 0,-1 1,1-1,0 1,-1-1,0 1,-105-9,81 10</inkml:trace>
  <inkml:trace contextRef="#ctx0" brushRef="#br0" timeOffset="12221.251">1614 3068,'751'-18,"-150"-22,-315 12,-225 16,-37 6</inkml:trace>
  <inkml:trace contextRef="#ctx0" brushRef="#br0" timeOffset="13088.636">2771 2927,'-87'-23,"55"14,-15-5,-1 2,0 1,-1 3,0 3,-16 0,-36 18,83-7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2:2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1 854,'19'4,"1"0,-1-2,1 0,0-1,0-1,0-1,-1-1,1-1,0 0,-1-2,0 0,0-1,0-1,-1 0,2-3,33-25,-1-3,-2-2,-2-2,2-6,-47 46,324-339,-125 99,-202 241,0-1,1 1,-1-1,1 1,-1-1,1 1,0 0,-1-1,1 1,0 0,0 0,0-1,0 1,0 0,0 0,1 0,-1 0,0 0,0 0,1 1,-1-1,0 0,1 1,-1-1,1 1,-1-1,1 1,-1 0,1 0,-1-1,1 1,0 0,-1 0,1 1,-1-1,1 0,-1 0,1 1,-1-1,1 1,-1-1,0 1,1 0,-1 0,0-1,1 1,-1 0,0 1,7 144,-10-99,1 11,4-13,-2 0,-3 0,-1 1,-2-1,-2-1,-2 1,-2-1,-2-1,-1 0,-3-1,-21 39,27-63,0 0,-1 0,-1-2,-1 1,0-2,-1 0,-1 0,0-2,-1 0,0-1,-1 0,-1-2,1 0,-2-1,1-1,-1-1,0 0,-1-2,0 0,-9 0,21-5,0 0,0 0,-1-1,1 0,0 0,0-1,1 0,-1-1,0 0,1 0,-1-1,1 0,0 0,1-1,-1 0,1-1,0 1,0-2,0 1,1 0,0-1,0-1,1 1,0-1,0 1,1-1,0-1,0 1,1 0,0-1,1 0,0 0,0 0,1 0,0 0,0 0,1 0,0 0,1 0,0 0,0 0,1 0,2-5,50-81,-36 69</inkml:trace>
  <inkml:trace contextRef="#ctx0" brushRef="#br0" timeOffset="349.349">1468 544,'-16'46,"4"-12,0 0,2 1,2 0,1 0,1 0,2 9,4-39,-1 0,1-1,0 1,0 0,1 0,0 0,0 0,0 0,0 0,1-1,0 1,-1-1,2 1,-1-1,1 0,-1 1,1-1,0-1,1 1,-1 0,1-1,-1 0,1 1,0-2,0 1,0 0,1-1,-1 0,1 0,-1 0,1 0,0-1,-1 0,1 0,3 0,2 1,1 0,0-1,0-1,0 0,-1 0,1-1,0 0,0-1,-1-1,1 1,-1-2,0 1,1-1,-2-1,1 0,0 0,-1-1,0 0,-1-1,1 0,-1 0,-1-1,1 0,-1 0,-1-1,6-8,-6 11,-1-1,0 1,0-1,0-1,-1 1,0-1,0 0,-1 1,0-1,0-1,-1 1,0 0,-1-1,0 1,0-1,0 1,-1-1,-1 1,0-1,0 0,0 1,-1 0,0-1,-1 1,0 0,0 0,-1 0,0 1,0-1,0 1,-1 0,-1 0,1 1,-6-6,-40-14,27 19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2:2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0,'28'307,"-27"-288,1 1,1-1,1 0,1 0,0-1,1 1,1-1,1 0,1-1,0 0,1 0,1-1,0 0,1-1,2 1,-10-13,-1 0,1 0,0-1,1 0,-1 1,0-1,1-1,-1 1,1-1,-1 0,1 0,0 0,-1 0,1-1,0 0,0 0,-1 0,1 0,0-1,0 0,-1 0,1 0,-1-1,1 0,-1 1,1-2,-1 1,0 0,0-1,0 0,0 0,-1 0,1 0,-1 0,0-1,0 0,1 0,164-210,-168 214,1-1,-1 0,0 0,1 1,-1-1,1 0,-1 1,1-1,-1 0,1 1,-1-1,1 1,0-1,-1 1,1-1,0 1,-1 0,1-1,0 1,-1 0,1-1,0 1,0 0,0 0,-1 0,1 0,0 0,0 0,0 0,-1 0,1 0,0 0,0 0,-1 0,1 0,0 1,0-1,-1 0,1 1,0-1,0 0,-1 1,1-1,-1 1,1-1,0 1,-1 0,17 37,-7 3,29 60,-36-95,1 1,0-2,0 1,0 0,1-1,-1 0,1 0,0 0,1 0,-1-1,1 0,0 0,0-1,1 1,-1-1,0-1,1 1,0-1,0 0,0-1,0 1,-1-2,2 1,-1-1,0 0,0 0,0-1,0 1,0-2,0 1,-1-1,1 0,4-2,5-10,1 0,-2 0,0-2,-1 0,0-1,-2 0,0-1,-1 0,0-1,-2 0,0 0,4-17,-10 29,16-31,-2-2,-2 0,-2 0,-1-2,-2 0,1-16,-11 58,-1 11</inkml:trace>
  <inkml:trace contextRef="#ctx0" brushRef="#br0" timeOffset="335.875">1355 254,'38'0,"13"-5,3-1,-4 0,-5 1,-5 1,-5 2,-4 1,-2 0,-1 1,-1 0,0 1,-4 4,-12 2,-7-1</inkml:trace>
  <inkml:trace contextRef="#ctx0" brushRef="#br0" timeOffset="590.401">1382 508,'39'5,"26"1,8 0,-4-6,-9-3,-10 0,-9-1,-6-4,-9-1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1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420 283,'-4'-11,"0"1,-1 0,0 0,-1 1,0-1,-1 1,0 0,0 1,-1 0,0 0,0 1,-1 0,0 0,0 1,-1 0,0 0,0 1,0 1,0 0,-5-1,11 4,0 0,0 1,0-1,0 1,0 0,0 0,0 1,0-1,-1 1,1 0,1 0,-1 0,0 1,0-1,0 1,1 0,-1 0,1 0,-1 1,1-1,0 1,0-1,0 1,0 0,1 1,-1-1,0 2,-51 100,49-85,0 1,1-1,1 1,1 0,0 0,2 0,1 0,1 6,-1 20,2-14,2 0,1 0,1 0,2-1,1 0,13 26,18 111,-20 57,-19-217,0-1,0 0,-1 1,0-1,-1 1,0-1,0 1,-1-1,0 1,0-1,-1 1,0-1,0 0,-1 0,-1 0,1 0,-1 0,0-1,-1 0,0 0,0 0,0 0,-1-1,1-1,1 0,-1 0,0 0,0-1,-1 0,1 0,-1-1,0 0,0 0,0 0,-1 0,1-1,0 0,-1-1,0 1,1-1,-1-1,0 1,0-1,-3 0,9-1,-1 1,0-1,0 0,1 0,-1 0,0 0,1 0,-1 0,1 0,0 0,-1-1,1 1,0 0,0-1,-1 1,1-1,0 0,1 1,-1-1,0 0,0 1,1-1,-1 0,1 0,0 0,-1 0,1 1,0-1,0 0,0 0,0-1,3-19</inkml:trace>
  <inkml:trace contextRef="#ctx0" brushRef="#br0" timeOffset="347.352">590 1101,'-17'14,"2"2,-1 0,2 0,0 1,1 1,1 0,1 1,0 0,1 1,2 0,0 1,-4 16,11-34,1 1,0-1,0 1,0-1,0 1,1-1,-1 1,1-1,0 1,0-1,0 0,0 1,1-1,-1 0,1 0,0 0,0 0,0 0,0 0,1-1,-1 1,1-1,-1 0,1 0,0 1,0-2,0 1,0 0,0-1,0 1,1-1,-1 0,0 0,1 0,-1 0,1-1,-1 0,1 1,-1-1,1 0,-1-1,1 1,-1-1,1 1,-1-1,0 0,1-1,2 0,4-1,0-1,0 0,0-1,0 1,-1-2,0 0,0 0,-1 0,1-1,-2 0,1-1,-1 0,0 0,0 0,-1-1,0 0,-3 4,0-1,0 1,-1 0,0-1,0 1,0-1,-1 0,1 0,-1 0,-1 0,1 1,-1-1,0 0,0 0,-1 0,0 0,0 0,0 0,-1 1,0-1,0 0,0 1,-1 0,0-1,0 1,0 0,0 0,-1 1,-1-2,-51-30,35 25</inkml:trace>
  <inkml:trace contextRef="#ctx0" brushRef="#br0" timeOffset="959.713">759 0,'-33'86,"27"-62,1-3,0 1,1 0,2 0,0 0,1 1,2 18,-1-38,0-1,0 0,0 1,1-1,-1 0,1 1,-1-1,1 0,0 1,0-1,0 0,0 0,0 0,0 0,1 0,-1 0,1 0,-1 0,1-1,0 1,-1-1,1 1,0-1,0 0,0 1,1-1,-1 0,0 0,0-1,0 1,1 0,-1-1,0 1,1-1,83-12,-46 3,-20 9,-3 3</inkml:trace>
  <inkml:trace contextRef="#ctx0" brushRef="#br0" timeOffset="2598.662">1380 593,'-1'-2,"-1"0,1 0,-1 1,0-1,0 0,0 1,1-1,-2 1,1-1,0 1,0 0,0 0,-1 0,1 0,0 0,-1 1,1-1,0 1,-1 0,1-1,-1 1,1 0,-1 0,-1 1,-10 1,1 0,0 1,0 0,0 2,0-1,1 1,-1 1,1 0,1 1,-1 0,1 1,0 0,1 1,-6 7,-13 6,16-12,0 1,1 0,0 1,1 0,1 1,0 0,0 1,-6 13,13-21,0 0,0 0,0 0,1 1,0 0,0-1,1 1,0 0,0 0,1 0,-1-1,1 1,1 0,-1 0,1 0,1 0,-1 0,1-1,0 1,1-1,-1 1,3 2,-1-3,0 0,1 0,0-1,0 1,1-1,-1 0,1 0,0-1,0 0,1 0,-1 0,1-1,0 0,0 0,0-1,0 1,0-2,6 2,137 6,-100-15,-32-1</inkml:trace>
  <inkml:trace contextRef="#ctx0" brushRef="#br0" timeOffset="4645.352">1775 565,'2'2,"0"-1,-1 1,1-1,0 1,-1 0,1 0,-1 0,1 0,-1 0,0 0,0 0,0 0,0 0,0 0,-1 1,1-1,-1 0,1 1,-1-1,0 0,0 1,0-1,0 0,0 1,-1-1,1 0,-1 1,1-1,-1 0,0 0,0 1,0-1,-89 210,77-183,8-20,0 0,0 0,2 1,-1-1,1 1,0 0,1 0,0 0,1 0,0 0,0 0,2 4,-1-12,1 0,-1 0,1 0,0 0,0 0,0 0,0-1,0 1,1 0,-1 0,0-1,1 1,-1-1,1 1,0-1,0 0,-1 1,1-1,0 0,0 0,0 0,0-1,0 1,0 0,0-1,0 1,1-1,-1 0,0 0,0 0,0 0,0 0,0 0,1 0,-1-1,1 0,80-20,33-21,-91 33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20.2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0 625,'32'-21,"0"1,1 2,1 1,1 2,0 1,1 2,0 1,1 2,11-1,65-8,1 4,31 3,-14 1,793-77,372-78,194 26,-936 108,-541 31,-9-1,1 0,-1 1,1 0,-1 0,1 0,0 1,-1-1,0 1,1 0,-1 1,0-1,1 1,-1 0,0 0,1 0,-6 20,-9-12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22.4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0 115,'33'9,"0"-2,1-1,-1-1,1-2,0-1,0-2,0-2,0-1,26-6,401-21,192 14,-203 11,680-52,581 32,-1249 27,-324-2,0 6,-1 6,110 25,-199-26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27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252 476,'-7'-2,"-1"0,1 1,-1 0,1 1,-1-1,1 1,-1 1,1-1,0 1,-1 1,1-1,0 1,0 0,-1 1,2 0,-1 0,0 1,-2 1,0 1,0 1,1-1,0 1,1 1,-1 0,1 0,1 0,-1 1,2 0,-1 0,1 0,0 1,1-1,0 1,1 0,0 1,1-1,0 1,0 0,1-8,1-1,0 1,0 0,0-1,0 1,0 0,0-1,0 1,1 0,0-1,-1 1,1-1,0 1,0-1,1 1,-1-1,0 1,1-1,-1 0,1 0,0 0,0 0,0 0,0 0,0-1,0 1,0 0,0-1,1 0,-1 1,1-1,-1 0,1-1,-1 1,1 0,2 0,1 0,1-1,0 1,0-1,-1-1,1 1,0-1,-1 0,1-1,0 1,-1-1,1-1,-1 1,0-1,2-1,13-14,0 0,-1-1,-1-1,-1-1,-1-1,-1-1,-1 0,0-1,-2 0,-1-1,-1 0,-1-1,0-5,-2 17,-1-1,0 0,-1 0,-1 0,0-1,-1 0,-1 0,0 0,-1 0,-1 0,0-1,-2 1,0 0,0 0,-2-1,0 1,0 0,-2 1,0-1,-1 1,-7-15,10 26,0 0,-1 0,1 1,-1-1,0 1,0 0,0-1,0 2,0-1,-1 0,0 1,1 0,-1 0,0 1,0-1,0 1,0 0,0 0,0 0,0 1,0 0,0 0,-1 0,1 1,0 0,0 0,0 0,0 0,0 1,1 0,-1 0,0 0,1 1,-1-1,1 1,0 0,0 0,0 1,0-1,1 1,-1 0,1 0,-1 2,-4 8,1 0,1 0,0 0,1 1,1 0,0 0,1 0,1 0,0 1,1-1,0 0,2 1,0-1,0 1,1-1,1 0,1 0,0 0,1 0,1-1,0 1,1-2,0 1,1-1,1 0,0 0,10 9,122 123,-108-122,-17-16</inkml:trace>
  <inkml:trace contextRef="#ctx0" brushRef="#br0" timeOffset="615.839">732 335,'-10'30,"2"1,1 0,1 0,2 0,1 1,2 26,0-55,1 0,1 0,-1 0,0 0,1 0,-1 0,1 0,0 0,0 0,0 0,1 0,-1-1,1 1,-1-1,1 1,0-1,0 1,0-1,0 0,0 0,0 0,1 0,-1 0,1-1,-1 1,1-1,0 0,0 1,0-1,-1 0,1-1,0 1,0 0,0-1,0 0,0 0,0 0,0 0,0 0,0 0,0-1,0 0,2 0,8-6,0 0,-1-1,0 0,-1-1,0 0,0-1,-1 0,0-1,-1 0,0-1,-1 0,0 0,-1 0,0-1,-1-1,0 1,-1-1,-1 1,0-1,-1-3,18-35,5-21,-19 111,-10 456,1-451,-2-1,-1 0,-2 0,-2 0,-2-1,-2 0,-2 2,14-40,0 0,0 0,-1 0,1 0,-1 0,1-1,-1 1,0 0,0-1,0 0,-1 1,1-1,0 0,-1 0,1 0,-1-1,0 1,0-1,0 1,0-1,0 0,0 0,0 0,0 0,0-1,0 1,0-1,0 0,0 0,-1 0,1 0,0-1,0 1,0-1,0 0,0 0,0 0,0 0,0 0,0-1,0 1,1-1,-1 0,1 0,-1 0,1 0,-1 0,1-1,-1-1,-3-7,2 1,0-1,0 0,1 0,0 0,1 0,0 0,1-1,0 1,1 0,0-1,1 1,0-1,1 1,0 0,1 0,0 0,1 0,0 0,0 1,1-1,1 1,0 1,0-1,1 1,0 0,1 0,5-4,2-6,1 1,1 0,1 2,0 0,1 1,1 1,0 0,1 2,0 0,1 2,0 0,1 1,10-1,-9 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29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0 226,'34'-5,"16"-1,3 0,-1 1,-6 1,-5 2,-5 1,-4 1,-2 0,-2 0,-5-5,-3-1,-3 0</inkml:trace>
  <inkml:trace contextRef="#ctx0" brushRef="#br0" timeOffset="297.944">226 0,'0'34,"0"25,0 7,0-2,0-8,0-8,-4-8,-3-5,1-5,2-7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16:5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340 157,'0'702,"12"-607,-11-92,-1-1,1 0,0 1,0-1,0 0,0 0,1 0,-1 0,0 0,1 0,0 0,-1 0,1-1,0 1,0-1,0 1,0-1,0 0,0 1,0-1,0 0,1-1,-1 1,0 0,1-1,-1 1,0-1,1 0,-1 1,1-1,-1 0,1-1,-1 1,0 0,1-1,0 0,4-2,0 0,-1-1,0 0,0 0,0 0,0-1,-1 0,0 0,0 0,0-1,-1 1,1-1,-1 0,2-5,3-2,28-43,-2 0,-2-3,-4 0,-1-2,4-23,-7 0,-21 128,-5-5,-1-23,1 1,1 0,0 0,1 0,1-1,1 1,0-1,1 1,1-1,0 0,7 14,-9-25,2 5,-1 0,1-1,1 1,0-1,0 0,0-1,2 1,-1-1,1 0,0-1,0 0,1 0,0-1,0 0,0-1,1 0,6 2,-9-9,1 0,-1 0,1-1,-1-1,0 1,0-1,-1 0,1 0,-1-1,0 0,0 0,0 0,-1-1,0 0,0 0,0 0,-1-1,0 0,0 0,-1 0,1 0,-2 0,2-4,1 2,17-41,-1 0,-3-2,-2 0,-3-1,1-15,16-55,-27 111</inkml:trace>
  <inkml:trace contextRef="#ctx0" brushRef="#br0" timeOffset="5216.85">1214 693,'8'6,"0"0,0-1,1 0,-1-1,1 1,0-2,0 1,0-1,1-1,-1 0,1 0,-1-1,1 0,-1-1,1 1,0-2,-1 0,1 0,0-1,-1 0,0 0,1-1,-1 0,0-1,0 0,-1-1,1 1,-1-2,0 1,1-2,-5 4,1 0,-1-1,0 0,0 1,0-2,0 1,-1 0,1-1,-1 1,0-1,-1 0,1 0,-1 0,0 0,0 0,-1-1,1 1,-1 0,-1-1,1 1,-1-1,1 0,-2 1,1-1,-1 1,1-1,-1 1,-1 0,1-1,-1 1,0 0,0 0,-1 0,-1-3,-3 4,0 0,-1 1,1 1,0-1,-1 1,0 0,1 1,-1-1,0 2,0-1,0 1,0 0,1 1,-1 0,0 0,0 1,1 0,-1 0,1 0,0 1,-1 1,1-1,1 1,-1 0,-6 5,-3 5,1 0,0 1,1 1,0 0,1 1,1 0,1 1,0 1,2-1,0 2,1-1,1 1,0 1,1 4,4-20,0 0,0-1,0 2,1-1,0 0,0 0,0 0,1 1,0-1,0 0,0 0,0 1,1-1,0 0,0 0,1 0,-1 0,1 0,0 0,0 0,1 0,-1-1,1 1,0-1,1 0,-1 0,1 0,-1 0,1-1,0 1,0-1,1 0,-1 0,1-1,0 1,-1-1,1 0,0 0,2 0,23 2,0-2,1-1,0-1,-1-2,0 0,1-3,-1 0,0-2,-1-1,0-2,0 0,-1-2,-1-1,6-5,-5 2,-7 1</inkml:trace>
  <inkml:trace contextRef="#ctx0" brushRef="#br0" timeOffset="5971.728">2033 580,'-19'6,"2"1,-1 1,1 0,0 1,0 1,1 0,1 1,0 1,0 1,1 0,1 1,0 0,8-9,0 0,1 1,-1-1,1 1,0 0,1 0,-1 1,1-1,1 1,-1 0,1-1,0 1,0 0,1 0,0 0,0 1,1-1,0 0,0 0,1 0,0 1,2-5,0 1,1-1,0 0,-1 0,1 0,0-1,0 1,1-1,-1 0,0 0,1 0,-1-1,1 0,0 1,-1-2,1 1,0 0,0-1,-1 0,1 0,0-1,0 1,-1-1,1 0,0 0,-1-1,1 1,-1-1,1 0,-1 0,0 0,0-1,34-18,-1-2,-2-1,0-2,-2-1,-1-2,-1-1,-2-1,-1-2,-1-1,-2-1,20-36,-31 52,-1-1,-1 0,-1-1,0 0,-2-1,0 0,-2 0,0-1,-2 0,0 0,-1-1,-2 1,0-1,-2 0,-1 0,0 1,-3-12,3 31,1 1,-1-1,0 0,0 0,-1 0,1 1,-1-1,1 1,-1-1,0 1,0 0,-1 0,1 0,-1 0,1 0,-1 0,0 1,0-1,0 1,-1 0,1 0,0 0,-1 0,0 1,1-1,-1 1,0 0,1 0,-1 0,0 1,0-1,0 1,0 0,0 0,0 0,0 1,-2 0,-12 7,1 1,0 1,1 0,0 2,1-1,0 2,1 0,0 1,1 0,0 1,2 1,-10 14,8-14,1 0,1 1,0 0,1 0,1 1,1 1,0 0,2 0,0 0,1 1,1-1,0 1,2 0,0 0,2 1,0-1,1 0,1 0,1 0,1 0,0 0,2-1,0 0,6 13,-3-20,0-1,1 0,0 0,1-1,0 0,0-1,1 0,0-1,1 0,0-1,0 0,1-1,-1-1,1 0,0-1,1-1,-1 0,1 0,-1-2,1 0,0 0,1-2,13 2</inkml:trace>
  <inkml:trace contextRef="#ctx0" brushRef="#br0" timeOffset="6752.353">2428 863,'139'-155,"-16"-1,-100 127,-23 29,0-1,0 1,0 0,1-1,-1 1,0-1,1 1,-1-1,0 1,1 0,-1-1,0 1,1 0,-1 0,1-1,-1 1,0 0,1 0,-1-1,1 1,-1 0,1 0,-1 0,1 0,-1 0,1 0,-1 0,1 0,-1 0,1 0,-1 0,1 0,-1 0,1 0,-1 0,1 0,-1 1,1-1,-1 0,0 0,1 1,-1-1,1 0,-1 1,0-1,1 0,-1 1,0-1,1 0,-1 1,0-1,1 1,-1-1,0 1,0-1,0 1,1-1,-1 0,0 1,0-1,0 1,0-1,0 1,0-1,0 1,-19 131,18-128,1 1,0 0,1 0,-1-1,1 1,0 0,0 0,0-1,1 1,0-1,-1 0,2 1,-1-1,0 0,1 0,0 0,0 0,0-1,0 1,1-1,-1 0,1 0,0 0,0 0,0-1,0 0,0 1,1-1,-1-1,1 1,-1-1,1 0,-1 0,1 0,0 0,0-1,-1 0,1 0,0 0,0-1,-1 0,1 0,0 0,-1 0,1-1,-1 1,1-1,-1 0,0-1,0 1,2-2,6-4,-1 0,-1-1,0 0,0-1,-1 0,0-1,0 0,-2 0,1 0,-1-1,-1 0,0-1,-1 0,0 0,2-9,8-19,-9 24</inkml:trace>
  <inkml:trace contextRef="#ctx0" brushRef="#br0" timeOffset="7118.32">3246 693,'21'-11,"-1"-1,0-1,-1-1,-1-1,0-1,-1 0,-1-1,0-1,-1 0,5-11,-19 28,1 0,-1-1,0 1,1-1,-1 1,0-1,0 1,0-1,0 0,0 0,-1 1,1-1,0 0,-1 0,0 0,1 0,-1 0,0 0,0 0,0 0,0 0,0 0,0 0,-1 0,1 1,-1-1,1 0,-1 0,0 0,0 0,0 1,0-1,0 0,0 1,0-1,0 1,-1-1,1 1,-1 0,1 0,-1-1,1 1,-1 0,0 0,1 0,-1 1,0-1,0 0,0 1,-1-1,-10 1,-1 2,1-1,0 2,0-1,1 2,-1 0,1 0,-1 1,1 1,1 0,-1 0,1 2,0-1,1 1,-1 1,0 1,-2 1,0 1,1 0,0 1,1 0,1 1,0 0,-6 12,13-20,0-1,0 1,1 0,0 0,0 0,0 0,1 0,-1 0,1 0,1 1,-1-1,1 0,0 1,1-1,0 0,0 0,0 1,0-1,1 0,0 0,1 0,1 3,3-2,0-1,1 0,0 0,0-1,0 0,1 0,-1-1,1 0,0 0,0-1,1-1,-1 1,1-1,-1-1,1 0,0 0,-1-1,1 0,0-1,-1 0,1 0,-1-1,9-3,3 0,0-1,0-1,-1-1,0-1,0-1,-1 0,0-1,-1-2,16-13,-16 11</inkml:trace>
  <inkml:trace contextRef="#ctx0" brushRef="#br0" timeOffset="7505.11">3867 440,'-41'18,"30"-14,0 0,1 1,-1 0,1 0,0 1,1 1,-1-1,1 2,1-1,-1 1,-4 7,12-14,1 1,0 0,-1-1,1 1,0 0,0 0,0-1,0 1,1 0,-1-1,0 1,1 0,-1-1,1 1,-1-1,1 1,0-1,0 1,0-1,0 1,0-1,0 0,0 1,0-1,0 0,1 0,-1 0,0 0,1 0,-1 0,1 0,-1-1,1 1,-1-1,1 1,0-1,-1 1,1-1,0 0,-1 0,1 0,0 0,0 0,-1 0,1 0,0 0,-1-1,1 1,13 3,-7 0,92 36,-97-37,0 0,0 0,0 0,0 1,0-1,-1 1,1-1,-1 1,0 0,1 0,-1 0,-1 0,1 1,0-1,-1 0,0 1,0-1,0 1,0-1,0 1,-1 0,1-1,-1 1,0 0,0-1,0 1,-1 2,-3 4,1 0,-1-1,-1 1,0-1,0 0,-1 0,0 0,-1-1,0 0,0 0,0-1,-1 0,0 0,-1-1,1 0,-1 0,-1-1,1 0,-1-1,1 0,-1 0,0-1,-1-1,1 0,0 0,-1-1,1 0,-1 0,-9-2,-21-13,29 2</inkml:trace>
  <inkml:trace contextRef="#ctx0" brushRef="#br0" timeOffset="8271.052">4404 496,'-23'7,"1"0,0 2,0 0,1 2,1 0,0 1,-10 9,24-17,-1 1,1 1,0-1,0 1,0 0,1 0,0 1,0 0,1 0,-1 0,2 0,-1 1,1-1,0 1,1 0,-1 0,2 0,-1 0,1 0,0 1,1-1,0 6,2-7,1-1,-1 0,1 0,0 0,1-1,-1 1,1-1,0 0,1 0,-1 0,1 0,0-1,0 0,0 0,1 0,0-1,-1 1,1-1,0-1,1 1,-1-1,0 0,1-1,-1 1,1-1,-1-1,1 1,-1-1,1 0,0 0,-1-1,1 0,4-2,9-2,-1-2,1 0,-2-1,1-1,-1-1,-1-1,0 0,0-1,-1-1,0 0,6-9,-6 5,-1 0,-1-2,-1 1,0-2,-1 0,-2 0,0-1,-1 0,-1-1,-1 0,0 0,-2 0,-1-1,-1 0,-1 0,0 0,-2 0,-1 0,-1 0,-1 0,0 1,-2-1,-1 1,-1 0,0 0,-8-13,13 29,-1 0,1 0,-1 0,0 0,0 1,-1-1,0 1,0 0,0 0,0 0,-1 1,0 0,0-1,0 2,0-1,-1 1,0-1,1 2,-1-1,0 1,0-1,-1 2,1-1,0 1,-1 0,1 0,0 1,-1-1,1 1,-1 1,1 0,-1-1,1 2,0-1,0 1,0 0,-1 0,2 1,-2 0,-4 8,0 1,1-1,1 2,0 0,0 0,1 0,1 1,0 0,1 1,1-1,0 1,1 0,0 1,2-1,-1 1,2-1,0 1,1 0,2 15,0-13,1 0,1-1,0 1,2-1,0 0,0 0,2-1,0 1,1-2,0 1,2-1,-1-1,2 0,0 0,1-1,0-1,1 0,0-1,11 6,126 60,-125-69,-4-2</inkml:trace>
  <inkml:trace contextRef="#ctx0" brushRef="#br0" timeOffset="9251.43">5052 440,'-24'6,"0"2,0 1,0 1,1 1,1 1,0 1,0 1,2 1,0 1,0 0,-12 16,29-30,0 1,0 1,0-1,0 0,1 1,-1-1,1 1,0 0,0 0,0-1,1 2,0-1,-1 0,1 0,0 0,1 0,-1 1,1-1,0 0,0 1,0-1,1 0,0 0,-1 1,1-1,1 0,-1 0,1 0,-1 0,1 0,0 0,1-1,-1 1,1-1,-1 1,1-1,0 0,0 0,0 0,1-1,-1 1,1-1,1 1,2 1,1-2,-1 1,1-1,0 0,0-1,-1 1,1-2,0 1,0-1,0 0,0-1,0 0,0 0,0-1,-1 1,1-2,0 1,-1-1,0-1,0 1,0-1,4-3,13-8,-1-1,-1-1,0-1,-2-1,16-17,81-112,-117 148,0 0,0 1,0-1,0 0,0 0,1 1,-1-1,0 0,0 0,0 0,0 1,0-1,0 0,1 0,-1 0,0 1,0-1,0 0,0 0,1 0,-1 0,0 0,0 1,1-1,-1 0,0 0,0 0,1 0,-1 0,0 0,0 0,0 0,1 0,-1 0,0 0,0 0,1 0,-1 0,0 0,0 0,1 0,-1 0,0 0,0-1,1 1,-1 0,0 0,0 0,0 0,1 0,-1-1,0 1,0 0,0 0,0 0,1 0,-1-1,0 1,-6 28,4-21,-11 43,-11 63,24-110,0 1,0 0,1 0,-1 0,1 0,0-1,0 1,0 0,0 0,0-1,1 1,0-1,0 0,0 1,0-1,0 0,1 0,-1 0,1 0,0-1,0 1,0-1,0 0,0 1,0-1,4 1,-4-2,1 1,0-1,0 0,0 0,0 0,1 0,-1-1,0 1,0-1,0 0,1-1,-1 1,0-1,0 0,0 0,0 0,0 0,0-1,0 1,0-1,-1 0,1 0,-1-1,1 1,-1-1,2-1,76-88,-66 72,75-124,-99 175,3-16,1 0,1 0,0 0,1 1,1 0,0-1,1 14,1-26,0 1,0 0,0-1,0 1,0-1,1 1,0 0,0-1,0 0,0 1,0-1,1 1,-1-1,1 0,0 0,0 0,0 0,1 0,-1-1,1 1,-1 0,1-1,0 0,0 0,0 0,0 0,0 0,1-1,-1 1,0-1,1 0,-1 0,1 0,-1 0,1-1,1 0,3 0,0-2,0 1,0-1,-1 0,1-1,0 0,-1 0,1 0,-1-1,0 0,-1-1,1 1,-1-1,1-1,-2 1,1-1,0 0,-1 0,0-1,-1 0,0 0,0 0,0 0,-1 0,0-1,0 0,-1 1,0-1,0 0,-1 0,0-1,39-99,-38 108,0 0,0 1,-1-1,1 0,0 1,0 0,-1-1,1 1,0 0,-1 0,1 0,-1 0,1 0,-1 1,0-1,1 0,-1 0,0 1,0-1,0 1,0-1,0 1,0 0,0-1,-1 1,1 0,0 0,-1-1,0 1,1 0,-1 1,2 0,81 240,-70-209,-2 0,-1 1,-2 0,-1 0,-2 1,-1 0,-2 0,-1 0,-2 0,-2-1,-1 1,-2 0,-1-1,-2 0,-1 0,-2-1,-7 13,-62 52,77-95,0-1,0 0,0 0,-1 0,1 0,-1-1,1 0,-1 0,0 0,0 0,1-1,-1 0,-1 0,1 0,0-1,0 0,0 1,0-2,0 1,0-1,0 0,0 0,-3-1,5 1,0-1,0 0,1 0,-1 0,0 0,1 0,-1 0,1-1,0 1,0-1,0 0,0 1,0-1,0 0,1 0,0-1,-1 1,1 0,0 0,1 0,-1-1,0 1,1 0,0-1,0 1,0-4,17-87,-2 61,1 0,2 2,2 0,0 1,2 2,1 0,1 1,2 1,0 1,2 2,0 1,32-19,-34 23</inkml:trace>
  <inkml:trace contextRef="#ctx0" brushRef="#br0" timeOffset="10606.92">1 1371,'96'-37,"-71"30,0 1,1 1,0 2,0 0,0 2,0 0,0 2,6 2,36-1,245-19,-101-6,167-5,-218 15,143 9,-221 5,243-29,-23 16,122-6,-39-10,161 0,-276 11,-119 7,138 10,42-2,-51-24,-35 13,-140 2,0 4,0 4,11 6,19-1,90-31,-198 29,-4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274 430,'-1'-10,"-1"0,1 0,-1 1,-1-1,0 1,0 0,-1 0,0 0,-1 0,1 1,-2 0,1 0,-1 0,-1 0,1 1,-1 0,0 1,-1-1,1 1,-10-4,16 8,-1 0,0 1,1-1,-1 1,0 0,0 0,0 0,0 0,0 0,-1 0,1 0,0 1,0-1,0 1,-1-1,1 1,0 0,-1 0,1 0,0 0,-1 1,1-1,0 1,0-1,0 1,-1 0,1-1,0 1,0 0,0 1,0-1,0 0,0 1,1-1,-1 1,0-1,1 1,-1 0,1-1,0 1,-1 0,1 0,0 0,0 0,0 0,0 1,1-1,-1 0,1 0,-1 1,1-1,0 0,-4 177,7-99,9 61,108 361,-92-325,-17 61,-12-167,1-64,0 0,0 0,-1 0,0 0,0 0,-1 0,0-1,0 1,0 0,-1-1,0 0,0 0,-1 0,1 0,-2 0,1 0,0-1,-1 0,0 0,0 0,-1-1,1 0,-1 0,0 0,0-1,0 1,-1-1,1-1,-1 0,0 1,2-4,0 0,0 0,0-1,1 1,-1-1,1 0,-1 0,1-1,-1 0,1 1,0-1,0-1,1 1,-1 0,1-1,-1 0,1 0,0 0,1 0,-1 0,1-1,0 1,0-1,0 1,0-2,-8-12,-3-4,2 2</inkml:trace>
  <inkml:trace contextRef="#ctx0" brushRef="#br0" timeOffset="5767.263">414 1559,'-11'137,"7"-120,2-12,0 1,0 0,1-1,0 1,0 0,0 0,0 0,1 0,0 0,1 0,-1 0,1 0,0-1,0 1,1 0,0 0,0-1,1 3,1-7,0 1,1-1,-1 0,0-1,1 1,-1-1,0 1,1-1,-1 0,0-1,1 1,-1-1,0 0,0 0,1 0,-1-1,0 1,0-1,0 0,3-2,0 0,1 0,-1 1,1 1,0-1,0 1,0 1,0-1,0 1,0 1,0-1,1 2,4-1,3 1,-3-3</inkml:trace>
  <inkml:trace contextRef="#ctx0" brushRef="#br0" timeOffset="7804.969">499 91,'-1'0,"0"-1,0 1,0 0,1-1,-1 1,0 0,0-1,0 1,0 0,0 0,0 0,0 0,1 0,-1 0,0 0,0 0,0 0,0 0,0 1,0-1,0 0,1 0,-1 1,0-1,0 1,0-1,1 1,-1-1,0 1,0-1,1 1,-1 0,1-1,-1 1,1 0,-1 0,1 0,-1-1,1 1,-1 0,1 0,0 0,0 0,-1-1,1 2,-18 41,16-36,1 0,0 0,0 0,1 0,0 0,0 0,0-1,1 1,0 0,1 0,-1 0,1-1,0 1,1-1,0 1,0-1,0 0,1 0,0 0,0-1,0 1,1-1,0 0,0 0,0-1,0 0,1 0,0 0,0 0,0-1,0 0,0 0,1 0,3 0,-1-4,0 0,-1 0,1-1,-1 0,1 0,-1-1,0 0,0-1,0 0,0 0,-1-1,1 1,-1-2,-1 1,1-1,-1 0,0 0,0-1,0 0,-1 0,0 0,-1-1,0 1,0-1,0 0,-1 0,0-1,-1 1,0 0,0-1,-1 0,0 1,0-3,0 6,1 0,-1 1,0-1,0 0,-1 0,1 0,-1 1,0-1,0 0,-1 0,1 0,-1 0,0 1,-1-1,1 0,-1 1,0-1,0 1,0 0,-1-1,1 1,-1 0,0 1,0-1,-1 0,1 1,-1 0,1 0,-1 0,0 0,0 0,-1 0,-3 1,1 0,-1 0,1 1,-1-1,0 2,1-1,-1 1,0 0,0 1,1 0,-1 0,-7 2,-4 5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4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42,'-13'-14,"11"12,1 0,-1 0,1 0,-1 0,0 0,0 0,0 1,0-1,0 1,-1-1,1 1,0 0,-1 0,1 0,0 0,-1 0,1 1,-1-1,0 1,1-1,-1 1,1 0,-1 0,0 0,0 1,-15 2,0 2,1 0,0 1,0 0,1 2,0 0,-14 9,-3 0,17-8,1 0,0 0,0 1,1 1,1 1,0 0,0 0,1 1,-2 4,10-12,1-1,0 0,0 1,0 0,1 0,0 0,0 0,0 0,0 0,1 1,0-1,0 0,0 1,1-1,0 1,0-1,0 1,1-1,-1 0,1 1,1-1,-1 0,1 1,0-1,0 0,0 0,1-1,0 1,0 0,0-1,2 2,2 2,0 0,1-1,0 0,0 0,0-1,1 0,0 0,1-1,-1 0,1-1,0 0,0-1,0 0,0 0,0-1,1-1,-1 1,1-2,-1 1,1-2,0 1,-1-1,1-1,-1 0,0-1,0 1,0-2,0 0,0 0,-1 0,1-2,-1 1,0-1,0-1,8-11,-5 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1,'-59'59,"-63"167,113-208,-61 98,60-108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1,'5'14,"11"15,3 6,3 4,3-7,1-2,-3-3,-1 0,1-1,-4 1,-1-5,-2-1,0-4,-2 0,1 1,2-1,0-10,-5-5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1 188,'16'-3,"0"0,0-1,-1-1,1-1,-1 0,0-1,0-1,-1 0,0-1,-1 0,0-1,0-1,-1 0,6-8,17-49,-36 164,28 137,-15 16,-10-233,4 18,-2 0,-1 1,-2-1,-1 1,-2 0,-1-1,-2 1,4-29,-34 100,33-103,1 0,-1 0,1 0,-1 0,0 0,0-1,0 1,-1-1,1 1,-1-1,1 0,-1 0,0 0,0 0,0 0,0-1,0 1,0-1,0 0,-1 0,1 0,0 0,-1-1,1 1,-1-1,1 0,0 0,-1 0,1 0,-3-1,3 0,0 0,-1-1,1 1,0-1,-1 1,1-1,0 0,0 0,0-1,1 1,-1 0,0-1,1 0,0 1,0-1,0 0,0 0,0-1,0 1,1 0,-1 0,1-1,0 1,0-1,1 1,-1-1,1 0,-1 1,1-3,-1-3,1-1,0 1,1-1,0 1,0-1,1 1,0 0,1-1,0 1,3-7,26-41,2 1,3 1,34-38,-25 33,-29 36,-4 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1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0 276,'106'-91,"38"-57,-143 147,30-31,-30 32,0 0,-1-1,1 1,0-1,-1 1,1 0,0 0,-1-1,1 1,0 0,0 0,-1 0,1 0,0 0,0 0,-1 0,1 0,0 0,0 0,-1 0,1 0,0 1,0-1,-1 0,1 1,0-1,-1 0,1 1,0-1,-1 1,1-1,-1 1,1-1,-1 1,1-1,-1 1,1 0,-1-1,1 1,-1 0,0-1,1 1,-1 0,0-1,0 1,0 0,0 0,1-1,-1 1,0 0,0 0,0-1,0 1,-1 0,1 0,14 96,-9-78,28 69,-22-76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1,'0'0,"-5"0,-1 4,-5 2,0 5,6 1,4-8,7-3,3-7,-5-3,-4 6,-1 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292 756,'-10'-2,"0"0,0 1,-1 0,1 1,0 0,-1 1,1 0,0 0,0 1,0 0,0 1,0 0,0 1,1 0,-1 0,1 1,0 1,1-1,-1 1,1 1,0-1,1 1,0 1,0 0,0 0,1 0,0 0,1 1,0 0,0 0,1 1,0-1,1 1,0 0,0 0,-1 10,3-14,0 0,0 0,1 0,0 0,0 0,0 0,1 0,0 0,0 0,1 0,-1-1,1 1,0 0,1-1,-1 1,1-1,0 0,1 0,-1 0,1 0,0-1,0 1,0-1,1 0,0 0,0-1,0 1,0-1,0 0,0-1,1 1,-1-1,5 1,3-3,0-1,-1-1,1 0,-1-1,0 0,0-1,0 0,0-1,-1 0,0-1,0 0,0-1,-1 0,0 0,0-2,-1 1,8-10,-10 13,16-16,0 0,-2-2,0 0,-1-1,-2-2,-1 0,0 0,-2-2,-2 0,2-4,-7 15,0 0,0 0,-2-1,0 0,-1 0,-1 0,0-1,-2 0,0 1,-1-1,-1 0,-1 0,0 1,-2-1,0 0,-1 1,-1 0,-1-1,4 14,-1-1,1 1,-1 1,-1-1,1 0,-1 1,0-1,0 1,0 0,0 1,-1-1,1 1,-1-1,0 1,0 1,0-1,-1 1,1 0,0 0,-1 1,0-1,1 1,-1 0,0 1,1-1,-1 1,0 0,0 1,1 0,-1-1,0 2,1-1,-1 1,1 0,-1 0,1 0,0 1,0 0,0 0,-2 1,-3 7,1 1,0-1,0 2,1-1,1 1,0 0,1 1,0-1,1 1,1 1,0-1,1 0,0 1,1 0,1 0,1-1,0 1,0 0,2 0,0 0,0-1,2 1,-1-1,2 0,0 0,1 0,5 10,8 5,0-1,2 0,1-1,1-2,1 0,1-2,27 20,-33-30</inkml:trace>
  <inkml:trace contextRef="#ctx0" brushRef="#br0" timeOffset="516.04">603 1095,'31'-15,"-1"-2,0-2,-1 0,-1-2,-1-1,-1-1,0-2,-2 0,-2-2,0 0,-1-1,-2-1,-1-1,-1-1,2-10,-14 27,0 3,0 0,-1-1,-1 0,1 1,-2-1,0 0,0-1,-1 1,0 0,-1 0,-1 0,0-1,-1 1,0 0,-2-7,2 16,0 0,-1 0,1 0,0 1,-1-1,0 1,1-1,-1 1,0 0,0 0,0 0,-1 1,1-1,0 1,-1-1,1 1,-1 0,1 1,-1-1,1 1,-1-1,1 1,-1 0,0 0,1 1,-1-1,1 1,-1 0,0-1,1 2,0-1,-1 0,1 1,0-1,0 1,0 0,0 0,0 0,0 1,0-1,1 1,-3 2,-5 9,0-1,1 2,1 0,0 0,1 0,1 1,0 0,1 0,1 0,1 1,0-1,1 1,0 0,2 0,0 0,2 13,0-12,0-1,1 0,1 0,1 0,0-1,1 1,1-1,1-1,0 1,1-1,0-1,1 1,1-2,0 1,1-2,1 0,0 0,5 3,1-2</inkml:trace>
  <inkml:trace contextRef="#ctx0" brushRef="#br0" timeOffset="848.42">1280 813,'-24'23,"-8"14,1 5,6 0,13-7,7-5,11-8,7-7,8-6,5-5,2-3,1-1,-3-6,-7-2</inkml:trace>
  <inkml:trace contextRef="#ctx0" brushRef="#br0" timeOffset="1094.462">1421 897,'-15'34,"-4"20,1 6,-1-7,2-8,4-7,5-4,3-5,2-6</inkml:trace>
  <inkml:trace contextRef="#ctx0" brushRef="#br0" timeOffset="3278.398">884 192,'-13'-17,"41"17,-9 4,0-1,0 0,0-1,0-1,0-1,0-1,1 0,-1-2,-1 0,4-2,80-13,-101 18,-1-1,1 0,-1 0,1 0,-1 0,1 0,-1 0,0 0,1 0,-1 0,0 0,0-1,0 1,0 0,0 0,0 0,0 0,0 0,-1 0,1 0,0 0,-1 0,1 0,0 0,-1 0,1 0,-1 0,0 0,1 0,-1 0,0 1,1-1,-1 0,0 0,0 1,0-1,0 0,0 1,0-1,0 1,0-1,-4-4,-80-84,62 65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0 221,'38'-13,"0"1,0 2,1 2,1 1,-1 2,1 2,30 2,-44-3,-34-12,-174-86,181 102,0 0,0-1,0 1,0-1,0 1,0-1,0 0,0 1,0-1,0 0,0 0,0 0,0 0,1 0,-1 0,0 0,1 0,-1 0,1 0,-1 0,1 0,0 0,-1 0,1 0,0-1,0 1,0 0,-1 0,1 0,1 0,-1-1,0 1,0 0,1-1,6-5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0,'29'5,"24"-3,7-3,-1 0,-6 0,-7-1,-12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261 506,'-21'9,"1"1,1 1,0 1,0 0,1 1,1 1,0 1,1 1,1 0,0 1,1 0,1 1,1 1,0 0,10-16,1 0,-1 0,0 0,1 1,0-1,0 0,0 1,0-1,1 1,-1-1,1 1,0-1,0 1,0-1,1 1,-1-1,1 1,0-1,-1 1,2-1,-1 0,0 0,1 1,-1-1,1 0,0 0,0 0,0-1,1 1,-1 0,1-1,-1 0,1 1,0-1,0 0,0 0,0-1,0 1,0-1,0 1,1-1,-1 0,0 0,1-1,-1 1,1-1,-1 1,3-1,8-3,0 0,-1-1,0 0,0-1,0-1,-1 0,0 0,0-2,0 1,-1-1,0-1,-1 0,0-1,0 0,6-9,11-12,-2-1,-2-1,-1-2,-1 0,-2-1,-2-1,-1-1,-2 0,-2-1,-1 0,-2-1,-2 0,-1-3,-4 29,0 0,-1 0,-1-1,0 1,0-1,-2 1,0 0,0-1,-1 1,-1 0,-1 1,-1-3,5 14,0 0,0 0,0 0,0 0,0 1,-1-1,1 0,-1 1,1-1,-1 1,1 0,-1-1,0 1,0 0,0 0,0 0,0 0,0 1,0-1,0 1,0-1,0 1,0-1,0 1,0 0,-1 0,1 0,0 0,0 1,0-1,0 0,0 1,0 0,0-1,0 1,0 0,0 0,0 0,0 0,0 0,1 1,-1-1,1 1,-1-1,1 1,-1-1,1 1,0 0,-1-1,1 1,0 0,0 0,0 0,-13 27,2 0,0 1,2 0,1 0,2 1,1 0,1 1,1-1,2 29,0-40,1 1,1 0,1 0,0 0,2-1,1 1,0-1,1 0,2 0,0 0,0-1,2 0,1 0,0-1,1-1,1 1,1-2,0 0,13 12,30 0,-31-22</inkml:trace>
  <inkml:trace contextRef="#ctx0" brushRef="#br0" timeOffset="440.18">741 760,'34'-15,"-1"-2,-1-1,0-2,-1 0,-2-3,0 0,-1-2,-2-1,0-1,-2-1,-1-1,-1-1,-2-1,-1-1,8-20,-17 29,-2 0,-1 0,0-1,-2 0,-1 0,-1 0,0-1,-2 1,-2-19,1 41,1 0,-1 0,0 0,0 1,0-1,0 0,0 0,-1 0,1 0,0 1,-1-1,0 0,1 0,-1 1,0-1,0 1,0-1,0 0,0 1,0-1,0 1,0 0,-1 0,1-1,0 1,-1 0,1 0,-1 0,0 0,1 0,-1 1,0-1,1 0,-1 1,0-1,0 1,0 0,1-1,-1 1,0 0,0 0,0 0,0 1,1-1,-1 0,0 1,0-1,1 1,-1-1,0 1,1 0,-1 0,0 0,-1 1,-14 13,0 2,1 0,1 0,0 2,2 0,0 0,1 1,-2 5,1 0,0 0,2 1,0 0,2 1,1 0,1 1,2 0,0 0,2 0,0 24,3-39,0 1,1-1,1 1,0-1,1 0,0 0,1 0,0 0,1-1,1 1,0-1,0-1,2 1,-1-1,1 0,1-1,0 0,0 0,1-1,0 0,0-1,1 0,8 4,-17-10,1 0,0 0,-1 0,1 0,0 0,0-1,0 1,0-1,0 0,0 0,0 0,0 0,1-1,-1 1,0-1,1 0,-1 0,0 0,0 0,1-1,-1 1,0-1,0 0,1 0,-1 0,0 0,0 0,0-1,0 1,-1-1,1 0,1-1,12-13</inkml:trace>
  <inkml:trace contextRef="#ctx0" brushRef="#br0" timeOffset="684.724">1418 648,'-5'34,"-1"15,-1 5,2-7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141 304,'-5'33,"10"529,-5-538</inkml:trace>
  <inkml:trace contextRef="#ctx0" brushRef="#br0" timeOffset="450.647">0 247,'37'-20,"2"1,0 2,0 2,1 2,1 1,0 2,1 2,35-2,-73 9,1 0,-1 0,0 1,0-1,0 1,0 0,0 0,1 1,-1-1,0 1,0 0,0 0,0 1,0-1,0 1,-1-1,1 1,0 1,-1-1,0 0,1 1,-1 0,0-1,0 1,0 1,-1-1,1 0,-1 1,0-1,0 1,0-1,0 1,-1 0,1 0,-1 0,0 0,0 0,0 0,-1 0,0 1,1 1,-5 10,1 0,-2 0,0 0,-1 0,-1-1,0 0,-1-1,-1 1,0-2,0 1,-11 9,-43 75,52-79,8-16,0 0,1 0,-1 1,0-1,1 1,0-1,0 1,0 0,0 0,1 0,-1 0,1 0,0 0,0 0,1 0,-1 1,1-1,0 0,0 0,0 1,1-1,0 0,-1 0,1 0,1 1,-1-1,1 0,-1-1,1 1,0 0,1 0,-1-1,0 1,1-1,1 1,21 9,-22-12,-1-1,1 0,-1 1,0-1,0 1,1 0,-1 0,0 0,0 0,0 0,0 0,0 1,0-1,0 1,0-1,0 1,-1 0,1-1,-1 1,1 0,-1 0,0 0,0 0,0 0,0 1,0-1,0 0,-1 0,1 1,-1-1,1 0,-1 1,0-1,0 1,0-1,0 0,-1 1,1-1,0 0,-1 1,0-1,1 0,-1 0,0 1,-1 0,-10 12,0 0,-2-1,1 0,-1-1,-1 0,-1-2,0 0,0 0,-14 5,2 2,-82 46,110-65,0 1,0 0,0 0,0-1,0 1,0 0,0 0,0 0,0-1,0 1,0 0,0 0,0-1,0 1,-1 0,1 0,0 0,0-1,0 1,0 0,0 0,0 0,-1 0,1-1,0 1,0 0,0 0,0 0,-1 0,1 0,0 0,21-19,24-16,-25 18</inkml:trace>
  <inkml:trace contextRef="#ctx0" brushRef="#br0" timeOffset="1050.031">791 670,'-7'23,"3"-14,0 1,0 0,1 0,1 0,0 1,0-1,1 1,1-1,-1 1,2-1,-1 1,1-1,1 1,0-1,1 0,1 3,-3-11,0 0,0 0,1-1,-1 1,1-1,0 1,-1-1,1 1,0-1,0 0,0 0,0 0,0 0,0 0,0 0,0 0,0-1,0 1,1-1,-1 0,0 1,0-1,1 0,-1 0,0-1,0 1,0 0,1-1,-1 1,0-1,0 0,0 0,0 0,0 0,1 0,73-48,-68 43,38-33,-1-2,-2-2,31-41,-74 83,0 0,1 0,-1-1,0 1,1 0,-1 0,1 1,-1-1,1 0,-1 0,1 0,-1 0,1 0,0 0,0 1,-1-1,1 0,0 1,0-1,0 1,0-1,0 1,0-1,0 1,0-1,0 1,0 0,0 0,0-1,0 1,0 0,0 0,0 0,0 0,0 0,0 1,1-1,-1 0,0 0,0 1,0-1,0 0,0 1,0-1,-1 1,1 0,0-1,0 1,0 0,0-1,-1 1,1 0,0 0,-1 0,1 0,0-1,-1 2,1 5,0-1,0 1,1 0,0-1,0 1,1-1,-1 0,1 0,1 0,-1 0,1 0,0-1,0 0,1 0,0 0,-1 0,2 0,-1-1,0 0,1 0,0-1,0 0,6 3,-3-4,-1 0,1 0,0-1,0-1,-1 1,1-2,0 1,0-1,0 0,-1-1,1 0,-1 0,1-1,-1 0,0 0,0-1,0 0,-1-1,1 0,-1 0,0 0,1-3,16-13,0-1,-2-1,-1-1,-1-1,8-14,-8 8,-2 0,-1-2,-1 0,-2-1,-2-1,-1 0,-1 0,-2-1,-2 0,-1-4,-3 24,1 3,-2 0,0 0,0 0,-1-1,0 1,-2 0,1 0,-4-10,5 22,0 1,0-1,0 0,0 0,0 0,0 0,0 0,-1 0,1 0,0 0,-1 0,1 1,0-1,-1 0,1 0,-1 0,0 1,1-1,-1 0,0 1,1-1,-1 0,0 1,1-1,-1 1,0-1,0 1,0 0,0-1,0 1,1 0,-1-1,0 1,0 0,0 0,0 0,0 0,0 0,0 0,0 0,0 0,0 0,0 1,0-1,1 0,-1 1,0-1,0 0,0 1,0-1,1 1,-1-1,0 1,0 0,1-1,-1 1,0 0,1-1,-1 1,0 0,-30 52,16-15,3 0,1 2,2-1,1 1,3 0,1 1,1 1,2-22,1 0,1 0,1 0,0 0,1-1,1 1,2-1,-1 0,2 0,1 0,0-1,1 0,1-1,0 0,2-1,3 4,-13-16,-3-3</inkml:trace>
  <inkml:trace contextRef="#ctx0" brushRef="#br0" timeOffset="1304.059">1355 304,'43'4,"38"3,16-1,-1-1,-5-2,-15-1,-14-1,-19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1,'38'9,"22"0,2-4</inkml:trace>
  <inkml:trace contextRef="#ctx0" brushRef="#br0" timeOffset="1994.773">277 57,'0'-4,"-4"-3,-8 1,-5 2,-5 0,-4 2,-2 1,-1 0,0 1,0 1,4-6,7 4,2 1,3-3,4-2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3,'8'-2,"-11"19,-11 23,-53 143,66-180,0 1,1-1,0 1,-1-1,1 1,1-1,-1 1,0-1,1 0,0 1,0-1,0 0,0 1,0-1,1 0,-1 0,1 0,0 0,0 0,0 0,0-1,0 1,1-1,-1 1,1-1,0 0,0 0,0 0,-1 0,2-1,-1 1,0-1,0 0,0 0,1 0,-1 0,1 0,-1-1,0 0,3 1,-1 0,0 1,0-1,0 1,1-1,-1-1,0 1,1-1,-1 0,0 0,1-1,-1 1,0-1,0 0,1-1,-1 1,0-1,0 0,-1 0,1-1,0 1,-1-1,1 0,-1 0,0-1,0 1,1-3,3-12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0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1 263,'205'-189,"-200"184,1-2,0 0,1 1,-1 0,1 0,0 0,1 1,0-1,-1 2,2-1,-1 1,0 1,1 0,-7 2,0 1,0 0,0 1,1-1,-1 0,0 0,0 1,0 0,0-1,0 1,0 0,0 0,0 0,0 0,-1 0,1 0,0 1,0-1,-1 0,1 1,-1 0,0-1,1 1,-1 0,0 0,0-1,0 1,0 0,0 0,-1 0,1 0,0 0,-1 1,0-1,10 74,-10-71,-1 1,1-1,0 1,1-1,-1 1,1-1,0 0,0 1,1-1,0 0,0 0,0 1,0-2,1 1,0 0,0 0,0-1,0 0,1 1,1-1,10 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170 523,'-17'13,"0"1,1 1,1 1,0 0,2 1,-1 0,2 1,1 1,-10 19,19-35,-1 1,1 0,0-1,1 1,-1 0,0 0,1 0,0 1,0-1,0 0,1 0,-1 1,1-1,0 0,0 1,1-1,-1 0,1 0,0 1,0-1,0 0,1 0,0 0,-1 0,1 0,0-1,1 1,-1-1,1 1,0-1,0 0,0 0,0 0,0 0,0 0,1-1,0 0,-1 1,1-1,0-1,0 1,0-1,0 1,0-1,4 0,0-1,0 0,0-1,0 0,0 0,0-1,0 0,0-1,-1 0,1 0,-1 0,0-1,0 0,0 0,0-1,-1 0,0 0,0-1,2-1,93-119,-96 118,18-25,-2 0,-1-1,-2-1,-1-1,-2 0,-1-2,-2 1,-2-1,3-26,-11 52,0 0,-1 0,-1 0,0-1,-1 1,0 0,0 0,-2 0,1 0,-2 0,1 1,-2-1,1 1,-1 0,-1 0,0 1,-1-1,0 1,-1 1,1-1,-2 1,1 1,-5-3,10 8,0 1,-1 1,1-1,0 0,-1 1,1 0,-1 0,0 0,1 0,-1 0,0 1,0 0,1 0,-1 0,0 0,0 0,1 1,-1-1,0 1,1 0,-1 0,1 1,-1-1,1 1,-1 0,1 0,0 0,0 0,0 0,0 1,0-1,1 1,-1 0,-1 2,-4 5,-1 1,2 1,0-1,0 1,1 1,0-1,1 1,1 0,0 1,-1 11,1-1,1 1,2 0,0 0,2 0,1 0,1 0,0 0,2-1,1 1,2-1,0-1,1 1,1-1,1-1,1 0,1-1,1 0,1-1,15 16,77 54,-102-87,0 0,0 0,1-1,-1 0,1 0,0 0,-1-1,1 0,0 0,0 0,0-1,0 0,0 0,0 0,0-1,-1 0,1 0,0-1,0 1,-1-1,1-1,0 0,16-9,-3 0</inkml:trace>
  <inkml:trace contextRef="#ctx0" brushRef="#br0" timeOffset="227.577">1073 325,'-28'53,"-16"22,-3 8,5-6,10-10,6-18,7-11,7-8,5-9</inkml:trace>
  <inkml:trace contextRef="#ctx0" brushRef="#br0" timeOffset="482.103">763 325,'14'39,"15"26,7 3,-3-6,-2-8,-2-14,0-8,-1-11,-5-3,-2-5,1 0,1-2,-3 2,0-1,-4-3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5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0,'0'10,"0"8,-5 5,-1 4,-5-3,0 0,-4-5,-3 0,1 1,-1-3,-3 1,-2 2,-3-3,5 1,4-3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6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144 870,'-2'3,"-16"21,1 0,1 2,0 0,3 1,0 0,1 1,2 0,1 1,1 0,0 9,8-35,-1-1,1 1,0 0,0-1,0 1,0 0,0 0,0-1,1 1,0 0,-1-1,1 1,0-1,0 1,1-1,-1 1,0-1,1 0,-1 0,1 0,0 0,0 0,0 0,0 0,0 0,0-1,0 1,1-1,-1 1,0-1,1 0,-1 0,1 0,0 0,-1-1,1 1,0-1,-1 0,1 1,0-1,-1 0,1-1,0 1,0 0,-1-1,1 1,-1-1,1 0,0 0,-1 0,2-1,12-9,-1 0,0 0,0-2,-1 0,-1 0,-1-1,1-1,-2 0,1-3,21-25,23-23,-3-2,-3-2,-3-3,-3-2,31-74,-67 128,0-1,-2 0,0 0,-1 0,-1-1,-2 0,0 1,-1-1,-2-17,1 37,0 1,-1 0,1-1,0 1,-1 0,0 0,1-1,-1 1,0 0,0 0,0 0,-1 0,1 0,0 0,-1 0,1 0,-1 1,0-1,1 1,-1-1,0 1,0-1,0 1,0 0,0 0,0 0,-1 0,1 0,0 1,0-1,-1 1,1-1,0 1,-1 0,1 0,-2 0,-3 1,1-1,-1 1,1 1,0-1,0 1,-1 0,1 1,0-1,1 1,-1 1,1-1,-1 1,0 0,-10 14,0 1,1 0,1 2,0-1,2 2,0 0,2 0,0 1,2 0,0 0,2 1,1 0,0 2,-2 1,2 0,1 1,1-1,1 1,1 0,2 0,1-1,2 7,-2-22,0 0,1 0,1 0,0-1,0 1,1-1,1 0,0-1,0 1,1-1,0 0,1-1,0 0,1 0,0-1,0 0,1 0,-1-1,9 4,-13-7,0-1,0 0,1-1,-1 1,1-1,-1 0,1-1,0 1,0-1,0 0,0 0,0-1,-1 0,1 0,0 0,0-1,0 0,0 0,0 0,0-1,-1 0,1 0,-1-1,1 1,-1-1,8-9</inkml:trace>
  <inkml:trace contextRef="#ctx0" brushRef="#br0" timeOffset="418.23">652 1095,'27'-6,"1"-1,-1-1,-1-2,0-1,0-1,-1-1,0-1,-1-1,-1-1,-1-1,0-1,-1-1,-1-1,-1-1,-1 0,0-2,-2 0,8-16,-13 18,0-1,-2 0,0 0,-1-1,-2-1,0 1,-2-1,1-19,-4 40,0 0,-1 0,0-1,0 1,0 0,0 0,0 0,-1 0,1 0,-1 0,0 0,0 0,0 0,0 0,-1 0,1 1,-1-1,1 0,-1 1,0-1,0 1,0 0,-1 0,1 0,0 0,-1 0,1 0,-1 0,0 1,0-1,0 1,1 0,-1 0,0 0,0 0,0 1,0-1,-1 1,1 0,0 0,0 0,0 0,0 0,0 1,0-1,-2 1,-10 10,0-1,2 2,-1-1,1 2,1 0,0 1,1 0,1 0,0 1,1 1,0-1,1 2,1-1,1 1,0 0,1 0,1 1,3-15,-5 10,0 1,1 0,0 1,1-1,0 1,2-1,-1 1,2 0,0 0,1 0,0 1,1-1,1 0,1-1,0 1,1 0,0-1,1 0,0 0,3 2,-1-6,0 0,1 0,0-1,1 0,0 0,1-1,0 0,0-1,0 0,2 0,13 4</inkml:trace>
  <inkml:trace contextRef="#ctx0" brushRef="#br0" timeOffset="865.898">1245 1095,'6'-7,"1"1,-1-1,1 2,1-1,-1 1,1 0,0 0,0 1,1 0,-1 0,1 1,0 0,0 1,8-2,-16 4,0-1,0 1,0 0,0 0,0 0,-1-1,1 1,0 0,0 0,0 0,0 1,0-1,0 0,0 0,0 0,0 1,0-1,0 0,0 1,0-1,-1 1,1-1,0 1,0 0,-1-1,1 1,0 0,-1-1,1 1,0 0,-1 0,1-1,-1 1,1 0,-1 0,0 0,1 0,-1 0,0 0,0 0,0 0,0 0,1 0,-1 0,0 0,-1-1,1 1,0 0,0 0,0 0,0 0,-1 1,-27 43,3-20,17-17,-1 0,1 0,0 1,1 0,0 0,1 1,0 0,0 0,1 0,-4 10,9-18,-1-1,1 0,-1 1,1-1,0 1,0-1,-1 1,1-1,0 0,1 1,-1-1,0 1,0-1,0 1,1-1,-1 0,1 1,-1-1,1 0,0 1,-1-1,1 0,0 0,0 1,0-1,0 0,0 0,0 0,0 0,0 0,0-1,1 1,-1 0,0 0,1-1,-1 1,0-1,1 1,-1-1,0 0,1 1,-1-1,1 0,-1 0,1 0,65-17,-13-29,-42 31</inkml:trace>
  <inkml:trace contextRef="#ctx0" brushRef="#br0" timeOffset="1478.248">962 164,'1'-1,"-1"0,1 0,0 0,-1 0,1 0,0 0,0 0,0 0,0 1,0-1,0 0,0 0,0 1,0-1,0 1,0-1,0 1,0 0,0-1,0 1,1 0,-1 0,0-1,0 1,0 0,1 0,-1 0,0 1,0-1,0 0,1 0,-1 1,0-1,0 1,0-1,0 1,0-1,0 1,0-1,0 1,0 0,0 0,0 0,8 0,276 35,-285-36,-1-1,0 1,1-1,-1 1,1-1,-1 0,0 1,1-1,0 0,-1 1,1-1,-1 0,1 0,0 1,-1-1,1 0,0 0,0 0,0 1,-1-1,1 0,0 0,0 0,0 1,0-1,1 0,-1 0,0 0,0 0,0 1,1-1,-1 0,0 0,1 1,-1-1,1 0,-1 0,1 1,-1-1,1 1,-1-1,1 0,-1 1,1-1,0 1,0-1,-1 1,1 0,0-1,0 1,-1 0,1-1,0 1,0 0,0 0,-1 0,1 0,0 0,0 0,0 0,0 0,-131-109,110 84,3 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2,'4'5,"8"2,5-1,5-1,4-2,2 0,1-2,0-1,0 0,-4-5,-3-2,1 1,0 1,2 1,1 2,1 0,-4 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0,'43'10,"19"2,0 0</inkml:trace>
  <inkml:trace contextRef="#ctx0" brushRef="#br0" timeOffset="14171.649">338 0,'-4'0,"-8"0,-5 0,-5 0,-4 0,-1 0,-2 0,-1 0,1 0,0 0,5 5,1 1,6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0 209,'110'-181,"-109"179,0 0,0 0,0 0,1 1,-1-1,1 1,-1-1,1 1,-1-1,1 1,0 0,0 0,0 0,0 0,-1 0,1 0,0 0,1 1,-1-1,0 1,0-1,0 1,0 0,0 0,0 0,0 0,1 0,-1 1,0-1,0 0,0 1,0 0,0-1,0 1,0 0,0 0,0 0,-1 0,1 1,0-1,0 0,-1 1,2 1,5 6,-1 0,-1 0,1 1,-1 0,-1 0,0 1,0 0,-1 0,-1 0,0 0,0 0,-1 1,27 191,-28-161,0 11,-1 0,-3 1,-9 44,6-62,5-23,1-1,-2 1,0-1,0 0,-1 1,-1-1,0 0,-1-1,0 1,0-1,-1 0,-1 0,0-1,-1 0,0 0,0-1,-1 1,0-2,0 0,-8 5,16-12,0 0,-1 0,1-1,-1 1,1-1,-1 1,0-1,1 1,-1-1,0 0,1 0,-1 0,0 0,1 0,-1 0,0 0,1-1,-1 1,1 0,-1-1,1 0,-1 1,0-1,1 0,0 0,-1 1,1-1,0 0,-1-1,1 1,0 0,0 0,0 0,0-1,0 1,0 0,0-1,0 1,1-1,-1 1,1-1,-1 0,1 1,-1-1,1 1,0-1,0 0,0 0,0-85,74-117,-7 36,-57 144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0 220,'1'1,"1"0,-1-1,1 1,-1-1,1 1,0-1,-1 0,1 0,-1 0,1 0,0 0,-1 0,1 0,-1 0,1-1,-1 1,1 0,0-1,-1 0,0 1,1-1,-1 0,1 0,-1 1,0-1,0 0,1 0,-1-1,0 1,14-11,0 0,-1-2,0 1,-2-2,1 0,-2 0,7-11,36-45,-54 70,0 0,0 0,1 0,-1 0,1 1,-1-1,0 0,1 0,-1 0,1 0,0 1,-1-1,1 0,0 1,-1-1,1 0,0 1,0-1,0 1,-1-1,1 1,0 0,0-1,0 1,0 0,0-1,0 1,0 0,0 0,0 0,0 0,0 0,0 0,0 0,0 0,-1 0,1 1,0-1,0 0,0 1,0-1,0 1,0-1,0 1,-1-1,1 1,0-1,0 1,-1 0,1-1,0 1,-1 0,1 0,-1-1,1 1,-1 0,1 0,-1 0,0 0,1 0,-1 0,0-1,0 1,0 0,1 1,46 237,-23-207,-10-22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8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227 650,'-4'-3,"-1"1,0 0,0 0,-1 0,1 1,0-1,0 1,-1 1,1-1,-1 1,1 0,-1 0,1 0,0 1,-1 0,1 0,0 0,-1 1,1-1,0 1,0 1,0-1,1 1,-1 0,1 0,-1 0,1 0,0 1,0 0,0 0,1 0,-4 4,1 0,-1 0,1 1,0-1,1 1,0 0,0 1,1-1,0 1,1 0,0 0,0 0,1 0,1 0,0 1,0-1,1 0,0 1,1-1,0 0,0 1,1-1,1 0,0 1,-2-8,1-1,-1 1,1-1,0 1,0-1,0 1,0-1,0 0,1 0,-1 0,0 0,1 0,0-1,-1 1,1-1,0 0,0 0,0 0,0 0,0 0,0 0,0-1,0 0,0 1,0-1,0 0,0-1,0 1,0 0,0-1,0 0,0 0,0 1,0-2,3 0,4-2,0 0,-1-1,1 0,-1-1,0 0,0 0,-1-1,0 0,7-7,97-162,-83 122,-8 17,-2-1,-1 0,-2-2,-1 0,-2 0,-2-1,-2-1,-2 0,-2 0,0-9,-5 49,-9-124,8 122,0 0,0 0,0 0,0 0,-1 0,0 1,1-1,-1 0,-1 1,1 0,0-1,-1 1,0 0,1 0,-1 0,-1 1,1-1,0 1,-1-1,1 1,-1 0,1 1,-1-1,0 0,0 1,0 0,0 0,0 0,0 1,-1 0,0 0,0 0,-1 1,1 0,0 0,1 0,-1 1,0 0,0 0,1 0,-1 0,1 1,-1 0,1 0,0 0,0 0,0 0,1 1,-1 0,1 0,0 0,-1 1,-54 102,43-65,2 0,1 0,3 1,1 0,2 1,3 0,1 0,2 0,2 0,2 4,-2-31,0 1,1-1,0 1,2-1,0 0,1-1,0 0,2 1,0-2,0 1,2-1,0-1,0 0,2 0,-1-1,2-1,0 0,0 0,1-1,0-1,1 0,5 1,-19-10,0-1,0 0,0 1,0-1,0 1,0-1,1 0,-1 0,0 0,0 0,0 0,0 0,0 0,1 0,-1 0,0 0,0-1,0 1,0 0,0-1,0 1,0-1,0 1,0-1,0 0,0 1,0-1,0 0,0 0,-1 1,1-1,0 0,0 0,-1 0,1 0,-1 0,1 0,-1 0,1 0,-1-1,5-14</inkml:trace>
  <inkml:trace contextRef="#ctx0" brushRef="#br0" timeOffset="750.6">651 538,'-12'32,"2"0,2 1,0 0,3 1,-2 28,20 44,-12-103,0 0,0 0,0-1,0 1,1 0,-1-1,1 1,-1-1,1 0,0 1,0-1,0 0,0 0,0 0,1-1,-1 1,1 0,-1-1,1 0,-1 1,1-1,0 0,0 0,0-1,-1 1,1 0,0-1,0 0,0 0,0 0,0 0,0 0,0 0,1-1,7-4,0 0,0-1,-1 0,0 0,0-1,0-1,-1 0,0 0,-1 0,0-1,0-1,-1 1,0-1,4-7,0 2,113-191,-124 207,0-1,1 0,-1 1,0-1,0 1,0-1,1 0,-1 1,0-1,1 1,-1-1,0 0,1 1,-1-1,0 0,1 0,-1 1,0-1,1 0,-1 0,1 0,-1 1,1-1,-1 0,0 0,1 0,-1 0,1 0,-1 0,1 0,-1 0,1 0,-1 0,1 0,-1 0,1 0,-1 0,0-1,1 1,-1 0,1 0,-1 0,0-1,1 1,-1 0,1-1,-1 1,0 0,1 0,-1-1,0 1,0-1,1 1,-1 0,0-1,0 1,0-1,1 1,-1-1,0 1,0 0,0-1,0 1,0-1,0 1,0-1,0 1,0-1,0 1,3 37,-3-33,8 265,0-218,-2 0,-2 0,-2 1,-5 46,-1-71,0 0,-2 0,-1-1,-2 0,0 0,-1-1,-2 0,-13 21,24-43,0 0,0 0,-1-1,1 1,-1 0,1-1,-1 1,0-1,0 0,0 0,0 0,0 0,0 0,-1 0,1 0,-1-1,1 1,-1-1,0 0,1 1,-1-1,0-1,0 1,0 0,0-1,0 1,0-1,0 0,0 0,0 0,0 0,0-1,1 1,-1-1,0 0,0 0,0 0,0 0,1 0,-1-1,0 1,1-1,0 0,-1 1,1-1,0 0,-1-1,0-5,0-1,0 0,1 0,0 0,0 0,1 0,1 0,-1 0,1 0,1-1,0 1,0 0,1 0,0 0,0 0,1 1,0-1,1 1,0-1,0 1,1 0,0 0,0 1,1 0,0 0,0 0,0 1,1-1,7-3,19-17,1 2,1 2,2 1,0 2,1 1,1 2,39-11,-54 19</inkml:trace>
  <inkml:trace contextRef="#ctx0" brushRef="#br0" timeOffset="12268.17">1667 960,'1'31,"0"-22,0 0,0 1,-1-1,0 0,-1 0,0 0,0 1,-1-1,0 0,0 0,-1-1,-1 1,1 0,-1-1,-1 0,0 0,0 0,0-1,-4 4,-208 143,198-140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30,'29'0,"19"-5,6-1,-2 0,-4 1,-5 2,-6 1,-4 0,-8 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26,'48'0,"21"0,3 0,-11-5,-10-1,-10 0,-6 1,-10 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48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294 752,'-16'2,"0"1,0 0,0 1,1 1,0 0,0 1,0 1,0 1,1 0,0 0,1 2,0-1,0 2,1 0,1 0,0 1,0 0,1 1,-2 4,9-10,0 0,0 0,0 0,1 1,0-1,1 1,-1 0,2-1,-1 1,1 0,0 0,0-1,1 1,0 0,1-1,0 1,0-1,0 1,1-1,0 0,0 0,1 0,0-1,0 1,1-1,0 0,0 0,0 0,1-1,-1 0,1 0,1 0,-1-1,1 0,-1 0,1-1,0 1,0-2,1 1,-1-1,1 0,3 0,-1-1,0 0,0-1,0-1,0 1,0-2,0 1,-1-1,1-1,-1 0,1 0,-1-1,0 0,0-1,-1 1,1-2,-1 1,0-1,-1-1,1 1,-1-1,5-7,23-21,-2-1,-1-1,-2-2,-1-1,-3-1,-1-2,-2 0,-2-2,9-28,-18 41,-2 0,0 0,-3-1,0 0,-2 0,-2-1,-1 1,-1-1,-2 0,-1 1,-2-1,-2-4,5 32,0 0,-1 0,1 1,-1-1,0 0,-1 1,0-1,1 1,-1-1,-1 1,1 0,-1 1,0-1,0 1,-1-1,1 1,-1 0,0 1,0-1,0 1,0 0,-1 0,1 1,-1 0,0 0,1 0,-1 0,0 1,0 0,0 0,0 1,0 0,0 0,-1 0,1 1,0 0,0 0,0 0,1 1,-4 1,-5 7,1 1,0 1,0 0,1 1,0 0,2 1,-1 0,2 0,0 1,0 1,2-1,0 2,1-1,0 0,1 1,1 0,1 1,0-1,1 0,1 14,-4-1,2 1,0-1,2 1,2 0,0-1,2 1,2-1,0 0,2 0,2 0,0-1,2 0,1-1,1 0,8 10,-4-12,2 0,0-2,1 0,1-1,2-2,0 0,15 10,-26-25</inkml:trace>
  <inkml:trace contextRef="#ctx0" brushRef="#br0" timeOffset="830.96">802 1119,'47'-34,"-1"-1,-2-2,-1-3,-2-1,-2-2,-2-1,-2-2,7-16,-30 36,-1-1,-2 0,-1 0,-1-1,-1 0,-2 0,0 0,-2-1,-1 1,-2-1,0 0,-2 1,-5-21,8 46,0 0,1 1,-1-1,0 1,0-1,-1 0,1 1,0-1,-1 1,0-1,1 1,-1-1,0 1,0 0,-1-1,1 1,0 0,-1 0,1 0,-1 0,0 0,0 0,1 0,-1 0,0 1,-1-1,1 1,0 0,0-1,-1 1,1 0,-1 0,1 1,-1-1,1 0,-1 1,1-1,-1 1,1 0,-1 0,0 0,1 0,-1 1,1-1,-3 1,-10 11,1 0,0 0,0 1,2 1,-1 1,2-1,0 2,1 0,0 0,2 0,0 1,0 1,2-1,0 1,1 0,1 1,0-1,2 1,-1 16,-1-13,2 1,0 0,1 0,1 0,1 0,1 0,1-1,1 1,1-1,1 1,1-1,1-1,1 0,1 0,4 6,-1-8,0-1,2 0,0-1,0 0,2-2,0 0,1-1,0 0,20 10,-21-17,-4-6</inkml:trace>
  <inkml:trace contextRef="#ctx0" brushRef="#br0" timeOffset="2078.63">1423 977,'10'-9,"1"1,1 0,0 1,0 0,0 1,0 0,1 1,0 0,8-1,-20 5,0 0,0 0,1 0,-1 1,0-1,1 0,-1 1,0-1,1 1,-1-1,1 1,-1 0,1 0,-1-1,1 1,-1 0,1 0,-1 1,1-1,-1 0,1 0,-1 1,1-1,-1 1,0-1,1 1,-1 0,0-1,1 1,-1 0,0 0,0 0,0 0,0 0,1 0,-2 0,1 0,0 1,0-1,0 0,0 1,-1-1,1 0,-1 1,1-1,-1 1,0-1,1 1,-1-1,0 1,0-1,0 1,0-1,0 1,0-1,-1 1,1-1,0 0,-1 1,1-1,-1 1,1-1,-1 0,0 1,-10 18,8-17,0 1,0-1,1 1,0 0,0 0,0 0,0 0,0 0,1 1,-1-1,1 0,1 1,-1-1,0 1,1-1,0 1,0-1,1 1,-1-1,1 1,0-1,0 1,0-1,1 0,-1 1,1-1,0 0,0 0,34 32,-32-34,-1 0,1 0,-1 1,0-1,0 1,0 0,0 0,-1 0,1 0,-1 0,1 0,-1 1,0-1,0 1,-1 0,1-1,-1 1,0 0,0 0,0 0,-1 0,1 0,-1 0,0 0,0 3,-3-2,-1 0,0 0,0-1,0 0,0 1,-1-1,1-1,-1 1,0-1,0 0,-1 0,1 0,-1-1,1 1,-1-1,0-1,1 1,-1-1,-6 0,6 0,1 0,-1-1,0 0,0 0,0-1,0 0,0 0,0 0,0-1,1 0,-1 0,1 0,-1-1,1 1,0-1,0-1,-4-2,-6-4</inkml:trace>
  <inkml:trace contextRef="#ctx0" brushRef="#br0" timeOffset="3264.922">859 102,'225'-17,"-204"13,-1 1,1 0,0 1,0 2,0 0,0 1,0 1,-1 1,10 3,55 10,-85-17,1 1,-1-1,1 1,-1-1,0 0,1 1,-1-1,1 0,-1 0,0 1,0-1,0 0,1 0,-1 1,0-1,0 0,0 0,0 1,0-1,0 0,0 0,-1 0,1 1,0-1,0 0,0 1,-1-1,1 0,0 0,-1 1,1-1,-1 0,1 1,-1-1,1 1,-1-1,1 1,-1-1,0 1,1-1,-1 1,0 0,1-1,-1 1,0 0,0-1,1 1,-1 0,0 0,0 0,1 0,-1 0,0 0,0 0,1 0,-1 0,0 0,-1-1,-85-57,64 47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458 200,'56'-23,"-2"-3,-2-2,0-3,1-3,-1-23,-50 56,-1 1,0 0,1 0,-1 0,0 1,1-1,-1 0,0 0,1 1,-1-1,0 1,0-1,1 1,-1-1,0 1,0 0,0 0,0 0,0-1,0 1,0 0,0 0,0 0,-1 0,1 1,0-1,-1 0,1 0,0 0,-1 1,0-1,1 0,-1 0,0 1,1-1,-1 0,0 1,0-1,0 0,0 1,0-1,-1 0,1 1,0-1,-1 0,1 0,-1 1,3 7,50 185,-44-175</inkml:trace>
  <inkml:trace contextRef="#ctx0" brushRef="#br0" timeOffset="-463.139">685 398,'-96'226,"94"-223,1 0,-1 0,1 0,0 0,0 0,0 0,0 0,1 0,-1 1,1-1,0 0,0 1,0-1,0 0,0 0,1 1,0-1,0 0,0 0,0 0,0 0,0 0,1 0,-1 0,1 0,0 0,0-1,0 1,0-1,1 1,-1-1,1 0,-1 0,1 0,0 0,0-1,-1 1,1-1,1 1,-1-1,3 1,0 0,1 0,-1 0,1-1,0 0,-1-1,1 1,0-1,-1 0,1-1,0 0,-1 0,1 0,-1-1,1 0,-1 0,0-1,0 1,0-1,0-1,0 1,0-1,-1 0,0 0,1-1,1-13</inkml:trace>
  <inkml:trace contextRef="#ctx0" brushRef="#br0" timeOffset="2170.458">1474 539,'-7'-6,"0"0,-1 1,1 1,-1-1,0 1,-1 0,1 1,-1 0,1 0,-1 1,0 0,0 1,0 0,0 0,0 1,0 0,0 0,0 1,0 0,0 1,1 0,-1 1,-4 1,2 0,1 0,-1 1,1 0,0 1,1 0,0 0,0 1,0 0,0 1,1 0,1 0,-1 1,1 0,1 0,0 0,0 1,0 1,3-5,-1 1,1-1,0 1,0 0,0 0,1 0,1 1,-1-1,1 0,0 1,1-1,0 0,0 1,0-1,1 1,0-1,1 0,-1 1,1-1,1 0,-1 0,1 0,1-1,-1 1,1-1,0 0,1 0,-1 0,1 0,0-1,1 0,0 1,-2-3,1 0,-1-1,1 1,0-1,0 0,0 0,0 0,0-1,0 0,1 0,-1 0,0-1,1 0,-1 0,0 0,1 0,-1-1,0 0,0 0,1-1,-1 1,0-1,0 0,-1 0,1-1,0 1,-1-1,1 0,-1-1,2-1,113-121,-104 103,-1-1,-2 0,0-1,-2-1,0 1,-2-1,-1-1,-1 0,-2 0,0-4,0 7,-2 0,-1 0,-1 0,0 0,-2 0,-1 0,-1 0,-1 1,-1 0,-1 0,-6-11,11 30,0 0,-1 0,1 0,-1 1,0-1,0 1,0 0,-1-1,1 2,-1-1,0 0,0 1,0-1,0 1,0 0,-1 1,1-1,0 1,-1 0,1 0,-1 0,1 0,-1 1,0 0,1 0,-1 0,0 0,1 1,-1 0,1 0,-1 0,1 0,0 1,-1 0,1 0,0 0,0 0,0 1,0 0,1-1,-1 1,1 1,0-1,0 0,-1 2,-2 4,1 1,0 1,0-1,1 1,1-1,0 1,0 0,1 1,0-1,1 0,1 0,0 1,0-1,1 0,0 1,1 2,56 177,-44-154,8 13,1 0,3-2,2 0,34 43,-50-72,-4-2</inkml:trace>
  <inkml:trace contextRef="#ctx0" brushRef="#br0" timeOffset="3554.894">2010 313,'-43'117,"4"-27,-4-2,-3-2,-30 37,33-77,33-44</inkml:trace>
  <inkml:trace contextRef="#ctx0" brushRef="#br0" timeOffset="4038.989">1700 341,'86'87,"-47"-52,-1 2,-2 1,26 38,-28-35,100 117,-121-142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7,'10'-5,"2"4,-4 6,-5 7,-6 7,-9 4,-2 4,-3 2,-3 0,1 1,-1-1,-1 0,2 0,0-5,3-2,4-5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0 137,'255'-17,"-115"5,-139 13,-1-1,0 0,0 1,1-1,-1 0,0 1,1-1,-1 0,0 0,1 1,-1-1,1 0,-1 0,0 0,1 1,-1-1,1 0,-1 0,1 0,-1 0,0 0,1 0,-1 0,1 0,-1 0,1 0,-1 0,0 0,1 0,-1 0,1-1,-1 1,1 0,-1 0,0 0,1-1,-1 1,0 0,1 0,-1-1,0 1,1 0,-1-1,0 1,1 0,-1-1,0 1,0 0,0-1,1 1,-1-1,0 1,0-1,0 1,0 0,0-1,0 1,0-1,0 1,0-1,0 1,0-1,0 1,0 0,0-1,0 1,0-1,0 1,-1 0,1-1,-29-17,20 13,-86-61,89 58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27,'39'0,"17"0,3 0,-2-4,-7-3,-7 1,-6 2,-5 0,-2 2,-7 6,-12 2,-8-1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0,'34'10,"30"3,13-1,0-2,-10-3,-11-3,-10-2,-13-1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4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57,'0'14,"0"10,0 5,5 3,1 1,5-6,1-2,2-6,4-5,4-6,3-4,-3-7,-5-9,-6-1</inkml:trace>
  <inkml:trace contextRef="#ctx0" brushRef="#br0" timeOffset="247.539">254 0,'-9'39,"-9"26,-1 8,3-5,4-8,4-10,4-8,-3-12,0-6,2-3,5-4,4-5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312 556,'-34'12,"1"1,0 2,0 1,2 1,0 2,1 1,-25 22,52-40,1 1,-1-1,1 1,-1 0,1 0,0 0,0 0,0 0,0 0,1 0,-1 1,1-1,0 1,0-1,0 1,1-1,-1 1,1-1,0 1,0 0,0-1,0 1,0 0,1-1,0 1,0-1,0 1,0-1,0 0,1 1,0-1,-1 0,1 0,0 0,1 0,-1 0,0 0,1-1,0 1,-1-1,1 0,0 0,0 0,2 1,2 2,0 0,1-1,-1 1,1-2,0 1,0-1,0 0,0-1,1 0,-1 0,1-1,-1 0,1-1,-1 0,1 0,0-1,-1 0,1 0,-1-1,0 0,1 0,-1-1,0 0,0-1,-1 0,4-2,12-6,0-1,-1 0,-1-2,0-1,-1-1,-1 0,-1-1,0-1,-2-1,0-1,-1 0,-1-1,-1 0,-1-1,6-17,-5 11,-1-2,-2 1,-1-1,-1 0,-2-1,-1 0,-1-6,-3 23,0 0,-1 0,-1-1,-1 1,0 0,-1 0,-1 1,0-1,-1 1,0 0,-1 0,-1 0,0 1,-1 0,-1 0,-3-3,11 12,-2 1,1-1,0 1,-1 0,1 0,-1 0,0 0,0 0,0 1,-1-1,1 1,0 0,-1 0,0 0,1 0,-1 1,0 0,0-1,0 1,0 1,0-1,0 1,0-1,0 1,0 0,0 0,0 1,0-1,0 1,0 0,0 0,0 1,0-1,1 1,-1-1,0 1,1 0,-1 1,1-1,0 1,-3 2,-2 8,1 1,0 1,0-1,2 1,0 0,0 0,2 1,0-1,-1 13,2 8,1 1,2-1,2 1,1 0,2-1,1 0,2-1,1 0,2 0,2-1,6 11,89 177,-99-202</inkml:trace>
  <inkml:trace contextRef="#ctx0" brushRef="#br0" timeOffset="783.041">763 868,'42'-22,"-2"-1,-1-2,-1-1,-1-2,23-25,-42 39,-1-1,-1 0,0-2,-1 1,-1-2,-1 0,0-1,-2 0,0-1,6-15,-3-5,-2-1,-2 0,-2 0,2-25,-10 58,0 0,0 0,0 0,-1 0,-1 0,1 0,-1 0,-1 0,1 1,-1 0,-1-1,-1-2,4 8,0-1,-1 1,1 0,-1 0,1 0,-1 0,0 0,0 0,0 0,0 0,0 1,0-1,-1 1,1 0,0 0,-1-1,1 2,-1-1,1 0,-1 0,1 1,-1-1,0 1,1 0,-1 0,1 0,-1 0,0 0,1 1,-1-1,0 1,1 0,-1-1,1 1,0 0,-1 1,1-1,-1 0,-8 8,0 0,0 1,1 0,1 0,-1 1,2 1,-1-1,2 1,0 1,0-1,-2 8,5-13,-8 16,1 1,0 0,2 1,1 0,1 0,1 1,1 0,-1 25,5-38,1 1,0-1,1 0,1 0,0 0,1 0,0 0,1-1,0 1,1-1,0 0,1 0,1 0,0-1,0 0,1-1,0 1,8 5,73 55,-69-63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8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424 652,'18'1,"0"0,0-2,1 0,-1-1,0 0,0-2,-1 0,1-1,-1-1,0 0,0-1,-1-1,0-1,0 0,-1-1,0-1,-1 0,0-1,-1-1,0 0,0-2,61-98,-74 113,0-1,1 0,-1 0,1 0,-1 0,1 0,-1 0,1 0,0 0,-1 1,1-1,0 0,-1 1,1-1,0 0,0 1,0-1,0 1,0-1,0 1,0-1,0 1,0 0,0 0,0-1,0 1,0 0,0 0,0 0,0 0,0 0,0 0,0 1,0-1,0 0,0 0,0 1,0-1,0 0,0 1,0-1,0 1,-1 0,1-1,0 1,0 0,0-1,-1 1,1 0,0 0,-1-1,1 1,-1 0,1 1,22 54,-3 23,-4 1,-3 0,-4 1,-3 0,-5 75,-3-131,-1-1,-1-1,-1 1,-1 0,-1-1,-1-1,-1 1,-2-1,0 1,9-20,1 0,-1 0,0 0,0 0,0 0,0 0,0-1,-1 1,1-1,-1 1,0-1,1 0,-1 0,0 0,0-1,-1 1,1-1,0 0,0 1,-1-2,1 1,0 0,-1 0,1-1,-1 0,1 0,-1 0,1 0,-1-1,1 1,-1-1,1 0,0 0,-1 0,1 0,0 0,0-1,0 0,0 1,0-1,0 0,0-1,1 1,-1 0,1-1,0 1,-1-1,0-2,-6-14,1 0,1 0,1-1,0 1,2-1,0 0,1-1,1 1,1-1,1 1,1 0,0-1,2 1,0 0,2 0,1-4,0-2</inkml:trace>
  <inkml:trace contextRef="#ctx0" brushRef="#br0" timeOffset="496.075">593 313,'18'-8,"18"-6,1-2,-2-1,0-2,-2-1,0-2,18-16,47-107,-98 144,1 0,-1 1,0-1,0 0,1 1,-1-1,0 1,1-1,-1 0,0 1,1-1,-1 1,1-1,-1 1,1-1,-1 1,1 0,-1-1,1 1,-1-1,1 1,0 0,-1 0,1-1,0 1,-1 0,1 0,0 0,-1 0,1 0,0 0,-1 0,1 0,0 0,-1 0,1 0,0 0,-1 0,1 1,0-1,-1 0,1 0,-1 1,1-1,0 0,-1 1,1-1,-1 1,1-1,-1 1,1-1,-1 1,0-1,1 1,-1-1,0 1,1 0,-1-1,0 1,1-1,-1 1,0 0,13 43,-7-1,-4-24,0 1,1-1,1 0,1 0,1 0,1-1,0 0,1 0,1 0,2-4</inkml:trace>
  <inkml:trace contextRef="#ctx0" brushRef="#br0" timeOffset="1627.979">734 990,'5'-5,"6"-1,2-5,2 0,0-4,2 2,2 2,-1-1,0 1,3 2,2-1,2 0,1 2,-3-2,-1 0,-4 7,-1 4,-3 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48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328 452,'-108'39,"84"-25,0 0,1 2,1 0,0 1,2 2,0 0,-16 19,34-37,0 0,1 0,-1 0,0 1,0-1,1 1,-1-1,0 1,1-1,0 1,-1 0,1 0,0 0,0 0,0 0,0 0,0 0,1 0,-1 0,1 0,-1 0,1 1,0-1,0 0,-1 0,2 0,-1 1,0-1,0 0,1 0,-1 0,1 0,0 0,0 1,-1-1,1 0,0-1,1 1,-1 0,0 0,1 0,-1-1,1 1,-1-1,2 2,10-1,0-1,1 0,-1-1,0-1,1 0,-1 0,0-1,0-1,0 0,0-1,-1-1,1 0,-1 0,0-1,7-5,10-8,-1-2,0 0,-2-2,-1-1,0 0,-2-2,-1-1,-1-1,-2-1,2-4,-11 21,-1 0,0-1,-1-1,0 1,-1-1,-1 0,0-1,0 1,-2-1,0 0,-1-1,0 1,-1-1,-1 1,0-1,-1 1,-1-1,-1 0,-1-7,1 17,0 0,-1-1,0 1,0 0,0 0,-1 1,0-1,0 1,0-1,0 1,-1 1,0-1,0 1,-1-1,1 1,-1 1,0-1,0 1,0 0,0 1,0-1,-1 1,1 0,-1 1,0 0,1 0,-1 0,-4 1,-1-1,-1 1,1 1,-1 0,0 1,1 0,0 1,-1 1,1 0,1 0,-1 1,1 0,-1 1,2 1,-11 7,13-7,0 0,0 0,1 1,0 0,1 0,0 1,0-1,1 1,0 1,0-1,1 1,0 0,1 0,0 0,1 0,0 0,1 1,0-1,0 1,1-1,0 1,1-1,0 1,1-1,0 0,1 0,0 1,0-2,1 1,1 0,-1-1,2 0,-1 0,1 0,0-1,1 0,3 3,12 9,1-1,0-1,1-1,1-1,1-1,16 6,-35-17,13 7,0 0,1-1,1-1,-1-1,1-1,0-1,1-1,0-1,0 0,19-1,-41-3,0 1,0-1,-1 0,1 1,0-1,0 0,0 0,0 1,-1-1,1 0,0 0,0 0,0 0,0 0,0 0,0-1,0 1,-1 0,1 0,0-1,0 1,0 0,-1-1,1 1,0-1,0 1,-1-1,1 1,0-1,-1 1,1-1,0 0,-1 1,1-1,-1 0,1 0,-1 1,0-1,1 0,-1 0,0 0,1 0,-1 1,0-1,0 0,0 0,0 0,0 0,0 0,0 0,0 0,0 1,0-1,-1 0,1 0,0 0,-1 0,1 1,0-1,-1 0,1 0,-1 1,1-1,-1 0,1 0,-1 1,0-1,1 1,-1-1,-14-9</inkml:trace>
  <inkml:trace contextRef="#ctx0" brushRef="#br0" timeOffset="1234.691">949 338,'1'255,"-1"-253,0 0,-1-1,1 1,0 0,1 0,-1-1,0 1,1 0,-1-1,0 1,1 0,0-1,-1 1,1 0,0-1,0 1,0-1,0 0,0 1,0-1,1 0,-1 0,0 1,1-1,-1 0,1 0,-1-1,1 1,-1 0,1 0,-1-1,1 1,0-1,-1 1,1-1,0 0,0 0,-1 0,1 0,0 0,0 0,-1 0,1 0,0-1,0 1,-1-1,1 1,-1-1,1 0,0 1,-1-1,1 0,0-1,20-14,0-1,-1-1,-1-1,-1-1,-1 0,-1-2,0 0,-2 0,12-23,56-73,-83 116,0 1,1 0,-1 0,0 0,1 0,-1 0,1 0,-1 0,1 0,-1 0,1 1,0-1,-1 0,1 0,0 0,0 1,-1-1,1 0,0 1,0-1,0 1,0-1,0 1,0-1,0 1,0 0,0-1,0 1,0 0,0 0,1 0,-1 0,0 0,0 0,0 0,0 0,0 0,0 1,0-1,0 0,0 1,0-1,0 1,0-1,0 1,0-1,0 1,0 0,-1-1,1 1,0 0,0 0,-1 0,1 0,0-1,-1 1,1 0,-1 0,6 131,-8-86,1 417,1-448,0 0,0 0,-2 0,0 0,-1 0,0 0,-1-1,-1 1,0-1,-1 0,0-1,-1 1,-1-1,0-1,-1 1,0-1,-1-1,-10 9,13-16,0 0,-1-1,1 0,-1-1,0 0,1 0,-1 0,0-1,-1 0,1-1,0 0,0 0,0-1,0 0,0 0,0-1,0 0,1 0,-8-4,12 5,0-1,1 1,-1-1,1 0,0 0,-1 0,1 0,0 0,0 0,0-1,0 1,1-1,-1 1,1-1,-1 0,1 1,0-1,0 0,0 0,1 0,-1 0,1 0,-1 0,1 0,0 0,0 0,1 0,-1 0,0 0,1 0,31-88,1 43,1 2,3 1,1 2,2 1,2 2,2 2,1 3,2 1,1 2,23-10,38-20,-82 49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1:44.2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908 2927,'-1'-1,"-1"-1,1 1,0-1,0 0,0 1,0-1,0 0,1 0,-1 0,0 1,1-1,-1 0,1 0,0 0,0 0,0 0,0 0,0 0,0 0,0 0,1 0,-1 0,1 1,-1-1,1 0,0 0,-1 0,1 1,0-1,0 0,2-1,-2-3,25-83,3 1,4 1,38-69,214-344,194-239,-351 560,97-98,-25 28,-181 216,-19 32,0 1,0-1,0 1,0-1,0 1,0-1,0 1,0-1,0 1,0-1,0 1,0-1,-1 1,1 0,0-1,0 1,-1-1,1 1,0 0,0-1,-1 1,1 0,-1-1,1 1,0 0,-1-1,1 1,-1 0,1 0,0-1,-1 1,1 0,-1 0,1 0,-1 0,1 0,-1 0,1 0,-1 0,1 0,-1 0,1 0,-1 0,1 0,-1 0,1 0,0 0,-1 0,1 0,-1 1,1-1,-1 0,1 0,0 1,-1-1,1 0,-1 1,1-1,0 0,-1 1,1-1,0 1,0-1,-1 0,1 1,0-1,-155 84,95-51,-32 17,-2-3,-76 25,169-73,0 1,1 0,-1-1,0 1,0 0,1 0,-1 0,0 0,0 0,1 0,-1 0,0 0,0 0,0 0,1 0,-1 0,0 0,0 1,1-1,-1 0,0 1,1-1,-1 0,0 1,1-1,-1 1,0-1,1 1,-1-1,1 1,-1 0,1-1,-1 1,1-1,0 1,-1 0,1 0,0-1,-1 1,1 0,0 0,0-1,0 1,0 0,0 0,0-1,0 1,0 0,0 0,0 0,0-1,0 1,0 0,1 0,-1-1,0 1,1 0,-1-1,0 1,1 0,-1-1,1 1,-1-1,1 1,-1 0,1-1,0 1,130 10,-94-12,544-1,-374-25,-205 27,0 0,0 0,0 0,-1 0,1-1,0 1,0-1,-1 1,1-1,0 0,-1 1,1-1,-1 0,1 0,-1 0,1-1,-1 1,1 0,-1 0,0-1,0 1,0-1,0 1,0-1,0 1,0-1,0 0,-1 1,1-1,-1 0,1 1,-1-1,0 0,0 0,1 0,-1 0,0 1,-1-1,1 0,0 0,0 0,-1 1,1-1,-1 0,0 1,1-1,-1 0,0 1,0-1,0 1,0-1,-16-19,0 1,-1 0,-1 1,-1 2,0 0,-2 1,0 1,0 0,-9-2,12 5,-406-228,412 236,18 7</inkml:trace>
  <inkml:trace contextRef="#ctx0" brushRef="#br0" timeOffset="377.3">3307 19,'-33'-4,"0"-2,0 2,-1 1,1 2,-1 1,1 2,0 0,-29 8,53-7,0 1,0 0,1 0,0 1,-1 0,2 0,-1 1,0 0,1 0,1 1,-1 0,1 0,0 1,0 0,1 0,0 0,1 0,0 1,0 0,0 0,1 0,1 0,0 0,-1 5,0 2,1 0,0 0,1-1,1 1,0 0,1 0,1 0,0 0,1-1,1 1,0-1,1 0,1 0,4 7,-1-5,1-1,1 0,0 0,1-1,1-1,0 0,1 0,0-2,1 1,1-2,0 0,0-1,1-1,1 0,-1-2,1 1,0-2,1-1,0 0,-1-1,14 0,-4-1,1-1,-1-2,1-1,-1-1,1-1,-1-2,0 0,0-2,-1-1,0-2,-1 0,1-2,-2-1,0-1,-1-1,0-1,-1-1,-1-1,-1-1,12-13,-23 22,0-1,-1 0,0 0,-1-1,0 0,-1 0,0-1,-1 0,0 0,-1 0,-1-1,0 0,-1 0,0 0,-1 0,-1 0,0 0,-1-1,-1 1,-1-8,0 16,-1 0,0 0,0 0,-1 0,1 1,-1 0,0 0,-1 0,0 0,1 1,-1-1,-1 1,1 0,0 1,-1-1,0 1,0 1,0-1,-5-1,-23-8</inkml:trace>
  <inkml:trace contextRef="#ctx0" brushRef="#br0" timeOffset="735.133">2235 218,'12'7,"-1"-1,2 0,-1 0,1-2,0 1,0-2,0 1,0-2,13 1,-1 2,120 13,2-7,-1-6,1-7,78-12,385-18,-580 30,69-5,1 4,0 4,-1 4,64 13,-73 6,-67-18</inkml:trace>
  <inkml:trace contextRef="#ctx0" brushRef="#br0" timeOffset="11448.189">6 5467,'-1'-2,"0"-1,0 1,0 0,1-1,-1 1,1 0,0-1,0 1,0-1,0 1,0-1,0 1,1 0,-1-1,1 1,-1-1,1 1,0 0,0 0,0 0,1-2,1-5,12-24,0 0,3 1,0 0,2 2,1 0,4-1,5-9,273-353,307-336,-427 520,53-36,-225 236,-8 6,1 1,-1-1,0 1,0-1,0 0,0 0,-1-1,1 1,-1-1,0 1,0-1,0 0,0 1,-1-1,1 0,-1-2,-2 5,0-1,0 1,-1 0,1-1,0 1,-1 0,1 0,-1 0,1 0,-1 0,0 1,1-1,-1 0,0 1,1-1,-1 1,0 0,0-1,0 1,1 0,-1 0,0 0,0 0,0 0,1 1,-2-1,-1 0,-204 6,156 2,51-8,0 0,0 1,0-1,1 1,-1-1,0 1,0-1,0 1,1 0,-1-1,0 1,1 0,-1 0,1-1,-1 1,1 0,-1 0,1 0,0 0,-1 0,1 0,0-1,0 1,0 0,-1 0,1 0,0 0,0 0,0 0,1 0,-1 0,0 0,0 0,0 0,1 0,-1 0,0 0,1-1,-1 1,1 0,-1 0,1 0,-1-1,1 1,0 0,-1-1,1 1,0 0,0-1,-1 1,1-1,0 1,150 121,-142-115,35 26,0-1,2-3,45 22,-90-50,1 0,-1 0,0 0,1 0,-1 0,1-1,-1 1,1 0,-1-1,1 1,-1-1,1 0,-1 1,1-1,0 0,-1 0,1 0,0 0,-1 0,1 0,-1-1,1 1,0 0,-1-1,1 0,-1 1,1-1,-1 0,0 0,1 1,-1-1,0 0,1 0,-1-1,0 1,0 0,0 0,0 0,0-1,0 1,0-1,-1 1,1-1,0 1,-1-1,1 1,-1-1,1 1,-1-1,0 0,0 1,0-1,0 1,0-3,-7-34,-1-1,-3 1,0 1,-3 0,-1 0,-2 2,-1 0,-13-17,-27-21,43 55</inkml:trace>
  <inkml:trace contextRef="#ctx0" brushRef="#br0" timeOffset="11868.905">2206 2927,'-9'-1,"0"1,0 0,0 1,0 0,0 0,0 1,0 0,1 1,-1 0,1 0,-1 0,1 1,0 1,1-1,-1 1,1 1,0-1,0 1,0 1,1-1,0 1,1 0,-1 0,1 1,0-1,1 1,0 0,0 1,1-1,0 1,1-1,-2 7,3-6,-1 1,1-1,1 0,0 1,0-1,1 1,0-1,1 1,0-1,0 0,1 0,0 0,1 0,0-1,0 1,1-1,0 0,1 0,-1-1,1 0,1 0,-1 0,1 0,1-1,-1 0,1-1,0 0,0 0,0-1,1 0,0 0,0-1,1 1,17-3,0 0,-1-2,1 0,0-2,-1-1,0-1,0-2,0 0,0-1,-2-2,1-1,-1-1,0 0,-2-2,1-1,2-3,-13 10,41-26,-2-2,-1-2,21-23,-27 4,-43 56,0-1,0 1,-1 0,1-1,-1 1,1-1,-1 1,1-1,-1 1,0-1,0 1,0-1,0 0,0 1,0-1,0 1,-1-1,1 1,0-1,-1 1,1-1,-1 1,0-1,1 1,-1 0,0-1,0 1,0 0,0 0,0 0,0-1,0 1,-1 0,1 1,0-1,0 0,-1 0,1 0,-1 1,1-1,0 1,-1-1,0 1,-105-9,81 10</inkml:trace>
  <inkml:trace contextRef="#ctx0" brushRef="#br0" timeOffset="12221.251">1614 3068,'751'-18,"-150"-22,-315 12,-225 16,-37 6</inkml:trace>
  <inkml:trace contextRef="#ctx0" brushRef="#br0" timeOffset="13088.636">2771 2927,'-87'-23,"55"14,-15-5,-1 2,0 1,-1 3,0 3,-16 0,-36 18,83-7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2:2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1 854,'19'4,"1"0,-1-2,1 0,0-1,0-1,0-1,-1-1,1-1,0 0,-1-2,0 0,0-1,0-1,-1 0,2-3,33-25,-1-3,-2-2,-2-2,2-6,-47 46,324-339,-125 99,-202 241,0-1,1 1,-1-1,1 1,-1-1,1 1,0 0,-1-1,1 1,0 0,0 0,0-1,0 1,0 0,0 0,1 0,-1 0,0 0,0 0,1 1,-1-1,0 0,1 1,-1-1,1 1,-1-1,1 1,-1 0,1 0,-1-1,1 1,0 0,-1 0,1 1,-1-1,1 0,-1 0,1 1,-1-1,1 1,-1-1,0 1,1 0,-1 0,0-1,1 1,-1 0,0 1,7 144,-10-99,1 11,4-13,-2 0,-3 0,-1 1,-2-1,-2-1,-2 1,-2-1,-2-1,-1 0,-3-1,-21 39,27-63,0 0,-1 0,-1-2,-1 1,0-2,-1 0,-1 0,0-2,-1 0,0-1,-1 0,-1-2,1 0,-2-1,1-1,-1-1,0 0,-1-2,0 0,-9 0,21-5,0 0,0 0,-1-1,1 0,0 0,0-1,1 0,-1-1,0 0,1 0,-1-1,1 0,0 0,1-1,-1 0,1-1,0 1,0-2,0 1,1 0,0-1,0-1,1 1,0-1,0 1,1-1,0-1,0 1,1 0,0-1,1 0,0 0,0 0,1 0,0 0,0 0,1 0,0 0,1 0,0 0,0 0,1 0,2-5,50-81,-36 69</inkml:trace>
  <inkml:trace contextRef="#ctx0" brushRef="#br0" timeOffset="349.349">1468 544,'-16'46,"4"-12,0 0,2 1,2 0,1 0,1 0,2 9,4-39,-1 0,1-1,0 1,0 0,1 0,0 0,0 0,0 0,0 0,1-1,0 1,-1-1,2 1,-1-1,1 0,-1 1,1-1,0-1,1 1,-1 0,1-1,-1 0,1 1,0-2,0 1,0 0,1-1,-1 0,1 0,-1 0,1 0,0-1,-1 0,1 0,3 0,2 1,1 0,0-1,0-1,0 0,-1 0,1-1,0 0,0-1,-1-1,1 1,-1-2,0 1,1-1,-2-1,1 0,0 0,-1-1,0 0,-1-1,1 0,-1 0,-1-1,1 0,-1 0,-1-1,6-8,-6 11,-1-1,0 1,0-1,0-1,-1 1,0-1,0 0,-1 1,0-1,0-1,-1 1,0 0,-1-1,0 1,0-1,0 1,-1-1,-1 1,0-1,0 0,0 1,-1 0,0-1,-1 1,0 0,0 0,-1 0,0 1,0-1,0 1,-1 0,-1 0,1 1,-6-6,-40-14,27 19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2:2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0,'28'307,"-27"-288,1 1,1-1,1 0,1 0,0-1,1 1,1-1,1 0,1-1,0 0,1 0,1-1,0 0,1-1,2 1,-10-13,-1 0,1 0,0-1,1 0,-1 1,0-1,1-1,-1 1,1-1,-1 0,1 0,0 0,-1 0,1-1,0 0,0 0,-1 0,1 0,0-1,0 0,-1 0,1 0,-1-1,1 0,-1 1,1-2,-1 1,0 0,0-1,0 0,0 0,-1 0,1 0,-1 0,0-1,0 0,1 0,164-210,-168 214,1-1,-1 0,0 0,1 1,-1-1,1 0,-1 1,1-1,-1 0,1 1,-1-1,1 1,0-1,-1 1,1-1,0 1,-1 0,1-1,0 1,-1 0,1-1,0 1,0 0,0 0,-1 0,1 0,0 0,0 0,0 0,-1 0,1 0,0 0,0 0,-1 0,1 0,0 1,0-1,-1 0,1 1,0-1,0 0,-1 1,1-1,-1 1,1-1,0 1,-1 0,17 37,-7 3,29 60,-36-95,1 1,0-2,0 1,0 0,1-1,-1 0,1 0,0 0,1 0,-1-1,1 0,0 0,0-1,1 1,-1-1,0-1,1 1,0-1,0 0,0-1,0 1,-1-2,2 1,-1-1,0 0,0 0,0-1,0 1,0-2,0 1,-1-1,1 0,4-2,5-10,1 0,-2 0,0-2,-1 0,0-1,-2 0,0-1,-1 0,0-1,-2 0,0 0,4-17,-10 29,16-31,-2-2,-2 0,-2 0,-1-2,-2 0,1-16,-11 58,-1 11</inkml:trace>
  <inkml:trace contextRef="#ctx0" brushRef="#br0" timeOffset="335.875">1355 254,'38'0,"13"-5,3-1,-4 0,-5 1,-5 1,-5 2,-4 1,-2 0,-1 1,-1 0,0 1,-4 4,-12 2,-7-1</inkml:trace>
  <inkml:trace contextRef="#ctx0" brushRef="#br0" timeOffset="590.401">1382 508,'39'5,"26"1,8 0,-4-6,-9-3,-10 0,-9-1,-6-4,-9-1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1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420 283,'-4'-11,"0"1,-1 0,0 0,-1 1,0-1,-1 1,0 0,0 1,-1 0,0 0,0 1,-1 0,0 0,0 1,-1 0,0 0,0 1,0 1,0 0,-5-1,11 4,0 0,0 1,0-1,0 1,0 0,0 0,0 1,0-1,-1 1,1 0,1 0,-1 0,0 1,0-1,0 1,1 0,-1 0,1 0,-1 1,1-1,0 1,0-1,0 1,0 0,1 1,-1-1,0 2,-51 100,49-85,0 1,1-1,1 1,1 0,0 0,2 0,1 0,1 6,-1 20,2-14,2 0,1 0,1 0,2-1,1 0,13 26,18 111,-20 57,-19-217,0-1,0 0,-1 1,0-1,-1 1,0-1,0 1,-1-1,0 1,0-1,-1 1,0-1,0 0,-1 0,-1 0,1 0,-1 0,0-1,-1 0,0 0,0 0,0 0,-1-1,1-1,1 0,-1 0,0 0,0-1,-1 0,1 0,-1-1,0 0,0 0,0 0,-1 0,1-1,0 0,-1-1,0 1,1-1,-1-1,0 1,0-1,-3 0,9-1,-1 1,0-1,0 0,1 0,-1 0,0 0,1 0,-1 0,1 0,0 0,-1-1,1 1,0 0,0-1,-1 1,1-1,0 0,1 1,-1-1,0 0,0 1,1-1,-1 0,1 0,0 0,-1 0,1 1,0-1,0 0,0 0,0-1,3-19</inkml:trace>
  <inkml:trace contextRef="#ctx0" brushRef="#br0" timeOffset="347.352">590 1101,'-17'14,"2"2,-1 0,2 0,0 1,1 1,1 0,1 1,0 0,1 1,2 0,0 1,-4 16,11-34,1 1,0-1,0 1,0-1,0 1,1-1,-1 1,1-1,0 1,0-1,0 0,0 1,1-1,-1 0,1 0,0 0,0 0,0 0,0 0,1-1,-1 1,1-1,-1 0,1 0,0 1,0-2,0 1,0 0,0-1,0 1,1-1,-1 0,0 0,1 0,-1 0,1-1,-1 0,1 1,-1-1,1 0,-1-1,1 1,-1-1,1 1,-1-1,0 0,1-1,2 0,4-1,0-1,0 0,0-1,0 1,-1-2,0 0,0 0,-1 0,1-1,-2 0,1-1,-1 0,0 0,0 0,-1-1,0 0,-3 4,0-1,0 1,-1 0,0-1,0 1,0-1,-1 0,1 0,-1 0,-1 0,1 1,-1-1,0 0,0 0,-1 0,0 0,0 0,0 0,-1 1,0-1,0 0,0 1,-1 0,0-1,0 1,0 0,0 0,-1 1,-1-2,-51-30,35 25</inkml:trace>
  <inkml:trace contextRef="#ctx0" brushRef="#br0" timeOffset="959.713">759 0,'-33'86,"27"-62,1-3,0 1,1 0,2 0,0 0,1 1,2 18,-1-38,0-1,0 0,0 1,1-1,-1 0,1 1,-1-1,1 0,0 1,0-1,0 0,0 0,0 0,0 0,1 0,-1 0,1 0,-1 0,1-1,0 1,-1-1,1 1,0-1,0 0,0 1,1-1,-1 0,0 0,0-1,0 1,1 0,-1-1,0 1,1-1,83-12,-46 3,-20 9,-3 3</inkml:trace>
  <inkml:trace contextRef="#ctx0" brushRef="#br0" timeOffset="2598.662">1380 593,'-1'-2,"-1"0,1 0,-1 1,0-1,0 0,0 1,1-1,-2 1,1-1,0 1,0 0,0 0,-1 0,1 0,0 0,-1 1,1-1,0 1,-1 0,1-1,-1 1,1 0,-1 0,-1 1,-10 1,1 0,0 1,0 0,0 2,0-1,1 1,-1 1,1 0,1 1,-1 0,1 1,0 0,1 1,-6 7,-13 6,16-12,0 1,1 0,0 1,1 0,1 1,0 0,0 1,-6 13,13-21,0 0,0 0,0 0,1 1,0 0,0-1,1 1,0 0,0 0,1 0,-1-1,1 1,1 0,-1 0,1 0,1 0,-1 0,1-1,0 1,1-1,-1 1,3 2,-1-3,0 0,1 0,0-1,0 1,1-1,-1 0,1 0,0-1,0 0,1 0,-1 0,1-1,0 0,0 0,0-1,0 1,0-2,6 2,137 6,-100-15,-32-1</inkml:trace>
  <inkml:trace contextRef="#ctx0" brushRef="#br0" timeOffset="4645.352">1775 565,'2'2,"0"-1,-1 1,1-1,0 1,-1 0,1 0,-1 0,1 0,-1 0,0 0,0 0,0 0,0 0,0 0,-1 1,1-1,-1 0,1 1,-1-1,0 0,0 1,0-1,0 0,0 1,-1-1,1 0,-1 1,1-1,-1 0,0 0,0 1,0-1,-89 210,77-183,8-20,0 0,0 0,2 1,-1-1,1 1,0 0,1 0,0 0,1 0,0 0,0 0,2 4,-1-12,1 0,-1 0,1 0,0 0,0 0,0 0,0-1,0 1,1 0,-1 0,0-1,1 1,-1-1,1 1,0-1,0 0,-1 1,1-1,0 0,0 0,0 0,0-1,0 1,0 0,0-1,0 1,1-1,-1 0,0 0,0 0,0 0,0 0,0 0,1 0,-1-1,1 0,80-20,33-21,-91 33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27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252 476,'-7'-2,"-1"0,1 1,-1 0,1 1,-1-1,1 1,-1 1,1-1,0 1,-1 1,1-1,0 1,0 0,-1 1,2 0,-1 0,0 1,-2 1,0 1,0 1,1-1,0 1,1 1,-1 0,1 0,1 0,-1 1,2 0,-1 0,1 0,0 1,1-1,0 1,1 0,0 1,1-1,0 1,0 0,1-8,1-1,0 1,0 0,0-1,0 1,0 0,0-1,0 1,1 0,0-1,-1 1,1-1,0 1,0-1,1 1,-1-1,0 1,1-1,-1 0,1 0,0 0,0 0,0 0,0 0,0-1,0 1,0 0,0-1,1 0,-1 1,1-1,-1 0,1-1,-1 1,1 0,2 0,1 0,1-1,0 1,0-1,-1-1,1 1,0-1,-1 0,1-1,0 1,-1-1,1-1,-1 1,0-1,2-1,13-14,0 0,-1-1,-1-1,-1-1,-1-1,-1-1,-1 0,0-1,-2 0,-1-1,-1 0,-1-1,0-5,-2 17,-1-1,0 0,-1 0,-1 0,0-1,-1 0,-1 0,0 0,-1 0,-1 0,0-1,-2 1,0 0,0 0,-2-1,0 1,0 0,-2 1,0-1,-1 1,-7-15,10 26,0 0,-1 0,1 1,-1-1,0 1,0 0,0-1,0 2,0-1,-1 0,0 1,1 0,-1 0,0 1,0-1,0 1,0 0,0 0,0 0,0 1,0 0,0 0,-1 0,1 1,0 0,0 0,0 0,0 0,0 1,1 0,-1 0,0 0,1 1,-1-1,1 1,0 0,0 0,0 1,0-1,1 1,-1 0,1 0,-1 2,-4 8,1 0,1 0,0 0,1 1,1 0,0 0,1 0,1 0,0 1,1-1,0 0,2 1,0-1,0 1,1-1,1 0,1 0,0 0,1 0,1-1,0 1,1-2,0 1,1-1,1 0,0 0,10 9,122 123,-108-122,-17-16</inkml:trace>
  <inkml:trace contextRef="#ctx0" brushRef="#br0" timeOffset="615.839">732 335,'-10'30,"2"1,1 0,1 0,2 0,1 1,2 26,0-55,1 0,1 0,-1 0,0 0,1 0,-1 0,1 0,0 0,0 0,0 0,1 0,-1-1,1 1,-1-1,1 1,0-1,0 1,0-1,0 0,0 0,0 0,1 0,-1 0,1-1,-1 1,1-1,0 0,0 1,0-1,-1 0,1-1,0 1,0 0,0-1,0 0,0 0,0 0,0 0,0 0,0 0,0-1,0 0,2 0,8-6,0 0,-1-1,0 0,-1-1,0 0,0-1,-1 0,0-1,-1 0,0-1,-1 0,0 0,-1 0,0-1,-1-1,0 1,-1-1,-1 1,0-1,-1-3,18-35,5-21,-19 111,-10 456,1-451,-2-1,-1 0,-2 0,-2 0,-2-1,-2 0,-2 2,14-40,0 0,0 0,-1 0,1 0,-1 0,1-1,-1 1,0 0,0-1,0 0,-1 1,1-1,0 0,-1 0,1 0,-1-1,0 1,0-1,0 1,0-1,0 0,0 0,0 0,0 0,0-1,0 1,0-1,0 0,0 0,-1 0,1 0,0-1,0 1,0-1,0 0,0 0,0 0,0 0,0 0,0-1,0 1,1-1,-1 0,1 0,-1 0,1 0,-1 0,1-1,-1-1,-3-7,2 1,0-1,0 0,1 0,0 0,1 0,0 0,1-1,0 1,1 0,0-1,1 1,0-1,1 1,0 0,1 0,0 0,1 0,0 0,0 1,1-1,1 1,0 1,0-1,1 1,0 0,1 0,5-4,2-6,1 1,1 0,1 2,0 0,1 1,1 1,0 0,1 2,0 0,1 2,0 0,1 1,10-1,-9 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29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0 226,'34'-5,"16"-1,3 0,-1 1,-6 1,-5 2,-5 1,-4 1,-2 0,-2 0,-5-5,-3-1,-3 0</inkml:trace>
  <inkml:trace contextRef="#ctx0" brushRef="#br0" timeOffset="297.944">226 0,'0'34,"0"25,0 7,0-2,0-8,0-8,-4-8,-3-5,1-5,2-7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47.76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0 284,'346'-62,"-202"46,0 6,1 6,31 8,-5-2,919-58,-721 28,58-3,1160-52,-645 85,-606 25,-307-21,-9 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49.18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0 361,'6'-4,"1"0,-1 1,1 0,0 0,0 1,0 0,0 0,0 0,1 1,-1 0,0 1,1 0,-1 0,2 0,4 0,804-12,679-143,-461 95,-359 32,262-2,-349 14,123 5,-568-6,-120 12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56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339 314,'-3'-5,"-5"-9,0 1,-2 0,0 0,0 1,-1 0,0 1,-1 0,0 1,-14-8,17 12,-1 1,0 0,0 1,-1 0,1 1,-1 0,0 0,0 1,0 1,-2-1,9 2,0 0,0 0,0 0,1 1,-1-1,0 1,0 0,0 0,1 0,-1 1,1-1,-1 1,1 0,0 0,-1 0,1 0,0 1,0-1,1 1,-1 0,0 0,1 0,0 0,0 0,0 1,0-1,0 0,0 1,1 0,-1 1,-1 10,1-1,0 0,1 1,1-1,0 1,1-1,1 0,0 1,1-1,0 0,3 6,3 22,132 410,-63-141,-72-269,-1 1,-3 0,-1 0,-3 20,0 13,3-71,0-1,-1 1,0-1,0 1,0 0,0-1,-1 1,1-1,-1 1,0-1,-1 1,1-1,-1 1,0-1,0 0,0 0,-1 0,1 0,-1-1,0 1,0-1,0 1,-1-1,1 0,-1 0,0-1,0 1,0-1,0 0,0 0,0 0,0 0,-1-1,1 1,-1-1,0 0,-9-3,0 0,-1-1,1 0,1-1,-1-1,1 0,0-1,-10-5,5 0</inkml:trace>
  <inkml:trace contextRef="#ctx0" brushRef="#br0" timeOffset="2454.43">593 1301,'-9'12,"0"1,1-1,0 1,1 1,1-1,0 1,1 1,0-1,1 1,0 1,-10 31,13-43,-1-2,0 0,0 1,0-1,1 1,-1-1,1 1,0 0,0-1,0 1,0 0,0 0,0 0,1 0,0 0,-1 0,1 0,0 0,0 0,1 0,-1 0,1 0,-1 0,1-1,0 1,0 0,0 0,1-1,-1 1,1 0,-1-1,1 1,0-1,0 0,0 0,0 0,0 0,1 0,-1 0,1 0,-1-1,1 1,-1-1,1 0,2 1,6-1,0-1,-1 0,1-1,0 0,0 0,-1-2,1 1,-1-1,1-1,-1 1,9-6,1-2</inkml:trace>
  <inkml:trace contextRef="#ctx0" brushRef="#br0" timeOffset="3187.076">735 145,'-4'2,"0"1,0 0,1-1,-1 1,1 1,-1-1,1 0,0 1,0 0,1 0,-1 0,1 0,0 0,0 0,0 0,0 1,1-1,0 1,0-1,0 1,0 0,1-1,0 1,0 0,0-1,1 1,-2 0,0 0,0 0,1 0,0 0,0 0,1 0,-1-1,1 1,0 0,0 0,1-1,-1 1,1 0,0-1,0 0,1 1,-1-1,1 0,0 0,0 0,0-1,1 1,-1-1,1 0,0 0,0 0,0 0,0-1,1 1,-1-1,1 0,-1 0,1-1,0 0,-1 1,1-2,0 1,0 0,0-1,0 0,0 0,-1-1,1 1,0-1,0 0,0 0,3-2,2-4,1 0,-1-1,-1 0,1 0,-2-1,1-1,-1 1,0-1,-1-1,-1 0,1 1,-2-2,1 1,-1-1,-1 0,-1 0,1 0,-2 0,0-1,0 1,-1-1,0 1,-1-1,-1 0,0 1,-1-1,0 1,-1-1,2 9,-1 1,1-1,-1 1,0-1,0 1,0 0,0 0,-1 0,1 0,-1 0,0 0,0 0,0 1,0 0,0 0,0-1,-1 2,1-1,-1 0,1 1,-1 0,0-1,1 1,-1 1,0-1,0 1,0-1,0 1,0 0,0 1,1-1,-1 0,0 1,0 0,0 0,1 0,-1 1,0-1,1 1,0 0,-4 2,-103 80,91-65</inkml:trace>
  <inkml:trace contextRef="#ctx0" brushRef="#br0" timeOffset="5424.901">1412 709,'0'-2,"0"-1,-1 1,1-1,-1 1,0 0,0-1,0 1,0 0,0 0,-1 0,1-1,-1 1,1 1,-1-1,0 0,1 0,-1 1,0-1,0 1,-1-1,1 1,0 0,0 0,0 0,-1 0,1 0,-1 0,1 1,-1-1,-1 1,-77-3,65 9,1 0,0 1,0 0,0 2,1-1,0 2,1 0,0 0,-2 4,10-11,-7 7,0 1,0-1,1 2,1-1,0 2,0-1,1 1,1 1,0-1,1 1,1 1,0-1,1 1,0 0,-1 12,6-20,1-1,0 1,0-1,1 1,0-1,0 1,0-1,1 0,0 0,0 0,1-1,0 1,0-1,0 1,0-1,1-1,0 1,0-1,0 0,0 0,1 0,0 0,0-1,0 0,0-1,0 1,0-1,1 0,-1-1,1 1,-1-1,1-1,0 1,-1-1,1 0,2-1,14 2,0 0,0-2,-1-1,1 0,0-2,-1 0,0-2,0 0,0-2,-1 0,15-9,-14 1,-4-1</inkml:trace>
  <inkml:trace contextRef="#ctx0" brushRef="#br0" timeOffset="19224.725">2541 822,'-13'2,"1"1,-1 1,1-1,0 2,0 0,0 0,0 1,1 0,0 1,1 1,-1-1,1 2,1-1,0 1,0 1,0 0,2 0,-1 1,1-1,1 2,0-1,0 1,1 0,1 0,0 0,-1 5,4-14,-1 0,1 1,0-1,0 0,1 1,-1-1,1 1,-1-1,1 0,0 1,0-1,1 1,-1-1,1 1,0-1,-1 1,2-1,-1 0,0 0,1 0,-1 1,1-1,0-1,0 1,0 0,0 0,1-1,-1 1,1-1,-1 0,1 0,0 0,0 0,0 0,0-1,0 1,1-1,-1 0,0 0,0 0,1 0,-1 0,1-1,-1 0,3 0,7-2,0-1,-1 0,0-1,1-1,-1 0,-1 0,1-1,-1-1,0 0,-1 0,1-1,-2-1,1 1,-1-2,0 1,6-11,-1 7,18-24,-2-1,-2-1,-1-2,-2-1,-1 0,-1-7,-22 47,9-13,0-1,-2-1,0 1,-1-1,0 0,-2-1,0 0,-1 0,0 0,-2 0,0 0,-1 0,-1-1,-1 1,0-1,-4-17,4 32,-1 0,1 0,-1 0,1 1,-1-1,0 1,-1-1,1 1,0-1,-1 1,0 0,0 0,0 0,0 1,0-1,-1 1,1 0,-1 0,1 0,-1 0,0 0,0 1,0 0,0 0,0 0,0 0,0 1,0-1,0 1,0 0,0 0,-1 1,1-1,0 1,0 0,0 0,0 0,1 0,-1 1,0 0,0 0,1 0,-3 1,-9 11,0 0,1 1,0 1,1 0,1 0,0 1,2 1,0 0,1 1,-2 4,5-9,0 1,1 0,0 0,1 0,1 0,0 1,1-1,1 1,0-1,1 1,1 0,0-1,1 1,1-1,0 0,1 1,1-2,0 1,2 0,-1-1,1 0,1-1,1 0,0 0,0 0,1-1,1-1,4 4,-9-7,1-1,0 0,0 0,0 0,1-1,0 0,0-1,1 0,-1 0,1-1,0 0,1 0,-1-1,1 0,-1-1,1 0,0 0,-1-1,1-1,0 1,0-2,0 1,9-3,3-8,-4-1</inkml:trace>
  <inkml:trace contextRef="#ctx0" brushRef="#br0" timeOffset="19793.152">3049 709,'-8'19,"1"-1,0 1,2 0,0 1,2-1,0 1,1 0,0 0,2 0,1 0,0-1,2 2,-3-18,1 0,0 0,0 0,0 1,0-1,0 0,1 0,-1-1,1 1,0 0,0 0,0-1,0 1,1-1,-1 0,1 0,-1 0,1 0,0 0,-1 0,1-1,0 1,0-1,0 0,1 0,-1 0,0 0,0-1,1 1,-1-1,0 0,0 0,1 0,3-1,0 0,0 0,-1-1,1 0,-1 0,1 0,-1-1,0 0,0-1,0 1,0-1,0 0,-1 0,0-1,2-2,15-19,-1-2,-2 0,-1-1,-1-1,8-20,-13 27,28-85,-31 95,-7 21,-7 23,3-11,0 0,2 0,0 1,1-1,1 0,1 0,1 2,6 62,3 92,-9-152,0-1,-1 1,-1 0,-2 0,0 0,-1 0,-2 0,0 0,-2 0,-6 20,8-36,1 0,-1-1,0 1,-1-1,0 1,0-1,0-1,-1 1,0-1,0 1,-1-1,0-1,0 1,0-1,-1 0,1-1,-1 1,-1-1,1-1,0 1,-1-1,0-1,1 1,-1-1,0-1,0 1,-6-1,10-1,0 0,1 0,-1-1,0 0,1 1,-1-1,1-1,-1 1,1 0,0-1,-1 0,1 0,0 0,0 0,0 0,0 0,1-1,-1 1,1-1,-1 0,1 0,0 0,0 0,0 0,1-1,-1 1,1 0,0-1,0 1,0-1,0 0,0 1,1-4,-2-7,1 1,0-1,1 0,0 1,1-1,1 0,0 1,3-8,6-12,2 2,1 0,1 0,2 2,1 0,1 0,2 2,7-7,59-46,-71 66</inkml:trace>
  <inkml:trace contextRef="#ctx0" brushRef="#br0" timeOffset="110286.203">1948 794,'13'-24,"-9"20,-1 0,0-1,0 1,0-1,0 0,-1 0,1 0,-1 0,-1-1,1 1,-1 0,0-1,0 1,0-1,-1 1,0-1,0 1,0-1,-1 0,0 1,0-1,0 1,-1-2,0 5,1 0,-1 1,1-1,-1 1,0 0,0-1,0 1,0 0,0 0,0 0,0 0,0 1,0-1,0 1,0-1,0 1,0 0,-1-1,1 1,0 0,0 1,0-1,-1 0,1 1,0-1,0 1,0-1,0 1,0 0,0 0,-1 1,-62 38,62-38,-16 14,1 1,1 1,0 1,1 0,1 1,1 1,1 0,1 1,0 0,-4 15,13-32,0 0,0 0,0 0,1 1,0-1,0 1,0-1,1 1,0-1,0 1,0 0,1 0,0 0,0-1,0 1,1 0,-1 0,2-1,-1 1,0 0,1-1,0 0,1 1,-1-1,1 0,0 0,0 0,1 0,-1-1,1 1,0-1,0 0,0 0,1-1,3 3,1-3,0-1,0 0,0 0,0-1,0 0,1-1,-1 0,0 0,0-1,1 0,-1-1,0 0,0 0,0-1,-1 0,1-1,-1 0,1 0,5-5,4-2,-1 0,0-2,-1 0,-1-1,0 0,-1-2,0 1,4-9,-11 15,0 0,0 0,0-1,-1 0,-1 0,0-1,0 0,-1 0,0 0,-1 0,-1 0,1-1,-2 1,0-1,0 0,-1 1,0-1,-1 0,0 1,-1-1,-3-9,1 16,-1 0,1 0,-1 1,0 0,0 0,0 0,-1 0,1 1,-1 0,0 0,0 1,0-1,0 1,0 1,-1-1,1 1,0 0,-1 0,1 1,-1 0,1 0,-1 1,1 0,-1 0,1 0,0 1,0 0,-1 0,1 0,0 1,-14 7</inkml:trace>
  <inkml:trace contextRef="#ctx0" brushRef="#br0" timeOffset="110725.885">1526 850,'-1'1,"1"0,-1-1,1 1,-1 0,1 0,0 0,-1 0,1 0,0 0,0-1,0 1,0 0,0 0,0 0,0 0,0 0,0 0,0 0,1 0,-1 0,0-1,0 1,1 0,-1 0,1 0,-1 0,1-1,-1 1,1 0,-1-1,1 1,0 0,-1-1,1 1,0-1,0 1,-1-1,1 1,0-1,0 1,0-1,0 0,0 1,-1-1,2 0,41 18,-8-13,1-2,-1-2,1-1,-1-1,1-3,29-6,58-3,210-20,-315 33,-6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8:48.7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8:48.2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0 675,'4'2,"1"-1,-1 1,0-1,1 1,-1-1,1-1,-1 1,1-1,0 1,-1-1,1-1,0 1,-1-1,1 0,-1 0,1 0,-1 0,0-1,1 0,-1 0,0 0,0 0,2-2,37-21,-2-2,0-1,-2-3,-2-1,0-1,-3-2,29-38,-3 8,158-168,-213 227,1 0,0 1,1 0,-1 0,1 1,0-1,0 2,0-1,0 1,1 0,-1 0,1 1,0 0,0 1,0-1,0 1,0 1,0 0,7 0,-11 3,-1 1,1-1,-1 1,0 0,0 0,0 0,0 0,-1 0,0 1,0-1,0 1,0 0,-1-1,1 1,-1 0,-1 0,1 0,-1 0,0 0,0 0,0 0,0 0,-1-1,0 1,0 1,0 8,-2 20,-1-1,-3 1,0-1,-2-1,-1 0,-2 0,-1-1,-2 0,-2 0,11-17,-1-2,0 1,-1-1,0 0,-1 0,-1-1,0 0,0-1,-1 0,0-1,-1 0,0-1,0 0,-1-1,0 0,0-1,0-1,-1 0,0-1,0 0,-5 0,11-4,1-1,0 0,0-1,0 1,0-1,1-1,-1 1,0-1,1 0,0-1,0 1,0-1,0-1,0 1,1-1,0 0,0 0,0 0,1-1,-1 0,1 0,1 0,-1 0,1 0,0-1,1 1,-1-1,1 0,1 0,-1 0,1 0,0 0,1-7,1-12</inkml:trace>
  <inkml:trace contextRef="#ctx0" brushRef="#br0" timeOffset="260.514">1017 505,'4'34,"7"10,2-1</inkml:trace>
  <inkml:trace contextRef="#ctx0" brushRef="#br0" timeOffset="766.073">1270 675,'44'-103,"3"3,5 1,14-12,-61 103,-1 0,0 0,1 1,0 0,0 0,1 0,0 1,0 0,0 0,1 0,0 1,0 0,0 0,1 0,-5 6,-1-1,1 1,-1 0,1 0,-1 0,0 0,0 1,1-1,-1 0,0 1,0 0,0-1,-1 1,1 0,0 0,-1 0,1 0,-1 0,1 0,-1 1,0-1,0 0,0 1,0-1,-1 1,1-1,-1 1,1-1,-1 1,0-1,0 1,0 0,0-1,-1 1,1-1,-1 1,1-1,-1 1,1-2,0 39,-1-31,0 0,1 1,0-1,0 1,1-1,0 1,1-1,0 0,0 0,1 0,0 0,0 0,1 0,1-1,-1 0,1 1,1-2,2 4,-4-8,0-1,0 1,0-1,1 0,-1-1,0 1,1-1,-1 0,1 0,-1 0,1-1,0 1,-1-1,1 0,0 0,-1-1,1 0,-1 1,1-1,-1-1,1 1,-1-1,0 0,1 0,-1 0,0 0,0-1,-1 0,1 1,-1-1,1-1,-1 1,0 0,0-1,0 0,-1 0,3-4,93-165,-85 159</inkml:trace>
  <inkml:trace contextRef="#ctx0" brushRef="#br0" timeOffset="998.141">2315 138,'-24'16,"1"1,1 2,0 0,2 0,0 2,2 1,0 0,1 2,-2 6,17-27,0 0,0 0,1 1,-1-1,1 1,0-1,0 1,0-1,0 1,1 0,0-1,-1 1,1 0,1 0,-1-1,0 1,1 0,0-1,0 1,0-1,0 1,1-1,-1 1,1-1,0 0,0 0,0 0,0 0,1 0,-1 0,1 0,-1-1,1 0,0 1,0-1,0 0,1 0,-1-1,0 1,1-1,-1 1,1-1,-1 0,5 0,8 1,1 0,0-2,0 0,0 0,0-2,0 0,-1-1,1-1,-1 0,0-1,0-1,0-1,-1 0,0-1,0 0,0-2,3-2</inkml:trace>
  <inkml:trace contextRef="#ctx0" brushRef="#br0" timeOffset="1344.498">2625 308,'14'5,"0"-1,0-1,1 0,-1 0,1-2,-1 1,1-2,-1 0,1-1,0-1,-1 0,1-1,-1 0,0-1,0-1,0 0,-1-1,0 0,0-1,0 0,-1-1,0-1,-1 0,0-1,0 0,5-6,-12 9,0 1,0-1,-1 0,0-1,0 1,0-1,-1 1,0-1,-1 0,0 1,0-1,-1 0,1 0,-2 0,1 0,-1 0,0 1,-1-1,0 0,0 1,-1-1,0 1,0 0,0 0,-3-3,-1 7,0 0,0 0,0 0,-1 1,1 1,0-1,-1 1,0 1,1-1,-1 1,1 0,-1 1,0 0,1 0,-1 1,1 0,0 0,0 0,-1 1,2 0,-1 1,0-1,-5 5,-4 1,0 1,1 0,0 1,1 1,1 0,-1 0,2 2,0 0,0 0,2 1,-1 0,2 1,0 0,1 1,1-1,0 2,2-1,0 1,0-1,2 1,-1 6,4-14,0 0,1 0,0 0,0-1,1 1,1-1,-1 1,1-1,1 0,0 0,0 0,1 0,0-1,0 0,1 0,0 0,1-1,-1 0,1 0,1 0,-1-1,1 0,0-1,1 0,1 1,14 7,0-2,0 0,1-2,0 0,0-2,1-1,0-1,23 1,44-1,-57-5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8:53.6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59,'39'-5,"26"-6,7-2,-3 2,-9 3,-10 2,-9 3,-6 1,-9 6,-10 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8:53.9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65,'39'-5,"17"-6,4-1,-4 1,-6-3,-11 3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8:50.5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0 226,'0'43,"0"29,0 12,0-4,0-11,0-7,0-9,0-10,0-6,0-6,0-2,0-2,0-1,0 1,5-5,1-11,0-7</inkml:trace>
  <inkml:trace contextRef="#ctx0" brushRef="#br0" timeOffset="280.464">0 170,'43'0,"39"-5,9-1,-5-5,-8-1,-13 3,-12-3,-10 1,-8 2,-6 3,-1 3,-12 1,-8 6,-10 2,-5 0</inkml:trace>
  <inkml:trace contextRef="#ctx0" brushRef="#br0" timeOffset="534.492">0 622,'38'9,"37"-1,11-7,-1-3,-9-2,-8-5,-11-1,-15 1</inkml:trace>
  <inkml:trace contextRef="#ctx0" brushRef="#br0" timeOffset="781.033">1213 226,'-43'41,"2"2,2 2,2 1,2 2,-2 8,20-29,0 0,2 1,1 1,1 0,1 1,-2 13,11-32,1 0,-1 0,2 0,0 1,0-1,1 0,0 1,1-1,0 1,1-1,0 0,1 0,1 0,-1 0,2 0,-1-1,1 0,1 0,2 3,0-2,0 0,0-1,1 0,0-1,1 0,0 0,0-1,1 0,0-1,1 0,-1-1,1-1,0 1,1-2,-1 0,1 0,0-1,0-1,0 0,0-1,2 0,64-8,-61 1</inkml:trace>
  <inkml:trace contextRef="#ctx0" brushRef="#br0" timeOffset="1302.063">1636 396,'-19'38,"-16"37,-2 10,1 1,6-10,3-13,7-12,6-10,1-8,3-4,3-2,2-6</inkml:trace>
  <inkml:trace contextRef="#ctx0" brushRef="#br0" timeOffset="1553.095">1269 536,'34'39,"25"22,8 5,-3-8,-13-10,-9-12,-8-8,-4-9,-3-7,-1-6,-1-9,-3-3</inkml:trace>
  <inkml:trace contextRef="#ctx0" brushRef="#br0" timeOffset="1798.139">1947 565,'43'5,"24"1,5 0,-4-1,-9-2,-11 0,-7-7,-7-2,-4 0,-2 1,-6-3,-12 4,-7 3</inkml:trace>
  <inkml:trace contextRef="#ctx0" brushRef="#br0" timeOffset="1949.857">2089 903,'52'-4,"23"-8,3 0,-6-4,-7 2,-14-3,-11 2,-12 4</inkml:trace>
  <inkml:trace contextRef="#ctx0" brushRef="#br0" timeOffset="2245.307">2907 509,'-31'33,"1"2,2 1,1 1,3 1,0 2,22-37,0-1,0 1,0 0,0 0,1 0,-1 0,1 0,0 0,-1 0,2 1,-1-1,0 0,1 1,-1-1,1 0,0 1,0-1,0 1,1-1,-1 0,1 1,0-1,0 0,0 0,0 1,0-1,1 0,0 0,-1 0,1-1,0 1,0 0,1-1,-1 1,1-1,-1 0,3 2,2-1,1-1,-1 1,1-1,0-1,0 1,0-2,0 1,0-1,0 0,0 0,0-1,-1 0,1-1,0 0,0 0,-1-1,1 1,-1-2,2 0,129-85,-138 89,12-9,0-1,-1-1,0 1,-1-2,0 0,-1 0,0 0,-1-1,2-5,-7 12,0 0,-1 0,0 0,0 0,0 0,0-1,-1 1,0 0,-1-1,1 1,-1-1,0 1,-1-1,0 1,0 0,0-1,-1 1,0 0,0 0,0 0,-1 0,0 0,0 0,-2 1,1 0,0 0,-1 0,0 1,0-1,-1 1,1 1,-1-1,1 1,-1 0,0 0,-1 1,1 0,0 0,-1 0,1 1,-1 0,1 0,-1 0,-2 1,-134 13,114-6</inkml:trace>
  <inkml:trace contextRef="#ctx0" brushRef="#br0" timeOffset="2730.916">3133 1,'34'22,"-1"2,-2 2,0 0,-2 2,0 2,-2 0,-2 2,-1 0,-1 2,10 23,-24-39,-1 0,0 1,-2 0,0 0,-1 1,-1-1,-1 1,-1 0,-1 0,0 0,-2 1,0-1,-1 0,-1 0,-1-1,-1 1,0-1,-2 0,0 0,-1-1,-1 0,-1 0,0-1,-1 0,-1-1,-1 0,0-1,-1 0,0-1,-1-1,-12 8,-50 25,44-27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8:55.3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464 15,'-1'-2,"0"1,0 0,-1 0,1 0,-1 0,1 0,-1 0,1 0,-1 0,0 0,1 1,-1-1,0 1,0-1,0 1,1 0,-1 0,0-1,0 1,0 1,1-1,-1 0,0 0,0 1,0-1,1 1,-1-1,0 1,1 0,-1 0,0-1,0 1,-25 8,1 0,0 2,0 1,1 1,1 1,0 1,1 2,1 0,0 1,1 1,1 1,1 1,-12 17,23-28,0 1,1 0,0 0,0 0,1 1,1-1,0 2,1-1,0 0,0 1,2 0,-1 0,2 0,0 0,0 0,1 0,1 0,0 0,1 0,0 0,1-1,1 1,0-1,3 8,-2-11,0 1,0-2,1 1,0 0,1-1,0 0,0-1,0 1,1-2,0 1,1-1,-1 0,1 0,0-1,1-1,-1 1,1-2,0 1,0-1,0-1,0 0,1 0,-2 0,-1 0,1-1,-1 0,1-1,-1 0,1 0,0 0,-1-1,1-1,-1 0,0 0,1 0,-1-1,0 0,0-1,-1 0,1 0,-1 0,0-1,2-2,5-9</inkml:trace>
  <inkml:trace contextRef="#ctx0" brushRef="#br0" timeOffset="1013.613">1030 156,'-8'2,"1"0,0 1,-1 0,1 0,0 0,1 1,-1 1,1-1,-1 1,2 0,-1 0,0 1,1-1,0 1,0 0,1 1,0-1,0 1,0 0,1 0,0 0,0 1,0 3,-3 0,-2 8,1 0,1 1,1 0,0-1,2 2,0-1,1 0,1 0,1 1,1-1,3 19,-3-32,1 0,-1-1,1 1,0 0,1-1,0 1,0-1,0 0,0 0,1 0,0-1,1 1,-1-1,1 0,0 0,0-1,0 1,1-1,0 0,-1-1,1 1,1-1,-1 0,0-1,1 1,0-1,-1-1,1 1,0-1,4 0,4 1,0-1,0 0,0-1,0-1,1 0,-1-1,-1-1,1 0,0-1,-1 0,0-2,0 1,10-7,1-3,0-1,-1-1,-1-1,-1-2,-1 0,0-1,-2-1,0 0,-2-2,0 0,-2-1,0-1,-2 0,0-4,-10 23,0-1,-1 0,0-1,0 1,0 0,-2 0,1-1,-1 1,0-1,0 1,-1 0,0-1,-1 1,0 0,0 0,-1 0,0 0,0 0,-1 1,0-1,0 1,-1 0,0 0,0 1,0-1,-1 1,0 0,0 1,-1-1,0 1,0 1,0-1,-7-2,2 1,0 2,0-1,0 2,0 0,-1 0,0 1,1 0,-1 2,0-1,0 1,0 1,0 0,1 1,-1 1,1 0,-1 0,1 1,0 1,-10 4,-12 7</inkml:trace>
  <inkml:trace contextRef="#ctx0" brushRef="#br0" timeOffset="1379.944">719 438,'19'-7,"0"1,1 0,-1 2,1 0,0 1,0 1,0 1,0 1,18 2,70-5,-16-8,107-11,181 3,-307 20,-62-1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6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59 664,'-3'2,"0"1,0-1,0 1,1-1,-1 1,1 0,0 0,0 0,0 0,0 0,0 1,0-1,1 1,0-1,0 1,0-1,0 2,1-5,-6 16,2 0,0 0,1 0,0 0,2 0,0 0,0 1,2-1,0 1,1-1,1 3,-1-15,0 0,0 0,0-1,1 1,0 0,0-1,0 0,0 0,1 0,-1 0,1 0,-1 0,1-1,0 0,0 0,0 0,1 0,-1-1,0 0,1 1,-1-2,0 1,1 0,-1-1,1 0,0 0,-1 0,1-1,-1 1,0-1,1 0,-1 0,0-1,1 1,-1-1,0 0,0 0,0-1,0 1,-1-1,1 0,-1 1,2-3,214-162,-217 165,-1 0,1 0,-1 0,1 1,0-1,-1 0,1 1,0 0,0-1,0 1,1 0,-1 0,0 0,0 0,0 1,1-1,-1 1,0-1,1 1,-1 0,1 0,-1 0,0 0,1 0,-1 0,0 1,1-1,-1 1,0-1,1 1,-1 0,0 0,0 0,0 1,0-1,0 0,0 1,0-1,0 1,-1 0,1 0,19 40,-19-35,0 0,0-1,0 1,1-1,0 1,0-1,1 0,-1 0,1-1,0 1,1-1,0 0,0 0,0 0,0-1,0 0,1 0,0 0,0-1,0 1,0-1,1-1,-1 1,1-1,0-1,-1 1,1-1,0 0,2 0,9-6,-1-1,0 0,-1-1,0-1,0 0,0-1,-1-1,-1 0,0-1,0-1,-1 0,0-1,-1 0,-1-1,0 0,-1-1,0 0,3-10,7 8,-10 15</inkml:trace>
  <inkml:trace contextRef="#ctx0" brushRef="#br0" timeOffset="804.941">1527 635,'-32'5,"1"2,0 0,0 2,1 2,0 0,0 2,2 1,0 2,-24 17,-20 47,70-77,1-1,-1 0,1 1,0-1,0 1,0 0,1-1,-1 1,1 0,-1-1,1 1,0 0,0-1,0 1,0 0,0 0,1-1,-1 1,1 0,0-1,0 1,0-1,0 1,0-1,1 1,-1-1,1 0,-1 1,1-1,0 0,0 0,0 0,0-1,0 1,0 0,1-1,0 1,3 1,0 0,1-1,-1 1,1-2,-1 1,1 0,0-1,-1-1,1 1,0-1,0 0,0 0,0-1,-1 0,1 0,0-1,-1 0,1 0,0-1,122-59,-115 55,227-153,-191 136,-49 23,0 1,0 0,0 0,0 0,0-1,0 1,0 0,0 0,0 0,0 1,0-1,0 0,0 0,0 0,0 1,0-1,0 1,0-1,0 1,0-1,-1 1,1-1,0 1,0 0,0-1,-1 1,1 0,0 0,-1-1,1 1,-1 0,1 0,-1 0,1 0,-1 0,0 0,1 0,-1 0,0 0,0 0,0 0,0 0,0 0,0 0,0 0,0 0,0 0,0 0,0 0,-1 0,1 0,-1 0,-7 46,5-42,1 0,0 0,0 0,1 1,0-1,-1 1,2-1,-1 0,1 1,0-1,0 1,0 0,1-1,-1 0,2 1,-1-1,0 1,1-1,0 0,0 0,1 0,-1 0,1-1,0 1,1 0,-1-1,2 2,3-5,0 0,-1-1,1 0,0 0,0-1,-1 0,1 0,-1 0,1-1,-1-1,1 1,-1-1,0 0,0-1,-1 1,1-2,-1 1,1 0,-1-1,-1-1,1 1,-1-1,0 1,0-1,1-3,23-23,-1-1,-2-2,-1-1,-2 0,-2-2,-1-1,-2 0,-2-2,-1 0,-2 0,-2-1,-2 0,3-44,-29-25,16 108,0 1,0-1,0 0,-1 1,1-1,-1 1,0-1,1 1,-1 0,0 0,-1 0,1 0,0 0,0 1,-1-1,1 0,-1 1,0 0,1 0,-1 0,0 0,0 0,0 0,1 1,-1-1,0 1,0 0,0 0,0 0,0 0,0 0,0 1,0 0,1-1,-1 1,-2 1,-4 3,1 0,-1 1,1 0,0 0,0 1,1 0,0 1,0-1,1 1,0 1,0-1,1 1,0 0,1 0,-3 8,-4 7,1 1,1 0,2 0,0 0,1 1,2 0,1 1,1-1,1 15,3-24,1 1,0-1,2 0,0 0,1 0,0-1,1 0,1 0,1 0,0-1,1-1,0 0,2 0,-1-1,2 0,-1-1,2 0,0-1,0-1,1 0,0-1,0-1,1 0,0-1,9 2,-8-3,1-1,0 0,0-1,1-1,-1-1,1-1,-1 0,1-1,-1-2,1 1,-1-2,1-1,-1 0,0-1,-1-1,1 0,-1-2,-1 0,11-7,5-4,-1-1,-1-2,-2-1,0-1,-1-2,-1-1,-2 0,-1-2,5-10,10-23,-3-2,-3-2,-2 0,5-28,-35 93,6-14,0 1,-1 0,-1-1,-1 0,0 0,-1 0,-1-1,0 1,-1 0,-1-13,-1 26,1 1,-1-1,0 0,1 1,-1-1,0 1,0 0,0 0,0 0,0 0,-1 0,1 0,0 0,0 1,-1-1,1 1,0-1,-1 1,1 0,0 0,-1 0,1 0,-1 1,1-1,0 1,0-1,-1 1,1 0,0 0,0 0,0 0,0 0,0 0,0 1,0-1,0 1,0-1,1 1,-1 0,1 0,-1-1,1 1,-1 2,-23 19,2 0,1 2,0 1,2 0,1 2,2 0,0 1,2 1,1 0,2 1,0 0,3 1,0 0,2 1,2 0,1 0,1 0,2 1,1-1,2 2,-1-19,0 0,1 0,1 0,0 0,1 0,1-1,0 0,2 0,-1 0,2-1,0 0,0 0,2-1,-1 0,2-1,-1 0,2-1,0 0,0 0,1-2,0 1,0-2,1 1,1-2,-1 0,10 2,38 7,-40-9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9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454 198,'-66'19,"1"3,1 4,2 2,-13 9,66-32,-81 53,88-57,0 1,0-1,1 1,-1-1,1 1,-1 0,1-1,0 1,0 0,0 0,0 0,0 0,0 0,0 0,1 0,-1 1,1-1,-1 0,1 0,0 0,0 1,0-1,0 0,0 0,1 1,-1-1,0 0,1 0,0 0,0 0,0 0,0 0,0 0,0 0,0 0,0 0,1 0,-1-1,1 1,-1-1,1 1,0-1,0 1,9 5,-1 0,1-1,1 0,-1-1,1-1,0 1,0-2,0 0,13 2,22 7,-36-9,-2-2,-1 1,1 1,-1-1,1 2,-1-1,0 1,-1 0,1 0,-1 1,1 0,-1 1,-1-1,1 1,0 2,-6-4,-1 1,0-1,1 1,-2 0,1-1,0 1,-1 0,0-1,0 1,0-1,-1 1,1-1,-1 0,0 0,-1 0,1 0,0 0,-1 0,0 0,0-1,0 1,-1-1,1 0,-1 0,0 0,1-1,-1 1,0-1,-2 1,-10 7,0-1,0 0,-1-1,0-1,0-1,-1 0,0-1,0-1,0-1,0 0,0-1,-9-1,1-1</inkml:trace>
  <inkml:trace contextRef="#ctx0" brushRef="#br0" timeOffset="253.028">989 0,'-19'48,"-11"35,-6 13,-1-5,6-8,3-14,7-9,6-9,2-10,2-6,3-4,-1-8,0-8</inkml:trace>
  <inkml:trace contextRef="#ctx0" brushRef="#br0" timeOffset="582.914">538 395,'83'15,"0"3,78 29,-9-2,-112-38,0-1,1-1,-1-3,1-1,21-3,-23 1,-31 2,1-1,-1 0,1-1,0 0,-1 0,0-1,1 0,-1 0,0-1,0 0,0-1,-1 1,1-2,-1 1,0-1,0 0,0 0,-1-1,1 0,-2 0,1 0,-1-1,1 0,-2 0,1 0,-1-1,0 0,0-3,-3 9,0 0,-1-1,0 1,1 0,-1-1,0 1,0 0,0-1,-1 1,1-1,-1 1,1 0,-1-1,0 1,1 0,-1 0,-1 0,1-1,0 1,0 0,-1 0,1 1,-1-1,1 0,-1 0,0 1,0-1,0 1,0 0,0-1,0 1,0 0,0 0,-1 0,1 1,0-1,-1 0,1 1,0 0,-1-1,-97 5,88-2,1 1,0 0,0 1,0 0,0 1,1 0,0 1,0 0,0 1,1 0,0 0,0 1,1 0,0 0,0 1,1 0,0 1,1 0,0 0,0 0,1 0,0 1,1 0,1 0,-1 0,0 11,3-15,0-1,0 0,1 0,0 1,1-1,-1 0,1 0,0 0,1 0,-1 0,1 0,0 0,1 0,-1 0,1-1,1 1,-1-1,1 0,-1 0,1 0,1-1,-1 1,1-1,0 0,0 0,17 10</inkml:trace>
  <inkml:trace contextRef="#ctx0" brushRef="#br0" timeOffset="1038.566">1553 705,'343'-221,"-342"220,0 0,0 0,0 0,0 0,1 1,-1-1,0 0,1 0,-1 1,0-1,1 1,-1-1,1 1,-1 0,1 0,-1-1,1 1,-1 0,1 0,-1 1,1-1,-1 0,1 0,-1 1,0-1,1 1,-1-1,1 1,-1-1,0 1,1 0,-1 0,0 0,0 0,0 0,0 0,0 0,0 0,0 0,0 0,0 1,0-1,-1 0,1 1,0-1,-1 0,1 1,-1-1,0 1,1-1,-1 1,0-1,0 1,0-1,0 1,0-1,0 1,0-1,-1 1,1-1,0 0,-1 1,0-1,1 1,-1-1,-3 14,3-13,-1-1,1 1,0 0,0 0,0 0,0 0,0 0,0 0,1 0,-1 0,1 0,-1 0,1 0,0 0,0 1,0-1,0 0,0 0,0 0,1 0,-1 0,1 1,-1-1,1 0,0 0,0 0,0 0,0-1,0 1,0 0,1 0,-1-1,0 1,1-1,0 1,-1-1,1 1,0-1,-1 0,1 0,0 0,0 0,0 0,0 0,0-1,0 1,2 0,10-2,0-1,-1 0,0 0,1-2,-1 1,0-2,-1 0,1 0,-1-1,0-1,2-1,28-13,-22 10,-18 9,1 0,-1-1,0 1,1 0,0 0,-1 0,1 1,0-1,0 1,0-1,0 1,0 0,0 0,1 0,-1 1,0-1,0 1,1-1,-1 1,0 0,0 1,1-1,-1 0,0 1,0 0,0 0,1 0,-1 0,0 0,0 1,0-1,-1 1,1 0,0 0,-1 0,1 0,-1 0,0 1,1 0,6 70,-10-69,0 0,0 1,0-1,1 1,0-1,0 0,0 1,1-1,-1 1,1-1,0 0,0 1,1-1,-1 0,1 0,0 0,0 0,1 0,-1 0,1-1,-1 1,1-1,0 0,1 0,-1 0,0 0,1 0,0-1,-1 1,1-1,2 0,17 3,-1-3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28,'-6'-4,"0"0,0 1,0 0,-1 1,1-1,-1 1,1 1,-1-1,0 1,0 0,0 1,0-1,-6 2,-1-2,-13 1,0 2,0 0,0 2,0 1,1 1,0 2,0 0,1 1,-13 8,-23 21,59-37,1-1,0 1,0 0,0 0,0 0,0 0,0 0,0 0,0 1,1-1,-1 0,0 0,1 1,-1-1,0 0,1 1,0-1,-1 0,1 1,0-1,0 1,0-1,0 0,0 1,0-1,0 1,0-1,1 1,-1-1,0 0,1 1,-1-1,1 0,0 1,-1-1,1 0,0 0,0 0,0 0,0 1,0-1,0 0,0-1,0 1,0 0,0 0,2 0,169 84,-77-44,-72-30,86 57,-107-66,0 0,-1 0,0 1,1-1,-1 0,0 1,0-1,-1 1,1-1,0 1,-1-1,0 1,1 0,-1-1,0 1,0-1,0 1,-1 0,1-1,-1 1,1-1,-1 1,0-1,0 1,0-1,0 0,-1 1,1-1,-1 0,1 0,-1 0,0 0,0 0,1 0,-3 1,-78 57,-106 20,154-70,26-6,-1-1,-1 0,1-1,0 0,-1 0,1-1,-1 0,1-1,-1 0,1 0,-5-1,-9-20,23 10</inkml:trace>
  <inkml:trace contextRef="#ctx0" brushRef="#br0" timeOffset="498.604">1009 84,'-24'24,"1"0,2 2,0 1,2 0,1 2,1 0,1 0,-2 11,16-37,0 0,1 0,-1 0,1 0,0 0,0 0,0 0,1 1,-1-1,1 0,-1 0,1 1,0-1,0 0,1 1,-1-1,1 0,-1 0,1 0,0 1,0-1,1 0,-1 0,1 0,-1-1,1 1,0 0,0-1,0 1,0-1,1 1,-1-1,1 0,-1 0,1 0,0 0,1 0,5 1,0-1,0 0,1-1,-1 0,1 0,-1-1,1 0,-1 0,1-1,-1-1,1 0,-1 0,0 0,0-1,0-1,0 0,-1 0,1 0,6-6,3-2,0 0,-1-1,0-1,-1 0,-1-2,-1 0,0 0,5-9,97-172,-96 174,-6 42,-14 248,-6 202,0-418,-1 1,-3-2,-2 1,-2-2,-3 1,-18 37,33-81,0 0,-1 1,0-1,0 0,0 0,-1-1,1 1,-2-1,1 0,0 0,-1 0,0 0,0-1,0 0,-1 0,1-1,-1 1,0-1,0 0,0-1,-1 1,-1 0,4-6,0 0,0 1,0-1,0 0,1-1,-1 1,1-1,0 1,0-1,1 0,-1 0,1 0,0-1,0 1,0-1,0 1,1-1,0 1,0-1,0 0,0 0,1 1,0-1,0 0,0-1,0-29,1 0,1 0,2 0,2 1,1-1,1 1,2 0,13-28,-16 41,16-48,3 2,3 1,27-46,-40 85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4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70,'33'0,"-1"2,1-2,-1-2,0-1,1-1,-2-2,27-8,99-28,-155 42,-1 0,1-1,-1 1,0 0,1 0,-1 0,1 0,-1 0,0 0,1 1,-1-1,1 0,-1 1,0-1,1 1,-1-1,0 1,0 0,1-1,-1 1,0 0,0 0,0 0,0 0,0 0,0 0,0 0,0 0,-1 0,1 1,0-1,-1 0,1 0,0 1,-1-1,0 0,1 1,-1-1,0 1,0-1,0 0,0 1,0-1,0 1,0-1,0 1,0-1,-1 0,0 2,-14 74,14-76,-86 220,-59 157,111-276,33-102,2-11</inkml:trace>
  <inkml:trace contextRef="#ctx0" brushRef="#br0" timeOffset="302.504">57 465,'24'0,"12"0,6 0,0 0,-3 5,-2 1,-3 0,-3 4,-2-1,-5 0</inkml:trace>
  <inkml:trace contextRef="#ctx0" brushRef="#br0" timeOffset="571.124">706 634,'-5'29,"4"9,1-6,6-9,2-8</inkml:trace>
  <inkml:trace contextRef="#ctx0" brushRef="#br0" timeOffset="1052.321">904 211,'35'-28,"-19"14,0 1,1 1,1 0,0 1,0 1,1 0,0 2,0 0,9-1,-25 8,0 1,1-1,-1 1,0 0,0 0,1 0,-1 0,0 1,0-1,1 1,-1 0,0 0,0 0,0 0,0 1,0-1,0 1,0 0,-1 0,1 0,-1 0,1 0,-1 0,0 1,0-1,0 1,0 0,0-1,0 1,-1 0,0 0,1 0,-1 0,0 0,0 1,-1-1,1 0,-1 0,0 1,1-1,-1 0,-1 0,1 1,0-1,-1 0,0 0,0 1,0-1,0 1,-6 18,0-1,-1 0,-2 0,0-1,-1 0,0-1,-9 9,11-13,-104 161,110-171,0 0,0 0,1 0,-1 0,1 0,1 1,-1-1,1 1,-1-1,2 1,-1-1,1 1,0 0,0-1,0 1,1 0,0-1,0 1,0-1,1 1,-1-1,1 1,1-1,-1 0,1 0,0 0,0-1,0 1,1-1,0 1,0-1,0 0,0 0,0-1,1 0,0 1,0-1,0-1,0 1,0-1,0 0,1 0,-1 0,1-1,3 1,3-2,-1-1,0 0,0 0,0-1,-1-1,1 0,0 0,-1-1,0 0,0-1,0 0,8-6,7-3</inkml:trace>
  <inkml:trace contextRef="#ctx0" brushRef="#br0" timeOffset="1318.059">1694 606,'-19'28,"-7"16,-3-2,3-1,6-9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17:29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345 170,'-12'-13,"10"10,0 1,0-1,0 1,0-1,0 1,-1 0,1 0,-1 0,0 0,0 0,1 0,-1 1,0 0,0-1,-1 1,1 0,0 1,0-1,0 0,-1 1,1 0,-3 0,-4 2,1 1,-1 1,1 0,0 0,-1 0,2 1,-1 1,1 0,0 0,0 0,0 1,-6 8,-9 5,12-11,1 1,0 1,0 0,1 0,1 1,0 0,0 0,1 1,1 0,0 0,1 1,0-1,1 1,1 0,0 1,1-1,0 13,0-20,0 0,1 1,0-1,0 0,1 0,0 0,0 1,1-1,0 0,0 0,1 0,0 0,0 0,0 0,1 0,0-1,1 1,-1-1,1 0,0 0,1 0,-1-1,1 1,0-1,1 0,3 2,3 0,0-1,1-1,-1 0,1-1,0 0,1-1,-1-1,0 0,1 0,-1-2,1 0,-1 0,1-1,-1-1,1 0,-1-1,0 0,0-1,0 0,12-7,18-10,-1-2,-1-2,-1-2,-1-1,11-13,-30 24,-1-2,-1 0,-1-1,0-1,-2-1,0 0,-2-1,0 0,-2-1,2-4,-11 21,0 0,0 1,0-1,-1 0,0 0,0 0,0 0,-1 0,0 0,-1 0,0 0,0 0,0 0,-1 0,0 0,0 0,-1 1,1-1,-2 1,1 0,-1 0,0 0,0 0,0 1,-1-1,0 1,0 0,0 1,-1-1,1 1,-1 0,0 0,-1 1,1 0,0 0,-1 0,-1 1,-7-2,0 1,-1 1,1 0,-1 1,0 1,1 0,-1 1,0 1,1 0,-1 1,1 1,0 1,0 0,1 0,-1 2,1 0,0 0,1 1,0 1,0 0,1 1,0 1,1-1,0 2,1 0,0 0,0 1,2 0,-3 4,-7 10</inkml:trace>
  <inkml:trace contextRef="#ctx0" brushRef="#br0" timeOffset="530.778">402 650,'-17'2,"1"0,0 1,0 0,1 2,-1 0,1 0,0 2,0 0,1 0,0 2,0-1,1 2,0 0,0 0,-7 9,11-9,0-1,1 1,0 1,0 0,1 0,0 0,1 1,0-1,1 2,1-1,-1 0,0 7,4-13,0-1,1 0,-1 1,1-1,0 1,0-1,0 1,1-1,0 0,0 1,1-1,-1 0,1 0,0 0,0 0,1 0,0 0,-1-1,2 1,-1-1,0 0,1 0,0 0,0 0,0-1,0 1,1-1,-1 0,1-1,4 3,4-1,1-1,0-1,0 0,0-1,0 0,0-1,0-1,0 0,0-1,0 0,0-1,0-1,-1 0,1-1,-1 0,0-1,-1 0,0-1,0-1,0 0,-1-1,7-6,11-7,-1-1,-2-1,0-1,-1-2,-2 0,13-20,-31 41,-1 0,0 0,0-1,0 1,-1-1,0 0,0 0,0 0,-1 0,0-1,-1 1,0-1,0 1,0-1,-1 1,0-1,0 1,-1-1,0 1,-1-1,1 1,-2-1,1 1,-1 0,0 0,0 0,-1 1,1-1,-2 1,1 0,-1 0,-3-3,-2 6,0 0,0 1,-1 0,1 1,-1 0,1 1,-1 0,1 0,-1 1,1 1,0 0,-1 0,1 1,0 0,0 1,0 0,1 0,-9 6,18-9,-115 60,85-44</inkml:trace>
  <inkml:trace contextRef="#ctx0" brushRef="#br0" timeOffset="1052.259">1022 791,'0'5,"0"6,5 1,2-6,-1-4</inkml:trace>
  <inkml:trace contextRef="#ctx0" brushRef="#br0" timeOffset="1448.152">1588 0,'-4'274,"-20"12,22 2,-8-230,4-33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2.47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4771 961,'-24'10,"0"1,0 0,1 2,1 1,0 0,1 2,-16 15,27-24,1 0,0 0,1 1,-1 0,2 1,-1 0,1 0,0 1,1-1,0 1,1 1,0-1,1 1,0 0,0 0,1 0,1 0,-2 11,4-20,0 1,1-1,-1 0,0 0,0 0,1 0,-1 0,1 0,0 0,0 0,0 0,0 0,0 0,0 0,0 0,1-1,-1 1,0 0,1-1,0 1,-1-1,1 0,0 0,0 1,-1-1,1 0,0 0,0-1,0 1,0 0,1-1,-1 1,0-1,0 0,0 1,0-1,0 0,1-1,-1 1,0 0,1-1,88-29,60-71,37-20,-185 119,-1 1,0-1,1 1,0-1,-1 1,1 0,0 0,-1 1,1-1,0 0,0 1,0 0,0-1,0 1,-1 0,1 1,0-1,0 0,0 1,0 0,-1 0,1-1,0 2,-1-1,1 0,0 0,-1 1,0-1,1 1,-1 0,0 0,0 0,0 0,0 0,0 0,0 1,-1-1,1 1,-1-1,0 1,0-1,1 3,6 16,-7-15,0 1,0-1,1 0,0 0,0-1,1 1,0 0,0-1,0 1,1-1,-1 0,1 0,0-1,1 1,-1-1,1 0,0 0,0 0,0-1,0 1,1-1,0-1,-1 1,1-1,0 0,0 0,8 0,-1-1,1 0,-1-1,1-1,-1 0,1-1,-1 0,1-1,-1-1,0 0,-1-1,1 0,-1 0,0-2,0 1,-1-2,1 0,-2 0,9-8,4-6,0 0,-2-2,0-1,-2 0,-1-1,-1-1,13-28,-15 19,0-1,-3 0,-1 0,-2-2,-1 1,-2-1,-2 0,-2 0,-1 0,-2 0,-2-6,3 44,0-10,0 1,-1 0,0 0,0 0,-1 0,0 0,-1 0,0 1,-1-1,0 1,0 0,-1 0,0 0,-4-4,8 13,-1-1,0 1,0 0,0 0,0 0,1 0,-1 0,0 0,0 1,0-1,0 1,1-1,-1 1,0 0,1-1,-1 1,0 0,1 0,-1 0,1 0,-1 1,1-1,0 0,-1 1,1-1,0 0,0 1,0 0,0-1,0 1,1-1,-1 1,0 0,1 0,-1-1,1 1,0 0,-1 0,1 0,0 0,-1 0,-11 35,1 0,2 0,2 1,1 0,1 1,2 20,-4 25,1-14,2 0,4 0,3 0,5 25,-6-74,0 0,1 0,2 0,0-1,0 1,2-2,1 1,0-1,2 0,9 16,-18-35,-1 1,0 0,0 0,1 0,-1-1,0 1,1 0,-1 0,1 0,-1-1,1 1,-1 0,1-1,0 1,-1-1,1 1,0-1,-1 1,1-1,0 1,0-1,-1 1,1-1,0 0,0 0,0 1,0-1,-1 0,1 0,0 0,0 0,0 0,0 0,0 0,-1 0,1 0,0-1,0 1,0 0,0 0,-1-1,1 1,0-1,0 1,-1-1,1 1,0-1,-1 1,1-1,0 1,-1-1,1 0,-1 1,1-1,0 0,13-47,-13 21,0 2</inkml:trace>
  <inkml:trace contextRef="#ctx0" brushRef="#br0" timeOffset="395.751">5251 792,'38'4,"47"-7,17-4,3-5,-9-6,-10 1,-10-2,-8 3,-12 3,-5 0,-11 2</inkml:trace>
  <inkml:trace contextRef="#ctx0" brushRef="#br0" timeOffset="-2521.069">877 425,'-1'5,"0"0,0 0,1 0,0 0,0 0,0 0,1 0,-1 0,1 0,1 0,-1 0,1 0,0-1,0 1,0 0,0-1,1 0,0 1,0-1,0 0,0-1,1 1,-1 0,1-1,0 0,0 0,0 0,1 0,-1-1,1 0,-1 0,1 0,2 1,15-2,-1 0,0-1,0-1,0-1,0-1,0 0,-1-2,1-1,-1 0,0-1,-1-2,1 0,-2 0,1-2,-2 0,1-2,-2 0,9-8,-13 13,23-16,-1-2,-2-1,0-2,-2 0,-1-3,-1 0,-2-2,7-14,18-61,-50 108,-1 0,1 0,-1 0,1 0,-1 0,0 0,0 0,1 0,-1 0,0 0,0 0,0 0,0 0,0 0,0 0,-1 0,1 0,0 0,0 0,-1 0,1 0,0 0,-1 0,1 0,-1 0,0 0,1 0,-1 1,0-1,1 0,-1 0,0 1,0-1,0 1,1-1,-1 0,0 1,0 0,0-1,0 1,0-1,0 1,0 0,0 0,0 0,0 0,0-1,0 1,0 0,0 1,0-1,0 0,0 0,0 0,0 1,0-1,0 0,0 1,0-1,0 1,0-1,0 1,0 0,1-1,-1 1,0 0,0-1,1 1,-2 1,-15 13,0 1,2 1,-1 0,2 1,0 0,1 2,1-1,1 1,-2 7,-22 51,2 2,4 2,4 1,-6 39,-26 86,45-164,-1-1,-2 0,-2-1,-1 0,-3-2,-1 0,-2-2,-2 0,-12 12,27-37,0 0,-1 0,0-2,-1 1,0-2,-1 1,0-2,-1 0,0-1,0 0,-1-1,0-1,-14 4,27-10,0 1,-1-1,1 0,0 0,0-1,0 1,0 0,0-1,0 0,0 0,0 0,0 0,0 0,1-1,-1 1,0-1,1 0,-1 0,1 1,0-2,-1 1,1 0,0 0,0-1,1 1,-1-1,0 0,1 1,0-1,-1 0,1 0,0 0,1 0,-1 0,0 0,1 0,0 0,-1 0,1 0,1 0,-1 0,0 0,1-1,-1 1,1 0,0 0,0 1,0-1,0 0,1 0,0-1,3-7,-1 1,2 0,-1 0,1 0,1 0,0 1,0 0,1 1,0 0,0 0,1 0,0 1,0 1,1-1,0 1,0 1,0 0,1 1,0 0,0 0,0 1,0 0,0 1,1 1,-1 0,1 0,-1 1,1 0,-1 1,0 1,5 0,182 114,-186-109,-1-1,1-1,0 0,1 0,-1-1,1-1,0 0,0-1,0 0,0-1,0 0,0-1,0 0,0-2,0 1,0-1,0-1,0-1,-1 1,1-2,-1 0,9-5,-4-3,-4 0</inkml:trace>
  <inkml:trace contextRef="#ctx0" brushRef="#br0" timeOffset="-2238.585">1976 989,'-22'17,"0"1,2 1,0 1,1 1,1 1,1 0,1 2,1-1,-9 21,22-42,1 0,0 0,0 1,0-1,0 0,1 1,-1-1,0 0,1 1,0-1,0 1,0-1,0 1,0-1,0 1,0-1,1 1,-1-1,1 0,0 1,0-1,0 0,0 1,0-1,0 0,1 0,-1 0,1 0,-1 0,1 0,0-1,0 1,-1 0,1-1,1 0,-1 1,0-1,0 0,0 0,1 0,-1 0,0 0,1-1,-1 1,1-1,16 2,0-1,1-1,-1 0,0-2,0 0,0-1,0-1,0-1,-1 0,0-2,0 0,-1-1,1 0,-2-2,1 0,-1-1,-1 0,0-2,-1 1,0-2,1-2,-5 6,0-1,-1 1,-1-1,0-1,0 1,-1-2,-1 1,5-13,-9 21,0-1,-1 0,0 0,0 0,0 1,-1-1,1 0,-1 0,0 0,-1 0,1 0,-1 0,0 0,0 0,0 1,-1-1,0 0,0 1,0-1,0 1,-1 0,1 0,-1 0,0 0,-1 0,-1-2,0 2,0 0,-1 0,1 1,-1-1,1 1,-1 0,0 1,0 0,0 0,-1 0,1 0,0 1,-1 0,1 0,-1 1,1 0,-1 0,1 1,-1-1,1 1,0 1,-1-1,1 1,0 0,0 1,0-1,0 1,0 1,1-1,0 1,-4 2,-16 10</inkml:trace>
  <inkml:trace contextRef="#ctx0" brushRef="#br0" timeOffset="-1892.226">2542 1073,'-16'12,"1"0,1 1,0 1,0 0,2 1,0 0,0 1,2 1,0-1,-6 15,15-29,0 0,0 0,0 0,0 0,0 0,0 1,1-1,-1 0,1 0,-1 0,1 1,0-1,0 0,0 0,0 1,0-1,1 0,-1 1,1-1,0 0,-1 0,1 0,0 0,0 0,0 0,0 0,1 0,-1 0,0 0,1-1,0 1,-1 0,1-1,0 0,0 1,-1-1,1 0,0 0,0 0,1 0,-1 0,0 0,2 0,14 1,-1-1,0 0,1-2,-1 0,0-1,1 0,-1-2,0 0,0 0,-1-2,0 0,0-1,0-1,-1 0,14-10,-21 14,-1 0,1-1,-1 0,0 0,-1 0,1-1,-1 0,0 0,0 0,-1-1,0 0,0 0,-1 0,0-1,0 1,-1-1,0 0,0 0,0-1,-1 1,-1 0,1-1,-2 1,1-1,-1 1,0-1,-1 1,0-1,0 1,-1-1,-1-4,-1 9,0 0,-1-1,0 2,1-1,-1 0,-1 1,1 0,0 0,-1 1,0-1,1 1,-1 0,0 1,0-1,0 1,0 1,0-1,0 1,0 0,-1 0,1 1,0-1,-4 2,-4-1,-15-1</inkml:trace>
  <inkml:trace contextRef="#ctx0" brushRef="#br0" timeOffset="-1539.895">3134 425,'-28'79,"4"2,4 0,3 1,3 1,-1 77,48 69,-20-187,-13-41,1-1,-1 0,0 0,1 0,-1 0,1 0,-1 1,1-1,-1 0,1 0,-1 0,1 0,-1 0,1-1,-1 1,1 0,-1 0,0 0,1 0,-1 0,1-1,-1 1,1 0,-1 0,0-1,1 1,-1 0,0-1,1 1,-1 0,0-1,1 1,-1-1,0 1,0 0,0-1,1 1,-1-1,0 1,0-1,0 1,0-1,0 1,0 0,0-1,0 1,0-1,0 1,0-1,0 1,0-1,0 1,0-1,0 1,0-1,-1 1,1 0,0-1,0 1,-1-1,3-17</inkml:trace>
  <inkml:trace contextRef="#ctx0" brushRef="#br0" timeOffset="-1172.559">3444 706,'-57'47,"-37"32,-3-5,-29 12,73-56,53-29,-1 0,1-1,0 1,0 0,0 0,0-1,0 1,0 0,0 0,0-1,0 1,0 0,0 0,0-1,0 1,1 0,-1 0,0-1,1 1,-1 0,0-1,1 1,-1-1,1 1,-1 0,1-1,-1 1,1-1,0 1,-1-1,1 0,-1 1,1-1,0 1,-1-1,1 0,0 0,0 1,-1-1,1 0,0 0,0 0,-1 0,1 0,0 0,0 0,4 2,232 131,-231-130,4 1,1 1,-1 0,0 1,-1 0,1 0,-1 1,0 0,-1 1,0 0,0 0,0 1,-1 0,1 2,-1 6</inkml:trace>
  <inkml:trace contextRef="#ctx0" brushRef="#br0" timeOffset="2615.005">8778 565,'0'0</inkml:trace>
  <inkml:trace contextRef="#ctx0" brushRef="#br0" timeOffset="1278.789">7057 961,'-15'-7,"1"1,-2 1,1 0,0 0,-1 2,0 0,0 1,0 0,0 1,0 1,0 1,0 0,0 1,1 1,-1 0,0 1,1 1,0 1,0 0,0 0,-4 5,17-11,0 0,1 1,-1-1,1 1,-1 0,1 0,-1-1,1 1,-1 0,1 0,0 0,0 0,-1 1,1-1,0 0,0 0,0 1,0-1,0 1,1-1,-1 1,0-1,1 1,-1-1,1 1,-1 0,1-1,0 1,0 0,0-1,0 1,0 0,0-1,0 1,0 0,1-1,-1 1,0-1,1 1,0-1,-1 1,1-1,0 1,0-1,0 1,0-1,0 0,0 1,0-1,0 0,1 0,-1 0,10 6,0-1,0 0,1 0,-1-1,1-1,0 0,1-1,-1 0,5 0,23 6,43 25,-81-33,0 0,0 0,0 0,-1 0,1 0,0 1,-1-1,1 0,-1 1,0-1,1 1,-1 0,0-1,0 1,0 0,0 0,0 0,0 0,-1-1,1 1,0 0,-1 1,0-1,1 0,-1 0,0 0,0 0,0 0,-1 0,1 0,0 0,-1 0,1 0,-1 0,0 0,0 0,0 0,1-1,-2 1,1 0,0 0,-9 8,0-1,0 0,-1-1,0 0,-1-1,1 0,-1-1,-1 0,1-1,-1-1,0 0,-10 2,-7 4,-1-2,0-1,0-1,-1-1,0-2,1-2,-29-2,59 2,0-1,0 0,1 0,-1 1,0-1,0 0,0 0,0 0,1 0,-1 0,0 0,0-1,0 1,0 0,1 0,-1 0,0-1,0 1,1 0,-1-1,0 1,0-1,1 1,-1-1,0 1,1-1,-1 1,1-1,-1 0,1 1,-1-1,1 0,-1 0,1 1,0-1,-1 0,1 0,0 1,0-1,0 0,-1 0,1 0,0 0,0 1,0-1,0 0,0 0,1 0,-1 0,0 1,0-1,0 0,1 0,-1 0,0 1,1-1,-1 0,1 1,-1-1,1 0,-1 1,1-1,0 0,-1 1,1-1,0 1,0-1,11-9</inkml:trace>
  <inkml:trace contextRef="#ctx0" brushRef="#br0" timeOffset="1743.722">7424 932,'-29'113,"-4"-2,-6-2,-10 14,21-53,-18 50,46-140,14-18,2 1,2 0,2 1,1 1,1 1,23-26,-18 22,7-6,1 2,2 1,2 2,2 2,1 1,22-12,-63 48,5-7,2 1,-1 0,0 1,1-1,0 1,1 1,-1 0,1 0,-1 1,1 0,0 0,1 1,-1 0,0 1,0 0,1 0,-1 1,5 0,-11 1,-1 1,0-1,0 0,0 0,0 1,-1-1,1 1,0 0,0 0,-1-1,1 1,-1 0,0 0,0 0,0 0,0 1,0-1,0 0,0 0,0 1,-1-1,0 0,1 1,-1-1,0 1,0-1,0 0,0 1,-1-1,1 1,-1-1,1 0,-1 2,-32 79,30-75,-14 25,-1-1,-2-1,-1-1,-1 0,-2-2,0-1,-2 0,-1-2,-1-1,-18 10,40-29,0-1,0 0,-1 0,0-1,0 1,0-2,0 1,0-1,0 0,-1 0,1-1,-1 0,1 0,-1-1,1 0,-1-1,1 1,-1-1,-16-27,24 9</inkml:trace>
  <inkml:trace contextRef="#ctx0" brushRef="#br0" timeOffset="2214.736">7678 1215,'60'-4,"-1"-2,1-2,-1-4,0-2,-2-2,0-3,0-3,7-6,-53 22,0-1,0 0,-1-1,-1 0,1 0,-1-1,-1 0,1-1,-2 0,1 0,-1-1,-1 1,0-2,-1 1,0-1,2-5,-6 14,0 1,0-1,0 0,0 1,-1-1,1 0,-1 0,0 1,0-1,0 0,0 0,0 0,0 0,-1 1,1-1,-1 0,0 0,0 1,0-1,0 1,-1-1,1 1,0-1,-1 1,0 0,0-1,0 1,0 0,0 0,0 1,0-1,0 0,-1 1,1-1,-1 1,1 0,-1 0,0 0,1 0,-1 0,0 1,0-1,1 1,-1-1,0 1,0 0,0 0,1 1,-1-1,0 1,-2 0,-9 2,1 1,1 1,-1 0,1 1,-1 0,2 1,-1 0,1 1,0 0,0 1,1 0,1 1,-1 0,2 0,-1 1,8-9,-1 0,1 0,-1 0,1 0,0 0,0 0,0 1,0-1,0 0,1 1,-1-1,1 0,-1 1,1-1,0 1,0-1,0 1,0-1,0 0,1 1,-1-1,1 1,0-1,-1 0,1 1,0-1,0 0,1 0,-1 0,0 0,1 0,-1 0,1 0,0 0,0-1,-1 1,1 0,0-1,0 0,2 1,95 35,-63-34,-31-4,0 0,0 1,0-1,0 1,1 0,-1 0,0 1,0 0,0 0,0 0,0 0,0 1,0 0,-1 0,1 0,-1 0,1 1,-1 0,0 0,0 0,0 0,0 1,-1 0,1-1,-1 1,0 0,0 1,0-1,-1 1,0-1,1 1,-2 0,2 4,-24 82,3-35,17-48,3-5</inkml:trace>
  <inkml:trace contextRef="#ctx0" brushRef="#br0" timeOffset="2461.776">8693 1102,'-24'34,"-8"10</inkml:trace>
  <inkml:trace contextRef="#ctx0" brushRef="#br0" timeOffset="3331.447">8948 1243,'233'-352,"-192"307,-39 46,-1 0,0 0,0 0,0 0,0 0,0 0,0 0,0 0,0 0,0 0,0 1,-1-1,1 0,0 0,-1 1,1-1,-1 1,0-1,1 1,-1-1,0 0,0 1,0-1,0 1,0-1,0 1,0-1,0 1,-1-1,1 0,-1 1,1 1,-7 210,8-209,0 0,1 1,-1-1,1 0,0 0,0 0,0 0,0 0,1 0,0 0,0-1,0 0,0 1,0-1,1 0,-1 0,1-1,0 1,-1-1,1 0,1 0,-1 0,0-1,0 1,1-1,-1 0,1 0,-1 0,1-1,-1 0,1 0,-1 0,1 0,-1-1,1 1,-1-1,0 0,1-1,-1 1,0-1,0 0,0 0,0 0,3-2,15-9,1 0,-2-1,0-1,-1-1,-1-1,11-12,-13 17,0-1,1 2,1 0,0 2,0 0,1 1,0 0,0 2,1 1,0 0,13 0,2 3,-47 14,-158 96,167-107,0 0,1 1,-1-1,0 1,1-1,0 1,-1 0,1 0,0 0,0 0,0-1,0 1,0 0,1 1,-1-1,1 0,-1 0,1 0,0 0,0 0,0 1,0-1,0 0,0 0,0 0,1 0,-1 0,1 0,0 1,-1-1,1 0,0-1,0 1,0 0,1 0,-1 0,0-1,1 1,-1 0,1-1,-1 1,1-1,0 0,0 0,0 1,-1-1,1 0,0-1,0 1,0 0,1-1,-1 1,0-1,0 1,0-1,2 0,9 0,0-1,0 0,0 0,0-2,-1 0,1 0,-1-1,1-1,-2 0,1 0,0-1,-1-1,0 0,5-4,16-8,42-27,79-36,-150 81,-1 1,1-1,-1 1,1-1,-1 1,1 0,0 0,-1 0,1 0,0 0,-1 0,1 1,-1-1,1 1,-1 0,1 0,-1 0,0 0,1 0,-1 1,0-1,0 1,0-1,0 1,0 0,0 0,0 0,-1 0,1 0,0 0,-1 0,0 0,0 1,0-1,0 1,0-1,0 1,0 0,16 103,-21 515,4-581,-1 0,-3 0,-1 0,-1 0,-3-1,-1 0,-2 0,-2-1,-1-1,-10 17,20-45,0 0,-1 0,0 0,0-1,-1 0,0 0,-1-1,1 0,-1 0,0-1,-1 0,0 0,-1 0,8-5,0 0,0-1,0 1,0-1,0 1,0-1,-1 0,1 0,0 0,0 0,0 0,0 0,0-1,0 1,-1 0,1-1,0 0,0 0,0 0,1 1,-1-2,0 1,0 0,0 0,1-1,-1 1,1 0,-1-1,1 0,-1 1,1-1,0 0,0 0,0 0,0 0,0 1,0-1,1-1,-1 1,1 0,-1-1,-12-91,17 53,1 0,2 0,2 0,2 1,1 1,2 0,15-28,-8 27,2 2,1 0,3 1,1 2,1 0,9-5,-11 11</inkml:trace>
  <inkml:trace contextRef="#ctx0" brushRef="#br0" timeOffset="17735.697">143 2570,'-18'90,"-19"169,6 189,31-433,-3 176,18 160,3 100,-29-374,10-76,1 1,0-1,0 1,-1-1,1 0,0 1,0-1,1 1,-1-1,0 0,0 1,1-1,-1 0,1 1,-1-1,1 0,-1 1,1-1,0 0,0 0,0 0,0 0,-1 0,1 0,1 0,-1 0,0 0,0 0,0 0,0-1,1 1,-1 0,0-1,0 1,1-1,-1 0,1 1,-1-1,0 0,1 0,-1 0,1 0,-1 0,0 0,1 0,0-1,67-10,191-22,-143 21,1 5,108 8,-77 1,1258-2,-813-57,-262 29,124 29,-319 28,-117-29,-20-6</inkml:trace>
  <inkml:trace contextRef="#ctx0" brushRef="#br0" timeOffset="19798.858">1 3642,'97'-17,"113"4,144 13,-147 2,-89 2,-114-4,-1-1,0 0,1 0,-1 0,0 0,0 0,1-1,-1 1,0-1,0 0,-1 0,1 0,0 0,-1-1,1 1,-1-1,0 1,0-1,0 0,0 0,0 0,-1 0,1 0,-1 0,0-1,0 1,1-3,9-16,5 1,0 0,2 0,0 2,1 0,1 1,1 1,0 1,4-1,-24 16,1-1,-1 1,0-1,1 1,0 0,-1-1,1 1,0 0,0 0,-1 0,1 1,0-1,0 0,0 1,0-1,0 1,0-1,0 1,0 0,0 0,1 0,-1 0,0 1,0-1,0 0,0 1,0-1,0 1,0 0,-1 0,1 0,0 0,0 0,-1 0,1 0,0 0,-1 1,1-1,-1 1,1-1,-1 1,0 0,0-1,0 1,0 0,0 0,0 0,0 0,-1 0,1 0,-1 0,1 0,-1 0,30 191,-28-186,0-1,0 0,0 0,1 0,-1 0,1 0,1-1,-1 1,1-1,0 0,1 0,-1 0,1 0,0-1,0 0,0 0,0 0,1-1,-1 0,1 0,0 0,0-1,1 1,4 0,6-3,0-1,0 0,0-1,-1-1,1-1,-1 0,0-2,0 1,0-2,-1 0,0-1,-1 0,1-1,11-10,-16 13,215-151,-201 142,-19 11,0 0,0 0,1 0,0 1,-1 0,1 0,1 1,-1-1,0 1,1 1,-1-1,1 1,4 0,-9 3,1 1,0-1,0 1,-1 0,0 0,0 0,1 0,-2 0,1 0,0 1,-1-1,1 1,-1-1,0 1,0 0,-1-1,1 1,-1 0,1 0,-1-1,-1 1,1 0,0 0,-1-1,0 4,1 1,-2 1,1 1,0 0,1-1,0 1,0 0,1-1,1 1,0-1,0 1,0-1,1 0,1 0,0 0,0 0,0-1,1 1,1-1,-1 0,1-1,1 1,-1-1,1-1,0 1,1-1,0 0,3-4,-1-1,1-1,-1 0,0 0,1-1,-1 0,0-1,1 0,-1-1,0 0,-1 0,1-1,0-1,-1 1,0-1,0-1,-1 0,1 0,5-7,3 2,204-142,-215 146,1 1,0 0,0 0,1 1,-1 0,1 1,0 0,1 0,-1 0,1 1,0 0,-1 1,5-1,-10 5,-1 0,1 0,0 0,-1 0,1 0,-1 0,0 1,0-1,0 1,0 0,0-1,-1 1,1 0,-1 0,1 0,-1 0,0 0,-1 1,1-1,0 0,-1 0,0 1,1-1,-2 0,1 1,0-1,0 0,-1 0,0 1,0-1,1 3,0 15,-1-15,0-1,1 1,0 0,0 0,0 0,0 0,1-1,0 1,1 0,-1 0,1-1,0 1,0-1,1 0,-1 1,1-1,1 0,-1-1,1 1,2 3,0-4,-1 0,1 0,0-1,0 0,0 0,1 0,-1-1,0 0,1 0,0-1,-1 1,1-1,0-1,0 0,0 0,-1 0,1 0,0-1,0 0,-1-1,1 0,-1 0,140-68,-113 50,79-56,-111 76,1-1,-1 1,0 0,1 0,-1 0,0 0,1 0,-1 1,0-1,1 0,-1 1,0-1,1 1,-1-1,0 1,0 0,0-1,1 1,-1 0,0 0,0 0,0 0,0 0,0 0,-1 0,1 0,0 0,0 0,-1 0,1 1,-1-1,1 0,-1 1,1-1,-1 0,0 1,0-1,1 0,-1 1,0-1,0 0,-1 1,1-1,0 0,0 1,-1-1,1 0,0 1,-1-1,0 0,0 1,2 8,0-4,-1-1,1 1,0-1,1 0,-1 0,1 0,0 0,0 0,1 0,-1 0,1-1,0 1,0-1,1 1,-1-1,1-1,0 1,0 0,0-1,1 0,-1 0,1 0,0-1,-1 1,1-1,1 0,-1 0,0-1,0 0,0 0,1 0,-1 0,1-1,-1 0,0 0,5-1,26-5,0-1,0-2,-1-1,-1-2,0-2,26-14,9-2,-62 27,-1 1,1 0,0 0,0 0,0 1,1 0,-1 0,0 1,0-1,1 2,-1-1,0 1,0 0,0 1,0 0,0 0,0 0,0 1,-1 0,1 0,5 5,7 1,0-1,0-1,0 0,1-2,-1 0,2-1,-1-1,0-1,0 0,18-2,216-3,-231-1,-5-2</inkml:trace>
  <inkml:trace contextRef="#ctx0" brushRef="#br0" timeOffset="22466.649">4658 3642,'488'-11,"-131"-25,-102 8,-150 17,-124 12,3 0,1 0,-1-1,1 0,0-1,-1-1,1 0,0-1,0-1,0 0,1-1,-1-1,1 0,1-1,-4-2,-49-49,66 58,0-1,-1 1,1-1,0 1,-1-1,1 1,-1 0,1-1,0 1,-1 0,1-1,-1 1,1 0,-1 0,1-1,-1 1,1 0,-1 0,1 0,-1 0,1 0,-1 0,1 0,-1 0,0 0,1 0,-1 0,1 0,-1 0,1 0,-1 0,1 1,-1-1,1 0,-1 0,1 1,-1-1,1 0,0 0,-1 1,1-1,-1 1,1-1,0 0,-1 1,1-1,0 1,-1-1,1 1,0-1,0 1,0-1,-1 1,1-1,0 1,0-1,0 1,0-1,0 1,0-1,0 1,0 0,0-1,0 1,0-1,1 1,-1-1,0 1,0-1,-1 52,2-45,1 255,-33-152,32-111,-1 1,0 0,0 0,1 0,-1-1,0 1,1 0,-1 0,0 0,0 0,1-1,-1 1,0 0,1 0,-1 0,1 0,-1 0,0 0,1 0,-1 0,0 0,1 0,-1 0,0 0,1 0,-1 0,0 1,1-1,-1 0,0 0,1 0,-1 0,0 1,0-1,1 0,-1 0,0 1,0-1,1 0,-1 0,0 1,0-1,0 0,1 1,-1-1,0 0,0 0,0 1,0-1,0 0,0 1,0-1,0 1,0-1,0 0,0 1,0-1,0 0,0 1,0-1,0 0,0 1,29-26,-26 22,238-174,-133 85,-94 81</inkml:trace>
  <inkml:trace contextRef="#ctx0" brushRef="#br0" timeOffset="22883.864">6520 3304,'1'66,"-13"152,-51 24,88-282,-16 17</inkml:trace>
  <inkml:trace contextRef="#ctx0" brushRef="#br0" timeOffset="23137.898">6436 3304,'43'0,"24"0,5 0,-4 0,-5 0,-8 0,-8-5,-8-2,-15 1,-17 1,-9 6,-9 4,-8 0,0-1</inkml:trace>
  <inkml:trace contextRef="#ctx0" brushRef="#br0" timeOffset="23365.968">6436 3585,'38'5,"28"-3,6-3,-3 0,-9 0,-10-1,-9 1,-11 1</inkml:trace>
  <inkml:trace contextRef="#ctx0" brushRef="#br0" timeOffset="24533.291">6916 3783,'0'4,"0"13,0 6,0 6,0 1,0 2,-5-1,-1-1,-1 0,2 0,2-2,6-4,2-7</inkml:trace>
  <inkml:trace contextRef="#ctx0" brushRef="#br0" timeOffset="24983.455">6887 3811,'10'-2,"201"-34,-208 35,-1 0,1 1,-1-1,1 1,-1-1,1 1,0 0,-1 0,1 0,0 0,-1 0,1 1,-1-1,1 1,-1 0,1 0,-1 0,1 0,-1 0,0 0,1 1,-1-1,0 1,0-1,0 1,0 0,-1 0,1 0,0 0,-1 0,1 0,-1 1,0-1,0 0,1 1,-2-1,1 1,0-1,0 1,-1-1,0 1,1 0,-1-1,0 1,0 1,-5 5,0 0,-1-1,0 1,0-1,-1 0,0-1,-1 0,1 0,-1 0,0-1,-1 0,0-1,-3 2,-37 28,48-34,0-1,0 1,0-1,0 1,0-1,0 1,0 0,0-1,1 1,-1 0,0 0,0 0,1 0,-1 0,0 0,1 0,-1 0,1 0,0 0,-1 0,1 0,0 0,-1 0,1 0,0 0,0 0,0 0,0 1,0-1,0 0,0 0,0 0,1 0,-1 0,0 0,1 0,-1 0,1 0,-1 0,1 0,-1 0,1 0,0 0,0 0,-1 0,1 0,0-1,0 1,0 0,0-1,0 1,0 0,0-1,0 0,0 1,64 16,-58-16,-1-2,0 1,0 0,0 1,1-1,-1 1,0 0,0 0,0 1,0 0,-1 0,1 0,0 1,-1 0,0 0,1 0,-1 1,-1 0,1 0,0 0,-1 0,0 1,1 0,-6 0,0 0,0 0,0 0,-1 0,0-1,1 1,-2 0,1-1,0 0,-1 1,0-1,0 0,0-1,-1 1,1 0,-1-1,0 0,0 0,0 0,0 0,0-1,-1 1,1-1,-1 0,0-1,0 1,-2 0,-7 5,-1 0,0-1,0-1,-1 0,0-1,1 0,-1-2,0 0,-1 0,-3-2,18 0,0 1,1-1,-1 0,0 0,1 0,-1 0,1-1,-1 1,0 0,1-1,-1 1,1-1,-1 1,1-1,-1 0,1 0,-1 0,1 1,0-1,0-1,-1 1,1 0,0 0,0 0,0-1,0 1,0 0,1-1,-1 1,0-1,1 1,-1-1,0 1,1-1,0 1,-1-1,1 0,0 1,0-1,0 1,0-1,0 0,0 1,1-1,-1 0,1 1,-1-1,1 1,8-15</inkml:trace>
  <inkml:trace contextRef="#ctx0" brushRef="#br0" timeOffset="25773.213">7424 3952,'255'-17,"-151"-6,-104 22,1 1,0-1,0 1,-1-1,1 1,0-1,-1 1,1-1,-1 0,1 1,-1-1,1 0,-1 1,1-1,-1 0,1 0,-1 1,0-1,0 0,1 0,-1 0,0 0,0 1,0-1,0 0,0 0,0 0,0 0,0 1,0-1,-1 0,1 0,0 0,0 0,-1 1,1-1,-1 0,1 0,-1 1,1-1,-1 0,1 1,-1-1,1 1,-1-1,0 0,1 1,-1-1,0 1,0-1,-39-23,38 23,-10-5,11 4,0 1,-1-1,0 1,1 0,-1-1,0 1,1 0,-1 0,0 0,0 0,0 0,0 1,0-1,0 0,0 1,0 0,-1-1,1 1,0 0,0 0,0 0,0 0,0 1,0-1,0 1,-1-1,1 1,0 0,0-1,1 1,-1 0,0 0,0 1,0-1,1 0,-1 1,0-1,1 1,-1 0,-17 100,-7 74,26-174,-1-1,0 0,0 0,0 1,1-1,-1 0,0 1,1-1,-1 1,1-1,0 1,-1-1,1 1,0-1,0 1,0-1,0 1,0-1,0 1,0-1,1 1,-1-1,1 1,-1-1,1 1,-1-1,1 1,0-1,0 0,0 0,-1 1,1-1,0 0,1 0,-1 0,0 0,0 0,0 0,1 0,-1 0,0-1,1 1,82-74,-53 39,131-122,-149 145</inkml:trace>
  <inkml:trace contextRef="#ctx0" brushRef="#br0" timeOffset="26100.776">8411 3811,'-5'1,"-22"4,0 0,1 2,-1 1,1 1,1 2,0 0,0 1,1 2,-5 4,27-17,1-1,0 0,0 1,0 0,0-1,0 1,0 0,0-1,0 1,0 0,0 0,0 0,1 0,-1 0,0 0,0 0,1 0,-1 0,1 0,-1 0,1 1,0-1,-1 0,1 0,0 0,0 1,0-1,0 0,0 0,0 0,0 1,0-1,0 0,0 0,1 1,-1-1,1 0,-1 0,1 0,-1 0,1 0,0 0,-1 0,1 0,0 0,0 0,0 0,-1 0,1 0,0-1,1 1,59 22,-55-21,87 47,-91-47,0-1,-1 1,1-1,0 1,-1 0,1 0,-1 0,0 0,1 0,-1 0,0 0,0 0,0 0,-1 1,1-1,-1 0,1 0,-1 1,0-1,1 0,-1 1,0-1,-1 1,1-1,0 0,-1 1,1-1,-1 0,0 0,0 1,0-1,0 0,0 0,0 0,0 0,-1 0,1 0,-1-1,0 1,1 0,-1-1,-1 2,-5 3,-1 0,1 0,-1-1,0 0,0 0,0-1,-1 0,0-1,1 0,-1-1,0 0,-1 0,1-1,0 0,0-1,0 0,-1-1,1 0,-4-1,-12-5</inkml:trace>
  <inkml:trace contextRef="#ctx0" brushRef="#br1" timeOffset="33871.808">3641 2287,'-5'-49,"-11"72,7 183,11-130,-1-52,1-1,0 0,2 1,0-1,2-1,1 1,0-1,10 20,1 11,24 40,-38-91,-1 0,0 0,1-1,-1 1,1-1,0 0,0 0,-1 0,1 0,0-1,0 1,0-1,-1 0,1 0,0-1,0 1,0-1,-1 0,1 0,0 0,0 0,-1-1,1 1,25-6,255-1,-173 10,216-2,-321 5,-10 1</inkml:trace>
  <inkml:trace contextRef="#ctx0" brushRef="#br1" timeOffset="34255.594">5251 2711,'-5'4,"-6"7,-7 7,-4 4,-4 3,3 3,1-3,3-2,1 0,-2 1,3 2,0-4,1-1,5 0,-1-2,2-1,-3-2,2-5</inkml:trace>
  <inkml:trace contextRef="#ctx0" brushRef="#br1" timeOffset="34521.642">4941 2711,'14'14,"10"14,0 8,2 2,0 0,1-2,1-3,0-6,-4-3,-2-6,-4-2,-1-2,1-5,-1-3</inkml:trace>
  <inkml:trace contextRef="#ctx0" brushRef="#br1" timeOffset="35872.68">3021 1949,'-11'22,"2"1,1 0,0 0,2 1,1 0,1 0,1 0,1 0,1 16,0-39,1 1,-1-1,1 1,0 0,-1-1,1 1,0-1,0 1,0-1,1 1,-1-1,0 1,1 0,-1-1,0 1,1-1,0 0,-1 1,1-1,0 1,0-1,0 0,0 0,0 1,0-1,0 0,0 0,0 0,1 0,-1 0,0-1,1 1,-1 0,0 0,1-1,-1 1,1-1,-1 0,1 1,-1-1,1 0,0 0,-1 0,1 0,-1 0,1 0,-1 0,1-1,1 1,5-7,1-1,-1 0,0-1,-1 1,0-1,-1-1,1 1,-2-1,1 0,-2 0,2-4,7-11,26-42,-38 67,0 0,0 0,1 0,-1 0,0 0,0 1,0-1,0 0,0 0,0 1,0-1,0 1,0-1,0 1,-1-1,1 1,0 0,0-1,0 1,0 0,-1 0,1-1,0 1,-1 0,1 0,-1 0,1 0,-1 0,1 0,-1 0,0 0,1 0,-1 0,0 0,0 0,0 0,0 0,0 0,0 0,0 0,0 0,0 0,-1 1,1-1,0 0,-1 0,1 0,0 0,-1-1,0 2,1-1,-2 387,3-375,0 1,-1-1,-1 0,0 0,-1 0,0 0,-1 0,0 0,-1-1,-1 1,0-1,-1 0,0-1,0 1,-2-1,1 0,-1-1,-1 0,-6 6,13-14,-1-1,0 1,0-1,0 0,0 1,0-1,0-1,0 1,0 0,0-1,0 0,0 1,0-1,0 0,-1-1,1 1,0-1,0 1,0-1,0 0,0 0,0 0,0 0,1-1,-1 1,0-1,1 0,-1 0,1 0,-1 0,1 0,0 0,0-1,0 1,0-1,0 1,1-1,-1 0,1 0,0 1,-1-1,1 0,1 0,-1 0,0-1,1 1,0 0,-1 0,1 0,0 0,1 0,-1 0,1-1,-1 1,1 0,0 0,0 0,0 0,3-8,1 0,0 0,0 0,1 1,0 0,1 0,0 1,1-1,0 2,0-1,1 1,0 0,1 1,-1 0,1 0,1 1,-1 1,1 0,7-2,6-7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274 430,'-1'-10,"-1"0,1 0,-1 1,-1-1,0 1,0 0,-1 0,0 0,-1 0,1 1,-2 0,1 0,-1 0,-1 0,1 1,-1 0,0 1,-1-1,1 1,-10-4,16 8,-1 0,0 1,1-1,-1 1,0 0,0 0,0 0,0 0,0 0,-1 0,1 0,0 1,0-1,0 1,-1-1,1 1,0 0,-1 0,1 0,0 0,-1 1,1-1,0 1,0-1,0 1,-1 0,1-1,0 1,0 0,0 1,0-1,0 0,0 1,1-1,-1 1,0-1,1 1,-1 0,1-1,0 1,-1 0,1 0,0 0,0 0,0 0,0 1,1-1,-1 0,1 0,-1 1,1-1,0 0,-4 177,7-99,9 61,108 361,-92-325,-17 61,-12-167,1-64,0 0,0 0,-1 0,0 0,0 0,-1 0,0-1,0 1,0 0,-1-1,0 0,0 0,-1 0,1 0,-2 0,1 0,0-1,-1 0,0 0,0 0,-1-1,1 0,-1 0,0 0,0-1,0 1,-1-1,1-1,-1 0,0 1,2-4,0 0,0 0,0-1,1 1,-1-1,1 0,-1 0,1-1,-1 0,1 1,0-1,0-1,1 1,-1 0,1-1,-1 0,1 0,0 0,1 0,-1 0,1-1,0 1,0-1,0 1,0-2,-8-12,-3-4,2 2</inkml:trace>
  <inkml:trace contextRef="#ctx0" brushRef="#br0" timeOffset="5767.263">414 1559,'-11'137,"7"-120,2-12,0 1,0 0,1-1,0 1,0 0,0 0,0 0,1 0,0 0,1 0,-1 0,1 0,0-1,0 1,1 0,0 0,0-1,1 3,1-7,0 1,1-1,-1 0,0-1,1 1,-1-1,0 1,1-1,-1 0,0-1,1 1,-1-1,0 0,0 0,1 0,-1-1,0 1,0-1,0 0,3-2,0 0,1 0,-1 1,1 1,0-1,0 1,0 1,0-1,0 1,0 1,0-1,1 2,4-1,3 1,-3-3</inkml:trace>
  <inkml:trace contextRef="#ctx0" brushRef="#br0" timeOffset="7804.969">499 91,'-1'0,"0"-1,0 1,0 0,1-1,-1 1,0 0,0-1,0 1,0 0,0 0,0 0,0 0,1 0,-1 0,0 0,0 0,0 0,0 0,0 1,0-1,0 0,1 0,-1 1,0-1,0 1,0-1,1 1,-1-1,0 1,0-1,1 1,-1 0,1-1,-1 1,1 0,-1 0,1 0,-1-1,1 1,-1 0,1 0,0 0,0 0,-1-1,1 2,-18 41,16-36,1 0,0 0,0 0,1 0,0 0,0 0,0-1,1 1,0 0,1 0,-1 0,1-1,0 1,1-1,0 1,0-1,0 0,1 0,0 0,0-1,0 1,1-1,0 0,0 0,0-1,0 0,1 0,0 0,0 0,0-1,0 0,0 0,1 0,3 0,-1-4,0 0,-1 0,1-1,-1 0,1 0,-1-1,0 0,0-1,0 0,0 0,-1-1,1 1,-1-2,-1 1,1-1,-1 0,0 0,0-1,0 0,-1 0,0 0,-1-1,0 1,0-1,0 0,-1 0,0-1,-1 1,0 0,0-1,-1 0,0 1,0-3,0 6,1 0,-1 1,0-1,0 0,-1 0,1 0,-1 1,0-1,0 0,-1 0,1 0,-1 0,0 1,-1-1,1 0,-1 1,0-1,0 1,0 0,-1-1,1 1,-1 0,0 1,0-1,-1 0,1 1,-1 0,1 0,-1 0,0 0,0 0,-1 0,-3 1,1 0,-1 0,1 1,-1-1,0 2,1-1,-1 1,0 0,0 1,1 0,-1 0,-7 2,-4 5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4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42,'-13'-14,"11"12,1 0,-1 0,1 0,-1 0,0 0,0 0,0 1,0-1,0 1,-1-1,1 1,0 0,-1 0,1 0,0 0,-1 0,1 1,-1-1,0 1,1-1,-1 1,1 0,-1 0,0 0,0 1,-15 2,0 2,1 0,0 1,0 0,1 2,0 0,-14 9,-3 0,17-8,1 0,0 0,0 1,1 1,1 1,0 0,0 0,1 1,-2 4,10-12,1-1,0 0,0 1,0 0,1 0,0 0,0 0,0 0,0 0,1 1,0-1,0 0,0 1,1-1,0 1,0-1,0 1,1-1,-1 0,1 1,1-1,-1 0,1 1,0-1,0 0,0 0,1-1,0 1,0 0,0-1,2 2,2 2,0 0,1-1,0 0,0 0,0-1,1 0,0 0,1-1,-1 0,1-1,0 0,0-1,0 0,0 0,0-1,1-1,-1 1,1-2,-1 1,1-2,0 1,-1-1,1-1,-1 0,0-1,0 1,0-2,0 0,0 0,-1 0,1-2,-1 1,0-1,0-1,8-11,-5 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1,'-59'59,"-63"167,113-208,-61 98,60-108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1,'5'14,"11"15,3 6,3 4,3-7,1-2,-3-3,-1 0,1-1,-4 1,-1-5,-2-1,0-4,-2 0,1 1,2-1,0-10,-5-5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1 188,'16'-3,"0"0,0-1,-1-1,1-1,-1 0,0-1,0-1,-1 0,0-1,-1 0,0-1,0-1,-1 0,6-8,17-49,-36 164,28 137,-15 16,-10-233,4 18,-2 0,-1 1,-2-1,-1 1,-2 0,-1-1,-2 1,4-29,-34 100,33-103,1 0,-1 0,1 0,-1 0,0 0,0-1,0 1,-1-1,1 1,-1-1,1 0,-1 0,0 0,0 0,0 0,0-1,0 1,0-1,0 0,-1 0,1 0,0 0,-1-1,1 1,-1-1,1 0,0 0,-1 0,1 0,-3-1,3 0,0 0,-1-1,1 1,0-1,-1 1,1-1,0 0,0 0,0-1,1 1,-1 0,0-1,1 0,0 1,0-1,0 0,0 0,0-1,0 1,1 0,-1 0,1-1,0 1,0-1,1 1,-1-1,1 0,-1 1,1-3,-1-3,1-1,0 1,1-1,0 1,0-1,1 1,0 0,1-1,0 1,3-7,26-41,2 1,3 1,34-38,-25 33,-29 36,-4 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1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0 276,'106'-91,"38"-57,-143 147,30-31,-30 32,0 0,-1-1,1 1,0-1,-1 1,1 0,0 0,-1-1,1 1,0 0,0 0,-1 0,1 0,0 0,0 0,-1 0,1 0,0 0,0 0,-1 0,1 0,0 1,0-1,-1 0,1 1,0-1,-1 0,1 1,0-1,-1 1,1-1,-1 1,1-1,-1 1,1-1,-1 1,1 0,-1-1,1 1,-1 0,0-1,1 1,-1 0,0-1,0 1,0 0,0 0,1-1,-1 1,0 0,0 0,0-1,0 1,-1 0,1 0,14 96,-9-78,28 69,-22-76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1,'0'0,"-5"0,-1 4,-5 2,0 5,6 1,4-8,7-3,3-7,-5-3,-4 6,-1 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292 756,'-10'-2,"0"0,0 1,-1 0,1 1,0 0,-1 1,1 0,0 0,0 1,0 0,0 1,0 0,0 1,1 0,-1 0,1 1,0 1,1-1,-1 1,1 1,0-1,1 1,0 1,0 0,0 0,1 0,0 0,1 1,0 0,0 0,1 1,0-1,1 1,0 0,0 0,-1 10,3-14,0 0,0 0,1 0,0 0,0 0,0 0,1 0,0 0,0 0,1 0,-1-1,1 1,0 0,1-1,-1 1,1-1,0 0,1 0,-1 0,1 0,0-1,0 1,0-1,1 0,0 0,0-1,0 1,0-1,0 0,0-1,1 1,-1-1,5 1,3-3,0-1,-1-1,1 0,-1-1,0 0,0-1,0 0,0-1,-1 0,0-1,0 0,0-1,-1 0,0 0,0-2,-1 1,8-10,-10 13,16-16,0 0,-2-2,0 0,-1-1,-2-2,-1 0,0 0,-2-2,-2 0,2-4,-7 15,0 0,0 0,-2-1,0 0,-1 0,-1 0,0-1,-2 0,0 1,-1-1,-1 0,-1 0,0 1,-2-1,0 0,-1 1,-1 0,-1-1,4 14,-1-1,1 1,-1 1,-1-1,1 0,-1 1,0-1,0 1,0 0,0 1,-1-1,1 1,-1-1,0 1,0 1,0-1,-1 1,1 0,0 0,-1 1,0-1,1 1,-1 0,0 1,1-1,-1 1,0 0,0 1,1 0,-1-1,0 2,1-1,-1 1,1 0,-1 0,1 0,0 1,0 0,0 0,-2 1,-3 7,1 1,0-1,0 2,1-1,1 1,0 0,1 1,0-1,1 1,1 1,0-1,1 0,0 1,1 0,1 0,1-1,0 1,0 0,2 0,0 0,0-1,2 1,-1-1,2 0,0 0,1 0,5 10,8 5,0-1,2 0,1-1,1-2,1 0,1-2,27 20,-33-30</inkml:trace>
  <inkml:trace contextRef="#ctx0" brushRef="#br0" timeOffset="516.04">603 1095,'31'-15,"-1"-2,0-2,-1 0,-1-2,-1-1,-1-1,0-2,-2 0,-2-2,0 0,-1-1,-2-1,-1-1,-1-1,2-10,-14 27,0 3,0 0,-1-1,-1 0,1 1,-2-1,0 0,0-1,-1 1,0 0,-1 0,-1 0,0-1,-1 1,0 0,-2-7,2 16,0 0,-1 0,1 0,0 1,-1-1,0 1,1-1,-1 1,0 0,0 0,0 0,-1 1,1-1,0 1,-1-1,1 1,-1 0,1 1,-1-1,1 1,-1-1,1 1,-1 0,0 0,1 1,-1-1,1 1,-1 0,0-1,1 2,0-1,-1 0,1 1,0-1,0 1,0 0,0 0,0 0,0 1,0-1,1 1,-3 2,-5 9,0-1,1 2,1 0,0 0,1 0,1 1,0 0,1 0,1 0,1 1,0-1,1 1,0 0,2 0,0 0,2 13,0-12,0-1,1 0,1 0,1 0,0-1,1 1,1-1,1-1,0 1,1-1,0-1,1 1,1-2,0 1,1-2,1 0,0 0,5 3,1-2</inkml:trace>
  <inkml:trace contextRef="#ctx0" brushRef="#br0" timeOffset="848.42">1280 813,'-24'23,"-8"14,1 5,6 0,13-7,7-5,11-8,7-7,8-6,5-5,2-3,1-1,-3-6,-7-2</inkml:trace>
  <inkml:trace contextRef="#ctx0" brushRef="#br0" timeOffset="1094.462">1421 897,'-15'34,"-4"20,1 6,-1-7,2-8,4-7,5-4,3-5,2-6</inkml:trace>
  <inkml:trace contextRef="#ctx0" brushRef="#br0" timeOffset="3278.398">884 192,'-13'-17,"41"17,-9 4,0-1,0 0,0-1,0-1,0-1,0-1,1 0,-1-2,-1 0,4-2,80-13,-101 18,-1-1,1 0,-1 0,1 0,-1 0,1 0,-1 0,0 0,1 0,-1 0,0 0,0-1,0 1,0 0,0 0,0 0,0 0,0 0,-1 0,1 0,0 0,-1 0,1 0,0 0,-1 0,1 0,-1 0,0 0,1 0,-1 0,0 1,1-1,-1 0,0 0,0 1,0-1,0 0,0 1,0-1,0 1,0-1,-4-4,-80-84,62 65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0 221,'38'-13,"0"1,0 2,1 2,1 1,-1 2,1 2,30 2,-44-3,-34-12,-174-86,181 102,0 0,0-1,0 1,0-1,0 1,0-1,0 0,0 1,0-1,0 0,0 0,0 0,0 0,1 0,-1 0,0 0,1 0,-1 0,1 0,-1 0,1 0,0 0,-1 0,1 0,0-1,0 1,0 0,-1 0,1 0,1 0,-1-1,0 1,0 0,1-1,6-5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0,'29'5,"24"-3,7-3,-1 0,-6 0,-7-1,-12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1,'5'5,"6"1,6 0,5-1,4-2,2-1,1-1,0 0,1-1,-1 0,0-1,-5-4,-2-1,0 0,-4 6,-4 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261 506,'-21'9,"1"1,1 1,0 1,0 0,1 1,1 1,0 1,1 1,1 0,0 1,1 0,1 1,1 1,0 0,10-16,1 0,-1 0,0 0,1 1,0-1,0 0,0 1,0-1,1 1,-1-1,1 1,0-1,0 1,0-1,1 1,-1-1,1 1,0-1,-1 1,2-1,-1 0,0 0,1 1,-1-1,1 0,0 0,0 0,0-1,1 1,-1 0,1-1,-1 0,1 1,0-1,0 0,0 0,0-1,0 1,0-1,0 1,1-1,-1 0,0 0,1-1,-1 1,1-1,-1 1,3-1,8-3,0 0,-1-1,0 0,0-1,0-1,-1 0,0 0,0-2,0 1,-1-1,0-1,-1 0,0-1,0 0,6-9,11-12,-2-1,-2-1,-1-2,-1 0,-2-1,-2-1,-1-1,-2 0,-2-1,-1 0,-2-1,-2 0,-1-3,-4 29,0 0,-1 0,-1-1,0 1,0-1,-2 1,0 0,0-1,-1 1,-1 0,-1 1,-1-3,5 14,0 0,0 0,0 0,0 0,0 1,-1-1,1 0,-1 1,1-1,-1 1,1 0,-1-1,0 1,0 0,0 0,0 0,0 0,0 1,0-1,0 1,0-1,0 1,0-1,0 1,0 0,-1 0,1 0,0 0,0 1,0-1,0 0,0 1,0 0,0-1,0 1,0 0,0 0,0 0,0 0,0 0,1 1,-1-1,1 1,-1-1,1 1,-1-1,1 1,0 0,-1-1,1 1,0 0,0 0,0 0,-13 27,2 0,0 1,2 0,1 0,2 1,1 0,1 1,1-1,2 29,0-40,1 1,1 0,1 0,0 0,2-1,1 1,0-1,1 0,2 0,0 0,0-1,2 0,1 0,0-1,1-1,1 1,1-2,0 0,13 12,30 0,-31-22</inkml:trace>
  <inkml:trace contextRef="#ctx0" brushRef="#br0" timeOffset="440.18">741 760,'34'-15,"-1"-2,-1-1,0-2,-1 0,-2-3,0 0,-1-2,-2-1,0-1,-2-1,-1-1,-1-1,-2-1,-1-1,8-20,-17 29,-2 0,-1 0,0-1,-2 0,-1 0,-1 0,0-1,-2 1,-2-19,1 41,1 0,-1 0,0 0,0 1,0-1,0 0,0 0,-1 0,1 0,0 1,-1-1,0 0,1 0,-1 1,0-1,0 1,0-1,0 0,0 1,0-1,0 1,0 0,-1 0,1-1,0 1,-1 0,1 0,-1 0,0 0,1 0,-1 1,0-1,1 0,-1 1,0-1,0 1,0 0,1-1,-1 1,0 0,0 0,0 0,0 1,1-1,-1 0,0 1,0-1,1 1,-1-1,0 1,1 0,-1 0,0 0,-1 1,-14 13,0 2,1 0,1 0,0 2,2 0,0 0,1 1,-2 5,1 0,0 0,2 1,0 0,2 1,1 0,1 1,2 0,0 0,2 0,0 24,3-39,0 1,1-1,1 1,0-1,1 0,0 0,1 0,0 0,1-1,1 1,0-1,0-1,2 1,-1-1,1 0,1-1,0 0,0 0,1-1,0 0,0-1,1 0,8 4,-17-10,1 0,0 0,-1 0,1 0,0 0,0-1,0 1,0-1,0 0,0 0,0 0,0 0,1-1,-1 1,0-1,1 0,-1 0,0 0,0 0,1-1,-1 1,0-1,0 0,1 0,-1 0,0 0,0 0,0-1,0 1,-1-1,1 0,1-1,12-13</inkml:trace>
  <inkml:trace contextRef="#ctx0" brushRef="#br0" timeOffset="684.724">1418 648,'-5'34,"-1"15,-1 5,2-7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141 304,'-5'33,"10"529,-5-538</inkml:trace>
  <inkml:trace contextRef="#ctx0" brushRef="#br0" timeOffset="450.647">0 247,'37'-20,"2"1,0 2,0 2,1 2,1 1,0 2,1 2,35-2,-73 9,1 0,-1 0,0 1,0-1,0 1,0 0,0 0,1 1,-1-1,0 1,0 0,0 0,0 1,0-1,0 1,-1-1,1 1,0 1,-1-1,0 0,1 1,-1 0,0-1,0 1,0 1,-1-1,1 0,-1 1,0-1,0 1,0-1,0 1,-1 0,1 0,-1 0,0 0,0 0,0 0,-1 0,0 1,1 1,-5 10,1 0,-2 0,0 0,-1 0,-1-1,0 0,-1-1,-1 1,0-2,0 1,-11 9,-43 75,52-79,8-16,0 0,1 0,-1 1,0-1,1 1,0-1,0 1,0 0,0 0,1 0,-1 0,1 0,0 0,0 0,1 0,-1 1,1-1,0 0,0 0,0 1,1-1,0 0,-1 0,1 0,1 1,-1-1,1 0,-1-1,1 1,0 0,1 0,-1-1,0 1,1-1,1 1,21 9,-22-12,-1-1,1 0,-1 1,0-1,0 1,1 0,-1 0,0 0,0 0,0 0,0 0,0 1,0-1,0 1,0-1,0 1,-1 0,1-1,-1 1,1 0,-1 0,0 0,0 0,0 0,0 1,0-1,0 0,-1 0,1 1,-1-1,1 0,-1 1,0-1,0 1,0-1,0 0,-1 1,1-1,0 0,-1 1,0-1,1 0,-1 0,0 1,-1 0,-10 12,0 0,-2-1,1 0,-1-1,-1 0,-1-2,0 0,0 0,-14 5,2 2,-82 46,110-65,0 1,0 0,0 0,0-1,0 1,0 0,0 0,0 0,0-1,0 1,0 0,0 0,0-1,0 1,-1 0,1 0,0 0,0-1,0 1,0 0,0 0,0 0,-1 0,1-1,0 1,0 0,0 0,0 0,-1 0,1 0,0 0,21-19,24-16,-25 18</inkml:trace>
  <inkml:trace contextRef="#ctx0" brushRef="#br0" timeOffset="1050.031">791 670,'-7'23,"3"-14,0 1,0 0,1 0,1 0,0 1,0-1,1 1,1-1,-1 1,2-1,-1 1,1-1,1 1,0-1,1 0,1 3,-3-11,0 0,0 0,1-1,-1 1,1-1,0 1,-1-1,1 1,0-1,0 0,0 0,0 0,0 0,0 0,0 0,0 0,0-1,0 1,1-1,-1 0,0 1,0-1,1 0,-1 0,0-1,0 1,0 0,1-1,-1 1,0-1,0 0,0 0,0 0,0 0,1 0,73-48,-68 43,38-33,-1-2,-2-2,31-41,-74 83,0 0,1 0,-1-1,0 1,1 0,-1 0,1 1,-1-1,1 0,-1 0,1 0,-1 0,1 0,0 0,0 1,-1-1,1 0,0 1,0-1,0 1,0-1,0 1,0-1,0 1,0-1,0 1,0 0,0 0,0-1,0 1,0 0,0 0,0 0,0 0,0 0,0 1,1-1,-1 0,0 0,0 1,0-1,0 0,0 1,0-1,-1 1,1 0,0-1,0 1,0 0,0-1,-1 1,1 0,0 0,-1 0,1 0,0-1,-1 2,1 5,0-1,0 1,1 0,0-1,0 1,1-1,-1 0,1 0,1 0,-1 0,1 0,0-1,0 0,1 0,0 0,-1 0,2 0,-1-1,0 0,1 0,0-1,0 0,6 3,-3-4,-1 0,1 0,0-1,0-1,-1 1,1-2,0 1,0-1,0 0,-1-1,1 0,-1 0,1-1,-1 0,0 0,0-1,0 0,-1-1,1 0,-1 0,0 0,1-3,16-13,0-1,-2-1,-1-1,-1-1,8-14,-8 8,-2 0,-1-2,-1 0,-2-1,-2-1,-1 0,-1 0,-2-1,-2 0,-1-4,-3 24,1 3,-2 0,0 0,0 0,-1-1,0 1,-2 0,1 0,-4-10,5 22,0 1,0-1,0 0,0 0,0 0,0 0,0 0,-1 0,1 0,0 0,-1 0,1 1,0-1,-1 0,1 0,-1 0,0 1,1-1,-1 0,0 1,1-1,-1 0,0 1,1-1,-1 1,0-1,0 1,0 0,0-1,0 1,1 0,-1-1,0 1,0 0,0 0,0 0,0 0,0 0,0 0,0 0,0 0,0 0,0 1,0-1,1 0,-1 1,0-1,0 0,0 1,0-1,1 1,-1-1,0 1,0 0,1-1,-1 1,0 0,1-1,-1 1,0 0,-30 52,16-15,3 0,1 2,2-1,1 1,3 0,1 1,1 1,2-22,1 0,1 0,1 0,0 0,1-1,1 1,2-1,-1 0,2 0,1 0,0-1,1 0,1-1,0 0,2-1,3 4,-13-16,-3-3</inkml:trace>
  <inkml:trace contextRef="#ctx0" brushRef="#br0" timeOffset="1304.059">1355 304,'43'4,"38"3,16-1,-1-1,-5-2,-15-1,-14-1,-19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1,'38'9,"22"0,2-4</inkml:trace>
  <inkml:trace contextRef="#ctx0" brushRef="#br0" timeOffset="1994.773">277 57,'0'-4,"-4"-3,-8 1,-5 2,-5 0,-4 2,-2 1,-1 0,0 1,0 1,4-6,7 4,2 1,3-3,4-2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3,'8'-2,"-11"19,-11 23,-53 143,66-180,0 1,1-1,0 1,-1-1,1 1,1-1,-1 1,0-1,1 0,0 1,0-1,0 0,0 1,0-1,1 0,-1 0,1 0,0 0,0 0,0 0,0-1,0 1,1-1,-1 1,1-1,0 0,0 0,0 0,-1 0,2-1,-1 1,0-1,0 0,0 0,1 0,-1 0,1 0,-1-1,0 0,3 1,-1 0,0 1,0-1,0 1,1-1,-1-1,0 1,1-1,-1 0,0 0,1-1,-1 1,0-1,0 0,1-1,-1 1,0-1,0 0,-1 0,1-1,0 1,-1-1,1 0,-1 0,0-1,0 1,1-3,3-12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0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1 263,'205'-189,"-200"184,1-2,0 0,1 1,-1 0,1 0,0 0,1 1,0-1,-1 2,2-1,-1 1,0 1,1 0,-7 2,0 1,0 0,0 1,1-1,-1 0,0 0,0 1,0 0,0-1,0 1,0 0,0 0,0 0,0 0,-1 0,1 0,0 1,0-1,-1 0,1 1,-1 0,0-1,1 1,-1 0,0 0,0-1,0 1,0 0,0 0,-1 0,1 0,0 0,-1 1,0-1,10 74,-10-71,-1 1,1-1,0 1,1-1,-1 1,1-1,0 0,0 1,1-1,0 0,0 0,0 1,0-2,1 1,0 0,0 0,0-1,0 0,1 1,1-1,10 5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170 523,'-17'13,"0"1,1 1,1 1,0 0,2 1,-1 0,2 1,1 1,-10 19,19-35,-1 1,1 0,0-1,1 1,-1 0,0 0,1 0,0 1,0-1,0 0,1 0,-1 1,1-1,0 0,0 1,1-1,-1 0,1 0,0 1,0-1,0 0,1 0,0 0,-1 0,1 0,0-1,1 1,-1-1,1 1,0-1,0 0,0 0,0 0,0 0,0 0,1-1,0 0,-1 1,1-1,0-1,0 1,0-1,0 1,0-1,4 0,0-1,0 0,0-1,0 0,0 0,0-1,0 0,0-1,-1 0,1 0,-1 0,0-1,0 0,0 0,0-1,-1 0,0 0,0-1,2-1,93-119,-96 118,18-25,-2 0,-1-1,-2-1,-1-1,-2 0,-1-2,-2 1,-2-1,3-26,-11 52,0 0,-1 0,-1 0,0-1,-1 1,0 0,0 0,-2 0,1 0,-2 0,1 1,-2-1,1 1,-1 0,-1 0,0 1,-1-1,0 1,-1 1,1-1,-2 1,1 1,-5-3,10 8,0 1,-1 1,1-1,0 0,-1 1,1 0,-1 0,0 0,1 0,-1 0,0 1,0 0,1 0,-1 0,0 0,0 0,1 1,-1-1,0 1,1 0,-1 0,1 1,-1-1,1 1,-1 0,1 0,0 0,0 0,0 0,0 1,0-1,1 1,-1 0,-1 2,-4 5,-1 1,2 1,0-1,0 1,1 1,0-1,1 1,1 0,0 1,-1 11,1-1,1 1,2 0,0 0,2 0,1 0,1 0,0 0,2-1,1 1,2-1,0-1,1 1,1-1,1-1,1 0,1-1,1 0,1-1,15 16,77 54,-102-87,0 0,0 0,1-1,-1 0,1 0,0 0,-1-1,1 0,0 0,0 0,0-1,0 0,0 0,0 0,0-1,-1 0,1 0,0-1,0 1,-1-1,1-1,0 0,16-9,-3 0</inkml:trace>
  <inkml:trace contextRef="#ctx0" brushRef="#br0" timeOffset="227.577">1073 325,'-28'53,"-16"22,-3 8,5-6,10-10,6-18,7-11,7-8,5-9</inkml:trace>
  <inkml:trace contextRef="#ctx0" brushRef="#br0" timeOffset="482.103">763 325,'14'39,"15"26,7 3,-3-6,-2-8,-2-14,0-8,-1-11,-5-3,-2-5,1 0,1-2,-3 2,0-1,-4-3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5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0,'0'10,"0"8,-5 5,-1 4,-5-3,0 0,-4-5,-3 0,1 1,-1-3,-3 1,-2 2,-3-3,5 1,4-3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6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144 870,'-2'3,"-16"21,1 0,1 2,0 0,3 1,0 0,1 1,2 0,1 1,1 0,0 9,8-35,-1-1,1 1,0 0,0-1,0 1,0 0,0 0,0-1,1 1,0 0,-1-1,1 1,0-1,0 1,1-1,-1 1,0-1,1 0,-1 0,1 0,0 0,0 0,0 0,0 0,0 0,0-1,0 1,1-1,-1 1,0-1,1 0,-1 0,1 0,0 0,-1-1,1 1,0-1,-1 0,1 1,0-1,-1 0,1-1,0 1,0 0,-1-1,1 1,-1-1,1 0,0 0,-1 0,2-1,12-9,-1 0,0 0,0-2,-1 0,-1 0,-1-1,1-1,-2 0,1-3,21-25,23-23,-3-2,-3-2,-3-3,-3-2,31-74,-67 128,0-1,-2 0,0 0,-1 0,-1-1,-2 0,0 1,-1-1,-2-17,1 37,0 1,-1 0,1-1,0 1,-1 0,0 0,1-1,-1 1,0 0,0 0,0 0,-1 0,1 0,0 0,-1 0,1 0,-1 1,0-1,1 1,-1-1,0 1,0-1,0 1,0 0,0 0,0 0,-1 0,1 0,0 1,0-1,-1 1,1-1,0 1,-1 0,1 0,-2 0,-3 1,1-1,-1 1,1 1,0-1,0 1,-1 0,1 1,0-1,1 1,-1 1,1-1,-1 1,0 0,-10 14,0 1,1 0,1 2,0-1,2 2,0 0,2 0,0 1,2 0,0 0,2 1,1 0,0 2,-2 1,2 0,1 1,1-1,1 1,1 0,2 0,1-1,2 7,-2-22,0 0,1 0,1 0,0-1,0 1,1-1,1 0,0-1,0 1,1-1,0 0,1-1,0 0,1 0,0-1,0 0,1 0,-1-1,9 4,-13-7,0-1,0 0,1-1,-1 1,1-1,-1 0,1-1,0 1,0-1,0 0,0 0,0-1,-1 0,1 0,0 0,0-1,0 0,0 0,0 0,0-1,-1 0,1 0,-1-1,1 1,-1-1,8-9</inkml:trace>
  <inkml:trace contextRef="#ctx0" brushRef="#br0" timeOffset="418.23">652 1095,'27'-6,"1"-1,-1-1,-1-2,0-1,0-1,-1-1,0-1,-1-1,-1-1,-1-1,0-1,-1-1,-1-1,-1-1,-1 0,0-2,-2 0,8-16,-13 18,0-1,-2 0,0 0,-1-1,-2-1,0 1,-2-1,1-19,-4 40,0 0,-1 0,0-1,0 1,0 0,0 0,0 0,-1 0,1 0,-1 0,0 0,0 0,0 0,0 0,-1 0,1 1,-1-1,1 0,-1 1,0-1,0 1,0 0,-1 0,1 0,0 0,-1 0,1 0,-1 0,0 1,0-1,0 1,1 0,-1 0,0 0,0 0,0 1,0-1,-1 1,1 0,0 0,0 0,0 0,0 0,0 1,0-1,-2 1,-10 10,0-1,2 2,-1-1,1 2,1 0,0 1,1 0,1 0,0 1,1 1,0-1,1 2,1-1,1 1,0 0,1 0,1 1,3-15,-5 10,0 1,1 0,0 1,1-1,0 1,2-1,-1 1,2 0,0 0,1 0,0 1,1-1,1 0,1-1,0 1,1 0,0-1,1 0,0 0,3 2,-1-6,0 0,1 0,0-1,1 0,0 0,1-1,0 0,0-1,0 0,2 0,13 4</inkml:trace>
  <inkml:trace contextRef="#ctx0" brushRef="#br0" timeOffset="865.898">1245 1095,'6'-7,"1"1,-1-1,1 2,1-1,-1 1,1 0,0 0,0 1,1 0,-1 0,1 1,0 0,0 1,8-2,-16 4,0-1,0 1,0 0,0 0,0 0,-1-1,1 1,0 0,0 0,0 0,0 1,0-1,0 0,0 0,0 0,0 1,0-1,0 0,0 1,0-1,-1 1,1-1,0 1,0 0,-1-1,1 1,0 0,-1-1,1 1,0 0,-1 0,1-1,-1 1,1 0,-1 0,0 0,1 0,-1 0,0 0,0 0,0 0,0 0,1 0,-1 0,0 0,-1-1,1 1,0 0,0 0,0 0,0 0,-1 1,-27 43,3-20,17-17,-1 0,1 0,0 1,1 0,0 0,1 1,0 0,0 0,1 0,-4 10,9-18,-1-1,1 0,-1 1,1-1,0 1,0-1,-1 1,1-1,0 0,1 1,-1-1,0 1,0-1,0 1,1-1,-1 0,1 1,-1-1,1 0,0 1,-1-1,1 0,0 0,0 1,0-1,0 0,0 0,0 0,0 0,0 0,0-1,1 1,-1 0,0 0,1-1,-1 1,0-1,1 1,-1-1,0 0,1 1,-1-1,1 0,-1 0,1 0,65-17,-13-29,-42 31</inkml:trace>
  <inkml:trace contextRef="#ctx0" brushRef="#br0" timeOffset="1478.248">962 164,'1'-1,"-1"0,1 0,0 0,-1 0,1 0,0 0,0 0,0 0,0 1,0-1,0 0,0 0,0 1,0-1,0 1,0-1,0 1,0 0,0-1,0 1,1 0,-1 0,0-1,0 1,0 0,1 0,-1 0,0 1,0-1,0 0,1 0,-1 1,0-1,0 1,0-1,0 1,0-1,0 1,0-1,0 1,0 0,0 0,0 0,8 0,276 35,-285-36,-1-1,0 1,1-1,-1 1,1-1,-1 0,0 1,1-1,0 0,-1 1,1-1,-1 0,1 0,0 1,-1-1,1 0,0 0,0 0,0 1,-1-1,1 0,0 0,0 0,0 1,0-1,1 0,-1 0,0 0,0 0,0 1,1-1,-1 0,0 0,1 1,-1-1,1 0,-1 0,1 1,-1-1,1 1,-1-1,1 0,-1 1,1-1,0 1,0-1,-1 1,1 0,0-1,0 1,-1 0,1-1,0 1,0 0,0 0,-1 0,1 0,0 0,0 0,0 0,0 0,-131-109,110 84,3 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2,'4'5,"8"2,5-1,5-1,4-2,2 0,1-2,0-1,0 0,-4-5,-3-2,1 1,0 1,2 1,1 2,1 0,-4 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0,'43'10,"19"2,0 0</inkml:trace>
  <inkml:trace contextRef="#ctx0" brushRef="#br0" timeOffset="14171.649">338 0,'-4'0,"-8"0,-5 0,-5 0,-4 0,-1 0,-2 0,-1 0,1 0,0 0,5 5,1 1,6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1,'-5'4,"3"3,7-1,8-2,6 0,4-2,4-1,1 0,2-1,0-1,-1 1,0 0,0 0,0-1,-6 1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0 209,'110'-181,"-109"179,0 0,0 0,0 0,1 1,-1-1,1 1,-1-1,1 1,-1-1,1 1,0 0,0 0,0 0,0 0,-1 0,1 0,0 0,1 1,-1-1,0 1,0-1,0 1,0 0,0 0,0 0,0 0,1 0,-1 1,0-1,0 0,0 1,0 0,0-1,0 1,0 0,0 0,0 0,-1 0,1 1,0-1,0 0,-1 1,2 1,5 6,-1 0,-1 0,1 1,-1 0,-1 0,0 1,0 0,-1 0,-1 0,0 0,0 0,-1 1,27 191,-28-161,0 11,-1 0,-3 1,-9 44,6-62,5-23,1-1,-2 1,0-1,0 0,-1 1,-1-1,0 0,-1-1,0 1,0-1,-1 0,-1 0,0-1,-1 0,0 0,0-1,-1 1,0-2,0 0,-8 5,16-12,0 0,-1 0,1-1,-1 1,1-1,-1 1,0-1,1 1,-1-1,0 0,1 0,-1 0,0 0,1 0,-1 0,0 0,1-1,-1 1,1 0,-1-1,1 0,-1 1,0-1,1 0,0 0,-1 1,1-1,0 0,-1-1,1 1,0 0,0 0,0 0,0-1,0 1,0 0,0-1,0 1,1-1,-1 1,1-1,-1 0,1 1,-1-1,1 1,0-1,0 0,0 0,0-85,74-117,-7 36,-57 144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0 220,'1'1,"1"0,-1-1,1 1,-1-1,1 1,0-1,-1 0,1 0,-1 0,1 0,0 0,-1 0,1 0,-1 0,1-1,-1 1,1 0,0-1,-1 0,0 1,1-1,-1 0,1 0,-1 1,0-1,0 0,1 0,-1-1,0 1,14-11,0 0,-1-2,0 1,-2-2,1 0,-2 0,7-11,36-45,-54 70,0 0,0 0,1 0,-1 0,1 1,-1-1,0 0,1 0,-1 0,1 0,0 1,-1-1,1 0,0 1,-1-1,1 0,0 1,0-1,0 1,-1-1,1 1,0 0,0-1,0 1,0 0,0-1,0 1,0 0,0 0,0 0,0 0,0 0,0 0,0 0,0 0,-1 0,1 1,0-1,0 0,0 1,0-1,0 1,0-1,0 1,-1-1,1 1,0-1,0 1,-1 0,1-1,0 1,-1 0,1 0,-1-1,1 1,-1 0,1 0,-1 0,0 0,1 0,-1 0,0-1,0 1,0 0,1 1,46 237,-23-207,-10-22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8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227 650,'-4'-3,"-1"1,0 0,0 0,-1 0,1 1,0-1,0 1,-1 1,1-1,-1 1,1 0,-1 0,1 0,0 1,-1 0,1 0,0 0,-1 1,1-1,0 1,0 1,0-1,1 1,-1 0,1 0,-1 0,1 0,0 1,0 0,0 0,1 0,-4 4,1 0,-1 0,1 1,0-1,1 1,0 0,0 1,1-1,0 1,1 0,0 0,0 0,1 0,1 0,0 1,0-1,1 0,0 1,1-1,0 0,0 1,1-1,1 0,0 1,-2-8,1-1,-1 1,1-1,0 1,0-1,0 1,0-1,0 0,1 0,-1 0,0 0,1 0,0-1,-1 1,1-1,0 0,0 0,0 0,0 0,0 0,0 0,0-1,0 0,0 1,0-1,0 0,0-1,0 1,0 0,0-1,0 0,0 0,0 1,0-2,3 0,4-2,0 0,-1-1,1 0,-1-1,0 0,0 0,-1-1,0 0,7-7,97-162,-83 122,-8 17,-2-1,-1 0,-2-2,-1 0,-2 0,-2-1,-2-1,-2 0,-2 0,0-9,-5 49,-9-124,8 122,0 0,0 0,0 0,0 0,-1 0,0 1,1-1,-1 0,-1 1,1 0,0-1,-1 1,0 0,1 0,-1 0,-1 1,1-1,0 1,-1-1,1 1,-1 0,1 1,-1-1,0 0,0 1,0 0,0 0,0 0,0 1,-1 0,0 0,0 0,-1 1,1 0,0 0,1 0,-1 1,0 0,0 0,1 0,-1 0,1 1,-1 0,1 0,0 0,0 0,0 0,1 1,-1 0,1 0,0 0,-1 1,-54 102,43-65,2 0,1 0,3 1,1 0,2 1,3 0,1 0,2 0,2 0,2 4,-2-31,0 1,1-1,0 1,2-1,0 0,1-1,0 0,2 1,0-2,0 1,2-1,0-1,0 0,2 0,-1-1,2-1,0 0,0 0,1-1,0-1,1 0,5 1,-19-10,0-1,0 0,0 1,0-1,0 1,0-1,1 0,-1 0,0 0,0 0,0 0,0 0,0 0,1 0,-1 0,0 0,0-1,0 1,0 0,0-1,0 1,0-1,0 1,0-1,0 0,0 1,0-1,0 0,0 0,-1 1,1-1,0 0,0 0,-1 0,1 0,-1 0,1 0,-1 0,1 0,-1-1,5-14</inkml:trace>
  <inkml:trace contextRef="#ctx0" brushRef="#br0" timeOffset="750.6">651 538,'-12'32,"2"0,2 1,0 0,3 1,-2 28,20 44,-12-103,0 0,0 0,0-1,0 1,1 0,-1-1,1 1,-1-1,1 0,0 1,0-1,0 0,0 0,0 0,1-1,-1 1,1 0,-1-1,1 0,-1 1,1-1,0 0,0 0,0-1,-1 1,1 0,0-1,0 0,0 0,0 0,0 0,0 0,0 0,1-1,7-4,0 0,0-1,-1 0,0 0,0-1,0-1,-1 0,0 0,-1 0,0-1,0-1,-1 1,0-1,4-7,0 2,113-191,-124 207,0-1,1 0,-1 1,0-1,0 1,0-1,1 0,-1 1,0-1,1 1,-1-1,0 0,1 1,-1-1,0 0,1 0,-1 1,0-1,1 0,-1 0,1 0,-1 1,1-1,-1 0,0 0,1 0,-1 0,1 0,-1 0,1 0,-1 0,1 0,-1 0,1 0,-1 0,1 0,-1 0,0-1,1 1,-1 0,1 0,-1 0,0-1,1 1,-1 0,1-1,-1 1,0 0,1 0,-1-1,0 1,0-1,1 1,-1 0,0-1,0 1,0-1,1 1,-1-1,0 1,0 0,0-1,0 1,0-1,0 1,0-1,0 1,0-1,0 1,3 37,-3-33,8 265,0-218,-2 0,-2 0,-2 1,-5 46,-1-71,0 0,-2 0,-1-1,-2 0,0 0,-1-1,-2 0,-13 21,24-43,0 0,0 0,-1-1,1 1,-1 0,1-1,-1 1,0-1,0 0,0 0,0 0,0 0,0 0,-1 0,1 0,-1-1,1 1,-1-1,0 0,1 1,-1-1,0-1,0 1,0 0,0-1,0 1,0-1,0 0,0 0,0 0,0 0,0-1,1 1,-1-1,0 0,0 0,0 0,0 0,1 0,-1-1,0 1,1-1,0 0,-1 1,1-1,0 0,-1-1,0-5,0-1,0 0,1 0,0 0,0 0,1 0,1 0,-1 0,1 0,1-1,0 1,0 0,1 0,0 0,0 0,1 1,0-1,1 1,0-1,0 1,1 0,0 0,0 1,1 0,0 0,0 0,0 1,1-1,7-3,19-17,1 2,1 2,2 1,0 2,1 1,1 2,39-11,-54 19</inkml:trace>
  <inkml:trace contextRef="#ctx0" brushRef="#br0" timeOffset="12268.17">1667 960,'1'31,"0"-22,0 0,0 1,-1-1,0 0,-1 0,0 0,0 1,-1-1,0 0,0 0,-1-1,-1 1,1 0,-1-1,-1 0,0 0,0 0,0-1,-4 4,-208 143,198-140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30,'29'0,"19"-5,6-1,-2 0,-4 1,-5 2,-6 1,-4 0,-8 2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26,'48'0,"21"0,3 0,-11-5,-10-1,-10 0,-6 1,-10 2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48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294 752,'-16'2,"0"1,0 0,0 1,1 1,0 0,0 1,0 1,0 1,1 0,0 0,1 2,0-1,0 2,1 0,1 0,0 1,0 0,1 1,-2 4,9-10,0 0,0 0,0 0,1 1,0-1,1 1,-1 0,2-1,-1 1,1 0,0 0,0-1,1 1,0 0,1-1,0 1,0-1,0 1,1-1,0 0,0 0,1 0,0-1,0 1,1-1,0 0,0 0,0 0,1-1,-1 0,1 0,1 0,-1-1,1 0,-1 0,1-1,0 1,0-2,1 1,-1-1,1 0,3 0,-1-1,0 0,0-1,0-1,0 1,0-2,0 1,-1-1,1-1,-1 0,1 0,-1-1,0 0,0-1,-1 1,1-2,-1 1,0-1,-1-1,1 1,-1-1,5-7,23-21,-2-1,-1-1,-2-2,-1-1,-3-1,-1-2,-2 0,-2-2,9-28,-18 41,-2 0,0 0,-3-1,0 0,-2 0,-2-1,-1 1,-1-1,-2 0,-1 1,-2-1,-2-4,5 32,0 0,-1 0,1 1,-1-1,0 0,-1 1,0-1,1 1,-1-1,-1 1,1 0,-1 1,0-1,0 1,-1-1,1 1,-1 0,0 1,0-1,0 1,0 0,-1 0,1 1,-1 0,0 0,1 0,-1 0,0 1,0 0,0 0,0 1,0 0,0 0,-1 0,1 1,0 0,0 0,0 0,1 1,-4 1,-5 7,1 1,0 1,0 0,1 1,0 0,2 1,-1 0,2 0,0 1,0 1,2-1,0 2,1-1,0 0,1 1,1 0,1 1,0-1,1 0,1 14,-4-1,2 1,0-1,2 1,2 0,0-1,2 1,2-1,0 0,2 0,2 0,0-1,2 0,1-1,1 0,8 10,-4-12,2 0,0-2,1 0,1-1,2-2,0 0,15 10,-26-25</inkml:trace>
  <inkml:trace contextRef="#ctx0" brushRef="#br0" timeOffset="830.96">802 1119,'47'-34,"-1"-1,-2-2,-1-3,-2-1,-2-2,-2-1,-2-2,7-16,-30 36,-1-1,-2 0,-1 0,-1-1,-1 0,-2 0,0 0,-2-1,-1 1,-2-1,0 0,-2 1,-5-21,8 46,0 0,1 1,-1-1,0 1,0-1,-1 0,1 1,0-1,-1 1,0-1,1 1,-1-1,0 1,0 0,-1-1,1 1,0 0,-1 0,1 0,-1 0,0 0,0 0,1 0,-1 0,0 1,-1-1,1 1,0 0,0-1,-1 1,1 0,-1 0,1 1,-1-1,1 0,-1 1,1-1,-1 1,1 0,-1 0,0 0,1 0,-1 1,1-1,-3 1,-10 11,1 0,0 0,0 1,2 1,-1 1,2-1,0 2,1 0,0 0,2 0,0 1,0 1,2-1,0 1,1 0,1 1,0-1,2 1,-1 16,-1-13,2 1,0 0,1 0,1 0,1 0,1 0,1-1,1 1,1-1,1 1,1-1,1-1,1 0,1 0,4 6,-1-8,0-1,2 0,0-1,0 0,2-2,0 0,1-1,0 0,20 10,-21-17,-4-6</inkml:trace>
  <inkml:trace contextRef="#ctx0" brushRef="#br0" timeOffset="2078.63">1423 977,'10'-9,"1"1,1 0,0 1,0 0,0 1,0 0,1 1,0 0,8-1,-20 5,0 0,0 0,1 0,-1 1,0-1,1 0,-1 1,0-1,1 1,-1-1,1 1,-1 0,1 0,-1-1,1 1,-1 0,1 0,-1 1,1-1,-1 0,1 0,-1 1,1-1,-1 1,0-1,1 1,-1 0,0-1,1 1,-1 0,0 0,0 0,0 0,0 0,1 0,-2 0,1 0,0 1,0-1,0 0,0 1,-1-1,1 0,-1 1,1-1,-1 1,0-1,1 1,-1-1,0 1,0-1,0 1,0-1,0 1,0-1,-1 1,1-1,0 0,-1 1,1-1,-1 1,1-1,-1 0,0 1,-10 18,8-17,0 1,0-1,1 1,0 0,0 0,0 0,0 0,0 0,1 1,-1-1,1 0,1 1,-1-1,0 1,1-1,0 1,0-1,1 1,-1-1,1 1,0-1,0 1,0-1,1 0,-1 1,1-1,0 0,0 0,34 32,-32-34,-1 0,1 0,-1 1,0-1,0 1,0 0,0 0,-1 0,1 0,-1 0,1 0,-1 1,0-1,0 1,-1 0,1-1,-1 1,0 0,0 0,0 0,-1 0,1 0,-1 0,0 0,0 3,-3-2,-1 0,0 0,0-1,0 0,0 1,-1-1,1-1,-1 1,0-1,0 0,-1 0,1 0,-1-1,1 1,-1-1,0-1,1 1,-1-1,-6 0,6 0,1 0,-1-1,0 0,0 0,0-1,0 0,0 0,0 0,0-1,1 0,-1 0,1 0,-1-1,1 1,0-1,0-1,-4-2,-6-4</inkml:trace>
  <inkml:trace contextRef="#ctx0" brushRef="#br0" timeOffset="3264.922">859 102,'225'-17,"-204"13,-1 1,1 0,0 1,0 2,0 0,0 1,0 1,-1 1,10 3,55 10,-85-17,1 1,-1-1,1 1,-1-1,0 0,1 1,-1-1,1 0,-1 0,0 1,0-1,0 0,1 0,-1 1,0-1,0 0,0 0,0 1,0-1,0 0,0 0,-1 0,1 1,0-1,0 0,0 1,-1-1,1 0,0 0,-1 1,1-1,-1 0,1 1,-1-1,1 1,-1-1,1 1,-1-1,0 1,1-1,-1 1,0 0,1-1,-1 1,0 0,0-1,1 1,-1 0,0 0,0 0,1 0,-1 0,0 0,0 0,1 0,-1 0,0 0,-1-1,-85-57,64 47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458 200,'56'-23,"-2"-3,-2-2,0-3,1-3,-1-23,-50 56,-1 1,0 0,1 0,-1 0,0 1,1-1,-1 0,0 0,1 1,-1-1,0 1,0-1,1 1,-1-1,0 1,0 0,0 0,0 0,0-1,0 1,0 0,0 0,0 0,-1 0,1 1,0-1,-1 0,1 0,0 0,-1 1,0-1,1 0,-1 0,0 1,1-1,-1 0,0 1,0-1,0 0,0 1,0-1,-1 0,1 1,0-1,-1 0,1 0,-1 1,3 7,50 185,-44-175</inkml:trace>
  <inkml:trace contextRef="#ctx0" brushRef="#br0" timeOffset="-463.139">685 398,'-96'226,"94"-223,1 0,-1 0,1 0,0 0,0 0,0 0,0 0,1 0,-1 1,1-1,0 0,0 1,0-1,0 0,0 0,1 1,0-1,0 0,0 0,0 0,0 0,0 0,1 0,-1 0,1 0,0 0,0-1,0 1,0-1,1 1,-1-1,1 0,-1 0,1 0,0 0,0-1,-1 1,1-1,1 1,-1-1,3 1,0 0,1 0,-1 0,1-1,0 0,-1-1,1 1,0-1,-1 0,1-1,0 0,-1 0,1 0,-1-1,1 0,-1 0,0-1,0 1,0-1,0-1,0 1,0-1,-1 0,0 0,1-1,1-13</inkml:trace>
  <inkml:trace contextRef="#ctx0" brushRef="#br0" timeOffset="2170.458">1474 539,'-7'-6,"0"0,-1 1,1 1,-1-1,0 1,-1 0,1 1,-1 0,1 0,-1 1,0 0,0 1,0 0,0 0,0 1,0 0,0 0,0 1,0 0,0 1,1 0,-1 1,-4 1,2 0,1 0,-1 1,1 0,0 1,1 0,0 0,0 1,0 0,0 1,1 0,1 0,-1 1,1 0,1 0,0 0,0 1,0 1,3-5,-1 1,1-1,0 1,0 0,0 0,1 0,1 1,-1-1,1 0,0 1,1-1,0 0,0 1,0-1,1 1,0-1,1 0,-1 1,1-1,1 0,-1 0,1 0,1-1,-1 1,1-1,0 0,1 0,-1 0,1 0,0-1,1 0,0 1,-2-3,1 0,-1-1,1 1,0-1,0 0,0 0,0 0,0-1,0 0,1 0,-1 0,0-1,1 0,-1 0,0 0,1 0,-1-1,0 0,0 0,1-1,-1 1,0-1,0 0,-1 0,1-1,0 1,-1-1,1 0,-1-1,2-1,113-121,-104 103,-1-1,-2 0,0-1,-2-1,0 1,-2-1,-1-1,-1 0,-2 0,0-4,0 7,-2 0,-1 0,-1 0,0 0,-2 0,-1 0,-1 0,-1 1,-1 0,-1 0,-6-11,11 30,0 0,-1 0,1 0,-1 1,0-1,0 1,0 0,-1-1,1 2,-1-1,0 0,0 1,0-1,0 1,0 0,-1 1,1-1,0 1,-1 0,1 0,-1 0,1 0,-1 1,0 0,1 0,-1 0,0 0,1 1,-1 0,1 0,-1 0,1 0,0 1,-1 0,1 0,0 0,0 0,0 1,0 0,1-1,-1 1,1 1,0-1,0 0,-1 2,-2 4,1 1,0 1,0-1,1 1,1-1,0 1,0 0,1 1,0-1,1 0,1 0,0 1,0-1,1 0,0 1,1 2,56 177,-44-154,8 13,1 0,3-2,2 0,34 43,-50-72,-4-2</inkml:trace>
  <inkml:trace contextRef="#ctx0" brushRef="#br0" timeOffset="3554.894">2010 313,'-43'117,"4"-27,-4-2,-3-2,-30 37,33-77,33-44</inkml:trace>
  <inkml:trace contextRef="#ctx0" brushRef="#br0" timeOffset="4038.989">1700 341,'86'87,"-47"-52,-1 2,-2 1,26 38,-28-35,100 117,-121-142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7,'10'-5,"2"4,-4 6,-5 7,-6 7,-9 4,-2 4,-3 2,-3 0,1 1,-1-1,-1 0,2 0,0-5,3-2,4-5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0 137,'255'-17,"-115"5,-139 13,-1-1,0 0,0 1,1-1,-1 0,0 1,1-1,-1 0,0 0,1 1,-1-1,1 0,-1 0,0 0,1 1,-1-1,1 0,-1 0,1 0,-1 0,0 0,1 0,-1 0,1 0,-1 0,1 0,-1 0,0 0,1 0,-1 0,1-1,-1 1,1 0,-1 0,0 0,1-1,-1 1,0 0,1 0,-1-1,0 1,1 0,-1-1,0 1,1 0,-1-1,0 1,0 0,0-1,1 1,-1-1,0 1,0-1,0 1,0 0,0-1,0 1,0-1,0 1,0-1,0 1,0-1,0 1,0 0,0-1,0 1,0-1,0 1,-1 0,1-1,-29-17,20 13,-86-61,89 58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27,'39'0,"17"0,3 0,-2-4,-7-3,-7 1,-6 2,-5 0,-2 2,-7 6,-12 2,-8-1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427 104,'0'-5,"-1"0,0 0,0 1,-1-1,1 0,-1 0,0 1,-1-1,1 1,-1-1,0 1,0 0,0 0,0 1,-1-1,0 1,1-1,-1 1,-1 0,1 0,0 1,-1-1,1 1,-1 0,0 1,1-1,-1 1,0-1,0 2,0-1,0 0,0 1,0 0,0 0,0 1,0-1,0 1,0 0,0 0,0 1,0-1,0 1,1 0,-1 1,1-1,0 1,-2 1,-1 6,0 1,2 0,-1 0,1 0,1 0,0 1,1-1,0 1,0 0,1 0,1 0,0 1,1-1,0 0,1 0,1 0,1 8,-2 15,3-1,1-1,2 0,1 0,2 0,1-1,8 14,15 49,36 138,-67-216,0 1,-2 0,0 1,-1-1,0 0,-2 0,0 0,-1 0,-1 0,0-1,-1 0,-1 1,-1-2,-1 1,0-1,-1 0,-1-1,0 0,-1 0,0-1,-1-1,-1 0,0 0,-7 3,16-12,-1-1,1 0,-1 0,0 0,0-1,0 0,0 0,0 0,0 0,-1-1,1 0,-1 0,1 0,-1-1,1 0,-1 0,1 0,-1-1,1 0,0 0,-1 0,1 0,0-1,0 0,0 0,0-1,0 1,0-1,0 0,1 0,-1-1,0-1,0-1,0 0,1 0,-1 0,1 0,1-1,-1 1,1-1,0 0,1 0,0 0,0-1,0 1,1 0,-1-5,1-11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0,'34'10,"30"3,13-1,0-2,-10-3,-11-3,-10-2,-13-1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4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57,'0'14,"0"10,0 5,5 3,1 1,5-6,1-2,2-6,4-5,4-6,3-4,-3-7,-5-9,-6-1</inkml:trace>
  <inkml:trace contextRef="#ctx0" brushRef="#br0" timeOffset="247.539">254 0,'-9'39,"-9"26,-1 8,3-5,4-8,4-10,4-8,-3-12,0-6,2-3,5-4,4-5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312 556,'-34'12,"1"1,0 2,0 1,2 1,0 2,1 1,-25 22,52-40,1 1,-1-1,1 1,-1 0,1 0,0 0,0 0,0 0,0 0,1 0,-1 1,1-1,0 1,0-1,0 1,1-1,-1 1,1-1,0 1,0 0,0-1,0 1,0 0,1-1,0 1,0-1,0 1,0-1,0 0,1 1,0-1,-1 0,1 0,0 0,1 0,-1 0,0 0,1-1,0 1,-1-1,1 0,0 0,0 0,2 1,2 2,0 0,1-1,-1 1,1-2,0 1,0-1,0 0,0-1,1 0,-1 0,1-1,-1 0,1-1,-1 0,1 0,0-1,-1 0,1 0,-1-1,0 0,1 0,-1-1,0 0,0-1,-1 0,4-2,12-6,0-1,-1 0,-1-2,0-1,-1-1,-1 0,-1-1,0-1,-2-1,0-1,-1 0,-1-1,-1 0,-1-1,6-17,-5 11,-1-2,-2 1,-1-1,-1 0,-2-1,-1 0,-1-6,-3 23,0 0,-1 0,-1-1,-1 1,0 0,-1 0,-1 1,0-1,-1 1,0 0,-1 0,-1 0,0 1,-1 0,-1 0,-3-3,11 12,-2 1,1-1,0 1,-1 0,1 0,-1 0,0 0,0 0,0 1,-1-1,1 1,0 0,-1 0,0 0,1 0,-1 1,0 0,0-1,0 1,0 1,0-1,0 1,0-1,0 1,0 0,0 0,0 1,0-1,0 1,0 0,0 0,0 1,0-1,1 1,-1-1,0 1,1 0,-1 1,1-1,0 1,-3 2,-2 8,1 1,0 1,0-1,2 1,0 0,0 0,2 1,0-1,-1 13,2 8,1 1,2-1,2 1,1 0,2-1,1 0,2-1,1 0,2 0,2-1,6 11,89 177,-99-202</inkml:trace>
  <inkml:trace contextRef="#ctx0" brushRef="#br0" timeOffset="783.041">763 868,'42'-22,"-2"-1,-1-2,-1-1,-1-2,23-25,-42 39,-1-1,-1 0,0-2,-1 1,-1-2,-1 0,0-1,-2 0,0-1,6-15,-3-5,-2-1,-2 0,-2 0,2-25,-10 58,0 0,0 0,0 0,-1 0,-1 0,1 0,-1 0,-1 0,1 1,-1 0,-1-1,-1-2,4 8,0-1,-1 1,1 0,-1 0,1 0,-1 0,0 0,0 0,0 0,0 0,0 1,0-1,-1 1,1 0,0 0,-1-1,1 2,-1-1,1 0,-1 0,1 1,-1-1,0 1,1 0,-1 0,1 0,-1 0,0 0,1 1,-1-1,0 1,1 0,-1-1,1 1,0 0,-1 1,1-1,-1 0,-8 8,0 0,0 1,1 0,1 0,-1 1,2 1,-1-1,2 1,0 1,0-1,-2 8,5-13,-8 16,1 1,0 0,2 1,1 0,1 0,1 1,1 0,-1 25,5-38,1 1,0-1,1 0,1 0,0 0,1 0,0 0,1-1,0 1,1-1,0 0,1 0,1 0,0-1,0 0,1-1,0 1,8 5,73 55,-69-63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8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424 652,'18'1,"0"0,0-2,1 0,-1-1,0 0,0-2,-1 0,1-1,-1-1,0 0,0-1,-1-1,0-1,0 0,-1-1,0-1,-1 0,0-1,-1-1,0 0,0-2,61-98,-74 113,0-1,1 0,-1 0,1 0,-1 0,1 0,-1 0,1 0,0 0,-1 1,1-1,0 0,-1 1,1-1,0 0,0 1,0-1,0 1,0-1,0 1,0-1,0 1,0 0,0 0,0-1,0 1,0 0,0 0,0 0,0 0,0 0,0 0,0 1,0-1,0 0,0 0,0 1,0-1,0 0,0 1,0-1,0 1,-1 0,1-1,0 1,0 0,0-1,-1 1,1 0,0 0,-1-1,1 1,-1 0,1 1,22 54,-3 23,-4 1,-3 0,-4 1,-3 0,-5 75,-3-131,-1-1,-1-1,-1 1,-1 0,-1-1,-1-1,-1 1,-2-1,0 1,9-20,1 0,-1 0,0 0,0 0,0 0,0 0,0-1,-1 1,1-1,-1 1,0-1,1 0,-1 0,0 0,0-1,-1 1,1-1,0 0,0 1,-1-2,1 1,0 0,-1 0,1-1,-1 0,1 0,-1 0,1 0,-1-1,1 1,-1-1,1 0,0 0,-1 0,1 0,0 0,0-1,0 0,0 1,0-1,0 0,0-1,1 1,-1 0,1-1,0 1,-1-1,0-2,-6-14,1 0,1 0,1-1,0 1,2-1,0 0,1-1,1 1,1-1,1 1,1 0,0-1,2 1,0 0,2 0,1-4,0-2</inkml:trace>
  <inkml:trace contextRef="#ctx0" brushRef="#br0" timeOffset="496.075">593 313,'18'-8,"18"-6,1-2,-2-1,0-2,-2-1,0-2,18-16,47-107,-98 144,1 0,-1 1,0-1,0 0,1 1,-1-1,0 1,1-1,-1 0,0 1,1-1,-1 1,1-1,-1 1,1-1,-1 1,1 0,-1-1,1 1,-1-1,1 1,0 0,-1 0,1-1,0 1,-1 0,1 0,0 0,-1 0,1 0,0 0,-1 0,1 0,0 0,-1 0,1 0,0 0,-1 0,1 1,0-1,-1 0,1 0,-1 1,1-1,0 0,-1 1,1-1,-1 1,1-1,-1 1,1-1,-1 1,0-1,1 1,-1-1,0 1,1 0,-1-1,0 1,1-1,-1 1,0 0,13 43,-7-1,-4-24,0 1,1-1,1 0,1 0,1 0,1-1,0 0,1 0,1 0,2-4</inkml:trace>
  <inkml:trace contextRef="#ctx0" brushRef="#br0" timeOffset="1627.979">734 990,'5'-5,"6"-1,2-5,2 0,0-4,2 2,2 2,-1-1,0 1,3 2,2-1,2 0,1 2,-3-2,-1 0,-4 7,-1 4,-3 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48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328 452,'-108'39,"84"-25,0 0,1 2,1 0,0 1,2 2,0 0,-16 19,34-37,0 0,1 0,-1 0,0 1,0-1,1 1,-1-1,0 1,1-1,0 1,-1 0,1 0,0 0,0 0,0 0,0 0,0 0,1 0,-1 0,1 0,-1 0,1 1,0-1,0 0,-1 0,2 0,-1 1,0-1,0 0,1 0,-1 0,1 0,0 0,0 1,-1-1,1 0,0-1,1 1,-1 0,0 0,1 0,-1-1,1 1,-1-1,2 2,10-1,0-1,1 0,-1-1,0-1,1 0,-1 0,0-1,0-1,0 0,0-1,-1-1,1 0,-1 0,0-1,7-5,10-8,-1-2,0 0,-2-2,-1-1,0 0,-2-2,-1-1,-1-1,-2-1,2-4,-11 21,-1 0,0-1,-1-1,0 1,-1-1,-1 0,0-1,0 1,-2-1,0 0,-1-1,0 1,-1-1,-1 1,0-1,-1 1,-1-1,-1 0,-1-7,1 17,0 0,-1-1,0 1,0 0,0 0,-1 1,0-1,0 1,0-1,0 1,-1 1,0-1,0 1,-1-1,1 1,-1 1,0-1,0 1,0 0,0 1,0-1,-1 1,1 0,-1 1,0 0,1 0,-1 0,-4 1,-1-1,-1 1,1 1,-1 0,0 1,1 0,0 1,-1 1,1 0,1 0,-1 1,1 0,-1 1,2 1,-11 7,13-7,0 0,0 0,1 1,0 0,1 0,0 1,0-1,1 1,0 1,0-1,1 1,0 0,1 0,0 0,1 0,0 0,1 1,0-1,0 1,1-1,0 1,1-1,0 1,1-1,0 0,1 0,0 1,0-2,1 1,1 0,-1-1,2 0,-1 0,1 0,0-1,1 0,3 3,12 9,1-1,0-1,1-1,1-1,1-1,16 6,-35-17,13 7,0 0,1-1,1-1,-1-1,1-1,0-1,1-1,0-1,0 0,19-1,-41-3,0 1,0-1,-1 0,1 1,0-1,0 0,0 0,0 1,-1-1,1 0,0 0,0 0,0 0,0 0,0 0,0-1,0 1,-1 0,1 0,0-1,0 1,0 0,-1-1,1 1,0-1,0 1,-1-1,1 1,0-1,-1 1,1-1,0 0,-1 1,1-1,-1 0,1 0,-1 1,0-1,1 0,-1 0,0 0,1 0,-1 1,0-1,0 0,0 0,0 0,0 0,0 0,0 0,0 0,0 1,0-1,-1 0,1 0,0 0,-1 0,1 1,0-1,-1 0,1 0,-1 1,1-1,-1 0,1 0,-1 1,0-1,1 1,-1-1,-14-9</inkml:trace>
  <inkml:trace contextRef="#ctx0" brushRef="#br0" timeOffset="1234.691">949 338,'1'255,"-1"-253,0 0,-1-1,1 1,0 0,1 0,-1-1,0 1,1 0,-1-1,0 1,1 0,0-1,-1 1,1 0,0-1,0 1,0-1,0 0,0 1,0-1,1 0,-1 0,0 1,1-1,-1 0,1 0,-1-1,1 1,-1 0,1 0,-1-1,1 1,0-1,-1 1,1-1,0 0,0 0,-1 0,1 0,0 0,0 0,-1 0,1 0,0-1,0 1,-1-1,1 1,-1-1,1 0,0 1,-1-1,1 0,0-1,20-14,0-1,-1-1,-1-1,-1-1,-1 0,-1-2,0 0,-2 0,12-23,56-73,-83 116,0 1,1 0,-1 0,0 0,1 0,-1 0,1 0,-1 0,1 0,-1 0,1 1,0-1,-1 0,1 0,0 0,0 1,-1-1,1 0,0 1,0-1,0 1,0-1,0 1,0-1,0 1,0 0,0-1,0 1,0 0,0 0,1 0,-1 0,0 0,0 0,0 0,0 0,0 0,0 1,0-1,0 0,0 1,0-1,0 1,0-1,0 1,0-1,0 1,0 0,-1-1,1 1,0 0,0 0,-1 0,1 0,0-1,-1 1,1 0,-1 0,6 131,-8-86,1 417,1-448,0 0,0 0,-2 0,0 0,-1 0,0 0,-1-1,-1 1,0-1,-1 0,0-1,-1 1,-1-1,0-1,-1 1,0-1,-1-1,-10 9,13-16,0 0,-1-1,1 0,-1-1,0 0,1 0,-1 0,0-1,-1 0,1-1,0 0,0 0,0-1,0 0,0 0,0-1,0 0,1 0,-8-4,12 5,0-1,1 1,-1-1,1 0,0 0,-1 0,1 0,0 0,0 0,0-1,0 1,1-1,-1 1,1-1,-1 0,1 1,0-1,0 0,0 0,1 0,-1 0,1 0,-1 0,1 0,0 0,0 0,1 0,-1 0,0 0,1 0,31-88,1 43,1 2,3 1,1 2,2 1,2 2,2 2,1 3,2 1,1 2,23-10,38-20,-82 49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1:44.2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908 2927,'-1'-1,"-1"-1,1 1,0-1,0 0,0 1,0-1,0 0,1 0,-1 0,0 1,1-1,-1 0,1 0,0 0,0 0,0 0,0 0,0 0,0 0,0 0,1 0,-1 0,1 1,-1-1,1 0,0 0,-1 0,1 1,0-1,0 0,2-1,-2-3,25-83,3 1,4 1,38-69,214-344,194-239,-351 560,97-98,-25 28,-181 216,-19 32,0 1,0-1,0 1,0-1,0 1,0-1,0 1,0-1,0 1,0-1,0 1,0-1,-1 1,1 0,0-1,0 1,-1-1,1 1,0 0,0-1,-1 1,1 0,-1-1,1 1,0 0,-1-1,1 1,-1 0,1 0,0-1,-1 1,1 0,-1 0,1 0,-1 0,1 0,-1 0,1 0,-1 0,1 0,-1 0,1 0,-1 0,1 0,-1 0,1 0,0 0,-1 0,1 0,-1 1,1-1,-1 0,1 0,0 1,-1-1,1 0,-1 1,1-1,0 0,-1 1,1-1,0 1,0-1,-1 0,1 1,0-1,-155 84,95-51,-32 17,-2-3,-76 25,169-73,0 1,1 0,-1-1,0 1,0 0,1 0,-1 0,0 0,0 0,1 0,-1 0,0 0,0 0,0 0,1 0,-1 0,0 0,0 1,1-1,-1 0,0 1,1-1,-1 0,0 1,1-1,-1 1,0-1,1 1,-1-1,1 1,-1 0,1-1,-1 1,1-1,0 1,-1 0,1 0,0-1,-1 1,1 0,0 0,0-1,0 1,0 0,0 0,0-1,0 1,0 0,0 0,0 0,0-1,0 1,0 0,1 0,-1-1,0 1,1 0,-1-1,0 1,1 0,-1-1,1 1,-1-1,1 1,-1 0,1-1,0 1,130 10,-94-12,544-1,-374-25,-205 27,0 0,0 0,0 0,-1 0,1-1,0 1,0-1,-1 1,1-1,0 0,-1 1,1-1,-1 0,1 0,-1 0,1-1,-1 1,1 0,-1 0,0-1,0 1,0-1,0 1,0-1,0 1,0-1,0 0,-1 1,1-1,-1 0,1 1,-1-1,0 0,0 0,1 0,-1 0,0 1,-1-1,1 0,0 0,0 0,-1 1,1-1,-1 0,0 1,1-1,-1 0,0 1,0-1,0 1,0-1,-16-19,0 1,-1 0,-1 1,-1 2,0 0,-2 1,0 1,0 0,-9-2,12 5,-406-228,412 236,18 7</inkml:trace>
  <inkml:trace contextRef="#ctx0" brushRef="#br0" timeOffset="377.3">3307 19,'-33'-4,"0"-2,0 2,-1 1,1 2,-1 1,1 2,0 0,-29 8,53-7,0 1,0 0,1 0,0 1,-1 0,2 0,-1 1,0 0,1 0,1 1,-1 0,1 0,0 1,0 0,1 0,0 0,1 0,0 1,0 0,0 0,1 0,1 0,0 0,-1 5,0 2,1 0,0 0,1-1,1 1,0 0,1 0,1 0,0 0,1-1,1 1,0-1,1 0,1 0,4 7,-1-5,1-1,1 0,0 0,1-1,1-1,0 0,1 0,0-2,1 1,1-2,0 0,0-1,1-1,1 0,-1-2,1 1,0-2,1-1,0 0,-1-1,14 0,-4-1,1-1,-1-2,1-1,-1-1,1-1,-1-2,0 0,0-2,-1-1,0-2,-1 0,1-2,-2-1,0-1,-1-1,0-1,-1-1,-1-1,-1-1,12-13,-23 22,0-1,-1 0,0 0,-1-1,0 0,-1 0,0-1,-1 0,0 0,-1 0,-1-1,0 0,-1 0,0 0,-1 0,-1 0,0 0,-1-1,-1 1,-1-8,0 16,-1 0,0 0,0 0,-1 0,1 1,-1 0,0 0,-1 0,0 0,1 1,-1-1,-1 1,1 0,0 1,-1-1,0 1,0 1,0-1,-5-1,-23-8</inkml:trace>
  <inkml:trace contextRef="#ctx0" brushRef="#br0" timeOffset="735.133">2235 218,'12'7,"-1"-1,2 0,-1 0,1-2,0 1,0-2,0 1,0-2,13 1,-1 2,120 13,2-7,-1-6,1-7,78-12,385-18,-580 30,69-5,1 4,0 4,-1 4,64 13,-73 6,-67-18</inkml:trace>
  <inkml:trace contextRef="#ctx0" brushRef="#br0" timeOffset="11448.189">6 5467,'-1'-2,"0"-1,0 1,0 0,1-1,-1 1,1 0,0-1,0 1,0-1,0 1,0-1,0 1,1 0,-1-1,1 1,-1-1,1 1,0 0,0 0,0 0,1-2,1-5,12-24,0 0,3 1,0 0,2 2,1 0,4-1,5-9,273-353,307-336,-427 520,53-36,-225 236,-8 6,1 1,-1-1,0 1,0-1,0 0,0 0,-1-1,1 1,-1-1,0 1,0-1,0 0,0 1,-1-1,1 0,-1-2,-2 5,0-1,0 1,-1 0,1-1,0 1,-1 0,1 0,-1 0,1 0,-1 0,0 1,1-1,-1 0,0 1,1-1,-1 1,0 0,0-1,0 1,1 0,-1 0,0 0,0 0,0 0,1 1,-2-1,-1 0,-204 6,156 2,51-8,0 0,0 1,0-1,1 1,-1-1,0 1,0-1,0 1,1 0,-1-1,0 1,1 0,-1 0,1-1,-1 1,1 0,-1 0,1 0,0 0,-1 0,1 0,0-1,0 1,0 0,-1 0,1 0,0 0,0 0,0 0,1 0,-1 0,0 0,0 0,0 0,1 0,-1 0,0 0,1-1,-1 1,1 0,-1 0,1 0,-1-1,1 1,0 0,-1-1,1 1,0 0,0-1,-1 1,1-1,0 1,150 121,-142-115,35 26,0-1,2-3,45 22,-90-50,1 0,-1 0,0 0,1 0,-1 0,1-1,-1 1,1 0,-1-1,1 1,-1-1,1 0,-1 1,1-1,0 0,-1 0,1 0,0 0,-1 0,1 0,-1-1,1 1,0 0,-1-1,1 0,-1 1,1-1,-1 0,0 0,1 1,-1-1,0 0,1 0,-1-1,0 1,0 0,0 0,0 0,0-1,0 1,0-1,-1 1,1-1,0 1,-1-1,1 1,-1-1,1 1,-1-1,0 0,0 1,0-1,0 1,0-3,-7-34,-1-1,-3 1,0 1,-3 0,-1 0,-2 2,-1 0,-13-17,-27-21,43 55</inkml:trace>
  <inkml:trace contextRef="#ctx0" brushRef="#br0" timeOffset="11868.905">2206 2927,'-9'-1,"0"1,0 0,0 1,0 0,0 0,0 1,0 0,1 1,-1 0,1 0,-1 0,1 1,0 1,1-1,-1 1,1 1,0-1,0 1,0 1,1-1,0 1,1 0,-1 0,1 1,0-1,1 1,0 0,0 1,1-1,0 1,1-1,-2 7,3-6,-1 1,1-1,1 0,0 1,0-1,1 1,0-1,1 1,0-1,0 0,1 0,0 0,1 0,0-1,0 1,1-1,0 0,1 0,-1-1,1 0,1 0,-1 0,1 0,1-1,-1 0,1-1,0 0,0 0,0-1,1 0,0 0,0-1,1 1,17-3,0 0,-1-2,1 0,0-2,-1-1,0-1,0-2,0 0,0-1,-2-2,1-1,-1-1,0 0,-2-2,1-1,2-3,-13 10,41-26,-2-2,-1-2,21-23,-27 4,-43 56,0-1,0 1,-1 0,1-1,-1 1,1-1,-1 1,1-1,-1 1,0-1,0 1,0-1,0 0,0 1,0-1,0 1,-1-1,1 1,0-1,-1 1,1-1,-1 1,0-1,1 1,-1 0,0-1,0 1,0 0,0 0,0 0,0-1,0 1,-1 0,1 1,0-1,0 0,-1 0,1 0,-1 1,1-1,0 1,-1-1,0 1,-105-9,81 10</inkml:trace>
  <inkml:trace contextRef="#ctx0" brushRef="#br0" timeOffset="12221.251">1614 3068,'751'-18,"-150"-22,-315 12,-225 16,-37 6</inkml:trace>
  <inkml:trace contextRef="#ctx0" brushRef="#br0" timeOffset="13088.636">2771 2927,'-87'-23,"55"14,-15-5,-1 2,0 1,-1 3,0 3,-16 0,-36 18,83-7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2:2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1 854,'19'4,"1"0,-1-2,1 0,0-1,0-1,0-1,-1-1,1-1,0 0,-1-2,0 0,0-1,0-1,-1 0,2-3,33-25,-1-3,-2-2,-2-2,2-6,-47 46,324-339,-125 99,-202 241,0-1,1 1,-1-1,1 1,-1-1,1 1,0 0,-1-1,1 1,0 0,0 0,0-1,0 1,0 0,0 0,1 0,-1 0,0 0,0 0,1 1,-1-1,0 0,1 1,-1-1,1 1,-1-1,1 1,-1 0,1 0,-1-1,1 1,0 0,-1 0,1 1,-1-1,1 0,-1 0,1 1,-1-1,1 1,-1-1,0 1,1 0,-1 0,0-1,1 1,-1 0,0 1,7 144,-10-99,1 11,4-13,-2 0,-3 0,-1 1,-2-1,-2-1,-2 1,-2-1,-2-1,-1 0,-3-1,-21 39,27-63,0 0,-1 0,-1-2,-1 1,0-2,-1 0,-1 0,0-2,-1 0,0-1,-1 0,-1-2,1 0,-2-1,1-1,-1-1,0 0,-1-2,0 0,-9 0,21-5,0 0,0 0,-1-1,1 0,0 0,0-1,1 0,-1-1,0 0,1 0,-1-1,1 0,0 0,1-1,-1 0,1-1,0 1,0-2,0 1,1 0,0-1,0-1,1 1,0-1,0 1,1-1,0-1,0 1,1 0,0-1,1 0,0 0,0 0,1 0,0 0,0 0,1 0,0 0,1 0,0 0,0 0,1 0,2-5,50-81,-36 69</inkml:trace>
  <inkml:trace contextRef="#ctx0" brushRef="#br0" timeOffset="349.349">1468 544,'-16'46,"4"-12,0 0,2 1,2 0,1 0,1 0,2 9,4-39,-1 0,1-1,0 1,0 0,1 0,0 0,0 0,0 0,0 0,1-1,0 1,-1-1,2 1,-1-1,1 0,-1 1,1-1,0-1,1 1,-1 0,1-1,-1 0,1 1,0-2,0 1,0 0,1-1,-1 0,1 0,-1 0,1 0,0-1,-1 0,1 0,3 0,2 1,1 0,0-1,0-1,0 0,-1 0,1-1,0 0,0-1,-1-1,1 1,-1-2,0 1,1-1,-2-1,1 0,0 0,-1-1,0 0,-1-1,1 0,-1 0,-1-1,1 0,-1 0,-1-1,6-8,-6 11,-1-1,0 1,0-1,0-1,-1 1,0-1,0 0,-1 1,0-1,0-1,-1 1,0 0,-1-1,0 1,0-1,0 1,-1-1,-1 1,0-1,0 0,0 1,-1 0,0-1,-1 1,0 0,0 0,-1 0,0 1,0-1,0 1,-1 0,-1 0,1 1,-6-6,-40-14,27 19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2:2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0,'28'307,"-27"-288,1 1,1-1,1 0,1 0,0-1,1 1,1-1,1 0,1-1,0 0,1 0,1-1,0 0,1-1,2 1,-10-13,-1 0,1 0,0-1,1 0,-1 1,0-1,1-1,-1 1,1-1,-1 0,1 0,0 0,-1 0,1-1,0 0,0 0,-1 0,1 0,0-1,0 0,-1 0,1 0,-1-1,1 0,-1 1,1-2,-1 1,0 0,0-1,0 0,0 0,-1 0,1 0,-1 0,0-1,0 0,1 0,164-210,-168 214,1-1,-1 0,0 0,1 1,-1-1,1 0,-1 1,1-1,-1 0,1 1,-1-1,1 1,0-1,-1 1,1-1,0 1,-1 0,1-1,0 1,-1 0,1-1,0 1,0 0,0 0,-1 0,1 0,0 0,0 0,0 0,-1 0,1 0,0 0,0 0,-1 0,1 0,0 1,0-1,-1 0,1 1,0-1,0 0,-1 1,1-1,-1 1,1-1,0 1,-1 0,17 37,-7 3,29 60,-36-95,1 1,0-2,0 1,0 0,1-1,-1 0,1 0,0 0,1 0,-1-1,1 0,0 0,0-1,1 1,-1-1,0-1,1 1,0-1,0 0,0-1,0 1,-1-2,2 1,-1-1,0 0,0 0,0-1,0 1,0-2,0 1,-1-1,1 0,4-2,5-10,1 0,-2 0,0-2,-1 0,0-1,-2 0,0-1,-1 0,0-1,-2 0,0 0,4-17,-10 29,16-31,-2-2,-2 0,-2 0,-1-2,-2 0,1-16,-11 58,-1 11</inkml:trace>
  <inkml:trace contextRef="#ctx0" brushRef="#br0" timeOffset="335.875">1355 254,'38'0,"13"-5,3-1,-4 0,-5 1,-5 1,-5 2,-4 1,-2 0,-1 1,-1 0,0 1,-4 4,-12 2,-7-1</inkml:trace>
  <inkml:trace contextRef="#ctx0" brushRef="#br0" timeOffset="590.401">1382 508,'39'5,"26"1,8 0,-4-6,-9-3,-10 0,-9-1,-6-4,-9-1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1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420 283,'-4'-11,"0"1,-1 0,0 0,-1 1,0-1,-1 1,0 0,0 1,-1 0,0 0,0 1,-1 0,0 0,0 1,-1 0,0 0,0 1,0 1,0 0,-5-1,11 4,0 0,0 1,0-1,0 1,0 0,0 0,0 1,0-1,-1 1,1 0,1 0,-1 0,0 1,0-1,0 1,1 0,-1 0,1 0,-1 1,1-1,0 1,0-1,0 1,0 0,1 1,-1-1,0 2,-51 100,49-85,0 1,1-1,1 1,1 0,0 0,2 0,1 0,1 6,-1 20,2-14,2 0,1 0,1 0,2-1,1 0,13 26,18 111,-20 57,-19-217,0-1,0 0,-1 1,0-1,-1 1,0-1,0 1,-1-1,0 1,0-1,-1 1,0-1,0 0,-1 0,-1 0,1 0,-1 0,0-1,-1 0,0 0,0 0,0 0,-1-1,1-1,1 0,-1 0,0 0,0-1,-1 0,1 0,-1-1,0 0,0 0,0 0,-1 0,1-1,0 0,-1-1,0 1,1-1,-1-1,0 1,0-1,-3 0,9-1,-1 1,0-1,0 0,1 0,-1 0,0 0,1 0,-1 0,1 0,0 0,-1-1,1 1,0 0,0-1,-1 1,1-1,0 0,1 1,-1-1,0 0,0 1,1-1,-1 0,1 0,0 0,-1 0,1 1,0-1,0 0,0 0,0-1,3-19</inkml:trace>
  <inkml:trace contextRef="#ctx0" brushRef="#br0" timeOffset="347.352">590 1101,'-17'14,"2"2,-1 0,2 0,0 1,1 1,1 0,1 1,0 0,1 1,2 0,0 1,-4 16,11-34,1 1,0-1,0 1,0-1,0 1,1-1,-1 1,1-1,0 1,0-1,0 0,0 1,1-1,-1 0,1 0,0 0,0 0,0 0,0 0,1-1,-1 1,1-1,-1 0,1 0,0 1,0-2,0 1,0 0,0-1,0 1,1-1,-1 0,0 0,1 0,-1 0,1-1,-1 0,1 1,-1-1,1 0,-1-1,1 1,-1-1,1 1,-1-1,0 0,1-1,2 0,4-1,0-1,0 0,0-1,0 1,-1-2,0 0,0 0,-1 0,1-1,-2 0,1-1,-1 0,0 0,0 0,-1-1,0 0,-3 4,0-1,0 1,-1 0,0-1,0 1,0-1,-1 0,1 0,-1 0,-1 0,1 1,-1-1,0 0,0 0,-1 0,0 0,0 0,0 0,-1 1,0-1,0 0,0 1,-1 0,0-1,0 1,0 0,0 0,-1 1,-1-2,-51-30,35 25</inkml:trace>
  <inkml:trace contextRef="#ctx0" brushRef="#br0" timeOffset="959.713">759 0,'-33'86,"27"-62,1-3,0 1,1 0,2 0,0 0,1 1,2 18,-1-38,0-1,0 0,0 1,1-1,-1 0,1 1,-1-1,1 0,0 1,0-1,0 0,0 0,0 0,0 0,1 0,-1 0,1 0,-1 0,1-1,0 1,-1-1,1 1,0-1,0 0,0 1,1-1,-1 0,0 0,0-1,0 1,1 0,-1-1,0 1,1-1,83-12,-46 3,-20 9,-3 3</inkml:trace>
  <inkml:trace contextRef="#ctx0" brushRef="#br0" timeOffset="2598.662">1380 593,'-1'-2,"-1"0,1 0,-1 1,0-1,0 0,0 1,1-1,-2 1,1-1,0 1,0 0,0 0,-1 0,1 0,0 0,-1 1,1-1,0 1,-1 0,1-1,-1 1,1 0,-1 0,-1 1,-10 1,1 0,0 1,0 0,0 2,0-1,1 1,-1 1,1 0,1 1,-1 0,1 1,0 0,1 1,-6 7,-13 6,16-12,0 1,1 0,0 1,1 0,1 1,0 0,0 1,-6 13,13-21,0 0,0 0,0 0,1 1,0 0,0-1,1 1,0 0,0 0,1 0,-1-1,1 1,1 0,-1 0,1 0,1 0,-1 0,1-1,0 1,1-1,-1 1,3 2,-1-3,0 0,1 0,0-1,0 1,1-1,-1 0,1 0,0-1,0 0,1 0,-1 0,1-1,0 0,0 0,0-1,0 1,0-2,6 2,137 6,-100-15,-32-1</inkml:trace>
  <inkml:trace contextRef="#ctx0" brushRef="#br0" timeOffset="4645.352">1775 565,'2'2,"0"-1,-1 1,1-1,0 1,-1 0,1 0,-1 0,1 0,-1 0,0 0,0 0,0 0,0 0,0 0,-1 1,1-1,-1 0,1 1,-1-1,0 0,0 1,0-1,0 0,0 1,-1-1,1 0,-1 1,1-1,-1 0,0 0,0 1,0-1,-89 210,77-183,8-20,0 0,0 0,2 1,-1-1,1 1,0 0,1 0,0 0,1 0,0 0,0 0,2 4,-1-12,1 0,-1 0,1 0,0 0,0 0,0 0,0-1,0 1,1 0,-1 0,0-1,1 1,-1-1,1 1,0-1,0 0,-1 1,1-1,0 0,0 0,0 0,0-1,0 1,0 0,0-1,0 1,1-1,-1 0,0 0,0 0,0 0,0 0,0 0,1 0,-1-1,1 0,80-20,33-21,-91 33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27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252 476,'-7'-2,"-1"0,1 1,-1 0,1 1,-1-1,1 1,-1 1,1-1,0 1,-1 1,1-1,0 1,0 0,-1 1,2 0,-1 0,0 1,-2 1,0 1,0 1,1-1,0 1,1 1,-1 0,1 0,1 0,-1 1,2 0,-1 0,1 0,0 1,1-1,0 1,1 0,0 1,1-1,0 1,0 0,1-8,1-1,0 1,0 0,0-1,0 1,0 0,0-1,0 1,1 0,0-1,-1 1,1-1,0 1,0-1,1 1,-1-1,0 1,1-1,-1 0,1 0,0 0,0 0,0 0,0 0,0-1,0 1,0 0,0-1,1 0,-1 1,1-1,-1 0,1-1,-1 1,1 0,2 0,1 0,1-1,0 1,0-1,-1-1,1 1,0-1,-1 0,1-1,0 1,-1-1,1-1,-1 1,0-1,2-1,13-14,0 0,-1-1,-1-1,-1-1,-1-1,-1-1,-1 0,0-1,-2 0,-1-1,-1 0,-1-1,0-5,-2 17,-1-1,0 0,-1 0,-1 0,0-1,-1 0,-1 0,0 0,-1 0,-1 0,0-1,-2 1,0 0,0 0,-2-1,0 1,0 0,-2 1,0-1,-1 1,-7-15,10 26,0 0,-1 0,1 1,-1-1,0 1,0 0,0-1,0 2,0-1,-1 0,0 1,1 0,-1 0,0 1,0-1,0 1,0 0,0 0,0 0,0 1,0 0,0 0,-1 0,1 1,0 0,0 0,0 0,0 0,0 1,1 0,-1 0,0 0,1 1,-1-1,1 1,0 0,0 0,0 1,0-1,1 1,-1 0,1 0,-1 2,-4 8,1 0,1 0,0 0,1 1,1 0,0 0,1 0,1 0,0 1,1-1,0 0,2 1,0-1,0 1,1-1,1 0,1 0,0 0,1 0,1-1,0 1,1-2,0 1,1-1,1 0,0 0,10 9,122 123,-108-122,-17-16</inkml:trace>
  <inkml:trace contextRef="#ctx0" brushRef="#br0" timeOffset="615.839">732 335,'-10'30,"2"1,1 0,1 0,2 0,1 1,2 26,0-55,1 0,1 0,-1 0,0 0,1 0,-1 0,1 0,0 0,0 0,0 0,1 0,-1-1,1 1,-1-1,1 1,0-1,0 1,0-1,0 0,0 0,0 0,1 0,-1 0,1-1,-1 1,1-1,0 0,0 1,0-1,-1 0,1-1,0 1,0 0,0-1,0 0,0 0,0 0,0 0,0 0,0 0,0-1,0 0,2 0,8-6,0 0,-1-1,0 0,-1-1,0 0,0-1,-1 0,0-1,-1 0,0-1,-1 0,0 0,-1 0,0-1,-1-1,0 1,-1-1,-1 1,0-1,-1-3,18-35,5-21,-19 111,-10 456,1-451,-2-1,-1 0,-2 0,-2 0,-2-1,-2 0,-2 2,14-40,0 0,0 0,-1 0,1 0,-1 0,1-1,-1 1,0 0,0-1,0 0,-1 1,1-1,0 0,-1 0,1 0,-1-1,0 1,0-1,0 1,0-1,0 0,0 0,0 0,0 0,0-1,0 1,0-1,0 0,0 0,-1 0,1 0,0-1,0 1,0-1,0 0,0 0,0 0,0 0,0 0,0-1,0 1,1-1,-1 0,1 0,-1 0,1 0,-1 0,1-1,-1-1,-3-7,2 1,0-1,0 0,1 0,0 0,1 0,0 0,1-1,0 1,1 0,0-1,1 1,0-1,1 1,0 0,1 0,0 0,1 0,0 0,0 1,1-1,1 1,0 1,0-1,1 1,0 0,1 0,5-4,2-6,1 1,1 0,1 2,0 0,1 1,1 1,0 0,1 2,0 0,1 2,0 0,1 1,10-1,-9 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0,'34'0,"25"0,8 0,-4 0,-6 0,-14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29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0 226,'34'-5,"16"-1,3 0,-1 1,-6 1,-5 2,-5 1,-4 1,-2 0,-2 0,-5-5,-3-1,-3 0</inkml:trace>
  <inkml:trace contextRef="#ctx0" brushRef="#br0" timeOffset="297.944">226 0,'0'34,"0"25,0 7,0-2,0-8,0-8,-4-8,-3-5,1-5,2-7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56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339 314,'-3'-5,"-5"-9,0 1,-2 0,0 0,0 1,-1 0,0 1,-1 0,0 1,-14-8,17 12,-1 1,0 0,0 1,-1 0,1 1,-1 0,0 0,0 1,0 1,-2-1,9 2,0 0,0 0,0 0,1 1,-1-1,0 1,0 0,0 0,1 0,-1 1,1-1,-1 1,1 0,0 0,-1 0,1 0,0 1,0-1,1 1,-1 0,0 0,1 0,0 0,0 0,0 1,0-1,0 0,0 1,1 0,-1 1,-1 10,1-1,0 0,1 1,1-1,0 1,1-1,1 0,0 1,1-1,0 0,3 6,3 22,132 410,-63-141,-72-269,-1 1,-3 0,-1 0,-3 20,0 13,3-71,0-1,-1 1,0-1,0 1,0 0,0-1,-1 1,1-1,-1 1,0-1,-1 1,1-1,-1 1,0-1,0 0,0 0,-1 0,1 0,-1-1,0 1,0-1,0 1,-1-1,1 0,-1 0,0-1,0 1,0-1,0 0,0 0,0 0,0 0,-1-1,1 1,-1-1,0 0,-9-3,0 0,-1-1,1 0,1-1,-1-1,1 0,0-1,-10-5,5 0</inkml:trace>
  <inkml:trace contextRef="#ctx0" brushRef="#br0" timeOffset="2454.43">593 1301,'-9'12,"0"1,1-1,0 1,1 1,1-1,0 1,1 1,0-1,1 1,0 1,-10 31,13-43,-1-2,0 0,0 1,0-1,1 1,-1-1,1 1,0 0,0-1,0 1,0 0,0 0,0 0,1 0,0 0,-1 0,1 0,0 0,0 0,1 0,-1 0,1 0,-1 0,1-1,0 1,0 0,0 0,1-1,-1 1,1 0,-1-1,1 1,0-1,0 0,0 0,0 0,0 0,1 0,-1 0,1 0,-1-1,1 1,-1-1,1 0,2 1,6-1,0-1,-1 0,1-1,0 0,0 0,-1-2,1 1,-1-1,1-1,-1 1,9-6,1-2</inkml:trace>
  <inkml:trace contextRef="#ctx0" brushRef="#br0" timeOffset="3187.076">735 145,'-4'2,"0"1,0 0,1-1,-1 1,1 1,-1-1,1 0,0 1,0 0,1 0,-1 0,1 0,0 0,0 0,0 0,0 1,1-1,0 1,0-1,0 1,0 0,1-1,0 1,0 0,0-1,1 1,-2 0,0 0,0 0,1 0,0 0,0 0,1 0,-1-1,1 1,0 0,0 0,1-1,-1 1,1 0,0-1,0 0,1 1,-1-1,1 0,0 0,0 0,0-1,1 1,-1-1,1 0,0 0,0 0,0 0,0-1,1 1,-1-1,1 0,-1 0,1-1,0 0,-1 1,1-2,0 1,0 0,0-1,0 0,0 0,-1-1,1 1,0-1,0 0,0 0,3-2,2-4,1 0,-1-1,-1 0,1 0,-2-1,1-1,-1 1,0-1,-1-1,-1 0,1 1,-2-2,1 1,-1-1,-1 0,-1 0,1 0,-2 0,0-1,0 1,-1-1,0 1,-1-1,-1 0,0 1,-1-1,0 1,-1-1,2 9,-1 1,1-1,-1 1,0-1,0 1,0 0,0 0,-1 0,1 0,-1 0,0 0,0 0,0 1,0 0,0 0,0-1,-1 2,1-1,-1 0,1 1,-1 0,0-1,1 1,-1 1,0-1,0 1,0-1,0 1,0 0,0 1,1-1,-1 0,0 1,0 0,0 0,1 0,-1 1,0-1,1 1,0 0,-4 2,-103 80,91-65</inkml:trace>
  <inkml:trace contextRef="#ctx0" brushRef="#br0" timeOffset="5424.901">1412 709,'0'-2,"0"-1,-1 1,1-1,-1 1,0 0,0-1,0 1,0 0,0 0,-1 0,1-1,-1 1,1 1,-1-1,0 0,1 0,-1 1,0-1,0 1,-1-1,1 1,0 0,0 0,0 0,-1 0,1 0,-1 0,1 1,-1-1,-1 1,-77-3,65 9,1 0,0 1,0 0,0 2,1-1,0 2,1 0,0 0,-2 4,10-11,-7 7,0 1,0-1,1 2,1-1,0 2,0-1,1 1,1 1,0-1,1 1,1 1,0-1,1 1,0 0,-1 12,6-20,1-1,0 1,0-1,1 1,0-1,0 1,0-1,1 0,0 0,0 0,1-1,0 1,0-1,0 1,0-1,1-1,0 1,0-1,0 0,0 0,1 0,0 0,0-1,0 0,0-1,0 1,0-1,1 0,-1-1,1 1,-1-1,1-1,0 1,-1-1,1 0,2-1,14 2,0 0,0-2,-1-1,1 0,0-2,-1 0,0-2,0 0,0-2,-1 0,15-9,-14 1,-4-1</inkml:trace>
  <inkml:trace contextRef="#ctx0" brushRef="#br0" timeOffset="19224.725">2541 822,'-13'2,"1"1,-1 1,1-1,0 2,0 0,0 0,0 1,1 0,0 1,1 1,-1-1,1 2,1-1,0 1,0 1,0 0,2 0,-1 1,1-1,1 2,0-1,0 1,1 0,1 0,0 0,-1 5,4-14,-1 0,1 1,0-1,0 0,1 1,-1-1,1 1,-1-1,1 0,0 1,0-1,1 1,-1-1,1 1,0-1,-1 1,2-1,-1 0,0 0,1 0,-1 1,1-1,0-1,0 1,0 0,0 0,1-1,-1 1,1-1,-1 0,1 0,0 0,0 0,0 0,0-1,0 1,1-1,-1 0,0 0,0 0,1 0,-1 0,1-1,-1 0,3 0,7-2,0-1,-1 0,0-1,1-1,-1 0,-1 0,1-1,-1-1,0 0,-1 0,1-1,-2-1,1 1,-1-2,0 1,6-11,-1 7,18-24,-2-1,-2-1,-1-2,-2-1,-1 0,-1-7,-22 47,9-13,0-1,-2-1,0 1,-1-1,0 0,-2-1,0 0,-1 0,0 0,-2 0,0 0,-1 0,-1-1,-1 1,0-1,-4-17,4 32,-1 0,1 0,-1 0,1 1,-1-1,0 1,-1-1,1 1,0-1,-1 1,0 0,0 0,0 0,0 1,0-1,-1 1,1 0,-1 0,1 0,-1 0,0 0,0 1,0 0,0 0,0 0,0 0,0 1,0-1,0 1,0 0,0 0,-1 1,1-1,0 1,0 0,0 0,0 0,1 0,-1 1,0 0,0 0,1 0,-3 1,-9 11,0 0,1 1,0 1,1 0,1 0,0 1,2 1,0 0,1 1,-2 4,5-9,0 1,1 0,0 0,1 0,1 0,0 1,1-1,1 1,0-1,1 1,1 0,0-1,1 1,1-1,0 0,1 1,1-2,0 1,2 0,-1-1,1 0,1-1,1 0,0 0,0 0,1-1,1-1,4 4,-9-7,1-1,0 0,0 0,0 0,1-1,0 0,0-1,1 0,-1 0,1-1,0 0,1 0,-1-1,1 0,-1-1,1 0,0 0,-1-1,1-1,0 1,0-2,0 1,9-3,3-8,-4-1</inkml:trace>
  <inkml:trace contextRef="#ctx0" brushRef="#br0" timeOffset="19793.152">3049 709,'-8'19,"1"-1,0 1,2 0,0 1,2-1,0 1,1 0,0 0,2 0,1 0,0-1,2 2,-3-18,1 0,0 0,0 0,0 1,0-1,0 0,1 0,-1-1,1 1,0 0,0 0,0-1,0 1,1-1,-1 0,1 0,-1 0,1 0,0 0,-1 0,1-1,0 1,0-1,0 0,1 0,-1 0,0 0,0-1,1 1,-1-1,0 0,0 0,1 0,3-1,0 0,0 0,-1-1,1 0,-1 0,1 0,-1-1,0 0,0-1,0 1,0-1,0 0,-1 0,0-1,2-2,15-19,-1-2,-2 0,-1-1,-1-1,8-20,-13 27,28-85,-31 95,-7 21,-7 23,3-11,0 0,2 0,0 1,1-1,1 0,1 0,1 2,6 62,3 92,-9-152,0-1,-1 1,-1 0,-2 0,0 0,-1 0,-2 0,0 0,-2 0,-6 20,8-36,1 0,-1-1,0 1,-1-1,0 1,0-1,0-1,-1 1,0-1,0 1,-1-1,0-1,0 1,0-1,-1 0,1-1,-1 1,-1-1,1-1,0 1,-1-1,0-1,1 1,-1-1,0-1,0 1,-6-1,10-1,0 0,1 0,-1-1,0 0,1 1,-1-1,1-1,-1 1,1 0,0-1,-1 0,1 0,0 0,0 0,0 0,0 0,1-1,-1 1,1-1,-1 0,1 0,0 0,0 0,0 0,1-1,-1 1,1 0,0-1,0 1,0-1,0 0,0 1,1-4,-2-7,1 1,0-1,1 0,0 1,1-1,1 0,0 1,3-8,6-12,2 2,1 0,1 0,2 2,1 0,1 0,2 2,7-7,59-46,-71 66</inkml:trace>
  <inkml:trace contextRef="#ctx0" brushRef="#br0" timeOffset="110286.203">1948 794,'13'-24,"-9"20,-1 0,0-1,0 1,0-1,0 0,-1 0,1 0,-1 0,-1-1,1 1,-1 0,0-1,0 1,0-1,-1 1,0-1,0 1,0-1,-1 0,0 1,0-1,0 1,-1-2,0 5,1 0,-1 1,1-1,-1 1,0 0,0-1,0 1,0 0,0 0,0 0,0 0,0 1,0-1,0 1,0-1,0 1,0 0,-1-1,1 1,0 0,0 1,0-1,-1 0,1 1,0-1,0 1,0-1,0 1,0 0,0 0,-1 1,-62 38,62-38,-16 14,1 1,1 1,0 1,1 0,1 1,1 1,1 0,1 1,0 0,-4 15,13-32,0 0,0 0,0 0,1 1,0-1,0 1,0-1,1 1,0-1,0 1,0 0,1 0,0 0,0-1,0 1,1 0,-1 0,2-1,-1 1,0 0,1-1,0 0,1 1,-1-1,1 0,0 0,0 0,1 0,-1-1,1 1,0-1,0 0,0 0,1-1,3 3,1-3,0-1,0 0,0 0,0-1,0 0,1-1,-1 0,0 0,0-1,1 0,-1-1,0 0,0 0,0-1,-1 0,1-1,-1 0,1 0,5-5,4-2,-1 0,0-2,-1 0,-1-1,0 0,-1-2,0 1,4-9,-11 15,0 0,0 0,0-1,-1 0,-1 0,0-1,0 0,-1 0,0 0,-1 0,-1 0,1-1,-2 1,0-1,0 0,-1 1,0-1,-1 0,0 1,-1-1,-3-9,1 16,-1 0,1 0,-1 1,0 0,0 0,0 0,-1 0,1 1,-1 0,0 0,0 1,0-1,0 1,0 1,-1-1,1 1,0 0,-1 0,1 1,-1 0,1 0,-1 1,1 0,-1 0,1 0,0 1,0 0,-1 0,1 0,0 1,-14 7</inkml:trace>
  <inkml:trace contextRef="#ctx0" brushRef="#br0" timeOffset="110725.885">1526 850,'-1'1,"1"0,-1-1,1 1,-1 0,1 0,0 0,-1 0,1 0,0 0,0-1,0 1,0 0,0 0,0 0,0 0,0 0,0 0,0 0,1 0,-1 0,0-1,0 1,1 0,-1 0,1 0,-1 0,1-1,-1 1,1 0,-1-1,1 1,0 0,-1-1,1 1,0-1,0 1,-1-1,1 1,0-1,0 1,0-1,0 0,0 1,-1-1,2 0,41 18,-8-13,1-2,-1-2,1-1,-1-1,1-3,29-6,58-3,210-20,-315 33,-6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9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29,'-13'-28,"-4"41,-27 215,44-226,-13 197,13-186,1 0,0 0,1-1,0 1,1 0,1-1,0 1,1-1,0 0,1-1,0 1,1-1,0 0,2 1,-4-6,1-1,-1 0,1 0,0-1,1 0,-1 0,1 0,0-1,0 0,0 0,0-1,1 1,-1-2,0 1,1-1,0 0,-1-1,1 0,-1 0,1 0,0-1,-1 0,1-1,-1 0,0 0,0 0,1-1,-1 0,-1-1,1 1,0-1,-1-1,0 1,0-1,0 0,0-1,222-229,-228 234,1 0,-1 0,1 0,-1 0,1-1,-1 1,1 0,0 0,-1 0,1 0,0 0,0 1,0-1,0 0,0 0,0 0,0 1,0-1,0 0,0 1,0-1,0 1,0 0,1-1,-1 1,0 0,0 0,1-1,-1 1,0 0,0 0,0 0,1 1,-1-1,0 0,0 0,1 1,-1-1,0 1,0-1,0 1,0-1,0 1,0 0,0-1,0 1,0 0,0 0,0 0,0 0,0 0,-1 0,1 0,0 0,-1 0,1 0,-1 0,1 1,6 21,-6-15,1 1,0-1,1 0,0 0,0 0,0 0,1-1,1 1,-1-1,1 0,0 0,1 0,-1-1,1 0,0 0,1-1,0 1,0-1,0-1,3 2,5-2,-1-2,1 0,0-1,-1 0,1-1,0-1,0 0,-1-1,1 0,-1-2,0 0,0 0,0-1,0-1,-1 0,0-1,0 0,0-1,-1-1,-1 1,1-2,-1 0,-1 0,0-1,-1-1,4-5,-4 6,-1-1,0 0,-1 0,0-1,-1 1,0-2,-2 1,1-1,-1 1,-1-1,-1 0,0 0,0-1,-2 1,0 0,0 0,-1 0,-1-1,-1 1,0 0,0 1,-1-1,-1 1,-1-1,-4-8,10 22,0-1,0 1,0-1,0 1,0-1,0 1,0-1,0 1,-1-1,1 1,0-1,0 1,0 0,-1-1,1 1,0-1,0 1,-1-1,1 1,0 0,-1-1,1 1,0 0,-1 0,1-1,-1 1,1 0,-1 0,1-1,0 1,-1 0,1 0,-1 0,1 0,-1 0,1 0,-1-1,1 1,-1 0,1 1,-1-1,1 0,-1 0,1 0,-1 0,1 0,-1 0,1 1,0-1,-1 0,1 0,-1 1,1-1,-1 0,1 0,0 1,-1-1,1 0,0 1,0-1,-1 1,1-1,0 1,0-1,-1 0,1 1,0 0,-3 11</inkml:trace>
  <inkml:trace contextRef="#ctx0" brushRef="#br0" timeOffset="433.193">1612 255,'29'-5,"34"-1,10 0,-2-4,-4 0,-8 2,-9 2,-4 2,-5 1,-4 2,-5 1,-2 0,-1 1,-1-1,-1 1,0-1,-4 0</inkml:trace>
  <inkml:trace contextRef="#ctx0" brushRef="#br0" timeOffset="680.733">1782 481,'43'0,"39"-5,9-2,-1 1,-6-4,-12 1,-9 0,-11-1,-4-1,-5 3,-6 2,-9 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9:17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0 760,'241'-126,"8"-58,83-88,-320 261,19-17,1 2,1 0,2 3,0 0,10-2,-43 23,1 0,0 0,-1 1,1 0,0-1,-1 1,1 0,0 0,0 0,0 1,0-1,0 1,0 0,0-1,0 1,0 1,0-1,0 0,0 1,0-1,0 1,0 0,0 0,0 0,-1 1,1-1,0 1,-1-1,1 1,-1 0,0 0,1 0,-1 0,0 0,0 0,0 1,-1-1,1 1,0 0,-1-1,0 1,0 0,0 0,0 0,0 0,2 19,-1 0,-1 1,-2-1,0 1,-1-1,-1 0,-1 1,-1-2,-1 1,-1-1,-1 0,0 0,-10 14,3-6,-1-1,-1 0,-1-1,-2-1,0-1,-2-1,-1-1,-1-1,0-1,-2-1,-3 0,15-10,-1-2,0 0,0-1,-1 0,0-1,-1-1,1 0,-1-2,0 0,0-1,0 0,0-1,0-1,0-1,0 0,0-2,-16-3,9-1</inkml:trace>
  <inkml:trace contextRef="#ctx0" brushRef="#br0" timeOffset="330.383">1666 309,'-62'68,"-196"241,248-296,-1 1,2-1,0 2,1-1,0 1,2 0,-1 1,2 0,0 0,1 0,0 0,1 2,4-15,-1 0,0 0,1 0,-1 1,1-1,0 0,0 0,0 0,0 0,1-1,-1 1,1 0,0-1,0 1,0 0,0-1,0 0,0 0,1 0,-1 0,1 0,-1 0,1 0,0-1,0 1,-1-1,1 0,0 0,0 0,3 0,97 2,-75-12,0-2,-1-1,0-1,-1-1,0-1,-1-1,-1-2,-1 0,0-2,-2 0,0-2,-1 0,-1-1,-2-1,-6 11,-1-1,0-1,-2 1,0-1,0-1,-1 0,-1 0,0-2,-5 13,1 0,-1 0,0 0,-1 0,1 0,-1 0,0 0,0 0,-1 0,1 0,-1 0,0 1,0-1,-1 0,0 0,1 1,-2-1,1 1,0-1,-1 1,0 0,0 0,0 0,0 0,-1 1,0-1,1 1,-1 0,-2-1,-92-32,68 32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9:22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592 315,'-2'-5,"0"0,0 0,-1 0,1 0,-1 0,0 1,-1 0,1-1,-1 1,0 0,0 1,0-1,0 1,0-1,-1 1,0 1,0-1,0 1,0 0,0 0,0 0,0 0,-1 1,1 0,0 0,-1 1,1 0,-1 0,1 0,-1 0,1 1,-17 3,1 2,0 0,0 2,1 0,0 1,0 1,1 1,0 0,1 2,1 0,0 1,0 1,2 0,0 1,-10 14,16-21,-7 7,1 1,0 0,1 2,1-1,1 2,0-1,2 2,-8 19,15-33,1 1,-1 0,1-1,1 1,0 0,0 0,0 0,1 0,0 0,1 0,0 0,0 0,0 0,1 0,0 0,1-1,0 1,0-1,1 1,-1-1,2 0,-1-1,1 1,0-1,0 0,5 4,2 0,1-1,-1-1,2 0,-1-1,1 0,0-1,1 0,-1-2,1 1,0-2,1 0,-1-1,0 0,1-1,-1-1,4-1,8-2,0-1,-1-1,0-2,0 0,0-2,-1-1,0-1,-1-1,0-1,-1-1,-1-1,17-15,-25 19</inkml:trace>
  <inkml:trace contextRef="#ctx0" brushRef="#br0" timeOffset="470.623">1072 202,'-97'256,"15"26,79-276,1-1,0 1,0 0,0-1,1 1,0 0,0 0,0 0,1 0,0 0,0 0,1 0,-1 0,1 0,1 0,-1 0,1-1,0 1,0 0,1-1,-1 1,1-1,1 0,-1 0,1 0,-1-1,1 1,1-1,-1 0,1 0,-1 0,1-1,0 0,0 1,4 0,6 0,0-1,1 0,0-1,-1-1,1 0,0-1,-1-1,1-1,-1 0,1-1,-1 0,3-2,65-9,-16-7,-55 9</inkml:trace>
  <inkml:trace contextRef="#ctx0" brushRef="#br0" timeOffset="951.737">1411 147,'-1'-4,"-1"1,1-1,0 0,1 1,-1-1,0 0,1 1,0-1,0 0,0 0,0 1,1-1,-1 0,1 0,0 1,0-1,1 1,-1-1,1 1,-1 0,1-1,0 1,0 0,1 0,-1 0,0 0,1 1,0-1,0 1,0 0,0-1,0 1,0 0,0 1,1-1,-1 1,1-1,0 1,13-5,0 0,1 2,-1 0,1 1,0 0,0 2,0 0,0 1,0 0,4 2,-20-2,0 0,0 0,1 0,-1 0,0 1,0-1,0 1,0-1,0 1,0-1,0 1,0 0,0 0,-1 0,1 0,0 1,-1-1,1 0,0 1,-1-1,1 1,-1-1,0 1,0 0,0-1,1 1,-2 0,1 0,0 0,0 0,-1 0,1 0,-1 0,1 0,-1 0,0 0,0 0,0 0,0 0,0 1,0-1,-1 0,1 0,-1 0,1 0,-1 0,0 0,-51 88,-7-7,57-81,1 0,0 1,0-1,-1 0,2 1,-1-1,0 1,0 0,1-1,-1 1,1-1,0 1,0 0,0-1,0 1,0 0,1-1,-1 1,1-1,-1 1,1-1,0 1,0-1,0 1,1-1,-1 0,1 0,-1 1,1-1,-1 0,1 0,0-1,0 1,0 0,0-1,1 1,9 4,1-1,1 0,-1-1,1 0,-1-2,1 1,0-1,0-1,0-1,0 0,0 0,0-2,0 0,0 0,0-1,-1-1,1 0,12-7,-2 3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2.5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1 226,'0'-2,"0"0,-1-1,1 1,0-1,0 1,0 0,1-1,-1 1,1 0,-1-1,1 1,0 0,-1 0,1-1,0 1,1 0,-1 0,0 0,0 0,1 0,0 1,-1-1,1 0,0 1,0-1,-1 1,1 0,0-1,1 1,-1 0,0 0,0 0,0 1,1-1,1 0,25-13,0 2,0 1,2 2,-1 1,1 1,0 1,4 2,266-29,8 49,-98-30,113 11,-208 4,142-29,65 27,-108-27,-109 33,-88 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2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49,'-109'649,"66"-475,42-155,9-27,11-28,-8 10,0 1</inkml:trace>
  <inkml:trace contextRef="#ctx0" brushRef="#br0" timeOffset="262.012">170 21,'364'0,"-222"-20,-141 20,-1 0,1 0,-1 0,1 0,-1 0,1 0,-1 0,1 1,-1-1,1 0,-1 0,0 1,1-1,-1 0,1 1,-1-1,0 0,1 1,-1-1,0 1,1-1,-1 0,0 1,1-1,-1 1,0-1,0 1,0-1,0 1,1-1,-1 1,0-1,0 1,0-1,0 1,0-1,0 1,0 0,0-1,-1 1,1-1,0 1,0-1,0 1,0-1,-1 1,1-1,0 0,-1 1,1-1,0 1,-1-1,1 0,0 1,-1-1,1 0,-1 1,1-1,-1 0,1 1,0-1,-1 0,1 0,-1 0,1 0,-1 1,0-1,1 0,-1 0,-14 9</inkml:trace>
  <inkml:trace contextRef="#ctx0" brushRef="#br0" timeOffset="498.072">1 586,'43'4,"34"-2,8-2,-5-2,-7-4,-11-2,-11 1,-10 1,-7 2,-4 2,-2 1,-7 0</inkml:trace>
  <inkml:trace contextRef="#ctx0" brushRef="#br0" timeOffset="766.075">932 473,'39'-5,"26"-6,8-2,-5 2,-8 3,-10 2,-8 3,-7 1,-5 2,-11 0,-10 0</inkml:trace>
  <inkml:trace contextRef="#ctx0" brushRef="#br0" timeOffset="944.742">876 783,'52'-5,"23"-1,4 0,-8-4,-11 0,-10 2,-9 2,-7 2,-9 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0 142,'6'-3,"0"-1,0 1,1 1,-1-1,1 1,-1 0,1 1,0-1,-1 1,1 1,0-1,5 1,2-1,420-2,-384-14,-49 16,0 1,0-1,0 1,0-1,-1 1,1-1,0 0,0 1,-1-1,1 0,0 0,-1 1,1-1,-1 0,1 0,-1 0,0 0,1 0,-1 0,0 0,1 0,-1 0,0 0,0 1,0-1,0 0,0 0,0 0,0 0,0 0,-1 0,1 0,0 0,0 0,-1 0,1 0,-1 0,1 0,-1 0,1 1,-1-1,0 0,1 0,-1 1,0-1,1 0,-1 1,0-1,0 1,0-1,0 1,-9-8,-1 2,0-1,-1 2,1-1,-1 2,0 0,-1 0,-9-1,14 3,-6-2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2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35,'1'0,"-1"-1,1 1,0-1,-1 0,1 1,-1-1,1 0,-1 1,0-1,1 0,-1 0,0 0,1 1,-1-1,0 0,0 0,0 0,0 0,0 0,0 1,0-1,0 0,0 0,0 0,0 0,0 0,-1 1,1-1,0 0,-1 0,1 1,-1-1,1 0,0 0,-1 1,0-1,1 0,-1 1,1-1,-1 1,0-1,1 1,-1-1,0 1,0-1,1 1,-1 0,0-1,0 1,-1 0,-43 8,30 1,0 0,1 1,0 1,0 0,2 1,-1 0,1 1,1 1,-3 5,-26 26,20-22,0 0,1 1,2 0,0 2,-4 10,17-29,0 0,1 0,0 0,0 0,1 1,0-1,0 1,0 0,1 0,1 0,-1-1,1 1,0 0,1 0,0 0,0 0,1-1,0 1,0 0,1-1,0 0,0 1,1-1,4 2,1 0,0-1,0 0,0-1,1 0,1 0,-1-1,1 0,0-1,0 0,0-1,1-1,0 1,0-2,0 0,0 0,0-1,0 0,0-1,0-1,0 0,12-2,-1-2,-5-2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0 145,'22'1,"-1"-1,0 0,0-2,0-1,0 0,0-2,-1 0,1-1,-1-2,-1 0,0 0,0-2,0 0,11-10,50-38,-77 59,0 0,0 1,0-1,0 0,-1 1,1 0,0 0,-1 0,1 0,-1 0,0 0,1 1,-1-1,0 1,-1 0,1-1,0 1,-1 0,1 0,-1 0,0 0,0 0,0 0,-1 1,1-1,-1 0,0 0,1 1,-1-1,-1 0,1 1,2 24,0 1,-2-1,-2 1,0-1,-2 0,-1 1,-8 84,11-46,1-22,-1-1,-2-1,-3 1,-8 32,11-61,-30 72,33-85,0 0,0 0,0 0,0 0,-1 0,1-1,-1 1,0-1,1 1,-1-1,0 1,0-1,0 0,1 0,-2 0,1 0,0 0,0-1,0 1,0-1,0 1,0-1,-1 0,1 1,0-1,0 0,-1-1,1 1,0 0,0-1,0 1,-1-1,1 0,0 1,0-1,0 0,-1-1,-6-6,-1-1,2 0,-1 0,1-1,1 0,0 0,0-1,1 0,0 0,1 0,0-1,1 0,0 0,1 0,0 0,1 0,1-1,-1-4,-5-40,6 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0,-12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0 293,'11'-2,"-1"0,0 0,0-1,0-1,0 0,-1 0,1 0,-1-2,0 1,0-1,21-11,7-5,0-1,-2-2,-1-2,-1 0,-1-3,-1 0,-1-3,-30 32,0 0,0 0,1 0,-1 0,1 0,-1 1,1-1,-1 0,1 0,0 0,-1 1,1-1,0 0,-1 1,1-1,0 1,0-1,0 1,-1-1,1 1,0-1,0 1,0 0,0 0,0-1,0 1,0 0,0 0,0 0,0 0,0 0,0 0,0 0,0 0,-1 1,1-1,0 0,0 1,0-1,0 0,0 1,0-1,-1 1,1-1,0 1,0 0,-1-1,1 1,0 0,-1-1,1 1,-1 0,1 0,-1 0,1 0,-1-1,1 1,-1 1,8 108,-9-98,0 1,1-1,1 1,0-1,1 1,0-1,0 0,2 0,-1 0,2 0,38 51,-26-49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1:33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1,'-230'313,"201"-266,21-32,0-1,-1 0,0 0,-1-1,-1-1,0 0,-1 0,-7 4,12-11</inkml:trace>
  <inkml:trace contextRef="#ctx0" brushRef="#br0" timeOffset="250.025">81 1,'0'19,"10"21,2 8,5 1,-1-3,2-5,3-4,-3-4,1-7,-3-4,0 0,3 0,-2 2,1-3,1-6,-1-5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11,'-2'1,"0"1,1-1,-1 1,0-1,1 1,0 0,-1-1,1 1,0 0,0 0,0 0,0 0,0 0,0 0,1 0,-1 0,1 0,-1 0,1 1,0-1,0 0,0 0,0 2,-19 200,12-158,2-1,2 1,2 0,1 0,3 0,5 19,-6-51,24 75,-25-87,0 1,1-1,-1 1,1-1,-1 0,1 0,0 0,0 0,0 0,0 0,0 0,0-1,1 1,-1-1,0 1,1-1,-1 0,1 0,0 0,-1-1,1 1,0 0,-1-1,1 0,0 0,0 1,-1-2,1 1,0 0,1-1,6-2,-1-1,0 0,0 0,0-1,-1 0,0-1,0 0,0 0,-1-1,0 0,0 0,0 0,-1-1,3-6,16-14,98-128,-123 155,0 0,0 0,0 0,0 0,1 0,-1 0,0 0,1 0,-1 0,1 0,-1 0,1 0,-1 0,1 0,0 1,-1-1,1 0,0 0,0 1,-1-1,1 1,0-1,0 0,0 1,0 0,0-1,0 1,0-1,0 1,0 0,0 0,0 0,0-1,0 1,0 0,0 0,0 1,0-1,0 0,0 0,0 0,0 1,0-1,0 0,0 1,0-1,0 1,0-1,0 1,-1 0,1-1,0 1,0 0,0-1,-1 1,1 0,-1 0,1 0,0 0,-1 0,0 0,1-1,-1 1,1 0,-1 1,55 227,-53-224,0-1,0 0,0 0,1 0,0 0,-1 0,1 0,1-1,-1 1,1-1,-1 0,1 0,0 0,0-1,0 1,0-1,1 0,-1 0,1-1,-1 1,1-1,-1 0,1 0,0 0,0-1,-1 0,1 0,0 0,0 0,-1-1,1 0,0 0,-1 0,1-1,-1 1,1-1,-1 0,0 0,1-1,-1 1,0-1,-1 0,1 0,0 0,-1 0,0-1,0 0,1-1,22-33,-1 0,-3-2,-1-1,-2 0,-1-2,-3 0,-1-1,-3 0,-1-1,-3 0,0-5,-3 25,-1 0,-1 0,-1 0,-1-1,-1 1,-3-15,3 41,1-1,0 1,-1-1,1 1,-1-1,1 1,-1-1,1 0,-1 1,1-1,-1 0,1 1,-1-1,0 0,1 0,-1 0,0 1,1-1,-1 0,1 0,-1 0,0 0,1 0,-1 0,0 0,1 0,-1-1,0 1,1 0,-1 0,1 0,-1-1,1 1,-1 0,0-1,1 1,-1 0,1-1,-1 1,1-1,0 1,-1-1,1 1,-1-1,1 1,0-1,-1 1,1-1,0 0,0 1,0-1,-1 1,1-1,0 0,0 1,0-1,0 0,0 1,0-1,-9 13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2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0,'24'10,"17"3,7-1,0-2,-3-3,-5-3,-5-1,-2-3,-3 0,-7-5,-1-1,-1-1,2 2,-4-4,-10 0,-10 2,-6 6,-2 4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3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1,'38'9,"22"4,7-6,-5-3,-7-4,-8 0,-13-2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226 376,'-4'10,"-8"3,0 4,-4 4,1 3,3 2,-1 2,2 1,2 0,-2 0,2 0,1-1,-2 1,0-1,-3 1,6-11,4-7</inkml:trace>
  <inkml:trace contextRef="#ctx0" brushRef="#br0" timeOffset="305.92">0 347,'0'15,"5"14,6 7,2 2,2-5,5-4,3-2,3 0,1-1,1 1,1 0,0 0,-5 1,-11-5,-8-6</inkml:trace>
  <inkml:trace contextRef="#ctx0" brushRef="#br0" timeOffset="1335.014">508 630,'11'-19,"1"0,1 1,0 1,1 0,1 0,1 2,0 0,12-8,-27 21,0 1,1-1,-1 1,1-1,0 1,-1-1,1 1,0 0,0 0,0 0,0 0,0 0,0 1,0-1,0 1,0-1,1 1,-1-1,0 1,0 0,0 0,0 0,1 1,-1-1,0 0,0 1,0 0,0-1,0 1,0 0,0 0,0 0,0 0,0 0,0 0,-1 1,1-1,-1 1,1-1,-1 1,1 0,-1-1,0 1,0 0,1 0,-2 0,1 0,0 0,0 1,47 228,-42-188,-1 1,-3-1,-1 1,-5 37,-23 58,27-132,-1 0,0 0,0-1,-1 1,0 0,0-1,0 1,-1-1,0 0,0 0,-1 0,0 0,0-1,0 1,0-1,-1 0,0 0,0-1,-1 1,1-1,-1 0,0-1,0 1,-1-1,3-1,0-1,-1 0,1 0,-1-1,1 1,-1-1,1 0,-1 0,1-1,-1 1,1-1,0 0,-1 0,1-1,0 1,0-1,0 0,0 0,0 0,0-1,0 1,1-1,-1 0,1 0,0 0,0 0,0-1,0 1,1-1,-1 0,1 0,0 0,0 0,0 0,1 0,-1 0,1-1,0 1,0-3,2-97,6 85</inkml:trace>
  <inkml:trace contextRef="#ctx0" brushRef="#br0" timeOffset="1785.667">508 179,'179'-165,"-178"164,-1 0,1 0,0 0,0 0,1 0,-1 0,0 0,0 0,0 1,1-1,-1 0,0 1,0-1,1 1,-1-1,1 1,-1 0,0 0,1-1,-1 1,1 0,-1 0,0 1,1-1,-1 0,1 0,-1 1,0-1,1 1,-1-1,0 1,1-1,-1 1,0 0,0 0,0-1,1 1,-1 0,0 0,0 0,-1 0,1 1,0-1,0 0,0 0,-1 0,1 1,0-1,-1 0,0 1,1-1,-1 0,0 1,1-1,-1 1,0-1,0 1,14 38,60 114,-60-135,-2-1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36,'-5'0,"-6"4,-1-2,5-7,6-7,-4-2,0 6,6 5,2 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13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0 131,'284'1,"-149"18,-134-19,0 0,-1 0,1 0,0 0,0 0,-1-1,1 1,0 0,0-1,-1 1,1 0,0-1,-1 1,1-1,-1 1,1-1,0 1,-1-1,1 0,-1 1,0-1,1 0,-1 1,1-1,-1 0,0 1,0-1,1 0,-1 0,0 1,0-1,0 0,0 0,0 0,0 1,0-1,0 0,0 0,0 1,0-1,-1 0,1 0,0 1,0-1,-1 0,1 0,-1 1,1-1,-1 0,-24-38,21 34,-49-58,37 49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3:07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198 585,'-11'3,"0"0,0 1,1 0,0 1,0 0,0 1,0 0,1 0,0 1,0 1,1-1,0 1,0 1,1-1,0 1,1 1,0-1,0 1,1 0,0 0,1 1,0-1,1 1,0 0,0 0,1 0,1 2,0-11,1-1,0 1,-1 0,1 0,0-1,0 1,0 0,0 0,1-1,-1 1,0 0,1 0,-1-1,1 1,0 0,0-1,-1 1,1-1,0 1,0-1,0 1,0-1,1 0,-1 0,0 1,1-1,-1 0,0 0,1 0,0 0,-1-1,1 1,-1 0,1-1,0 1,-1-1,1 1,0-1,0 0,0 0,68-22,-52 5,0 0,-2 0,0-2,0 0,-2-1,0 0,-2-1,0-1,-2 0,0 0,0-3,18-36,-13 35,-1-1,-2-1,-1 0,-1 0,-2-1,0 0,-2-1,-1 0,-2 0,-1 0,-1-5,-1 32,1 0,-1 1,0-1,0 0,0 1,-1-1,1 0,-1 1,1-1,-1 0,0 1,0-1,0 1,0-1,-1 1,1 0,-1-1,1 1,-1 0,0 0,0 0,0 0,0 0,0 1,0-1,0 1,-1-1,1 1,0 0,-1 0,0 0,1 0,-1 0,1 0,-1 1,0-1,1 1,-1 0,0 0,0 0,1 0,-1 1,0-1,1 1,-1-1,0 1,1 0,-1 0,-4 3,-1 0,1 0,0 1,0 0,0 1,1 0,0-1,0 2,1-1,-1 1,2 0,-1 0,1 0,0 1,0 0,1-1,0 1,0 0,1 1,0-1,0 3,-7 186,11-157,-2-26,1 0,1 0,0 0,1 0,0 0,2-1,-1 1,2-1,-1 0,2-1,0 0,0 0,1 0,0-1,1 0,1 0,0-1,0 0,1-1,11 8,2-5</inkml:trace>
  <inkml:trace contextRef="#ctx0" brushRef="#br0" timeOffset="536.003">508 725,'2'4,"-1"-1,1 0,0-1,0 1,0 0,0 0,1-1,-1 1,1-1,0 0,-1 0,1 0,0 0,0 0,0-1,1 1,-1-1,0 0,0 0,1 0,-1-1,1 1,-1-1,1 1,-1-1,1 0,-1-1,0 1,1 0,-1-1,1 0,-1 0,0 0,1 0,0-1,9-3,-2-1,1 0,0 0,-1-1,-1-1,1 0,-1 0,8-10,13-12,-2-1,-1-1,-2-2,-1 0,-2-2,-1-1,-2 0,-2-2,-1 0,-2-1,-2 0,-2-1,2-17,-11 52,-1-1,0 0,-1 0,0 0,0 1,0-1,-1 0,0 0,0 1,-1-1,1 0,-2 1,1-1,-1 1,0 0,0 0,0 0,-1 0,0 1,0 0,-1-1,1 1,-1 1,0-1,-1 1,0-1,-1 5,0 0,1 1,-1 0,1 0,-1 0,1 1,0 0,-1 0,1 1,0 0,1 0,-1 0,0 1,1 0,0 0,0 0,0 1,0-1,1 1,0 0,0 0,-2 4,5-8,-10 13,1 1,0 0,1 1,1-1,0 2,1-1,1 1,1 0,0 0,1 1,1 0,1-1,1 1,0 0,1 0,1 0,0 0,1-1,2 1,-1-1,2 1,1-1,0 0,4 6,-3-5,2-1,0 0,1-1,1 0,1 0,0-1,2 0,117 116,-117-116,-4-2</inkml:trace>
  <inkml:trace contextRef="#ctx0" brushRef="#br0" timeOffset="6566.286">1214 585,'0'-5,"0"3,0 7,0 8,0 5,0 6,0 2,-5 3,-1 0,0 1,1 0,1-1,2 0,1 0,0-1,1-4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2:58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396 424,'-2'-9,"0"0,-1 1,0-1,-1 0,0 1,0 0,0 0,-1 0,-1 1,1-1,-1 1,0 0,-1 1,0 0,-6-5,11 9,0-1,-1 0,0 0,0 0,0 0,0 0,0 1,-1-1,1 1,-1 0,1 0,-1 1,0-1,0 1,1 0,-1-1,0 2,0-1,-1 0,1 1,0 0,0 0,0 0,0 1,0-1,0 1,0 0,0 0,0 0,0 0,1 1,-1 0,0 0,1 0,-1 0,1 0,0 1,0-1,0 1,0 0,0 0,0 0,1 1,0-1,-1 0,1 1,0 0,1-1,-1 3,-3 13,2 0,0 1,1 0,1 0,1-1,0 1,3 10,-1 23,11 89,31 47,13 47,-27 17,-32-1,2-246,0-1,-1 1,1-1,-1 0,0 0,-1 1,1-1,-1 0,0 0,-1 0,1 0,-1-1,0 1,0-1,0 1,0-1,-1 0,0-1,0 1,0 0,0-1,-1 0,0 1,0-2,1 1,-1-1,1 0,-1 0,0-1,0 1,0-1,0 0,0-1,0 1,0-1,0 0,0 0,0 0,0-1,0 0,0 0,0 0,0 0,0-1,1 0,-1 0,1 0,-1-1,1 1,0-1,0 0,0 0,-2-3,-3-2,1-1,0 0,1-1,0 0,1 0,0-1,0 1,1-1,0-1,1 1,-1-5,1-5</inkml:trace>
  <inkml:trace contextRef="#ctx0" brushRef="#br0" timeOffset="682.727">1017 791,'-14'-4,"1"1,-1 1,1 0,-1 0,0 1,1 1,-1 0,0 1,0 1,1 0,-1 1,1 0,0 1,0 1,0 0,0 0,1 1,0 1,0 0,1 1,0 0,0 1,0 0,2 1,-1 0,1 0,-5 8,7-8,1 1,1 0,0-1,0 2,1-1,0 0,1 1,1 0,-1 0,2 0,0-1,0 2,1-1,1 0,0 0,0 0,1-1,1 1,0 0,1-1,0 1,0-1,1 0,1-1,0 1,0-1,1 0,1-1,-1 1,2-2,6 7,-4-9,0 0,0-1,1-1,-1 0,1 0,0-1,0-1,0 0,1-1,-1 0,0-1,1 0,-1-1,0 0,4-2,58-27,-56 19</inkml:trace>
  <inkml:trace contextRef="#ctx0" brushRef="#br0" timeOffset="40310.459">396 1751,'-9'20,"0"1,1 0,2 0,0 1,1-1,1 1,1 9,2-28,1-1,-1 1,1 0,0 0,0 0,0 0,1 0,-1 0,1 0,-1 0,1 0,0 0,0 0,1-1,-1 1,0 0,1-1,-1 1,1-1,0 0,0 1,0-1,0 0,1 0,-1 0,0 0,1-1,-1 1,1-1,0 1,-1-1,1 0,0 0,0 0,0-1,0 1,0-1,0 1,0-1,0 0,0 0,0 0,7-1,0 0,1-1,-1 0,-1-1,1 0,0 0,-1-1,1 0,-1-1,0 0,-1 0,1-1,-1 0,0-1,-1 0,0 0,0 0,0-1,-1 0,0-1,0 1,-1-1,0 0,-1 0,0-1,0 1,-1-1,-1 0,1 0,-1 0,-1 0,0 0,0-8,-1 12,-1 0,1 0,-1 0,0 0,0 1,-1-1,0 0,0 0,0 1,-1-1,1 1,-1 0,-1 0,1 0,-1 0,0 0,0 1,0 0,0 0,-1 0,0 0,0 1,0-1,0 1,0 1,-1-1,1 1,-1 0,0 0,1 0,-1 1,0 0,0 0,0 1,0-1,0 1,0 1,-5 0,-74 33,60-17</inkml:trace>
  <inkml:trace contextRef="#ctx0" brushRef="#br0" timeOffset="41545.172">509 1,'1'225,"-1"-222,0 0,1-1,-1 1,1 0,0-1,0 1,0 0,0-1,0 1,1-1,-1 0,1 1,-1-1,1 0,0 0,0 0,0 0,0 0,0 0,0-1,1 1,-1-1,1 0,-1 1,1-1,-1 0,1 0,0-1,-1 1,2 0,88 1,-72-3,5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45,'2'2,"0"-1,-1 1,1-1,0 1,0 0,-1-1,1 1,-1 0,0 0,1 0,-1 0,0 0,0 1,0-1,-1 0,1 0,-1 1,1-1,-1 0,1 1,-1-1,0 1,0-1,-1 2,2 0,-1 30,-1 1,-1 0,-2-1,-1 0,-2 0,-1 0,-2-1,-1 0,-8 14,-6 26,16-27,11-34</inkml:trace>
  <inkml:trace contextRef="#ctx0" brushRef="#br0" timeOffset="318.905">77 74,'14'0,"19"0,9 0,3-5,-3-1,-3-1,-3 2,-4 2,-1 1,-7 5,-7 3</inkml:trace>
  <inkml:trace contextRef="#ctx0" brushRef="#br0" timeOffset="569.439">104 356,'34'0,"20"0,6-5,-2-1,-11 0</inkml:trace>
  <inkml:trace contextRef="#ctx0" brushRef="#br0" timeOffset="1369.336">669 412,'-16'8,"0"1,1 0,0 1,0 1,1 0,1 1,0 0,1 1,0 1,1 0,0 0,1 2,9-14,-1-1,1 1,1 0,-1 0,0 0,0 0,1 0,-1 0,1 0,-1 0,1 0,0 0,0 0,0 0,0 0,0 0,0 0,1 0,-1 0,1 0,-1 0,1 0,0 0,0 0,0-1,0 1,0 0,0 0,0-1,1 1,-1-1,1 1,-1-1,1 0,-1 1,1-1,0 0,-1 0,1 0,0 0,0-1,0 1,0 0,0-1,0 1,0-1,0 0,0 0,0 1,0-1,0-1,0 1,0 0,0 0,0-1,1 0,16-4,1-1,-1-1,0-1,0-1,-1 0,-1-1,1-1,-2-1,1 0,-2-2,0 1,9-11,6-4,0-2,-2 0,-1-2,-1-1,-2-1,14-28,-33 56,0 0,-1-1,0 0,0 1,-1-1,0 0,0-1,0 1,-1 0,0-1,-1 0,0 1,0-1,0 0,-1 0,0 1,-1-1,0 0,0 1,0-1,-1 0,0 1,-1 0,0-1,0 1,0 0,-1 0,1 3,-1 0,1 1,-1-1,1 1,-1 0,0 0,-1 0,1 1,0 0,-1-1,1 1,-1 1,0-1,0 1,0 0,1 0,-1 0,0 0,0 1,0 0,0 0,0 1,0-1,0 1,0 0,0 0,0 1,1-1,-1 1,0 0,1 1,0-1,-1 1,1 0,0 0,0 0,-1 2,-4 0,1 1,0 0,0 1,1 0,0 0,0 1,1 0,0 0,0 0,0 1,2 0,-1 0,1 0,0 0,1 1,0 0,0-1,1 1,0 0,1 0,0 1,1-1,0 0,1 0,0 0,0 0,1 0,0 0,1 0,0-1,1 1,-1-1,2 0,0 0,0 0,0 0,1-1,7 7,4 3,1-1,0 0,2-2,0 0,0-1,2-1,0-1,47 8,-47-18</inkml:trace>
  <inkml:trace contextRef="#ctx0" brushRef="#br0" timeOffset="1615.363">1318 271,'-19'39,"-11"22,-6 5,4-4,7-7,8-13</inkml:trace>
  <inkml:trace contextRef="#ctx0" brushRef="#br0" timeOffset="1850.926">1176 271,'15'20,"4"10,4 6,-2 0,1-4,-4-4,0-7,-4-1,2-5,-3 0,2-2,3-4,-2-3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0 256,'0'-5,"5"-2,6 6,6 3,6 0,2 1,3-1,1 0,0-1,1 0,-1-1,0 0,-5-5,-7-1</inkml:trace>
  <inkml:trace contextRef="#ctx0" brushRef="#br0" timeOffset="310.92">169 1,'0'342,"-1"-327,0 0,-1 1,0-1,-2 0,0 0,0-1,-1 1,-2 2,-2-1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1 286,'176'-189,"-89"101,-87 87,1 0,-1 1,1-1,0 0,-1 1,1-1,0 1,0-1,0 1,-1-1,1 1,0 0,0-1,0 1,0 0,0-1,-1 1,1 0,0 0,0 0,0 0,0 0,0 0,0 0,0 0,0 1,0-1,-1 0,1 0,0 1,0-1,0 0,0 1,-1-1,1 1,0 0,0-1,-1 1,1-1,0 1,-1 0,1-1,-1 1,1 0,-1 0,1 0,-1-1,0 1,1 0,-1 0,1 1,10 52,-10-44,1 6,1 0,1 1,1-1,0-1,1 1,0-1,1 0,3 3,2-1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1,'-10'9,"-3"9,1-4,7-5,9-8,0 0,-7 1,-2 4,5 1,2-1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1 163,'314'0,"-309"0,-4 0,1 1,-1 0,1-1,-1 1,1-1,0 1,-1-1,1 0,0 1,-1-1,1 0,0 0,-1 0,1-1,0 1,-1 0,1 0,0-1,-1 1,1-1,-1 0,1 1,-1-1,1 0,-1 0,0 0,1 0,-1 0,0 0,0-1,0 1,0 0,0 0,0-1,0 1,0-1,0 1,-1-1,1 1,0-1,-1 1,0-1,1 0,-1 1,0-1,0 0,0 1,0-1,0 0,0 0,-60-96,45 73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313 561,'-30'7,"1"1,-1 2,1 2,1 0,0 2,1 1,0 1,-11 9,34-20,-1-1,1 1,0-1,1 1,-1 0,1 1,0-1,0 1,1-1,0 1,0 0,0 0,0 0,1 0,-1 5,2-8,0-1,0 1,0 0,0-1,0 1,1 0,-1-1,1 1,0-1,-1 1,1-1,0 1,1-1,-1 1,0-1,1 0,-1 0,1 0,0 0,-1 0,1 0,0 0,0 0,0-1,1 1,-1-1,0 0,1 1,-1-1,0 0,1 0,-1-1,1 1,0-1,-1 1,1-1,0 0,10-1,-1-1,1 0,-1-1,0 0,0-1,0-1,0 0,-1 0,0-1,0-1,0 1,-1-2,0 0,0 0,-1-1,0 0,-1 0,0-1,1-2,4-1,12-12,-1-1,0-1,-3-1,0-1,-2-1,-1-1,-1 0,-2-1,-1-1,-2-1,-1 1,-1-2,-2 1,-2-1,-1-1,-2 1,-1-1,-2-21,0 54,0 0,0 0,0 0,-1 0,1 0,-1 0,1 0,-1 0,0 0,0 0,-1 0,1 0,0 1,-1-1,0 0,0 1,1 0,-2-1,1 1,0 0,0 0,-1 0,1 0,-1 0,1 1,-1-1,0 1,0-1,0 1,1 0,-1 0,0 1,-1-1,1 1,0-1,0 1,0 0,0 0,0 0,0 1,0-1,0 1,0-1,0 1,0 0,-3 1,-9 11,0 1,0 0,1 1,1 0,1 1,0 0,1 1,1 0,0 1,2 0,0 1,1 0,0 0,2 1,-5 9,1-1,2 2,0-1,2 1,2-1,0 1,2 6,1-25,1 0,0 0,1 0,0 0,0 0,1-1,1 1,0-1,0 0,1 0,0 0,1-1,0 1,0-1,1-1,0 1,1-1,0-1,0 1,1-1,1 0,0 0,1 0,-1-1,2 0,-1-1,0-1,1 1,0-2,0 0,1 0,-1-1,2 0,11-1</inkml:trace>
  <inkml:trace contextRef="#ctx0" brushRef="#br0" timeOffset="498.573">624 814,'71'-69,"129"-144,-176 177,-2-1,-2 0,-2-2,-1 0,-2-1,2-11,-13 40,0 0,0-1,-1 0,0 0,-1 0,-1 0,0-1,-1 1,0 0,0 0,-2-1,1 1,-2-1,3 12,-1-1,0 1,1-1,-1 1,0 0,0 0,0-1,0 1,0 0,0 0,0 0,0 0,0 0,0 0,-1 0,1 1,0-1,-1 0,1 1,0-1,-1 1,1-1,-1 1,1 0,-1-1,1 1,-1 0,1 0,-1 0,1 0,-1 1,1-1,-1 0,1 1,-1-1,1 1,-1-1,1 1,0-1,-1 1,0 1,-54 38,56-40,-16 13,1 1,1 0,1 1,-1 0,2 1,1 1,0 0,1 0,0 1,2 1,0-1,1 1,1 0,1 1,0 0,2-1,0 1,1 10,1-14,0 1,2-1,0 0,1 0,0 0,1 0,1 0,1 0,0-1,1 0,1 0,0 0,1-1,1 0,0 0,0-1,2-1,0 2,68 54,-58-59</inkml:trace>
  <inkml:trace contextRef="#ctx0" brushRef="#br0" timeOffset="911.303">1160 646,'41'-17,"45"-8,-85 25,0 0,1 0,-1 0,0 0,0 0,1 1,-1-1,0 0,0 1,0-1,1 0,-1 1,0 0,0-1,0 1,0 0,0-1,0 1,0 0,0 0,0 0,-1 0,1 0,0 0,0 0,-1 0,1 0,-1 0,1 0,-1 1,1-1,-1 0,0 0,0 0,1 1,-1-1,0 0,0 0,0 1,-1-1,1 0,0 0,0 1,-1-1,1 0,0 0,-1 0,1 1,-1-1,0 0,1 0,-2 1,-34 61,-55 66,90-128,0 1,0-1,0 1,1-1,-1 1,1 0,-1-1,1 1,0 0,0-1,-1 1,1 0,0-1,1 1,-1 0,0-1,0 1,1 0,-1-1,1 1,-1-1,1 1,0-1,-1 1,1-1,0 1,0-1,0 1,0-1,0 0,1 0,-1 0,0 0,1 0,-1 0,0 0,1 0,-1 0,1 0,-1-1,1 1,0-1,-1 1,1-1,0 0,-1 0,1 1,0-1,-1 0,1-1,0 1,-1 0,1 0,0-1,-1 1,1-1,1 0,89-27,-75 19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12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10,'-4'5,"-3"7,-4 5,0 5,2 4,-3 2,1 1,-3 0,2 1,-3-1,2 0,-2-1,1 1,-1-1,2 1,-2-6,2-1,3-5</inkml:trace>
  <inkml:trace contextRef="#ctx0" brushRef="#br0" timeOffset="315.909">0 39,'5'15,"6"9,6 5,0 3,3-4,-4-2,2-1,2 0,2 1,3-4,2-1,0-4,-3-1,-2-2,0-4,2-3,-3-4</inkml:trace>
  <inkml:trace contextRef="#ctx0" brushRef="#br0" timeOffset="851.413">508 152,'20'-4,"-1"-2,0-1,0 0,0-1,-1-1,0-1,-1 0,0-2,-1 0,0 0,-1-2,9-9,-24 22,0 0,1 1,-1-1,0 0,1 0,-1 0,1 0,-1 0,1 0,-1 1,1-1,0 0,-1 0,1 1,0-1,0 1,0-1,-1 1,1-1,0 1,0-1,0 1,0-1,0 1,0 0,0 0,0 0,0-1,0 1,0 0,0 0,0 0,0 0,0 1,0-1,0 0,-1 0,1 1,0-1,0 0,0 1,0-1,0 1,0-1,-1 1,1-1,0 1,0 0,-1-1,1 1,0 0,-1 0,1 0,-1-1,1 1,-1 0,1 0,-1 0,5 139,-8-87,3 401,0-446,1 0,-1 0,-1 0,1 0,-1 0,-1 0,1 0,-1 0,-1-1,1 1,-1-1,-1 1,1-1,-1 0,-1 0,1-1,-1 0,0 1,-1-1,1-1,-1 1,0-1,-1 0,1-1,-1 1,0-1,0 0,0-1,-2 1,6-4,0 0,-1 0,1 0,0-1,-1 1,1-1,0 0,0 0,0 0,-1 0,1-1,0 1,1-1,-1 1,0-1,0 0,1 0,-1-1,1 1,0 0,-1-1,1 1,0-1,1 0,-1 0,0 0,1 0,0 0,-1 0,1 0,0 0,1 0,-1-1,1 1,-1 0,1-1,0-1,-2-18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0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421 396,'-6'-11,"0"0,-1 0,0 1,-1 0,0 0,0 0,-1 1,-1 1,1-1,-1 2,-1-1,-9-4,17 10,-1 1,1 0,0 1,0-1,-1 0,1 1,-1 0,1 0,0 0,-1 0,1 1,0-1,-1 1,1 0,0 0,0 0,0 0,-1 1,1-1,0 1,1 0,-1-1,0 1,0 1,1-1,0 0,-1 1,1-1,0 1,-1 1,-2 3,0 0,0 0,1 1,0-1,0 1,1 0,0 0,0 1,1-1,0 0,0 4,-1 21,3-1,0 0,2 1,1-1,2 0,1-1,2 1,9 23,68 256,-53-116,-24-136,-2 1,-3 0,-4 56,0-42,2-68,-1-1,0 1,0-1,-1 0,0 1,0-1,0 1,0-1,-1 0,0 0,0 0,0 0,-1 0,0 0,0-1,0 1,0-1,-1 0,1 0,-1 0,0 0,-1-1,1 0,0 0,-1 0,0 0,0 0,0-1,0 0,0 0,0-1,0 1,-1-1,-3 0,-2 2,1-1,-1 0,0 0,0-1,0-1,1 0,-1 0,0-1,0-1,0 0,1 0,-1-1,1 0,0-1,-1 0,2-1,-1 0,0 0,-3-4,0-8</inkml:trace>
  <inkml:trace contextRef="#ctx0" brushRef="#br0" timeOffset="3168.102">618 1525,'-3'-1,"0"0,-1 1,1-1,0 1,0 0,-1 0,1 0,0 0,-1 0,1 1,0-1,0 1,-1 0,1 0,0 1,0-1,0 0,0 1,1 0,-1 0,0 0,1 0,-1 0,1 0,0 1,-1-1,1 1,0-1,1 1,-1 0,0 0,0 3,-4 9,1 0,0 1,2 0,0-1,0 1,2 0,0 1,1-1,0 0,1 0,1 0,1 4,-2-17,0 0,0 0,0 0,0 0,0 0,1-1,-1 1,1 0,0 0,0-1,0 0,0 1,0-1,0 0,1 0,-1 0,1 0,0 0,-1-1,1 1,0-1,0 0,0 1,0-2,0 1,0 0,0 0,0-1,0 0,1 0,-1 1,0-2,0 1,0 0,0-1,0 1,0-1,0 0,0 0,0 0,0-1,0 1,0-1,0 1,-1-1,1 0,-1 0,0 0,1-1,0-1,10-5,-1 0,0-1,0-1,-1 0,-1 0,0-1,-1 0,0-1,0 0,-2 0,0-1,0 0,-1 0,-1-1,0 0,-1 0,-1 0,0 0,-1-1,0-14,-18-15,3 27</inkml:trace>
  <inkml:trace contextRef="#ctx0" brushRef="#br0" timeOffset="4089.886">675 1,'-28'197,"27"-181,0-12,-1 0,1 0,0 1,0-1,1 0,-1 0,1 0,0 0,0 1,0-1,1 0,-1 0,1 0,0 0,1 1,-1-1,0-1,1 1,0 0,0 0,0-1,1 1,-1-1,1 1,0-1,-1 0,2 0,-1-1,0 1,0 0,1-1,0 0,-1 0,1 0,3 1,80-16,-55 4,-10 4</inkml:trace>
  <inkml:trace contextRef="#ctx0" brushRef="#br0" timeOffset="6088.665">1324 650,'-6'-5,"-1"1,0 0,0 0,0 1,0-1,-1 1,1 1,-1 0,0 0,1 0,-1 1,0 0,0 1,0-1,0 2,0-1,0 1,0 0,0 1,1 0,-1 0,0 0,1 1,0 1,-1-1,2 1,-1 0,0 0,1 1,-6 5,0 2,0 0,0 2,1-1,1 1,0 1,1 0,0 0,2 1,0 0,0 1,2-1,-4 15,8-21,1 1,-1-1,2 1,-1-1,2 0,-1 1,1-1,1 0,0 0,0 0,1 0,0-1,1 1,0-1,1 0,0-1,0 1,0-1,1 0,1-1,-1 1,1-2,0 1,1-1,0 0,0-1,0 0,0 0,8 2,-11-5,1 0,-1 0,1-1,-1 0,1 0,0 0,-1-1,1 0,0 0,-1-1,1 0,0 0,-1-1,6-1,6-4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0 311,'180'-17,"-9"-13,-80-3,-81 25,-4-1</inkml:trace>
  <inkml:trace contextRef="#ctx0" brushRef="#br0" timeOffset="333.37">254 0,'-5'15,"-1"18,0 9,1 3,1-3,2-3,1-3,0-4,1-1,0-2,1-1,-1-1,0 1,0-1,0 1,0 0,0 0,0-5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0 154,'5'-2,"-1"0,0 0,0 0,0 0,0 0,-1-1,1 0,-1 0,1 0,-1 0,0 0,0 0,0-1,-1 0,1 1,-1-2,4-2,12-19,-14 19,0 0,0 1,1-1,0 1,0 0,0 1,1-1,0 1,0 1,0-1,5-2,-7 7,-1 1,0 0,1 0,-1 0,0 1,0-1,0 1,0 0,0-1,-1 1,1 1,0-1,-1 0,1 0,-1 1,0 0,0-1,0 1,0 0,-1 0,1 0,-1 0,1 0,-1 1,0-1,0 0,-1 0,1 1,-1-1,0 1,1-1,-1 1,3 7,10 29,-1-3,-1 0,-1 1,-2 0,1 27,6 54,-10-96,-1 0,0 1,-2 0,-1-1,0 1,-2 0,-1 0,-1-1,-1 1,-1-1,-1 0,-3 6,8-25,1-1,-1 1,0-1,-1 0,1 1,0-1,-1 0,0 0,0 0,0 0,0-1,0 1,-1 0,1-1,-1 0,1 1,-1-1,0 0,0 0,0-1,0 1,0-1,-1 1,1-1,0 0,-1 0,1 0,0-1,-1 1,1-1,-1 0,1 0,-1 0,1-1,-1 1,1-1,-1 1,1-1,0 0,-1-1,1 1,0 0,0-1,0 0,0 0,0 0,-1-1,-1-4,1-1,-1 1,1-1,0-1,1 1,0 0,0-1,1 0,0 1,0-1,1 0,0-7,-6-32,1 23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1 238,'11'-26,"1"1,1 0,2 1,0 1,2 1,0 0,16-15,-32 35,0 0,-1 0,1 0,0 0,0 0,0 1,1-1,-1 1,0-1,0 0,1 1,-1 0,1-1,0 1,-1 0,1 0,0 0,0 0,0 0,-1 0,1 1,0-1,0 1,0-1,0 1,0 0,0-1,0 1,0 0,0 0,0 1,0-1,0 0,0 1,0-1,0 1,0 0,0-1,0 1,0 0,0 0,-1 0,1 1,0-1,-1 0,1 1,-1-1,93 205,-82-187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6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0,'102'18,"-100"-18,1 1,-1 0,0 0,0 0,1 0,-1 0,0 1,0-1,0 0,0 1,0 0,-1-1,1 1,0 0,-1 0,1 0,-1 0,0 0,0 0,0 1,0-1,0 0,0 1,0-1,-1 0,1 1,-1-1,0 1,0-1,0 1,0-1,0 0,0 1,-1-1,1 1,-1-1,1 0,-1 1,-1 1,-50 57,47-58,1 1,-1 0,1 0,0 0,0 0,0 0,0 1,1 0,0 0,0 0,0 0,1 0,-1 1,0 4,3-6,1 0,0-1,0 1,0 0,0-1,1 1,-1-1,1 1,0-1,0 0,0 0,1 0,-1 0,1 0,-1-1,1 1,0-1,0 1,0-1,0 0,1 0,-1 0,1-1,-1 1,1-1,-1 0,1 0,0 0,-1 0,1-1,0 0,0 0,0 0,-1 0,1 0,0-1,2 0,50-14,-31 3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8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10,'-4'-5,"-7"4,3 1,3-4,3 4,-3 2,-2 5,2-3,5-3,9-1,1-1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5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1 270,'283'0,"-282"0,1 0,-1 1,0-1,0 0,0 0,0 0,1 0,-1 0,0 0,0 0,0 0,1 0,-1-1,0 1,0 0,0-1,0 1,0-1,0 1,0-1,0 1,0-1,0 0,0 0,0 1,0-1,0 0,0 0,-1 0,1 0,0 0,-1 0,1 0,-1 0,1 0,-1 0,0-1,1 1,-1 0,0 0,0 0,0-1,0 1,0 0,0 0,0 0,0 0,0-1,0 1,-1 0,1 0,-1 0,1 0,-1 0,1 0,-1 0,1 0,-1 0,0 0,0 0,1 0,-1 0,-1-1,-116-135,65 66,42 58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9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207 508,'-9'0,"0"1,1-1,-1 2,0-1,0 1,1 1,-1-1,1 1,0 1,-1 0,2 0,-1 0,0 1,1 0,0 1,0-1,1 1,-1 1,1-1,1 1,-1 0,1 0,0 1,1 0,0 0,0 0,1 0,0 0,0 1,1 0,-1 1,3-6,-1 0,1 0,-1 1,1-1,0 0,0 0,1 0,0 1,-1-1,1 0,1 0,-1 0,0 0,1-1,0 1,0 0,0-1,0 1,1-1,-1 1,1-1,0 0,0 0,0-1,1 1,-1 0,0-1,1 0,0 0,-1 0,1 0,0-1,0 1,0-1,0 0,0 0,0-1,1 1,0-1,3 0,0-1,0 0,0-1,0 0,0 0,0-1,0 0,-1 0,0 0,1-1,-1-1,-1 1,1-1,-1 0,0 0,0-1,5-5,83-117,-84 111,8-11,-1-1,-1-1,-1-1,-2 0,-2 0,0-1,-2-1,-2 0,-1 0,-1 0,-1-16,-20-77,15 122,0 1,0-1,-1 1,1 0,-1 0,0 0,0-1,0 2,0-1,0 0,-1 0,1 1,-1-1,0 1,1 0,-1 0,-1 0,1 0,0 1,0-1,0 1,-1 0,1-1,-1 2,1-1,-1 0,1 1,-1-1,0 1,1 0,-1 1,1-1,-4 1,0 1,-1 0,1 0,0 1,0 0,0 1,0-1,1 1,0 1,-1-1,1 1,1 0,-1 0,1 1,0 0,0 0,0 0,1 0,0 1,1 0,-2 2,-4 9,1 0,1 1,0 0,2 0,0 0,1 1,0 5,1-7,1 0,0 0,1 0,1 0,0 0,2 0,0 0,1 0,1 0,1 0,0-1,1 0,1 0,0-1,2 1,0-2,0 1,2-1,9 11,98 86,-102-102,-3 1</inkml:trace>
  <inkml:trace contextRef="#ctx0" brushRef="#br0" timeOffset="649.791">433 819,'15'-3,"-1"0,1-2,-1 1,0-1,-1-1,0-1,1 0,-2 0,1-1,-1-1,-1 0,1-1,-2 0,1-1,-2 0,1 0,-1-2,18-20,-2 0,-2-2,-1-1,-2-1,-1-1,-2 0,-2-1,-2-1,0-3,-8-65,-6 105,1 1,0-1,-1 0,0 1,1-1,-1 1,0-1,0 1,-1-1,1 1,0 0,-1 0,0-1,1 1,-1 0,0 0,0 1,0-1,0 0,0 1,-1-1,1 1,0 0,-1 0,1-1,-1 2,1-1,-1 0,1 0,-1 1,0 0,1-1,-1 1,0 0,1 0,-1 1,0-1,-1 1,-4 3,-1 0,0 1,1 0,0 1,0 0,1 0,0 0,0 1,0 0,1 1,0 0,0 0,1 0,0 0,1 1,0 0,0 0,0 0,2 0,-1 0,0 6,-2-2,1 1,1 0,0 0,1 0,0 1,1-1,1 0,0 1,1-1,1 0,0 0,1 0,0 0,1 0,1 0,0-1,1 0,0 0,1 0,0-1,1 0,2 2,-5-6,0 0,1-1,0 1,0-1,1 0,0-1,0 1,0-1,1-1,0 1,0-1,0-1,1 0,-1 0,1 0,0-1,0 0,0-1,7 1,0-7</inkml:trace>
  <inkml:trace contextRef="#ctx0" brushRef="#br0" timeOffset="1162.835">1025 620,'13'-6,"-5"1,0 0,0 0,0 1,0 0,1 1,0 0,0 0,0 1,0 0,0 0,0 1,0 0,0 1,0 0,1 1,-1 0,4 1,-12 0,1 0,-1 1,1 0,-1-1,0 1,0 0,-1-1,1 1,0 0,-1 0,0 0,0 0,1 0,-2-1,1 1,0 0,-1 0,1 0,-1 0,0-1,0 1,0 0,0-1,0 1,-1-1,1 1,-1-1,1 1,-1-1,0 0,0 0,0 0,0 0,-2 1,3-2,-19 24,-24 46,43-69,0 1,1-1,-1 1,1-1,0 1,0 0,0-1,0 1,0-1,0 1,1-1,-1 1,1 0,0-1,0 0,0 1,0-1,0 1,0-1,1 0,-1 0,1 0,0 0,-1 0,1 0,0 0,0-1,0 1,0-1,2 1,-1 0,0 0,0 0,0 0,0 1,-1-1,1 0,-1 1,1 0,-1 0,0 0,0 0,0 0,0 0,-1 0,1 1,-1-1,0 1,0-1,0 1,0-1,-1 1,1-1,-1 1,0 0,0-1,0 1,-1 0,1-1,-1 1,0-1,0 1,0-1,-1 1,1-1,-1 0,1 0,-1 1,0-1,-1 0,1-1,0 1,-1 0,0 0,1 1,-1-1,0 0,-1 0,1 0,-1 0,1-1,-1 1,0-1,0 0,0 0,0 0,0-1,0 1,0-1,-1 0,1 0,0-1,-1 1,1-1,-1 0,1 0,-1 0,1-1,0 0,-1 1,1-2,0 1,0 0,-1-1,1 0,0 0,1 0,-1 0,0-1,1 1,-1-1,1 0,-2-2,-3-12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4:4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373 451,'-97'-164,"92"157,0 0,-1 0,-1 0,1 1,-1 0,0 0,0 0,-1 1,1 0,-1 1,-1 0,1 0,0 0,-1 1,0 1,1-1,-1 2,0-1,-5 1,8 1,1 1,-1-1,1 2,0-1,0 0,-1 1,1 0,0 0,0 1,1 0,-1-1,0 1,1 1,0-1,0 1,0 0,0 0,1 0,-1 0,1 0,0 1,0 0,1-1,-1 1,1 0,0 0,0 1,1-1,0 0,0 1,0-1,0 0,1 1,0-1,0 1,1 3,0 21,3 1,0-1,2 0,1 0,1 0,2-1,8 15,13 46,94 296,-52-61,-63-257,-5-45,-1 1,-1 0,-1 0,-2 0,0 0,-2 0,-2 16,-2-3,5-28,1 0,-2-1,1 1,-1 0,-1-1,1 0,-1 1,-1-1,1 0,-2-1,1 1,-2 1,4-7,0 0,0-1,0 1,0-1,0 1,-1-1,1 0,0 0,-1 0,1 0,-1-1,1 1,-1 0,1-1,-1 0,1 0,-1 0,1 0,-1 0,0 0,1-1,-1 1,1-1,-1 1,1-1,0 0,-1 0,1 0,0-1,0 1,-1 0,1-1,-1 0,-62-60,-5-32,53 73</inkml:trace>
  <inkml:trace contextRef="#ctx0" brushRef="#br0" timeOffset="2821.247">966 874,'-9'-30,"8"24,1 0,-1 0,0 0,0 0,0 0,-1 1,0-1,0 0,0 1,-1 0,0-1,0 1,0 0,-1 1,1-1,-1 0,0 1,-1 0,1 0,-1 0,0 1,0 0,0 0,0 0,0 0,-1 1,1-1,-1 2,0-1,1 1,-1-1,0 1,-4 0,-2 4,0 0,0 0,1 1,0 0,0 1,0 0,0 1,1 0,0 0,0 2,1-1,-1 1,2 0,-1 1,1 0,1 0,-1 1,2 0,-1 0,1 1,1-1,0 1,1 1,0-1,0 1,1-1,1 1,0 0,1 0,0 0,0 0,2 0,-1 0,1 0,1 0,1 0,-1 0,2-1,-1 1,2-1,-1 0,2 0,-1-1,2 1,-1-1,1 0,1-1,0 0,0 0,2 1,1-3,-1 1,2-2,-1 1,0-2,1 0,0 0,1-1,-1 0,0-1,1 0,0-1,0-1,0 0,0-1,0 0,-1-1,1 0,0-1,0-1,11-3,-3-1,-1 2</inkml:trace>
  <inkml:trace contextRef="#ctx0" brushRef="#br0" timeOffset="3569.855">1474 931,'-33'21,"-139"257,155-263,13-19</inkml:trace>
  <inkml:trace contextRef="#ctx0" brushRef="#br0" timeOffset="3908.723">1192 818,'3'20,"1"1,0-1,2 0,0 0,2-1,0 0,1 0,0-1,2 0,4 5,-10-15,155 176,-137-140,-16-22</inkml:trace>
  <inkml:trace contextRef="#ctx0" brushRef="#br0" timeOffset="16155.924">515 1721,'0'0,"0"0,1-1,-1 1,0-1,1 1,-1 0,1 0,-1-1,1 1,-1 0,0 0,1-1,-1 1,1 0,-1 0,1 0,-1 0,1 0,-1 0,1 0,-1 0,1 0,-1 0,1 0,-1 0,1 0,-1 0,1 0,-1 0,1 1,-1-1,1 0,-1 0,1 1,-1-1,1 0,-1 0,0 1,1-1,-1 1,0-1,1 0,-1 1,0-1,1 1,-1-1,0 1,0-1,0 0,1 1,-1-1,0 1,0-1,0 1,0-1,0 1,0-1,0 1,0 0,0-1,0 1,0-1,0 1,-1-1,3 38,-11-3,-1 0,-2 0,-2-1,-1 0,-10 16,23-49,0 1,1 0,-1 0,1 0,-1 0,1 0,0 0,0 1,0-1,0 0,1 1,-1-1,0 0,1 1,0-1,-1 1,1-1,0 0,0 1,1-1,-1 1,0-1,1 1,-1-1,1 0,0 1,0-1,0 0,0 0,0 0,1 0,-1 0,1 0,-1 0,1 0,-1 0,1-1,0 1,0 0,0-1,0 0,0 0,0 1,1-1,-1 0,0-1,1 1,-1 0,0-1,2 1,14 1,-1-1,1 0,0-1,-1-1,1-1,-1-1,0 0,4-2,-3 3,-5 2</inkml:trace>
  <inkml:trace contextRef="#ctx0" brushRef="#br0" timeOffset="17307.78">599 84,'-3'2,"0"0,0 0,0 0,0 0,1 0,-1 1,1-1,-1 1,1 0,0-1,0 1,0 0,0 0,1 1,-1-1,1 0,0 1,0-1,0 2,-2 4,0 1,2-1,-1 0,1 1,0-1,1 1,0-1,0 1,1 0,1-1,-1 0,4 9,-4-15,0 0,0 1,0-1,0 0,1 0,0 0,-1 0,1 0,0 0,1-1,-1 1,0-1,1 1,-1-1,1 0,0 0,0 0,0 0,0 0,0-1,0 1,0-1,0 0,1 0,-1 0,1-1,-1 1,0-1,1 0,-1 0,1 0,-1 0,1 0,-1-1,0 1,3-2,7-3,-1-2,1 1,-1-1,0-1,0 0,-1-1,-1 0,1-1,-1 0,-1-1,0 0,0 0,-1-1,-1 0,0 0,0-1,0-4,-4 14,-1 0,0-1,0 0,0 0,0 1,0-1,-1 0,0 0,0 0,0-1,0 1,-1 0,1 0,-1 0,0-1,0 1,-1 0,1 0,-1 0,0 0,0 0,-1 0,1 0,-1 0,0 0,0 0,0 1,0-1,0 1,-1-1,0 1,0 0,0 0,0 0,0 0,-1 1,1 0,-1-1,1 1,-1 0,-1 0,-75 1,55 7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7 226,'-5'0,"4"0,6 0,7 0,2-5,3-1,3 0,4 1,2 1,1 2,2 1,0-5,0 0,0 0,-1 2,1 1,-10 1,-9 1</inkml:trace>
  <inkml:trace contextRef="#ctx0" brushRef="#br0" timeOffset="341.861">148 0,'-5'14,"-1"10,-1 6,2 2,2 0,1 1,1-2,0-1,1 0,5-1,2-1,-1 0,0 0,-3 0,0 0,-2 0,-1-4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274 430,'-1'-10,"-1"0,1 0,-1 1,-1-1,0 1,0 0,-1 0,0 0,-1 0,1 1,-2 0,1 0,-1 0,-1 0,1 1,-1 0,0 1,-1-1,1 1,-10-4,16 8,-1 0,0 1,1-1,-1 1,0 0,0 0,0 0,0 0,0 0,-1 0,1 0,0 1,0-1,0 1,-1-1,1 1,0 0,-1 0,1 0,0 0,-1 1,1-1,0 1,0-1,0 1,-1 0,1-1,0 1,0 0,0 1,0-1,0 0,0 1,1-1,-1 1,0-1,1 1,-1 0,1-1,0 1,-1 0,1 0,0 0,0 0,0 0,0 1,1-1,-1 0,1 0,-1 1,1-1,0 0,-4 177,7-99,9 61,108 361,-92-325,-17 61,-12-167,1-64,0 0,0 0,-1 0,0 0,0 0,-1 0,0-1,0 1,0 0,-1-1,0 0,0 0,-1 0,1 0,-2 0,1 0,0-1,-1 0,0 0,0 0,-1-1,1 0,-1 0,0 0,0-1,0 1,-1-1,1-1,-1 0,0 1,2-4,0 0,0 0,0-1,1 1,-1-1,1 0,-1 0,1-1,-1 0,1 1,0-1,0-1,1 1,-1 0,1-1,-1 0,1 0,0 0,1 0,-1 0,1-1,0 1,0-1,0 1,0-2,-8-12,-3-4,2 2</inkml:trace>
  <inkml:trace contextRef="#ctx0" brushRef="#br0" timeOffset="5767.263">414 1559,'-11'137,"7"-120,2-12,0 1,0 0,1-1,0 1,0 0,0 0,0 0,1 0,0 0,1 0,-1 0,1 0,0-1,0 1,1 0,0 0,0-1,1 3,1-7,0 1,1-1,-1 0,0-1,1 1,-1-1,0 1,1-1,-1 0,0-1,1 1,-1-1,0 0,0 0,1 0,-1-1,0 1,0-1,0 0,3-2,0 0,1 0,-1 1,1 1,0-1,0 1,0 1,0-1,0 1,0 1,0-1,1 2,4-1,3 1,-3-3</inkml:trace>
  <inkml:trace contextRef="#ctx0" brushRef="#br0" timeOffset="7804.969">499 91,'-1'0,"0"-1,0 1,0 0,1-1,-1 1,0 0,0-1,0 1,0 0,0 0,0 0,0 0,1 0,-1 0,0 0,0 0,0 0,0 0,0 1,0-1,0 0,1 0,-1 1,0-1,0 1,0-1,1 1,-1-1,0 1,0-1,1 1,-1 0,1-1,-1 1,1 0,-1 0,1 0,-1-1,1 1,-1 0,1 0,0 0,0 0,-1-1,1 2,-18 41,16-36,1 0,0 0,0 0,1 0,0 0,0 0,0-1,1 1,0 0,1 0,-1 0,1-1,0 1,1-1,0 1,0-1,0 0,1 0,0 0,0-1,0 1,1-1,0 0,0 0,0-1,0 0,1 0,0 0,0 0,0-1,0 0,0 0,1 0,3 0,-1-4,0 0,-1 0,1-1,-1 0,1 0,-1-1,0 0,0-1,0 0,0 0,-1-1,1 1,-1-2,-1 1,1-1,-1 0,0 0,0-1,0 0,-1 0,0 0,-1-1,0 1,0-1,0 0,-1 0,0-1,-1 1,0 0,0-1,-1 0,0 1,0-3,0 6,1 0,-1 1,0-1,0 0,-1 0,1 0,-1 1,0-1,0 0,-1 0,1 0,-1 0,0 1,-1-1,1 0,-1 1,0-1,0 1,0 0,-1-1,1 1,-1 0,0 1,0-1,-1 0,1 1,-1 0,1 0,-1 0,0 0,0 0,-1 0,-3 1,1 0,-1 0,1 1,-1-1,0 2,1-1,-1 1,0 0,0 1,1 0,-1 0,-7 2,-4 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4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42,'-13'-14,"11"12,1 0,-1 0,1 0,-1 0,0 0,0 0,0 1,0-1,0 1,-1-1,1 1,0 0,-1 0,1 0,0 0,-1 0,1 1,-1-1,0 1,1-1,-1 1,1 0,-1 0,0 0,0 1,-15 2,0 2,1 0,0 1,0 0,1 2,0 0,-14 9,-3 0,17-8,1 0,0 0,0 1,1 1,1 1,0 0,0 0,1 1,-2 4,10-12,1-1,0 0,0 1,0 0,1 0,0 0,0 0,0 0,0 0,1 1,0-1,0 0,0 1,1-1,0 1,0-1,0 1,1-1,-1 0,1 1,1-1,-1 0,1 1,0-1,0 0,0 0,1-1,0 1,0 0,0-1,2 2,2 2,0 0,1-1,0 0,0 0,0-1,1 0,0 0,1-1,-1 0,1-1,0 0,0-1,0 0,0 0,0-1,1-1,-1 1,1-2,-1 1,1-2,0 1,-1-1,1-1,-1 0,0-1,0 1,0-2,0 0,0 0,-1 0,1-2,-1 1,0-1,0-1,8-11,-5 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1,'-59'59,"-63"167,113-208,-61 98,60-108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1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1,'5'14,"11"15,3 6,3 4,3-7,1-2,-3-3,-1 0,1-1,-4 1,-1-5,-2-1,0-4,-2 0,1 1,2-1,0-10,-5-5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1 188,'16'-3,"0"0,0-1,-1-1,1-1,-1 0,0-1,0-1,-1 0,0-1,-1 0,0-1,0-1,-1 0,6-8,17-49,-36 164,28 137,-15 16,-10-233,4 18,-2 0,-1 1,-2-1,-1 1,-2 0,-1-1,-2 1,4-29,-34 100,33-103,1 0,-1 0,1 0,-1 0,0 0,0-1,0 1,-1-1,1 1,-1-1,1 0,-1 0,0 0,0 0,0 0,0-1,0 1,0-1,0 0,-1 0,1 0,0 0,-1-1,1 1,-1-1,1 0,0 0,-1 0,1 0,-3-1,3 0,0 0,-1-1,1 1,0-1,-1 1,1-1,0 0,0 0,0-1,1 1,-1 0,0-1,1 0,0 1,0-1,0 0,0 0,0-1,0 1,1 0,-1 0,1-1,0 1,0-1,1 1,-1-1,1 0,-1 1,1-3,-1-3,1-1,0 1,1-1,0 1,0-1,1 1,0 0,1-1,0 1,3-7,26-41,2 1,3 1,34-38,-25 33,-29 36,-4 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7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37 213,'0'540,"0"-530,0-1,-1 1,0 0,-1 0,0-1,-1 1,0-1,0 1,-1-1,-4 7,-2-2</inkml:trace>
  <inkml:trace contextRef="#ctx0" brushRef="#br0" timeOffset="365.002">291 412,'-58'34,"43"-26,0 0,0 1,1 1,0 0,0 1,1 0,1 1,-3 5,13-16,1 0,0 1,0-1,1 0,-1 1,0-1,0 1,1 0,-1-1,1 1,-1-1,1 1,0 0,0-1,0 1,0 0,0-1,0 1,0 0,0-1,1 1,-1 0,0-1,1 1,0-1,-1 1,1-1,0 1,0-1,0 0,0 1,0-1,0 0,0 1,0-1,0 0,1 0,61 37,-31-21,-24-12,-1 0,0 1,0 0,0 1,-1 0,0 0,0 0,0 0,-1 1,0 0,-1 0,2 6,15 22,-14-30</inkml:trace>
  <inkml:trace contextRef="#ctx0" brushRef="#br0" timeOffset="764.58">771 439,'-2'17,"0"0,-1 0,-1-1,0 0,-1 1,-1-2,-1 1,0-1,-1 1,-14 19,-2 0,-1-2,-2-1,-19 18,-11 7,44-46</inkml:trace>
  <inkml:trace contextRef="#ctx0" brushRef="#br0" timeOffset="1043.298">630 355,'5'29,"6"18,6 8,5-3,4-4,-3-6,0-9,-5-7,0-7,-3-2,-4 1,0-3,-1 2,-2-4</inkml:trace>
  <inkml:trace contextRef="#ctx0" brushRef="#br0" timeOffset="2265.961">941 72,'54'-26,"59"-15,-112 40,0 1,1-1,-1 1,0-1,0 1,0 0,0-1,1 1,-1 0,0 0,0-1,1 1,-1 0,0 0,0 1,1-1,-1 0,0 0,0 1,1-1,-1 0,0 1,0-1,0 1,0 0,0-1,0 1,0 0,0 0,0 0,0-1,0 1,0 0,0 0,-1 0,1 0,0 1,-1-1,1 0,-1 0,1 0,-1 0,0 1,0-1,1 0,-1 0,0 1,0-1,0 0,0 0,0 1,0-1,-1 0,1 0,0 1,-1-1,1 0,-1 0,1 0,-7 11,0 0,-1-1,0 0,-1-1,0 0,-1 0,0-1,-5 4,-68 81,82-92,0 1,0 0,0-1,0 1,1 0,-1 0,1-1,-1 1,1 0,0 0,0 0,1-1,-1 1,0 0,1 0,0-1,-1 1,1 0,0-1,1 1,-1 0,0-1,1 0,-1 1,1-1,0 0,0 0,0 0,0 0,0 0,0 0,0-1,1 1,-1-1,1 1,-1-1,1 0,-1 0,1 0,0 0,0-1,-1 1,1-1,0 1,0-1,0 0,-1 0,3-1,138 2,-117-2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1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0 276,'106'-91,"38"-57,-143 147,30-31,-30 32,0 0,-1-1,1 1,0-1,-1 1,1 0,0 0,-1-1,1 1,0 0,0 0,-1 0,1 0,0 0,0 0,-1 0,1 0,0 0,0 0,-1 0,1 0,0 1,0-1,-1 0,1 1,0-1,-1 0,1 1,0-1,-1 1,1-1,-1 1,1-1,-1 1,1-1,-1 1,1 0,-1-1,1 1,-1 0,0-1,1 1,-1 0,0-1,0 1,0 0,0 0,1-1,-1 1,0 0,0 0,0-1,0 1,-1 0,1 0,14 96,-9-78,28 69,-22-76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1,'0'0,"-5"0,-1 4,-5 2,0 5,6 1,4-8,7-3,3-7,-5-3,-4 6,-1 2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5:2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292 756,'-10'-2,"0"0,0 1,-1 0,1 1,0 0,-1 1,1 0,0 0,0 1,0 0,0 1,0 0,0 1,1 0,-1 0,1 1,0 1,1-1,-1 1,1 1,0-1,1 1,0 1,0 0,0 0,1 0,0 0,1 1,0 0,0 0,1 1,0-1,1 1,0 0,0 0,-1 10,3-14,0 0,0 0,1 0,0 0,0 0,0 0,1 0,0 0,0 0,1 0,-1-1,1 1,0 0,1-1,-1 1,1-1,0 0,1 0,-1 0,1 0,0-1,0 1,0-1,1 0,0 0,0-1,0 1,0-1,0 0,0-1,1 1,-1-1,5 1,3-3,0-1,-1-1,1 0,-1-1,0 0,0-1,0 0,0-1,-1 0,0-1,0 0,0-1,-1 0,0 0,0-2,-1 1,8-10,-10 13,16-16,0 0,-2-2,0 0,-1-1,-2-2,-1 0,0 0,-2-2,-2 0,2-4,-7 15,0 0,0 0,-2-1,0 0,-1 0,-1 0,0-1,-2 0,0 1,-1-1,-1 0,-1 0,0 1,-2-1,0 0,-1 1,-1 0,-1-1,4 14,-1-1,1 1,-1 1,-1-1,1 0,-1 1,0-1,0 1,0 0,0 1,-1-1,1 1,-1-1,0 1,0 1,0-1,-1 1,1 0,0 0,-1 1,0-1,1 1,-1 0,0 1,1-1,-1 1,0 0,0 1,1 0,-1-1,0 2,1-1,-1 1,1 0,-1 0,1 0,0 1,0 0,0 0,-2 1,-3 7,1 1,0-1,0 2,1-1,1 1,0 0,1 1,0-1,1 1,1 1,0-1,1 0,0 1,1 0,1 0,1-1,0 1,0 0,2 0,0 0,0-1,2 1,-1-1,2 0,0 0,1 0,5 10,8 5,0-1,2 0,1-1,1-2,1 0,1-2,27 20,-33-30</inkml:trace>
  <inkml:trace contextRef="#ctx0" brushRef="#br0" timeOffset="516.04">603 1095,'31'-15,"-1"-2,0-2,-1 0,-1-2,-1-1,-1-1,0-2,-2 0,-2-2,0 0,-1-1,-2-1,-1-1,-1-1,2-10,-14 27,0 3,0 0,-1-1,-1 0,1 1,-2-1,0 0,0-1,-1 1,0 0,-1 0,-1 0,0-1,-1 1,0 0,-2-7,2 16,0 0,-1 0,1 0,0 1,-1-1,0 1,1-1,-1 1,0 0,0 0,0 0,-1 1,1-1,0 1,-1-1,1 1,-1 0,1 1,-1-1,1 1,-1-1,1 1,-1 0,0 0,1 1,-1-1,1 1,-1 0,0-1,1 2,0-1,-1 0,1 1,0-1,0 1,0 0,0 0,0 0,0 1,0-1,1 1,-3 2,-5 9,0-1,1 2,1 0,0 0,1 0,1 1,0 0,1 0,1 0,1 1,0-1,1 1,0 0,2 0,0 0,2 13,0-12,0-1,1 0,1 0,1 0,0-1,1 1,1-1,1-1,0 1,1-1,0-1,1 1,1-2,0 1,1-2,1 0,0 0,5 3,1-2</inkml:trace>
  <inkml:trace contextRef="#ctx0" brushRef="#br0" timeOffset="848.42">1280 813,'-24'23,"-8"14,1 5,6 0,13-7,7-5,11-8,7-7,8-6,5-5,2-3,1-1,-3-6,-7-2</inkml:trace>
  <inkml:trace contextRef="#ctx0" brushRef="#br0" timeOffset="1094.462">1421 897,'-15'34,"-4"20,1 6,-1-7,2-8,4-7,5-4,3-5,2-6</inkml:trace>
  <inkml:trace contextRef="#ctx0" brushRef="#br0" timeOffset="3278.398">884 192,'-13'-17,"41"17,-9 4,0-1,0 0,0-1,0-1,0-1,0-1,1 0,-1-2,-1 0,4-2,80-13,-101 18,-1-1,1 0,-1 0,1 0,-1 0,1 0,-1 0,0 0,1 0,-1 0,0 0,0-1,0 1,0 0,0 0,0 0,0 0,0 0,-1 0,1 0,0 0,-1 0,1 0,0 0,-1 0,1 0,-1 0,0 0,1 0,-1 0,0 1,1-1,-1 0,0 0,0 1,0-1,0 0,0 1,0-1,0 1,0-1,-4-4,-80-84,62 65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0 221,'38'-13,"0"1,0 2,1 2,1 1,-1 2,1 2,30 2,-44-3,-34-12,-174-86,181 102,0 0,0-1,0 1,0-1,0 1,0-1,0 0,0 1,0-1,0 0,0 0,0 0,0 0,1 0,-1 0,0 0,1 0,-1 0,1 0,-1 0,1 0,0 0,-1 0,1 0,0-1,0 1,0 0,-1 0,1 0,1 0,-1-1,0 1,0 0,1-1,6-5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0,'29'5,"24"-3,7-3,-1 0,-6 0,-7-1,-12 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261 506,'-21'9,"1"1,1 1,0 1,0 0,1 1,1 1,0 1,1 1,1 0,0 1,1 0,1 1,1 1,0 0,10-16,1 0,-1 0,0 0,1 1,0-1,0 0,0 1,0-1,1 1,-1-1,1 1,0-1,0 1,0-1,1 1,-1-1,1 1,0-1,-1 1,2-1,-1 0,0 0,1 1,-1-1,1 0,0 0,0 0,0-1,1 1,-1 0,1-1,-1 0,1 1,0-1,0 0,0 0,0-1,0 1,0-1,0 1,1-1,-1 0,0 0,1-1,-1 1,1-1,-1 1,3-1,8-3,0 0,-1-1,0 0,0-1,0-1,-1 0,0 0,0-2,0 1,-1-1,0-1,-1 0,0-1,0 0,6-9,11-12,-2-1,-2-1,-1-2,-1 0,-2-1,-2-1,-1-1,-2 0,-2-1,-1 0,-2-1,-2 0,-1-3,-4 29,0 0,-1 0,-1-1,0 1,0-1,-2 1,0 0,0-1,-1 1,-1 0,-1 1,-1-3,5 14,0 0,0 0,0 0,0 0,0 1,-1-1,1 0,-1 1,1-1,-1 1,1 0,-1-1,0 1,0 0,0 0,0 0,0 0,0 1,0-1,0 1,0-1,0 1,0-1,0 1,0 0,-1 0,1 0,0 0,0 1,0-1,0 0,0 1,0 0,0-1,0 1,0 0,0 0,0 0,0 0,0 0,1 1,-1-1,1 1,-1-1,1 1,-1-1,1 1,0 0,-1-1,1 1,0 0,0 0,0 0,-13 27,2 0,0 1,2 0,1 0,2 1,1 0,1 1,1-1,2 29,0-40,1 1,1 0,1 0,0 0,2-1,1 1,0-1,1 0,2 0,0 0,0-1,2 0,1 0,0-1,1-1,1 1,1-2,0 0,13 12,30 0,-31-22</inkml:trace>
  <inkml:trace contextRef="#ctx0" brushRef="#br0" timeOffset="440.18">741 760,'34'-15,"-1"-2,-1-1,0-2,-1 0,-2-3,0 0,-1-2,-2-1,0-1,-2-1,-1-1,-1-1,-2-1,-1-1,8-20,-17 29,-2 0,-1 0,0-1,-2 0,-1 0,-1 0,0-1,-2 1,-2-19,1 41,1 0,-1 0,0 0,0 1,0-1,0 0,0 0,-1 0,1 0,0 1,-1-1,0 0,1 0,-1 1,0-1,0 1,0-1,0 0,0 1,0-1,0 1,0 0,-1 0,1-1,0 1,-1 0,1 0,-1 0,0 0,1 0,-1 1,0-1,1 0,-1 1,0-1,0 1,0 0,1-1,-1 1,0 0,0 0,0 0,0 1,1-1,-1 0,0 1,0-1,1 1,-1-1,0 1,1 0,-1 0,0 0,-1 1,-14 13,0 2,1 0,1 0,0 2,2 0,0 0,1 1,-2 5,1 0,0 0,2 1,0 0,2 1,1 0,1 1,2 0,0 0,2 0,0 24,3-39,0 1,1-1,1 1,0-1,1 0,0 0,1 0,0 0,1-1,1 1,0-1,0-1,2 1,-1-1,1 0,1-1,0 0,0 0,1-1,0 0,0-1,1 0,8 4,-17-10,1 0,0 0,-1 0,1 0,0 0,0-1,0 1,0-1,0 0,0 0,0 0,0 0,1-1,-1 1,0-1,1 0,-1 0,0 0,0 0,1-1,-1 1,0-1,0 0,1 0,-1 0,0 0,0 0,0-1,0 1,-1-1,1 0,1-1,12-13</inkml:trace>
  <inkml:trace contextRef="#ctx0" brushRef="#br0" timeOffset="684.724">1418 648,'-5'34,"-1"15,-1 5,2-7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141 304,'-5'33,"10"529,-5-538</inkml:trace>
  <inkml:trace contextRef="#ctx0" brushRef="#br0" timeOffset="450.647">0 247,'37'-20,"2"1,0 2,0 2,1 2,1 1,0 2,1 2,35-2,-73 9,1 0,-1 0,0 1,0-1,0 1,0 0,0 0,1 1,-1-1,0 1,0 0,0 0,0 1,0-1,0 1,-1-1,1 1,0 1,-1-1,0 0,1 1,-1 0,0-1,0 1,0 1,-1-1,1 0,-1 1,0-1,0 1,0-1,0 1,-1 0,1 0,-1 0,0 0,0 0,0 0,-1 0,0 1,1 1,-5 10,1 0,-2 0,0 0,-1 0,-1-1,0 0,-1-1,-1 1,0-2,0 1,-11 9,-43 75,52-79,8-16,0 0,1 0,-1 1,0-1,1 1,0-1,0 1,0 0,0 0,1 0,-1 0,1 0,0 0,0 0,1 0,-1 1,1-1,0 0,0 0,0 1,1-1,0 0,-1 0,1 0,1 1,-1-1,1 0,-1-1,1 1,0 0,1 0,-1-1,0 1,1-1,1 1,21 9,-22-12,-1-1,1 0,-1 1,0-1,0 1,1 0,-1 0,0 0,0 0,0 0,0 0,0 1,0-1,0 1,0-1,0 1,-1 0,1-1,-1 1,1 0,-1 0,0 0,0 0,0 0,0 1,0-1,0 0,-1 0,1 1,-1-1,1 0,-1 1,0-1,0 1,0-1,0 0,-1 1,1-1,0 0,-1 1,0-1,1 0,-1 0,0 1,-1 0,-10 12,0 0,-2-1,1 0,-1-1,-1 0,-1-2,0 0,0 0,-14 5,2 2,-82 46,110-65,0 1,0 0,0 0,0-1,0 1,0 0,0 0,0 0,0-1,0 1,0 0,0 0,0-1,0 1,-1 0,1 0,0 0,0-1,0 1,0 0,0 0,0 0,-1 0,1-1,0 1,0 0,0 0,0 0,-1 0,1 0,0 0,21-19,24-16,-25 18</inkml:trace>
  <inkml:trace contextRef="#ctx0" brushRef="#br0" timeOffset="1050.031">791 670,'-7'23,"3"-14,0 1,0 0,1 0,1 0,0 1,0-1,1 1,1-1,-1 1,2-1,-1 1,1-1,1 1,0-1,1 0,1 3,-3-11,0 0,0 0,1-1,-1 1,1-1,0 1,-1-1,1 1,0-1,0 0,0 0,0 0,0 0,0 0,0 0,0 0,0-1,0 1,1-1,-1 0,0 1,0-1,1 0,-1 0,0-1,0 1,0 0,1-1,-1 1,0-1,0 0,0 0,0 0,0 0,1 0,73-48,-68 43,38-33,-1-2,-2-2,31-41,-74 83,0 0,1 0,-1-1,0 1,1 0,-1 0,1 1,-1-1,1 0,-1 0,1 0,-1 0,1 0,0 0,0 1,-1-1,1 0,0 1,0-1,0 1,0-1,0 1,0-1,0 1,0-1,0 1,0 0,0 0,0-1,0 1,0 0,0 0,0 0,0 0,0 0,0 1,1-1,-1 0,0 0,0 1,0-1,0 0,0 1,0-1,-1 1,1 0,0-1,0 1,0 0,0-1,-1 1,1 0,0 0,-1 0,1 0,0-1,-1 2,1 5,0-1,0 1,1 0,0-1,0 1,1-1,-1 0,1 0,1 0,-1 0,1 0,0-1,0 0,1 0,0 0,-1 0,2 0,-1-1,0 0,1 0,0-1,0 0,6 3,-3-4,-1 0,1 0,0-1,0-1,-1 1,1-2,0 1,0-1,0 0,-1-1,1 0,-1 0,1-1,-1 0,0 0,0-1,0 0,-1-1,1 0,-1 0,0 0,1-3,16-13,0-1,-2-1,-1-1,-1-1,8-14,-8 8,-2 0,-1-2,-1 0,-2-1,-2-1,-1 0,-1 0,-2-1,-2 0,-1-4,-3 24,1 3,-2 0,0 0,0 0,-1-1,0 1,-2 0,1 0,-4-10,5 22,0 1,0-1,0 0,0 0,0 0,0 0,0 0,-1 0,1 0,0 0,-1 0,1 1,0-1,-1 0,1 0,-1 0,0 1,1-1,-1 0,0 1,1-1,-1 0,0 1,1-1,-1 1,0-1,0 1,0 0,0-1,0 1,1 0,-1-1,0 1,0 0,0 0,0 0,0 0,0 0,0 0,0 0,0 0,0 0,0 1,0-1,1 0,-1 1,0-1,0 0,0 1,0-1,1 1,-1-1,0 1,0 0,1-1,-1 1,0 0,1-1,-1 1,0 0,-30 52,16-15,3 0,1 2,2-1,1 1,3 0,1 1,1 1,2-22,1 0,1 0,1 0,0 0,1-1,1 1,2-1,-1 0,2 0,1 0,0-1,1 0,1-1,0 0,2-1,3 4,-13-16,-3-3</inkml:trace>
  <inkml:trace contextRef="#ctx0" brushRef="#br0" timeOffset="1304.059">1355 304,'43'4,"38"3,16-1,-1-1,-5-2,-15-1,-14-1,-19 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37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1,'38'9,"22"0,2-4</inkml:trace>
  <inkml:trace contextRef="#ctx0" brushRef="#br0" timeOffset="1994.773">277 57,'0'-4,"-4"-3,-8 1,-5 2,-5 0,-4 2,-2 1,-1 0,0 1,0 1,4-6,7 4,2 1,3-3,4-2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4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3,'8'-2,"-11"19,-11 23,-53 143,66-180,0 1,1-1,0 1,-1-1,1 1,1-1,-1 1,0-1,1 0,0 1,0-1,0 0,0 1,0-1,1 0,-1 0,1 0,0 0,0 0,0 0,0-1,0 1,1-1,-1 1,1-1,0 0,0 0,0 0,-1 0,2-1,-1 1,0-1,0 0,0 0,1 0,-1 0,1 0,-1-1,0 0,3 1,-1 0,0 1,0-1,0 1,1-1,-1-1,0 1,1-1,-1 0,0 0,1-1,-1 1,0-1,0 0,1-1,-1 1,0-1,0 0,-1 0,1-1,0 1,-1-1,1 0,-1 0,0-1,0 1,1-3,3-12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0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1 263,'205'-189,"-200"184,1-2,0 0,1 1,-1 0,1 0,0 0,1 1,0-1,-1 2,2-1,-1 1,0 1,1 0,-7 2,0 1,0 0,0 1,1-1,-1 0,0 0,0 1,0 0,0-1,0 1,0 0,0 0,0 0,0 0,-1 0,1 0,0 1,0-1,-1 0,1 1,-1 0,0-1,1 1,-1 0,0 0,0-1,0 1,0 0,0 0,-1 0,1 0,0 0,-1 1,0-1,10 74,-10-71,-1 1,1-1,0 1,1-1,-1 1,1-1,0 0,0 1,1-1,0 0,0 0,0 1,0-2,1 1,0 0,0 0,0-1,0 0,1 1,1-1,10 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5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7,'0'-5,"0"4,5 6,1 7,0 7,4-1,-1 3,0 1,-3 3,-2 1,-2 1,-1 1,-1 1,0-1,0 1,-1 0,1-1,0-4</inkml:trace>
  <inkml:trace contextRef="#ctx0" brushRef="#br0" timeOffset="252.52">0 374,'34'0,"25"0,7 0,-2 0,-8 0,-8 0,-8 0,-6 0,-8 5,-9 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1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170 523,'-17'13,"0"1,1 1,1 1,0 0,2 1,-1 0,2 1,1 1,-10 19,19-35,-1 1,1 0,0-1,1 1,-1 0,0 0,1 0,0 1,0-1,0 0,1 0,-1 1,1-1,0 0,0 1,1-1,-1 0,1 0,0 1,0-1,0 0,1 0,0 0,-1 0,1 0,0-1,1 1,-1-1,1 1,0-1,0 0,0 0,0 0,0 0,0 0,1-1,0 0,-1 1,1-1,0-1,0 1,0-1,0 1,0-1,4 0,0-1,0 0,0-1,0 0,0 0,0-1,0 0,0-1,-1 0,1 0,-1 0,0-1,0 0,0 0,0-1,-1 0,0 0,0-1,2-1,93-119,-96 118,18-25,-2 0,-1-1,-2-1,-1-1,-2 0,-1-2,-2 1,-2-1,3-26,-11 52,0 0,-1 0,-1 0,0-1,-1 1,0 0,0 0,-2 0,1 0,-2 0,1 1,-2-1,1 1,-1 0,-1 0,0 1,-1-1,0 1,-1 1,1-1,-2 1,1 1,-5-3,10 8,0 1,-1 1,1-1,0 0,-1 1,1 0,-1 0,0 0,1 0,-1 0,0 1,0 0,1 0,-1 0,0 0,0 0,1 1,-1-1,0 1,1 0,-1 0,1 1,-1-1,1 1,-1 0,1 0,0 0,0 0,0 0,0 1,0-1,1 1,-1 0,-1 2,-4 5,-1 1,2 1,0-1,0 1,1 1,0-1,1 1,1 0,0 1,-1 11,1-1,1 1,2 0,0 0,2 0,1 0,1 0,0 0,2-1,1 1,2-1,0-1,1 1,1-1,1-1,1 0,1-1,1 0,1-1,15 16,77 54,-102-87,0 0,0 0,1-1,-1 0,1 0,0 0,-1-1,1 0,0 0,0 0,0-1,0 0,0 0,0 0,0-1,-1 0,1 0,0-1,0 1,-1-1,1-1,0 0,16-9,-3 0</inkml:trace>
  <inkml:trace contextRef="#ctx0" brushRef="#br0" timeOffset="227.577">1073 325,'-28'53,"-16"22,-3 8,5-6,10-10,6-18,7-11,7-8,5-9</inkml:trace>
  <inkml:trace contextRef="#ctx0" brushRef="#br0" timeOffset="482.103">763 325,'14'39,"15"26,7 3,-3-6,-2-8,-2-14,0-8,-1-11,-5-3,-2-5,1 0,1-2,-3 2,0-1,-4-3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5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0,'0'10,"0"8,-5 5,-1 4,-5-3,0 0,-4-5,-3 0,1 1,-1-3,-3 1,-2 2,-3-3,5 1,4-3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6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144 870,'-2'3,"-16"21,1 0,1 2,0 0,3 1,0 0,1 1,2 0,1 1,1 0,0 9,8-35,-1-1,1 1,0 0,0-1,0 1,0 0,0 0,0-1,1 1,0 0,-1-1,1 1,0-1,0 1,1-1,-1 1,0-1,1 0,-1 0,1 0,0 0,0 0,0 0,0 0,0 0,0-1,0 1,1-1,-1 1,0-1,1 0,-1 0,1 0,0 0,-1-1,1 1,0-1,-1 0,1 1,0-1,-1 0,1-1,0 1,0 0,-1-1,1 1,-1-1,1 0,0 0,-1 0,2-1,12-9,-1 0,0 0,0-2,-1 0,-1 0,-1-1,1-1,-2 0,1-3,21-25,23-23,-3-2,-3-2,-3-3,-3-2,31-74,-67 128,0-1,-2 0,0 0,-1 0,-1-1,-2 0,0 1,-1-1,-2-17,1 37,0 1,-1 0,1-1,0 1,-1 0,0 0,1-1,-1 1,0 0,0 0,0 0,-1 0,1 0,0 0,-1 0,1 0,-1 1,0-1,1 1,-1-1,0 1,0-1,0 1,0 0,0 0,0 0,-1 0,1 0,0 1,0-1,-1 1,1-1,0 1,-1 0,1 0,-2 0,-3 1,1-1,-1 1,1 1,0-1,0 1,-1 0,1 1,0-1,1 1,-1 1,1-1,-1 1,0 0,-10 14,0 1,1 0,1 2,0-1,2 2,0 0,2 0,0 1,2 0,0 0,2 1,1 0,0 2,-2 1,2 0,1 1,1-1,1 1,1 0,2 0,1-1,2 7,-2-22,0 0,1 0,1 0,0-1,0 1,1-1,1 0,0-1,0 1,1-1,0 0,1-1,0 0,1 0,0-1,0 0,1 0,-1-1,9 4,-13-7,0-1,0 0,1-1,-1 1,1-1,-1 0,1-1,0 1,0-1,0 0,0 0,0-1,-1 0,1 0,0 0,0-1,0 0,0 0,0 0,0-1,-1 0,1 0,-1-1,1 1,-1-1,8-9</inkml:trace>
  <inkml:trace contextRef="#ctx0" brushRef="#br0" timeOffset="418.23">652 1095,'27'-6,"1"-1,-1-1,-1-2,0-1,0-1,-1-1,0-1,-1-1,-1-1,-1-1,0-1,-1-1,-1-1,-1-1,-1 0,0-2,-2 0,8-16,-13 18,0-1,-2 0,0 0,-1-1,-2-1,0 1,-2-1,1-19,-4 40,0 0,-1 0,0-1,0 1,0 0,0 0,0 0,-1 0,1 0,-1 0,0 0,0 0,0 0,0 0,-1 0,1 1,-1-1,1 0,-1 1,0-1,0 1,0 0,-1 0,1 0,0 0,-1 0,1 0,-1 0,0 1,0-1,0 1,1 0,-1 0,0 0,0 0,0 1,0-1,-1 1,1 0,0 0,0 0,0 0,0 0,0 1,0-1,-2 1,-10 10,0-1,2 2,-1-1,1 2,1 0,0 1,1 0,1 0,0 1,1 1,0-1,1 2,1-1,1 1,0 0,1 0,1 1,3-15,-5 10,0 1,1 0,0 1,1-1,0 1,2-1,-1 1,2 0,0 0,1 0,0 1,1-1,1 0,1-1,0 1,1 0,0-1,1 0,0 0,3 2,-1-6,0 0,1 0,0-1,1 0,0 0,1-1,0 0,0-1,0 0,2 0,13 4</inkml:trace>
  <inkml:trace contextRef="#ctx0" brushRef="#br0" timeOffset="865.898">1245 1095,'6'-7,"1"1,-1-1,1 2,1-1,-1 1,1 0,0 0,0 1,1 0,-1 0,1 1,0 0,0 1,8-2,-16 4,0-1,0 1,0 0,0 0,0 0,-1-1,1 1,0 0,0 0,0 0,0 1,0-1,0 0,0 0,0 0,0 1,0-1,0 0,0 1,0-1,-1 1,1-1,0 1,0 0,-1-1,1 1,0 0,-1-1,1 1,0 0,-1 0,1-1,-1 1,1 0,-1 0,0 0,1 0,-1 0,0 0,0 0,0 0,0 0,1 0,-1 0,0 0,-1-1,1 1,0 0,0 0,0 0,0 0,-1 1,-27 43,3-20,17-17,-1 0,1 0,0 1,1 0,0 0,1 1,0 0,0 0,1 0,-4 10,9-18,-1-1,1 0,-1 1,1-1,0 1,0-1,-1 1,1-1,0 0,1 1,-1-1,0 1,0-1,0 1,1-1,-1 0,1 1,-1-1,1 0,0 1,-1-1,1 0,0 0,0 1,0-1,0 0,0 0,0 0,0 0,0 0,0-1,1 1,-1 0,0 0,1-1,-1 1,0-1,1 1,-1-1,0 0,1 1,-1-1,1 0,-1 0,1 0,65-17,-13-29,-42 31</inkml:trace>
  <inkml:trace contextRef="#ctx0" brushRef="#br0" timeOffset="1478.248">962 164,'1'-1,"-1"0,1 0,0 0,-1 0,1 0,0 0,0 0,0 0,0 1,0-1,0 0,0 0,0 1,0-1,0 1,0-1,0 1,0 0,0-1,0 1,1 0,-1 0,0-1,0 1,0 0,1 0,-1 0,0 1,0-1,0 0,1 0,-1 1,0-1,0 1,0-1,0 1,0-1,0 1,0-1,0 1,0 0,0 0,0 0,8 0,276 35,-285-36,-1-1,0 1,1-1,-1 1,1-1,-1 0,0 1,1-1,0 0,-1 1,1-1,-1 0,1 0,0 1,-1-1,1 0,0 0,0 0,0 1,-1-1,1 0,0 0,0 0,0 1,0-1,1 0,-1 0,0 0,0 0,0 1,1-1,-1 0,0 0,1 1,-1-1,1 0,-1 0,1 1,-1-1,1 1,-1-1,1 0,-1 1,1-1,0 1,0-1,-1 1,1 0,0-1,0 1,-1 0,1-1,0 1,0 0,0 0,-1 0,1 0,0 0,0 0,0 0,0 0,-131-109,110 84,3 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2,'4'5,"8"2,5-1,5-1,4-2,2 0,1-2,0-1,0 0,-4-5,-3-2,1 1,0 1,2 1,1 2,1 0,-4 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8:59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0,'43'10,"19"2,0 0</inkml:trace>
  <inkml:trace contextRef="#ctx0" brushRef="#br0" timeOffset="14171.649">338 0,'-4'0,"-8"0,-5 0,-5 0,-4 0,-1 0,-2 0,-1 0,1 0,0 0,5 5,1 1,6 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0 209,'110'-181,"-109"179,0 0,0 0,0 0,1 1,-1-1,1 1,-1-1,1 1,-1-1,1 1,0 0,0 0,0 0,0 0,-1 0,1 0,0 0,1 1,-1-1,0 1,0-1,0 1,0 0,0 0,0 0,0 0,1 0,-1 1,0-1,0 0,0 1,0 0,0-1,0 1,0 0,0 0,0 0,-1 0,1 1,0-1,0 0,-1 1,2 1,5 6,-1 0,-1 0,1 1,-1 0,-1 0,0 1,0 0,-1 0,-1 0,0 0,0 0,-1 1,27 191,-28-161,0 11,-1 0,-3 1,-9 44,6-62,5-23,1-1,-2 1,0-1,0 0,-1 1,-1-1,0 0,-1-1,0 1,0-1,-1 0,-1 0,0-1,-1 0,0 0,0-1,-1 1,0-2,0 0,-8 5,16-12,0 0,-1 0,1-1,-1 1,1-1,-1 1,0-1,1 1,-1-1,0 0,1 0,-1 0,0 0,1 0,-1 0,0 0,1-1,-1 1,1 0,-1-1,1 0,-1 1,0-1,1 0,0 0,-1 1,1-1,0 0,-1-1,1 1,0 0,0 0,0 0,0-1,0 1,0 0,0-1,0 1,1-1,-1 1,1-1,-1 0,1 1,-1-1,1 1,0-1,0 0,0 0,0-85,74-117,-7 36,-57 144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0 220,'1'1,"1"0,-1-1,1 1,-1-1,1 1,0-1,-1 0,1 0,-1 0,1 0,0 0,-1 0,1 0,-1 0,1-1,-1 1,1 0,0-1,-1 0,0 1,1-1,-1 0,1 0,-1 1,0-1,0 0,1 0,-1-1,0 1,14-11,0 0,-1-2,0 1,-2-2,1 0,-2 0,7-11,36-45,-54 70,0 0,0 0,1 0,-1 0,1 1,-1-1,0 0,1 0,-1 0,1 0,0 1,-1-1,1 0,0 1,-1-1,1 0,0 1,0-1,0 1,-1-1,1 1,0 0,0-1,0 1,0 0,0-1,0 1,0 0,0 0,0 0,0 0,0 0,0 0,0 0,0 0,-1 0,1 1,0-1,0 0,0 1,0-1,0 1,0-1,0 1,-1-1,1 1,0-1,0 1,-1 0,1-1,0 1,-1 0,1 0,-1-1,1 1,-1 0,1 0,-1 0,0 0,1 0,-1 0,0-1,0 1,0 0,1 1,46 237,-23-207,-10-22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18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227 650,'-4'-3,"-1"1,0 0,0 0,-1 0,1 1,0-1,0 1,-1 1,1-1,-1 1,1 0,-1 0,1 0,0 1,-1 0,1 0,0 0,-1 1,1-1,0 1,0 1,0-1,1 1,-1 0,1 0,-1 0,1 0,0 1,0 0,0 0,1 0,-4 4,1 0,-1 0,1 1,0-1,1 1,0 0,0 1,1-1,0 1,1 0,0 0,0 0,1 0,1 0,0 1,0-1,1 0,0 1,1-1,0 0,0 1,1-1,1 0,0 1,-2-8,1-1,-1 1,1-1,0 1,0-1,0 1,0-1,0 0,1 0,-1 0,0 0,1 0,0-1,-1 1,1-1,0 0,0 0,0 0,0 0,0 0,0 0,0-1,0 0,0 1,0-1,0 0,0-1,0 1,0 0,0-1,0 0,0 0,0 1,0-2,3 0,4-2,0 0,-1-1,1 0,-1-1,0 0,0 0,-1-1,0 0,7-7,97-162,-83 122,-8 17,-2-1,-1 0,-2-2,-1 0,-2 0,-2-1,-2-1,-2 0,-2 0,0-9,-5 49,-9-124,8 122,0 0,0 0,0 0,0 0,-1 0,0 1,1-1,-1 0,-1 1,1 0,0-1,-1 1,0 0,1 0,-1 0,-1 1,1-1,0 1,-1-1,1 1,-1 0,1 1,-1-1,0 0,0 1,0 0,0 0,0 0,0 1,-1 0,0 0,0 0,-1 1,1 0,0 0,1 0,-1 1,0 0,0 0,1 0,-1 0,1 1,-1 0,1 0,0 0,0 0,0 0,1 1,-1 0,1 0,0 0,-1 1,-54 102,43-65,2 0,1 0,3 1,1 0,2 1,3 0,1 0,2 0,2 0,2 4,-2-31,0 1,1-1,0 1,2-1,0 0,1-1,0 0,2 1,0-2,0 1,2-1,0-1,0 0,2 0,-1-1,2-1,0 0,0 0,1-1,0-1,1 0,5 1,-19-10,0-1,0 0,0 1,0-1,0 1,0-1,1 0,-1 0,0 0,0 0,0 0,0 0,0 0,1 0,-1 0,0 0,0-1,0 1,0 0,0-1,0 1,0-1,0 1,0-1,0 0,0 1,0-1,0 0,0 0,-1 1,1-1,0 0,0 0,-1 0,1 0,-1 0,1 0,-1 0,1 0,-1-1,5-14</inkml:trace>
  <inkml:trace contextRef="#ctx0" brushRef="#br0" timeOffset="750.6">651 538,'-12'32,"2"0,2 1,0 0,3 1,-2 28,20 44,-12-103,0 0,0 0,0-1,0 1,1 0,-1-1,1 1,-1-1,1 0,0 1,0-1,0 0,0 0,0 0,1-1,-1 1,1 0,-1-1,1 0,-1 1,1-1,0 0,0 0,0-1,-1 1,1 0,0-1,0 0,0 0,0 0,0 0,0 0,0 0,1-1,7-4,0 0,0-1,-1 0,0 0,0-1,0-1,-1 0,0 0,-1 0,0-1,0-1,-1 1,0-1,4-7,0 2,113-191,-124 207,0-1,1 0,-1 1,0-1,0 1,0-1,1 0,-1 1,0-1,1 1,-1-1,0 0,1 1,-1-1,0 0,1 0,-1 1,0-1,1 0,-1 0,1 0,-1 1,1-1,-1 0,0 0,1 0,-1 0,1 0,-1 0,1 0,-1 0,1 0,-1 0,1 0,-1 0,1 0,-1 0,0-1,1 1,-1 0,1 0,-1 0,0-1,1 1,-1 0,1-1,-1 1,0 0,1 0,-1-1,0 1,0-1,1 1,-1 0,0-1,0 1,0-1,1 1,-1-1,0 1,0 0,0-1,0 1,0-1,0 1,0-1,0 1,0-1,0 1,3 37,-3-33,8 265,0-218,-2 0,-2 0,-2 1,-5 46,-1-71,0 0,-2 0,-1-1,-2 0,0 0,-1-1,-2 0,-13 21,24-43,0 0,0 0,-1-1,1 1,-1 0,1-1,-1 1,0-1,0 0,0 0,0 0,0 0,0 0,-1 0,1 0,-1-1,1 1,-1-1,0 0,1 1,-1-1,0-1,0 1,0 0,0-1,0 1,0-1,0 0,0 0,0 0,0 0,0-1,1 1,-1-1,0 0,0 0,0 0,0 0,1 0,-1-1,0 1,1-1,0 0,-1 1,1-1,0 0,-1-1,0-5,0-1,0 0,1 0,0 0,0 0,1 0,1 0,-1 0,1 0,1-1,0 1,0 0,1 0,0 0,0 0,1 1,0-1,1 1,0-1,0 1,1 0,0 0,0 1,1 0,0 0,0 0,0 1,1-1,7-3,19-17,1 2,1 2,2 1,0 2,1 1,1 2,39-11,-54 19</inkml:trace>
  <inkml:trace contextRef="#ctx0" brushRef="#br0" timeOffset="12268.17">1667 960,'1'31,"0"-22,0 0,0 1,-1-1,0 0,-1 0,0 0,0 1,-1-1,0 0,0 0,-1-1,-1 1,1 0,-1-1,-1 0,0 0,0 0,0-1,-4 4,-208 143,198-140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30,'29'0,"19"-5,6-1,-2 0,-4 1,-5 2,-6 1,-4 0,-8 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26,'48'0,"21"0,3 0,-11-5,-10-1,-10 0,-6 1,-10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23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525 510,'-46'214,"3"-52,-8 56,51-215,-1 0,0 0,1-1,0 1,-1 0,1 0,0 0,1 0,-1 0,0 0,1 0,0-1,0 1,0 0,0 0,0-1,0 1,1-1,-1 1,1-1,-1 1,1-1,0 0,0 0,0 0,0 0,1 0,-1-1,1 1,-1 0,1-1,-1 0,1 0,0 0,-1 0,1 0,0 0,1 0,225-3,-71 1,-146 1</inkml:trace>
  <inkml:trace contextRef="#ctx0" brushRef="#br0" timeOffset="8438.18">1146 566,'48'-43,"-40"39,11-7,0 2,1 0,0 1,0 1,0 1,1 0,0 2,1 1,-1 0,0 2,1 0,16 2,-33 0,0 0,0 0,0 0,0 0,-1 1,1 0,0 0,-1 0,1 1,-1-1,0 1,0 0,0 1,0-1,0 1,-1-1,1 1,-1 0,0 0,0 0,-1 1,1-1,-1 1,0 0,0-1,0 4,2 6,-1 0,0 0,-1 0,0 1,-1-1,-1 0,0 1,-3 12,-2-10,-1-1,0 1,-1-1,-1 0,-1-1,0 0,-1 0,0-1,-1 0,-1-1,0 0,-1-1,0-1,-1 0,0 0,-1-2,0 1,-15 5,-4 8,31-22,0 0,1 0,-1 1,1-1,0 1,-1-1,1 1,0 0,0-1,0 1,0 0,0 0,0 1,1-1,-1 0,1 1,0-1,-1 1,1-1,0 1,1-1,-1 1,0 0,1-1,-1 1,1 0,0 0,0-1,0 1,0 0,0 0,1 0,-1-1,1 1,0 0,0-1,0 1,0-1,0 1,1-1,-1 1,1-1,1 2,5 1,0 1,1-1,0 0,-1-1,2 0,-1-1,0 0,1 0,0-1,-1 0,1-1,0 0,0 0,0-1,0-1,0 1,0-2,-1 1,1-1,0-1,6-2,130-21,-128 20</inkml:trace>
  <inkml:trace contextRef="#ctx0" brushRef="#br0" timeOffset="9120.098">2049 425,'1'-3,"1"-1,-1 1,1 0,0 0,0 1,0-1,0 0,0 1,1-1,-1 1,1-1,-1 1,1 0,0 0,0 1,0-1,0 0,0 1,0 0,1 0,-1 0,3-1,218-56,-131 63,-91-4,0-1,0 1,0 0,0 0,0-1,0 1,0 1,-1-1,1 0,0 0,-1 1,1-1,-1 1,1-1,-1 1,0 0,1-1,-1 1,0 0,0 0,0 0,-1 0,1 0,0 0,-1 0,1 0,-1 0,0 0,0 0,0 1,0-1,0 0,0 0,0 0,-1 0,1 0,-1 0,0 0,1 0,-1 0,-1 2,-6 11,0-1,-1 0,-1 0,0-1,-1 0,-1-1,1 0,-2-1,0 0,0-1,-9 5,-51 45,72-59,-2 0,1 0,0 0,0 0,0 0,0 0,0 0,0 1,1-1,-1 1,0-1,1 1,-1 0,1 0,0-1,-1 1,1 0,0 0,0 0,0 1,0-1,1 0,-1 0,0 0,1 1,0-1,0 0,-1 0,1 1,0-1,1 0,-1 1,0-1,1 0,-1 0,1 0,0 1,0-1,0 0,0 0,0 0,0 0,0 0,1-1,-1 1,1 0,-1 0,2 0,108 42,-99-42,-1 1,1 0,-1 0,0 1,0 1,0 0,0 1,-1 0,0 0,0 1,-1 0,0 1,0 0,-1 1,0-1,6 9,-12-13,0 0,-1-1,1 1,-1 0,0 0,0 0,0-1,0 1,-1 0,1 0,-1 0,0 1,-1-1,1 0,-1 0,1-1,-1 1,0 0,-1 0,1 0,-1 0,0-1,1 1,-2-1,1 1,0-1,-1 0,1 0,-1 0,-3 2,-3 3,0 0,0-1,-1 0,0-1,0 0,-1 0,0-1,0-1,-11 4,-9 1,-132 24,123-46,28 1</inkml:trace>
  <inkml:trace contextRef="#ctx0" brushRef="#br0" timeOffset="11138.218">2896 58,'1'0,"-1"-1,0 1,1-1,-1 1,1 0,-1 0,1-1,-1 1,1 0,-1 0,1 0,-1-1,1 1,0 0,-1 0,1 0,-1 0,1 0,-1 0,1 0,0 0,-1 0,1 1,-1-1,1 0,-1 0,1 0,-1 1,1-1,-1 0,1 0,-1 1,1-1,-1 1,0-1,1 0,-1 1,1-1,-1 1,0-1,1 1,-1-1,0 1,0-1,0 1,1-1,-1 1,0-1,0 1,0-1,0 1,0 0,0-1,0 1,0-1,0 1,0-1,0 1,0 0,5 39,-5-39,30 330,-2 84,-6-197,-22-214,2 0,0 1,0 0,-1 0,0 0,0 0,0 0,-1 0,0 0,0 0,0 0,0 0,-1 0,0 0,0 0,0 0,-1 0,0 0,1 0,-2-1,1 1,0-1,-1 1,0-1,0 0,0 0,-1-1,0 1,1-1,-1 1,0-1,0 0,-4 2,-192 42,19-8,-2-7,-47-3,-23 3,-378 58,275-43,127-19,50-7,-53 13,62-11,168-22,1 0,-1-1,0 1,0 0,0-1,0 1,1-1,-1 0,0 1,0-1,0 0,0 0,0-1,0 1,0 0,0 0,1-1,-1 1,0-1,0 0,0 0,1 1,-1-1,0 0,1 0,-1-1,1 1,-1 0,1 0,0-1,-1 1,1-1,0 1,0-1,0 1,0-1,0 0,1 0,-1 1,0-1,1 0,-1 0,1 0,0 0,-1 0,1 0,0-1,-3-281,-22-37,10-15,32 3,-18 329,1 0,0 0,0 0,1 0,-1 1,1-1,0 0,0 0,0 0,0 1,1-1,0 0,-1 1,1-1,1 1,-1 0,0 0,1 0,0 0,-1 0,1 0,0 1,0 0,1-1,-1 1,0 0,1 0,0 1,-1-1,1 1,0 0,0 0,157-24,97-9,55 12,-178 11,1 7,18 5,146-4,-39-24,66-2,-155 12,82 5,-111-14,26-3,-69 27,-87 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6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1,'-2'55,"5"286,-3-335,1 0,-1-1,2 0,-1 1,0-1,1 1,0-1,0 0,1 0,-1 0,1 0,0-1,1 1,-1-1,1 0,0 0,0 0,0 0,0-1,0 1,1-1,0 0,0-1,0 1,0-1,0 0,0 0,1 0,-1-1,0 0,1 0,-1 0,1-1,0 0,-1 0,1 0,-1-1,1 0,-1 0,1 0,-1 0,0-1,0 0,5-2,5-8,1 0,-1-1,-1 0,-1-2,0 1,0-1,-2-1,0-1,-1 1,0-1,5-14,-9 19,38-83,-37 132,-6-24,1 1,0 0,1-1,0 0,1 0,1 0,0 0,1-1,0 1,0-1,2-1,-1 0,2 0,-1 0,2-1,8 8,-16-16,1 0,0-1,0 1,0-1,0 0,0 1,0-1,1-1,-1 1,0 0,1-1,-1 0,0 0,1 0,-1 0,0 0,1-1,-1 1,0-1,0 0,0 0,1 0,-1 0,0-1,0 1,0-1,-1 0,1 0,0 0,-1 0,2-1,71-85,-67 77,5-11,-1 0,-1-1,-1-1,-1 0,-1 0,-1-1,1-8,4-11,4-31,-25 79,3 8</inkml:trace>
  <inkml:trace contextRef="#ctx0" brushRef="#br0" timeOffset="29593.802">963 621,'-3'-3,"0"-1,0 0,0 1,-1-1,0 1,1 0,-1 0,0 0,0 1,-1-1,1 1,0 0,-1 1,1-1,-1 1,0-1,0 1,1 1,-1-1,0 1,0 0,0 0,0 0,1 1,-1-1,0 1,0 0,1 1,-1-1,1 1,-1 0,1 0,0 0,-1 1,1-1,0 1,1 0,-1 1,0-1,1 0,0 1,0 0,0 0,0 0,0 1,1-1,1 0,-1 1,1-1,0 0,0 1,0-1,1 1,-1-1,1 1,0-1,1 1,-1-1,1 1,0-1,0 1,0-1,1 1,-1-1,1 0,0 0,0 0,1 0,-1 0,1-1,0 1,0-1,0 1,0-1,0 0,1 0,0-1,-1 1,2 0,-1-2,0 1,-1 1,1-1,-1 0,1 1,-1 0,0 0,0 0,0 0,0 0,-1 1,1-1,-1 1,0 0,0 0,0-1,0 1,-1 0,0 1,0-1,0 0,0 0,-1 0,1 1,-1-1,0 0,0 1,-1-1,1 0,-1 0,0 0,0 1,-2 2,1-3,-1-1,0 1,-1-1,1 1,0-1,-1 0,0-1,0 1,0 0,0-1,0 0,0 0,-1 0,1-1,-1 1,1-1,-1 0,0-1,1 1,-1-1,0 0,1 0,-1 0,0 0,1-1,-1 0,0 0,-2-1,-12-5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48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294 752,'-16'2,"0"1,0 0,0 1,1 1,0 0,0 1,0 1,0 1,1 0,0 0,1 2,0-1,0 2,1 0,1 0,0 1,0 0,1 1,-2 4,9-10,0 0,0 0,0 0,1 1,0-1,1 1,-1 0,2-1,-1 1,1 0,0 0,0-1,1 1,0 0,1-1,0 1,0-1,0 1,1-1,0 0,0 0,1 0,0-1,0 1,1-1,0 0,0 0,0 0,1-1,-1 0,1 0,1 0,-1-1,1 0,-1 0,1-1,0 1,0-2,1 1,-1-1,1 0,3 0,-1-1,0 0,0-1,0-1,0 1,0-2,0 1,-1-1,1-1,-1 0,1 0,-1-1,0 0,0-1,-1 1,1-2,-1 1,0-1,-1-1,1 1,-1-1,5-7,23-21,-2-1,-1-1,-2-2,-1-1,-3-1,-1-2,-2 0,-2-2,9-28,-18 41,-2 0,0 0,-3-1,0 0,-2 0,-2-1,-1 1,-1-1,-2 0,-1 1,-2-1,-2-4,5 32,0 0,-1 0,1 1,-1-1,0 0,-1 1,0-1,1 1,-1-1,-1 1,1 0,-1 1,0-1,0 1,-1-1,1 1,-1 0,0 1,0-1,0 1,0 0,-1 0,1 1,-1 0,0 0,1 0,-1 0,0 1,0 0,0 0,0 1,0 0,0 0,-1 0,1 1,0 0,0 0,0 0,1 1,-4 1,-5 7,1 1,0 1,0 0,1 1,0 0,2 1,-1 0,2 0,0 1,0 1,2-1,0 2,1-1,0 0,1 1,1 0,1 1,0-1,1 0,1 14,-4-1,2 1,0-1,2 1,2 0,0-1,2 1,2-1,0 0,2 0,2 0,0-1,2 0,1-1,1 0,8 10,-4-12,2 0,0-2,1 0,1-1,2-2,0 0,15 10,-26-25</inkml:trace>
  <inkml:trace contextRef="#ctx0" brushRef="#br0" timeOffset="830.96">802 1119,'47'-34,"-1"-1,-2-2,-1-3,-2-1,-2-2,-2-1,-2-2,7-16,-30 36,-1-1,-2 0,-1 0,-1-1,-1 0,-2 0,0 0,-2-1,-1 1,-2-1,0 0,-2 1,-5-21,8 46,0 0,1 1,-1-1,0 1,0-1,-1 0,1 1,0-1,-1 1,0-1,1 1,-1-1,0 1,0 0,-1-1,1 1,0 0,-1 0,1 0,-1 0,0 0,0 0,1 0,-1 0,0 1,-1-1,1 1,0 0,0-1,-1 1,1 0,-1 0,1 1,-1-1,1 0,-1 1,1-1,-1 1,1 0,-1 0,0 0,1 0,-1 1,1-1,-3 1,-10 11,1 0,0 0,0 1,2 1,-1 1,2-1,0 2,1 0,0 0,2 0,0 1,0 1,2-1,0 1,1 0,1 1,0-1,2 1,-1 16,-1-13,2 1,0 0,1 0,1 0,1 0,1 0,1-1,1 1,1-1,1 1,1-1,1-1,1 0,1 0,4 6,-1-8,0-1,2 0,0-1,0 0,2-2,0 0,1-1,0 0,20 10,-21-17,-4-6</inkml:trace>
  <inkml:trace contextRef="#ctx0" brushRef="#br0" timeOffset="2078.63">1423 977,'10'-9,"1"1,1 0,0 1,0 0,0 1,0 0,1 1,0 0,8-1,-20 5,0 0,0 0,1 0,-1 1,0-1,1 0,-1 1,0-1,1 1,-1-1,1 1,-1 0,1 0,-1-1,1 1,-1 0,1 0,-1 1,1-1,-1 0,1 0,-1 1,1-1,-1 1,0-1,1 1,-1 0,0-1,1 1,-1 0,0 0,0 0,0 0,0 0,1 0,-2 0,1 0,0 1,0-1,0 0,0 1,-1-1,1 0,-1 1,1-1,-1 1,0-1,1 1,-1-1,0 1,0-1,0 1,0-1,0 1,0-1,-1 1,1-1,0 0,-1 1,1-1,-1 1,1-1,-1 0,0 1,-10 18,8-17,0 1,0-1,1 1,0 0,0 0,0 0,0 0,0 0,1 1,-1-1,1 0,1 1,-1-1,0 1,1-1,0 1,0-1,1 1,-1-1,1 1,0-1,0 1,0-1,1 0,-1 1,1-1,0 0,0 0,34 32,-32-34,-1 0,1 0,-1 1,0-1,0 1,0 0,0 0,-1 0,1 0,-1 0,1 0,-1 1,0-1,0 1,-1 0,1-1,-1 1,0 0,0 0,0 0,-1 0,1 0,-1 0,0 0,0 3,-3-2,-1 0,0 0,0-1,0 0,0 1,-1-1,1-1,-1 1,0-1,0 0,-1 0,1 0,-1-1,1 1,-1-1,0-1,1 1,-1-1,-6 0,6 0,1 0,-1-1,0 0,0 0,0-1,0 0,0 0,0 0,0-1,1 0,-1 0,1 0,-1-1,1 1,0-1,0-1,-4-2,-6-4</inkml:trace>
  <inkml:trace contextRef="#ctx0" brushRef="#br0" timeOffset="3264.922">859 102,'225'-17,"-204"13,-1 1,1 0,0 1,0 2,0 0,0 1,0 1,-1 1,10 3,55 10,-85-17,1 1,-1-1,1 1,-1-1,0 0,1 1,-1-1,1 0,-1 0,0 1,0-1,0 0,1 0,-1 1,0-1,0 0,0 0,0 1,0-1,0 0,0 0,-1 0,1 1,0-1,0 0,0 1,-1-1,1 0,0 0,-1 1,1-1,-1 0,1 1,-1-1,1 1,-1-1,1 1,-1-1,0 1,1-1,-1 1,0 0,1-1,-1 1,0 0,0-1,1 1,-1 0,0 0,0 0,1 0,-1 0,0 0,0 0,1 0,-1 0,0 0,-1-1,-85-57,64 47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29:5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458 200,'56'-23,"-2"-3,-2-2,0-3,1-3,-1-23,-50 56,-1 1,0 0,1 0,-1 0,0 1,1-1,-1 0,0 0,1 1,-1-1,0 1,0-1,1 1,-1-1,0 1,0 0,0 0,0 0,0-1,0 1,0 0,0 0,0 0,-1 0,1 1,0-1,-1 0,1 0,0 0,-1 1,0-1,1 0,-1 0,0 1,1-1,-1 0,0 1,0-1,0 0,0 1,0-1,-1 0,1 1,0-1,-1 0,1 0,-1 1,3 7,50 185,-44-175</inkml:trace>
  <inkml:trace contextRef="#ctx0" brushRef="#br0" timeOffset="-463.139">685 398,'-96'226,"94"-223,1 0,-1 0,1 0,0 0,0 0,0 0,0 0,1 0,-1 1,1-1,0 0,0 1,0-1,0 0,0 0,1 1,0-1,0 0,0 0,0 0,0 0,0 0,1 0,-1 0,1 0,0 0,0-1,0 1,0-1,1 1,-1-1,1 0,-1 0,1 0,0 0,0-1,-1 1,1-1,1 1,-1-1,3 1,0 0,1 0,-1 0,1-1,0 0,-1-1,1 1,0-1,-1 0,1-1,0 0,-1 0,1 0,-1-1,1 0,-1 0,0-1,0 1,0-1,0-1,0 1,0-1,-1 0,0 0,1-1,1-13</inkml:trace>
  <inkml:trace contextRef="#ctx0" brushRef="#br0" timeOffset="2170.458">1474 539,'-7'-6,"0"0,-1 1,1 1,-1-1,0 1,-1 0,1 1,-1 0,1 0,-1 1,0 0,0 1,0 0,0 0,0 1,0 0,0 0,0 1,0 0,0 1,1 0,-1 1,-4 1,2 0,1 0,-1 1,1 0,0 1,1 0,0 0,0 1,0 0,0 1,1 0,1 0,-1 1,1 0,1 0,0 0,0 1,0 1,3-5,-1 1,1-1,0 1,0 0,0 0,1 0,1 1,-1-1,1 0,0 1,1-1,0 0,0 1,0-1,1 1,0-1,1 0,-1 1,1-1,1 0,-1 0,1 0,1-1,-1 1,1-1,0 0,1 0,-1 0,1 0,0-1,1 0,0 1,-2-3,1 0,-1-1,1 1,0-1,0 0,0 0,0 0,0-1,0 0,1 0,-1 0,0-1,1 0,-1 0,0 0,1 0,-1-1,0 0,0 0,1-1,-1 1,0-1,0 0,-1 0,1-1,0 1,-1-1,1 0,-1-1,2-1,113-121,-104 103,-1-1,-2 0,0-1,-2-1,0 1,-2-1,-1-1,-1 0,-2 0,0-4,0 7,-2 0,-1 0,-1 0,0 0,-2 0,-1 0,-1 0,-1 1,-1 0,-1 0,-6-11,11 30,0 0,-1 0,1 0,-1 1,0-1,0 1,0 0,-1-1,1 2,-1-1,0 0,0 1,0-1,0 1,0 0,-1 1,1-1,0 1,-1 0,1 0,-1 0,1 0,-1 1,0 0,1 0,-1 0,0 0,1 1,-1 0,1 0,-1 0,1 0,0 1,-1 0,1 0,0 0,0 0,0 1,0 0,1-1,-1 1,1 1,0-1,0 0,-1 2,-2 4,1 1,0 1,0-1,1 1,1-1,0 1,0 0,1 1,0-1,1 0,1 0,0 1,0-1,1 0,0 1,1 2,56 177,-44-154,8 13,1 0,3-2,2 0,34 43,-50-72,-4-2</inkml:trace>
  <inkml:trace contextRef="#ctx0" brushRef="#br0" timeOffset="3554.894">2010 313,'-43'117,"4"-27,-4-2,-3-2,-30 37,33-77,33-44</inkml:trace>
  <inkml:trace contextRef="#ctx0" brushRef="#br0" timeOffset="4038.989">1700 341,'86'87,"-47"-52,-1 2,-2 1,26 38,-28-35,100 117,-121-142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7,'10'-5,"2"4,-4 6,-5 7,-6 7,-9 4,-2 4,-3 2,-3 0,1 1,-1-1,-1 0,2 0,0-5,3-2,4-5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0 137,'255'-17,"-115"5,-139 13,-1-1,0 0,0 1,1-1,-1 0,0 1,1-1,-1 0,0 0,1 1,-1-1,1 0,-1 0,0 0,1 1,-1-1,1 0,-1 0,1 0,-1 0,0 0,1 0,-1 0,1 0,-1 0,1 0,-1 0,0 0,1 0,-1 0,1-1,-1 1,1 0,-1 0,0 0,1-1,-1 1,0 0,1 0,-1-1,0 1,1 0,-1-1,0 1,1 0,-1-1,0 1,0 0,0-1,1 1,-1-1,0 1,0-1,0 1,0 0,0-1,0 1,0-1,0 1,0-1,0 1,0-1,0 1,0 0,0-1,0 1,0-1,0 1,-1 0,1-1,-29-17,20 13,-86-61,89 58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27,'39'0,"17"0,3 0,-2-4,-7-3,-7 1,-6 2,-5 0,-2 2,-7 6,-12 2,-8-1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6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0,'34'10,"30"3,13-1,0-2,-10-3,-11-3,-10-2,-13-1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4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57,'0'14,"0"10,0 5,5 3,1 1,5-6,1-2,2-6,4-5,4-6,3-4,-3-7,-5-9,-6-1</inkml:trace>
  <inkml:trace contextRef="#ctx0" brushRef="#br0" timeOffset="247.539">254 0,'-9'39,"-9"26,-1 8,3-5,4-8,4-10,4-8,-3-12,0-6,2-3,5-4,4-5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312 556,'-34'12,"1"1,0 2,0 1,2 1,0 2,1 1,-25 22,52-40,1 1,-1-1,1 1,-1 0,1 0,0 0,0 0,0 0,0 0,1 0,-1 1,1-1,0 1,0-1,0 1,1-1,-1 1,1-1,0 1,0 0,0-1,0 1,0 0,1-1,0 1,0-1,0 1,0-1,0 0,1 1,0-1,-1 0,1 0,0 0,1 0,-1 0,0 0,1-1,0 1,-1-1,1 0,0 0,0 0,2 1,2 2,0 0,1-1,-1 1,1-2,0 1,0-1,0 0,0-1,1 0,-1 0,1-1,-1 0,1-1,-1 0,1 0,0-1,-1 0,1 0,-1-1,0 0,1 0,-1-1,0 0,0-1,-1 0,4-2,12-6,0-1,-1 0,-1-2,0-1,-1-1,-1 0,-1-1,0-1,-2-1,0-1,-1 0,-1-1,-1 0,-1-1,6-17,-5 11,-1-2,-2 1,-1-1,-1 0,-2-1,-1 0,-1-6,-3 23,0 0,-1 0,-1-1,-1 1,0 0,-1 0,-1 1,0-1,-1 1,0 0,-1 0,-1 0,0 1,-1 0,-1 0,-3-3,11 12,-2 1,1-1,0 1,-1 0,1 0,-1 0,0 0,0 0,0 1,-1-1,1 1,0 0,-1 0,0 0,1 0,-1 1,0 0,0-1,0 1,0 1,0-1,0 1,0-1,0 1,0 0,0 0,0 1,0-1,0 1,0 0,0 0,0 1,0-1,1 1,-1-1,0 1,1 0,-1 1,1-1,0 1,-3 2,-2 8,1 1,0 1,0-1,2 1,0 0,0 0,2 1,0-1,-1 13,2 8,1 1,2-1,2 1,1 0,2-1,1 0,2-1,1 0,2 0,2-1,6 11,89 177,-99-202</inkml:trace>
  <inkml:trace contextRef="#ctx0" brushRef="#br0" timeOffset="783.041">763 868,'42'-22,"-2"-1,-1-2,-1-1,-1-2,23-25,-42 39,-1-1,-1 0,0-2,-1 1,-1-2,-1 0,0-1,-2 0,0-1,6-15,-3-5,-2-1,-2 0,-2 0,2-25,-10 58,0 0,0 0,0 0,-1 0,-1 0,1 0,-1 0,-1 0,1 1,-1 0,-1-1,-1-2,4 8,0-1,-1 1,1 0,-1 0,1 0,-1 0,0 0,0 0,0 0,0 0,0 1,0-1,-1 1,1 0,0 0,-1-1,1 2,-1-1,1 0,-1 0,1 1,-1-1,0 1,1 0,-1 0,1 0,-1 0,0 0,1 1,-1-1,0 1,1 0,-1-1,1 1,0 0,-1 1,1-1,-1 0,-8 8,0 0,0 1,1 0,1 0,-1 1,2 1,-1-1,2 1,0 1,0-1,-2 8,5-13,-8 16,1 1,0 0,2 1,1 0,1 0,1 1,1 0,-1 25,5-38,1 1,0-1,1 0,1 0,0 0,1 0,0 0,1-1,0 1,1-1,0 0,1 0,1 0,0-1,0 0,1-1,0 1,8 5,73 55,-69-63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38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424 652,'18'1,"0"0,0-2,1 0,-1-1,0 0,0-2,-1 0,1-1,-1-1,0 0,0-1,-1-1,0-1,0 0,-1-1,0-1,-1 0,0-1,-1-1,0 0,0-2,61-98,-74 113,0-1,1 0,-1 0,1 0,-1 0,1 0,-1 0,1 0,0 0,-1 1,1-1,0 0,-1 1,1-1,0 0,0 1,0-1,0 1,0-1,0 1,0-1,0 1,0 0,0 0,0-1,0 1,0 0,0 0,0 0,0 0,0 0,0 0,0 1,0-1,0 0,0 0,0 1,0-1,0 0,0 1,0-1,0 1,-1 0,1-1,0 1,0 0,0-1,-1 1,1 0,0 0,-1-1,1 1,-1 0,1 1,22 54,-3 23,-4 1,-3 0,-4 1,-3 0,-5 75,-3-131,-1-1,-1-1,-1 1,-1 0,-1-1,-1-1,-1 1,-2-1,0 1,9-20,1 0,-1 0,0 0,0 0,0 0,0 0,0-1,-1 1,1-1,-1 1,0-1,1 0,-1 0,0 0,0-1,-1 1,1-1,0 0,0 1,-1-2,1 1,0 0,-1 0,1-1,-1 0,1 0,-1 0,1 0,-1-1,1 1,-1-1,1 0,0 0,-1 0,1 0,0 0,0-1,0 0,0 1,0-1,0 0,0-1,1 1,-1 0,1-1,0 1,-1-1,0-2,-6-14,1 0,1 0,1-1,0 1,2-1,0 0,1-1,1 1,1-1,1 1,1 0,0-1,2 1,0 0,2 0,1-4,0-2</inkml:trace>
  <inkml:trace contextRef="#ctx0" brushRef="#br0" timeOffset="496.075">593 313,'18'-8,"18"-6,1-2,-2-1,0-2,-2-1,0-2,18-16,47-107,-98 144,1 0,-1 1,0-1,0 0,1 1,-1-1,0 1,1-1,-1 0,0 1,1-1,-1 1,1-1,-1 1,1-1,-1 1,1 0,-1-1,1 1,-1-1,1 1,0 0,-1 0,1-1,0 1,-1 0,1 0,0 0,-1 0,1 0,0 0,-1 0,1 0,0 0,-1 0,1 0,0 0,-1 0,1 1,0-1,-1 0,1 0,-1 1,1-1,0 0,-1 1,1-1,-1 1,1-1,-1 1,1-1,-1 1,0-1,1 1,-1-1,0 1,1 0,-1-1,0 1,1-1,-1 1,0 0,13 43,-7-1,-4-24,0 1,1-1,1 0,1 0,1 0,1-1,0 0,1 0,1 0,2-4</inkml:trace>
  <inkml:trace contextRef="#ctx0" brushRef="#br0" timeOffset="1627.979">734 990,'5'-5,"6"-1,2-5,2 0,0-4,2 2,2 2,-1-1,0 1,3 2,2-1,2 0,1 2,-3-2,-1 0,-4 7,-1 4,-3 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0:48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328 452,'-108'39,"84"-25,0 0,1 2,1 0,0 1,2 2,0 0,-16 19,34-37,0 0,1 0,-1 0,0 1,0-1,1 1,-1-1,0 1,1-1,0 1,-1 0,1 0,0 0,0 0,0 0,0 0,0 0,1 0,-1 0,1 0,-1 0,1 1,0-1,0 0,-1 0,2 0,-1 1,0-1,0 0,1 0,-1 0,1 0,0 0,0 1,-1-1,1 0,0-1,1 1,-1 0,0 0,1 0,-1-1,1 1,-1-1,2 2,10-1,0-1,1 0,-1-1,0-1,1 0,-1 0,0-1,0-1,0 0,0-1,-1-1,1 0,-1 0,0-1,7-5,10-8,-1-2,0 0,-2-2,-1-1,0 0,-2-2,-1-1,-1-1,-2-1,2-4,-11 21,-1 0,0-1,-1-1,0 1,-1-1,-1 0,0-1,0 1,-2-1,0 0,-1-1,0 1,-1-1,-1 1,0-1,-1 1,-1-1,-1 0,-1-7,1 17,0 0,-1-1,0 1,0 0,0 0,-1 1,0-1,0 1,0-1,0 1,-1 1,0-1,0 1,-1-1,1 1,-1 1,0-1,0 1,0 0,0 1,0-1,-1 1,1 0,-1 1,0 0,1 0,-1 0,-4 1,-1-1,-1 1,1 1,-1 0,0 1,1 0,0 1,-1 1,1 0,1 0,-1 1,1 0,-1 1,2 1,-11 7,13-7,0 0,0 0,1 1,0 0,1 0,0 1,0-1,1 1,0 1,0-1,1 1,0 0,1 0,0 0,1 0,0 0,1 1,0-1,0 1,1-1,0 1,1-1,0 1,1-1,0 0,1 0,0 1,0-2,1 1,1 0,-1-1,2 0,-1 0,1 0,0-1,1 0,3 3,12 9,1-1,0-1,1-1,1-1,1-1,16 6,-35-17,13 7,0 0,1-1,1-1,-1-1,1-1,0-1,1-1,0-1,0 0,19-1,-41-3,0 1,0-1,-1 0,1 1,0-1,0 0,0 0,0 1,-1-1,1 0,0 0,0 0,0 0,0 0,0 0,0-1,0 1,-1 0,1 0,0-1,0 1,0 0,-1-1,1 1,0-1,0 1,-1-1,1 1,0-1,-1 1,1-1,0 0,-1 1,1-1,-1 0,1 0,-1 1,0-1,1 0,-1 0,0 0,1 0,-1 1,0-1,0 0,0 0,0 0,0 0,0 0,0 0,0 0,0 1,0-1,-1 0,1 0,0 0,-1 0,1 1,0-1,-1 0,1 0,-1 1,1-1,-1 0,1 0,-1 1,0-1,1 1,-1-1,-14-9</inkml:trace>
  <inkml:trace contextRef="#ctx0" brushRef="#br0" timeOffset="1234.691">949 338,'1'255,"-1"-253,0 0,-1-1,1 1,0 0,1 0,-1-1,0 1,1 0,-1-1,0 1,1 0,0-1,-1 1,1 0,0-1,0 1,0-1,0 0,0 1,0-1,1 0,-1 0,0 1,1-1,-1 0,1 0,-1-1,1 1,-1 0,1 0,-1-1,1 1,0-1,-1 1,1-1,0 0,0 0,-1 0,1 0,0 0,0 0,-1 0,1 0,0-1,0 1,-1-1,1 1,-1-1,1 0,0 1,-1-1,1 0,0-1,20-14,0-1,-1-1,-1-1,-1-1,-1 0,-1-2,0 0,-2 0,12-23,56-73,-83 116,0 1,1 0,-1 0,0 0,1 0,-1 0,1 0,-1 0,1 0,-1 0,1 1,0-1,-1 0,1 0,0 0,0 1,-1-1,1 0,0 1,0-1,0 1,0-1,0 1,0-1,0 1,0 0,0-1,0 1,0 0,0 0,1 0,-1 0,0 0,0 0,0 0,0 0,0 0,0 1,0-1,0 0,0 1,0-1,0 1,0-1,0 1,0-1,0 1,0 0,-1-1,1 1,0 0,0 0,-1 0,1 0,0-1,-1 1,1 0,-1 0,6 131,-8-86,1 417,1-448,0 0,0 0,-2 0,0 0,-1 0,0 0,-1-1,-1 1,0-1,-1 0,0-1,-1 1,-1-1,0-1,-1 1,0-1,-1-1,-10 9,13-16,0 0,-1-1,1 0,-1-1,0 0,1 0,-1 0,0-1,-1 0,1-1,0 0,0 0,0-1,0 0,0 0,0-1,0 0,1 0,-8-4,12 5,0-1,1 1,-1-1,1 0,0 0,-1 0,1 0,0 0,0 0,0-1,0 1,1-1,-1 1,1-1,-1 0,1 1,0-1,0 0,0 0,1 0,-1 0,1 0,-1 0,1 0,0 0,0 0,1 0,-1 0,0 0,1 0,31-88,1 43,1 2,3 1,1 2,2 1,2 2,2 2,1 3,2 1,1 2,23-10,38-20,-82 49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1:44.2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908 2927,'-1'-1,"-1"-1,1 1,0-1,0 0,0 1,0-1,0 0,1 0,-1 0,0 1,1-1,-1 0,1 0,0 0,0 0,0 0,0 0,0 0,0 0,0 0,1 0,-1 0,1 1,-1-1,1 0,0 0,-1 0,1 1,0-1,0 0,2-1,-2-3,25-83,3 1,4 1,38-69,214-344,194-239,-351 560,97-98,-25 28,-181 216,-19 32,0 1,0-1,0 1,0-1,0 1,0-1,0 1,0-1,0 1,0-1,0 1,0-1,-1 1,1 0,0-1,0 1,-1-1,1 1,0 0,0-1,-1 1,1 0,-1-1,1 1,0 0,-1-1,1 1,-1 0,1 0,0-1,-1 1,1 0,-1 0,1 0,-1 0,1 0,-1 0,1 0,-1 0,1 0,-1 0,1 0,-1 0,1 0,-1 0,1 0,0 0,-1 0,1 0,-1 1,1-1,-1 0,1 0,0 1,-1-1,1 0,-1 1,1-1,0 0,-1 1,1-1,0 1,0-1,-1 0,1 1,0-1,-155 84,95-51,-32 17,-2-3,-76 25,169-73,0 1,1 0,-1-1,0 1,0 0,1 0,-1 0,0 0,0 0,1 0,-1 0,0 0,0 0,0 0,1 0,-1 0,0 0,0 1,1-1,-1 0,0 1,1-1,-1 0,0 1,1-1,-1 1,0-1,1 1,-1-1,1 1,-1 0,1-1,-1 1,1-1,0 1,-1 0,1 0,0-1,-1 1,1 0,0 0,0-1,0 1,0 0,0 0,0-1,0 1,0 0,0 0,0 0,0-1,0 1,0 0,1 0,-1-1,0 1,1 0,-1-1,0 1,1 0,-1-1,1 1,-1-1,1 1,-1 0,1-1,0 1,130 10,-94-12,544-1,-374-25,-205 27,0 0,0 0,0 0,-1 0,1-1,0 1,0-1,-1 1,1-1,0 0,-1 1,1-1,-1 0,1 0,-1 0,1-1,-1 1,1 0,-1 0,0-1,0 1,0-1,0 1,0-1,0 1,0-1,0 0,-1 1,1-1,-1 0,1 1,-1-1,0 0,0 0,1 0,-1 0,0 1,-1-1,1 0,0 0,0 0,-1 1,1-1,-1 0,0 1,1-1,-1 0,0 1,0-1,0 1,0-1,-16-19,0 1,-1 0,-1 1,-1 2,0 0,-2 1,0 1,0 0,-9-2,12 5,-406-228,412 236,18 7</inkml:trace>
  <inkml:trace contextRef="#ctx0" brushRef="#br0" timeOffset="377.3">3307 19,'-33'-4,"0"-2,0 2,-1 1,1 2,-1 1,1 2,0 0,-29 8,53-7,0 1,0 0,1 0,0 1,-1 0,2 0,-1 1,0 0,1 0,1 1,-1 0,1 0,0 1,0 0,1 0,0 0,1 0,0 1,0 0,0 0,1 0,1 0,0 0,-1 5,0 2,1 0,0 0,1-1,1 1,0 0,1 0,1 0,0 0,1-1,1 1,0-1,1 0,1 0,4 7,-1-5,1-1,1 0,0 0,1-1,1-1,0 0,1 0,0-2,1 1,1-2,0 0,0-1,1-1,1 0,-1-2,1 1,0-2,1-1,0 0,-1-1,14 0,-4-1,1-1,-1-2,1-1,-1-1,1-1,-1-2,0 0,0-2,-1-1,0-2,-1 0,1-2,-2-1,0-1,-1-1,0-1,-1-1,-1-1,-1-1,12-13,-23 22,0-1,-1 0,0 0,-1-1,0 0,-1 0,0-1,-1 0,0 0,-1 0,-1-1,0 0,-1 0,0 0,-1 0,-1 0,0 0,-1-1,-1 1,-1-8,0 16,-1 0,0 0,0 0,-1 0,1 1,-1 0,0 0,-1 0,0 0,1 1,-1-1,-1 1,1 0,0 1,-1-1,0 1,0 1,0-1,-5-1,-23-8</inkml:trace>
  <inkml:trace contextRef="#ctx0" brushRef="#br0" timeOffset="735.133">2235 218,'12'7,"-1"-1,2 0,-1 0,1-2,0 1,0-2,0 1,0-2,13 1,-1 2,120 13,2-7,-1-6,1-7,78-12,385-18,-580 30,69-5,1 4,0 4,-1 4,64 13,-73 6,-67-18</inkml:trace>
  <inkml:trace contextRef="#ctx0" brushRef="#br0" timeOffset="11448.189">6 5467,'-1'-2,"0"-1,0 1,0 0,1-1,-1 1,1 0,0-1,0 1,0-1,0 1,0-1,0 1,1 0,-1-1,1 1,-1-1,1 1,0 0,0 0,0 0,1-2,1-5,12-24,0 0,3 1,0 0,2 2,1 0,4-1,5-9,273-353,307-336,-427 520,53-36,-225 236,-8 6,1 1,-1-1,0 1,0-1,0 0,0 0,-1-1,1 1,-1-1,0 1,0-1,0 0,0 1,-1-1,1 0,-1-2,-2 5,0-1,0 1,-1 0,1-1,0 1,-1 0,1 0,-1 0,1 0,-1 0,0 1,1-1,-1 0,0 1,1-1,-1 1,0 0,0-1,0 1,1 0,-1 0,0 0,0 0,0 0,1 1,-2-1,-1 0,-204 6,156 2,51-8,0 0,0 1,0-1,1 1,-1-1,0 1,0-1,0 1,1 0,-1-1,0 1,1 0,-1 0,1-1,-1 1,1 0,-1 0,1 0,0 0,-1 0,1 0,0-1,0 1,0 0,-1 0,1 0,0 0,0 0,0 0,1 0,-1 0,0 0,0 0,0 0,1 0,-1 0,0 0,1-1,-1 1,1 0,-1 0,1 0,-1-1,1 1,0 0,-1-1,1 1,0 0,0-1,-1 1,1-1,0 1,150 121,-142-115,35 26,0-1,2-3,45 22,-90-50,1 0,-1 0,0 0,1 0,-1 0,1-1,-1 1,1 0,-1-1,1 1,-1-1,1 0,-1 1,1-1,0 0,-1 0,1 0,0 0,-1 0,1 0,-1-1,1 1,0 0,-1-1,1 0,-1 1,1-1,-1 0,0 0,1 1,-1-1,0 0,1 0,-1-1,0 1,0 0,0 0,0 0,0-1,0 1,0-1,-1 1,1-1,0 1,-1-1,1 1,-1-1,1 1,-1-1,0 0,0 1,0-1,0 1,0-3,-7-34,-1-1,-3 1,0 1,-3 0,-1 0,-2 2,-1 0,-13-17,-27-21,43 55</inkml:trace>
  <inkml:trace contextRef="#ctx0" brushRef="#br0" timeOffset="11868.905">2206 2927,'-9'-1,"0"1,0 0,0 1,0 0,0 0,0 1,0 0,1 1,-1 0,1 0,-1 0,1 1,0 1,1-1,-1 1,1 1,0-1,0 1,0 1,1-1,0 1,1 0,-1 0,1 1,0-1,1 1,0 0,0 1,1-1,0 1,1-1,-2 7,3-6,-1 1,1-1,1 0,0 1,0-1,1 1,0-1,1 1,0-1,0 0,1 0,0 0,1 0,0-1,0 1,1-1,0 0,1 0,-1-1,1 0,1 0,-1 0,1 0,1-1,-1 0,1-1,0 0,0 0,0-1,1 0,0 0,0-1,1 1,17-3,0 0,-1-2,1 0,0-2,-1-1,0-1,0-2,0 0,0-1,-2-2,1-1,-1-1,0 0,-2-2,1-1,2-3,-13 10,41-26,-2-2,-1-2,21-23,-27 4,-43 56,0-1,0 1,-1 0,1-1,-1 1,1-1,-1 1,1-1,-1 1,0-1,0 1,0-1,0 0,0 1,0-1,0 1,-1-1,1 1,0-1,-1 1,1-1,-1 1,0-1,1 1,-1 0,0-1,0 1,0 0,0 0,0 0,0-1,0 1,-1 0,1 1,0-1,0 0,-1 0,1 0,-1 1,1-1,0 1,-1-1,0 1,-105-9,81 10</inkml:trace>
  <inkml:trace contextRef="#ctx0" brushRef="#br0" timeOffset="12221.251">1614 3068,'751'-18,"-150"-22,-315 12,-225 16,-37 6</inkml:trace>
  <inkml:trace contextRef="#ctx0" brushRef="#br0" timeOffset="13088.636">2771 2927,'-87'-23,"55"14,-15-5,-1 2,0 1,-1 3,0 3,-16 0,-36 18,83-7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2:2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1 854,'19'4,"1"0,-1-2,1 0,0-1,0-1,0-1,-1-1,1-1,0 0,-1-2,0 0,0-1,0-1,-1 0,2-3,33-25,-1-3,-2-2,-2-2,2-6,-47 46,324-339,-125 99,-202 241,0-1,1 1,-1-1,1 1,-1-1,1 1,0 0,-1-1,1 1,0 0,0 0,0-1,0 1,0 0,0 0,1 0,-1 0,0 0,0 0,1 1,-1-1,0 0,1 1,-1-1,1 1,-1-1,1 1,-1 0,1 0,-1-1,1 1,0 0,-1 0,1 1,-1-1,1 0,-1 0,1 1,-1-1,1 1,-1-1,0 1,1 0,-1 0,0-1,1 1,-1 0,0 1,7 144,-10-99,1 11,4-13,-2 0,-3 0,-1 1,-2-1,-2-1,-2 1,-2-1,-2-1,-1 0,-3-1,-21 39,27-63,0 0,-1 0,-1-2,-1 1,0-2,-1 0,-1 0,0-2,-1 0,0-1,-1 0,-1-2,1 0,-2-1,1-1,-1-1,0 0,-1-2,0 0,-9 0,21-5,0 0,0 0,-1-1,1 0,0 0,0-1,1 0,-1-1,0 0,1 0,-1-1,1 0,0 0,1-1,-1 0,1-1,0 1,0-2,0 1,1 0,0-1,0-1,1 1,0-1,0 1,1-1,0-1,0 1,1 0,0-1,1 0,0 0,0 0,1 0,0 0,0 0,1 0,0 0,1 0,0 0,0 0,1 0,2-5,50-81,-36 69</inkml:trace>
  <inkml:trace contextRef="#ctx0" brushRef="#br0" timeOffset="349.349">1468 544,'-16'46,"4"-12,0 0,2 1,2 0,1 0,1 0,2 9,4-39,-1 0,1-1,0 1,0 0,1 0,0 0,0 0,0 0,0 0,1-1,0 1,-1-1,2 1,-1-1,1 0,-1 1,1-1,0-1,1 1,-1 0,1-1,-1 0,1 1,0-2,0 1,0 0,1-1,-1 0,1 0,-1 0,1 0,0-1,-1 0,1 0,3 0,2 1,1 0,0-1,0-1,0 0,-1 0,1-1,0 0,0-1,-1-1,1 1,-1-2,0 1,1-1,-2-1,1 0,0 0,-1-1,0 0,-1-1,1 0,-1 0,-1-1,1 0,-1 0,-1-1,6-8,-6 11,-1-1,0 1,0-1,0-1,-1 1,0-1,0 0,-1 1,0-1,0-1,-1 1,0 0,-1-1,0 1,0-1,0 1,-1-1,-1 1,0-1,0 0,0 1,-1 0,0-1,-1 1,0 0,0 0,-1 0,0 1,0-1,0 1,-1 0,-1 0,1 1,-6-6,-40-14,27 19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2:22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0,'28'307,"-27"-288,1 1,1-1,1 0,1 0,0-1,1 1,1-1,1 0,1-1,0 0,1 0,1-1,0 0,1-1,2 1,-10-13,-1 0,1 0,0-1,1 0,-1 1,0-1,1-1,-1 1,1-1,-1 0,1 0,0 0,-1 0,1-1,0 0,0 0,-1 0,1 0,0-1,0 0,-1 0,1 0,-1-1,1 0,-1 1,1-2,-1 1,0 0,0-1,0 0,0 0,-1 0,1 0,-1 0,0-1,0 0,1 0,164-210,-168 214,1-1,-1 0,0 0,1 1,-1-1,1 0,-1 1,1-1,-1 0,1 1,-1-1,1 1,0-1,-1 1,1-1,0 1,-1 0,1-1,0 1,-1 0,1-1,0 1,0 0,0 0,-1 0,1 0,0 0,0 0,0 0,-1 0,1 0,0 0,0 0,-1 0,1 0,0 1,0-1,-1 0,1 1,0-1,0 0,-1 1,1-1,-1 1,1-1,0 1,-1 0,17 37,-7 3,29 60,-36-95,1 1,0-2,0 1,0 0,1-1,-1 0,1 0,0 0,1 0,-1-1,1 0,0 0,0-1,1 1,-1-1,0-1,1 1,0-1,0 0,0-1,0 1,-1-2,2 1,-1-1,0 0,0 0,0-1,0 1,0-2,0 1,-1-1,1 0,4-2,5-10,1 0,-2 0,0-2,-1 0,0-1,-2 0,0-1,-1 0,0-1,-2 0,0 0,4-17,-10 29,16-31,-2-2,-2 0,-2 0,-1-2,-2 0,1-16,-11 58,-1 11</inkml:trace>
  <inkml:trace contextRef="#ctx0" brushRef="#br0" timeOffset="335.875">1355 254,'38'0,"13"-5,3-1,-4 0,-5 1,-5 1,-5 2,-4 1,-2 0,-1 1,-1 0,0 1,-4 4,-12 2,-7-1</inkml:trace>
  <inkml:trace contextRef="#ctx0" brushRef="#br0" timeOffset="590.401">1382 508,'39'5,"26"1,8 0,-4-6,-9-3,-10 0,-9-1,-6-4,-9-1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1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420 283,'-4'-11,"0"1,-1 0,0 0,-1 1,0-1,-1 1,0 0,0 1,-1 0,0 0,0 1,-1 0,0 0,0 1,-1 0,0 0,0 1,0 1,0 0,-5-1,11 4,0 0,0 1,0-1,0 1,0 0,0 0,0 1,0-1,-1 1,1 0,1 0,-1 0,0 1,0-1,0 1,1 0,-1 0,1 0,-1 1,1-1,0 1,0-1,0 1,0 0,1 1,-1-1,0 2,-51 100,49-85,0 1,1-1,1 1,1 0,0 0,2 0,1 0,1 6,-1 20,2-14,2 0,1 0,1 0,2-1,1 0,13 26,18 111,-20 57,-19-217,0-1,0 0,-1 1,0-1,-1 1,0-1,0 1,-1-1,0 1,0-1,-1 1,0-1,0 0,-1 0,-1 0,1 0,-1 0,0-1,-1 0,0 0,0 0,0 0,-1-1,1-1,1 0,-1 0,0 0,0-1,-1 0,1 0,-1-1,0 0,0 0,0 0,-1 0,1-1,0 0,-1-1,0 1,1-1,-1-1,0 1,0-1,-3 0,9-1,-1 1,0-1,0 0,1 0,-1 0,0 0,1 0,-1 0,1 0,0 0,-1-1,1 1,0 0,0-1,-1 1,1-1,0 0,1 1,-1-1,0 0,0 1,1-1,-1 0,1 0,0 0,-1 0,1 1,0-1,0 0,0 0,0-1,3-19</inkml:trace>
  <inkml:trace contextRef="#ctx0" brushRef="#br0" timeOffset="347.352">590 1101,'-17'14,"2"2,-1 0,2 0,0 1,1 1,1 0,1 1,0 0,1 1,2 0,0 1,-4 16,11-34,1 1,0-1,0 1,0-1,0 1,1-1,-1 1,1-1,0 1,0-1,0 0,0 1,1-1,-1 0,1 0,0 0,0 0,0 0,0 0,1-1,-1 1,1-1,-1 0,1 0,0 1,0-2,0 1,0 0,0-1,0 1,1-1,-1 0,0 0,1 0,-1 0,1-1,-1 0,1 1,-1-1,1 0,-1-1,1 1,-1-1,1 1,-1-1,0 0,1-1,2 0,4-1,0-1,0 0,0-1,0 1,-1-2,0 0,0 0,-1 0,1-1,-2 0,1-1,-1 0,0 0,0 0,-1-1,0 0,-3 4,0-1,0 1,-1 0,0-1,0 1,0-1,-1 0,1 0,-1 0,-1 0,1 1,-1-1,0 0,0 0,-1 0,0 0,0 0,0 0,-1 1,0-1,0 0,0 1,-1 0,0-1,0 1,0 0,0 0,-1 1,-1-2,-51-30,35 25</inkml:trace>
  <inkml:trace contextRef="#ctx0" brushRef="#br0" timeOffset="959.713">759 0,'-33'86,"27"-62,1-3,0 1,1 0,2 0,0 0,1 1,2 18,-1-38,0-1,0 0,0 1,1-1,-1 0,1 1,-1-1,1 0,0 1,0-1,0 0,0 0,0 0,0 0,1 0,-1 0,1 0,-1 0,1-1,0 1,-1-1,1 1,0-1,0 0,0 1,1-1,-1 0,0 0,0-1,0 1,1 0,-1-1,0 1,1-1,83-12,-46 3,-20 9,-3 3</inkml:trace>
  <inkml:trace contextRef="#ctx0" brushRef="#br0" timeOffset="2598.662">1380 593,'-1'-2,"-1"0,1 0,-1 1,0-1,0 0,0 1,1-1,-2 1,1-1,0 1,0 0,0 0,-1 0,1 0,0 0,-1 1,1-1,0 1,-1 0,1-1,-1 1,1 0,-1 0,-1 1,-10 1,1 0,0 1,0 0,0 2,0-1,1 1,-1 1,1 0,1 1,-1 0,1 1,0 0,1 1,-6 7,-13 6,16-12,0 1,1 0,0 1,1 0,1 1,0 0,0 1,-6 13,13-21,0 0,0 0,0 0,1 1,0 0,0-1,1 1,0 0,0 0,1 0,-1-1,1 1,1 0,-1 0,1 0,1 0,-1 0,1-1,0 1,1-1,-1 1,3 2,-1-3,0 0,1 0,0-1,0 1,1-1,-1 0,1 0,0-1,0 0,1 0,-1 0,1-1,0 0,0 0,0-1,0 1,0-2,6 2,137 6,-100-15,-32-1</inkml:trace>
  <inkml:trace contextRef="#ctx0" brushRef="#br0" timeOffset="4645.352">1775 565,'2'2,"0"-1,-1 1,1-1,0 1,-1 0,1 0,-1 0,1 0,-1 0,0 0,0 0,0 0,0 0,0 0,-1 1,1-1,-1 0,1 1,-1-1,0 0,0 1,0-1,0 0,0 1,-1-1,1 0,-1 1,1-1,-1 0,0 0,0 1,0-1,-89 210,77-183,8-20,0 0,0 0,2 1,-1-1,1 1,0 0,1 0,0 0,1 0,0 0,0 0,2 4,-1-12,1 0,-1 0,1 0,0 0,0 0,0 0,0-1,0 1,1 0,-1 0,0-1,1 1,-1-1,1 1,0-1,0 0,-1 1,1-1,0 0,0 0,0 0,0-1,0 1,0 0,0-1,0 1,1-1,-1 0,0 0,0 0,0 0,0 0,0 0,1 0,-1-1,1 0,80-20,33-21,-91 33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27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252 476,'-7'-2,"-1"0,1 1,-1 0,1 1,-1-1,1 1,-1 1,1-1,0 1,-1 1,1-1,0 1,0 0,-1 1,2 0,-1 0,0 1,-2 1,0 1,0 1,1-1,0 1,1 1,-1 0,1 0,1 0,-1 1,2 0,-1 0,1 0,0 1,1-1,0 1,1 0,0 1,1-1,0 1,0 0,1-8,1-1,0 1,0 0,0-1,0 1,0 0,0-1,0 1,1 0,0-1,-1 1,1-1,0 1,0-1,1 1,-1-1,0 1,1-1,-1 0,1 0,0 0,0 0,0 0,0 0,0-1,0 1,0 0,0-1,1 0,-1 1,1-1,-1 0,1-1,-1 1,1 0,2 0,1 0,1-1,0 1,0-1,-1-1,1 1,0-1,-1 0,1-1,0 1,-1-1,1-1,-1 1,0-1,2-1,13-14,0 0,-1-1,-1-1,-1-1,-1-1,-1-1,-1 0,0-1,-2 0,-1-1,-1 0,-1-1,0-5,-2 17,-1-1,0 0,-1 0,-1 0,0-1,-1 0,-1 0,0 0,-1 0,-1 0,0-1,-2 1,0 0,0 0,-2-1,0 1,0 0,-2 1,0-1,-1 1,-7-15,10 26,0 0,-1 0,1 1,-1-1,0 1,0 0,0-1,0 2,0-1,-1 0,0 1,1 0,-1 0,0 1,0-1,0 1,0 0,0 0,0 0,0 1,0 0,0 0,-1 0,1 1,0 0,0 0,0 0,0 0,0 1,1 0,-1 0,0 0,1 1,-1-1,1 1,0 0,0 0,0 1,0-1,1 1,-1 0,1 0,-1 2,-4 8,1 0,1 0,0 0,1 1,1 0,0 0,1 0,1 0,0 1,1-1,0 0,2 1,0-1,0 1,1-1,1 0,1 0,0 0,1 0,1-1,0 1,1-2,0 1,1-1,1 0,0 0,10 9,122 123,-108-122,-17-16</inkml:trace>
  <inkml:trace contextRef="#ctx0" brushRef="#br0" timeOffset="615.839">732 335,'-10'30,"2"1,1 0,1 0,2 0,1 1,2 26,0-55,1 0,1 0,-1 0,0 0,1 0,-1 0,1 0,0 0,0 0,0 0,1 0,-1-1,1 1,-1-1,1 1,0-1,0 1,0-1,0 0,0 0,0 0,1 0,-1 0,1-1,-1 1,1-1,0 0,0 1,0-1,-1 0,1-1,0 1,0 0,0-1,0 0,0 0,0 0,0 0,0 0,0 0,0-1,0 0,2 0,8-6,0 0,-1-1,0 0,-1-1,0 0,0-1,-1 0,0-1,-1 0,0-1,-1 0,0 0,-1 0,0-1,-1-1,0 1,-1-1,-1 1,0-1,-1-3,18-35,5-21,-19 111,-10 456,1-451,-2-1,-1 0,-2 0,-2 0,-2-1,-2 0,-2 2,14-40,0 0,0 0,-1 0,1 0,-1 0,1-1,-1 1,0 0,0-1,0 0,-1 1,1-1,0 0,-1 0,1 0,-1-1,0 1,0-1,0 1,0-1,0 0,0 0,0 0,0 0,0-1,0 1,0-1,0 0,0 0,-1 0,1 0,0-1,0 1,0-1,0 0,0 0,0 0,0 0,0 0,0-1,0 1,1-1,-1 0,1 0,-1 0,1 0,-1 0,1-1,-1-1,-3-7,2 1,0-1,0 0,1 0,0 0,1 0,0 0,1-1,0 1,1 0,0-1,1 1,0-1,1 1,0 0,1 0,0 0,1 0,0 0,0 1,1-1,1 1,0 1,0-1,1 1,0 0,1 0,5-4,2-6,1 1,1 0,1 2,0 0,1 1,1 1,0 0,1 2,0 0,1 2,0 0,1 1,10-1,-9 6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29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0 226,'34'-5,"16"-1,3 0,-1 1,-6 1,-5 2,-5 1,-4 1,-2 0,-2 0,-5-5,-3-1,-3 0</inkml:trace>
  <inkml:trace contextRef="#ctx0" brushRef="#br0" timeOffset="297.944">226 0,'0'34,"0"25,0 7,0-2,0-8,0-8,-4-8,-3-5,1-5,2-7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4:56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339 314,'-3'-5,"-5"-9,0 1,-2 0,0 0,0 1,-1 0,0 1,-1 0,0 1,-14-8,17 12,-1 1,0 0,0 1,-1 0,1 1,-1 0,0 0,0 1,0 1,-2-1,9 2,0 0,0 0,0 0,1 1,-1-1,0 1,0 0,0 0,1 0,-1 1,1-1,-1 1,1 0,0 0,-1 0,1 0,0 1,0-1,1 1,-1 0,0 0,1 0,0 0,0 0,0 1,0-1,0 0,0 1,1 0,-1 1,-1 10,1-1,0 0,1 1,1-1,0 1,1-1,1 0,0 1,1-1,0 0,3 6,3 22,132 410,-63-141,-72-269,-1 1,-3 0,-1 0,-3 20,0 13,3-71,0-1,-1 1,0-1,0 1,0 0,0-1,-1 1,1-1,-1 1,0-1,-1 1,1-1,-1 1,0-1,0 0,0 0,-1 0,1 0,-1-1,0 1,0-1,0 1,-1-1,1 0,-1 0,0-1,0 1,0-1,0 0,0 0,0 0,0 0,-1-1,1 1,-1-1,0 0,-9-3,0 0,-1-1,1 0,1-1,-1-1,1 0,0-1,-10-5,5 0</inkml:trace>
  <inkml:trace contextRef="#ctx0" brushRef="#br0" timeOffset="2454.43">593 1301,'-9'12,"0"1,1-1,0 1,1 1,1-1,0 1,1 1,0-1,1 1,0 1,-10 31,13-43,-1-2,0 0,0 1,0-1,1 1,-1-1,1 1,0 0,0-1,0 1,0 0,0 0,0 0,1 0,0 0,-1 0,1 0,0 0,0 0,1 0,-1 0,1 0,-1 0,1-1,0 1,0 0,0 0,1-1,-1 1,1 0,-1-1,1 1,0-1,0 0,0 0,0 0,0 0,1 0,-1 0,1 0,-1-1,1 1,-1-1,1 0,2 1,6-1,0-1,-1 0,1-1,0 0,0 0,-1-2,1 1,-1-1,1-1,-1 1,9-6,1-2</inkml:trace>
  <inkml:trace contextRef="#ctx0" brushRef="#br0" timeOffset="3187.076">735 145,'-4'2,"0"1,0 0,1-1,-1 1,1 1,-1-1,1 0,0 1,0 0,1 0,-1 0,1 0,0 0,0 0,0 0,0 1,1-1,0 1,0-1,0 1,0 0,1-1,0 1,0 0,0-1,1 1,-2 0,0 0,0 0,1 0,0 0,0 0,1 0,-1-1,1 1,0 0,0 0,1-1,-1 1,1 0,0-1,0 0,1 1,-1-1,1 0,0 0,0 0,0-1,1 1,-1-1,1 0,0 0,0 0,0 0,0-1,1 1,-1-1,1 0,-1 0,1-1,0 0,-1 1,1-2,0 1,0 0,0-1,0 0,0 0,-1-1,1 1,0-1,0 0,0 0,3-2,2-4,1 0,-1-1,-1 0,1 0,-2-1,1-1,-1 1,0-1,-1-1,-1 0,1 1,-2-2,1 1,-1-1,-1 0,-1 0,1 0,-2 0,0-1,0 1,-1-1,0 1,-1-1,-1 0,0 1,-1-1,0 1,-1-1,2 9,-1 1,1-1,-1 1,0-1,0 1,0 0,0 0,-1 0,1 0,-1 0,0 0,0 0,0 1,0 0,0 0,0-1,-1 2,1-1,-1 0,1 1,-1 0,0-1,1 1,-1 1,0-1,0 1,0-1,0 1,0 0,0 1,1-1,-1 0,0 1,0 0,0 0,1 0,-1 1,0-1,1 1,0 0,-4 2,-103 80,91-65</inkml:trace>
  <inkml:trace contextRef="#ctx0" brushRef="#br0" timeOffset="5424.901">1412 709,'0'-2,"0"-1,-1 1,1-1,-1 1,0 0,0-1,0 1,0 0,0 0,-1 0,1-1,-1 1,1 1,-1-1,0 0,1 0,-1 1,0-1,0 1,-1-1,1 1,0 0,0 0,0 0,-1 0,1 0,-1 0,1 1,-1-1,-1 1,-77-3,65 9,1 0,0 1,0 0,0 2,1-1,0 2,1 0,0 0,-2 4,10-11,-7 7,0 1,0-1,1 2,1-1,0 2,0-1,1 1,1 1,0-1,1 1,1 1,0-1,1 1,0 0,-1 12,6-20,1-1,0 1,0-1,1 1,0-1,0 1,0-1,1 0,0 0,0 0,1-1,0 1,0-1,0 1,0-1,1-1,0 1,0-1,0 0,0 0,1 0,0 0,0-1,0 0,0-1,0 1,0-1,1 0,-1-1,1 1,-1-1,1-1,0 1,-1-1,1 0,2-1,14 2,0 0,0-2,-1-1,1 0,0-2,-1 0,0-2,0 0,0-2,-1 0,15-9,-14 1,-4-1</inkml:trace>
  <inkml:trace contextRef="#ctx0" brushRef="#br0" timeOffset="19224.725">2541 822,'-13'2,"1"1,-1 1,1-1,0 2,0 0,0 0,0 1,1 0,0 1,1 1,-1-1,1 2,1-1,0 1,0 1,0 0,2 0,-1 1,1-1,1 2,0-1,0 1,1 0,1 0,0 0,-1 5,4-14,-1 0,1 1,0-1,0 0,1 1,-1-1,1 1,-1-1,1 0,0 1,0-1,1 1,-1-1,1 1,0-1,-1 1,2-1,-1 0,0 0,1 0,-1 1,1-1,0-1,0 1,0 0,0 0,1-1,-1 1,1-1,-1 0,1 0,0 0,0 0,0 0,0-1,0 1,1-1,-1 0,0 0,0 0,1 0,-1 0,1-1,-1 0,3 0,7-2,0-1,-1 0,0-1,1-1,-1 0,-1 0,1-1,-1-1,0 0,-1 0,1-1,-2-1,1 1,-1-2,0 1,6-11,-1 7,18-24,-2-1,-2-1,-1-2,-2-1,-1 0,-1-7,-22 47,9-13,0-1,-2-1,0 1,-1-1,0 0,-2-1,0 0,-1 0,0 0,-2 0,0 0,-1 0,-1-1,-1 1,0-1,-4-17,4 32,-1 0,1 0,-1 0,1 1,-1-1,0 1,-1-1,1 1,0-1,-1 1,0 0,0 0,0 0,0 1,0-1,-1 1,1 0,-1 0,1 0,-1 0,0 0,0 1,0 0,0 0,0 0,0 0,0 1,0-1,0 1,0 0,0 0,-1 1,1-1,0 1,0 0,0 0,0 0,1 0,-1 1,0 0,0 0,1 0,-3 1,-9 11,0 0,1 1,0 1,1 0,1 0,0 1,2 1,0 0,1 1,-2 4,5-9,0 1,1 0,0 0,1 0,1 0,0 1,1-1,1 1,0-1,1 1,1 0,0-1,1 1,1-1,0 0,1 1,1-2,0 1,2 0,-1-1,1 0,1-1,1 0,0 0,0 0,1-1,1-1,4 4,-9-7,1-1,0 0,0 0,0 0,1-1,0 0,0-1,1 0,-1 0,1-1,0 0,1 0,-1-1,1 0,-1-1,1 0,0 0,-1-1,1-1,0 1,0-2,0 1,9-3,3-8,-4-1</inkml:trace>
  <inkml:trace contextRef="#ctx0" brushRef="#br0" timeOffset="19793.152">3049 709,'-8'19,"1"-1,0 1,2 0,0 1,2-1,0 1,1 0,0 0,2 0,1 0,0-1,2 2,-3-18,1 0,0 0,0 0,0 1,0-1,0 0,1 0,-1-1,1 1,0 0,0 0,0-1,0 1,1-1,-1 0,1 0,-1 0,1 0,0 0,-1 0,1-1,0 1,0-1,0 0,1 0,-1 0,0 0,0-1,1 1,-1-1,0 0,0 0,1 0,3-1,0 0,0 0,-1-1,1 0,-1 0,1 0,-1-1,0 0,0-1,0 1,0-1,0 0,-1 0,0-1,2-2,15-19,-1-2,-2 0,-1-1,-1-1,8-20,-13 27,28-85,-31 95,-7 21,-7 23,3-11,0 0,2 0,0 1,1-1,1 0,1 0,1 2,6 62,3 92,-9-152,0-1,-1 1,-1 0,-2 0,0 0,-1 0,-2 0,0 0,-2 0,-6 20,8-36,1 0,-1-1,0 1,-1-1,0 1,0-1,0-1,-1 1,0-1,0 1,-1-1,0-1,0 1,0-1,-1 0,1-1,-1 1,-1-1,1-1,0 1,-1-1,0-1,1 1,-1-1,0-1,0 1,-6-1,10-1,0 0,1 0,-1-1,0 0,1 1,-1-1,1-1,-1 1,1 0,0-1,-1 0,1 0,0 0,0 0,0 0,0 0,1-1,-1 1,1-1,-1 0,1 0,0 0,0 0,0 0,1-1,-1 1,1 0,0-1,0 1,0-1,0 0,0 1,1-4,-2-7,1 1,0-1,1 0,0 1,1-1,1 0,0 1,3-8,6-12,2 2,1 0,1 0,2 2,1 0,1 0,2 2,7-7,59-46,-71 66</inkml:trace>
  <inkml:trace contextRef="#ctx0" brushRef="#br0" timeOffset="110286.203">1948 794,'13'-24,"-9"20,-1 0,0-1,0 1,0-1,0 0,-1 0,1 0,-1 0,-1-1,1 1,-1 0,0-1,0 1,0-1,-1 1,0-1,0 1,0-1,-1 0,0 1,0-1,0 1,-1-2,0 5,1 0,-1 1,1-1,-1 1,0 0,0-1,0 1,0 0,0 0,0 0,0 0,0 1,0-1,0 1,0-1,0 1,0 0,-1-1,1 1,0 0,0 1,0-1,-1 0,1 1,0-1,0 1,0-1,0 1,0 0,0 0,-1 1,-62 38,62-38,-16 14,1 1,1 1,0 1,1 0,1 1,1 1,1 0,1 1,0 0,-4 15,13-32,0 0,0 0,0 0,1 1,0-1,0 1,0-1,1 1,0-1,0 1,0 0,1 0,0 0,0-1,0 1,1 0,-1 0,2-1,-1 1,0 0,1-1,0 0,1 1,-1-1,1 0,0 0,0 0,1 0,-1-1,1 1,0-1,0 0,0 0,1-1,3 3,1-3,0-1,0 0,0 0,0-1,0 0,1-1,-1 0,0 0,0-1,1 0,-1-1,0 0,0 0,0-1,-1 0,1-1,-1 0,1 0,5-5,4-2,-1 0,0-2,-1 0,-1-1,0 0,-1-2,0 1,4-9,-11 15,0 0,0 0,0-1,-1 0,-1 0,0-1,0 0,-1 0,0 0,-1 0,-1 0,1-1,-2 1,0-1,0 0,-1 1,0-1,-1 0,0 1,-1-1,-3-9,1 16,-1 0,1 0,-1 1,0 0,0 0,0 0,-1 0,1 1,-1 0,0 0,0 1,0-1,0 1,0 1,-1-1,1 1,0 0,-1 0,1 1,-1 0,1 0,-1 1,1 0,-1 0,1 0,0 1,0 0,-1 0,1 0,0 1,-14 7</inkml:trace>
  <inkml:trace contextRef="#ctx0" brushRef="#br0" timeOffset="110725.885">1526 850,'-1'1,"1"0,-1-1,1 1,-1 0,1 0,0 0,-1 0,1 0,0 0,0-1,0 1,0 0,0 0,0 0,0 0,0 0,0 0,0 0,1 0,-1 0,0-1,0 1,1 0,-1 0,1 0,-1 0,1-1,-1 1,1 0,-1-1,1 1,0 0,-1-1,1 1,0-1,0 1,-1-1,1 1,0-1,0 1,0-1,0 0,0 1,-1-1,2 0,41 18,-8-13,1-2,-1-2,1-1,-1-1,1-3,29-6,58-3,210-20,-315 33,-6 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9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29,'-13'-28,"-4"41,-27 215,44-226,-13 197,13-186,1 0,0 0,1-1,0 1,1 0,1-1,0 1,1-1,0 0,1-1,0 1,1-1,0 0,2 1,-4-6,1-1,-1 0,1 0,0-1,1 0,-1 0,1 0,0-1,0 0,0 0,0-1,1 1,-1-2,0 1,1-1,0 0,-1-1,1 0,-1 0,1 0,0-1,-1 0,1-1,-1 0,0 0,0 0,1-1,-1 0,-1-1,1 1,0-1,-1-1,0 1,0-1,0 0,0-1,222-229,-228 234,1 0,-1 0,1 0,-1 0,1-1,-1 1,1 0,0 0,-1 0,1 0,0 0,0 1,0-1,0 0,0 0,0 0,0 1,0-1,0 0,0 1,0-1,0 1,0 0,1-1,-1 1,0 0,0 0,1-1,-1 1,0 0,0 0,0 0,1 1,-1-1,0 0,0 0,1 1,-1-1,0 1,0-1,0 1,0-1,0 1,0 0,0-1,0 1,0 0,0 0,0 0,0 0,0 0,-1 0,1 0,0 0,-1 0,1 0,-1 0,1 1,6 21,-6-15,1 1,0-1,1 0,0 0,0 0,0 0,1-1,1 1,-1-1,1 0,0 0,1 0,-1-1,1 0,0 0,1-1,0 1,0-1,0-1,3 2,5-2,-1-2,1 0,0-1,-1 0,1-1,0-1,0 0,-1-1,1 0,-1-2,0 0,0 0,0-1,0-1,-1 0,0-1,0 0,0-1,-1-1,-1 1,1-2,-1 0,-1 0,0-1,-1-1,4-5,-4 6,-1-1,0 0,-1 0,0-1,-1 1,0-2,-2 1,1-1,-1 1,-1-1,-1 0,0 0,0-1,-2 1,0 0,0 0,-1 0,-1-1,-1 1,0 0,0 1,-1-1,-1 1,-1-1,-4-8,10 22,0-1,0 1,0-1,0 1,0-1,0 1,0-1,0 1,-1-1,1 1,0-1,0 1,0 0,-1-1,1 1,0-1,0 1,-1-1,1 1,0 0,-1-1,1 1,0 0,-1 0,1-1,-1 1,1 0,-1 0,1-1,0 1,-1 0,1 0,-1 0,1 0,-1 0,1 0,-1-1,1 1,-1 0,1 1,-1-1,1 0,-1 0,1 0,-1 0,1 0,-1 0,1 1,0-1,-1 0,1 0,-1 1,1-1,-1 0,1 0,0 1,-1-1,1 0,0 1,0-1,-1 1,1-1,0 1,0-1,-1 0,1 1,0 0,-3 11</inkml:trace>
  <inkml:trace contextRef="#ctx0" brushRef="#br0" timeOffset="433.193">1612 255,'29'-5,"34"-1,10 0,-2-4,-4 0,-8 2,-9 2,-4 2,-5 1,-4 2,-5 1,-2 0,-1 1,-1-1,-1 1,0-1,-4 0</inkml:trace>
  <inkml:trace contextRef="#ctx0" brushRef="#br0" timeOffset="680.733">1782 481,'43'0,"39"-5,9-2,-1 1,-6-4,-12 1,-9 0,-11-1,-4-1,-5 3,-6 2,-9 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9:17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0 760,'241'-126,"8"-58,83-88,-320 261,19-17,1 2,1 0,2 3,0 0,10-2,-43 23,1 0,0 0,-1 1,1 0,0-1,-1 1,1 0,0 0,0 0,0 1,0-1,0 1,0 0,0-1,0 1,0 1,0-1,0 0,0 1,0-1,0 1,0 0,0 0,0 0,-1 1,1-1,0 1,-1-1,1 1,-1 0,0 0,1 0,-1 0,0 0,0 0,0 1,-1-1,1 1,0 0,-1-1,0 1,0 0,0 0,0 0,0 0,2 19,-1 0,-1 1,-2-1,0 1,-1-1,-1 0,-1 1,-1-2,-1 1,-1-1,-1 0,0 0,-10 14,3-6,-1-1,-1 0,-1-1,-2-1,0-1,-2-1,-1-1,-1-1,0-1,-2-1,-3 0,15-10,-1-2,0 0,0-1,-1 0,0-1,-1-1,1 0,-1-2,0 0,0-1,0 0,0-1,0-1,0-1,0 0,0-2,-16-3,9-1</inkml:trace>
  <inkml:trace contextRef="#ctx0" brushRef="#br0" timeOffset="330.383">1666 309,'-62'68,"-196"241,248-296,-1 1,2-1,0 2,1-1,0 1,2 0,-1 1,2 0,0 0,1 0,0 0,1 2,4-15,-1 0,0 0,1 0,-1 1,1-1,0 0,0 0,0 0,0 0,1-1,-1 1,1 0,0-1,0 1,0 0,0-1,0 0,0 0,1 0,-1 0,1 0,-1 0,1 0,0-1,0 1,-1-1,1 0,0 0,0 0,3 0,97 2,-75-12,0-2,-1-1,0-1,-1-1,0-1,-1-1,-1-2,-1 0,0-2,-2 0,0-2,-1 0,-1-1,-2-1,-6 11,-1-1,0-1,-2 1,0-1,0-1,-1 0,-1 0,0-2,-5 13,1 0,-1 0,0 0,-1 0,1 0,-1 0,0 0,0 0,-1 0,1 0,-1 0,0 1,0-1,-1 0,0 0,1 1,-2-1,1 1,0-1,-1 1,0 0,0 0,0 0,0 0,-1 1,0-1,1 1,-1 0,-2-1,-92-32,68 32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9:22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592 315,'-2'-5,"0"0,0 0,-1 0,1 0,-1 0,0 1,-1 0,1-1,-1 1,0 0,0 1,0-1,0 1,0-1,-1 1,0 1,0-1,0 1,0 0,0 0,0 0,0 0,-1 1,1 0,0 0,-1 1,1 0,-1 0,1 0,-1 0,1 1,-17 3,1 2,0 0,0 2,1 0,0 1,0 1,1 1,0 0,1 2,1 0,0 1,0 1,2 0,0 1,-10 14,16-21,-7 7,1 1,0 0,1 2,1-1,1 2,0-1,2 2,-8 19,15-33,1 1,-1 0,1-1,1 1,0 0,0 0,0 0,1 0,0 0,1 0,0 0,0 0,0 0,1 0,0 0,1-1,0 1,0-1,1 1,-1-1,2 0,-1-1,1 1,0-1,0 0,5 4,2 0,1-1,-1-1,2 0,-1-1,1 0,0-1,1 0,-1-2,1 1,0-2,1 0,-1-1,0 0,1-1,-1-1,4-1,8-2,0-1,-1-1,0-2,0 0,0-2,-1-1,0-1,-1-1,0-1,-1-1,-1-1,17-15,-25 19</inkml:trace>
  <inkml:trace contextRef="#ctx0" brushRef="#br0" timeOffset="470.623">1072 202,'-97'256,"15"26,79-276,1-1,0 1,0 0,0-1,1 1,0 0,0 0,0 0,1 0,0 0,0 0,1 0,-1 0,1 0,1 0,-1 0,1-1,0 1,0 0,1-1,-1 1,1-1,1 0,-1 0,1 0,-1-1,1 1,1-1,-1 0,1 0,-1 0,1-1,0 0,0 1,4 0,6 0,0-1,1 0,0-1,-1-1,1 0,0-1,-1-1,1-1,-1 0,1-1,-1 0,3-2,65-9,-16-7,-55 9</inkml:trace>
  <inkml:trace contextRef="#ctx0" brushRef="#br0" timeOffset="951.737">1411 147,'-1'-4,"-1"1,1-1,0 0,1 1,-1-1,0 0,1 1,0-1,0 0,0 0,0 1,1-1,-1 0,1 0,0 1,0-1,1 1,-1-1,1 1,-1 0,1-1,0 1,0 0,1 0,-1 0,0 0,1 1,0-1,0 1,0 0,0-1,0 1,0 0,0 1,1-1,-1 1,1-1,0 1,13-5,0 0,1 2,-1 0,1 1,0 0,0 2,0 0,0 1,0 0,4 2,-20-2,0 0,0 0,1 0,-1 0,0 1,0-1,0 1,0-1,0 1,0-1,0 1,0 0,0 0,-1 0,1 0,0 1,-1-1,1 0,0 1,-1-1,1 1,-1-1,0 1,0 0,0-1,1 1,-2 0,1 0,0 0,0 0,-1 0,1 0,-1 0,1 0,-1 0,0 0,0 0,0 0,0 0,0 1,0-1,-1 0,1 0,-1 0,1 0,-1 0,0 0,-51 88,-7-7,57-81,1 0,0 1,0-1,-1 0,2 1,-1-1,0 1,0 0,1-1,-1 1,1-1,0 1,0 0,0-1,0 1,0 0,1-1,-1 1,1-1,-1 1,1-1,0 1,0-1,0 1,1-1,-1 0,1 0,-1 1,1-1,-1 0,1 0,0-1,0 1,0 0,0-1,1 1,9 4,1-1,1 0,-1-1,1 0,-1-2,1 1,0-1,0-1,0-1,0 0,0 0,0-2,0 0,0 0,0-1,-1-1,1 0,12-7,-2 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8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0 487,'8'2,"0"0,0 0,0-1,-1 0,1 0,0-1,0 0,0 0,0-1,0 0,0-1,0 0,0 0,-1 0,1-1,-1 0,0-1,0 0,0 0,5-4,35-20,-2-2,-1-3,-1-1,9-12,17-13,173-116,-143 120,-98 56,1 0,-1 1,0-1,1 0,-1 0,0 1,0-1,0 1,1-1,-2 1,1-1,0 1,0 0,0-1,-1 1,1 0,-1 0,1-1,-1 1,0 0,0 0,0 0,0-1,0 1,0 0,0 0,-1 0,1 0,-1-1,1 1,-1 0,1-1,-1 1,-1 1,-15 53,-2 0,-2-2,-3-1,-2 0,-17 22,36-64,-1 0,0-1,0 0,-1 0,-1-1,1 0,-2-1,1 0,-1 0,0-1,-1-1,1 0,-1 0,-1-1,1-1,-6 1,10-2,1-1,-1-1,0 1,0-1,0 0,0-1,0 0,0-1,0 1,0-1,0-1,0 1,0-2,1 1,-1-1,1 0,0 0,-1-1,1 0,1 0,-1-1,1 0,0 0,0-1,0 1,1-1,-1-2,3 5,0 0,1 0,0 0,0-1,0 1,0-1,0 0,1 0,0 1,-1-1,1 0,1 0,-1 0,1 0,-1 0,1 0,0 0,1 0,-1 0,1 0,-1 0,1 0,1 0,-1 0,0 0,1 0,1-1,7-8</inkml:trace>
  <inkml:trace contextRef="#ctx0" brushRef="#br0" timeOffset="247.912">1158 205,'-10'33,"-3"22,-4 0,1-3,3-12</inkml:trace>
  <inkml:trace contextRef="#ctx0" brushRef="#br0" timeOffset="733.24">1412 515,'211'-323,"-172"275,-38 68,-22 47,16-59,1 1,0-1,1 1,-1 0,2 1,-1-1,2 0,-1 1,1-1,0 1,1 0,0-1,1 1,0-1,0 1,1-1,1 1,-1-1,1 0,2 2,-1-7,1 0,0 0,0-1,0 0,1 0,-1 0,1 0,-1-1,1 0,0-1,0 1,0-1,0 0,0 0,0-1,0 0,0 0,0 0,0-1,0 0,0 0,0 0,0-1,0 0,-1 0,1-1,0 1,-1-1,0 0,0-1,0 1,0-1,-1 0,2-1,94-122,-56 63,-3 25,-20 27</inkml:trace>
  <inkml:trace contextRef="#ctx0" brushRef="#br0" timeOffset="998.746">2540 93,'-25'12,"0"1,1 2,1 0,0 2,2 1,-1 0,2 1,1 2,0 0,-6 11,22-29,0 0,1 1,-1-1,1 1,0 0,0 0,0 0,0 0,1 0,0 0,0 1,0-1,0 0,1 1,-1-1,1 0,0 1,0-1,1 0,-1 1,1-1,0 0,0 1,1-1,-1 0,1 0,0 0,0 0,0-1,1 1,-1 0,1-1,0 0,0 1,0-1,0 0,2 1,8 3,0 0,1-1,0 0,0-1,0 0,0-1,1-1,0 0,-1-1,1-1,0 0,0-1,0-1,0 0,0-1,0 0,-1-2,1 1,-1-2,0 0,0-1,6-3,-2-2</inkml:trace>
  <inkml:trace contextRef="#ctx0" brushRef="#br0" timeOffset="1363.003">2823 374,'51'-15,"0"-2,-1-2,-1-3,-1-2,-1-1,10-10,-51 32,0 1,0-2,0 1,0-1,-1 0,1 0,-1 0,0-1,0 1,0-1,-1-1,0 1,0-1,0 1,-1-1,0 0,0 0,0-1,-1 1,0-1,0 1,0-1,-1 0,0 1,-1-1,1 0,-1 0,-3 4,0-1,0 1,-1 0,1 1,-1-1,1 1,-1 0,0-1,0 2,0-1,0 0,0 1,0 0,-1 0,1 0,0 0,-1 1,1-1,0 1,-1 1,1-1,0 0,-1 1,1 0,0 0,-1 0,1 1,0-1,-1 2,-12 0,1 2,0 0,0 1,1 0,-1 2,2 0,-1 0,1 1,0 1,1 0,0 1,0 1,2 0,-1 0,1 1,1 1,1 0,0 0,0 0,2 1,0 1,0-1,2 1,0 0,0 1,2-1,0 1,0 12,3-21,1-1,1 1,0 0,0-1,0 1,1-1,0 0,0 0,1 0,-1 0,2-1,-1 1,1-1,0 0,0 0,1-1,-1 0,1 0,1 0,-1 0,1-1,-1 0,1-1,3 2,12 4,0 0,1-1,0-1,1-1,-1-1,1-1,9-1,-3 0,-1-1,1-2,0-1,-1-2,1-1,-1-1,0-1,8-4,-9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9:52.2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451 367,'-1'0,"1"1,-1-1,0 1,0-1,0 0,0 0,0 0,0 1,0-1,1 0,-1 0,0 0,0 0,0 0,0-1,0 1,0 0,0 0,0-1,1 1,-1 0,0-1,0 1,0-1,1 1,-1-1,0 1,0-1,1 0,-1 1,1-1,-1 0,0 0,1 1,-1-1,1 0,0 0,-1 0,1 1,0-1,-1 0,1 0,0 0,0 0,0 0,0 0,0 0,0 0,0 0,0 0,0 1,0-1,1 0,-1 0,0 0,0 0,1 0,-1 0,1 1,-1-1,1 0,-1 0,-151 95,-57 50,207-143,-1 0,1 0,0 0,-1 0,1 0,0 0,0 0,0 0,0 1,0-1,0 0,0 1,1-1,-1 1,0-1,1 1,-1-1,1 1,-1-1,1 1,0 0,0-1,0 1,0-1,0 1,0 0,0-1,0 1,1-1,-1 1,1-1,-1 1,1 0,0-1,-1 0,1 1,0-1,0 1,0-1,0 0,0 0,0 0,0 1,1-1,-1 0,0-1,1 1,-1 0,0 0,1 0,-1-1,1 1,-1-1,1 1,0-1,-1 0,1 1,0-1,140-12,-141 13,1-1,0 1,0 0,0 0,-1-1,1 1,0 0,-1 1,1-1,-1 0,0 0,1 1,-1-1,0 0,1 1,-1 0,0-1,0 1,0-1,-1 1,1 0,0 0,-1 0,1-1,-1 1,1 0,-1 0,0 0,0 0,0 0,0 0,0 0,0 0,-1-1,1 1,-1 2,-24 66,-100 116,109-160,1 0,1 1,1 1,2 0,-7 25,17-49,0 0,1 0,0 0,-1 1,2-1,-1 0,0 0,1 0,0 0,0 0,0 0,0 0,1 0,-1 0,1 0,0 0,0-1,1 1,-1-1,1 0,-1 1,1-1,0-1,0 1,1 0,-1-1,1 1,-1-1,1 0,0 0,-1 0,1-1,1 1,7 3,1 0,1-1,-1-1,1 0,-1 0,1-2,0 0,0 0,8-1,20-16,-30 4</inkml:trace>
  <inkml:trace contextRef="#ctx0" brushRef="#br0" timeOffset="294.964">0 0,'0'64,"3"0,2 0,4-1,2 0,3-1,2 0,3-1,3-1,21 39,36 121,-49-127,-5 0,7 57,-29-130,7 32,-2-1,-3 2,-2-1,-2 0,-3 0,-4 27,-13 47,18-103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39:53.9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171 1918,'-37'112,"6"1,-17 114,38-174,-30 143,36-217,10-17,2 0,1 0,3 1,12-29,-11 28,156-379,-135 347,-24 99,-9 40,-3-49,0-1,1 0,2 1,0-1,1 1,0-1,2 0,0 0,2 0,0-1,1 0,0 0,2 0,0-1,1 0,7 8,-12-21,0 0,0-1,1 0,0 0,-1 0,1-1,0 1,0-2,0 1,1-1,-1 1,0-2,0 1,1-1,-1 0,0 0,1-1,-1 1,0-1,0-1,1 1,-1-1,0-1,-1 1,1-1,0 0,-1 0,1 0,-1-1,0 0,0 0,-1 0,1-1,-1 1,0-1,0 0,0 0,-1-1,0 1,1-3,18-28,-2 0,-2-1,-1-1,-2-1,-2 0,-1-1,-2-1,-2 1,-2-1,-2-1,-1 1,-2-1,0 39,-1 0,1 1,-1-1,0 0,0 0,0 1,0-1,0 0,-1 0,1 1,-1-1,0 0,0 1,0-1,0 1,0-1,0 1,-1 0,1-1,-1 1,0 0,0 0,1 0,-1 0,0 0,-1 1,1-1,0 0,-1 0,0 4,1 0,0 0,-1 0,1 0,0 0,1 0,-1 1,0-1,1 1,-1-1,1 1,0-1,-1 1,2 0,-1 0,0-1,0 1,1 0,-1 0,1 0,0 0,0 0,0 0,1 1,-2-1,0 22</inkml:trace>
  <inkml:trace contextRef="#ctx0" brushRef="#br0" timeOffset="281.974">1073 1833,'-30'40,"1"1,2 2,2 1,2 1,-16 45,37-86,0-1,0 1,0 0,0 0,1 0,0-1,0 1,0 0,0 1,1-1,-1 0,1 0,0 0,0 0,1 0,-1 0,1 0,0 0,0 0,0 0,1 0,-1 0,1-1,0 1,0 0,0-1,1 0,-1 1,1-1,0 0,0 0,0 0,0-1,0 1,1-1,-1 0,1 0,-1 0,1 0,0-1,1 1,7-3,0 0,0-1,-1 0,1-1,-1 0,0-1,0-1,0 1,0-2,-1 1,0-2,0 1,-1-1,1-1,-1 0,-1 0,0 0,0-1,6-10,-1 5,-1-1,-1 0,-1-1,0 0,-1-1,0 0,-1 0,-2-1,1 0,-2 0,0 0,-2-1,0 1,-1-1,0 0,-2-5,-1 16,0 0,0 0,-1 0,0 1,-1-1,0 0,0 1,0 0,-1 0,0 0,-1 0,0 0,0 1,0 0,0 0,-1 1,0-1,0 1,-1 0,0 1,1 0,-1 0,-1 0,1 1,0 0,-1 0,-2 0,-49 22,44-8</inkml:trace>
  <inkml:trace contextRef="#ctx0" brushRef="#br0" timeOffset="748.121">1412 2256,'8'-77,"4"0,2 0,4 1,21-52,13 19,-52 109,0-1,1 1,-1-1,0 1,1-1,-1 1,1 0,-1-1,0 1,1 0,-1-1,1 1,-1 0,1 0,-1-1,1 1,0 0,-1 0,1 0,-1 0,1 0,-1-1,1 1,0 0,-1 0,1 1,-1-1,1 0,-1 0,1 0,0 0,-1 0,1 1,-1-1,1 0,-1 0,1 1,-1-1,1 0,-1 1,0-1,1 1,-1-1,1 0,-1 1,0-1,1 1,-1-1,0 1,0-1,1 1,-1 0,0-1,0 1,0-1,0 1,0-1,0 1,0-1,0 1,0 0,0-1,0 1,0-1,0 1,0-1,0 1,5 44,-5-45,0 7,-1 8,0-1,1 1,1-1,0 1,1-1,0 0,1 0,1 0,1 0,-1 0,2-1,0 0,1 0,0 0,1-1,0 0,1-1,1 2,-8-12,1 1,-1-1,0 1,1-1,-1 0,1 0,-1 0,1 0,-1 0,1 0,0-1,-1 1,1-1,0 0,-1 0,1 0,0 0,0 0,-1-1,1 1,0-1,-1 0,1 0,-1 0,1 0,-1 0,1 0,-1-1,0 1,0-1,1 1,-1-1,0 0,1-2,53-80,-38 27,-2 0,-3-1,1-30,-1 13,-14-26,-5 83</inkml:trace>
  <inkml:trace contextRef="#ctx0" brushRef="#br0" timeOffset="1214.239">2371 1495,'-12'1,"-1"2,1 0,0 0,-1 1,1 0,1 1,-1 1,1 0,0 0,-2 3,12-8,-15 8,0 0,1 2,1 0,0 1,0 0,1 1,1 0,0 1,1 1,0-1,1 2,1 0,1 0,0 0,1 1,0 0,-2 13,8-24,1-1,-1 0,1 1,0-1,0 1,0-1,1 1,0-1,0 0,0 1,1-1,0 0,0 0,0 0,1 0,-1 0,1 0,0-1,1 0,-1 1,1-1,0 0,0-1,0 1,0-1,1 0,-1 0,1 0,0 0,2 0,3 2,1-1,0 0,0-1,0 0,1-1,-1 0,0-1,1 0,-1-1,1 0,-1-1,1 0,-1-1,3-1,62-25,-43 12</inkml:trace>
  <inkml:trace contextRef="#ctx0" brushRef="#br0" timeOffset="1483.748">2654 1522,'-16'31,"0"0,3 1,0 1,2 0,2 0,1 1,-2 20,9-50,0 0,0 0,1 0,-1-1,1 1,0 0,0 0,0 0,0 0,1 0,-1 0,1 0,0-1,1 1,-1 0,1-1,-1 1,1-1,0 1,0-1,1 0,-1 0,0 0,1 0,0 0,0 0,0-1,0 1,0-1,1 0,-1 0,1 0,-1-1,1 1,-1-1,1 0,0 0,0 0,0 0,0-1,0 0,-1 0,1 0,1 0,13-6,0-2,0 0,-1-1,0 0,-1-2,0 0,0-1,-1 0,-1-1,0-1,-1 0,-1-1,0 0,-1-1,0 0,5-13,-7 14,0 0,-2 0,0-1,0 0,-2 0,0-1,0 0,-2 1,0-1,-1-1,-1 1,0 0,-2-11,1 24,-1 0,0 0,1 1,-1-1,-1 0,1 1,0-1,-1 1,0 0,0-1,0 1,0 0,0 0,-1 0,0 0,1 1,-1-1,0 1,0 0,0-1,0 1,-1 1,1-1,-1 0,1 1,-1 0,1 0,-1 0,0 0,1 0,-1 1,0-1,0 1,0 0,1 1,-1-1,0 0,0 1,1 0,-1 0,0 0,1 1,-1-1,1 1,0-1,-1 1,0 1,-18 9,3-1</inkml:trace>
  <inkml:trace contextRef="#ctx0" brushRef="#br0" timeOffset="1900.961">3049 1862,'78'-354,"-58"288,-20 67,0-1,0 0,0 1,0-1,0 0,0 1,0-1,0 0,0 1,0-1,0 0,1 1,-1-1,0 0,0 0,0 1,0-1,1 0,-1 0,0 1,0-1,1 0,-1 0,0 0,0 1,1-1,-1 0,0 0,1 0,-1 0,0 0,1 0,-1 1,0-1,1 0,-1 0,0 0,1 0,-1 0,0 0,1 0,-1 0,0-1,1 1,-1 0,0 0,0 0,1 0,-1 0,0 0,1-1,-1 1,0 0,0 0,1 0,-1-1,3 34,19 107,-21-135,1 0,-1 1,1-1,0 0,1 0,-1 0,1-1,0 1,1-1,-1 1,1-1,-1 0,1 0,0-1,1 1,-1-1,1 0,-1 0,1 0,0-1,0 1,0-1,5 1,-6-3,0 1,0-1,0 0,-1 0,1-1,0 1,0-1,-1 0,1 0,0 0,-1 0,1 0,-1-1,1 0,-1 0,0 0,0 0,0 0,0-1,0 1,0-1,-1 0,1 0,-1 0,0 0,1-1,44-90,-46 91,13-33,-2-1,-2 0,-1 0,-2-1,-2 0,-1-1,-2-37,-2 51</inkml:trace>
  <inkml:trace contextRef="#ctx0" brushRef="#br0" timeOffset="2246.818">3981 1099,'-14'1,"0"1,-1 1,2 0,-1 1,0 0,1 1,-1 1,1 0,1 1,-1 0,1 1,1 0,-1 1,2 0,-1 1,-1 2,11-8,-1 1,1 0,0 0,0 0,1 0,-1 0,1 0,0 0,1 0,-1 0,1 0,0 0,0 0,0 0,1 0,0 0,0-1,0 1,1-1,-1 1,1-1,0 0,0 0,0 0,1-1,0 1,-1-1,1 0,0 0,1 0,-1 0,0-1,2 1,35 39,-37-37,0 1,-1 0,0 0,0 0,0 1,0-1,-1 0,0 1,-1 0,0-1,0 1,0 0,0 0,-1 0,-1 0,1 0,-1-1,0 1,0 0,-1 0,0-1,0 1,-1-1,0 0,0 0,-2 4,-3 3,-1 0,0-1,-1 0,0 0,0-1,-2 0,1-1,-1 0,-1-1,0 0,-6 2,-78 11,74-22</inkml:trace>
  <inkml:trace contextRef="#ctx0" brushRef="#br0" timeOffset="2968.975">4009 1438,'23'-11,"-1"-1,0-1,0-1,-2-1,1 0,-2-2,0 0,-2-2,0 0,6-9,3-46,-26 73,1-1,-1 0,0 0,0 0,0 1,0-1,-1 0,1 0,0 0,-1 1,1-1,-1 0,0 1,1-1,-1 0,0 1,0-1,0 1,0-1,0 1,0 0,-1-1,1 1,0 0,-1 0,1 0,-1 0,1 0,-1 0,0 0,1 1,-1-1,0 0,1 1,-1 0,0-1,0 1,0 0,1 0,-1 0,-1 0,-9 3,1 0,0 1,0 0,0 1,0 0,1 1,-1 0,1 0,1 1,-1 1,1 0,1 0,0 0,0 1,0 0,1 1,0 0,1 0,0 0,1 1,-4 10,-2 2,2 0,0 1,1 0,1 0,1 1,-2 23,9-43,-1 0,1 0,0 0,0 0,1 0,-1 0,1-1,0 1,0-1,0 1,1-1,0 0,0 0,0 0,0 0,1 0,-1-1,1 1,0-1,0 0,0 0,0-1,1 1,-1-1,1 0,-1 0,1 0,0-1,0 0,0 0,0 0,0 0,0-1,0 0,0 0,0 0,0-1,0 0,0 0,0 0,-1 0,1-1,1 0,29-11,-1-2,-1-2,0-1,-2-1,0-2,-1-1,-1-1,-1-2,-1 0,-1-2,-2-1,0-1,-2-1,-2-1,7-14,-4 13,-1-1,-2-2,-1 0,-2-1,-2-1,1-6,-14 40,-1 1,0 0,0-1,0 0,0 1,0-1,0 1,-1-1,1 0,-1 0,0 1,0-1,0 0,0 0,-1 1,1-1,0 0,-1 1,0-1,0 1,0-1,0 0,0 1,-1 0,1-1,0 1,-1 0,0 0,0 0,0 0,0 0,0 0,0 0,0 1,0-1,-1 1,1-1,0 1,-1 0,0 0,1 0,-1 1,1-1,-3 0,-5 3,0 1,0 0,0 1,1-1,-1 2,1-1,0 2,0-1,1 1,-1 0,2 1,-1 0,0 0,1 1,1 0,-1 0,1 0,-4 9,6-13,1 0,-1 0,1 0,0 1,0-1,0 1,1 0,0 0,0 0,0 0,0 0,1 0,0 0,0 1,0-1,1 0,0 1,0-1,0 1,0-1,1 0,0 1,0-1,1 0,-1 0,1 0,0 0,1 0,-1 0,1 0,0-1,0 1,0-1,1 0,-1 0,1 0,0-1,0 1,1-1,3 2,108 12,-39-12,-70-4,-1 0,1 0,-1 0,1 1,-1 0,0 1,1-1,-1 1,0 1,-1-1,1 1,-1 0,1 0,-1 0,-1 1,1 0,0 0,-1 0,0 0,-1 1,1-1,-1 1,0 0,0 0,-1 1,1-1,-2 0,1 1,0 0,3 107,-6-89</inkml:trace>
  <inkml:trace contextRef="#ctx0" brushRef="#br0" timeOffset="3585.825">5081 874,'40'111,"-20"-74,2-1,1-2,2 0,1-2,1 0,8 4,-33-34,0 1,-1-1,1 0,0 1,0-1,0 0,0 0,0-1,1 1,-1 0,1-1,-1 1,1-1,-1 0,1 0,0 0,-1 0,1 0,0-1,0 1,0-1,0 0,-1 0,1 0,0 0,0 0,0-1,0 1,0-1,-1 0,1 0,0 0,-1 0,1 0,0 0,-1-1,0 0,1 1,-1-1,0 0,0 0,0 0,0 0,0-1,24-121,-12-164,12 195,-16 79</inkml:trace>
  <inkml:trace contextRef="#ctx0" brushRef="#br0" timeOffset="4280.531">5956 732,'-19'11,"1"1,-1 1,2 1,0 0,1 2,0-1,1 2,1 0,1 1,0 0,-8 16,21-33,-1 0,0 0,0-1,0 1,1 0,-1 0,0 0,1 0,-1 0,1 0,-1 0,1 0,-1 0,1 0,0 1,-1-1,1 0,0 0,0 0,0 0,0 0,0 1,0-1,0 0,1 0,-1 0,0 0,1 0,-1 0,1 0,-1 1,1-1,-1 0,1-1,-1 1,1 0,0 0,0 0,0 0,-1 0,1-1,0 1,0 0,0-1,0 1,0-1,0 1,0-1,1 1,-1-1,0 0,0 0,0 1,0-1,0 0,0 0,1 0,-1 0,0 0,0-1,0 1,0 0,0 0,1-1,-1 1,107-48,-95 40,0 0,1 2,-1-1,1 2,0 0,1 0,-1 1,1 1,9 0,-19 4,-1 0,1 0,-1 1,0 0,1-1,-1 2,0-1,0 0,0 1,-1 0,1 0,-1 0,1 0,-1 1,0-1,0 1,0 0,-1 0,1 0,-1 0,0 0,0 0,-1 1,1-1,-1 1,0-1,0 1,-1 0,1-1,-1 1,0 4,22 57,-20-63,0 0,0-1,0 1,0-1,0 0,0 1,1-1,-1 0,1 0,-1 0,1-1,0 1,0-1,0 1,0-1,0 0,0 0,0-1,0 1,0 0,1-1,-1 0,0 0,0 0,0 0,1 0,-1-1,0 1,0-1,0 0,0 0,0 0,0-1,0 1,0 0,0-1,-1 0,1 0,0 0,-1 0,0 0,2-2,13-12,-2-1,1-1,-2-1,-1 0,0 0,-1-1,-1-1,-1 0,-1 0,-1-1,-1 0,-1-1,0 1,-2-1,-1 0,-1-1,-1 1,0-5,-3-55,-3 0,-4 0,-3 1,-4 1,-16-43,28 110,0-1,-1 1,0 0,-2 0,1 0,-2 1,0 0,-3-3,11 17,0 0,1-1,-1 1,0 0,0 0,1 0,-1 0,0-1,0 1,0 0,0 0,0 0,-1 0,1-1,0 1,0 0,0 0,-1 0,1-1,0 1,-1 0,1 0,-1-1,1 1,-1 0,1-1,-1 1,0 0,1-1,-1 1,1-1,-1 1,0-1,0 0,1 1,-1-1,0 0,0 1,0-1,1 0,-1 0,0 1,0-1,0 0,0 0,1 0,-1 0,0 0,0-1,0 1,0 0,1 0,-1 0,0-1,0 1,0 0,1-1,-1 1,0-1,1 1,-1-1,0 1,1-1,-1 1,1-1,-1 0,10 58,2-1,3 0,3-1,3 3,-17-50,16 50,4 0,1-1,4-2,1-1,3-1,18 21,-30-47,-11-12,0-2,1 1,0-1,1-1,1 0,0 0,1-1,0-1,0 0,1-1,8 4,-23-14,1 0,0 1,-1-1,1 1,0-1,-1 0,1 1,0-1,0 0,0 0,0 1,0-1,0 0,0 1,0-1,0 0,0 1,0-1,0 0,0 1,1-1,-1 0,0 1,1-1,-1 0,0 1,1-1,-1 1,1-1,-1 1,0-1,1 1,-1-1,1 1,0-1,-1 1,1 0,-1-1,1 1,0 0,-1-1,1 1,0 0,-1 0,1 0,0 0,-1 0,1 0,0-1,-1 2,1-1,0 0,0 0,-1 0,1 0,0 0,-1 0,1 1,-1-1,1 0,0 1,-1-1,1 0,-1 1,1-1,0 1,-1-1,0 1,1-1,-1 1,-24-47,5 22</inkml:trace>
  <inkml:trace contextRef="#ctx0" brushRef="#br0" timeOffset="4529.567">6154 535,'38'-15,"28"-9,6 0,-3 3,-4 5,-9 6,-9 5,-7 2,-6 3,-8 0</inkml:trace>
  <inkml:trace contextRef="#ctx0" brushRef="#br0" timeOffset="4766.626">7001 507,'14'33,"5"12</inkml:trace>
  <inkml:trace contextRef="#ctx0" brushRef="#br0" timeOffset="5295.142">6944 83,'16'8,"-1"0,-1 0,0 2,0-1,0 2,-1 0,-1 0,0 2,-1-1,0 1,5 8,5 9,-1 2,-2 0,0 1,-3 0,2 8,69 128,-84-167,-2 0,1 0,0 0,0 1,0-1,0 0,0 0,0 0,1 0,-1 0,1-1,-1 1,1 0,0-1,-1 1,1-1,0 1,0-1,0 0,0 0,0 0,1 0,-1 0,0 0,0-1,1 1,-1-1,0 0,1 1,-1-1,0 0,1 0,-1-1,0 1,1 0,-1-1,0 1,3-2,7-13,-1 0,0-1,-1 0,0-1,-2 0,0 0,5-18,64-130,-77 165,0-1,0 0,0 1,0-1,0 1,0-1,0 1,1-1,-1 1,0-1,0 1,0-1,1 1,-1-1,0 1,1-1,-1 1,0 0,1-1,-1 1,1-1,-1 1,0 0,1 0,-1-1,1 1,-1 0,1 0,-1-1,1 1,-1 0,1 0,0 0,-1 0,1 0,-1 0,1 0,-1 0,1 0,-1 0,1 0,-1 0,1 0,-1 0,1 1,-1-1,1 0,-1 0,1 1,-1-1,1 0,-1 1,1-1,-1 0,0 1,1-1,-1 0,1 1,-1-1,0 1,0-1,1 1,-1-1,0 1,0-1,8 40,-7-32,-1-2,0 0,0 1,1-1,0 1,0-1,1 0,0 0,0 0,0 0,1 0,0 0,0 0,0-1,1 0,0 1,0-1,0-1,1 1,-1-1,1 1,0-1,0-1,1 1,-1-1,1 0,0 0,0 0,0-1,0 0,0 0,0-1,1 0,5 1,0-4,0-1,0-1,-1 0,1-1,-1 0,0 0,0-1,-1-1,1 1,-2-2,1 0,-1 0,0 0,0-1,-1-1,-1 1,1-1,-1-1,-1 1,2-6,2 5,-1-1,-1 0,0-1,-1 0,0 0,-1-1,0 1,-1-2,-1 1,0 0,-1-1,0 0,-1 1,-1-1,-1 0,0 0,0 0,-2-4,1 16,1 0,-1 0,0 0,0 1,0-1,0 0,0 1,-1-1,1 1,-1-1,0 1,0 0,1 0,-1 0,-1 0,1 0,0 0,0 0,-1 1,1-1,-1 1,1 0,-1 0,0 0,1 0,-1 0,0 0,0 1,0-1,1 1,-1 0,0 0,0 0,-2 0,-2 2,-1-1,1 1,0 1,0-1,0 1,0 0,1 1,-1 0,1 0,0 0,0 1,0 0,1 0,-7 7,1 0,0 1,2 0,-1 0,1 1,1 0,1 1,0 0,1 0,0 0,1 1,1 0,0 0,2 0,0 1,0-1,2 0,0 1,0-1,2 1,0-1,1 0,1 0,0 0,1 0,1-1,0 0,1 0,1-1,0 1,1-1,0-1,1 0,1-1,0 1,1-2,0 0,9 6,2-3,1-1,0-2,0 0,1-2,0 0,1-2,0-1,0-1,5 0,10 3,-10-2</inkml:trace>
  <inkml:trace contextRef="#ctx0" brushRef="#br0" timeOffset="6265.336">961 3103,'-52'39,"-16"10,2 3,3 2,0 6,62-59,-1 0,0 0,1 0,-1 0,1 0,-1 0,1 1,0-1,-1 0,1 1,0-1,0 1,0 0,0-1,0 1,0 0,1 0,-1-1,1 1,-1 0,1 0,-1 0,1 0,0 0,0 0,0-1,0 1,0 0,1 0,-1 0,1 0,-1 0,1-1,-1 1,1 0,0 0,0-1,0 1,0 0,0-1,0 1,0-1,1 0,-1 1,1-1,-1 0,1 0,0 1,6 0,0 0,0-1,0 0,0 0,0-1,0 0,1-1,-1 0,0 0,0 0,0-1,6-2,23-4,-20 6,-8-1,0 1,0 0,0 1,0 0,0 1,1 0,-1 0,0 0,0 1,0 1,0 0,0 0,0 1,-1 0,1 0,6 4,-13-5,0 1,0-1,0 0,0 1,0 0,-1-1,0 1,1 0,-1 0,0 0,0 0,0 0,-1 0,1 0,-1 0,0 0,0 0,0 0,0 0,0 0,0 0,-1 0,0 0,0 0,1 0,-2 0,1 0,-1 2,-48 76,-130 130,151-172,34-38,3-3</inkml:trace>
  <inkml:trace contextRef="#ctx0" brushRef="#br0" timeOffset="6521.413">1384 3414,'-15'38,"-8"13,3-3,6-13,4-19,10-15,4-14,2-9,0-1</inkml:trace>
  <inkml:trace contextRef="#ctx0" brushRef="#br0" timeOffset="6766.956">1299 2877,'5'34,"2"10</inkml:trace>
  <inkml:trace contextRef="#ctx0" brushRef="#br0" timeOffset="6912.674">1694 3554,'142'-379,"-120"333,-14 65,-6 2,0 0,1 0,1 0,1-1,1 0,7 16,-11-32,-1 1,1-1,1 0,-1 0,1 0,-1 0,1-1,0 1,1-1,-1 0,0 1,1-1,0-1,0 1,0-1,0 1,0-1,0 0,0-1,1 1,-1-1,1 0,-1 0,1 0,0 0,-1-1,1 0,0 0,-1 0,1-1,0 1,-1-1,3-1,8-4,-1 0,-1-1,1 0,-1-2,0 1,-1-1,0-1,-1 0,0-1,0 0,-1-1,-1 0,0-1,0 0,-1 0,-1 0,-1-1,0 0,1-4,18-62,-17 62</inkml:trace>
  <inkml:trace contextRef="#ctx0" brushRef="#br0" timeOffset="7154.225">2795 2793,'-28'17,"0"1,1 1,2 2,0 0,1 2,1 1,1 0,1 2,1 0,-10 21,26-43,1 1,-1 0,1 0,0 0,0 0,0 1,1-1,0 1,0-1,1 1,-1 0,1 0,0 0,1 0,0 0,0 0,0 0,0 0,1 0,0 0,0-1,1 1,-1 0,1-1,1 1,-1-1,1 1,0-1,0 0,0 0,1 0,0-1,0 1,0-1,12 5,0 0,1-1,0-1,0-1,0 0,1-1,-1-1,1-1,0-1,1 0,-1-1,0-1,0 0,1-2,-1 0,18-5,-22 5,0-1,1-1,-1 0,0 0,-1-1,1-1,-1-1,0 0,11-8,2-5</inkml:trace>
  <inkml:trace contextRef="#ctx0" brushRef="#br0" timeOffset="7500.587">3134 3018,'36'-13,"0"-2,-1-1,0-2,-2-1,0-2,-1-1,-1-1,-2-2,3-4,-24 22,-1 0,1 0,-1-1,-1 0,0-1,0 0,0 0,-1 0,-1 0,0-1,0 1,0-1,-2 0,1-1,-1 1,0 0,-1-1,-1 1,1 0,-2-1,0-9,-1 17,0 0,1 1,-1-1,0 0,0 1,-1-1,1 1,-1 0,1 0,-1 0,1 0,-1 0,0 1,0-1,0 1,0 0,0-1,0 2,-1-1,1 0,0 1,0-1,-1 1,1 0,0 0,-1 0,1 0,0 1,0-1,-1 1,-96 32,84-23,1 0,0 0,1 2,0-1,1 2,0 0,1 1,1 0,0 0,1 1,0 1,1 0,1 0,1 1,0 0,1 0,1 0,0 1,2 0,0 0,1 0,0 0,2 0,0 0,1 0,1 1,1-1,1 5,0-12,-1 0,2 0,-1 0,2-1,-1 0,1 0,1-1,-1 1,2-1,-1-1,1 1,1-1,0-1,0 0,0 0,1 0,-1-2,2 1,-1-1,1 0,-1-1,1-1,0 1,1-2,-1 1,0-2,1 0,-1 0,1-1,5 0,8 1,-1-1,1-2,-1 0,1-1,-1-2,0 0,0-2,16-6,-13 2</inkml:trace>
  <inkml:trace contextRef="#ctx0" brushRef="#br0" timeOffset="14348.89">4658 2397,'-1'0,"0"0,0 0,0 0,0 0,0 0,0 0,0 0,0 0,0 1,0-1,0 0,0 1,0-1,0 1,0-1,0 1,0-1,0 1,0 0,0-1,1 1,-1 0,0 0,1-1,-1 1,0 0,1 0,-1 0,1 0,-1 0,1 0,0 0,-1 0,1 0,0 0,0 0,0 0,0 0,0 0,0 1,0-1,0 0,0 0,0 0,0 0,1 0,-1 0,1 0,-1 1,0-2,-2 28,0 1,2-1,1 1,1-1,2 1,1-1,1 0,1-1,10 24,-16-47,1 1,-1-1,1 0,1 1,-1-1,1 0,-1 0,1-1,0 1,0 0,1-1,-1 0,1 0,0 0,0 0,0-1,0 1,0-1,0 0,1 0,-1-1,1 1,-1-1,1 0,0 0,-1-1,1 1,0-1,0 0,-1 0,1-1,0 1,-1-1,1 0,0 0,-1-1,1 0,-1 1,0-1,1-1,-1 1,0-1,0 1,0-2,21-20,-1-1,-1-1,-1 0,-2-2,-1-1,-1 0,-1-1,-2-1,-1-1,-1 0,7-32,13-36,-22 146,-11-45,0 12,1-1,0 0,1 0,0 0,1 0,1 0,0 0,0 0,1-1,0 0,1 0,1-1,0 1,0-1,1-1,0 1,0-2,1 1,0-1,1 0,0-1,0 0,1 0,4 1,-6-5,1 0,-1-1,1 0,-1 0,1-1,0 0,0-1,-1 0,1-1,0 0,0 0,-1-1,1 0,-1-1,0 0,0 0,0-1,0-1,0 1,-1-1,0-1,0 1,0-1,5-6,4-5,0-2,-2 0,0-1,-1-1,0 0,-2 0,-1-2,-1 1,0-2,-2 1,-1-1,-1 0,-1 0,-1-1,-1 0,-1 1,-1-4,0 4,0 5,0 1,-1-1,-1 0,-1 1,0-1,-2 1,0 0,-1 0,-1-1,1 13,1 6</inkml:trace>
  <inkml:trace contextRef="#ctx0" brushRef="#br0" timeOffset="17572.889">6125 2284,'-9'6,"1"0,0 0,0 1,0 0,1 1,0-1,0 2,1-1,0 1,1-1,-1 2,2-1,-1 0,1 1,1 0,-1 2,2-7,1 0,-1 1,1-1,0 0,0 1,0-1,1 1,0 0,0-1,0 1,1-1,-1 1,1-1,1 0,-1 1,1-1,0 0,0 0,1 0,-1 0,1 0,0 0,0-1,1 0,0 1,-1-1,1-1,0 1,1 0,2 1,-4-3,0-1,0 1,0-1,0 1,0-1,0 0,1 0,-1 0,0-1,1 1,-1-1,0 0,1 1,-1-2,1 1,-1 0,0-1,1 1,-1-1,0 0,1 0,-1-1,0 1,0-1,0 1,0-1,0 0,-1 0,1 0,0 0,-1-1,0 1,1-1,-1 0,0 1,0-1,0-1,6-9,-1 0,0-1,-1 1,0-1,-1-1,0 1,1-15,3-144,-9 171,0 0,0 0,0 0,-1 0,1 0,-1 0,1 0,-1 0,0 0,1 0,-1 0,0 0,0 0,0 1,-1-1,1 0,0 1,-1-1,1 1,-1-1,1 1,-1 0,0 0,0 0,1 0,-3-1,-7 1</inkml:trace>
  <inkml:trace contextRef="#ctx0" brushRef="#br0" timeOffset="17872.831">6408 2482,'-5'-19,"-1"-11,4-1,4 0,0 1,6 1,0 0,5 0,-1 1,3 5,-1 1,-3 5</inkml:trace>
  <inkml:trace contextRef="#ctx0" brushRef="#br0" timeOffset="18169.277">6747 1692,'9'34,"4"29,4 10,-1-3,-3-9,-4-9,2-10,-2-6,-2-5,-2-3,3-6,0-2,-1-5</inkml:trace>
  <inkml:trace contextRef="#ctx0" brushRef="#br0" timeOffset="18435.282">7028 1720,'-12'10,"-21"17,0 2,3 0,0 2,2 1,1 2,-1 4,26-36,0 0,1 0,-1 0,0 0,1 1,-1-1,1 1,0-1,0 1,0 0,0-1,0 1,0 0,1 0,-1-1,1 1,0 0,0 0,0 0,0 0,0-1,1 1,0 0,-1 0,1-1,0 1,0 0,0-1,0 1,1-1,-1 1,1-1,0 0,-1 1,1-1,0 0,0 0,1-1,-1 1,0 0,0-1,2 1,8 2,0-1,1-1,-1 0,1-1,0-1,-1 0,1 0,0-1,-1-1,1 0,-1 0,0-2,7-1,96-13,-65 31,-32-1</inkml:trace>
  <inkml:trace contextRef="#ctx0" brushRef="#br0" timeOffset="19719.392">7762 1522,'39'-6,"-1"-3,0-1,0-2,-1-2,-1-1,0-1,-2-2,0-2,-1-1,0-2,-2-1,-1-1,1-4,-24 22,-1-1,-1 0,1 0,-1 0,-1-1,1 1,-1-1,-1 0,0 0,0-1,-1 1,0-1,-1 1,0-1,0 0,-1 1,0-1,-1 0,0-3,1 11,0 1,1 0,-1 0,0-1,0 1,0 0,0-1,0 1,0 0,0-1,0 1,0 0,-1 0,1-1,-1 1,1 0,-1 0,1 0,-1 0,1-1,-1 1,0 0,0 0,0 0,0 0,1 1,-1-1,0 0,0 0,-1 0,1 1,0-1,0 1,0-1,0 1,-1-1,1 1,0 0,0-1,-1 1,1 0,0 0,-1 0,1 0,0 0,0 0,-1 0,1 1,0-1,0 0,-1 1,1-1,0 1,0-1,0 1,0 0,0-1,-1 1,1 0,1 0,-1 0,0 0,0 0,0 0,0 0,1 0,-1 1,-4 17,1 0,1 1,1 0,1 0,1 0,0 0,2 1,-1 20,1 522,-2-541,-1 0,-1-1,0 1,-2-1,-1 1,0-1,-2 0,0-1,-1 1,-1-2,-1 1,-1-1,-1-1,0 0,-1 0,-1-2,-3 4,14-17,1-1,-1 1,1 0,-1-1,0 1,0-1,0 0,0 0,0 0,0 0,-1-1,1 1,0-1,-1 0,1 0,-1 0,0-1,1 1,-1-1,0 0,1 0,-1 0,0 0,1-1,-1 1,0-1,1 0,-1 0,1 0,-1-1,1 1,0-1,0 0,-1 0,1 0,0 0,1 0,-1-1,0 1,1-1,-1 0,-1-2,1-9,0 0,1 1,0-1,1 0,0 0,2 0,-1 0,2 0,0 0,0 0,1 1,1-1,5-10,80-166,-85 182,14-23,1 0,1 1,2 2,0 0,2 1,2 1,9-6,13 3,-26 21</inkml:trace>
  <inkml:trace contextRef="#ctx0" brushRef="#br0" timeOffset="20006.857">8750 1382,'-18'18,"1"0,1 2,1 0,0 1,2 0,0 1,1 1,2 0,0 0,2 1,-6 23,13-44,1 0,-1 0,1 0,-1 0,1 0,0 0,0 0,1 1,-1-1,1 0,-1 0,1 0,0 0,0 0,0-1,1 1,-1 0,1 0,-1-1,1 1,0-1,0 1,0-1,0 0,0 0,1 0,-1 0,1 0,-1 0,1-1,0 1,0-1,0 0,-1 0,1 0,0 0,0 0,0-1,1 1,-1-1,0 0,0 0,0 0,0 0,0-1,0 1,0-1,0 0,0 0,1 0,8-4,0-1,1-1,-2 0,1 0,-1-1,0 0,-1-1,0-1,0 1,-1-1,-1-1,1 0,-2 0,1-1,-2 0,1 0,-2 0,0-1,0 0,-1 0,-1 0,1-5,8-112,-18 105</inkml:trace>
  <inkml:trace contextRef="#ctx0" brushRef="#br0" timeOffset="20254.908">8976 1692,'15'-38,"13"-33,3-8,1 4,-6 6,-1 9,-6 10,-1 9,1 7,-2 4,0 7,-3 8</inkml:trace>
  <inkml:trace contextRef="#ctx0" brushRef="#br0" timeOffset="21706.207">1017 4655,'-27'378,"42"-294,-7-99,-1-35,2 0,2 0,2 1,2 1,3 0,1 1,3 1,13-20,17-10,4 3,2 2,16-10,-69 76,36-28,-41 32,1 1,0 0,0 0,0 0,0-1,0 1,0 0,-1 0,1 0,0 0,0 1,0-1,0 0,0 0,-1 0,1 1,0-1,0 0,0 1,-1-1,1 1,0-1,0 1,-1-1,1 1,0 0,-1-1,1 1,-1 0,1-1,-1 1,1 0,-1 0,1-1,-1 1,0 0,0 0,1 0,-1 0,0 0,0-1,0 1,0 0,0 0,0 0,0 0,0 0,0 0,0-1,-1 1,1 0,0 0,-1 0,1 0,0-1,-1 1,-8 63,1-31</inkml:trace>
  <inkml:trace contextRef="#ctx0" brushRef="#br0" timeOffset="22005.636">1892 4429,'-14'29,"1"1,1 1,2 0,1 0,1 1,2 0,1 0,1 0,2 1,2 0,2 19,-3-48,1 1,1-1,-1 1,0-1,1 0,0 1,0-1,1 0,-1 0,1 0,0 0,0 0,0 0,0 0,1 0,-1-1,1 1,0-1,0 0,0 0,1 0,-1 0,1-1,0 0,0 1,-1-1,1 0,1-1,-1 1,0-1,0 0,0 0,1 0,-1 0,1-1,-1 0,0 0,1 0,-1 0,1-1,-1 1,0-1,1 0,0-1,4-4,0-1,0 0,-1 0,0 0,-1-1,0-1,0 1,0-1,-1 0,-1 0,0-1,0 0,0 0,-2 0,1 0,-1-1,-1 1,1-1,-2 0,0 0,0 0,-1 0,0 0,-1 1,0-1,-1 0,0 0,-1 1,0-1,-2-5,0 1,0-1,-1 1,0 1,-1-1,-1 1,0 0,-1 1,0 0,-1 0,-1 1,0 1,-1-1,0 2,0 0,-12-8,3 9</inkml:trace>
  <inkml:trace contextRef="#ctx0" brushRef="#br0" timeOffset="22290.605">2174 4429,'1'37,"1"0,2 0,1 0,2-1,2 0,8 21,-15-51,-1 0,1-1,1 1,-1-1,1 0,0 0,0 0,0 0,1 0,0-1,0 0,0 1,0-1,1-1,-1 1,1-1,0 0,0 0,0 0,1 0,-1-1,1 0,-1 0,1-1,0 0,-1 0,1 0,0 0,0-1,0 0,0 0,-1-1,1 0,0 0,0 0,-1 0,1-1,1-1,6-4,1-1,-2-1,1 0,-1-1,0 0,-1 0,-1-2,1 1,-2-1,0-1,0 1,-1-2,0 1,-2-1,1 0,-2-1,0 1,0-4,28-140,-20 82,-11 54</inkml:trace>
  <inkml:trace contextRef="#ctx0" brushRef="#br0" timeOffset="22690.361">2824 4739,'162'-413,"-155"405,-4 24,-4 35,1-44,-1 29,-1-23,1 0,1 1,0-1,1 1,0-1,1 0,1 0,4 13,-6-24,-1 0,1 1,0-1,0 0,0 0,0-1,1 1,-1 0,0 0,1-1,0 1,-1 0,1-1,0 0,-1 1,1-1,0 0,0 0,0 0,0 0,0 0,1-1,-1 1,0 0,0-1,0 0,1 0,-1 1,0-1,0-1,0 1,1 0,-1 0,0-1,0 1,0-1,1 0,-1 0,1 0,72-54,-54 27,0-2,-2 0,-1-1,-1 0,-2-2,9-26,17-34,-29 68</inkml:trace>
  <inkml:trace contextRef="#ctx0" brushRef="#br0" timeOffset="23189.432">3642 4062,'-16'24,"-3"2,0 1,2 0,1 2,2 0,0 1,2 0,2 1,0 1,9-27,0 1,0-1,1 0,0 0,0 1,0-1,1 0,-1 0,1 1,1-1,-1 0,1 0,-1 0,2 0,-1 0,0-1,1 1,0-1,0 0,0 1,1-1,-1-1,1 1,0 0,0-1,0 0,1 0,-1 0,1 0,0-1,-1 0,1 0,0 0,0-1,0 1,1-1,-1 0,0-1,0 1,1-1,-1 0,0 0,0-1,5-1,1 1,0-1,-1 0,1-1,-1 0,1-1,-1 0,0-1,-1 0,1 0,-1-1,0 0,0-1,-1 0,0 0,0-1,-1 0,1 0,-2-1,1 0,10-17,0-2,-1 0,-2-1,-1-1,8-27,-6 13,-3 0,-1-1,-2-1,-2 1,-1-30,-6 59,0 1,-1-1,-1 1,-1-1,0 1,-1 0,0 0,-2 1,1-1,-2 1,0 0,-1 1,0-1,-1 1,0 1,-2-2,8 12,0-1,0 0,-1 0,1 1,-1 0,1-1,-1 1,1 1,-1-1,0 1,0-1,0 1,0 0,0 0,0 1,-1-1,1 1,0 0,0 0,0 0,0 1,0-1,-1 1,1 0,0 1,1-1,-1 0,0 1,0 0,0 0,1 0,-1 1,1-1,0 1,0-1,0 1,-1 2,-7 5,1 1,0 0,1 0,0 1,1 1,0-1,1 1,1 1,0-1,-1 4,0 10,2-1,0 1,2 0,0 0,2 0,1 0,1 0,2 0,1 0,0-1,2 1,1-1,5 11,-5-22,-1-1,2 1,0-1,1 0,0-1,1 0,1 0,0-1,0 0,1-1,1-1,0 0,0 0,1-2,0 1,1-2,0 0,0-1,0 0,1-1,0-1,0 0,0-1,0-1,0-1,4 0,18 0,-5-1</inkml:trace>
  <inkml:trace contextRef="#ctx0" brushRef="#br0" timeOffset="23774.856">4912 3611,'10'43,"7"34,2 8,-3-6,-5-10,-3-14,2-10,-2-8,-1-6,-3-4,-1 0,-1-2,-2 1,-5-4,-2-6</inkml:trace>
  <inkml:trace contextRef="#ctx0" brushRef="#br0" timeOffset="24022.882">4658 4091,'48'-29,"35"-19,13-6,-5 6,-9 6,-12 11,-15 10,-11 4,-8 5,-6 5,-8 8,-7 3</inkml:trace>
  <inkml:trace contextRef="#ctx0" brushRef="#br0" timeOffset="24268.425">5392 4091,'23'34,"-16"-67,-7 13,0 1,0 0,1 0,2 0,-1 0,2 0,6-17,1 6,-7 14,2 0,-1 0,2 1,0-1,1 1,1 1,0 0,1 0,0 0,1 2,4-4,-1 5</inkml:trace>
  <inkml:trace contextRef="#ctx0" brushRef="#br0" timeOffset="24422.649">5815 3781,'0'33,"5"16,1 0</inkml:trace>
  <inkml:trace contextRef="#ctx0" brushRef="#br0" timeOffset="24590.334">5787 3527,'0'0</inkml:trace>
  <inkml:trace contextRef="#ctx0" brushRef="#br0" timeOffset="25291.52">6182 3695,'4'14,"15"36,-3 1,-2 1,-2 0,-2 1,-3 0,-1 25,-5-75,0-1,-1 1,0-1,1 1,-1 0,0-1,-1 1,1-1,0 1,-1 0,1-1,-1 1,0-1,0 1,0-1,0 0,0 1,-1-1,1 0,-1 0,1 0,-1 0,0 0,0 0,1 0,-2 0,1-1,0 1,0-1,-1 1,0-4,1 0,-1 0,1 0,0 0,0-1,0 1,0-1,1 1,-1-1,0 0,1 1,0-1,0 0,0 0,0 0,0 0,1 0,-1 0,1 0,0 0,-1 0,2 0,-1-1,0 0,0 3,2-30,2 1,0-1,3 1,0 0,2 1,1 0,1 0,1 1,2 0,1 2,1-1,1 2,1 0,2 1,0 1,2 0,2-3,1 0,1 1,1 2,1 1,25-15,51 2,-101 35,0 0,-1 0,1 0,0 0,0 0,0 1,-1-1,1 1,0 0,-1 0,1 0,-1 0,1 0,-1 0,1 1,-1-1,0 1,1 0,-1 0,0-1,0 1,-1 1,1-1,0 0,-1 0,1 1,-1-1,0 1,1-1,-1 1,0-1,-1 1,1 0,-1 0,1-1,-1 2,-1 9,0 0,-2 0,0 0,0 0,-1-1,0 1,-1-1,-1 0,0-1,0 1,-1-1,-1-1,0 1,0-1,-1 0,0-1,-1 0,-3 2,4-2,-1 1,0-1,0-1,-1 0,0 0,-1-1,0-1,0 0,0 0,-1-1,1-1,-1 0,-13 2,4-4</inkml:trace>
  <inkml:trace contextRef="#ctx0" brushRef="#br0" timeOffset="25606.931">7113 3328,'53'-14,"27"-10,4 0,-2-2,-10 4,-13 6,-6 1,-8 3,-7 3,-4 4,-5 2,-1-3,-1-1,-5 6,-11 4,-7 0</inkml:trace>
  <inkml:trace contextRef="#ctx0" brushRef="#br0" timeOffset="25851.986">7198 3611,'43'-10,"34"-7,13-7,-4 2,-7-1,-12 4,-13 0,-10 4,-9 4,-5-1,-2 1,-7 4</inkml:trace>
  <inkml:trace contextRef="#ctx0" brushRef="#br0" timeOffset="26090.531">7735 2707,'-56'171,"8"1,-4 63,29-131,-37 206,53-285</inkml:trace>
  <inkml:trace contextRef="#ctx0" brushRef="#br0" timeOffset="29703.306">9004 2793,'-34'7,"1"2,0 1,1 2,0 1,1 1,1 2,0 1,1 1,1 2,0 1,2 1,1 1,0 1,-4 8,18-17,1 1,0 0,1 0,1 1,1-1,0 2,2-1,0 1,0 0,2 0,0 0,1 1,1-1,1 1,0-1,2 1,0-1,1 0,0 0,2 0,0 0,1-1,1 1,1-2,2 5,-4-13,0 0,1 0,0 0,0 0,1-1,0-1,0 1,1-1,-1-1,1 1,1-2,-1 1,1-1,0-1,-1 1,2-2,-1 1,0-1,0-1,1 0,-1-1,1 0,-1 0,9-2,8-1,1-1,-1-2,0 0,-1-2,0-1,0-1,-1-1,20-13,-19 10,-1-1,-1-1,0-1,-2-2,0 0,-1-1,0-1,-2-1,-1-1,-1-1,0 0,-2-1,-1-1,-1 0,8-27,-18 42,-1-1,0 0,0-1,-2 1,1 0,-2 0,1 0,-2 0,0 0,0 0,-1 0,0 0,-1 1,-1-1,0 1,0 0,-1 1,0-1,-1 1,0 0,-1 1,0 0,-1 0,1 0,-1 1,-1 1,0 0,0 0,0 0,-1 2,0-1,0 1,-1 1,1 0,-1 1,-9-2,2 2,0 1,0 0,0 2,0 0,-1 1,1 1,0 1,1 1,-1 0,1 1,0 1,0 1,-3 2,-13 9</inkml:trace>
  <inkml:trace contextRef="#ctx0" brushRef="#br0" timeOffset="30060.654">8102 3328,'59'48,"-28"-43,-1-2,1-1,0-1,0-1,0-2,-1-1,1-2,-1-1,10-3,-17 4,630-152,-294 65,29 10,-179 49,-185 34,-11 4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8:49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876 188,'-9'5,"1"0,0 0,0 1,0 0,1 0,0 1,0-1,1 2,0-1,0 1,1 0,0 0,0 0,1 1,0 0,0 0,1 0,0 2,-24 177,19-97,-5 11,-5-1,-4 0,-22 55,41-148,1-1,0 1,0-1,-1 0,0 0,0 0,-1 0,0-1,0 1,-1-1,0 0,-3 4,0-7</inkml:trace>
  <inkml:trace contextRef="#ctx0" brushRef="#br0" timeOffset="412.222">29 245,'227'-51,"3"10,110 0,-4 32,-337 10,1-1,-1 1,0-1,1 1,-1-1,0 1,1-1,-1 1,1 0,-1-1,1 1,-1 0,1 0,-1-1,1 1,0 0,0 0,-1 0,1-1,0 1,0 0,0 0,0 0,0 0,0-1,0 1,0 0,0 0,0 0,0 0,1-1,-1 1,0 0,1 0,-1 0,0-1,1 1,-1 0,1-1,-1 1,1 0,0-1,-1 1,1-1,-1 1,1-1,0 1,0-1,-1 1,1-1,0 0,0 1,-1-1,1 0,0 0,0 1,0-1,0 0,-1 0,1 0,0 0,0 0,0 0,0 0,0-1,-1 1,1 0,0 0,0-1,0 1,-15 21,1 0</inkml:trace>
  <inkml:trace contextRef="#ctx0" brushRef="#br0" timeOffset="762.071">1 1232,'194'-43,"187"-18,61 1,-356 37,-62 18</inkml:trace>
  <inkml:trace contextRef="#ctx0" brushRef="#br0" timeOffset="1767.2">1609 612,'-63'104,"4"3,-22 60,126-223,-22 20,6-13,2 1,3 2,1 1,29-27,-64 71,0 0,0 0,1 0,-1 0,1 0,-1 0,1 0,-1 0,1 0,-1 0,1 0,0 0,0 0,-1 0,1 1,0-1,0 0,0 0,0 1,0-1,0 1,0-1,0 1,0-1,0 1,0 0,0-1,1 1,-1 0,0 0,0 0,0 0,0 0,0 0,1 0,-1 0,0 1,0-1,0 0,0 1,0-1,0 1,0-1,0 1,0-1,0 1,0 0,0-1,0 1,0 0,-1 0,1 0,0 0,-1 0,1-1,0 1,-1 1,1-1,-1 0,1 0,-1 0,0 0,0 0,-23 170,32-75,-8-93,0 0,0 0,1 0,-1-1,1 1,0 0,0-1,0 1,0-1,0 0,0 0,1 0,-1 0,1 0,0 0,-1-1,1 1,0-1,0 0,0 0,0 0,0 0,0 0,0-1,0 1,0-1,1 0,-1 0,1 0,7-3,1 0,0-1,-1 0,0-1,0 0,0-1,0 0,-1 0,0-1,-1-1,1 0,-1 0,-1-1,0 0,0 0,-1-1,0 0,2-4,16-17,-18 25,-1-1,1 0,-1 0,-1-1,0 0,0 0,0 0,-1 0,0-1,-1 0,0 0,0 0,-1 0,0 0,0 0,-1-1,-1 1,0 0,0-4,-6-4</inkml:trace>
  <inkml:trace contextRef="#ctx0" brushRef="#br0" timeOffset="2114.054">2513 104,'-54'397,"23"-182,3-34,15-119,7-57</inkml:trace>
  <inkml:trace contextRef="#ctx0" brushRef="#br0" timeOffset="2369.594">2089 527,'44'10,"32"3,9-1,0-2,-11-3,-12-3,-13-2,-9-1,-7-1,-4-5,-2-2,-6 0</inkml:trace>
  <inkml:trace contextRef="#ctx0" brushRef="#br0" timeOffset="3045.819">2681 668,'10'6,"1"-1,-1 0,1-1,0 0,0-1,0 0,0-1,0 0,1 0,-1-2,0 1,1-1,-1-1,1 0,-1-1,0 0,1 0,-1-1,0-1,-1 0,1-1,-1 0,0 0,4-3,-11 5,0 1,0-1,0 0,-1 0,1 0,-1 0,1 0,-1-1,0 1,-1-1,1 0,0 1,-1-1,0 0,0 0,0 0,0 0,-1 0,0 0,0 0,0 0,0 0,0 0,-1 0,1 0,-1 0,0 1,-1-1,1 0,-1 0,1 1,-1-1,0 1,-1-1,1 1,0 0,-1 0,0 0,0 0,0 0,0 1,0 0,0-1,-1 1,1 0,-1 0,1 1,-1-1,0 1,0 0,0 0,0 0,-2 0,-4 2,0 0,-1 1,1 0,0 1,0 0,0 0,1 1,-1 0,1 1,0 0,0 1,1 0,-1 0,1 0,0 1,1 1,0-1,0 1,-3 4,0 0,1 0,1 1,0 0,1 1,0-1,1 2,0-1,1 0,1 1,1 0,0 0,0 0,2 1,0 1,1-13,0 0,1 0,0 0,0 0,0 0,1 0,-1-1,1 1,0 0,0-1,0 0,0 1,1-1,-1 0,1 0,0 0,0-1,0 1,0-1,0 1,1-1,-1 0,1 0,0-1,-1 1,1-1,0 0,0 0,0 0,0 0,0-1,0 1,0-1,10 2,0-1,1-1,-1 0,1-1,-1-1,1 0,-1-1,10-3,5-5,0-2,-1-1,-1 0,0-3,-1 0,-1-1,-1-2,0 0,-2-2,1-1,-12 10,0 0,0 0,-1-2,-1 1,-1-1,0 0,0-1,-2 0,0 0,1-7,-9-12,2 35,0 0,1-1,-1 1,0-1,0 1,-1-1,1 1,0-1,0 1,0-1,0 1,0 0,0-1,-1 1,1-1,0 1,0-1,-1 1,1 0,0-1,0 1,-1 0,1-1,0 1,-1 0,1 0,-1-1,1 1,0 0,-1 0,1-1,-1 1,1 0,-1 0,1 0,0 0,-1 0,1 0,-1 0,1 0,-1 0,1 0,-1 0,1 0,-1 0,1 0,-1 0,1 0,0 1,-1-1,1 0,-1 0,1 0,0 1,-1-1,1 0,-1 1,1-1,0 0,0 1,-1-1,1 0,0 1,-1 0,0 2,0 1,0 0,0-1,0 1,1 0,0 0,-1 0,1-1,1 1,-1 0,0 0,1 0,0-1,0 1,0 0,0-1,1 1,0-1,-1 1,1-1,0 0,1 1,-1-1,0 0,1-1,0 1,0 0,-1-1,2 1,-1-1,0 0,0 0,1-1,2 2,2 4,-2-1,0 0,0 0,-1 0,0 1,0 0,0 0,-1 1,0-1,-1 1,0 0,0-1,0 2,-1-1,0 0,-1 0,0 1,0-1,-1 0,0 1,0-1,-1 1,0-1,0 0,-1 1,-1-1,1 0,-1 0,0 0,-1 0,-16 32,15-33,1 0,0 1,0-1,1 1,0 0,0 0,1 0,0 0,0 0,1 0,0 4,6 5,5-5</inkml:trace>
  <inkml:trace contextRef="#ctx0" brushRef="#br0" timeOffset="3582.321">3528 866,'201'-208,"-129"127,-79 113,-3 79,10-107,0 0,1-1,-1 1,1 0,0-1,0 1,0-1,0 0,0 1,1-1,0 0,0 0,0 1,0-1,0-1,0 1,1 0,-1-1,1 1,0-1,0 0,0 1,0-2,0 1,0 0,1-1,-1 1,0-1,2 0,2-1,0-1,1 0,-1-1,0 1,0-2,0 1,0-1,0 0,-1 0,1-1,-1 0,0 0,0 0,0-1,0 0,-1 0,0 0,0-1,-1 0,1 0,-1 0,2-5,9-7,33-81,-41 82</inkml:trace>
  <inkml:trace contextRef="#ctx0" brushRef="#br0" timeOffset="4281.519">4432 555,'-17'2,"0"1,1 1,-1 0,1 1,0 0,0 2,1 0,-1 1,2 0,-1 1,-1 2,6-5,0-1,0 1,1 1,0 0,0 0,1 1,-1 0,2 1,-1 0,1 0,1 0,-5 9,10-16,0-1,0 1,1 0,-1 0,1-1,0 1,-1 0,1 0,0-1,0 1,0 0,0 0,0 0,0-1,1 1,-1 0,0 0,1-1,0 1,-1 0,1-1,0 1,0 0,0-1,0 1,0-1,0 0,0 1,1-1,-1 0,0 0,1 0,-1 0,1 0,-1 0,1 0,0 0,-1 0,1-1,0 1,0-1,-1 1,1-1,0 0,0 0,83-2,-59-6,-1-1,1-1,-2-1,1-1,-2-2,0 0,18-15,73-40,-113 68,0 0,0 0,0 0,1 0,-1 1,0-1,0 0,1 1,-1-1,1 1,-1-1,0 1,1 0,-1-1,1 1,-1 0,1 0,-1 0,1 0,-1 0,1 1,-1-1,0 0,1 1,-1-1,1 1,-1-1,0 1,1 0,-1-1,0 1,0 0,0 0,0 0,1 0,-1 0,0 0,-1 0,1 1,0-1,0 0,0 0,-1 1,1-1,-1 0,1 1,-1-1,1 1,-1-1,0 1,5 35,-6-33,0-1,1 1,-1-1,1 1,0-1,0 1,0-1,1 1,-1-1,1 1,0-1,0 1,0-1,0 0,0 0,1 1,0-1,-1 0,1 0,0 0,1-1,-1 1,0 0,1-1,-1 0,1 1,0-1,0 0,0 0,0-1,0 1,0-1,1 1,-1-1,0 0,1 0,-1-1,1 1,-1-1,4 1,12-7,1 0,-2 0,1-2,-1 0,0-2,0 0,-1 0,-1-2,0 0,0-1,-2-1,1 0,-2-1,8-9,4-3,4-2,-2-1,-2-2,0 0,-2-2,-2 0,-1-2,-2 0,-1-1,-2-1,-2-1,-1-85,-12 120,-1 0,1 1,-1-1,0 1,0-1,0 0,0 1,-1-1,1 1,-1 0,0 0,0 0,0 0,-1 0,1 0,-1 0,0 1,1-1,-1 1,0 0,0-1,0 2,-1-1,1 0,-1 1,1-1,-1 1,1 0,-1 0,1 0,-4 0,-2 1,1 0,-1 0,1 1,-1 0,1 0,-1 1,1 0,0 0,0 1,0 0,0 1,0 0,1 0,0 1,-1-1,2 2,-1-1,1 1,-1 0,2 0,-1 0,1 1,0 0,-4 7,-1 2,0 1,2 1,0-1,0 1,2 0,1 1,0 0,1 0,1 0,-1 13,6-3,2 0,0-1,2 1,1-1,1 0,2-1,1 0,0-1,2 0,1 0,1-2,2 0,0 0,1-2,1 0,2-1,12 10,-6-4,2-2,0 0,2-2,0-1,10 3,-19-14,-3-3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8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33 398,'11'3,"1"0,-1 0,1-1,0-1,0 0,0-1,0 0,0 0,0-1,-1-1,1 0,0-1,-1 0,1-1,-1 0,0 0,0 1,-1-2,0 1,0-2,0 1,-1-1,1-1,-2 1,1-2,-1 1,0-1,0 0,-1-1,0 0,-1 0,0 0,0-1,-1 0,0 0,2-8,-6 16,0-1,0 1,-1-1,1 1,-1-1,1 0,-1 1,0-1,0 1,0-1,0 1,-1-1,1 0,-1 1,0-1,1 1,-1-1,0 1,0 0,-1-1,1 1,0 0,-1 0,1 0,-1 0,0 0,0 0,0 0,0 1,0-1,0 1,0-1,0 1,-1 0,1 0,-3-1,-1 0,0 1,0 0,0 0,0 0,-1 1,1 0,0 0,0 0,-1 1,1 0,0 0,0 1,0 0,0 0,0 0,-14 8,1 0,0 1,1 1,0 1,0 0,2 2,0 0,0 0,2 1,0 1,0 1,2 0,-7 13,16-25,0-1,0 1,0 0,1 0,0 0,0 1,0-1,1 0,0 1,0-1,1 1,0-1,0 1,0-1,1 0,0 1,0-1,1 1,0-1,0 0,0 0,1 0,0 0,0 0,0-1,1 0,0 1,0-1,0 0,0-1,1 1,0-1,0 0,3 2,12 1,0-1,1-1,-1-1,1-1,0-1,0 0,0-2,0 0,-1-2,10-1,-1 0,0 0,-1-2,0-1,0-1,0-2,-1-1,-1-1,1-1,-2-1,0-1,0-1,-2-2,0 0,-5 2</inkml:trace>
  <inkml:trace contextRef="#ctx0" brushRef="#br0" timeOffset="449.663">654 567,'157'-143,"-11"-35,-97 113,-68 132,16-57,0 0,1 0,0 0,1 0,0 0,0 1,1-1,0 0,1 0,0 1,3 8,-3-15,0 0,0 0,1 0,-1 0,1 0,0-1,0 1,1 0,-1-1,1 0,0 1,-1-1,2 0,-1 0,0-1,0 1,1-1,0 1,-1-1,1-1,0 1,0 0,0-1,0 0,0 1,0-2,1 1,-1 0,3-1,3 0,-1-1,1 0,0 0,-1-1,0 0,1-1,-1 0,0 0,0-1,-1 0,1-1,-1 0,0 0,0 0,0-1,-1-1,0 1,3-4,105-139,-64 55,-44 72</inkml:trace>
  <inkml:trace contextRef="#ctx0" brushRef="#br0" timeOffset="4315.966">1557 370,'5'6,"0"0,0 0,0 0,1-1,0 0,0 0,1 0,-1-1,1 0,0 0,0-1,0 0,0 0,1-1,-1 0,1 0,0 0,-1-1,1-1,0 1,0-1,0 0,0-1,-1 0,1 0,0-1,-1 0,1 0,-1-1,0 1,1-2,-1 1,-1-1,1 0,3-3,5-7,-1-1,-1-1,0 0,-1 0,-1-1,0-1,-1 0,-1-1,4-12,-11 27,0 1,-1-1,1 0,-1 0,0 0,0 0,0 0,-1 0,1 0,-1 0,0 0,0 0,-1-1,1 1,-1 0,0 0,0 0,0 0,0 1,-1-1,0 0,0 0,0 1,0-1,0 1,-1 0,1-1,-1 1,0 0,0 1,0-1,0 0,-1 1,1 0,-1 0,1 0,-1 0,0 0,0 1,0 0,0 0,-3-1,-5 3,0 1,0 0,0 1,0 0,1 1,-1 0,1 0,0 2,1-1,-1 1,1 1,0 0,0 0,1 1,0 0,1 1,-1 1,0-1,0 0,1 1,0-1,0 2,2-1,-1 1,1 0,1 1,0-1,0 1,1 0,0 2,3-8,0 0,0 0,0 0,1 0,-1 0,2 0,-1 0,1 0,-1 0,2 0,-1 0,1-1,0 1,0 0,0-1,1 1,0-1,0 0,0 0,1 0,0 0,-1-1,2 1,-1-1,5 3,3 0,0 0,0-1,1-1,0 0,0-1,1 0,-1-1,1-1,-1 0,1-1,0 0,0-1,0-1,-1 0,13-2,6-4,-1-1,0-2,0-1,-1-1,-1-2,0 0,-1-2,16-12,-25 16,-1 3,-1-1,-1-1,1-1,-2 0,0-1,0 0,-1-1,-1-1,0 0,-1-1,-1 0,0-1,-1-1,-1 1,-1-1,-1-1,0 1,2-15,-8 30,0 0,-1 1,1-1,-1 0,0 0,0 0,0 0,0 0,0 0,-1 1,1-1,-1 0,0 0,0 1,0-1,0 0,0 1,-1-1,1 1,-1-1,0 1,1 0,-1 0,0-1,0 1,-1 1,1-1,0 0,-1 1,1-1,-1 1,1-1,-1 1,0 0,1 0,-1 1,0-1,0 0,0 1,0 0,1 0,-1-1,0 2,0-1,0 0,0 1,0-1,0 1,-94 42,94-42,0 1,1 0,-1 0,1 0,0 0,-1 1,1-1,0 0,0 1,0 0,1-1,-1 1,1 0,-1 0,1 0,0 0,0 0,0 0,1 0,-1 0,1 0,-1 1,1-1,0 0,0 0,1 0,-1 1,1-1,-1 0,1 0,1 1,3 2,0-1,0 0,1 0,0 0,0-1,0 0,0 0,1-1,0 1,-1-1,1-1,0 0,1 0,-1 0,0 0,0-1,5 0,6 2,-12-4,-1 1,1 1,-1-1,1 1,-1-1,1 2,-1-1,0 1,1-1,-1 1,0 1,0-1,0 1,-1 0,1 0,-1 0,1 1,-1-1,0 1,0 0,-1 1,1-1,-1 0,0 1,0 0,-1 0,1 0,-1 0,1 3,-2 7,0 0,-2 0,0 1,0-1,-1 0,-1-1,-1 1,0 0,-1-1,-1 2,-9 35,20-8,4-39</inkml:trace>
  <inkml:trace contextRef="#ctx0" brushRef="#br0" timeOffset="4897.382">2968 60,'-22'12,"0"1,0 2,2 0,0 1,0 1,2 1,0 0,1 2,1 0,1 0,1 2,-8 16,20-37,1 1,1 0,-1 0,0-1,0 1,1 0,-1 0,1 0,-1 0,1 0,0 0,0 0,0 0,0 0,0 0,1 0,-1 0,0 0,1 0,0 0,-1 0,1 0,0 0,0-1,0 1,0 0,0-1,0 1,1 0,-1-1,0 0,1 1,0-1,-1 0,1 0,-1 0,1 0,0 0,0 0,0 0,0 0,0-1,-1 1,1-1,0 0,0 1,0-1,1 0,12-2,-1 0,0-2,0 1,-1-2,1 0,-1 0,0-1,0-1,0 0,-1-1,-1 0,1-1,-1 0,0-1,-1 0,2-4,22-16,191-158,-225 189,0-1,-1 1,1 0,0-1,0 1,0-1,0 1,-1 0,1-1,0 1,0 0,0-1,1 1,-1-1,0 1,0 0,0-1,0 1,0-1,1 1,-1 0,0-1,1 1,-1-1,0 1,1-1,-1 1,0-1,1 1,-1-1,1 1,-1-1,1 0,-1 1,1-1,0 0,-1 1,1-1,-1 0,1 0,0 0,-1 0,1 1,-1-1,1 0,0 0,-1 0,1 0,0 0,-1 0,1-1,0 1,-1 0,1 0,-1 0,1-1,-1 1,1 0,0 0,-1-1,1 1,-1-1,1 1,-69 221,15 27,47-190,1 8,-3-1,-3 1,-3-1,-2-1,-3-1,-6 8,23-67,1 1,0-1,-1 0,1 0,-1 1,-1-1,1 0,0-1,-1 1,0 0,0-1,0 1,0-1,0 0,-1 0,0 0,1-1,-1 1,0-1,0 0,0 0,-1 0,1-1,0 1,-1-1,1 0,-1 0,1-1,-1 1,1-1,-1 0,-3-1,3-3,1 1,-1-2,1 1,0 0,0-1,0 0,1 0,0 0,0 0,0 0,1-1,-1 0,1 1,1-1,-1 0,1 0,0 0,0 0,0-5,2-19,1 1,2-1,1 1,1 0,1 0,1 1,2 0,1 0,1 1,2 1,7-11,59-100,-64 112</inkml:trace>
  <inkml:trace contextRef="#ctx0" brushRef="#br0" timeOffset="5517.727">3504 31,'-12'31,"1"0,2 1,1 0,1 1,2 0,1 0,2 0,2 22,-1-52,1 0,0 0,0 0,1 1,-1-1,0 0,1 0,0 0,0 0,0 0,0 0,0 0,1 0,-1-1,1 1,0 0,-1-1,1 1,1-1,-1 0,0 0,0 1,1-2,-1 1,1 0,0 0,0-1,-1 1,1-1,0 0,0 0,0 0,0 0,0-1,1 1,-1-1,0 0,0 0,0 0,0 0,0-1,1 1,-1-1,0 1,0-1,0 0,1-1,7-4,1 0,-2-1,1-1,-1 0,0 0,0-1,-1 0,0-1,-1 0,0 0,0-2,42-45,144-135,-193 191,-1 0,0 0,1 0,-1 0,1 0,-1 0,1 0,-1 0,1 0,-1 1,1-1,0 0,0 0,-1 0,1 1,0-1,0 1,0-1,0 0,0 1,0-1,0 1,0 0,0-1,0 1,0 0,0 0,0 0,0 0,0-1,0 1,0 1,0-1,1 0,-1 0,0 0,0 0,0 1,0-1,0 1,0-1,0 1,0-1,-1 1,1-1,0 1,0 0,0-1,0 1,-1 0,1 0,0 0,-1 0,1 0,-1-1,1 1,-1 1,4 160,-6 574,2-703,-1 0,-2-1,-1 0,-1 1,-2-1,-1-1,-2 0,-1 0,-1-1,-1 0,-15 22,24-45,-1 1,1-1,-1 0,0 0,-1 0,0-1,0 0,0 0,-1-1,0 0,0 0,0 0,-1-1,1 0,-1 0,0-1,5-4,-1-1,1 0,0 1,0-1,0 0,0-1,0 1,1-1,-1 1,1-1,-1 0,1 0,0 0,0 0,0 0,1 0,-1 0,1-1,-1 1,1-1,0 1,1-1,-1 1,1-1,-1 0,1 1,0-1,0 0,1 1,-1-1,2-2,-1-25,3 0,0 0,2 1,1-1,2 2,0-1,2 1,13-23,-15 29,9-24,3 0,1 1,2 1,3 1,1 2,2 1,1 1,3 1,1 2,1 2,3 1,29-20,-34 32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8:49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876 188,'-9'5,"1"0,0 0,0 1,0 0,1 0,0 1,0-1,1 2,0-1,0 1,1 0,0 0,0 0,1 1,0 0,0 0,1 0,0 2,-24 177,19-97,-5 11,-5-1,-4 0,-22 55,41-148,1-1,0 1,0-1,-1 0,0 0,0 0,-1 0,0-1,0 1,-1-1,0 0,-3 4,0-7</inkml:trace>
  <inkml:trace contextRef="#ctx0" brushRef="#br0" timeOffset="412.222">29 245,'227'-51,"3"10,110 0,-4 32,-337 10,1-1,-1 1,0-1,1 1,-1-1,0 1,1-1,-1 1,1 0,-1-1,1 1,-1 0,1 0,-1-1,1 1,0 0,0 0,-1 0,1-1,0 1,0 0,0 0,0 0,0 0,0-1,0 1,0 0,0 0,0 0,0 0,1-1,-1 1,0 0,1 0,-1 0,0-1,1 1,-1 0,1-1,-1 1,1 0,0-1,-1 1,1-1,-1 1,1-1,0 1,0-1,-1 1,1-1,0 0,0 1,-1-1,1 0,0 0,0 1,0-1,0 0,-1 0,1 0,0 0,0 0,0 0,0 0,0-1,-1 1,1 0,0 0,0-1,0 1,-15 21,1 0</inkml:trace>
  <inkml:trace contextRef="#ctx0" brushRef="#br0" timeOffset="762.071">1 1232,'194'-43,"187"-18,61 1,-356 37,-62 18</inkml:trace>
  <inkml:trace contextRef="#ctx0" brushRef="#br0" timeOffset="1767.2">1609 612,'-63'104,"4"3,-22 60,126-223,-22 20,6-13,2 1,3 2,1 1,29-27,-64 71,0 0,0 0,1 0,-1 0,1 0,-1 0,1 0,-1 0,1 0,-1 0,1 0,0 0,0 0,-1 0,1 1,0-1,0 0,0 0,0 1,0-1,0 1,0-1,0 1,0-1,0 1,0 0,0-1,1 1,-1 0,0 0,0 0,0 0,0 0,0 0,1 0,-1 0,0 1,0-1,0 0,0 1,0-1,0 1,0-1,0 1,0-1,0 1,0 0,0-1,0 1,0 0,-1 0,1 0,0 0,-1 0,1-1,0 1,-1 1,1-1,-1 0,1 0,-1 0,0 0,0 0,-23 170,32-75,-8-93,0 0,0 0,1 0,-1-1,1 1,0 0,0-1,0 1,0-1,0 0,0 0,1 0,-1 0,1 0,0 0,-1-1,1 1,0-1,0 0,0 0,0 0,0 0,0 0,0-1,0 1,0-1,1 0,-1 0,1 0,7-3,1 0,0-1,-1 0,0-1,0 0,0-1,0 0,-1 0,0-1,-1-1,1 0,-1 0,-1-1,0 0,0 0,-1-1,0 0,2-4,16-17,-18 25,-1-1,1 0,-1 0,-1-1,0 0,0 0,0 0,-1 0,0-1,-1 0,0 0,0 0,-1 0,0 0,0 0,-1-1,-1 1,0 0,0-4,-6-4</inkml:trace>
  <inkml:trace contextRef="#ctx0" brushRef="#br0" timeOffset="2114.054">2513 104,'-54'397,"23"-182,3-34,15-119,7-57</inkml:trace>
  <inkml:trace contextRef="#ctx0" brushRef="#br0" timeOffset="2369.594">2089 527,'44'10,"32"3,9-1,0-2,-11-3,-12-3,-13-2,-9-1,-7-1,-4-5,-2-2,-6 0</inkml:trace>
  <inkml:trace contextRef="#ctx0" brushRef="#br0" timeOffset="3045.819">2681 668,'10'6,"1"-1,-1 0,1-1,0 0,0-1,0 0,0-1,0 0,1 0,-1-2,0 1,1-1,-1-1,1 0,-1-1,0 0,1 0,-1-1,0-1,-1 0,1-1,-1 0,0 0,4-3,-11 5,0 1,0-1,0 0,-1 0,1 0,-1 0,1 0,-1-1,0 1,-1-1,1 0,0 1,-1-1,0 0,0 0,0 0,0 0,-1 0,0 0,0 0,0 0,0 0,0 0,-1 0,1 0,-1 0,0 1,-1-1,1 0,-1 0,1 1,-1-1,0 1,-1-1,1 1,0 0,-1 0,0 0,0 0,0 0,0 1,0 0,0-1,-1 1,1 0,-1 0,1 1,-1-1,0 1,0 0,0 0,0 0,-2 0,-4 2,0 0,-1 1,1 0,0 1,0 0,0 0,1 1,-1 0,1 1,0 0,0 1,1 0,-1 0,1 0,0 1,1 1,0-1,0 1,-3 4,0 0,1 0,1 1,0 0,1 1,0-1,1 2,0-1,1 0,1 1,1 0,0 0,0 0,2 1,0 1,1-13,0 0,1 0,0 0,0 0,0 0,1 0,-1-1,1 1,0 0,0-1,0 0,0 1,1-1,-1 0,1 0,0 0,0-1,0 1,0-1,0 1,1-1,-1 0,1 0,0-1,-1 1,1-1,0 0,0 0,0 0,0 0,0-1,0 1,0-1,10 2,0-1,1-1,-1 0,1-1,-1-1,1 0,-1-1,10-3,5-5,0-2,-1-1,-1 0,0-3,-1 0,-1-1,-1-2,0 0,-2-2,1-1,-12 10,0 0,0 0,-1-2,-1 1,-1-1,0 0,0-1,-2 0,0 0,1-7,-9-12,2 35,0 0,1-1,-1 1,0-1,0 1,-1-1,1 1,0-1,0 1,0-1,0 1,0 0,0-1,-1 1,1-1,0 1,0-1,-1 1,1 0,0-1,0 1,-1 0,1-1,0 1,-1 0,1 0,-1-1,1 1,0 0,-1 0,1-1,-1 1,1 0,-1 0,1 0,0 0,-1 0,1 0,-1 0,1 0,-1 0,1 0,-1 0,1 0,-1 0,1 0,-1 0,1 0,0 1,-1-1,1 0,-1 0,1 0,0 1,-1-1,1 0,-1 1,1-1,0 0,0 1,-1-1,1 0,0 1,-1 0,0 2,0 1,0 0,0-1,0 1,1 0,0 0,-1 0,1-1,1 1,-1 0,0 0,1 0,0-1,0 1,0 0,0-1,1 1,0-1,-1 1,1-1,0 0,1 1,-1-1,0 0,1-1,0 1,0 0,-1-1,2 1,-1-1,0 0,0 0,1-1,2 2,2 4,-2-1,0 0,0 0,-1 0,0 1,0 0,0 0,-1 1,0-1,-1 1,0 0,0-1,0 2,-1-1,0 0,-1 0,0 1,0-1,-1 0,0 1,0-1,-1 1,0-1,0 0,-1 1,-1-1,1 0,-1 0,0 0,-1 0,-16 32,15-33,1 0,0 1,0-1,1 1,0 0,0 0,1 0,0 0,0 0,1 0,0 4,6 5,5-5</inkml:trace>
  <inkml:trace contextRef="#ctx0" brushRef="#br0" timeOffset="3582.321">3528 866,'201'-208,"-129"127,-79 113,-3 79,10-107,0 0,1-1,-1 1,1 0,0-1,0 1,0-1,0 0,0 1,1-1,0 0,0 0,0 1,0-1,0-1,0 1,1 0,-1-1,1 1,0-1,0 0,0 1,0-2,0 1,0 0,1-1,-1 1,0-1,2 0,2-1,0-1,1 0,-1-1,0 1,0-2,0 1,0-1,0 0,-1 0,1-1,-1 0,0 0,0 0,0-1,0 0,-1 0,0 0,0-1,-1 0,1 0,-1 0,2-5,9-7,33-81,-41 82</inkml:trace>
  <inkml:trace contextRef="#ctx0" brushRef="#br0" timeOffset="4281.519">4432 555,'-17'2,"0"1,1 1,-1 0,1 1,0 0,0 2,1 0,-1 1,2 0,-1 1,-1 2,6-5,0-1,0 1,1 1,0 0,0 0,1 1,-1 0,2 1,-1 0,1 0,1 0,-5 9,10-16,0-1,0 1,1 0,-1 0,1-1,0 1,-1 0,1 0,0-1,0 1,0 0,0 0,0 0,0-1,1 1,-1 0,0 0,1-1,0 1,-1 0,1-1,0 1,0 0,0-1,0 1,0-1,0 0,0 1,1-1,-1 0,0 0,1 0,-1 0,1 0,-1 0,1 0,0 0,-1 0,1-1,0 1,0-1,-1 1,1-1,0 0,0 0,83-2,-59-6,-1-1,1-1,-2-1,1-1,-2-2,0 0,18-15,73-40,-113 68,0 0,0 0,0 0,1 0,-1 1,0-1,0 0,1 1,-1-1,1 1,-1-1,0 1,1 0,-1-1,1 1,-1 0,1 0,-1 0,1 0,-1 0,1 1,-1-1,0 0,1 1,-1-1,1 1,-1-1,0 1,1 0,-1-1,0 1,0 0,0 0,0 0,1 0,-1 0,0 0,-1 0,1 1,0-1,0 0,0 0,-1 1,1-1,-1 0,1 1,-1-1,1 1,-1-1,0 1,5 35,-6-33,0-1,1 1,-1-1,1 1,0-1,0 1,0-1,1 1,-1-1,1 1,0-1,0 1,0-1,0 0,0 0,1 1,0-1,-1 0,1 0,0 0,1-1,-1 1,0 0,1-1,-1 0,1 1,0-1,0 0,0 0,0-1,0 1,0-1,1 1,-1-1,0 0,1 0,-1-1,1 1,-1-1,4 1,12-7,1 0,-2 0,1-2,-1 0,0-2,0 0,-1 0,-1-2,0 0,0-1,-2-1,1 0,-2-1,8-9,4-3,4-2,-2-1,-2-2,0 0,-2-2,-2 0,-1-2,-2 0,-1-1,-2-1,-2-1,-1-85,-12 120,-1 0,1 1,-1-1,0 1,0-1,0 0,0 1,-1-1,1 1,-1 0,0 0,0 0,0 0,-1 0,1 0,-1 0,0 1,1-1,-1 1,0 0,0-1,0 2,-1-1,1 0,-1 1,1-1,-1 1,1 0,-1 0,1 0,-4 0,-2 1,1 0,-1 0,1 1,-1 0,1 0,-1 1,1 0,0 0,0 1,0 0,0 1,0 0,1 0,0 1,-1-1,2 2,-1-1,1 1,-1 0,2 0,-1 0,1 1,0 0,-4 7,-1 2,0 1,2 1,0-1,0 1,2 0,1 1,0 0,1 0,1 0,-1 13,6-3,2 0,0-1,2 1,1-1,1 0,2-1,1 0,0-1,2 0,1 0,1-2,2 0,0 0,1-2,1 0,2-1,12 10,-6-4,2-2,0 0,2-2,0-1,10 3,-19-14,-3-3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8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33 398,'11'3,"1"0,-1 0,1-1,0-1,0 0,0-1,0 0,0 0,0-1,-1-1,1 0,0-1,-1 0,1-1,-1 0,0 0,0 1,-1-2,0 1,0-2,0 1,-1-1,1-1,-2 1,1-2,-1 1,0-1,0 0,-1-1,0 0,-1 0,0 0,0-1,-1 0,0 0,2-8,-6 16,0-1,0 1,-1-1,1 1,-1-1,1 0,-1 1,0-1,0 1,0-1,0 1,-1-1,1 0,-1 1,0-1,1 1,-1-1,0 1,0 0,-1-1,1 1,0 0,-1 0,1 0,-1 0,0 0,0 0,0 0,0 1,0-1,0 1,0-1,0 1,-1 0,1 0,-3-1,-1 0,0 1,0 0,0 0,0 0,-1 1,1 0,0 0,0 0,-1 1,1 0,0 0,0 1,0 0,0 0,0 0,-14 8,1 0,0 1,1 1,0 1,0 0,2 2,0 0,0 0,2 1,0 1,0 1,2 0,-7 13,16-25,0-1,0 1,0 0,1 0,0 0,0 1,0-1,1 0,0 1,0-1,1 1,0-1,0 1,0-1,1 0,0 1,0-1,1 1,0-1,0 0,0 0,1 0,0 0,0 0,0-1,1 0,0 1,0-1,0 0,0-1,1 1,0-1,0 0,3 2,12 1,0-1,1-1,-1-1,1-1,0-1,0 0,0-2,0 0,-1-2,10-1,-1 0,0 0,-1-2,0-1,0-1,0-2,-1-1,-1-1,1-1,-2-1,0-1,0-1,-2-2,0 0,-5 2</inkml:trace>
  <inkml:trace contextRef="#ctx0" brushRef="#br0" timeOffset="449.663">654 567,'157'-143,"-11"-35,-97 113,-68 132,16-57,0 0,1 0,0 0,1 0,0 0,0 1,1-1,0 0,1 0,0 1,3 8,-3-15,0 0,0 0,1 0,-1 0,1 0,0-1,0 1,1 0,-1-1,1 0,0 1,-1-1,2 0,-1 0,0-1,0 1,1-1,0 1,-1-1,1-1,0 1,0 0,0-1,0 0,0 1,0-2,1 1,-1 0,3-1,3 0,-1-1,1 0,0 0,-1-1,0 0,1-1,-1 0,0 0,0-1,-1 0,1-1,-1 0,0 0,0 0,0-1,-1-1,0 1,3-4,105-139,-64 55,-44 72</inkml:trace>
  <inkml:trace contextRef="#ctx0" brushRef="#br0" timeOffset="4315.966">1557 370,'5'6,"0"0,0 0,0 0,1-1,0 0,0 0,1 0,-1-1,1 0,0 0,0-1,0 0,0 0,1-1,-1 0,1 0,0 0,-1-1,1-1,0 1,0-1,0 0,0-1,-1 0,1 0,0-1,-1 0,1 0,-1-1,0 1,1-2,-1 1,-1-1,1 0,3-3,5-7,-1-1,-1-1,0 0,-1 0,-1-1,0-1,-1 0,-1-1,4-12,-11 27,0 1,-1-1,1 0,-1 0,0 0,0 0,0 0,-1 0,1 0,-1 0,0 0,0 0,-1-1,1 1,-1 0,0 0,0 0,0 0,0 1,-1-1,0 0,0 0,0 1,0-1,0 1,-1 0,1-1,-1 1,0 0,0 1,0-1,0 0,-1 1,1 0,-1 0,1 0,-1 0,0 0,0 1,0 0,0 0,-3-1,-5 3,0 1,0 0,0 1,0 0,1 1,-1 0,1 0,0 2,1-1,-1 1,1 1,0 0,0 0,1 1,0 0,1 1,-1 1,0-1,0 0,1 1,0-1,0 2,2-1,-1 1,1 0,1 1,0-1,0 1,1 0,0 2,3-8,0 0,0 0,0 0,1 0,-1 0,2 0,-1 0,1 0,-1 0,2 0,-1 0,1-1,0 1,0 0,0-1,1 1,0-1,0 0,0 0,1 0,0 0,-1-1,2 1,-1-1,5 3,3 0,0 0,0-1,1-1,0 0,0-1,1 0,-1-1,1-1,-1 0,1-1,0 0,0-1,0-1,-1 0,13-2,6-4,-1-1,0-2,0-1,-1-1,-1-2,0 0,-1-2,16-12,-25 16,-1 3,-1-1,-1-1,1-1,-2 0,0-1,0 0,-1-1,-1-1,0 0,-1-1,-1 0,0-1,-1-1,-1 1,-1-1,-1-1,0 1,2-15,-8 30,0 0,-1 1,1-1,-1 0,0 0,0 0,0 0,0 0,0 0,-1 1,1-1,-1 0,0 0,0 1,0-1,0 0,0 1,-1-1,1 1,-1-1,0 1,1 0,-1 0,0-1,0 1,-1 1,1-1,0 0,-1 1,1-1,-1 1,1-1,-1 1,0 0,1 0,-1 1,0-1,0 0,0 1,0 0,1 0,-1-1,0 2,0-1,0 0,0 1,0-1,0 1,-94 42,94-42,0 1,1 0,-1 0,1 0,0 0,-1 1,1-1,0 0,0 1,0 0,1-1,-1 1,1 0,-1 0,1 0,0 0,0 0,0 0,1 0,-1 0,1 0,-1 1,1-1,0 0,0 0,1 0,-1 1,1-1,-1 0,1 0,1 1,3 2,0-1,0 0,1 0,0 0,0-1,0 0,0 0,1-1,0 1,-1-1,1-1,0 0,1 0,-1 0,0 0,0-1,5 0,6 2,-12-4,-1 1,1 1,-1-1,1 1,-1-1,1 2,-1-1,0 1,1-1,-1 1,0 1,0-1,0 1,-1 0,1 0,-1 0,1 1,-1-1,0 1,0 0,-1 1,1-1,-1 0,0 1,0 0,-1 0,1 0,-1 0,1 3,-2 7,0 0,-2 0,0 1,0-1,-1 0,-1-1,-1 1,0 0,-1-1,-1 2,-9 35,20-8,4-39</inkml:trace>
  <inkml:trace contextRef="#ctx0" brushRef="#br0" timeOffset="4897.382">2968 60,'-22'12,"0"1,0 2,2 0,0 1,0 1,2 1,0 0,1 2,1 0,1 0,1 2,-8 16,20-37,1 1,1 0,-1 0,0-1,0 1,1 0,-1 0,1 0,-1 0,1 0,0 0,0 0,0 0,0 0,0 0,1 0,-1 0,0 0,1 0,0 0,-1 0,1 0,0 0,0-1,0 1,0 0,0-1,0 1,1 0,-1-1,0 0,1 1,0-1,-1 0,1 0,-1 0,1 0,0 0,0 0,0 0,0 0,0-1,-1 1,1-1,0 0,0 1,0-1,1 0,12-2,-1 0,0-2,0 1,-1-2,1 0,-1 0,0-1,0-1,0 0,-1-1,-1 0,1-1,-1 0,0-1,-1 0,2-4,22-16,191-158,-225 189,0-1,-1 1,1 0,0-1,0 1,0-1,0 1,-1 0,1-1,0 1,0 0,0-1,1 1,-1-1,0 1,0 0,0-1,0 1,0-1,1 1,-1 0,0-1,1 1,-1-1,0 1,1-1,-1 1,0-1,1 1,-1-1,1 1,-1-1,1 0,-1 1,1-1,0 0,-1 1,1-1,-1 0,1 0,0 0,-1 0,1 1,-1-1,1 0,0 0,-1 0,1 0,0 0,-1 0,1-1,0 1,-1 0,1 0,-1 0,1-1,-1 1,1 0,0 0,-1-1,1 1,-1-1,1 1,-69 221,15 27,47-190,1 8,-3-1,-3 1,-3-1,-2-1,-3-1,-6 8,23-67,1 1,0-1,-1 0,1 0,-1 1,-1-1,1 0,0-1,-1 1,0 0,0-1,0 1,0-1,0 0,-1 0,0 0,1-1,-1 1,0-1,0 0,0 0,-1 0,1-1,0 1,-1-1,1 0,-1 0,1-1,-1 1,1-1,-1 0,-3-1,3-3,1 1,-1-2,1 1,0 0,0-1,0 0,1 0,0 0,0 0,0 0,1-1,-1 0,1 1,1-1,-1 0,1 0,0 0,0 0,0-5,2-19,1 1,2-1,1 1,1 0,1 0,1 1,2 0,1 0,1 1,2 1,7-11,59-100,-64 112</inkml:trace>
  <inkml:trace contextRef="#ctx0" brushRef="#br0" timeOffset="5517.727">3504 31,'-12'31,"1"0,2 1,1 0,1 1,2 0,1 0,2 0,2 22,-1-52,1 0,0 0,0 0,1 1,-1-1,0 0,1 0,0 0,0 0,0 0,0 0,0 0,1 0,-1-1,1 1,0 0,-1-1,1 1,1-1,-1 0,0 0,0 1,1-2,-1 1,1 0,0 0,0-1,-1 1,1-1,0 0,0 0,0 0,0 0,0-1,1 1,-1-1,0 0,0 0,0 0,0 0,0-1,1 1,-1-1,0 1,0-1,0 0,1-1,7-4,1 0,-2-1,1-1,-1 0,0 0,0-1,-1 0,0-1,-1 0,0 0,0-2,42-45,144-135,-193 191,-1 0,0 0,1 0,-1 0,1 0,-1 0,1 0,-1 0,1 0,-1 1,1-1,0 0,0 0,-1 0,1 1,0-1,0 1,0-1,0 0,0 1,0-1,0 1,0 0,0-1,0 1,0 0,0 0,0 0,0 0,0-1,0 1,0 1,0-1,1 0,-1 0,0 0,0 0,0 1,0-1,0 1,0-1,0 1,0-1,-1 1,1-1,0 1,0 0,0-1,0 1,-1 0,1 0,0 0,-1 0,1 0,-1-1,1 1,-1 1,4 160,-6 574,2-703,-1 0,-2-1,-1 0,-1 1,-2-1,-1-1,-2 0,-1 0,-1-1,-1 0,-15 22,24-45,-1 1,1-1,-1 0,0 0,-1 0,0-1,0 0,0 0,-1-1,0 0,0 0,0 0,-1-1,1 0,-1 0,0-1,5-4,-1-1,1 0,0 1,0-1,0 0,0-1,0 1,1-1,-1 1,1-1,-1 0,1 0,0 0,0 0,0 0,1 0,-1 0,1-1,-1 1,1-1,0 1,1-1,-1 1,1-1,-1 0,1 1,0-1,0 0,1 1,-1-1,2-2,-1-25,3 0,0 0,2 1,1-1,2 2,0-1,2 1,13-23,-15 29,9-24,3 0,1 1,2 1,3 1,1 2,2 1,1 1,3 1,1 2,1 2,3 1,29-20,-34 32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19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46 238,'-5'22,"2"-5,-8 25,2 0,2 0,2 0,1 1,3 0,1 0,3-1,1 1,3 7,-3-32,1-1,1 1,0-1,1 0,1-1,0 0,10 13,-15-25,0 1,1-1,-1 0,1 0,0-1,0 1,0-1,0 0,1 0,0 0,-1-1,1 1,0-1,0 0,0-1,0 1,1-1,-1 0,0 0,0-1,1 1,-1-1,1 0,-1-1,0 1,1-1,-1 0,2-1,7-4,-1-1,1 0,-1 0,-1-1,1-1,-1 0,-1-1,0 0,0-1,-1 0,0-1,-1 0,6-11,17-17,59-83,-90 121,-1 0,0 1,1 0,-1-1,0 1,0 0,1 0,-1-1,1 1,-1 0,1 0,0 0,-1 0,1-1,0 1,0 0,0 0,0 1,0-1,0 0,0 0,0 0,0 1,0-1,0 0,1 1,-1-1,0 1,0-1,1 1,-1 0,0 0,1 0,-1-1,0 1,1 0,-1 0,0 1,1-1,-1 0,0 0,0 1,1-1,-1 1,0-1,0 1,0-1,1 1,-1 0,0 0,1 0,48 158,-46-152,0 0,0-1,1 0,0 0,0 0,1 0,0-1,0 0,0 0,0-1,1 0,-1 0,1 0,0-1,1 0,-1 0,0-1,1 0,-1 0,1-1,0 0,0 0,-1-1,1 0,0 0,0-1,-1 0,1 0,0-1,-1 0,1 0,-1-1,0 0,0 0,0-1,0 0,-1 0,1 0,-1-1,0 0,0 0,0-2,13-18,-1 0,-1-2,-1 0,-1-1,-2-1,-1 0,-1 0,-1-1,-2-1,2-17,0-11,-3 0,-2 0,-3-1,-4-40,2 73,0 15,-13-58,2 90,7 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1,'-10'33,"-3"17,1-6,2-10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1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0,'0'63,"0"29,0 10,0-4,0-9,0-14,0-11,0-6,0-8,0-9,0-1,0-2,0-4,0-2,0-1,0-2,0-1,0-5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673 424,'0'-2,"1"-1,-1 0,0 1,1-1,-1 1,-1-1,1 0,0 1,-1-1,1 1,-1-1,0 1,1-1,-1 1,0-1,-1 1,1 0,0 0,-1-1,1 1,-1 0,0 0,0 1,0-1,0 0,0 0,0 1,0 0,0-1,-1 1,1 0,-1-1,-12-2,1 0,-1 1,1 1,-1 0,0 1,0 0,0 2,0-1,1 2,-1 0,0 1,1 0,-1 1,1 1,-10 4,9-5,-1 1,1 1,0 0,0 1,1 1,0 0,0 1,1 0,0 1,1 1,-5 4,16-14,0 0,0 0,0 0,0 0,0 1,0-1,0 0,1 0,-1 1,0-1,1 0,-1 1,1-1,-1 0,1 1,0-1,0 1,0-1,-1 1,1-1,1 1,-1-1,0 1,0-1,0 1,1-1,-1 0,1 1,-1-1,1 0,0 1,-1-1,1 0,0 1,0-1,0 0,0 0,0 0,0 0,0 0,0 0,0 0,1 0,63 21,-53-19,106 18,-117-22,1 1,-1 1,1-1,-1 0,0 0,1 0,-1 1,1-1,-1 1,1-1,-1 1,0 0,1-1,-1 1,0 0,0 0,0 0,0 0,0 0,0 0,0 0,0 0,0 1,0-1,0 0,-1 0,1 1,0-1,-1 1,1-1,-1 0,0 1,1-1,-1 1,0-1,0 1,0-1,0 1,0-1,0 1,-1-1,1 1,0-1,-1 0,1 1,-1-1,1 1,-1-1,0 0,0 0,0 1,1-1,-1 0,0 0,0 0,-1 0,1 0,0 0,0 0,0 0,-1-1,1 1,-173 106,-39 31,210-137,0 1,0 0,0 0,0 0,0 0,0 0,1 0,-1 1,1 0,0-1,0 1,0 0,0 0,0 0,0 0,1 0,-1 1,1-1,0 0,0 1,1-1,-1 1,0-1,1 1,0-1,0 1,0-1,1 1,-1-1,1 1,-1-1,1 1,0-1,1 0,-1 1,1-1,-1 0,1 0,0 0,0 0,0 0,0-1,2 2,8 4,1 0,0-1,0 0,1-1,0-1,0 0,1-1,-1 0,1-1,0-1,1 0,-8 0,1-1,0 1,-1-1,1-1,0 0,-1 0,1-1,0 0,-1 0,1-1,-1 0,0 0,1-1,-1-1,-1 1,1-1,0 0,-1-1,0 0,5-4,1-5</inkml:trace>
  <inkml:trace contextRef="#ctx0" brushRef="#br0" timeOffset="284.414">532 1,'-38'83,"4"1,3 2,5 1,3 2,4 0,4 1,2 15,-14 152,-3 18,30-248,0-3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1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0 337,'18'-1,"0"1,-1-2,0 0,1-1,-1-1,0-1,0 0,-1-1,0-1,0-1,0 0,-1-1,0 0,-1-1,0-1,0 0,-1-1,-1-1,0 0,-1 0,0-1,-1-1,0-1,-8 12,0 0,-1 0,0 0,0 0,0 0,0-1,0 1,-1 0,0 0,0-1,0 1,-1 0,1 0,-1 0,0 0,0 0,-1 0,1 0,-1 0,0 0,0 0,0 1,0-1,0 1,-1-1,0 1,0 0,0 0,0 0,0 0,-1 1,1 0,-1-1,1 1,-1 0,0 1,0-1,0 1,0-1,0 1,0 1,0-1,0 0,-1 1,1 0,0 0,0 0,-2 1,-7 4,1 2,-1-1,1 2,0-1,1 2,0 0,0 0,1 1,0 0,1 0,0 2,0-1,1 1,1 0,0 0,1 1,0 0,1 0,0 0,1 1,1 0,0 0,1 0,0 0,1 0,1 0,0 0,1 3,0-10,-1 0,1 0,1 0,-1 0,1-1,0 1,1-1,-1 1,1-1,1 0,-1 0,1 0,0 0,0-1,1 1,-1-1,1 0,1-1,-1 1,0-1,1 0,0 0,0-1,0 0,2 1,9 3,1-1,0 0,0-2,1 0,-1 0,1-2,0 0,13-2,49 0,-48-1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1,'4'33,"3"17,-1-6,-2-10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1,'142'390,"-142"-387,0-1,0 0,0 1,1-1,-1 0,1 1,0-1,-1 0,1 0,0 1,0-1,1 0,-1 0,0 0,1 0,-1-1,1 1,0 0,-1-1,1 1,0-1,0 1,0-1,0 0,0 0,0 0,1 0,-1 0,0 0,0-1,1 1,-1-1,0 0,1 1,-1-1,1 0,-1 0,0-1,1 1,-1 0,0-1,2 0,3-7,0 0,-1-1,0 0,0 0,-1-1,0 0,-1 0,0 0,0 0,-1-3,18-39,139-205,-145 233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4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4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1 368,'236'-360,"-236"361,0-1,1 1,-1-1,0 1,0-1,1 0,-1 1,0-1,0 0,1 1,-1-1,1 0,-1 1,0-1,1 0,-1 0,1 1,-1-1,0 0,1 0,-1 0,1 1,-1-1,1 0,-1 0,1 0,-1 0,1 0,-1 0,1 0,-1 0,1 0,-1 0,0-1,1 1,-1 0,1 0,-1 0,1 0,-1-1,1 1,-1 0,0-1,1 1,-1 0,0 0,1-1,-1 1,0-1,1 1,-1 0,0-1,0 1,1-1,-1 1,0-1,0 1,0 0,0-1,0 1,0-1,0 1,0-1,0 1,0-1,0 1,0-1,0 0,2 41,-3-34,0 1,-1 0,1 0,1 0,-1 0,1 0,0 0,1 0,0 0,0 0,0 0,1-1,0 1,0 0,1-1,0 1,0-1,0 0,1 0,0 0,0 0,1-1,-1 0,1 0,0 0,1 0,-1-1,1 0,0 0,0 0,0-1,0 0,1 0,2 0,-5-2,0 0,1-1,-1 0,0 0,1 0,-1 0,0-1,0 0,1 0,-1 0,0 0,0-1,0 1,0-1,0 0,0 0,-1-1,1 1,-1-1,1 0,-1 1,0-2,0 1,2-3,47-96,-34 59,-7 19</inkml:trace>
  <inkml:trace contextRef="#ctx0" brushRef="#br0" timeOffset="484.607">848 1,'-221'206,"189"-151,31-53,1-1,-1 0,1 1,-1-1,1 0,0 1,0-1,-1 0,1 1,0-1,0 0,1 1,-1-1,0 1,0-1,1 0,-1 1,0-1,1 0,-1 0,1 1,0-1,-1 0,1 0,0 0,0 0,0 0,0 0,0 0,0 0,0 0,0 0,0 0,0-1,1 1,-1 0,0-1,0 1,1-1,-1 0,0 1,1-1,-1 0,11 1,-1-1,0-1,0 0,0 0,0-1,0-1,0 1,0-2,-1 0,1 0,8-6,30-16,-41 21,-1 0,1 0,-1 0,1 1,1 0,-1 1,0-1,1 2,0-1,0 1,-1 1,1-1,0 2,1-1,-1 1,0 1,0-1,7 3,-9 2,0 1,-1-1,0 2,0-1,-1 1,1-1,-2 2,1-1,-1 0,0 1,0 0,-1 0,0 0,0 0,-1 1,0-1,-1 1,0 2,0-9,28 266,-21-214,-3 0,-2 1,-2-1,-3 1,-2-1,-9 37,-33 9,44-97,0 0,-1 0,1 0,-1 0,0 0,0-1,0 1,0-1,0 1,0-1,-1 0,1-1,-1 1,0-1,1 1,-1-1,0 0,0 0,0-1,0 1,0-1,1 0,-1 0,0 0,0 0,-1-1,0-3,1 1,0-1,0-1,0 1,0 0,1-1,-1 0,1 0,1 0,-1 0,1 0,-1 0,1-1,1 1,-1-1,1 0,0 1,0-1,1 0,0 1,0-1,0 0,1 0,0 1,0-1,0 0,1-1,-1-10,1-28,2 1,2-1,3 2,1-1,2 1,1 1,3 0,2 1,12-20,-9 22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2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202 563,'-26'32,"1"0,1 2,3 1,0 1,3 1,1 0,1 1,-7 32,21-66,0 0,1 0,-1 0,1 1,0-1,1 0,-1 0,1 0,-1 1,1-1,1 0,-1 1,1-1,-1 0,1 0,0 0,1 0,-1 0,1 0,-1 0,1 0,1 0,-1-1,0 1,1-1,0 1,0-1,0 0,0 0,0-1,0 1,1-1,0 1,3 1,-1-2,0 1,0-1,0 0,0-1,0 1,1-1,-1 0,0-1,1 0,-1 0,1 0,-1-1,0 0,1 0,-1 0,0-1,0 0,0 0,0-1,0 0,-1 0,5-2,6-6,0 0,0-1,-2 0,1-1,-2-1,1 0,-1-2,15-17,-2-1,0-1,-3-1,-1-1,-2-1,-1-1,-2-1,-2 0,-2-1,-1-1,-2 0,-2 0,-2-1,-2 0,-2 0,-1 0,-3 0,-4-29,4 62,-1-1,0 1,-1 0,0 0,0 0,-1 0,0 1,-1 0,0 0,-3-3,6 9,1 0,-1 0,0 0,0 0,0 1,0 0,0-1,0 1,-1 1,1-1,0 0,-1 1,0-1,1 1,-1 0,0 0,0 1,0-1,1 1,-1 0,0 0,0 0,0 0,0 1,0 0,1 0,-1 0,0 0,1 0,-2 1,-6 6,0 1,0 0,1 0,0 1,0 0,1 1,1 0,0 1,1-1,0 2,0-1,1 1,1 0,0 0,1 0,0 1,1-1,1 1,0 0,1 0,0 11,-2 3,0-1,2 1,1 0,1 0,1 0,2 0,1 0,1-1,1 0,1 0,2-1,1 0,0 0,2-2,1 1,1-2,1 0,1 0,1-2,1 0,1-1,15 11,-25-25,0 0,0 0,1-1,0 0,0-1,0-1,0 0,1 0,-1-1,1 0,10 0,3-4</inkml:trace>
  <inkml:trace contextRef="#ctx0" brushRef="#br0" timeOffset="299.952">823 986,'2'-1,"1"0,0 0,0 0,-1-1,1 1,-1-1,0 0,1 0,-1 0,0 0,0 0,0 0,0-1,0 1,-1-1,1 1,-1-1,0 1,0-1,1 0,-1-2,14-29,-1 0,-2-1,-1-1,4-30,36-106,8 40,-54 126,-3 7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56 867,'-1'47,"13"117,-5-157,-8-32,-34-140,29 113,1 0,3-1,3 0,1 1,3-1,3-2,7-147,-15-120,0 337,0 3</inkml:trace>
  <inkml:trace contextRef="#ctx0" brushRef="#br0" timeOffset="536.013">0 951,'218'-212,"-216"210,-1-1,1 1,0 0,0-1,0 1,0 0,0 0,0 0,0 0,1 1,-1-1,1 1,-1-1,1 1,0 0,-1 0,1 0,0 0,0 0,0 1,0 0,0-1,0 1,0 0,0 0,-1 0,1 1,0-1,0 1,0 0,0 0,0 0,-1 0,1 0,0 0,-1 1,1-1,-1 1,0 0,1 0,-1 0,0 0,0 0,1 1,4 15,0-1,-1 1,0 0,-2 1,0-1,-2 1,1 0,-2 0,-1 0,0 0,-3 10,13 130,-4-134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1,'-14'28,"-10"20,0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72,'0'-1,"1"1,-1-1,0 1,0-1,0 1,0-1,0 1,0-1,0 1,0-1,0 1,0-1,0 1,-1-1,1 1,0-1,0 1,0-1,-1 1,1 0,0-1,0 1,-1-1,1 1,0-1,-1 1,1 0,-1-1,1 1,0 0,-1 0,1-1,-1 1,1 0,-1 0,1 0,-1-1,1 1,-1 0,1 0,-1 0,1 0,-1 0,1 0,-1 0,1 0,-1 0,1 0,-1 0,1 1,-1-1,1 0,-1 0,1 0,-1 1,1-1,-1 0,1 0,0 1,-1-1,1 0,-1 1,1-1,0 1,-1-1,1 0,0 1,0-1,-1 1,1 0,-10 43,8-29,-8 43,3 0,2 0,3 1,3 32,0-44,-3-37,2 1,-1-1,2 0,-1 0,1 0,1 1,0-1,0-1,1 1,0 0,1 0,0-1,0 0,1 0,0 0,1-1,0 1,0-1,1-1,0 1,1-1,-1 0,1-1,0 0,1 0,0-1,-1 0,2 0,-1-1,0 0,8 1,-7-4,0 0,0-1,-1-1,1 0,0 0,0-1,-1 0,1 0,-1-1,1-1,-1 1,0-2,0 1,-1-1,0 0,1-1,-2 0,1 0,-1-1,0 0,6-8,156-190,-156 189,0-2,-1 0,-1 0,-1-1,0-1,-1 1,-2-1,0-1,-1 0,-1 0,0 0,-2 0,0-6,-3 26,0 0,1 0,-1 1,0-1,1 0,-1 0,0 0,0 0,0 1,1-1,-1 0,0 0,0 0,-1 0,1 0,0 0,0 1,0-1,0 0,-1 0,1 0,0 0,-1 1,1-1,-1 0,1 0,-1 1,1-1,-1 0,1 1,-1-1,0 1,1-1,-1 1,0-1,0 1,1-1,-1 1,0 0,0-1,0 1,1 0,-1 0,0-1,0 1,0 0,0 0,0 0,1 0,-1 0,0 0,0 0,0 1,0-1,0 0,1 0,-1 1,0-1,0 0,0 1,-37 91,33-74,2-2,1 0,1-1,0 1,1 0,1 0,1 0,0-1,0 1,2-1,0 1,1-1,0-1,1 1,1-1,1 0,-1 0,2-1,0 0,1 0,0-1,1-1,0 1,1-2,0 0,0 0,1-1,13 6,-21-11,0 0,0-1,0 0,1 0,0 0,-1-1,1 0,0 0,0-1,0 1,0-1,0-1,1 1,-1-1,0 0,0 0,0-1,1 0,-1 0,0 0,0-1,0 0,3-1,10-8,-1-1,0-1,0-1,-2 0,1-1,-2-1,0-1,-1 0,-1 0,8-16,-2 0,-2-2,-1 0,-2 0,-1-2,-2 0,-1 0,-2 0,0-10,-5 34,0 0,-1-1,0 1,-1-1,-1 0,0 0,-1 1,0-1,-3-6,-14 3,7 17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8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1,'-33'9,"0"3,1 0,0 2,2 2,-1 0,2 2,0 2,2 0,0 2,-6 7,-44 78,74-103,1 1,0 0,0 1,0-1,1 0,-1 0,1 1,1-1,-1 1,1-1,0 1,0-1,0 1,1-1,0 0,0 1,1-1,-1 0,1 0,0 0,0 0,2 3,-1-5,-1 0,1 0,0-1,0 1,0-1,0 1,0-1,0 0,0 0,1-1,-1 1,1-1,0 1,-1-1,1 0,0-1,0 1,-1 0,1-1,0 0,0 0,0 0,0-1,-1 1,1-1,0 0,0 0,-1 0,3-2,104-51,0-27,-3-4,91-95,-197 178,0 0,0 0,0 0,1 1,-1-1,0 0,1 1,-1-1,1 1,0-1,0 1,-1 0,1 0,0 0,0 0,0 0,0 0,0 0,0 1,0-1,1 1,-1-1,0 1,0 0,0 0,0 0,1 0,-1 0,0 0,0 1,0-1,0 1,0 0,0-1,0 1,0 0,0 0,0 0,0 1,0-1,0 0,-1 1,1-1,-1 1,1 0,26 84,-27-75,2 0,-1-1,1 1,1-1,0 0,0 0,1 0,1 0,-1-1,1 0,1 0,0-1,5 6,-6-9,0 0,0 0,1 0,-1-1,1 0,0 0,1-1,-1 0,0 0,1 0,0-1,-1 0,1-1,0 0,0 0,0-1,0 0,0 0,0-1,0 0,3-1,13-4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1,'-10'38,"-3"18,1-1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0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0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0 442,'5'-29,"6"-19,1-6,4 1,-1 5,1 6,4 10,-3 5,2 8,-3 2,0 4,3 5,-2-2,1 1,2 2,-2 7,-5 4</inkml:trace>
  <inkml:trace contextRef="#ctx0" brushRef="#br0" timeOffset="285.467">423 301,'16'-7,"5"0,0-1,-1-1,0-1,0-1,-1 0,-1-2,0 0,-1-1,0 0,-1-2,0 0,-2-1,7-9,-19 23,0 1,-1-1,1 1,-1-1,0 0,0 1,0-1,0 0,0 0,-1 0,1 0,-1 1,0-1,0 0,0 0,0 0,-1 0,1 0,-1 0,1 0,-1 1,0-1,0 0,0 0,-1 1,1-1,-1 1,1-1,-1 1,0 0,0-1,0 1,0 0,0 0,0 1,-1-1,1 0,-1 1,1-1,-1 1,1 0,-1 0,0 0,0 0,0 0,1 1,-1-1,0 1,0 0,0 0,0 0,0 0,0 0,-3 1,-4 2,0 1,0-1,0 1,1 1,0 0,-1 0,2 1,-1 0,1 1,-1 0,2 0,-1 0,1 1,0 1,1-1,0 1,0 0,1 0,0 0,1 1,0 0,1 0,-1 0,2 0,0 1,0-1,1 1,0-1,0 1,2 4,-2-5,1 0,0-1,1 1,0 0,1 0,0-1,0 1,1-1,0 0,1 1,0-2,1 1,-1 0,2-1,-1 0,1 0,0 0,1-1,0 0,0 0,0-1,1 0,0 0,0-1,2 1,105 47,-90-46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1,'2'1,"0"1,0-1,0 0,0 1,0 0,-1-1,1 1,-1 0,1 0,-1 0,0 0,0 0,0 0,0 1,0-1,0 0,0 0,-1 1,1-1,-1 1,0 1,4 7,4 21,-1 0,-1 1,-2-1,-1 1,-2 0,-1 0,-3 16,4 95,26 59,0-17,-36-175,3-16</inkml:trace>
  <inkml:trace contextRef="#ctx0" brushRef="#br0" timeOffset="254.524">1 565,'43'0,"38"0,11 0,-1 0,-12 0,-9 0,-12 0,-11 0,-8 0,-7 0,-3 0,-7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1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54,'-3'16,"1"0,0 0,1 1,1-1,0 0,1 1,1-1,1 0,0 0,1-1,1 1,0-1,1 1,3 2,-7-14,1-1,-1 0,1 1,0-1,0-1,0 1,1 0,-1-1,0 1,1-1,0 0,0 0,-1-1,1 1,0-1,0 0,0 0,1 0,-1 0,0-1,0 1,0-1,0 0,1-1,-1 1,0-1,0 0,0 0,0 0,0 0,0-1,3-1,119-72,-124 74,117-108,-119 108,0 1,1-1,-1 1,0-1,1 1,-1 0,0-1,1 1,-1 0,0-1,1 1,-1 0,1-1,-1 1,1 0,-1 0,1-1,-1 1,0 0,1 0,0 0,-1 0,1 0,-1 0,1 0,-1 0,1 0,-1 0,1 0,-1 0,1 0,-1 0,1 0,-1 0,1 1,-1-1,1 0,-1 0,0 1,1-1,-1 0,1 0,-1 1,0-1,1 1,-1-1,0 0,1 1,-1-1,0 1,1-1,-1 1,0-1,0 1,0-1,0 1,1-1,-1 1,0-1,0 1,0-1,0 1,0-1,0 1,0-1,-1 1,3 49,-2-36,0-9,-1 0,1 0,0-1,1 1,-1 0,1 0,0 0,0-1,0 1,1 0,0-1,0 1,0-1,0 0,1 0,-1 0,1 0,0 0,0 0,1-1,-1 1,1-1,0 0,0 0,0-1,0 1,0-1,0 0,1 0,-1 0,4 1,7-2,0 0,1 0,-1-2,0 1,0-2,0 0,0-1,-1-1,1 0,-1-1,0 0,0-1,0-1,-1 0,0-1,0 0,-1-1,0 0,-1-1,0-1,0 0,-1 0,-1-1,0 0,0 0,0-4,-5 10,-1 0,0 0,0-1,-1 1,1-1,-1 0,-1 0,1 0,-1 0,-1 0,1 0,-1 0,0 0,-1 0,0 0,0 0,0 0,-1 0,0 0,0 1,-1-1,-1-2,-9 2,1 7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1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0,'-4'39,"2"12,2 2,6-7,2-17,4-17,1-17,-3-7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2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1,'5'43,"1"43,0 17,-1 0,-1-12,-2-13,-1-9,-1-12,0-6,0-7,0-6,0-5,-1-3,1-2,0-10,0-9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0,'-10'67,"-3"32,1 9,2-5,3-10,3-11,2-15,1-9,6-10,1-8,1-6,3-4,0-3,4-5,-2-2,3-5,-1-4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5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30,'226'-11,"-28"-8,-174 19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53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381 368,'-73'29,"-190"84,226-90,37-22,-1-1,1 0,-1 1,1-1,-1 0,1 1,-1-1,1 1,-1-1,1 1,0-1,-1 1,1-1,0 1,0 0,-1-1,1 1,0-1,0 1,0 0,0-1,-1 1,1 0,0-1,0 1,0-1,0 1,1 0,-1-1,0 1,0 0,0-1,0 1,1-1,-1 1,0-1,1 1,-1 0,0-1,1 1,-1-1,1 0,-1 1,1-1,-1 1,1-1,-1 0,1 1,-1-1,1 0,-1 1,1-1,-1 0,1 0,0 0,-1 1,1-1,0 0,-1 0,1 0,-1 0,1 0,0 0,13 2,-1 0,0 0,1-1,0-1,-1 0,1-1,-1-1,0 0,1-1,3-1,55-7,-70 10,1 0,0 0,0 0,0 0,0 1,0-1,0 1,0 0,0 0,1 0,-1 0,0 1,0-1,0 1,0 0,-1 0,1 0,0 0,0 0,0 1,-1-1,1 1,-1-1,1 1,-1 0,0 0,1 1,-1-1,0 0,0 1,-1-1,1 1,-1-1,1 1,-1 0,0 0,0-1,0 1,0 0,0 0,-1 0,1 0,-1 0,0 1,0-1,0 0,0 0,-1 1,-8 13,-1 0,-1-1,0 0,-1-1,0 0,-2-1,-4 4,-39 44,54-58,0 1,1 0,-1 0,1 0,0 0,0 0,1 0,0 1,0-1,0 1,0-1,1 0,0 1,0-1,0 1,1-1,0 1,0-1,0 1,0-1,1 0,0 0,0 0,1 0,-1 0,1 0,0-1,1 1,-1-1,1 0,-1 0,1 0,1-1,-1 1,0-1,1 0,0 0,-1 0,1-1,0 0,0 0,1 0,-1 0,0-1,4 0,-7 1,0-1,1 0,-1-1,1 1,-1 0,0-1,1 1,-1-1,1 0,0 0,-1 0,1 0,-1 0,1 0,-1-1,1 1,-1-1,1 0,-1 0,0 0,1 0,-1 0,0 0,0-1,0 1,0-1,0 1,0-1,0 0,0 0,-1 0,1 0,-1 0,1 0,-1 0,0 0,0-1,0 1,0-1,0 1,-1 0,1-3,3-17</inkml:trace>
  <inkml:trace contextRef="#ctx0" brushRef="#br0" timeOffset="256.52">240 1,'-28'126,"5"2,6 1,6 3,12-42,4 0,4 0,17 71,-4-23,41 189,-52-237,-10-67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50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190 560,'-12'4,"0"1,1 1,0 0,0 0,0 1,1 1,0 0,0 0,1 1,0 0,1 0,0 1,0 0,1 1,0 0,1 0,1 0,-1 1,2-1,0 1,0 0,1 1,0 2,4-9,0-1,1 1,-1 0,1 0,1-1,-1 1,1-1,0 0,0 0,0 0,1 0,0 0,0-1,0 1,0-1,1 0,0-1,0 1,0-1,0 0,0 0,1 0,-1-1,1 0,-1 0,1 0,0-1,0 0,0 0,0-1,0 1,0-1,0 0,0-1,0 0,0 0,0 0,0 0,-1-1,4-1,11-6,-1-1,-1 0,0-2,0 0,-1 0,-1-2,0 0,6-8,-3 5,5-6,-2 0,0-2,-2 0,0-2,-2 0,-1-1,-2 0,0-2,-2 0,-1 0,-2-1,0 0,-3-1,0 0,-2 0,-2-1,-1 1,-1-24,-2 43,-1 0,0 0,0 0,-1 0,-1 1,0 0,-1-1,0 1,-3-3,7 11,-1 1,0-1,0 1,0 0,-1 0,1 0,-1 0,0 0,0 0,0 0,0 1,0 0,0-1,-1 1,1 1,-1-1,0 0,1 1,-1 0,0 0,0 0,0 0,0 0,0 1,0 0,0 0,0 0,0 0,0 1,1-1,-4 2,-3 3,1 0,-1 1,1 1,1-1,-1 1,1 1,0-1,1 2,0-1,0 1,0 0,1 0,1 0,0 1,0 0,1 0,-2 8,-5 14,2 0,1 0,1 1,2 0,2 0,0 0,3 0,0 0,4 16,-2-27,1-1,1 1,1-1,1 0,1-1,1 1,0-1,1-1,2 1,0-2,1 0,0 0,2-1,0 0,1-1,0-1,1-1,13 9,-24-19,0-1,0 1,0-1,0 0,0 0,1-1,0 0,-1 0,1 0,0 0,0-1,0 0,0-1,0 1,0-1,0 0,0-1,0 1,0-1,0 0,0-1,0 1,0-1,-1 0,1-1,-1 1,1-1,-1-1,0 1,20-15</inkml:trace>
  <inkml:trace contextRef="#ctx0" brushRef="#br0" timeOffset="839.936">754 786,'30'-7,"0"-2,-1-1,-1 0,1-3,-2 0,0-2,0-1,13-11,-36 25,0-1,-1 0,1 0,-1 0,0 0,0 0,0-1,0 1,-1-1,1 0,-1 0,0 0,0 0,-1 0,1 0,-1 0,0-1,0 1,0-1,0 1,-1 0,0-1,0 1,0-1,0 1,-1-1,0 1,0-1,0 1,0 0,-1 0,0-1,0 1,0 0,0 1,0-1,-1 0,0 1,0-1,0 1,0 0,0 0,-1 0,1 0,-1 0,0 1,0 0,0 0,-1 1,0 0,0 0,-1 0,1 1,0 0,0 0,-1 0,1 1,0 0,0 0,0 0,0 1,0-1,0 1,0 0,0 1,0-1,1 1,0 0,-1 0,1 1,0-1,0 1,1 0,-1-1,1 2,-2 1,-67 130,69-129,0 1,0-1,1 1,0 0,1 0,0 0,0 0,1 0,0 0,0 0,0-1,1 1,1 0,-1 0,1 0,1 0,-1-1,1 1,1-1,-1 0,1 0,0 0,1-1,0 1,4 4,2-2,1 0,0 0,1-1,-1-1,2 0,-1-1,1 0,-1-1,2 0,-1-2,0 1,1-2,0 0,-1-1,1 0,0-1,0 0,-1-2,1 0,0 0,-1-1,0-1,0-1,0 0,0 0,-1-2,1 1,-2-2,1 0,-1 0,0-1,5-6,21-16,-1-2,-2-2,-1-1,-2-2,-2 0,-1-3,-3 0,-1-2,-2 0,-1-2,10-36,-23 53,-1 0,-2 0,-1-1,-1 0,-2 0,-1 0,-1-21,0 45,0 1,0 0,0 0,0 0,-1 0,1 0,-1 0,0 0,0 0,-1 0,1 0,-1 0,0 1,0-1,0 0,0 1,-1 0,1-1,-1 1,0 0,0 1,0-1,0 0,-1 1,1 0,-1-1,1 1,-1 1,0-1,0 1,0-1,0 1,0 0,0 0,0 1,0-1,0 1,0 0,0 0,0 0,0 1,-3 0,-5 6,1 1,-1 0,2 1,-1 0,1 0,1 1,-1 1,2 0,-1 0,2 0,0 1,0 0,1 1,0-1,1 1,1 0,0 0,0 1,2-1,0 1,0 5,-7 38,2 1,3-1,3 1,2 0,3 2,54 376,-55-409,-1 1,-1-1,-1 1,-1-1,-2 1,0-1,-2 0,-1 0,-2-1,0 0,-2 0,0-1,-2 0,-1 0,-1-2,-2 2,8-17,0 0,0 0,-1-1,0-1,0 0,-1 0,0 0,0-1,0-1,-10 4,18-8,1 1,0-1,0 0,-1 0,1 1,0-1,-1 0,1 0,0 0,-1 0,1 0,0 0,0-1,-1 1,1 0,0-1,0 1,-1-1,1 1,0-1,0 0,0 1,0-1,0 0,0 0,0 0,0 0,0 0,0 0,0 0,1 0,-1 0,0 0,1 0,-1 0,1-1,-1 1,1 0,0 0,-1-1,1 1,0 0,0-1,0 1,0 0,0-1,0 1,0 0,1-1,7-67,6 29,1 1,2 0,2 2,2 0,1 1,2 1,3-2,-16 21,205-279,-189 264</inkml:trace>
  <inkml:trace contextRef="#ctx0" brushRef="#br0" timeOffset="1170.821">1911 616,'-20'32,"-3"3,1 2,1 0,3 1,1 1,-6 20,21-56,1 0,-1 1,1-1,0 1,0-1,0 1,1-1,-1 1,1-1,0 1,0 0,0-1,0 1,0-1,1 1,0 0,0-1,0 0,0 1,0-1,1 1,-1-1,1 0,0 0,0 0,0 0,1 0,-1-1,1 1,-1-1,1 1,0-1,0 0,0 0,0 0,0 0,0-1,1 1,-1-1,1 0,-1 0,4 0,2 0,0-1,1-1,-1 0,1 0,-1-1,0 0,0 0,0-1,0-1,0 1,-1-1,1-1,-1 1,0-2,-1 1,1-1,-1 0,0 0,-1-1,1 0,-1 0,-1-1,1 0,-1 0,-1 0,1 0,-1-1,-1 1,0-1,0 0,0 0,-1-1,-1 1,1-7,0 6,-1 0,1-1,-2 1,0-1,0 1,-1-1,0 1,0-1,-1 1,-1 0,0 0,0 0,-1 0,0 0,-1 1,0 0,-1 0,1 0,-2 1,1-1,-1 2,-1-1,1 1,-1 0,-5-3,-6 1</inkml:trace>
  <inkml:trace contextRef="#ctx0" brushRef="#br0" timeOffset="1485.733">2109 1012,'23'-85,"60"-142,9-22,-81 230</inkml:trace>
  <inkml:trace contextRef="#ctx0" brushRef="#br0" timeOffset="2002.772">2419 983,'267'-361,"-267"361,0 1,0-1,0 1,0-1,0 0,0 1,1-1,-1 0,0 1,0-1,0 0,1 1,-1-1,0 0,0 1,1-1,-1 0,0 0,1 1,-1-1,0 0,1 0,-1 0,1 0,-1 1,0-1,1 0,-1 0,0 0,1 0,-1 0,1 0,-1 0,1 0,-1 0,0 0,1 0,-1 0,0 0,1-1,-1 1,1 0,-1 0,0 0,1 0,-1-1,0 1,1 0,-1 0,0-1,1 1,-1 0,0-1,0 1,1 0,-1-1,0 1,0 0,0-1,0 1,1 0,-1-1,0 1,0-1,0 1,1 38,-1-32,0 8,-2-9,1 0,0 0,1-1,-1 1,1 0,0 0,0 0,1 0,-1 0,1 0,0 0,0 0,1-1,0 1,-1 0,2-1,-1 0,0 1,1-1,0 0,0 0,0 0,0-1,1 1,-1-1,1 1,0-1,0-1,0 1,3 1,3-3,-1 0,1-1,0 0,0 0,-1-1,1-1,-1 1,1-2,-1 1,1-1,-1-1,0 1,0-2,-1 1,1-1,-1 0,0-1,-1 0,1 0,-1-1,4-5,70-44,-74 53,59-23,-64 26,-1 0,1 0,-1 0,1 0,-1 0,1 1,-1-1,1 0,-1 1,1-1,-1 1,1-1,-1 1,0 0,1 0,-1 0,0-1,1 1,-1 0,0 1,0-1,0 0,0 0,0 0,0 1,-1-1,1 0,0 1,-1-1,1 1,-1-1,1 0,-1 1,1-1,-1 1,0 0,0-1,0 1,0-1,0 1,0-1,-1 2,-22 164,28-149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5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6 500,'62'-23,"0"-2,-2-4,-1-2,53-37,-90 53,-1-1,0-1,-1 0,0-2,-2 0,0-2,-2 1,0-2,1-4,-14 22,0 0,0 0,-1 0,0-1,0 1,0-1,0 1,-1-1,0 0,0 1,0-1,0 0,-1 0,0 0,0 0,0 0,0 0,-1 1,0-1,0 0,0 0,-1 1,1-1,-1 1,0-1,-1 0,1 4,1 0,-1 1,0-1,0 0,1 0,-1 1,0-1,0 1,0 0,0 0,0-1,1 1,-1 0,0 1,0-1,0 0,0 0,0 1,0-1,1 1,-1 0,0-1,0 1,1 0,-1 0,0 0,1 0,-1 0,1 1,0-1,-1 0,1 1,0-1,0 1,-1 0,-40 56,23-8,2 1,2 0,3 1,1 1,3 0,3 0,1 0,3 1,6 42,-5-71,2 525,-2-509,-2 1,-2 0,-2-1,-1 0,-3 0,-11 31,17-62,0-1,-2 0,1 0,-1-1,0 0,0 0,-1 0,0-1,-1 0,0 0,0-1,0 0,0 0,-1-1,0 0,-5 1,9-3,-1-1,1 0,-1-1,0 1,0-1,1 0,-1 0,0-1,0 0,0 0,0 0,0-1,0 0,1 0,-1 0,0-1,1 0,-1 0,1 0,-1-1,1 0,0 0,0 0,1 0,-1-1,0 0,1 0,-4-4,3-1,0 1,1-1,0 0,0 0,1 0,0-1,0 1,1-1,0 0,1 1,0-1,1 0,0 0,0 0,1 0,1 1,-1-1,2 0,-1 1,1-1,1 1,-1 0,2 0,-1 0,1 1,0 0,1 0,0 0,3-3,21-23,1 2,2 1,1 1,1 2,17-9,1-3,1 1,-35 26,0 1,-1-2,0-1,-1 0,-1-1,-1-1,0 0,-1-1,5-8,-10 6</inkml:trace>
  <inkml:trace contextRef="#ctx0" brushRef="#br0" timeOffset="249.035">796 303,'5'53,"1"36,-5 13,-2-1,-2-4,1-8,-5-15,-2-10,2-7,1-8,3-7,0-7,2-3,1-4,5-5,2-13,4-11,0-7</inkml:trace>
  <inkml:trace contextRef="#ctx0" brushRef="#br0" timeOffset="599.883">1022 1009,'185'19,"-176"-19,0-1,0 0,1 0,-1 0,0-1,0-1,0 0,0 0,-1 0,1-1,-1-1,0 1,0-1,-1-1,1 1,-1-1,0-1,3-3,-5 3,-1 0,0 0,-1 0,0 0,0 0,0-1,-1 1,0-1,-1 0,1 1,-2-1,1 0,-1 0,0 0,-1 0,1 0,-2 1,1-1,-1 0,0 1,-1-1,0 1,0-1,0 1,-1 0,0 1,0-1,-1 1,0 0,0 0,-1 0,1 1,-1-1,0 1,-1 1,1-1,-1 1,0 0,0 1,-7-3,10 6,-1-1,0 1,1 0,-1 0,0 1,0-1,1 1,-1 0,1 0,-1 1,1-1,-1 1,1 0,0 1,0-1,0 0,0 1,0 0,1 0,-1 0,1 1,0-1,0 1,0 0,0 0,-2 4,-46 116,47-114,2 0,0 0,0 1,1-1,0 1,0 0,2-1,-1 1,1 0,1-1,0 1,0-1,1 0,0 0,1 0,0 0,1 0,0-1,0 0,1 0,0 0,1-1,-1 0,2 0,-1-1,1 0,0 0,6 3,-7-3,1-1,0 0,0 0,0-1,1 0,0-1,0 0,0 0,0-1,0 0,1 0,-1-1,1-1,0 1,0-2,0 1,-1-1,1-1,0 0,0 0,2-1,12-6,0 0,0-2,-1-1,-1 0,0-2,0-1,-1 0,17-16,-19 12</inkml:trace>
  <inkml:trace contextRef="#ctx0" brushRef="#br0" timeOffset="853.92">2067 699,'-29'43,"-19"38,-6 11,5-7,8-12,9-14,7-12,6-9,2-11,5-6,3-6</inkml:trace>
  <inkml:trace contextRef="#ctx0" brushRef="#br0" timeOffset="1001.643">1671 727,'38'43,"23"29,5 6,-3-4,-8-11,-8-11,-8-9,-6-12,-3-7,-2-8,-6 0,-2-5,-4-3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8:49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876 188,'-9'5,"1"0,0 0,0 1,0 0,1 0,0 1,0-1,1 2,0-1,0 1,1 0,0 0,0 0,1 1,0 0,0 0,1 0,0 2,-24 177,19-97,-5 11,-5-1,-4 0,-22 55,41-148,1-1,0 1,0-1,-1 0,0 0,0 0,-1 0,0-1,0 1,-1-1,0 0,-3 4,0-7</inkml:trace>
  <inkml:trace contextRef="#ctx0" brushRef="#br0" timeOffset="412.222">29 245,'227'-51,"3"10,110 0,-4 32,-337 10,1-1,-1 1,0-1,1 1,-1-1,0 1,1-1,-1 1,1 0,-1-1,1 1,-1 0,1 0,-1-1,1 1,0 0,0 0,-1 0,1-1,0 1,0 0,0 0,0 0,0 0,0-1,0 1,0 0,0 0,0 0,0 0,1-1,-1 1,0 0,1 0,-1 0,0-1,1 1,-1 0,1-1,-1 1,1 0,0-1,-1 1,1-1,-1 1,1-1,0 1,0-1,-1 1,1-1,0 0,0 1,-1-1,1 0,0 0,0 1,0-1,0 0,-1 0,1 0,0 0,0 0,0 0,0 0,0-1,-1 1,1 0,0 0,0-1,0 1,-15 21,1 0</inkml:trace>
  <inkml:trace contextRef="#ctx0" brushRef="#br0" timeOffset="762.071">1 1232,'194'-43,"187"-18,61 1,-356 37,-62 18</inkml:trace>
  <inkml:trace contextRef="#ctx0" brushRef="#br0" timeOffset="1767.2">1609 612,'-63'104,"4"3,-22 60,126-223,-22 20,6-13,2 1,3 2,1 1,29-27,-64 71,0 0,0 0,1 0,-1 0,1 0,-1 0,1 0,-1 0,1 0,-1 0,1 0,0 0,0 0,-1 0,1 1,0-1,0 0,0 0,0 1,0-1,0 1,0-1,0 1,0-1,0 1,0 0,0-1,1 1,-1 0,0 0,0 0,0 0,0 0,0 0,1 0,-1 0,0 1,0-1,0 0,0 1,0-1,0 1,0-1,0 1,0-1,0 1,0 0,0-1,0 1,0 0,-1 0,1 0,0 0,-1 0,1-1,0 1,-1 1,1-1,-1 0,1 0,-1 0,0 0,0 0,-23 170,32-75,-8-93,0 0,0 0,1 0,-1-1,1 1,0 0,0-1,0 1,0-1,0 0,0 0,1 0,-1 0,1 0,0 0,-1-1,1 1,0-1,0 0,0 0,0 0,0 0,0 0,0-1,0 1,0-1,1 0,-1 0,1 0,7-3,1 0,0-1,-1 0,0-1,0 0,0-1,0 0,-1 0,0-1,-1-1,1 0,-1 0,-1-1,0 0,0 0,-1-1,0 0,2-4,16-17,-18 25,-1-1,1 0,-1 0,-1-1,0 0,0 0,0 0,-1 0,0-1,-1 0,0 0,0 0,-1 0,0 0,0 0,-1-1,-1 1,0 0,0-4,-6-4</inkml:trace>
  <inkml:trace contextRef="#ctx0" brushRef="#br0" timeOffset="2114.054">2513 104,'-54'397,"23"-182,3-34,15-119,7-57</inkml:trace>
  <inkml:trace contextRef="#ctx0" brushRef="#br0" timeOffset="2369.594">2089 527,'44'10,"32"3,9-1,0-2,-11-3,-12-3,-13-2,-9-1,-7-1,-4-5,-2-2,-6 0</inkml:trace>
  <inkml:trace contextRef="#ctx0" brushRef="#br0" timeOffset="3045.819">2681 668,'10'6,"1"-1,-1 0,1-1,0 0,0-1,0 0,0-1,0 0,1 0,-1-2,0 1,1-1,-1-1,1 0,-1-1,0 0,1 0,-1-1,0-1,-1 0,1-1,-1 0,0 0,4-3,-11 5,0 1,0-1,0 0,-1 0,1 0,-1 0,1 0,-1-1,0 1,-1-1,1 0,0 1,-1-1,0 0,0 0,0 0,0 0,-1 0,0 0,0 0,0 0,0 0,0 0,-1 0,1 0,-1 0,0 1,-1-1,1 0,-1 0,1 1,-1-1,0 1,-1-1,1 1,0 0,-1 0,0 0,0 0,0 0,0 1,0 0,0-1,-1 1,1 0,-1 0,1 1,-1-1,0 1,0 0,0 0,0 0,-2 0,-4 2,0 0,-1 1,1 0,0 1,0 0,0 0,1 1,-1 0,1 1,0 0,0 1,1 0,-1 0,1 0,0 1,1 1,0-1,0 1,-3 4,0 0,1 0,1 1,0 0,1 1,0-1,1 2,0-1,1 0,1 1,1 0,0 0,0 0,2 1,0 1,1-13,0 0,1 0,0 0,0 0,0 0,1 0,-1-1,1 1,0 0,0-1,0 0,0 1,1-1,-1 0,1 0,0 0,0-1,0 1,0-1,0 1,1-1,-1 0,1 0,0-1,-1 1,1-1,0 0,0 0,0 0,0 0,0-1,0 1,0-1,10 2,0-1,1-1,-1 0,1-1,-1-1,1 0,-1-1,10-3,5-5,0-2,-1-1,-1 0,0-3,-1 0,-1-1,-1-2,0 0,-2-2,1-1,-12 10,0 0,0 0,-1-2,-1 1,-1-1,0 0,0-1,-2 0,0 0,1-7,-9-12,2 35,0 0,1-1,-1 1,0-1,0 1,-1-1,1 1,0-1,0 1,0-1,0 1,0 0,0-1,-1 1,1-1,0 1,0-1,-1 1,1 0,0-1,0 1,-1 0,1-1,0 1,-1 0,1 0,-1-1,1 1,0 0,-1 0,1-1,-1 1,1 0,-1 0,1 0,0 0,-1 0,1 0,-1 0,1 0,-1 0,1 0,-1 0,1 0,-1 0,1 0,-1 0,1 0,0 1,-1-1,1 0,-1 0,1 0,0 1,-1-1,1 0,-1 1,1-1,0 0,0 1,-1-1,1 0,0 1,-1 0,0 2,0 1,0 0,0-1,0 1,1 0,0 0,-1 0,1-1,1 1,-1 0,0 0,1 0,0-1,0 1,0 0,0-1,1 1,0-1,-1 1,1-1,0 0,1 1,-1-1,0 0,1-1,0 1,0 0,-1-1,2 1,-1-1,0 0,0 0,1-1,2 2,2 4,-2-1,0 0,0 0,-1 0,0 1,0 0,0 0,-1 1,0-1,-1 1,0 0,0-1,0 2,-1-1,0 0,-1 0,0 1,0-1,-1 0,0 1,0-1,-1 1,0-1,0 0,-1 1,-1-1,1 0,-1 0,0 0,-1 0,-16 32,15-33,1 0,0 1,0-1,1 1,0 0,0 0,1 0,0 0,0 0,1 0,0 4,6 5,5-5</inkml:trace>
  <inkml:trace contextRef="#ctx0" brushRef="#br0" timeOffset="3582.321">3528 866,'201'-208,"-129"127,-79 113,-3 79,10-107,0 0,1-1,-1 1,1 0,0-1,0 1,0-1,0 0,0 1,1-1,0 0,0 0,0 1,0-1,0-1,0 1,1 0,-1-1,1 1,0-1,0 0,0 1,0-2,0 1,0 0,1-1,-1 1,0-1,2 0,2-1,0-1,1 0,-1-1,0 1,0-2,0 1,0-1,0 0,-1 0,1-1,-1 0,0 0,0 0,0-1,0 0,-1 0,0 0,0-1,-1 0,1 0,-1 0,2-5,9-7,33-81,-41 82</inkml:trace>
  <inkml:trace contextRef="#ctx0" brushRef="#br0" timeOffset="4281.519">4432 555,'-17'2,"0"1,1 1,-1 0,1 1,0 0,0 2,1 0,-1 1,2 0,-1 1,-1 2,6-5,0-1,0 1,1 1,0 0,0 0,1 1,-1 0,2 1,-1 0,1 0,1 0,-5 9,10-16,0-1,0 1,1 0,-1 0,1-1,0 1,-1 0,1 0,0-1,0 1,0 0,0 0,0 0,0-1,1 1,-1 0,0 0,1-1,0 1,-1 0,1-1,0 1,0 0,0-1,0 1,0-1,0 0,0 1,1-1,-1 0,0 0,1 0,-1 0,1 0,-1 0,1 0,0 0,-1 0,1-1,0 1,0-1,-1 1,1-1,0 0,0 0,83-2,-59-6,-1-1,1-1,-2-1,1-1,-2-2,0 0,18-15,73-40,-113 68,0 0,0 0,0 0,1 0,-1 1,0-1,0 0,1 1,-1-1,1 1,-1-1,0 1,1 0,-1-1,1 1,-1 0,1 0,-1 0,1 0,-1 0,1 1,-1-1,0 0,1 1,-1-1,1 1,-1-1,0 1,1 0,-1-1,0 1,0 0,0 0,0 0,1 0,-1 0,0 0,-1 0,1 1,0-1,0 0,0 0,-1 1,1-1,-1 0,1 1,-1-1,1 1,-1-1,0 1,5 35,-6-33,0-1,1 1,-1-1,1 1,0-1,0 1,0-1,1 1,-1-1,1 1,0-1,0 1,0-1,0 0,0 0,1 1,0-1,-1 0,1 0,0 0,1-1,-1 1,0 0,1-1,-1 0,1 1,0-1,0 0,0 0,0-1,0 1,0-1,1 1,-1-1,0 0,1 0,-1-1,1 1,-1-1,4 1,12-7,1 0,-2 0,1-2,-1 0,0-2,0 0,-1 0,-1-2,0 0,0-1,-2-1,1 0,-2-1,8-9,4-3,4-2,-2-1,-2-2,0 0,-2-2,-2 0,-1-2,-2 0,-1-1,-2-1,-2-1,-1-85,-12 120,-1 0,1 1,-1-1,0 1,0-1,0 0,0 1,-1-1,1 1,-1 0,0 0,0 0,0 0,-1 0,1 0,-1 0,0 1,1-1,-1 1,0 0,0-1,0 2,-1-1,1 0,-1 1,1-1,-1 1,1 0,-1 0,1 0,-4 0,-2 1,1 0,-1 0,1 1,-1 0,1 0,-1 1,1 0,0 0,0 1,0 0,0 1,0 0,1 0,0 1,-1-1,2 2,-1-1,1 1,-1 0,2 0,-1 0,1 1,0 0,-4 7,-1 2,0 1,2 1,0-1,0 1,2 0,1 1,0 0,1 0,1 0,-1 13,6-3,2 0,0-1,2 1,1-1,1 0,2-1,1 0,0-1,2 0,1 0,1-2,2 0,0 0,1-2,1 0,2-1,12 10,-6-4,2-2,0 0,2-2,0-1,10 3,-19-14,-3-3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8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33 398,'11'3,"1"0,-1 0,1-1,0-1,0 0,0-1,0 0,0 0,0-1,-1-1,1 0,0-1,-1 0,1-1,-1 0,0 0,0 1,-1-2,0 1,0-2,0 1,-1-1,1-1,-2 1,1-2,-1 1,0-1,0 0,-1-1,0 0,-1 0,0 0,0-1,-1 0,0 0,2-8,-6 16,0-1,0 1,-1-1,1 1,-1-1,1 0,-1 1,0-1,0 1,0-1,0 1,-1-1,1 0,-1 1,0-1,1 1,-1-1,0 1,0 0,-1-1,1 1,0 0,-1 0,1 0,-1 0,0 0,0 0,0 0,0 1,0-1,0 1,0-1,0 1,-1 0,1 0,-3-1,-1 0,0 1,0 0,0 0,0 0,-1 1,1 0,0 0,0 0,-1 1,1 0,0 0,0 1,0 0,0 0,0 0,-14 8,1 0,0 1,1 1,0 1,0 0,2 2,0 0,0 0,2 1,0 1,0 1,2 0,-7 13,16-25,0-1,0 1,0 0,1 0,0 0,0 1,0-1,1 0,0 1,0-1,1 1,0-1,0 1,0-1,1 0,0 1,0-1,1 1,0-1,0 0,0 0,1 0,0 0,0 0,0-1,1 0,0 1,0-1,0 0,0-1,1 1,0-1,0 0,3 2,12 1,0-1,1-1,-1-1,1-1,0-1,0 0,0-2,0 0,-1-2,10-1,-1 0,0 0,-1-2,0-1,0-1,0-2,-1-1,-1-1,1-1,-2-1,0-1,0-1,-2-2,0 0,-5 2</inkml:trace>
  <inkml:trace contextRef="#ctx0" brushRef="#br0" timeOffset="449.663">654 567,'157'-143,"-11"-35,-97 113,-68 132,16-57,0 0,1 0,0 0,1 0,0 0,0 1,1-1,0 0,1 0,0 1,3 8,-3-15,0 0,0 0,1 0,-1 0,1 0,0-1,0 1,1 0,-1-1,1 0,0 1,-1-1,2 0,-1 0,0-1,0 1,1-1,0 1,-1-1,1-1,0 1,0 0,0-1,0 0,0 1,0-2,1 1,-1 0,3-1,3 0,-1-1,1 0,0 0,-1-1,0 0,1-1,-1 0,0 0,0-1,-1 0,1-1,-1 0,0 0,0 0,0-1,-1-1,0 1,3-4,105-139,-64 55,-44 72</inkml:trace>
  <inkml:trace contextRef="#ctx0" brushRef="#br0" timeOffset="4315.966">1557 370,'5'6,"0"0,0 0,0 0,1-1,0 0,0 0,1 0,-1-1,1 0,0 0,0-1,0 0,0 0,1-1,-1 0,1 0,0 0,-1-1,1-1,0 1,0-1,0 0,0-1,-1 0,1 0,0-1,-1 0,1 0,-1-1,0 1,1-2,-1 1,-1-1,1 0,3-3,5-7,-1-1,-1-1,0 0,-1 0,-1-1,0-1,-1 0,-1-1,4-12,-11 27,0 1,-1-1,1 0,-1 0,0 0,0 0,0 0,-1 0,1 0,-1 0,0 0,0 0,-1-1,1 1,-1 0,0 0,0 0,0 0,0 1,-1-1,0 0,0 0,0 1,0-1,0 1,-1 0,1-1,-1 1,0 0,0 1,0-1,0 0,-1 1,1 0,-1 0,1 0,-1 0,0 0,0 1,0 0,0 0,-3-1,-5 3,0 1,0 0,0 1,0 0,1 1,-1 0,1 0,0 2,1-1,-1 1,1 1,0 0,0 0,1 1,0 0,1 1,-1 1,0-1,0 0,1 1,0-1,0 2,2-1,-1 1,1 0,1 1,0-1,0 1,1 0,0 2,3-8,0 0,0 0,0 0,1 0,-1 0,2 0,-1 0,1 0,-1 0,2 0,-1 0,1-1,0 1,0 0,0-1,1 1,0-1,0 0,0 0,1 0,0 0,-1-1,2 1,-1-1,5 3,3 0,0 0,0-1,1-1,0 0,0-1,1 0,-1-1,1-1,-1 0,1-1,0 0,0-1,0-1,-1 0,13-2,6-4,-1-1,0-2,0-1,-1-1,-1-2,0 0,-1-2,16-12,-25 16,-1 3,-1-1,-1-1,1-1,-2 0,0-1,0 0,-1-1,-1-1,0 0,-1-1,-1 0,0-1,-1-1,-1 1,-1-1,-1-1,0 1,2-15,-8 30,0 0,-1 1,1-1,-1 0,0 0,0 0,0 0,0 0,0 0,-1 1,1-1,-1 0,0 0,0 1,0-1,0 0,0 1,-1-1,1 1,-1-1,0 1,1 0,-1 0,0-1,0 1,-1 1,1-1,0 0,-1 1,1-1,-1 1,1-1,-1 1,0 0,1 0,-1 1,0-1,0 0,0 1,0 0,1 0,-1-1,0 2,0-1,0 0,0 1,0-1,0 1,-94 42,94-42,0 1,1 0,-1 0,1 0,0 0,-1 1,1-1,0 0,0 1,0 0,1-1,-1 1,1 0,-1 0,1 0,0 0,0 0,0 0,1 0,-1 0,1 0,-1 1,1-1,0 0,0 0,1 0,-1 1,1-1,-1 0,1 0,1 1,3 2,0-1,0 0,1 0,0 0,0-1,0 0,0 0,1-1,0 1,-1-1,1-1,0 0,1 0,-1 0,0 0,0-1,5 0,6 2,-12-4,-1 1,1 1,-1-1,1 1,-1-1,1 2,-1-1,0 1,1-1,-1 1,0 1,0-1,0 1,-1 0,1 0,-1 0,1 1,-1-1,0 1,0 0,-1 1,1-1,-1 0,0 1,0 0,-1 0,1 0,-1 0,1 3,-2 7,0 0,-2 0,0 1,0-1,-1 0,-1-1,-1 1,0 0,-1-1,-1 2,-9 35,20-8,4-39</inkml:trace>
  <inkml:trace contextRef="#ctx0" brushRef="#br0" timeOffset="4897.382">2968 60,'-22'12,"0"1,0 2,2 0,0 1,0 1,2 1,0 0,1 2,1 0,1 0,1 2,-8 16,20-37,1 1,1 0,-1 0,0-1,0 1,1 0,-1 0,1 0,-1 0,1 0,0 0,0 0,0 0,0 0,0 0,1 0,-1 0,0 0,1 0,0 0,-1 0,1 0,0 0,0-1,0 1,0 0,0-1,0 1,1 0,-1-1,0 0,1 1,0-1,-1 0,1 0,-1 0,1 0,0 0,0 0,0 0,0 0,0-1,-1 1,1-1,0 0,0 1,0-1,1 0,12-2,-1 0,0-2,0 1,-1-2,1 0,-1 0,0-1,0-1,0 0,-1-1,-1 0,1-1,-1 0,0-1,-1 0,2-4,22-16,191-158,-225 189,0-1,-1 1,1 0,0-1,0 1,0-1,0 1,-1 0,1-1,0 1,0 0,0-1,1 1,-1-1,0 1,0 0,0-1,0 1,0-1,1 1,-1 0,0-1,1 1,-1-1,0 1,1-1,-1 1,0-1,1 1,-1-1,1 1,-1-1,1 0,-1 1,1-1,0 0,-1 1,1-1,-1 0,1 0,0 0,-1 0,1 1,-1-1,1 0,0 0,-1 0,1 0,0 0,-1 0,1-1,0 1,-1 0,1 0,-1 0,1-1,-1 1,1 0,0 0,-1-1,1 1,-1-1,1 1,-69 221,15 27,47-190,1 8,-3-1,-3 1,-3-1,-2-1,-3-1,-6 8,23-67,1 1,0-1,-1 0,1 0,-1 1,-1-1,1 0,0-1,-1 1,0 0,0-1,0 1,0-1,0 0,-1 0,0 0,1-1,-1 1,0-1,0 0,0 0,-1 0,1-1,0 1,-1-1,1 0,-1 0,1-1,-1 1,1-1,-1 0,-3-1,3-3,1 1,-1-2,1 1,0 0,0-1,0 0,1 0,0 0,0 0,0 0,1-1,-1 0,1 1,1-1,-1 0,1 0,0 0,0 0,0-5,2-19,1 1,2-1,1 1,1 0,1 0,1 1,2 0,1 0,1 1,2 1,7-11,59-100,-64 112</inkml:trace>
  <inkml:trace contextRef="#ctx0" brushRef="#br0" timeOffset="5517.727">3504 31,'-12'31,"1"0,2 1,1 0,1 1,2 0,1 0,2 0,2 22,-1-52,1 0,0 0,0 0,1 1,-1-1,0 0,1 0,0 0,0 0,0 0,0 0,0 0,1 0,-1-1,1 1,0 0,-1-1,1 1,1-1,-1 0,0 0,0 1,1-2,-1 1,1 0,0 0,0-1,-1 1,1-1,0 0,0 0,0 0,0 0,0-1,1 1,-1-1,0 0,0 0,0 0,0 0,0-1,1 1,-1-1,0 1,0-1,0 0,1-1,7-4,1 0,-2-1,1-1,-1 0,0 0,0-1,-1 0,0-1,-1 0,0 0,0-2,42-45,144-135,-193 191,-1 0,0 0,1 0,-1 0,1 0,-1 0,1 0,-1 0,1 0,-1 1,1-1,0 0,0 0,-1 0,1 1,0-1,0 1,0-1,0 0,0 1,0-1,0 1,0 0,0-1,0 1,0 0,0 0,0 0,0 0,0-1,0 1,0 1,0-1,1 0,-1 0,0 0,0 0,0 1,0-1,0 1,0-1,0 1,0-1,-1 1,1-1,0 1,0 0,0-1,0 1,-1 0,1 0,0 0,-1 0,1 0,-1-1,1 1,-1 1,4 160,-6 574,2-703,-1 0,-2-1,-1 0,-1 1,-2-1,-1-1,-2 0,-1 0,-1-1,-1 0,-15 22,24-45,-1 1,1-1,-1 0,0 0,-1 0,0-1,0 0,0 0,-1-1,0 0,0 0,0 0,-1-1,1 0,-1 0,0-1,5-4,-1-1,1 0,0 1,0-1,0 0,0-1,0 1,1-1,-1 1,1-1,-1 0,1 0,0 0,0 0,0 0,1 0,-1 0,1-1,-1 1,1-1,0 1,1-1,-1 1,1-1,-1 0,1 1,0-1,0 0,1 1,-1-1,2-2,-1-25,3 0,0 0,2 1,1-1,2 2,0-1,2 1,13-23,-15 29,9-24,3 0,1 1,2 1,3 1,1 2,2 1,1 1,3 1,1 2,1 2,3 1,29-20,-34 32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19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46 238,'-5'22,"2"-5,-8 25,2 0,2 0,2 0,1 1,3 0,1 0,3-1,1 1,3 7,-3-32,1-1,1 1,0-1,1 0,1-1,0 0,10 13,-15-25,0 1,1-1,-1 0,1 0,0-1,0 1,0-1,0 0,1 0,0 0,-1-1,1 1,0-1,0 0,0-1,0 1,1-1,-1 0,0 0,0-1,1 1,-1-1,1 0,-1-1,0 1,1-1,-1 0,2-1,7-4,-1-1,1 0,-1 0,-1-1,1-1,-1 0,-1-1,0 0,0-1,-1 0,0-1,-1 0,6-11,17-17,59-83,-90 121,-1 0,0 1,1 0,-1-1,0 1,0 0,1 0,-1-1,1 1,-1 0,1 0,0 0,-1 0,1-1,0 1,0 0,0 0,0 1,0-1,0 0,0 0,0 0,0 1,0-1,0 0,1 1,-1-1,0 1,0-1,1 1,-1 0,0 0,1 0,-1-1,0 1,1 0,-1 0,0 1,1-1,-1 0,0 0,0 1,1-1,-1 1,0-1,0 1,0-1,1 1,-1 0,0 0,1 0,48 158,-46-152,0 0,0-1,1 0,0 0,0 0,1 0,0-1,0 0,0 0,0-1,1 0,-1 0,1 0,0-1,1 0,-1 0,0-1,1 0,-1 0,1-1,0 0,0 0,-1-1,1 0,0 0,0-1,-1 0,1 0,0-1,-1 0,1 0,-1-1,0 0,0 0,0-1,0 0,-1 0,1 0,-1-1,0 0,0 0,0-2,13-18,-1 0,-1-2,-1 0,-1-1,-2-1,-1 0,-1 0,-1-1,-2-1,2-17,0-11,-3 0,-2 0,-3-1,-4-40,2 73,0 15,-13-58,2 90,7 2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1,'-10'33,"-3"17,1-6,2-10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1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0,'0'63,"0"29,0 10,0-4,0-9,0-14,0-11,0-6,0-8,0-9,0-1,0-2,0-4,0-2,0-1,0-2,0-1,0-5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1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0 337,'18'-1,"0"1,-1-2,0 0,1-1,-1-1,0-1,0 0,-1-1,0-1,0-1,0 0,-1-1,0 0,-1-1,0-1,0 0,-1-1,-1-1,0 0,-1 0,0-1,-1-1,0-1,-8 12,0 0,-1 0,0 0,0 0,0 0,0-1,0 1,-1 0,0 0,0-1,0 1,-1 0,1 0,-1 0,0 0,0 0,-1 0,1 0,-1 0,0 0,0 0,0 1,0-1,0 1,-1-1,0 1,0 0,0 0,0 0,0 0,-1 1,1 0,-1-1,1 1,-1 0,0 1,0-1,0 1,0-1,0 1,0 1,0-1,0 0,-1 1,1 0,0 0,0 0,-2 1,-7 4,1 2,-1-1,1 2,0-1,1 2,0 0,0 0,1 1,0 0,1 0,0 2,0-1,1 1,1 0,0 0,1 1,0 0,1 0,0 0,1 1,1 0,0 0,1 0,0 0,1 0,1 0,0 0,1 3,0-10,-1 0,1 0,1 0,-1 0,1-1,0 1,1-1,-1 1,1-1,1 0,-1 0,1 0,0 0,0-1,1 1,-1-1,1 0,1-1,-1 1,0-1,1 0,0 0,0-1,0 0,2 1,9 3,1-1,0 0,0-2,1 0,-1 0,1-2,0 0,13-2,49 0,-48-1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6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2,'14'5,"20"1,8 0,2-1,-2-6,-2-3,-5-1,-2 0,-3 2,-1 0,-1 2,-5 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1,'4'33,"3"17,-1-6,-2-10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1,'142'390,"-142"-387,0-1,0 0,0 1,1-1,-1 0,1 1,0-1,-1 0,1 0,0 1,0-1,1 0,-1 0,0 0,1 0,-1-1,1 1,0 0,-1-1,1 1,0-1,0 1,0-1,0 0,0 0,0 0,1 0,-1 0,0 0,0-1,1 1,-1-1,0 0,1 1,-1-1,1 0,-1 0,0-1,1 1,-1 0,0-1,2 0,3-7,0 0,-1-1,0 0,0 0,-1-1,0 0,-1 0,0 0,0 0,-1-3,18-39,139-205,-145 233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4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4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1 368,'236'-360,"-236"361,0-1,1 1,-1-1,0 1,0-1,1 0,-1 1,0-1,0 0,1 1,-1-1,1 0,-1 1,0-1,1 0,-1 0,1 1,-1-1,0 0,1 0,-1 0,1 1,-1-1,1 0,-1 0,1 0,-1 0,1 0,-1 0,1 0,-1 0,1 0,-1 0,0-1,1 1,-1 0,1 0,-1 0,1 0,-1-1,1 1,-1 0,0-1,1 1,-1 0,0 0,1-1,-1 1,0-1,1 1,-1 0,0-1,0 1,1-1,-1 1,0-1,0 1,0 0,0-1,0 1,0-1,0 1,0-1,0 1,0-1,0 1,0-1,0 0,2 41,-3-34,0 1,-1 0,1 0,1 0,-1 0,1 0,0 0,1 0,0 0,0 0,0 0,1-1,0 1,0 0,1-1,0 1,0-1,0 0,1 0,0 0,0 0,1-1,-1 0,1 0,0 0,1 0,-1-1,1 0,0 0,0 0,0-1,0 0,1 0,2 0,-5-2,0 0,1-1,-1 0,0 0,1 0,-1 0,0-1,0 0,1 0,-1 0,0 0,0-1,0 1,0-1,0 0,0 0,-1-1,1 1,-1-1,1 0,-1 1,0-2,0 1,2-3,47-96,-34 59,-7 19</inkml:trace>
  <inkml:trace contextRef="#ctx0" brushRef="#br0" timeOffset="484.607">848 1,'-221'206,"189"-151,31-53,1-1,-1 0,1 1,-1-1,1 0,0 1,0-1,-1 0,1 1,0-1,0 0,1 1,-1-1,0 1,0-1,1 0,-1 1,0-1,1 0,-1 0,1 1,0-1,-1 0,1 0,0 0,0 0,0 0,0 0,0 0,0 0,0 0,0 0,0 0,0-1,1 1,-1 0,0-1,0 1,1-1,-1 0,0 1,1-1,-1 0,11 1,-1-1,0-1,0 0,0 0,0-1,0-1,0 1,0-2,-1 0,1 0,8-6,30-16,-41 21,-1 0,1 0,-1 0,1 1,1 0,-1 1,0-1,1 2,0-1,0 1,-1 1,1-1,0 2,1-1,-1 1,0 1,0-1,7 3,-9 2,0 1,-1-1,0 2,0-1,-1 1,1-1,-2 2,1-1,-1 0,0 1,0 0,-1 0,0 0,0 0,-1 1,0-1,-1 1,0 2,0-9,28 266,-21-214,-3 0,-2 1,-2-1,-3 1,-2-1,-9 37,-33 9,44-97,0 0,-1 0,1 0,-1 0,0 0,0-1,0 1,0-1,0 1,0-1,-1 0,1-1,-1 1,0-1,1 1,-1-1,0 0,0 0,0-1,0 1,0-1,1 0,-1 0,0 0,0 0,-1-1,0-3,1 1,0-1,0-1,0 1,0 0,1-1,-1 0,1 0,1 0,-1 0,1 0,-1 0,1-1,1 1,-1-1,1 0,0 1,0-1,1 0,0 1,0-1,0 0,1 0,0 1,0-1,0 0,1-1,-1-10,1-28,2 1,2-1,3 2,1-1,2 1,1 1,3 0,2 1,12-20,-9 22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2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202 563,'-26'32,"1"0,1 2,3 1,0 1,3 1,1 0,1 1,-7 32,21-66,0 0,1 0,-1 0,1 1,0-1,1 0,-1 0,1 0,-1 1,1-1,1 0,-1 1,1-1,-1 0,1 0,0 0,1 0,-1 0,1 0,-1 0,1 0,1 0,-1-1,0 1,1-1,0 1,0-1,0 0,0 0,0-1,0 1,1-1,0 1,3 1,-1-2,0 1,0-1,0 0,0-1,0 1,1-1,-1 0,0-1,1 0,-1 0,1 0,-1-1,0 0,1 0,-1 0,0-1,0 0,0 0,0-1,0 0,-1 0,5-2,6-6,0 0,0-1,-2 0,1-1,-2-1,1 0,-1-2,15-17,-2-1,0-1,-3-1,-1-1,-2-1,-1-1,-2-1,-2 0,-2-1,-1-1,-2 0,-2 0,-2-1,-2 0,-2 0,-1 0,-3 0,-4-29,4 62,-1-1,0 1,-1 0,0 0,0 0,-1 0,0 1,-1 0,0 0,-3-3,6 9,1 0,-1 0,0 0,0 0,0 1,0 0,0-1,0 1,-1 1,1-1,0 0,-1 1,0-1,1 1,-1 0,0 0,0 1,0-1,1 1,-1 0,0 0,0 0,0 0,0 1,0 0,1 0,-1 0,0 0,1 0,-2 1,-6 6,0 1,0 0,1 0,0 1,0 0,1 1,1 0,0 1,1-1,0 2,0-1,1 1,1 0,0 0,1 0,0 1,1-1,1 1,0 0,1 0,0 11,-2 3,0-1,2 1,1 0,1 0,1 0,2 0,1 0,1-1,1 0,1 0,2-1,1 0,0 0,2-2,1 1,1-2,1 0,1 0,1-2,1 0,1-1,15 11,-25-25,0 0,0 0,1-1,0 0,0-1,0-1,0 0,1 0,-1-1,1 0,10 0,3-4</inkml:trace>
  <inkml:trace contextRef="#ctx0" brushRef="#br0" timeOffset="299.952">823 986,'2'-1,"1"0,0 0,0 0,-1-1,1 1,-1-1,0 0,1 0,-1 0,0 0,0 0,0 0,0-1,0 1,-1-1,1 1,-1-1,0 1,0-1,1 0,-1-2,14-29,-1 0,-2-1,-1-1,4-30,36-106,8 40,-54 126,-3 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56 867,'-1'47,"13"117,-5-157,-8-32,-34-140,29 113,1 0,3-1,3 0,1 1,3-1,3-2,7-147,-15-120,0 337,0 3</inkml:trace>
  <inkml:trace contextRef="#ctx0" brushRef="#br0" timeOffset="536.013">0 951,'218'-212,"-216"210,-1-1,1 1,0 0,0-1,0 1,0 0,0 0,0 0,0 0,1 1,-1-1,1 1,-1-1,1 1,0 0,-1 0,1 0,0 0,0 0,0 1,0 0,0-1,0 1,0 0,0 0,-1 0,1 1,0-1,0 1,0 0,0 0,0 0,-1 0,1 0,0 0,-1 1,1-1,-1 1,0 0,1 0,-1 0,0 0,0 0,1 1,4 15,0-1,-1 1,0 0,-2 1,0-1,-2 1,1 0,-2 0,-1 0,0 0,-3 10,13 130,-4-134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1,'-14'28,"-10"20,0 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8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1,'-33'9,"0"3,1 0,0 2,2 2,-1 0,2 2,0 2,2 0,0 2,-6 7,-44 78,74-103,1 1,0 0,0 1,0-1,1 0,-1 0,1 1,1-1,-1 1,1-1,0 1,0-1,0 1,1-1,0 0,0 1,1-1,-1 0,1 0,0 0,0 0,2 3,-1-5,-1 0,1 0,0-1,0 1,0-1,0 1,0-1,0 0,0 0,1-1,-1 1,1-1,0 1,-1-1,1 0,0-1,0 1,-1 0,1-1,0 0,0 0,0 0,0-1,-1 1,1-1,0 0,0 0,-1 0,3-2,104-51,0-27,-3-4,91-95,-197 178,0 0,0 0,0 0,1 1,-1-1,0 0,1 1,-1-1,1 1,0-1,0 1,-1 0,1 0,0 0,0 0,0 0,0 0,0 0,0 1,0-1,1 1,-1-1,0 1,0 0,0 0,0 0,1 0,-1 0,0 0,0 1,0-1,0 1,0 0,0-1,0 1,0 0,0 0,0 0,0 1,0-1,0 0,-1 1,1-1,-1 1,1 0,26 84,-27-75,2 0,-1-1,1 1,1-1,0 0,0 0,1 0,1 0,-1-1,1 0,1 0,0-1,5 6,-6-9,0 0,0 0,1 0,-1-1,1 0,0 0,1-1,-1 0,0 0,1 0,0-1,-1 0,1-1,0 0,0 0,0-1,0 0,0 0,0-1,0 0,3-1,13-4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84,'0'34,"-10"-3,-1-1,-1-1,-2 0,-1 0,-11 15,11-23,-35 51,-3-2,-52 52,-42 35,146-156,0 0,0 0,0 0,0 0,1 1,-1-1,0 0,1 1,-1-1,1 1,-1-1,1 1,0-1,-1 1,1-1,0 1,0-1,0 1,0-1,0 1,1-1,-1 1,0-1,1 0,-1 1,1-1,-1 1,1-1,0 0,0 1,-1-1,1 0,0 0,0 0,0 1,0-1,1 0,-1-1,0 1,0 0,0 0,1 0,-1-1,1 1,0 0,70 10,104-41,77 29,-251 0,1 1,-1 0,0-1,0 1,0-1,0 1,0-1,0 0,0 0,0 0,0 0,0 0,0-1,0 1,-1-1,1 1,-1-1,1 1,-1-1,0 0,1 0,-1 0,0 1,0-1,0 0,0-1,-1 1,1 0,-1 0,1 0,-1 0,0 0,1-1,-1 1,0 0,-1 0,1 0,0-1,-1 1,1 0,-1 0,1 0,-1 0,0 0,0 0,0 0,0 0,-1 0,1 0,0 1,-2-2,-32-80,4-2,-19-83,19 24,12 61,14 59</inkml:trace>
  <inkml:trace contextRef="#ctx0" brushRef="#br0" timeOffset="385.285">807 0,'17'66,"-3"1,-2 0,-4 0,-2 1,-4 0,-3 30,-15-12,12-70,0-1,1 1,1 0,0 0,1 0,1 0,1 11,10-17,-4-14</inkml:trace>
  <inkml:trace contextRef="#ctx0" brushRef="#br0" timeOffset="770.443">1258 169,'-380'240,"375"-237,0-1,1 0,-1 1,0 0,1 0,0 0,0 1,0-1,0 1,0 0,1 0,0 0,0 1,0-1,0 1,1 0,0-1,-1 4,4-5,1 0,0-1,0 1,0 0,0-1,0 0,0 1,1-1,-1 0,1 0,0 0,-1-1,1 1,0-1,0 1,0-1,0 0,0 0,0 0,1-1,-1 1,0-1,0 0,2 1,0 0,-5-1,24 4,0 2,-1 1,1 1,-2 0,1 2,-1 1,15 10,-30-15,-1 0,1 1,-1 0,0 0,-1 0,0 1,0 0,-1 0,0 0,3 8,-5-10,0 0,1 0,-1 0,1 0,1 0,-1-1,1 1,0-1,0 0,1 0,-1 0,1-1,0 0,0 0,1 0,-1 0,1-1,0 0,0 0,3 0,11 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1,'-10'38,"-3"18,1-1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0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0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0 442,'5'-29,"6"-19,1-6,4 1,-1 5,1 6,4 10,-3 5,2 8,-3 2,0 4,3 5,-2-2,1 1,2 2,-2 7,-5 4</inkml:trace>
  <inkml:trace contextRef="#ctx0" brushRef="#br0" timeOffset="285.467">423 301,'16'-7,"5"0,0-1,-1-1,0-1,0-1,-1 0,-1-2,0 0,-1-1,0 0,-1-2,0 0,-2-1,7-9,-19 23,0 1,-1-1,1 1,-1-1,0 0,0 1,0-1,0 0,0 0,-1 0,1 0,-1 1,0-1,0 0,0 0,0 0,-1 0,1 0,-1 0,1 0,-1 1,0-1,0 0,0 0,-1 1,1-1,-1 1,1-1,-1 1,0 0,0-1,0 1,0 0,0 0,0 1,-1-1,1 0,-1 1,1-1,-1 1,1 0,-1 0,0 0,0 0,0 0,1 1,-1-1,0 1,0 0,0 0,0 0,0 0,0 0,-3 1,-4 2,0 1,0-1,0 1,1 1,0 0,-1 0,2 1,-1 0,1 1,-1 0,2 0,-1 0,1 1,0 1,1-1,0 1,0 0,1 0,0 0,1 1,0 0,1 0,-1 0,2 0,0 1,0-1,1 1,0-1,0 1,2 4,-2-5,1 0,0-1,1 1,0 0,1 0,0-1,0 1,1-1,0 0,1 1,0-2,1 1,-1 0,2-1,-1 0,1 0,0 0,1-1,0 0,0 0,0-1,1 0,0 0,0-1,2 1,105 47,-90-46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1,'2'1,"0"1,0-1,0 0,0 1,0 0,-1-1,1 1,-1 0,1 0,-1 0,0 0,0 0,0 0,0 1,0-1,0 0,0 0,-1 1,1-1,-1 1,0 1,4 7,4 21,-1 0,-1 1,-2-1,-1 1,-2 0,-1 0,-3 16,4 95,26 59,0-17,-36-175,3-16</inkml:trace>
  <inkml:trace contextRef="#ctx0" brushRef="#br0" timeOffset="254.524">1 565,'43'0,"38"0,11 0,-1 0,-12 0,-9 0,-12 0,-11 0,-8 0,-7 0,-3 0,-7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1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54,'-3'16,"1"0,0 0,1 1,1-1,0 0,1 1,1-1,1 0,0 0,1-1,1 1,0-1,1 1,3 2,-7-14,1-1,-1 0,1 1,0-1,0-1,0 1,1 0,-1-1,0 1,1-1,0 0,0 0,-1-1,1 1,0-1,0 0,0 0,1 0,-1 0,0-1,0 1,0-1,0 0,1-1,-1 1,0-1,0 0,0 0,0 0,0 0,0-1,3-1,119-72,-124 74,117-108,-119 108,0 1,1-1,-1 1,0-1,1 1,-1 0,0-1,1 1,-1 0,0-1,1 1,-1 0,1-1,-1 1,1 0,-1 0,1-1,-1 1,0 0,1 0,0 0,-1 0,1 0,-1 0,1 0,-1 0,1 0,-1 0,1 0,-1 0,1 0,-1 0,1 0,-1 0,1 1,-1-1,1 0,-1 0,0 1,1-1,-1 0,1 0,-1 1,0-1,1 1,-1-1,0 0,1 1,-1-1,0 1,1-1,-1 1,0-1,0 1,0-1,0 1,1-1,-1 1,0-1,0 1,0-1,0 1,0-1,0 1,0-1,-1 1,3 49,-2-36,0-9,-1 0,1 0,0-1,1 1,-1 0,1 0,0 0,0-1,0 1,1 0,0-1,0 1,0-1,0 0,1 0,-1 0,1 0,0 0,0 0,1-1,-1 1,1-1,0 0,0 0,0-1,0 1,0-1,0 0,1 0,-1 0,4 1,7-2,0 0,1 0,-1-2,0 1,0-2,0 0,0-1,-1-1,1 0,-1-1,0 0,0-1,0-1,-1 0,0-1,0 0,-1-1,0 0,-1-1,0-1,0 0,-1 0,-1-1,0 0,0 0,0-4,-5 10,-1 0,0 0,0-1,-1 1,1-1,-1 0,-1 0,1 0,-1 0,-1 0,1 0,-1 0,0 0,-1 0,0 0,0 0,0 0,-1 0,0 0,0 1,-1-1,-1-2,-9 2,1 7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1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0,'-4'39,"2"12,2 2,6-7,2-17,4-17,1-17,-3-7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2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1,'5'43,"1"43,0 17,-1 0,-1-12,-2-13,-1-9,-1-12,0-6,0-7,0-6,0-5,-1-3,1-2,0-10,0-9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0,'-10'67,"-3"32,1 9,2-5,3-10,3-11,2-15,1-9,6-10,1-8,1-6,3-4,0-3,4-5,-2-2,3-5,-1-4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53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381 368,'-73'29,"-190"84,226-90,37-22,-1-1,1 0,-1 1,1-1,-1 0,1 1,-1-1,1 1,-1-1,1 1,0-1,-1 1,1-1,0 1,0 0,-1-1,1 1,0-1,0 1,0 0,0-1,-1 1,1 0,0-1,0 1,0-1,0 1,1 0,-1-1,0 1,0 0,0-1,0 1,1-1,-1 1,0-1,1 1,-1 0,0-1,1 1,-1-1,1 0,-1 1,1-1,-1 1,1-1,-1 0,1 1,-1-1,1 0,-1 1,1-1,-1 0,1 0,0 0,-1 1,1-1,0 0,-1 0,1 0,-1 0,1 0,0 0,13 2,-1 0,0 0,1-1,0-1,-1 0,1-1,-1-1,0 0,1-1,3-1,55-7,-70 10,1 0,0 0,0 0,0 0,0 1,0-1,0 1,0 0,0 0,1 0,-1 0,0 1,0-1,0 1,0 0,-1 0,1 0,0 0,0 0,0 1,-1-1,1 1,-1-1,1 1,-1 0,0 0,1 1,-1-1,0 0,0 1,-1-1,1 1,-1-1,1 1,-1 0,0 0,0-1,0 1,0 0,0 0,-1 0,1 0,-1 0,0 1,0-1,0 0,0 0,-1 1,-8 13,-1 0,-1-1,0 0,-1-1,0 0,-2-1,-4 4,-39 44,54-58,0 1,1 0,-1 0,1 0,0 0,0 0,1 0,0 1,0-1,0 1,0-1,1 0,0 1,0-1,0 1,1-1,0 1,0-1,0 1,0-1,1 0,0 0,0 0,1 0,-1 0,1 0,0-1,1 1,-1-1,1 0,-1 0,1 0,1-1,-1 1,0-1,1 0,0 0,-1 0,1-1,0 0,0 0,1 0,-1 0,0-1,4 0,-7 1,0-1,1 0,-1-1,1 1,-1 0,0-1,1 1,-1-1,1 0,0 0,-1 0,1 0,-1 0,1 0,-1-1,1 1,-1-1,1 0,-1 0,0 0,1 0,-1 0,0 0,0-1,0 1,0-1,0 1,0-1,0 0,0 0,-1 0,1 0,-1 0,1 0,-1 0,0 0,0-1,0 1,0-1,0 1,-1 0,1-3,3-17</inkml:trace>
  <inkml:trace contextRef="#ctx0" brushRef="#br0" timeOffset="256.52">240 1,'-28'126,"5"2,6 1,6 3,12-42,4 0,4 0,17 71,-4-23,41 189,-52-237,-10-67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50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190 560,'-12'4,"0"1,1 1,0 0,0 0,0 1,1 1,0 0,0 0,1 1,0 0,1 0,0 1,0 0,1 1,0 0,1 0,1 0,-1 1,2-1,0 1,0 0,1 1,0 2,4-9,0-1,1 1,-1 0,1 0,1-1,-1 1,1-1,0 0,0 0,0 0,1 0,0 0,0-1,0 1,0-1,1 0,0-1,0 1,0-1,0 0,0 0,1 0,-1-1,1 0,-1 0,1 0,0-1,0 0,0 0,0-1,0 1,0-1,0 0,0-1,0 0,0 0,0 0,0 0,-1-1,4-1,11-6,-1-1,-1 0,0-2,0 0,-1 0,-1-2,0 0,6-8,-3 5,5-6,-2 0,0-2,-2 0,0-2,-2 0,-1-1,-2 0,0-2,-2 0,-1 0,-2-1,0 0,-3-1,0 0,-2 0,-2-1,-1 1,-1-24,-2 43,-1 0,0 0,0 0,-1 0,-1 1,0 0,-1-1,0 1,-3-3,7 11,-1 1,0-1,0 1,0 0,-1 0,1 0,-1 0,0 0,0 0,0 0,0 1,0 0,0-1,-1 1,1 1,-1-1,0 0,1 1,-1 0,0 0,0 0,0 0,0 0,0 1,0 0,0 0,0 0,0 0,0 1,1-1,-4 2,-3 3,1 0,-1 1,1 1,1-1,-1 1,1 1,0-1,1 2,0-1,0 1,0 0,1 0,1 0,0 1,0 0,1 0,-2 8,-5 14,2 0,1 0,1 1,2 0,2 0,0 0,3 0,0 0,4 16,-2-27,1-1,1 1,1-1,1 0,1-1,1 1,0-1,1-1,2 1,0-2,1 0,0 0,2-1,0 0,1-1,0-1,1-1,13 9,-24-19,0-1,0 1,0-1,0 0,0 0,1-1,0 0,-1 0,1 0,0 0,0-1,0 0,0-1,0 1,0-1,0 0,0-1,0 1,0-1,0 0,0-1,0 1,0-1,-1 0,1-1,-1 1,1-1,-1-1,0 1,20-15</inkml:trace>
  <inkml:trace contextRef="#ctx0" brushRef="#br0" timeOffset="839.936">754 786,'30'-7,"0"-2,-1-1,-1 0,1-3,-2 0,0-2,0-1,13-11,-36 25,0-1,-1 0,1 0,-1 0,0 0,0 0,0-1,0 1,-1-1,1 0,-1 0,0 0,0 0,-1 0,1 0,-1 0,0-1,0 1,0-1,0 1,-1 0,0-1,0 1,0-1,0 1,-1-1,0 1,0-1,0 1,0 0,-1 0,0-1,0 1,0 0,0 1,0-1,-1 0,0 1,0-1,0 1,0 0,0 0,-1 0,1 0,-1 0,0 1,0 0,0 0,-1 1,0 0,0 0,-1 0,1 1,0 0,0 0,-1 0,1 1,0 0,0 0,0 0,0 1,0-1,0 1,0 0,0 1,0-1,1 1,0 0,-1 0,1 1,0-1,0 1,1 0,-1-1,1 2,-2 1,-67 130,69-129,0 1,0-1,1 1,0 0,1 0,0 0,0 0,1 0,0 0,0 0,0-1,1 1,1 0,-1 0,1 0,1 0,-1-1,1 1,1-1,-1 0,1 0,0 0,1-1,0 1,4 4,2-2,1 0,0 0,1-1,-1-1,2 0,-1-1,1 0,-1-1,2 0,-1-2,0 1,1-2,0 0,-1-1,1 0,0-1,0 0,-1-2,1 0,0 0,-1-1,0-1,0-1,0 0,0 0,-1-2,1 1,-2-2,1 0,-1 0,0-1,5-6,21-16,-1-2,-2-2,-1-1,-2-2,-2 0,-1-3,-3 0,-1-2,-2 0,-1-2,10-36,-23 53,-1 0,-2 0,-1-1,-1 0,-2 0,-1 0,-1-21,0 45,0 1,0 0,0 0,0 0,-1 0,1 0,-1 0,0 0,0 0,-1 0,1 0,-1 0,0 1,0-1,0 0,0 1,-1 0,1-1,-1 1,0 0,0 1,0-1,0 0,-1 1,1 0,-1-1,1 1,-1 1,0-1,0 1,0-1,0 1,0 0,0 0,0 1,0-1,0 1,0 0,0 0,0 0,0 1,-3 0,-5 6,1 1,-1 0,2 1,-1 0,1 0,1 1,-1 1,2 0,-1 0,2 0,0 1,0 0,1 1,0-1,1 1,1 0,0 0,0 1,2-1,0 1,0 5,-7 38,2 1,3-1,3 1,2 0,3 2,54 376,-55-409,-1 1,-1-1,-1 1,-1-1,-2 1,0-1,-2 0,-1 0,-2-1,0 0,-2 0,0-1,-2 0,-1 0,-1-2,-2 2,8-17,0 0,0 0,-1-1,0-1,0 0,-1 0,0 0,0-1,0-1,-10 4,18-8,1 1,0-1,0 0,-1 0,1 1,0-1,-1 0,1 0,0 0,-1 0,1 0,0 0,0-1,-1 1,1 0,0-1,0 1,-1-1,1 1,0-1,0 0,0 1,0-1,0 0,0 0,0 0,0 0,0 0,0 0,0 0,1 0,-1 0,0 0,1 0,-1 0,1-1,-1 1,1 0,0 0,-1-1,1 1,0 0,0-1,0 1,0 0,0-1,0 1,0 0,1-1,7-67,6 29,1 1,2 0,2 2,2 0,1 1,2 1,3-2,-16 21,205-279,-189 264</inkml:trace>
  <inkml:trace contextRef="#ctx0" brushRef="#br0" timeOffset="1170.821">1911 616,'-20'32,"-3"3,1 2,1 0,3 1,1 1,-6 20,21-56,1 0,-1 1,1-1,0 1,0-1,0 1,1-1,-1 1,1-1,0 1,0 0,0-1,0 1,0-1,1 1,0 0,0-1,0 0,0 1,0-1,1 1,-1-1,1 0,0 0,0 0,0 0,1 0,-1-1,1 1,-1-1,1 1,0-1,0 0,0 0,0 0,0 0,0-1,1 1,-1-1,1 0,-1 0,4 0,2 0,0-1,1-1,-1 0,1 0,-1-1,0 0,0 0,0-1,0-1,0 1,-1-1,1-1,-1 1,0-2,-1 1,1-1,-1 0,0 0,-1-1,1 0,-1 0,-1-1,1 0,-1 0,-1 0,1 0,-1-1,-1 1,0-1,0 0,0 0,-1-1,-1 1,1-7,0 6,-1 0,1-1,-2 1,0-1,0 1,-1-1,0 1,0-1,-1 1,-1 0,0 0,0 0,-1 0,0 0,-1 1,0 0,-1 0,1 0,-2 1,1-1,-1 2,-1-1,1 1,-1 0,-5-3,-6 1</inkml:trace>
  <inkml:trace contextRef="#ctx0" brushRef="#br0" timeOffset="1485.733">2109 1012,'23'-85,"60"-142,9-22,-81 230</inkml:trace>
  <inkml:trace contextRef="#ctx0" brushRef="#br0" timeOffset="2002.772">2419 983,'267'-361,"-267"361,0 1,0-1,0 1,0-1,0 0,0 1,1-1,-1 0,0 1,0-1,0 0,1 1,-1-1,0 0,0 1,1-1,-1 0,0 0,1 1,-1-1,0 0,1 0,-1 0,1 0,-1 1,0-1,1 0,-1 0,0 0,1 0,-1 0,1 0,-1 0,1 0,-1 0,0 0,1 0,-1 0,0 0,1-1,-1 1,1 0,-1 0,0 0,1 0,-1-1,0 1,1 0,-1 0,0-1,1 1,-1 0,0-1,0 1,1 0,-1-1,0 1,0 0,0-1,0 1,1 0,-1-1,0 1,0-1,0 1,1 38,-1-32,0 8,-2-9,1 0,0 0,1-1,-1 1,1 0,0 0,0 0,1 0,-1 0,1 0,0 0,0 0,1-1,0 1,-1 0,2-1,-1 0,0 1,1-1,0 0,0 0,0 0,0-1,1 1,-1-1,1 1,0-1,0-1,0 1,3 1,3-3,-1 0,1-1,0 0,0 0,-1-1,1-1,-1 1,1-2,-1 1,1-1,-1-1,0 1,0-2,-1 1,1-1,-1 0,0-1,-1 0,1 0,-1-1,4-5,70-44,-74 53,59-23,-64 26,-1 0,1 0,-1 0,1 0,-1 0,1 1,-1-1,1 0,-1 1,1-1,-1 1,1-1,-1 1,0 0,1 0,-1 0,0-1,1 1,-1 0,0 1,0-1,0 0,0 0,0 0,0 1,-1-1,1 0,0 1,-1-1,1 1,-1-1,1 0,-1 1,1-1,-1 1,0 0,0-1,0 1,0-1,0 1,0-1,-1 2,-22 164,28-149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5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6 500,'62'-23,"0"-2,-2-4,-1-2,53-37,-90 53,-1-1,0-1,-1 0,0-2,-2 0,0-2,-2 1,0-2,1-4,-14 22,0 0,0 0,-1 0,0-1,0 1,0-1,0 1,-1-1,0 0,0 1,0-1,0 0,-1 0,0 0,0 0,0 0,0 0,-1 1,0-1,0 0,0 0,-1 1,1-1,-1 1,0-1,-1 0,1 4,1 0,-1 1,0-1,0 0,1 0,-1 1,0-1,0 1,0 0,0 0,0-1,1 1,-1 0,0 1,0-1,0 0,0 0,0 1,0-1,1 1,-1 0,0-1,0 1,1 0,-1 0,0 0,1 0,-1 0,1 1,0-1,-1 0,1 1,0-1,0 1,-1 0,-40 56,23-8,2 1,2 0,3 1,1 1,3 0,3 0,1 0,3 1,6 42,-5-71,2 525,-2-509,-2 1,-2 0,-2-1,-1 0,-3 0,-11 31,17-62,0-1,-2 0,1 0,-1-1,0 0,0 0,-1 0,0-1,-1 0,0 0,0-1,0 0,0 0,-1-1,0 0,-5 1,9-3,-1-1,1 0,-1-1,0 1,0-1,1 0,-1 0,0-1,0 0,0 0,0 0,0-1,0 0,1 0,-1 0,0-1,1 0,-1 0,1 0,-1-1,1 0,0 0,0 0,1 0,-1-1,0 0,1 0,-4-4,3-1,0 1,1-1,0 0,0 0,1 0,0-1,0 1,1-1,0 0,1 1,0-1,1 0,0 0,0 0,1 0,1 1,-1-1,2 0,-1 1,1-1,1 1,-1 0,2 0,-1 0,1 1,0 0,1 0,0 0,3-3,21-23,1 2,2 1,1 1,1 2,17-9,1-3,1 1,-35 26,0 1,-1-2,0-1,-1 0,-1-1,-1-1,0 0,-1-1,5-8,-10 6</inkml:trace>
  <inkml:trace contextRef="#ctx0" brushRef="#br0" timeOffset="249.035">796 303,'5'53,"1"36,-5 13,-2-1,-2-4,1-8,-5-15,-2-10,2-7,1-8,3-7,0-7,2-3,1-4,5-5,2-13,4-11,0-7</inkml:trace>
  <inkml:trace contextRef="#ctx0" brushRef="#br0" timeOffset="599.883">1022 1009,'185'19,"-176"-19,0-1,0 0,1 0,-1 0,0-1,0-1,0 0,0 0,-1 0,1-1,-1-1,0 1,0-1,-1-1,1 1,-1-1,0-1,3-3,-5 3,-1 0,0 0,-1 0,0 0,0 0,0-1,-1 1,0-1,-1 0,1 1,-2-1,1 0,-1 0,0 0,-1 0,1 0,-2 1,1-1,-1 0,0 1,-1-1,0 1,0-1,0 1,-1 0,0 1,0-1,-1 1,0 0,0 0,-1 0,1 1,-1-1,0 1,-1 1,1-1,-1 1,0 0,0 1,-7-3,10 6,-1-1,0 1,1 0,-1 0,0 1,0-1,1 1,-1 0,1 0,-1 1,1-1,-1 1,1 0,0 1,0-1,0 0,0 1,0 0,1 0,-1 0,1 1,0-1,0 1,0 0,0 0,-2 4,-46 116,47-114,2 0,0 0,0 1,1-1,0 1,0 0,2-1,-1 1,1 0,1-1,0 1,0-1,1 0,0 0,1 0,0 0,1 0,0-1,0 0,1 0,0 0,1-1,-1 0,2 0,-1-1,1 0,0 0,6 3,-7-3,1-1,0 0,0 0,0-1,1 0,0-1,0 0,0 0,0-1,0 0,1 0,-1-1,1-1,0 1,0-2,0 1,-1-1,1-1,0 0,0 0,2-1,12-6,0 0,0-2,-1-1,-1 0,0-2,0-1,-1 0,17-16,-19 12</inkml:trace>
  <inkml:trace contextRef="#ctx0" brushRef="#br0" timeOffset="853.92">2067 699,'-29'43,"-19"38,-6 11,5-7,8-12,9-14,7-12,6-9,2-11,5-6,3-6</inkml:trace>
  <inkml:trace contextRef="#ctx0" brushRef="#br0" timeOffset="1001.643">1671 727,'38'43,"23"29,5 6,-3-4,-8-11,-8-11,-8-9,-6-12,-3-7,-2-8,-6 0,-2-5,-4-3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0:21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562 169,'-320'100,"151"-38,131-35,38-26,-1 0,1-1,0 1,-1 0,1 0,0 0,-1-1,1 1,0 0,0 0,0 0,0 0,0 0,0-1,0 1,0 0,0 0,0 0,0 0,1 0,-1-1,0 1,1 0,-1 0,0-1,1 1,-1 0,1 0,-1-1,1 1,-1 0,1-1,0 1,-1-1,1 1,0-1,0 1,-1-1,1 1,0-1,0 0,-1 1,1-1,0 0,0 0,0 0,0 0,0 0,-1 0,2 0,209 25,-210-24,0-1,1 1,-1-1,1 1,-1-1,1 1,-1 0,0 0,0 0,1 0,-1 0,0 0,0 0,0 0,0 0,0 1,0-1,-1 0,1 1,0-1,-1 0,1 1,0-1,-1 1,0-1,1 1,-1-1,0 1,0-1,0 1,0 0,0-1,0 1,0-1,-1 1,1-1,-1 1,1-1,-1 1,1-1,-1 0,0 1,0-1,1 0,-1 1,0-1,0 0,0 0,-54 59,-140 102,192-160,1 0,0-1,0 1,0 0,0 0,0 0,0 1,0-1,1 0,-1 1,1-1,0 1,0-1,0 1,0 0,0-1,0 1,1 0,-1 0,1 0,0-1,0 1,0 0,0 0,0 0,1 0,-1-1,1 1,0 0,0-1,0 1,0 0,0-1,1 1,-1-1,1 1,-1-1,1 0,0 0,0 0,0 0,0 0,0 0,1-1,-1 1,0-1,1 1,-1-1,1 0,0 0,2 1,15 2,1 0,1-2,-1 0,0-2,0 0,0-1,11-3,-22 5,1-1,0-1,-1 0,1 0,-1-1,1 0,-1-1,0 0,0-1,0 0,0-1,-1 0,0 0,0-1,0 0,-1-1,0 0,0 0,0 0,5-8,-3-5</inkml:trace>
  <inkml:trace contextRef="#ctx0" brushRef="#br0" timeOffset="244.531">252 1,'-10'48,"-2"39,-1 16,8-1,5-4,2-8,1-5,4-8,1-7,0-6,-2-4,-2-3,-2-1,-1-6,0-6,-2-2,1-2,0-8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0:23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43 174,'-29'368,"19"-319,7-42,6-31,16-54,3 2,4 0,22-44,-32 80,46-115,-62 154,0 0,-1 0,1 0,0 0,0 0,0 0,0 0,0 0,1 0,-1 0,0 0,0 0,1 0,-1 0,0 0,1 0,-1 0,1 0,-1 1,1-1,0 0,-1 0,1 1,0-1,0 0,-1 1,1-1,0 1,0-1,0 1,0-1,-1 1,1-1,0 1,0 0,0 0,0-1,0 1,0 0,0 0,0 0,0 0,0 0,0 0,0 0,0 1,0-1,0 0,0 0,0 1,0-1,0 1,0-1,-1 1,1-1,0 1,0-1,0 1,0 0,28 111,-19-93,-1-3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0:25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451 529,'-281'200,"262"-184,1 1,0 0,2 2,0 0,1 1,1 0,1 2,0-1,-1 8,12-27,1 1,-1-1,1 1,0-1,0 0,0 1,0 0,0-1,0 1,1 0,-1-1,1 1,0 0,0 0,0-1,0 1,0 0,1-1,-1 1,1 0,0 0,-1-1,1 1,0-1,1 1,-1-1,0 0,1 1,0-1,-1 0,1 0,0 0,0 0,0 0,0 0,0-1,1 1,-1-1,0 1,1-1,-1 0,1 0,0 0,-1 0,1-1,0 1,-1-1,96-45,-67 25,37-26,-2-2,-2-3,14-17,-28 24,12-4,-61 49,1 0,-1 0,1 0,0 0,-1 0,0 0,1 1,-1-1,0 1,0-1,0 0,0 1,0 0,0-1,0 1,0 0,0-1,-1 1,1 0,-1 0,0 0,1 0,-1-1,0 1,0 0,0 0,0 0,0 0,-1 0,1-1,-1 1,1 0,-1 0,1-1,-1 1,0 0,-3 14,1-1,1 0,0 0,1 1,1-1,1 1,0-1,1 1,0-1,1 0,1 0,3 8,-6-18,0 0,1 0,0 0,-1 0,1 0,1-1,-1 1,1-1,0 0,0 0,0 0,0 0,1 0,-1 0,1-1,0 0,0 0,0 0,1 0,-1-1,1 0,0 1,-1-2,1 1,0 0,0-1,0 0,0 0,0-1,0 0,0 1,1-1,-1-1,0 1,8-7,-1 0,0-1,-1 0,1-1,-2 0,1-1,-1 0,-1-1,0 0,-1 0,0-1,4-7,2 0,128-230,-131 221,-25 50,2 1,1 0,1 1,1 0,1 1,1 0,6-17,1 1,0 0,0-1,1 1,0 0,1-1,0 1,0-1,1 1,0-1,0 0,1 0,0-1,0 1,1-1,0 1,0-2,1 1,0-1,0 1,0-1,1-1,0 0,0 0,1 0,-1-1,1 0,0 0,0-1,0 0,0 0,1-1,-1 0,1-1,0 1,-1-2,1 1,0-1,-1-1,1 0,0 0,-1 0,1-1,-1 0,1-1,-1 0,0-1,0 1,-1-1,5-3,4-7,0-1,-1-1,-1 0,-1-1,0 0,-2-1,0 0,0-1,-2 0,0 0,-2-2,63-109,-63 124,1 1,-1-1,1 1,0 1,0 0,1 0,-1 0,1 1,0 0,0 1,0 0,0 1,0-1,0 2,1-1,2 1,97 6,-106-5,1 0,-1 0,0 1,1-1,-1 1,0 0,0 0,0 0,0 0,-1 1,1-1,-1 1,1-1,-1 1,0 0,0 0,0 0,0 0,0 0,-1 0,0 1,1-1,-1 1,0-1,-1 1,1-1,-1 1,1-1,-1 2,-1 10,-1 0,0 0,-1-1,0 1,-1 0,-1-1,0 0,-1 0,-1-1,0 0,-1 0,0 0,-1-1,0 0,-1-1,-2 1,4-2,0-1,-1 0,-1 0,1-1,-1-1,0 1,-1-2,0 1,0-2,0 1,-1-2,0 1,0-1,0-1,0 0,0-1,-1-1,-3 1,15-2,0 0,0 1,0-1,0 0,0 0,0 0,0 0,0 0,0 0,0 0,0 0,0 0,0 0,0-1,0 1,0 0,0-1,0 1,0-1,0 1,0-1,1 1,-1-1,0 0,0 1,0-1,1 0,-1 1,1-1,-1 0,0 0,1 0,-1 0,1 0,0 0,-1 0,1 0,0 1,-1-1,1 0,0-1,0 1,0 0,0 0,0 0,0 0,0 0,0 0,1 0,-1 0,0 0,1 0,-1 1,0-1,1 0,-1 0,1 0,-1 0,1 0,0 1,-1-1,1 0,0 0,11-7,1 1,-1 0,1 1,1 1,-1 0,1 0,0 1,0 1,0 1,0 0,0 0,1 2,-1 0,0 0,0 1,1 1,3 1,39 0,-12-2,-12 1,0-1,1-2,-1-1,0-1,0-2,0-2,-1-1,16-6,-25 5,-1-2,-1 0,0-1,-1-1,0-1,7-8,-20 16,0 0,0 0,-1-1,0 0,0 0,-1 0,0-1,0 0,-1 0,0 0,0-1,-1 1,0-1,-1 0,0 0,0 0,-1 0,1-3,-3 9,1 0,0 1,0-1,-1 0,0 1,1-1,-1 1,0-1,0 1,0-1,-1 1,1 0,-1-1,1 1,-1 0,0 0,0 0,0 0,0 0,0 1,0-1,0 1,0-1,-1 1,1 0,-1 0,1 0,-1 0,1 0,-1 0,0 1,1-1,-1 1,0 0,1 0,-2 0,-4-1,-1 1,1 0,-1 1,0-1,1 2,-1-1,1 1,0 1,0-1,-1 1,0 1,-4 2,0 1,0 0,1 1,0 0,0 1,1 0,0 1,1 0,0 0,1 1,0 1,0 0,1 0,1 0,0 1,1 0,0 1,1-1,1 1,0 0,0 0,2 0,0 1,0-1,1 4,2-13,0 1,1 0,0 0,-1-1,2 1,-1-1,1 1,0-1,0 0,0 0,1 0,-1-1,1 1,0-1,1 0,-1 0,1 0,0-1,0 1,0-1,0 0,0-1,1 1,-1-1,1 0,0-1,-1 1,1-1,0 0,0-1,0 1,0-1,0 0,0-1,0 1,0-1,-1 0,1-1,5-1,33-8,1-1,-2-2,0-3,12-7,0 1,56-28,-3-5,-3-5,0-6,75-55,-265 175,60-39,-14 4,1 3,2 1,0 2,1 1,1 2,2 1,-2 4,30-29,0 0,1 0,-1 1,1-1,-1 1,1 0,0 0,1 0,-1 0,1 0,-1 0,1 1,1-1,-1 1,1-1,-1 1,1 0,0 0,1 0,0-1,-1 1,1 0,1 0,-1 0,1 0,0 0,0-1,0 1,1 0,-1-1,1 1,0-1,1 0,-1 1,1-1,2 3,7-1,1 0,0-1,0 0,0 0,1-2,-1 0,1 0,0-1,0-1,0 0,0-1,0-1,0 0,0-1,3-1,2-2,-1-1,0-1,0 0,-1-2,0 0,-1-1,1 0,-2-1,0-1,0-1,-1 0,11-14,10-7,-2-2,-1-2,-3 0,0-2,-3-1,-1-2,-3 0,-1-1,-2-1,-2-1,-2-1,-3 0,4-25,-14 64,1 0,-1-1,-1 1,1-1,-1 1,-1-1,0 1,0-1,0 0,-1 1,-1-1,1 1,-2 0,1-1,-1 1,0 0,0 0,-1 0,0 1,-1 0,0-1,0 1,0 1,-1-1,0 1,0 0,-1 1,-3-4,2 8,0 1,1-1,-1 1,0 1,0 0,0 0,1 0,-1 1,0 0,1 0,0 1,-1 0,1 0,0 1,1 0,-1 0,1 1,-1-1,2 1,-1 1,0-1,-1 3,-3 3,0 1,1 0,0 1,1 0,0 1,1-1,0 1,1 1,1-1,1 1,0 0,0 0,2 0,-1 2,0 217,7-203,1 0,2-1,0 0,3 0,0-1,2 0,1 0,1-2,1 0,2 0,0-2,2 0,1-1,1-1,1-1,23 19,6-7,-32-30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0:2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0,'15'0,"-1"5,-7 6,-9 6,-5 1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0:06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1693 665,'265'-29,"-19"0,-107 30,-115 0</inkml:trace>
  <inkml:trace contextRef="#ctx0" brushRef="#br0" timeOffset="333.878">1721 919,'192'-26,"13"-5,-89 6,-64 17,-28 1</inkml:trace>
  <inkml:trace contextRef="#ctx0" brushRef="#br0" timeOffset="865.887">2003 383,'10'14,"0"0,1 0,1-1,0 0,1-1,0-1,0 0,2-1,-1 0,1-1,0 0,1-2,10 4,313 85,-336-95,-1-1,1 1,-1 0,1 0,-1 0,1 0,-1 0,0 0,0 1,1-1,-1 1,0 0,0-1,-1 1,1 0,0 0,-1 0,1 0,-1 1,1-1,-1 0,0 1,0-1,0 1,0-1,-1 1,1-1,-1 1,1-1,-1 1,0 0,0-1,0 1,-1-1,1 1,0 0,-1-1,0 1,1-1,-1 1,0-1,-1 0,1 1,0-1,-1 0,-117 105,-213 117,313-209</inkml:trace>
  <inkml:trace contextRef="#ctx0" brushRef="#br0" timeOffset="12064.054">7281 468,'-15'-1,"0"2,-1 0,1 0,0 2,0 0,0 0,0 2,1 0,0 0,-1 1,2 1,-1 0,1 1,0 1,1 0,0 0,1 2,-1-1,2 1,0 1,0 0,1 0,1 1,0 0,-30 93,31-91,1 0,0 1,2-1,0 1,0 0,2 1,0-1,0 1,2-13,0 1,0-1,0 0,0 0,1 1,-1-1,1 0,0 0,1 0,-1 0,1 0,-1 0,1-1,0 1,1 0,-1-1,1 1,-1-1,1 0,0 0,0 0,1-1,-1 1,0-1,1 1,0-1,-1 0,1 0,0-1,0 1,0-1,0 0,2 0,6 0,0-2,0 0,0-1,0 0,-1 0,1-1,-1-1,0 0,0 0,0-1,0-1,-1 0,0 0,0-1,0 0,-1-1,-1 0,1 0,-1-1,0 0,4-8,163-231,-142 196,23-63,-59 95,-19 40,14-3,0 0,1 1,1 0,0 1,2-1,0 1,1 0,1 0,1 0,0 1,2-1,0 0,3 10,3 24,3 0,2-1,2-1,6 12,20 70,-31-97,-1-10,-1 1,-1 0,-2 0,0 1,-2-1,-1 1,-2 8,1-32,0-1,-1 1,0 0,0 0,0-1,-1 1,1-1,-1 1,0-1,1 0,-2 1,1-1,0 0,-1 0,1 0,-1-1,0 1,0-1,0 1,0-1,0 0,-1 0,1-1,-1 1,1-1,-1 1,1-1,-1 0,0 0,0-1,1 1,-1-1,-3 0,-2 0,1 0,-1 0,0-1,0 0,1-1,-1 1,0-2,1 1,0-2,0 1,0-1,0 0,0 0,-1-2,3 1,0 0,0 0,1-1,0 0,0 0,0 0,0-1,1 1,0-1,1 0,0 0,0-1,0 1,1 0,0-1,0 0,1 0,0 1,0-1,1 0,1-6,-2 0,2 1,0-1,0 0,2 0,-1 1,2-1,0 1,0 0,1 0,1 1,0-1,1 1,0 1,1-1,0 1,1 0,1 0,10-11,0 1,1 2,2 0,-1 1,2 1,8-4,236-158,-255 171,-1 1,0-2,-1 1,0-2,0 1,-1-2,0 1,-1-1,0-1,-1 0,0 0,-1 0,-1-1,1 0,-2-1,0 1,-1-1,2-10,-5 22,-1 0,0 0,0 0,1 0,-1 0,-1 0,1 0,0 0,0 0,-1 0,1 0,-1 0,0 0,0 0,1 0,-1 0,0 1,-1-1,1 0,0 1,0-1,-1 1,1-1,-1 1,1 0,-1-1,1 1,-1 0,0 0,0 0,1 1,-1-1,0 0,0 1,0-1,0 1,0-1,0 1,0 0,0 0,0 0,-1 0,-83 22,73-14,1 0,0 1,1 0,0 1,0 0,1 1,1 0,-1 0,2 1,0 0,0 1,1 0,1 0,0 0,0 1,2 0,0 0,0 0,1 1,1 4,1-8,1-1,0 1,1-1,1 1,-1-1,2 1,-1-1,2 0,-1 0,1 0,1-1,-1 1,2-1,-1 0,1 0,1-1,0 0,0 0,0 0,1-1,0 0,0-1,1 0,0 0,0-1,0 0,1 0,0-1,0 0,0-1,0 0,0-1,1 0,2 0,1-1,-1-1,1 0,-1-1,1-1,0 0,-1 0,0-1,0-1,0-1,0 1,-1-2,1 0,-1 0,-1-1,1-1,-1 0,-1 0,1-1,-1-1,-1 0,0 0,0 0,6-11,20-33,-19 29</inkml:trace>
  <inkml:trace contextRef="#ctx0" brushRef="#br0" timeOffset="12517.706">8128 919,'17'-9,"0"0,-1-1,-1-1,1 0,-2-2,0 1,0-2,-1 0,-1 0,0-1,-1-1,-1 0,0 0,-1-1,93-181,-82 176,-15 40,-20 30,11-41,0 1,0 0,1 0,0 0,0 0,1 0,0 1,0-1,1 1,0 0,1-1,0 1,0 0,1-1,0 1,0 0,1-1,0 1,1-1,-1 0,2 0,-1 0,1 0,1-1,-1 1,1-1,0 0,5 5,-5-9,0 1,0-1,0 0,0 0,1-1,-1 0,1 0,0 0,0 0,-1-1,1 0,0 0,0-1,0 1,0-1,0-1,0 1,0-1,0 0,0 0,0-1,-1 0,1 0,-1 0,1-1,-1 1,0-1,0-1,0 1,2-3,13-9,-1 0,0-2,-2 0,0-2,-1 1,11-18,-13 14,-1 0,-1-1,-2-1,0 0,-1 0,1-9,-3 9</inkml:trace>
  <inkml:trace contextRef="#ctx0" brushRef="#br0" timeOffset="13154.026">8861 806,'25'-3,"199"-36,-210 35,-1-1,1 0,-1-1,0-1,0 0,-1-1,0 0,-1 0,1-2,-2 1,1-1,-1-1,-1 0,5-7,-7 6,0 1,-1-2,0 1,0-1,-2 0,0 0,0 0,-1 0,-1-1,0 0,-1 1,0 8,-1 0,0 1,0-1,0 1,0-1,-1 0,0 1,0-1,0 1,-1 0,1-1,-1 1,0 0,0 0,-1 0,1 0,-1 0,0 1,0-1,0 1,0 0,0 0,-1 0,0 0,1 0,-1 1,0 0,-1-1,1 2,0-1,0 0,-1 1,1 0,-1 0,-6 1,0 1,1 0,-1 1,0 0,1 1,-1 0,1 1,0 0,0 0,0 1,1 0,0 1,0 0,0 0,1 1,0 0,0 1,1 0,-1 0,2 1,-1-1,1 1,1 1,0-1,0 1,0 2,0-4,0 0,1 0,0 0,1 0,0 1,0-1,0 1,1 0,1 0,0 0,0 0,0 0,1 0,1 0,-1 0,2 0,-1 0,1 0,0 0,1-1,0 1,0-1,1 0,0 0,1 0,0 0,0-1,0 1,1-1,0-1,1 1,-1-1,1 0,0-1,1 1,2 0,10 0,0-1,1 0,-1-2,1 0,0-1,0-2,-1 0,1-1,0-1,0-1,-1-1,1 0,-1-2,2-1,2-2,-1-1,1-1,-2-1,0-2,0 0,-1-1,-1-1,0 0,-2-2,0 0,-1-1,0-1,-2-1,0 0,-2-1,12-23,45-115,-70 157,1 0,-1 1,1-1,-1 0,0 0,0 0,0 1,-1-1,1 0,-1 0,1 1,-1-1,0 0,0 1,0-1,-1 1,1-1,0 1,-1-1,0 1,1 0,-1 0,0 0,0 0,0 0,0 0,-1 1,1-1,0 1,-1-1,1 1,-1 0,1 0,-1 0,0 0,0 1,1-1,-1 1,0 0,0-1,1 1,-1 0,0 1,0-1,1 0,-1 1,0-1,0 1,1 0,-1 0,1 0,-1 1,1-1,-1 0,-10 6,1 0,-1 1,2 0,-1 1,1 0,0 1,1 0,0 1,1 0,0 0,1 1,0 0,0 1,2 0,0 0,-3 8,8-18,0 1,1-1,-1 1,1-1,0 1,0 0,0-1,0 1,1 0,-1-1,1 1,0-1,0 1,0-1,1 0,-1 1,1-1,0 0,0 0,0 0,0 0,0 0,1-1,-1 1,1 0,0-1,0 0,0 0,0 0,0 0,3 1,114 41,-99-39,-12-4,-1 0,0 0,0 1,1 0,-1 0,-1 1,1 0,0 1,-1 0,0 0,1 0,-2 1,1 0,0 0,-1 1,0 0,-1 0,1 0,-1 1,0 0,-1 0,1 0,-1 0,-1 1,0-1,0 1,0 1,-2 4,0 0,-1 0,0 0,-1 0,-1 0,0 0,0 0,-5 11,0-5</inkml:trace>
  <inkml:trace contextRef="#ctx0" brushRef="#br0" timeOffset="14047.848">10555 496,'-34'10,"0"1,1 2,1 2,0 1,1 1,1 2,-25 19,51-36,0 0,0 1,0-1,0 1,1 0,-1-1,1 2,0-1,0 0,0 1,0-1,0 1,1 0,-1 0,1 0,0 0,1 1,-1-1,1 0,0 1,0-1,0 1,0-1,1 1,0-1,0 1,0 0,0-1,1 1,0-1,0 1,0-1,0 0,1 1,0-1,0 0,0 0,0 0,0 0,1 0,0-1,2 3,0-2,0 0,1 0,0-1,0 0,0 0,0 0,0-1,0 0,1 0,-1-1,1 1,-1-1,1-1,-1 1,1-1,0-1,-1 1,1-1,0 0,-1 0,0-1,1 0,-1 0,0-1,1 0,147-86,-53 15,-99 73,-1 0,0 0,0 0,1 0,-1 0,1 0,-1 0,1 0,-1 1,1-1,-1 0,1 1,0-1,-1 1,1 0,0 0,-1 0,1 0,0 0,-1 0,1 0,0 0,-1 0,1 1,0-1,-1 1,1-1,-1 1,1 0,-1 0,1-1,-1 1,1 0,-1 0,0 1,0-1,1 0,-1 0,0 1,0-1,0 0,0 1,0-1,-1 1,1-1,0 1,-1-1,1 1,-1 0,0-1,1 1,-1 0,0-1,0 1,0 0,0 0,2 12,-2-5,1 0,0 0,0 0,1 0,0 0,0 0,1 0,1-1,-1 0,1 1,1-1,-1-1,1 1,1-1,-1 0,1 0,4 3,-7-7,1 0,0-1,0 1,0-1,0 0,1 0,-1 0,1 0,-1-1,1 0,0 0,-1 0,1 0,0-1,0 0,-1 0,1 0,0 0,0-1,-1 0,1 0,0 0,-1-1,1 1,-1-1,0 0,1 0,-1-1,19-12,0 0,-2-2,0 0,-1-1,-1-1,0-1,-2-1,0 0,-2-1,0-1,-1-1,1-5,4-11,-2-1,-2-1,-2 0,-1-1,-3 0,-1-1,-2 0,-2-1,-2 1,-2 0,-3-17,-3 12,7 48,-1 1,0-1,0 0,0 0,0 1,0-1,0 0,0 0,0 1,-1-1,1 0,0 1,0-1,0 0,-1 1,1-1,0 0,-1 1,1-1,-1 0,1 1,-1-1,1 1,-1-1,1 1,-1-1,1 1,-1 0,0-1,1 1,-1-1,0 1,1 0,-1 0,0 0,0-1,1 1,-1 0,0 0,0 0,1 0,-1 0,0 0,1 0,-1 0,0 0,0 1,1-1,-1 0,0 0,1 1,-1-1,0 0,1 1,-1-1,0 1,1-1,-1 1,1-1,-1 1,-3 6,0-1,1 1,0 0,0 0,1 1,0-1,0 1,1-1,-1 1,2-1,-1 1,1 0,0-1,2 8,-2 3,1 338,1-315,1 0,2-1,1 0,2 0,2 0,2-1,2-1,6 12,19 10,-39-85,-8 7,-1 0</inkml:trace>
  <inkml:trace contextRef="#ctx0" brushRef="#br0" timeOffset="14286.904">10838 496,'43'0,"24"0,5 0,0 0,-7 0,-10 0,-5 0,-6 0,-6 0,-4 0,-4 0,-1 0,-2-5,0-1,-4 0</inkml:trace>
  <inkml:trace contextRef="#ctx0" brushRef="#br0" timeOffset="14465.57">11683 552,'-4'29,"-3"9</inkml:trace>
  <inkml:trace contextRef="#ctx0" brushRef="#br0" timeOffset="14720.106">11627 185,'0'0</inkml:trace>
  <inkml:trace contextRef="#ctx0" brushRef="#br0" timeOffset="14971.639">11910 552,'13'13,"1"0,0-1,1-1,1 0,0-1,0-1,1 0,2 0,-12-6,0-1,0 1,0-1,0 0,1-1,-1 0,0 0,1-1,-1 1,1-2,-1 1,1-1,-1 0,1-1,-1 1,0-2,0 1,0-1,0 0,0 0,2-3,-3 1,0-1,-1 0,1 0,-1 0,-1-1,1 0,-1 0,-1 0,1 0,-1-1,0 1,-1-1,0 0,0 0,-1 0,0 0,0 0,-1 0,0 0,0 0,-1 0,0-4,-1 7,1 0,-1 0,0 1,0-1,0 0,-1 1,0 0,0-1,0 1,0 0,-1 0,1 1,-1-1,0 1,0 0,-1 0,1 0,0 0,-1 1,0 0,1 0,-1 0,0 1,0-1,0 1,0 0,0 0,-1 1,-2 0,-4-1,0 1,1 0,-1 1,0 1,1 0,0 0,-1 1,1 0,0 1,0 1,1-1,-11 7,-10 11,4 0</inkml:trace>
  <inkml:trace contextRef="#ctx0" brushRef="#br0" timeOffset="15238.132">12558 749,'-3'-8,"1"0,0-1,0 0,1 0,0 1,0-1,1 0,0 0,1 0,0 0,0 1,1-1,0 0,1 1,0-1,0 1,0 0,1 0,1 0,-1 1,1 0,1-1,0 1,-4 5,-2 0,1 0,-1 0,1 1,0-1,0 1,0-1,0 0,0 1,0 0,0-1,0 1,0 0,1-1,-1 1,1 0,-1 0,1 0,-1 0,1 0,-1 1,1-1,0 0,-1 1,1-1,0 1,0 0,0-1,-1 1,1 0,0 0,0 0,0 0,-1 1,1-1,0 0,0 1,-1-1,1 1,0 0,-1-1,1 1,0 0,-1 0,1 0,-1 0,0 1,2 0,9 72,-12-68,0-1,0 1,0 0,1 0,-1 0,1 0,1-1,-1 1,1 0,0-1,1 0,-1 1,1-1,0 0,0 0,1 0,-1-1,1 1,0-1,0 0,1 0,1 1,-1-3,0 1,0-1,1 1,-1-2,1 1,0 0,-1-1,1 0,0-1,0 1,0-1,-1 0,1-1,0 1,0-1,0 0,-1-1,1 1,-1-1,1 0,-1-1,1 1,1-2,4-2,1-1,-1 0,0-1,-1 0,0 0,0-1,-1 0,0-1,-1 0,1-2,21-63,-26 52</inkml:trace>
  <inkml:trace contextRef="#ctx0" brushRef="#br0" timeOffset="8897.935">3358 129,'-12'-52,"21"97,6 114,14 204,-12-140,2-151,-18-70,-1-1,1 0,0 0,0 0,-1 0,1 0,0 0,0 0,0 0,0 0,0 0,0 0,0 0,0-1,0 1,1 0,-1-1,0 1,0-1,1 1,-1-1,0 0,1 0,-1 0,0 1,1-1,-1 0,0 0,1-1,-1 1,0 0,1 0,-1-1,0 1,1-1,-1 1,0-1,0 1,0-1,0 0,1 0,-1 1,0-1,0 0,0 0,-1 0,1 0,0 0,0 0,0-1,0 0,120-171,-103 146,-6 6,1 0,1 1,0 1,2 0,0 0,2 2,0 0,0 1,4-1,-21 16,1 0,-1 0,0 0,1 1,-1-1,1 0,-1 1,1-1,0 1,-1-1,1 1,-1-1,1 1,0 0,-1 0,1 0,0 0,-1 0,1 0,0 1,-1-1,1 1,-1-1,1 1,0-1,-1 1,1 0,-1 0,0-1,1 1,-1 0,0 1,1-1,-1 0,0 0,0 0,0 1,0-1,0 0,0 1,-1-1,1 1,0-1,-1 1,1 0,-1-1,1 1,13 80,-15-30,-1-41,1 0,1 0,0 0,0 0,1 0,0 0,1-1,1 1,-1 0,2-1,-1 0,5 9,23 4,-18-23</inkml:trace>
  <inkml:trace contextRef="#ctx0" brushRef="#br0" timeOffset="9248.795">4148 806,'22'-9,"0"-1,-2-1,1-1,-1 0,-1-2,0 0,-1-1,-1-1,0-1,5-7,-20 22,0 0,0-1,0 1,0-1,0 1,-1-1,1 1,-1-1,1 0,-1 0,0 1,0-1,0 0,-1 0,1 0,-1 0,0 0,1-1,-1 1,-1 0,1 0,0 0,-1 0,1 0,-1 0,0 0,0 0,0 1,-1-1,1 0,-1 0,1 1,-1-1,0 1,0 0,0-1,0 1,0 0,-1 0,1 0,-1 1,1-1,-1 0,0 1,0 0,1 0,-1-1,0 2,0-1,0 0,0 1,-3-1,-7 4,0 1,0 0,1 1,0 0,0 1,0 0,1 1,-1 0,2 1,-1 1,1-1,1 2,-1-1,1 1,1 0,0 1,0 1,3-4,0 1,0 0,1 0,0 1,0-1,1 1,0 0,1 0,0 0,1 0,0 1,0-1,1 0,0 0,1 1,1 0,-2-6,1 1,1 0,-1-1,1 1,0-1,0 1,1-1,-1 0,1 0,0 0,1 0,-1 0,1-1,0 0,0 0,0 0,1 0,-1 0,1-1,0 0,0 0,0 0,0-1,1 1,-1-1,1-1,-1 1,4 0,17 0,0-1,0-1,0-1,0-1,0-1,-1-1,1-2,-1-1,0 0,0-2,-1-1,7-5,-3 4</inkml:trace>
  <inkml:trace contextRef="#ctx0" brushRef="#br0" timeOffset="9864.137">5023 496,'-60'33,"2"2,1 3,1 3,-4 8,54-46,0 1,1 0,-1 0,1 0,0 0,0 1,1 0,-1 0,1 0,0 0,1 1,-1 0,1 0,0 0,0 0,1 0,0 0,0 1,0-1,1 1,0-1,0 1,1 0,0 6,1-11,1 0,-1 0,1 0,-1 0,1 0,0 0,0-1,0 1,0-1,0 1,0-1,0 0,1 0,-1 0,0 0,1 0,-1 0,1-1,-1 1,1-1,-1 1,1-1,-1 0,1 0,-1 0,1-1,-1 1,1 0,-1-1,1 0,1 0,77-29,-79 29,34-18,-2-1,0-2,-1-2,-1-1,16-17,-47 41,0-1,0 0,0 1,0-1,0 1,1-1,-1 1,1-1,-1 1,1 0,-1 0,1 0,0 0,0 0,0 0,-1 0,1 1,0-1,0 1,0-1,0 1,0 0,0 0,0 0,0 0,0 0,0 0,0 0,0 1,0-1,0 1,0-1,0 1,-1 0,1 0,0 0,0 0,-1 0,1 0,-1 0,1 0,-1 1,1-1,-1 1,1 1,32 141,-31-137,1 0,0-1,0 1,0-1,1 0,0 0,0-1,1 1,-1-1,1 0,0-1,1 1,-1-1,1 0,0-1,0 0,0 0,0 0,0-1,1 0,-1 0,1-1,0 0,-1-1,1 1,0-1,-1-1,1 0,0 0,-1 0,1-1,-1 0,0 0,1-1,-1 0,2-2,24-16,-1-2,-1-2,-1 0,25-29,2-6,-3-3,-3-1,44-72,-79 110,0 0,-2-2,-1 0,-1 0,-1-1,-2 0,-1-1,-1 0,-1-5,-5 33,-1 1,1-1,0 1,-1-1,1 0,-1 1,0-1,1 1,-1-1,0 0,0 1,0-1,0 0,-1 1,1-1,0 0,-1 1,1-1,-1 1,1-1,-1 1,0-1,0 1,0-1,1 1,-1 0,-1-1,1 1,0 0,0 0,0 0,-1 0,1 0,0 0,-1 0,1 0,-1 1,1-1,-1 1,1-1,-1 1,0-1,1 1,-1 0,1 0,-1 0,0 0,1 0,-1 0,0 0,-7 8,1 1,0 0,0 0,1 0,1 1,-1 0,1 1,1-1,0 1,1 0,-2 7,-4 5,1 0,1 1,1 0,1 1,1-1,2 1,0 0,2 0,0 0,2 0,1 0,1 0,1 0,1 0,1-1,1 0,5 9,-10-27,1 0,1-1,-1 1,1-1,-1 0,1 0,1 0,-1-1,1 0,0 1,0-2,0 1,0 0,1-1,1 1,9 0</inkml:trace>
  <inkml:trace contextRef="#ctx0" brushRef="#br0" timeOffset="10101.694">5419 439,'43'5,"38"-3,16-3,-1-5,-5-1,-15-1,-10 2,-11 2,-11 2,-12 0</inkml:trace>
  <inkml:trace contextRef="#ctx0" brushRef="#br0" timeOffset="23149.405">451 1286,'-4'48,"-8"44,0 17,1-1,2-9,4-12,1-11,3-14,0-7,6-9,2-3,0-3,-2-4,-1-3,-2-3,-1-1,0-1,-1-6</inkml:trace>
  <inkml:trace contextRef="#ctx0" brushRef="#br0" timeOffset="23388.959">0 2048,'48'-20,"35"-15,18-2,1 0,-3 3,-7 6,-6 3,-13 6,-9 2,-5 3,-9 4,-7 4,-7 3,-9 2</inkml:trace>
  <inkml:trace contextRef="#ctx0" brushRef="#br0" timeOffset="23724.335">903 2189,'26'-3,"-1"-2,1 0,-1-2,0-1,-1-1,1-1,-2-1,0-1,0-2,-1 0,-1-1,7-7,-22 17,-1 0,0-1,0 0,0 0,-1-1,0 1,0-1,0 0,-1 0,0 0,-1-1,1 1,-1 0,0-7,-1 11,-1-1,0 1,0-1,0 1,0-1,-1 1,0-1,1 1,-1-1,0 1,-1-1,1 1,0 0,-1 0,0 0,0 0,0 0,0 0,0 0,-1 1,1-1,-1 1,0-1,1 1,-1 0,0 0,-1 0,1 1,0-1,0 1,-1 0,1 0,-9-2,0 1,0 0,0 1,0 1,1-1,-1 2,0 0,0 0,0 1,0 1,1 0,-1 1,1 0,0 0,0 1,0 1,1-1,0 2,0 0,0 0,1 1,0 0,1 0,0 1,0 0,1 0,0 1,0 0,1 1,0-1,1 1,1 0,0 0,0 1,1-1,0 1,1 0,0 0,1-1,1 1,0 2,1-5,0-1,1 1,0-1,0 0,1 0,0 0,1 0,0 0,0 0,0-1,1 0,0 0,1 0,0-1,0 0,0 0,0 0,1-1,0 0,0 0,1-1,-1 1,8 1,5 2,0-1,1 0,0-2,0-1,0 0,0-2,0 0,1-1,0-2,7 1</inkml:trace>
  <inkml:trace contextRef="#ctx0" brushRef="#br0" timeOffset="24139.571">1467 2358,'24'-41,"1"1,2 2,2 1,11-10,10-13,68-69,-118 128,0 0,1 0,0 0,-1 0,1 0,0 1,-1-1,1 0,0 0,0 1,-1-1,1 0,0 1,0-1,0 1,0-1,0 1,0-1,0 1,0 0,0 0,0-1,0 1,1 0,-1 0,0 0,0 0,0 0,0 0,0 1,0-1,0 0,0 0,0 1,0-1,0 1,0-1,0 1,0-1,0 1,0 0,-1-1,1 1,0 0,0-1,-1 1,1 0,0 0,-1 0,1 0,-1 0,1 0,-1 0,1 0,-1 0,0 0,0 0,1 0,-1 0,0 0,0 0,0 0,0 0,0 0,0 1,-1-1,1 0,0 0,-1 0,-39 167,34-150,-8 47,14-64,0 0,0 1,0-1,0 0,0 0,1 0,-1 1,0-1,1 0,-1 0,1 0,0 0,-1 0,1 0,0 0,-1 0,1 0,0 0,0 0,0 0,0-1,0 1,0 0,0-1,0 1,0-1,0 1,0-1,0 1,0-1,0 0,1 1,-1-1,0 0,0 0,0 0,1 0,-1 0,0 0,0 0,0 0,1-1,-1 1,0 0,0-1,0 1,1-1,81-53,-67 40,251-206,-265 218,0 0,0 0,0 1,0-1,0 0,0 1,1-1,-1 1,0 0,1 0,-1 0,1 0,-1 0,1 0,0 1,-1-1,1 1,0 0,-1-1,1 2,0-1,-1 0,1 0,0 1,-1-1,1 1,0 0,-1 0,1 0,-1 0,0 0,1 1,-1-1,0 1,0-1,0 1,0 0,0 0,0 0,0 0,-1 0,1 0,-1 0,1 1,-1-1,0 1,0-1,1 3,-11 70,7-70,1 0,-1 1,1-1,0 0,0 0,0 1,1-1,0 1,0-1,0 0,1 1,-1-1,1 0,1 1,-1-1,1 0,0 0,1 3,8 5</inkml:trace>
  <inkml:trace contextRef="#ctx0" brushRef="#br0" timeOffset="29171.195">2624 2048,'-48'311,"12"-105,17-154,10-82,15-5,1 2,1-1,3 1,0 1,2 0,2 0,0 1,2 1,19-24,-11 13,2 0,2 2,2 1,1 2,2 1,18-13,-47 43,0 0,0 0,1 1,0 0,0 0,0 0,0 1,1 0,-1 0,1 1,0-1,0 2,0-1,0 1,0 0,0 0,-5 2,0-1,0 1,0 0,0 0,-1 0,1 0,0 0,0 1,-1-1,1 0,-1 1,1-1,-1 1,0 0,0-1,0 1,0 0,0 0,0 0,0 0,0 0,-1 0,1 0,-1 0,1 0,-1 0,0 0,0 0,0 0,0 0,0 2,-9 67,0-41,-2-1,-1-1,-1 0,-1-1,-1 0,-2-1,-1-1,-1 0,-11 9,24-26,-1-2,0 1,0-1,-1 0,0-1,0 0,0 0,-1-1,0 0,0 0,0-1,0 0,0-1,0 0,-1 0,-2-1,-13 1</inkml:trace>
  <inkml:trace contextRef="#ctx0" brushRef="#br0" timeOffset="29822.482">3048 2301,'52'-9,"0"-3,-1-1,0-3,-1-3,47-23,-93 41,1-1,0 1,-1-1,1 0,-1 0,1 0,-1 0,0-1,0 0,0 0,0 0,0 0,-1-1,0 1,1-1,-1 0,-1 0,1 0,0 0,-1 0,0-1,0 1,0-1,-1 0,0 1,0-1,0 0,0 0,-1 0,1 0,-1 1,0-1,-1 0,1 0,-1 0,-1-3,-1 4,-1 0,0-1,0 2,0-1,0 0,0 1,-1 0,0 0,1 0,-1 1,0-1,0 1,-1 0,1 1,0-1,-1 1,1 0,-1 1,1-1,-1 1,1 0,-1 0,1 1,-1-1,1 1,0 1,-1-1,1 1,0 0,0 0,0 0,0 1,0 0,0 0,1 0,-4 3,-5 2,0 1,1 0,0 0,0 2,1-1,1 1,-1 1,2 0,0 0,0 1,1 0,1 0,0 1,1 0,1 0,0 0,0 1,2 0,0 0,-1 15,4-27,0 1,1-1,-1 1,1-1,0 1,0-1,0 0,0 1,1-1,-1 0,1 0,0 0,0 0,0 0,0 0,1-1,-1 1,1-1,0 1,-1-1,1 0,0 0,0 0,0 0,1-1,-1 1,0-1,1 0,-1 0,0 0,1-1,-1 1,4-1,4 1,0 0,1-1,-1 0,1-1,-1-1,1 0,-1 0,0-1,10-4,17-7,-1-2,-1-1,-1-2,-1-1,0-2,-1-1,-2-2,-1-1,0-2,-2 0,4-9,85-112,-101 87,-16 61,-1 0,1 0,0-1,-1 1,1 0,-1 0,1 0,-1 0,1 0,-1 0,0 0,0 0,1 0,-1 0,0 0,0 0,0 1,0-1,0 0,0 1,0-1,0 0,0 1,0 0,-1-1,1 1,0 0,0-1,0 1,-1 0,1 0,0 0,0 0,-1 0,1 0,0 0,0 1,0-1,-1 0,1 1,0-1,0 1,0-1,0 1,0-1,0 1,0 0,0 0,0 0,-13 6,2 0,-1 2,1-1,0 1,1 1,0 0,1 1,0 0,0 1,1 0,1 0,0 1,-3 6,9-16,0 1,1-1,-1 0,1 1,0-1,-1 1,2-1,-1 1,0 0,1-1,-1 1,1 0,0 0,1-1,-1 1,0 0,1-1,0 1,0 0,0-1,1 1,-1-1,1 0,-1 1,1-1,0 0,0 0,1 0,-1 0,1-1,-1 1,1-1,0 1,0-1,0 0,0 0,0 0,1 0,-1-1,1 0,-1 1,1-1,2 0,51 14,39 16,-94-29,1-1,0 1,0 0,-1 0,1 0,-1 0,0 1,0-1,0 1,0-1,0 1,0 0,-1-1,1 1,-1 0,0 0,0 0,0 1,0-1,0 0,-1 0,0 0,1 0,-1 1,0-1,0 0,-1 0,1 1,-6 19,-4-5</inkml:trace>
  <inkml:trace contextRef="#ctx0" brushRef="#br0" timeOffset="30554.62">4459 1878,'-6'6,"-34"32,2 2,1 2,3 1,-27 45,58-86,1 0,0 1,0-1,0 1,1-1,-1 1,1 0,-1 0,1 0,0 0,0 0,0 0,0 0,1 0,-1 0,1 0,0 0,0 0,0 1,0-1,1 0,-1 0,1 0,0 0,0 0,0 0,0 0,0 0,1 0,-1 0,1-1,0 1,0-1,0 1,0-1,0 0,0 1,1-1,1 1,7-2,1 0,-1 0,1-1,0-1,-1 0,1-1,-1 0,0 0,1-1,-1-1,0 0,-1 0,1-1,-1-1,0 0,0 0,-1-1,0 0,0 0,0-1,6-8,12-5,80-75,-106 96,0-1,0 1,0-1,-1 1,1-1,0 1,0 0,0 0,0-1,0 1,0 0,0 0,0 0,0 0,0 0,0 0,-1 0,1 0,0 1,0-1,0 0,0 1,0-1,0 0,0 1,-1-1,1 1,0-1,0 1,-1-1,1 1,0 0,-1-1,1 1,0 0,-1 0,1-1,-1 1,0 0,1 0,-1 0,1 0,-1 0,0 0,0-1,1 2,15 54,-13-43,-2-7,0-1,0 1,1 0,0 0,0-1,0 1,1-1,0 0,0 1,0-2,1 1,-1 0,1 0,0-1,1 0,-1 0,1 0,0-1,0 1,0-1,0 0,0-1,1 1,-1-1,1 0,0 0,0-1,-1 0,1 0,0 0,0-1,0 0,4 0,9-6,-1-1,0 0,0-2,-1 0,0-1,-1 0,0-2,-1 1,0-2,-1 0,0-1,-1-1,7-9,-20 23,29-28,-3-1,0-1,-2-1,-1-2,-2 0,10-22,-9 5,-2-2,-3 0,-1-1,0-17,-14 65,0 0,-1 0,1-1,-1 1,-1 0,1 0,-1-1,0 1,0 0,-1 0,0-1,0 1,-1 0,1 0,-1 0,-1 0,1 0,-1 1,0-1,0 1,-1 0,1 0,-3-3,1 7,1 1,-1-1,1 1,-1 0,1 1,-1-1,1 1,-1 0,1 0,0 0,-1 0,1 1,0 0,0 0,0 0,0 0,0 1,1-1,-1 1,1 0,0 0,0 1,0-1,0 0,0 1,1 0,-1 0,1 0,0 0,-1 2,-8 23,1 1,1-1,2 2,1-1,1 1,1 0,2 0,1 0,2 0,4 24,-4 13,-2-52,1 0,0 0,1-1,0 1,1 0,1 0,1-1,0 0,1 0,1 0,0 0,1-1,1 0,0 0,0-1,2 0,0 0,4 3,-13-15,-1 0,0-1,1 1,-1-1,0 1,1-1,-1 1,1-1,-1 0,1 1,-1-1,1 1,-1-1,1 0,0 1,-1-1,1 0,-1 0,1 0,0 1,-1-1,1 0,0 0,-1 0,1 0,-1 0,1 0,0 0,-1 0,1 0,0-1,-1 1,1 0,0 0,-1 0,1-1,-1 1,1 0,-1-1,1 1,-1-1,1 1,-1 0,1-1,-1 1,1-1,-1 1,0-1,1 0,-1 1,0-1,1 1,-1-1,0 1,0-1,0 0,1-12</inkml:trace>
  <inkml:trace contextRef="#ctx0" brushRef="#br0" timeOffset="30801.661">4742 1823,'43'-5,"38"-2,10 6,0 2,-12 2,-9 0,-11 4,-12 1,-9-1,-5-2,-5 4,-6-1</inkml:trace>
  <inkml:trace contextRef="#ctx0" brushRef="#br0" timeOffset="31043.21">5474 1935,'1'353,"18"-276,-18-76,-1 1,1-1,1 1,-1-1,0 1,0-1,0 0,1 0,-1 0,0 1,1-1,-1 0,1-1,0 1,-1 0,1 0,0-1,-1 1,1-1,0 1,0-1,-1 0,1 0,0 0,0 0,0 0,-1 0,1 0,0-1,0 1,-1 0,1-1,0 0,-1 1,1-1,0 0,-1 0,1 0,-1 0,2-1,14-11,0-1,-1 0,-1-2,0 1,-1-2,-1 0,-1-1,0 0,-1-1,-1 0,4-12,39-61,29-31,-74 104</inkml:trace>
  <inkml:trace contextRef="#ctx0" brushRef="#br0" timeOffset="31671.554">5983 2245,'0'51,"18"-95,75-143,-84 171,0 0,0 1,2 1,0 0,0 0,1 1,1 0,0 1,1 1,0 0,3 0,-18 11,1 1,-1-1,1 1,-1-1,1 1,-1-1,1 1,-1 0,1-1,0 1,0 0,-1-1,1 1,0 0,0 0,0-1,-1 1,1 0,0 0,0-1,0 1,0 0,0 0,1-1,-1 1,0 0,0-1,0 1,1 0,-1 0,0-1,1 1,-1-1,0 1,1 0,-1-1,1 1,-1-1,1 1,0-1,-1 1,1-1,-1 1,1-1,0 0,-1 1,1-1,0 0,-1 1,1-1,0 0,0 0,-1 0,1 0,0 0,0 0,-1 0,1 0,0 0,0 0,-1 0,1 0,0-1,-1 1,1 0,0 0,-1-1,1 1,0-1,-6 21</inkml:trace>
  <inkml:trace contextRef="#ctx0" brushRef="#br0" timeOffset="31992.445">6350 2274,'49'-11,"-1"-3,0-1,-1-2,-1-2,-1-3,7-6,-47 26,0 0,0 0,-1 0,1-1,-1 1,1-1,-1-1,0 1,0 0,-1-1,1 0,-1 0,0 0,0 0,0-1,0 1,-1-1,0 1,0-1,0 0,0 0,-1 0,0 0,0 0,0 0,-1 0,0-1,0 1,0 0,0 0,-1 0,0 0,0-1,0 1,-1 0,0 1,1-1,-2 0,1 0,-1 1,0-2,-2 2,1 1,-1 0,1 0,-1 0,0 0,0 1,0 0,-1 0,1 0,0 0,-1 1,1 0,-1 0,1 1,-1-1,0 1,1 1,-1-1,1 1,-1 0,1 0,-3 1,-116 48,112-44,0 0,0 1,1 0,0 1,0 1,1 0,0 0,0 1,1 0,1 0,-1 1,2 1,0-1,0 1,1 0,0 1,1-1,1 1,0 0,0 0,1 1,1-1,1 1,0-1,0 5,2-11,0 0,1 0,0 0,0-1,0 1,1-1,0 1,0-1,1 0,-1 0,1 0,1 0,-1-1,1 0,0 0,0 0,0-1,1 1,0-1,0 0,0-1,0 0,4 2,158 44,-128-44,1-2,-1-2,1-1,-1-2,27-5,-24 1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8:49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876 188,'-9'5,"1"0,0 0,0 1,0 0,1 0,0 1,0-1,1 2,0-1,0 1,1 0,0 0,0 0,1 1,0 0,0 0,1 0,0 2,-24 177,19-97,-5 11,-5-1,-4 0,-22 55,41-148,1-1,0 1,0-1,-1 0,0 0,0 0,-1 0,0-1,0 1,-1-1,0 0,-3 4,0-7</inkml:trace>
  <inkml:trace contextRef="#ctx0" brushRef="#br0" timeOffset="412.222">29 245,'227'-51,"3"10,110 0,-4 32,-337 10,1-1,-1 1,0-1,1 1,-1-1,0 1,1-1,-1 1,1 0,-1-1,1 1,-1 0,1 0,-1-1,1 1,0 0,0 0,-1 0,1-1,0 1,0 0,0 0,0 0,0 0,0-1,0 1,0 0,0 0,0 0,0 0,1-1,-1 1,0 0,1 0,-1 0,0-1,1 1,-1 0,1-1,-1 1,1 0,0-1,-1 1,1-1,-1 1,1-1,0 1,0-1,-1 1,1-1,0 0,0 1,-1-1,1 0,0 0,0 1,0-1,0 0,-1 0,1 0,0 0,0 0,0 0,0 0,0-1,-1 1,1 0,0 0,0-1,0 1,-15 21,1 0</inkml:trace>
  <inkml:trace contextRef="#ctx0" brushRef="#br0" timeOffset="762.071">1 1232,'194'-43,"187"-18,61 1,-356 37,-62 18</inkml:trace>
  <inkml:trace contextRef="#ctx0" brushRef="#br0" timeOffset="1767.2">1609 612,'-63'104,"4"3,-22 60,126-223,-22 20,6-13,2 1,3 2,1 1,29-27,-64 71,0 0,0 0,1 0,-1 0,1 0,-1 0,1 0,-1 0,1 0,-1 0,1 0,0 0,0 0,-1 0,1 1,0-1,0 0,0 0,0 1,0-1,0 1,0-1,0 1,0-1,0 1,0 0,0-1,1 1,-1 0,0 0,0 0,0 0,0 0,0 0,1 0,-1 0,0 1,0-1,0 0,0 1,0-1,0 1,0-1,0 1,0-1,0 1,0 0,0-1,0 1,0 0,-1 0,1 0,0 0,-1 0,1-1,0 1,-1 1,1-1,-1 0,1 0,-1 0,0 0,0 0,-23 170,32-75,-8-93,0 0,0 0,1 0,-1-1,1 1,0 0,0-1,0 1,0-1,0 0,0 0,1 0,-1 0,1 0,0 0,-1-1,1 1,0-1,0 0,0 0,0 0,0 0,0 0,0-1,0 1,0-1,1 0,-1 0,1 0,7-3,1 0,0-1,-1 0,0-1,0 0,0-1,0 0,-1 0,0-1,-1-1,1 0,-1 0,-1-1,0 0,0 0,-1-1,0 0,2-4,16-17,-18 25,-1-1,1 0,-1 0,-1-1,0 0,0 0,0 0,-1 0,0-1,-1 0,0 0,0 0,-1 0,0 0,0 0,-1-1,-1 1,0 0,0-4,-6-4</inkml:trace>
  <inkml:trace contextRef="#ctx0" brushRef="#br0" timeOffset="2114.054">2513 104,'-54'397,"23"-182,3-34,15-119,7-57</inkml:trace>
  <inkml:trace contextRef="#ctx0" brushRef="#br0" timeOffset="2369.594">2089 527,'44'10,"32"3,9-1,0-2,-11-3,-12-3,-13-2,-9-1,-7-1,-4-5,-2-2,-6 0</inkml:trace>
  <inkml:trace contextRef="#ctx0" brushRef="#br0" timeOffset="3045.819">2681 668,'10'6,"1"-1,-1 0,1-1,0 0,0-1,0 0,0-1,0 0,1 0,-1-2,0 1,1-1,-1-1,1 0,-1-1,0 0,1 0,-1-1,0-1,-1 0,1-1,-1 0,0 0,4-3,-11 5,0 1,0-1,0 0,-1 0,1 0,-1 0,1 0,-1-1,0 1,-1-1,1 0,0 1,-1-1,0 0,0 0,0 0,0 0,-1 0,0 0,0 0,0 0,0 0,0 0,-1 0,1 0,-1 0,0 1,-1-1,1 0,-1 0,1 1,-1-1,0 1,-1-1,1 1,0 0,-1 0,0 0,0 0,0 0,0 1,0 0,0-1,-1 1,1 0,-1 0,1 1,-1-1,0 1,0 0,0 0,0 0,-2 0,-4 2,0 0,-1 1,1 0,0 1,0 0,0 0,1 1,-1 0,1 1,0 0,0 1,1 0,-1 0,1 0,0 1,1 1,0-1,0 1,-3 4,0 0,1 0,1 1,0 0,1 1,0-1,1 2,0-1,1 0,1 1,1 0,0 0,0 0,2 1,0 1,1-13,0 0,1 0,0 0,0 0,0 0,1 0,-1-1,1 1,0 0,0-1,0 0,0 1,1-1,-1 0,1 0,0 0,0-1,0 1,0-1,0 1,1-1,-1 0,1 0,0-1,-1 1,1-1,0 0,0 0,0 0,0 0,0-1,0 1,0-1,10 2,0-1,1-1,-1 0,1-1,-1-1,1 0,-1-1,10-3,5-5,0-2,-1-1,-1 0,0-3,-1 0,-1-1,-1-2,0 0,-2-2,1-1,-12 10,0 0,0 0,-1-2,-1 1,-1-1,0 0,0-1,-2 0,0 0,1-7,-9-12,2 35,0 0,1-1,-1 1,0-1,0 1,-1-1,1 1,0-1,0 1,0-1,0 1,0 0,0-1,-1 1,1-1,0 1,0-1,-1 1,1 0,0-1,0 1,-1 0,1-1,0 1,-1 0,1 0,-1-1,1 1,0 0,-1 0,1-1,-1 1,1 0,-1 0,1 0,0 0,-1 0,1 0,-1 0,1 0,-1 0,1 0,-1 0,1 0,-1 0,1 0,-1 0,1 0,0 1,-1-1,1 0,-1 0,1 0,0 1,-1-1,1 0,-1 1,1-1,0 0,0 1,-1-1,1 0,0 1,-1 0,0 2,0 1,0 0,0-1,0 1,1 0,0 0,-1 0,1-1,1 1,-1 0,0 0,1 0,0-1,0 1,0 0,0-1,1 1,0-1,-1 1,1-1,0 0,1 1,-1-1,0 0,1-1,0 1,0 0,-1-1,2 1,-1-1,0 0,0 0,1-1,2 2,2 4,-2-1,0 0,0 0,-1 0,0 1,0 0,0 0,-1 1,0-1,-1 1,0 0,0-1,0 2,-1-1,0 0,-1 0,0 1,0-1,-1 0,0 1,0-1,-1 1,0-1,0 0,-1 1,-1-1,1 0,-1 0,0 0,-1 0,-16 32,15-33,1 0,0 1,0-1,1 1,0 0,0 0,1 0,0 0,0 0,1 0,0 4,6 5,5-5</inkml:trace>
  <inkml:trace contextRef="#ctx0" brushRef="#br0" timeOffset="3582.321">3528 866,'201'-208,"-129"127,-79 113,-3 79,10-107,0 0,1-1,-1 1,1 0,0-1,0 1,0-1,0 0,0 1,1-1,0 0,0 0,0 1,0-1,0-1,0 1,1 0,-1-1,1 1,0-1,0 0,0 1,0-2,0 1,0 0,1-1,-1 1,0-1,2 0,2-1,0-1,1 0,-1-1,0 1,0-2,0 1,0-1,0 0,-1 0,1-1,-1 0,0 0,0 0,0-1,0 0,-1 0,0 0,0-1,-1 0,1 0,-1 0,2-5,9-7,33-81,-41 82</inkml:trace>
  <inkml:trace contextRef="#ctx0" brushRef="#br0" timeOffset="4281.519">4432 555,'-17'2,"0"1,1 1,-1 0,1 1,0 0,0 2,1 0,-1 1,2 0,-1 1,-1 2,6-5,0-1,0 1,1 1,0 0,0 0,1 1,-1 0,2 1,-1 0,1 0,1 0,-5 9,10-16,0-1,0 1,1 0,-1 0,1-1,0 1,-1 0,1 0,0-1,0 1,0 0,0 0,0 0,0-1,1 1,-1 0,0 0,1-1,0 1,-1 0,1-1,0 1,0 0,0-1,0 1,0-1,0 0,0 1,1-1,-1 0,0 0,1 0,-1 0,1 0,-1 0,1 0,0 0,-1 0,1-1,0 1,0-1,-1 1,1-1,0 0,0 0,83-2,-59-6,-1-1,1-1,-2-1,1-1,-2-2,0 0,18-15,73-40,-113 68,0 0,0 0,0 0,1 0,-1 1,0-1,0 0,1 1,-1-1,1 1,-1-1,0 1,1 0,-1-1,1 1,-1 0,1 0,-1 0,1 0,-1 0,1 1,-1-1,0 0,1 1,-1-1,1 1,-1-1,0 1,1 0,-1-1,0 1,0 0,0 0,0 0,1 0,-1 0,0 0,-1 0,1 1,0-1,0 0,0 0,-1 1,1-1,-1 0,1 1,-1-1,1 1,-1-1,0 1,5 35,-6-33,0-1,1 1,-1-1,1 1,0-1,0 1,0-1,1 1,-1-1,1 1,0-1,0 1,0-1,0 0,0 0,1 1,0-1,-1 0,1 0,0 0,1-1,-1 1,0 0,1-1,-1 0,1 1,0-1,0 0,0 0,0-1,0 1,0-1,1 1,-1-1,0 0,1 0,-1-1,1 1,-1-1,4 1,12-7,1 0,-2 0,1-2,-1 0,0-2,0 0,-1 0,-1-2,0 0,0-1,-2-1,1 0,-2-1,8-9,4-3,4-2,-2-1,-2-2,0 0,-2-2,-2 0,-1-2,-2 0,-1-1,-2-1,-2-1,-1-85,-12 120,-1 0,1 1,-1-1,0 1,0-1,0 0,0 1,-1-1,1 1,-1 0,0 0,0 0,0 0,-1 0,1 0,-1 0,0 1,1-1,-1 1,0 0,0-1,0 2,-1-1,1 0,-1 1,1-1,-1 1,1 0,-1 0,1 0,-4 0,-2 1,1 0,-1 0,1 1,-1 0,1 0,-1 1,1 0,0 0,0 1,0 0,0 1,0 0,1 0,0 1,-1-1,2 2,-1-1,1 1,-1 0,2 0,-1 0,1 1,0 0,-4 7,-1 2,0 1,2 1,0-1,0 1,2 0,1 1,0 0,1 0,1 0,-1 13,6-3,2 0,0-1,2 1,1-1,1 0,2-1,1 0,0-1,2 0,1 0,1-2,2 0,0 0,1-2,1 0,2-1,12 10,-6-4,2-2,0 0,2-2,0-1,10 3,-19-14,-3-3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8:5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33 398,'11'3,"1"0,-1 0,1-1,0-1,0 0,0-1,0 0,0 0,0-1,-1-1,1 0,0-1,-1 0,1-1,-1 0,0 0,0 1,-1-2,0 1,0-2,0 1,-1-1,1-1,-2 1,1-2,-1 1,0-1,0 0,-1-1,0 0,-1 0,0 0,0-1,-1 0,0 0,2-8,-6 16,0-1,0 1,-1-1,1 1,-1-1,1 0,-1 1,0-1,0 1,0-1,0 1,-1-1,1 0,-1 1,0-1,1 1,-1-1,0 1,0 0,-1-1,1 1,0 0,-1 0,1 0,-1 0,0 0,0 0,0 0,0 1,0-1,0 1,0-1,0 1,-1 0,1 0,-3-1,-1 0,0 1,0 0,0 0,0 0,-1 1,1 0,0 0,0 0,-1 1,1 0,0 0,0 1,0 0,0 0,0 0,-14 8,1 0,0 1,1 1,0 1,0 0,2 2,0 0,0 0,2 1,0 1,0 1,2 0,-7 13,16-25,0-1,0 1,0 0,1 0,0 0,0 1,0-1,1 0,0 1,0-1,1 1,0-1,0 1,0-1,1 0,0 1,0-1,1 1,0-1,0 0,0 0,1 0,0 0,0 0,0-1,1 0,0 1,0-1,0 0,0-1,1 1,0-1,0 0,3 2,12 1,0-1,1-1,-1-1,1-1,0-1,0 0,0-2,0 0,-1-2,10-1,-1 0,0 0,-1-2,0-1,0-1,0-2,-1-1,-1-1,1-1,-2-1,0-1,0-1,-2-2,0 0,-5 2</inkml:trace>
  <inkml:trace contextRef="#ctx0" brushRef="#br0" timeOffset="449.663">654 567,'157'-143,"-11"-35,-97 113,-68 132,16-57,0 0,1 0,0 0,1 0,0 0,0 1,1-1,0 0,1 0,0 1,3 8,-3-15,0 0,0 0,1 0,-1 0,1 0,0-1,0 1,1 0,-1-1,1 0,0 1,-1-1,2 0,-1 0,0-1,0 1,1-1,0 1,-1-1,1-1,0 1,0 0,0-1,0 0,0 1,0-2,1 1,-1 0,3-1,3 0,-1-1,1 0,0 0,-1-1,0 0,1-1,-1 0,0 0,0-1,-1 0,1-1,-1 0,0 0,0 0,0-1,-1-1,0 1,3-4,105-139,-64 55,-44 72</inkml:trace>
  <inkml:trace contextRef="#ctx0" brushRef="#br0" timeOffset="4315.966">1557 370,'5'6,"0"0,0 0,0 0,1-1,0 0,0 0,1 0,-1-1,1 0,0 0,0-1,0 0,0 0,1-1,-1 0,1 0,0 0,-1-1,1-1,0 1,0-1,0 0,0-1,-1 0,1 0,0-1,-1 0,1 0,-1-1,0 1,1-2,-1 1,-1-1,1 0,3-3,5-7,-1-1,-1-1,0 0,-1 0,-1-1,0-1,-1 0,-1-1,4-12,-11 27,0 1,-1-1,1 0,-1 0,0 0,0 0,0 0,-1 0,1 0,-1 0,0 0,0 0,-1-1,1 1,-1 0,0 0,0 0,0 0,0 1,-1-1,0 0,0 0,0 1,0-1,0 1,-1 0,1-1,-1 1,0 0,0 1,0-1,0 0,-1 1,1 0,-1 0,1 0,-1 0,0 0,0 1,0 0,0 0,-3-1,-5 3,0 1,0 0,0 1,0 0,1 1,-1 0,1 0,0 2,1-1,-1 1,1 1,0 0,0 0,1 1,0 0,1 1,-1 1,0-1,0 0,1 1,0-1,0 2,2-1,-1 1,1 0,1 1,0-1,0 1,1 0,0 2,3-8,0 0,0 0,0 0,1 0,-1 0,2 0,-1 0,1 0,-1 0,2 0,-1 0,1-1,0 1,0 0,0-1,1 1,0-1,0 0,0 0,1 0,0 0,-1-1,2 1,-1-1,5 3,3 0,0 0,0-1,1-1,0 0,0-1,1 0,-1-1,1-1,-1 0,1-1,0 0,0-1,0-1,-1 0,13-2,6-4,-1-1,0-2,0-1,-1-1,-1-2,0 0,-1-2,16-12,-25 16,-1 3,-1-1,-1-1,1-1,-2 0,0-1,0 0,-1-1,-1-1,0 0,-1-1,-1 0,0-1,-1-1,-1 1,-1-1,-1-1,0 1,2-15,-8 30,0 0,-1 1,1-1,-1 0,0 0,0 0,0 0,0 0,0 0,-1 1,1-1,-1 0,0 0,0 1,0-1,0 0,0 1,-1-1,1 1,-1-1,0 1,1 0,-1 0,0-1,0 1,-1 1,1-1,0 0,-1 1,1-1,-1 1,1-1,-1 1,0 0,1 0,-1 1,0-1,0 0,0 1,0 0,1 0,-1-1,0 2,0-1,0 0,0 1,0-1,0 1,-94 42,94-42,0 1,1 0,-1 0,1 0,0 0,-1 1,1-1,0 0,0 1,0 0,1-1,-1 1,1 0,-1 0,1 0,0 0,0 0,0 0,1 0,-1 0,1 0,-1 1,1-1,0 0,0 0,1 0,-1 1,1-1,-1 0,1 0,1 1,3 2,0-1,0 0,1 0,0 0,0-1,0 0,0 0,1-1,0 1,-1-1,1-1,0 0,1 0,-1 0,0 0,0-1,5 0,6 2,-12-4,-1 1,1 1,-1-1,1 1,-1-1,1 2,-1-1,0 1,1-1,-1 1,0 1,0-1,0 1,-1 0,1 0,-1 0,1 1,-1-1,0 1,0 0,-1 1,1-1,-1 0,0 1,0 0,-1 0,1 0,-1 0,1 3,-2 7,0 0,-2 0,0 1,0-1,-1 0,-1-1,-1 1,0 0,-1-1,-1 2,-9 35,20-8,4-39</inkml:trace>
  <inkml:trace contextRef="#ctx0" brushRef="#br0" timeOffset="4897.382">2968 60,'-22'12,"0"1,0 2,2 0,0 1,0 1,2 1,0 0,1 2,1 0,1 0,1 2,-8 16,20-37,1 1,1 0,-1 0,0-1,0 1,1 0,-1 0,1 0,-1 0,1 0,0 0,0 0,0 0,0 0,0 0,1 0,-1 0,0 0,1 0,0 0,-1 0,1 0,0 0,0-1,0 1,0 0,0-1,0 1,1 0,-1-1,0 0,1 1,0-1,-1 0,1 0,-1 0,1 0,0 0,0 0,0 0,0 0,0-1,-1 1,1-1,0 0,0 1,0-1,1 0,12-2,-1 0,0-2,0 1,-1-2,1 0,-1 0,0-1,0-1,0 0,-1-1,-1 0,1-1,-1 0,0-1,-1 0,2-4,22-16,191-158,-225 189,0-1,-1 1,1 0,0-1,0 1,0-1,0 1,-1 0,1-1,0 1,0 0,0-1,1 1,-1-1,0 1,0 0,0-1,0 1,0-1,1 1,-1 0,0-1,1 1,-1-1,0 1,1-1,-1 1,0-1,1 1,-1-1,1 1,-1-1,1 0,-1 1,1-1,0 0,-1 1,1-1,-1 0,1 0,0 0,-1 0,1 1,-1-1,1 0,0 0,-1 0,1 0,0 0,-1 0,1-1,0 1,-1 0,1 0,-1 0,1-1,-1 1,1 0,0 0,-1-1,1 1,-1-1,1 1,-69 221,15 27,47-190,1 8,-3-1,-3 1,-3-1,-2-1,-3-1,-6 8,23-67,1 1,0-1,-1 0,1 0,-1 1,-1-1,1 0,0-1,-1 1,0 0,0-1,0 1,0-1,0 0,-1 0,0 0,1-1,-1 1,0-1,0 0,0 0,-1 0,1-1,0 1,-1-1,1 0,-1 0,1-1,-1 1,1-1,-1 0,-3-1,3-3,1 1,-1-2,1 1,0 0,0-1,0 0,1 0,0 0,0 0,0 0,1-1,-1 0,1 1,1-1,-1 0,1 0,0 0,0 0,0-5,2-19,1 1,2-1,1 1,1 0,1 0,1 1,2 0,1 0,1 1,2 1,7-11,59-100,-64 112</inkml:trace>
  <inkml:trace contextRef="#ctx0" brushRef="#br0" timeOffset="5517.727">3504 31,'-12'31,"1"0,2 1,1 0,1 1,2 0,1 0,2 0,2 22,-1-52,1 0,0 0,0 0,1 1,-1-1,0 0,1 0,0 0,0 0,0 0,0 0,0 0,1 0,-1-1,1 1,0 0,-1-1,1 1,1-1,-1 0,0 0,0 1,1-2,-1 1,1 0,0 0,0-1,-1 1,1-1,0 0,0 0,0 0,0 0,0-1,1 1,-1-1,0 0,0 0,0 0,0 0,0-1,1 1,-1-1,0 1,0-1,0 0,1-1,7-4,1 0,-2-1,1-1,-1 0,0 0,0-1,-1 0,0-1,-1 0,0 0,0-2,42-45,144-135,-193 191,-1 0,0 0,1 0,-1 0,1 0,-1 0,1 0,-1 0,1 0,-1 1,1-1,0 0,0 0,-1 0,1 1,0-1,0 1,0-1,0 0,0 1,0-1,0 1,0 0,0-1,0 1,0 0,0 0,0 0,0 0,0-1,0 1,0 1,0-1,1 0,-1 0,0 0,0 0,0 1,0-1,0 1,0-1,0 1,0-1,-1 1,1-1,0 1,0 0,0-1,0 1,-1 0,1 0,0 0,-1 0,1 0,-1-1,1 1,-1 1,4 160,-6 574,2-703,-1 0,-2-1,-1 0,-1 1,-2-1,-1-1,-2 0,-1 0,-1-1,-1 0,-15 22,24-45,-1 1,1-1,-1 0,0 0,-1 0,0-1,0 0,0 0,-1-1,0 0,0 0,0 0,-1-1,1 0,-1 0,0-1,5-4,-1-1,1 0,0 1,0-1,0 0,0-1,0 1,1-1,-1 1,1-1,-1 0,1 0,0 0,0 0,0 0,1 0,-1 0,1-1,-1 1,1-1,0 1,1-1,-1 1,1-1,-1 0,1 1,0-1,0 0,1 1,-1-1,2-2,-1-25,3 0,0 0,2 1,1-1,2 2,0-1,2 1,13-23,-15 29,9-24,3 0,1 1,2 1,3 1,1 2,2 1,1 1,3 1,1 2,1 2,3 1,29-20,-34 32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19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46 238,'-5'22,"2"-5,-8 25,2 0,2 0,2 0,1 1,3 0,1 0,3-1,1 1,3 7,-3-32,1-1,1 1,0-1,1 0,1-1,0 0,10 13,-15-25,0 1,1-1,-1 0,1 0,0-1,0 1,0-1,0 0,1 0,0 0,-1-1,1 1,0-1,0 0,0-1,0 1,1-1,-1 0,0 0,0-1,1 1,-1-1,1 0,-1-1,0 1,1-1,-1 0,2-1,7-4,-1-1,1 0,-1 0,-1-1,1-1,-1 0,-1-1,0 0,0-1,-1 0,0-1,-1 0,6-11,17-17,59-83,-90 121,-1 0,0 1,1 0,-1-1,0 1,0 0,1 0,-1-1,1 1,-1 0,1 0,0 0,-1 0,1-1,0 1,0 0,0 0,0 1,0-1,0 0,0 0,0 0,0 1,0-1,0 0,1 1,-1-1,0 1,0-1,1 1,-1 0,0 0,1 0,-1-1,0 1,1 0,-1 0,0 1,1-1,-1 0,0 0,0 1,1-1,-1 1,0-1,0 1,0-1,1 1,-1 0,0 0,1 0,48 158,-46-152,0 0,0-1,1 0,0 0,0 0,1 0,0-1,0 0,0 0,0-1,1 0,-1 0,1 0,0-1,1 0,-1 0,0-1,1 0,-1 0,1-1,0 0,0 0,-1-1,1 0,0 0,0-1,-1 0,1 0,0-1,-1 0,1 0,-1-1,0 0,0 0,0-1,0 0,-1 0,1 0,-1-1,0 0,0 0,0-2,13-18,-1 0,-1-2,-1 0,-1-1,-2-1,-1 0,-1 0,-1-1,-2-1,2-17,0-11,-3 0,-2 0,-3-1,-4-40,2 73,0 15,-13-58,2 90,7 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0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1,'-10'33,"-3"17,1-6,2-10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1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0,'0'63,"0"29,0 10,0-4,0-9,0-14,0-11,0-6,0-8,0-9,0-1,0-2,0-4,0-2,0-1,0-2,0-1,0-5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1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0 337,'18'-1,"0"1,-1-2,0 0,1-1,-1-1,0-1,0 0,-1-1,0-1,0-1,0 0,-1-1,0 0,-1-1,0-1,0 0,-1-1,-1-1,0 0,-1 0,0-1,-1-1,0-1,-8 12,0 0,-1 0,0 0,0 0,0 0,0-1,0 1,-1 0,0 0,0-1,0 1,-1 0,1 0,-1 0,0 0,0 0,-1 0,1 0,-1 0,0 0,0 0,0 1,0-1,0 1,-1-1,0 1,0 0,0 0,0 0,0 0,-1 1,1 0,-1-1,1 1,-1 0,0 1,0-1,0 1,0-1,0 1,0 1,0-1,0 0,-1 1,1 0,0 0,0 0,-2 1,-7 4,1 2,-1-1,1 2,0-1,1 2,0 0,0 0,1 1,0 0,1 0,0 2,0-1,1 1,1 0,0 0,1 1,0 0,1 0,0 0,1 1,1 0,0 0,1 0,0 0,1 0,1 0,0 0,1 3,0-10,-1 0,1 0,1 0,-1 0,1-1,0 1,1-1,-1 1,1-1,1 0,-1 0,1 0,0 0,0-1,1 1,-1-1,1 0,1-1,-1 1,0-1,1 0,0 0,0-1,0 0,2 1,9 3,1-1,0 0,0-2,1 0,-1 0,1-2,0 0,13-2,49 0,-48-1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1,'4'33,"3"17,-1-6,-2-10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1,'142'390,"-142"-387,0-1,0 0,0 1,1-1,-1 0,1 1,0-1,-1 0,1 0,0 1,0-1,1 0,-1 0,0 0,1 0,-1-1,1 1,0 0,-1-1,1 1,0-1,0 1,0-1,0 0,0 0,0 0,1 0,-1 0,0 0,0-1,1 1,-1-1,0 0,1 1,-1-1,1 0,-1 0,0-1,1 1,-1 0,0-1,2 0,3-7,0 0,-1-1,0 0,0 0,-1-1,0 0,-1 0,0 0,0 0,-1-3,18-39,139-205,-145 233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3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4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4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1 368,'236'-360,"-236"361,0-1,1 1,-1-1,0 1,0-1,1 0,-1 1,0-1,0 0,1 1,-1-1,1 0,-1 1,0-1,1 0,-1 0,1 1,-1-1,0 0,1 0,-1 0,1 1,-1-1,1 0,-1 0,1 0,-1 0,1 0,-1 0,1 0,-1 0,1 0,-1 0,0-1,1 1,-1 0,1 0,-1 0,1 0,-1-1,1 1,-1 0,0-1,1 1,-1 0,0 0,1-1,-1 1,0-1,1 1,-1 0,0-1,0 1,1-1,-1 1,0-1,0 1,0 0,0-1,0 1,0-1,0 1,0-1,0 1,0-1,0 1,0-1,0 0,2 41,-3-34,0 1,-1 0,1 0,1 0,-1 0,1 0,0 0,1 0,0 0,0 0,0 0,1-1,0 1,0 0,1-1,0 1,0-1,0 0,1 0,0 0,0 0,1-1,-1 0,1 0,0 0,1 0,-1-1,1 0,0 0,0 0,0-1,0 0,1 0,2 0,-5-2,0 0,1-1,-1 0,0 0,1 0,-1 0,0-1,0 0,1 0,-1 0,0 0,0-1,0 1,0-1,0 0,0 0,-1-1,1 1,-1-1,1 0,-1 1,0-2,0 1,2-3,47-96,-34 59,-7 19</inkml:trace>
  <inkml:trace contextRef="#ctx0" brushRef="#br0" timeOffset="484.607">848 1,'-221'206,"189"-151,31-53,1-1,-1 0,1 1,-1-1,1 0,0 1,0-1,-1 0,1 1,0-1,0 0,1 1,-1-1,0 1,0-1,1 0,-1 1,0-1,1 0,-1 0,1 1,0-1,-1 0,1 0,0 0,0 0,0 0,0 0,0 0,0 0,0 0,0 0,0 0,0-1,1 1,-1 0,0-1,0 1,1-1,-1 0,0 1,1-1,-1 0,11 1,-1-1,0-1,0 0,0 0,0-1,0-1,0 1,0-2,-1 0,1 0,8-6,30-16,-41 21,-1 0,1 0,-1 0,1 1,1 0,-1 1,0-1,1 2,0-1,0 1,-1 1,1-1,0 2,1-1,-1 1,0 1,0-1,7 3,-9 2,0 1,-1-1,0 2,0-1,-1 1,1-1,-2 2,1-1,-1 0,0 1,0 0,-1 0,0 0,0 0,-1 1,0-1,-1 1,0 2,0-9,28 266,-21-214,-3 0,-2 1,-2-1,-3 1,-2-1,-9 37,-33 9,44-97,0 0,-1 0,1 0,-1 0,0 0,0-1,0 1,0-1,0 1,0-1,-1 0,1-1,-1 1,0-1,1 1,-1-1,0 0,0 0,0-1,0 1,0-1,1 0,-1 0,0 0,0 0,-1-1,0-3,1 1,0-1,0-1,0 1,0 0,1-1,-1 0,1 0,1 0,-1 0,1 0,-1 0,1-1,1 1,-1-1,1 0,0 1,0-1,1 0,0 1,0-1,0 0,1 0,0 1,0-1,0 0,1-1,-1-10,1-28,2 1,2-1,3 2,1-1,2 1,1 1,3 0,2 1,12-20,-9 22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36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564 132,'0'424,"-25"-168,-6-1,25-227,0-23</inkml:trace>
  <inkml:trace contextRef="#ctx0" brushRef="#br0" timeOffset="318.407">28 330,'73'-43,"2"4,2 3,1 3,1 4,2 3,68-12,175-41,-275 72,-31 10</inkml:trace>
  <inkml:trace contextRef="#ctx0" brushRef="#br0" timeOffset="736.214">1129 611,'-24'32,"2"1,2 1,1 1,1 1,2 0,-9 31,23-62,1-1,-1 1,1-1,0 1,0 0,1-1,-1 1,1 0,0 0,0-1,1 1,-1 0,1 0,0-1,0 1,1-1,-1 1,1-1,0 1,0-1,1 0,-1 0,1 0,0 0,0-1,0 1,1-1,-1 0,1 0,0 0,-1 0,1 0,1-1,-1 0,0 0,1 0,-1 0,1-1,-1 0,2 1,1-1,1-1,-1 1,0-1,1 0,-1-1,0 0,0 0,1-1,-1 1,0-2,0 1,-1-1,1 0,0 0,-1-1,0 0,0 0,0 0,0-1,-1 0,0 0,0 0,2-3,2-3,-1 1,0-2,0 1,-1-1,-1 0,0 0,0-1,-1 0,-1 0,0 0,-1 0,0-4,-1 2,-1 0,0 0,-1-1,0 1,-2 0,0-1,0 1,-4-9,5 19,-1 1,1-1,-1 1,0-1,0 1,-1 0,1 0,-1 0,0 0,0 1,0-1,0 1,-1 0,1 0,-1 0,0 0,0 1,0-1,0 1,-1 0,1 0,0 0,-1 1,1 0,-1 0,0 0,1 0,-1 1,-1 0,2-1,0 1,1 0,-1 1,0-1,1 0,-1 1,1 0,-1 0,1 0,-1 0,1 1,-1-1,1 1,0 0,0 0,0 0,0 0,0 1,1-1,-1 1,1 0,-1 0,1 0,-7 14</inkml:trace>
  <inkml:trace contextRef="#ctx0" brushRef="#br0" timeOffset="1248.558">1638 696,'-13'7,"1"0,0 1,1 0,-1 1,2 0,-1 1,2 0,-1 1,1 0,1 0,0 1,0 0,1 0,1 1,0 0,1 0,0 0,1 1,1 0,0-1,-1 11,5-18,0-1,1 0,-1 0,1 0,0 1,0-2,1 1,-1 0,1 0,0-1,1 1,-1-1,1 0,-1 0,1-1,1 1,-1-1,0 0,1 0,-1 0,1 0,0-1,0 0,0 0,0 0,1-1,-1 1,0-1,1-1,-1 1,0-1,1 0,-1 0,1 0,-1-1,0 0,1 0,-1 0,0-1,0 0,1 0,14-9,-1-1,0-1,-1-1,-1 0,0-2,-1 0,-1 0,-1-2,3-4,1-1,-1 0,-2-2,0 0,-2 0,-1-1,-1-1,-1 0,-1-1,-2 0,-1 0,0 0,-3-1,0 0,-2 0,-1 0,-1 0,-2 1,-1-4,2 17,-2-1,0 1,-1 0,0 0,-1 0,-1 1,0 0,-1 0,6 10,0 1,0 0,0-1,0 1,-1 0,1 0,-1 1,0-1,0 0,0 1,0 0,0 0,-1 0,1 0,-1 0,1 1,-1-1,0 1,0 0,1 0,-1 0,0 1,0 0,0-1,0 1,0 0,0 1,0-1,1 1,-1 0,0 0,0 0,0 0,0 1,-10 6,1 0,0 0,0 1,1 1,0 0,1 0,0 2,1-1,0 1,1 1,0-1,1 2,1-1,0 1,0 0,2 1,-1-1,-1 14,3-12,2 1,0-1,0 0,2 1,0-1,1 1,1-1,0 0,1 1,1-1,0 0,1-1,1 1,0-1,2 0,-1-1,2 0,0 0,0-1,2 0,-1 0,1-1,1-1,1 0,-1 0,1-1,1-1,0 0,0-1,1-1,0 0,0-1,1-1,0 0,-1-1,2 0,6-1,4-1</inkml:trace>
  <inkml:trace contextRef="#ctx0" brushRef="#br0" timeOffset="2354.073">2343 640,'-18'2,"0"1,1 1,0 1,0 0,0 1,0 1,1 0,0 2,1-1,0 2,0 0,1 1,0 1,1 0,-10 11,20-19,0 0,1 0,-1 0,1 0,0 0,0 0,0 0,1 1,0-1,-1 1,2-1,-1 1,0 0,1-1,0 1,0 0,0-1,1 1,0-1,0 1,0 0,0-1,0 0,1 1,0-1,0 0,0 0,1 0,-1 0,1 0,0 0,0-1,0 0,1 1,-1-1,1 0,0-1,-1 1,1-1,0 1,1-1,-1-1,0 1,1 0,-1-1,1 0,3 1,2-1,1 0,0 0,-1-1,1 0,0-1,-1 0,1-1,-1 0,1-1,-1 0,0 0,0-1,0-1,0 0,-1 0,0 0,0-1,-1-1,1 0,-1 0,-1 0,1-1,-1 0,-1 0,5-7,90-146,-91 151,-16 32,3-13,1-5,1 1,-1-1,1 1,-1 0,1 0,1 0,-1-1,1 1,0 0,0 0,0 0,0 0,1 0,0 0,0 0,0-1,1 1,0 0,0-1,0 0,0 1,1-1,-1 0,1 0,0 0,0 0,1-1,-1 1,1-1,0 0,0 0,0 0,0-1,0 1,1-1,-1 0,1 0,-1 0,1-1,0 0,0 0,0 0,3 0,2-4,0-1,0 0,-1-1,0 0,1 0,-2-1,1 0,-1 0,0-1,0 0,-1-1,0 0,0 0,-1 0,0-1,0 0,-1 0,0 0,-1-1,0 0,0 0,-1-1,20-34,-23 45,0 1,0-1,0 0,1 1,-1-1,0 0,0 1,0-1,1 0,-1 0,0 1,0-1,1 0,-1 0,0 1,1-1,-1 0,0 0,1 0,-1 0,0 0,1 1,-1-1,0 0,1 0,-1 0,0 0,1 0,-1 0,0 0,1 0,-1 0,0 0,1 0,-1 0,0-1,1 1,-1 0,0 0,1 0,-1 0,0-1,1 1,-1 0,0 0,0 0,1-1,-1 1,0 0,0 0,0-1,1 1,-1 0,0-1,0 1,0-1,3 38,-3-33,0 2,11 90,-11-94,1 0,0 1,0-1,0 0,0 1,0-1,0 0,0 0,1 0,-1 0,1 0,0 0,0-1,-1 1,1 0,0-1,1 0,-1 1,0-1,0 0,0 0,1 0,-1 0,0-1,1 1,-1 0,1-1,-1 0,1 0,-1 0,1 0,-1 0,1 0,-1 0,1-1,0 0,6-3,1-1,-1 0,0-1,-1 0,1 0,-1-1,-1 0,1-1,-1 1,0-1,-1-1,0 1,0-1,-1 0,0-1,-1 1,0-1,0 0,0-5,13-20,19-24,-35 59,-1 0,1 1,0-1,0 0,-1 1,1-1,0 0,-1 1,1-1,0 1,-1-1,1 1,-1-1,1 1,-1 0,1-1,-1 1,1-1,-1 1,0 0,1 0,-1-1,0 1,0 0,1-1,-1 1,0 0,0 0,0 0,0-1,0 1,0 0,0 0,0-1,0 1,0 0,-1 0,1-1,0 1,-1 0,2 0,1 37,3 0,1 0,2-1,1 0,4 6,87 296,-94-313,-2 0,-1 1,0 0,-2-1,-2 1,0 0,-1-1,-2 1,-1-1,-1 0,-1 0,-1-1,-1 0,-7 11,-5 2,-1 0,-3-2,0-1,-3 0,-1-2,-27 24,-7-17,61-40,0 1,0-1,0 0,0 0,1 0,-1 0,0 0,0 0,0 0,0 0,0-1,0 1,0-1,1 0,-1 1,0-1,1 0,-1 0,0 0,1 0,-1 0,1-1,-1 1,1 0,0-1,0 1,-1-1,1 1,0-1,0 1,0-1,1 0,-1 0,0 1,1-1,-1 0,1-1,-3-12,1-1,1 1,1-1,0 0,1 1,0-1,1 1,1-1,1 1,0 0,1 0,0 1,2-1,5-9,138-246,-141 252,1 1,0 0,2 1,-1 0,2 1,0 1,1-1,1 2,0 0,0 1,1 1,1 0,0 1,1 1,-1 0,2 2,-1 0,6 3</inkml:trace>
  <inkml:trace contextRef="#ctx0" brushRef="#br0" timeOffset="3673.332">0 1458,'153'-43,"1"6,9 6,503-67,657-81,-869 124,-33 47,-397 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2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202 563,'-26'32,"1"0,1 2,3 1,0 1,3 1,1 0,1 1,-7 32,21-66,0 0,1 0,-1 0,1 1,0-1,1 0,-1 0,1 0,-1 1,1-1,1 0,-1 1,1-1,-1 0,1 0,0 0,1 0,-1 0,1 0,-1 0,1 0,1 0,-1-1,0 1,1-1,0 1,0-1,0 0,0 0,0-1,0 1,1-1,0 1,3 1,-1-2,0 1,0-1,0 0,0-1,0 1,1-1,-1 0,0-1,1 0,-1 0,1 0,-1-1,0 0,1 0,-1 0,0-1,0 0,0 0,0-1,0 0,-1 0,5-2,6-6,0 0,0-1,-2 0,1-1,-2-1,1 0,-1-2,15-17,-2-1,0-1,-3-1,-1-1,-2-1,-1-1,-2-1,-2 0,-2-1,-1-1,-2 0,-2 0,-2-1,-2 0,-2 0,-1 0,-3 0,-4-29,4 62,-1-1,0 1,-1 0,0 0,0 0,-1 0,0 1,-1 0,0 0,-3-3,6 9,1 0,-1 0,0 0,0 0,0 1,0 0,0-1,0 1,-1 1,1-1,0 0,-1 1,0-1,1 1,-1 0,0 0,0 1,0-1,1 1,-1 0,0 0,0 0,0 0,0 1,0 0,1 0,-1 0,0 0,1 0,-2 1,-6 6,0 1,0 0,1 0,0 1,0 0,1 1,1 0,0 1,1-1,0 2,0-1,1 1,1 0,0 0,1 0,0 1,1-1,1 1,0 0,1 0,0 11,-2 3,0-1,2 1,1 0,1 0,1 0,2 0,1 0,1-1,1 0,1 0,2-1,1 0,0 0,2-2,1 1,1-2,1 0,1 0,1-2,1 0,1-1,15 11,-25-25,0 0,0 0,1-1,0 0,0-1,0-1,0 0,1 0,-1-1,1 0,10 0,3-4</inkml:trace>
  <inkml:trace contextRef="#ctx0" brushRef="#br0" timeOffset="299.952">823 986,'2'-1,"1"0,0 0,0 0,-1-1,1 1,-1-1,0 0,1 0,-1 0,0 0,0 0,0 0,0-1,0 1,-1-1,1 1,-1-1,0 1,0-1,1 0,-1-2,14-29,-1 0,-2-1,-1-1,4-30,36-106,8 40,-54 126,-3 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56 867,'-1'47,"13"117,-5-157,-8-32,-34-140,29 113,1 0,3-1,3 0,1 1,3-1,3-2,7-147,-15-120,0 337,0 3</inkml:trace>
  <inkml:trace contextRef="#ctx0" brushRef="#br0" timeOffset="536.013">0 951,'218'-212,"-216"210,-1-1,1 1,0 0,0-1,0 1,0 0,0 0,0 0,0 0,1 1,-1-1,1 1,-1-1,1 1,0 0,-1 0,1 0,0 0,0 0,0 1,0 0,0-1,0 1,0 0,0 0,-1 0,1 1,0-1,0 1,0 0,0 0,0 0,-1 0,1 0,0 0,-1 1,1-1,-1 1,0 0,1 0,-1 0,0 0,0 0,1 1,4 15,0-1,-1 1,0 0,-2 1,0-1,-2 1,1 0,-2 0,-1 0,0 0,-3 10,13 130,-4-134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1,'-14'28,"-10"20,0 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8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1,'-33'9,"0"3,1 0,0 2,2 2,-1 0,2 2,0 2,2 0,0 2,-6 7,-44 78,74-103,1 1,0 0,0 1,0-1,1 0,-1 0,1 1,1-1,-1 1,1-1,0 1,0-1,0 1,1-1,0 0,0 1,1-1,-1 0,1 0,0 0,0 0,2 3,-1-5,-1 0,1 0,0-1,0 1,0-1,0 1,0-1,0 0,0 0,1-1,-1 1,1-1,0 1,-1-1,1 0,0-1,0 1,-1 0,1-1,0 0,0 0,0 0,0-1,-1 1,1-1,0 0,0 0,-1 0,3-2,104-51,0-27,-3-4,91-95,-197 178,0 0,0 0,0 0,1 1,-1-1,0 0,1 1,-1-1,1 1,0-1,0 1,-1 0,1 0,0 0,0 0,0 0,0 0,0 0,0 1,0-1,1 1,-1-1,0 1,0 0,0 0,0 0,1 0,-1 0,0 0,0 1,0-1,0 1,0 0,0-1,0 1,0 0,0 0,0 0,0 1,0-1,0 0,-1 1,1-1,-1 1,1 0,26 84,-27-75,2 0,-1-1,1 1,1-1,0 0,0 0,1 0,1 0,-1-1,1 0,1 0,0-1,5 6,-6-9,0 0,0 0,1 0,-1-1,1 0,0 0,1-1,-1 0,0 0,1 0,0-1,-1 0,1-1,0 0,0 0,0-1,0 0,0 0,0-1,0 0,3-1,13-4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1,'-10'38,"-3"18,1-1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0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0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0 442,'5'-29,"6"-19,1-6,4 1,-1 5,1 6,4 10,-3 5,2 8,-3 2,0 4,3 5,-2-2,1 1,2 2,-2 7,-5 4</inkml:trace>
  <inkml:trace contextRef="#ctx0" brushRef="#br0" timeOffset="285.467">423 301,'16'-7,"5"0,0-1,-1-1,0-1,0-1,-1 0,-1-2,0 0,-1-1,0 0,-1-2,0 0,-2-1,7-9,-19 23,0 1,-1-1,1 1,-1-1,0 0,0 1,0-1,0 0,0 0,-1 0,1 0,-1 1,0-1,0 0,0 0,0 0,-1 0,1 0,-1 0,1 0,-1 1,0-1,0 0,0 0,-1 1,1-1,-1 1,1-1,-1 1,0 0,0-1,0 1,0 0,0 0,0 1,-1-1,1 0,-1 1,1-1,-1 1,1 0,-1 0,0 0,0 0,0 0,1 1,-1-1,0 1,0 0,0 0,0 0,0 0,0 0,-3 1,-4 2,0 1,0-1,0 1,1 1,0 0,-1 0,2 1,-1 0,1 1,-1 0,2 0,-1 0,1 1,0 1,1-1,0 1,0 0,1 0,0 0,1 1,0 0,1 0,-1 0,2 0,0 1,0-1,1 1,0-1,0 1,2 4,-2-5,1 0,0-1,1 1,0 0,1 0,0-1,0 1,1-1,0 0,1 1,0-2,1 1,-1 0,2-1,-1 0,1 0,0 0,1-1,0 0,0 0,0-1,1 0,0 0,0-1,2 1,105 47,-90-46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2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1,'2'1,"0"1,0-1,0 0,0 1,0 0,-1-1,1 1,-1 0,1 0,-1 0,0 0,0 0,0 0,0 1,0-1,0 0,0 0,-1 1,1-1,-1 1,0 1,4 7,4 21,-1 0,-1 1,-2-1,-1 1,-2 0,-1 0,-3 16,4 95,26 59,0-17,-36-175,3-16</inkml:trace>
  <inkml:trace contextRef="#ctx0" brushRef="#br0" timeOffset="254.524">1 565,'43'0,"38"0,11 0,-1 0,-12 0,-9 0,-12 0,-11 0,-8 0,-7 0,-3 0,-7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1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54,'-3'16,"1"0,0 0,1 1,1-1,0 0,1 1,1-1,1 0,0 0,1-1,1 1,0-1,1 1,3 2,-7-14,1-1,-1 0,1 1,0-1,0-1,0 1,1 0,-1-1,0 1,1-1,0 0,0 0,-1-1,1 1,0-1,0 0,0 0,1 0,-1 0,0-1,0 1,0-1,0 0,1-1,-1 1,0-1,0 0,0 0,0 0,0 0,0-1,3-1,119-72,-124 74,117-108,-119 108,0 1,1-1,-1 1,0-1,1 1,-1 0,0-1,1 1,-1 0,0-1,1 1,-1 0,1-1,-1 1,1 0,-1 0,1-1,-1 1,0 0,1 0,0 0,-1 0,1 0,-1 0,1 0,-1 0,1 0,-1 0,1 0,-1 0,1 0,-1 0,1 0,-1 0,1 1,-1-1,1 0,-1 0,0 1,1-1,-1 0,1 0,-1 1,0-1,1 1,-1-1,0 0,1 1,-1-1,0 1,1-1,-1 1,0-1,0 1,0-1,0 1,1-1,-1 1,0-1,0 1,0-1,0 1,0-1,0 1,0-1,-1 1,3 49,-2-36,0-9,-1 0,1 0,0-1,1 1,-1 0,1 0,0 0,0-1,0 1,1 0,0-1,0 1,0-1,0 0,1 0,-1 0,1 0,0 0,0 0,1-1,-1 1,1-1,0 0,0 0,0-1,0 1,0-1,0 0,1 0,-1 0,4 1,7-2,0 0,1 0,-1-2,0 1,0-2,0 0,0-1,-1-1,1 0,-1-1,0 0,0-1,0-1,-1 0,0-1,0 0,-1-1,0 0,-1-1,0-1,0 0,-1 0,-1-1,0 0,0 0,0-4,-5 10,-1 0,0 0,0-1,-1 1,1-1,-1 0,-1 0,1 0,-1 0,-1 0,1 0,-1 0,0 0,-1 0,0 0,0 0,0 0,-1 0,0 0,0 1,-1-1,-1-2,-9 2,1 7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1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0,'-4'39,"2"12,2 2,6-7,2-17,4-17,1-17,-3-7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1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2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1,'5'43,"1"43,0 17,-1 0,-1-12,-2-13,-1-9,-1-12,0-6,0-7,0-6,0-5,-1-3,1-2,0-10,0-9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3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0,'-10'67,"-3"32,1 9,2-5,3-10,3-11,2-15,1-9,6-10,1-8,1-6,3-4,0-3,4-5,-2-2,3-5,-1-4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53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381 368,'-73'29,"-190"84,226-90,37-22,-1-1,1 0,-1 1,1-1,-1 0,1 1,-1-1,1 1,-1-1,1 1,0-1,-1 1,1-1,0 1,0 0,-1-1,1 1,0-1,0 1,0 0,0-1,-1 1,1 0,0-1,0 1,0-1,0 1,1 0,-1-1,0 1,0 0,0-1,0 1,1-1,-1 1,0-1,1 1,-1 0,0-1,1 1,-1-1,1 0,-1 1,1-1,-1 1,1-1,-1 0,1 1,-1-1,1 0,-1 1,1-1,-1 0,1 0,0 0,-1 1,1-1,0 0,-1 0,1 0,-1 0,1 0,0 0,13 2,-1 0,0 0,1-1,0-1,-1 0,1-1,-1-1,0 0,1-1,3-1,55-7,-70 10,1 0,0 0,0 0,0 0,0 1,0-1,0 1,0 0,0 0,1 0,-1 0,0 1,0-1,0 1,0 0,-1 0,1 0,0 0,0 0,0 1,-1-1,1 1,-1-1,1 1,-1 0,0 0,1 1,-1-1,0 0,0 1,-1-1,1 1,-1-1,1 1,-1 0,0 0,0-1,0 1,0 0,0 0,-1 0,1 0,-1 0,0 1,0-1,0 0,0 0,-1 1,-8 13,-1 0,-1-1,0 0,-1-1,0 0,-2-1,-4 4,-39 44,54-58,0 1,1 0,-1 0,1 0,0 0,0 0,1 0,0 1,0-1,0 1,0-1,1 0,0 1,0-1,0 1,1-1,0 1,0-1,0 1,0-1,1 0,0 0,0 0,1 0,-1 0,1 0,0-1,1 1,-1-1,1 0,-1 0,1 0,1-1,-1 1,0-1,1 0,0 0,-1 0,1-1,0 0,0 0,1 0,-1 0,0-1,4 0,-7 1,0-1,1 0,-1-1,1 1,-1 0,0-1,1 1,-1-1,1 0,0 0,-1 0,1 0,-1 0,1 0,-1-1,1 1,-1-1,1 0,-1 0,0 0,1 0,-1 0,0 0,0-1,0 1,0-1,0 1,0-1,0 0,0 0,-1 0,1 0,-1 0,1 0,-1 0,0 0,0-1,0 1,0-1,0 1,-1 0,1-3,3-17</inkml:trace>
  <inkml:trace contextRef="#ctx0" brushRef="#br0" timeOffset="256.52">240 1,'-28'126,"5"2,6 1,6 3,12-42,4 0,4 0,17 71,-4-23,41 189,-52-237,-10-67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50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190 560,'-12'4,"0"1,1 1,0 0,0 0,0 1,1 1,0 0,0 0,1 1,0 0,1 0,0 1,0 0,1 1,0 0,1 0,1 0,-1 1,2-1,0 1,0 0,1 1,0 2,4-9,0-1,1 1,-1 0,1 0,1-1,-1 1,1-1,0 0,0 0,0 0,1 0,0 0,0-1,0 1,0-1,1 0,0-1,0 1,0-1,0 0,0 0,1 0,-1-1,1 0,-1 0,1 0,0-1,0 0,0 0,0-1,0 1,0-1,0 0,0-1,0 0,0 0,0 0,0 0,-1-1,4-1,11-6,-1-1,-1 0,0-2,0 0,-1 0,-1-2,0 0,6-8,-3 5,5-6,-2 0,0-2,-2 0,0-2,-2 0,-1-1,-2 0,0-2,-2 0,-1 0,-2-1,0 0,-3-1,0 0,-2 0,-2-1,-1 1,-1-24,-2 43,-1 0,0 0,0 0,-1 0,-1 1,0 0,-1-1,0 1,-3-3,7 11,-1 1,0-1,0 1,0 0,-1 0,1 0,-1 0,0 0,0 0,0 0,0 1,0 0,0-1,-1 1,1 1,-1-1,0 0,1 1,-1 0,0 0,0 0,0 0,0 0,0 1,0 0,0 0,0 0,0 0,0 1,1-1,-4 2,-3 3,1 0,-1 1,1 1,1-1,-1 1,1 1,0-1,1 2,0-1,0 1,0 0,1 0,1 0,0 1,0 0,1 0,-2 8,-5 14,2 0,1 0,1 1,2 0,2 0,0 0,3 0,0 0,4 16,-2-27,1-1,1 1,1-1,1 0,1-1,1 1,0-1,1-1,2 1,0-2,1 0,0 0,2-1,0 0,1-1,0-1,1-1,13 9,-24-19,0-1,0 1,0-1,0 0,0 0,1-1,0 0,-1 0,1 0,0 0,0-1,0 0,0-1,0 1,0-1,0 0,0-1,0 1,0-1,0 0,0-1,0 1,0-1,-1 0,1-1,-1 1,1-1,-1-1,0 1,20-15</inkml:trace>
  <inkml:trace contextRef="#ctx0" brushRef="#br0" timeOffset="839.936">754 786,'30'-7,"0"-2,-1-1,-1 0,1-3,-2 0,0-2,0-1,13-11,-36 25,0-1,-1 0,1 0,-1 0,0 0,0 0,0-1,0 1,-1-1,1 0,-1 0,0 0,0 0,-1 0,1 0,-1 0,0-1,0 1,0-1,0 1,-1 0,0-1,0 1,0-1,0 1,-1-1,0 1,0-1,0 1,0 0,-1 0,0-1,0 1,0 0,0 1,0-1,-1 0,0 1,0-1,0 1,0 0,0 0,-1 0,1 0,-1 0,0 1,0 0,0 0,-1 1,0 0,0 0,-1 0,1 1,0 0,0 0,-1 0,1 1,0 0,0 0,0 0,0 1,0-1,0 1,0 0,0 1,0-1,1 1,0 0,-1 0,1 1,0-1,0 1,1 0,-1-1,1 2,-2 1,-67 130,69-129,0 1,0-1,1 1,0 0,1 0,0 0,0 0,1 0,0 0,0 0,0-1,1 1,1 0,-1 0,1 0,1 0,-1-1,1 1,1-1,-1 0,1 0,0 0,1-1,0 1,4 4,2-2,1 0,0 0,1-1,-1-1,2 0,-1-1,1 0,-1-1,2 0,-1-2,0 1,1-2,0 0,-1-1,1 0,0-1,0 0,-1-2,1 0,0 0,-1-1,0-1,0-1,0 0,0 0,-1-2,1 1,-2-2,1 0,-1 0,0-1,5-6,21-16,-1-2,-2-2,-1-1,-2-2,-2 0,-1-3,-3 0,-1-2,-2 0,-1-2,10-36,-23 53,-1 0,-2 0,-1-1,-1 0,-2 0,-1 0,-1-21,0 45,0 1,0 0,0 0,0 0,-1 0,1 0,-1 0,0 0,0 0,-1 0,1 0,-1 0,0 1,0-1,0 0,0 1,-1 0,1-1,-1 1,0 0,0 1,0-1,0 0,-1 1,1 0,-1-1,1 1,-1 1,0-1,0 1,0-1,0 1,0 0,0 0,0 1,0-1,0 1,0 0,0 0,0 0,0 1,-3 0,-5 6,1 1,-1 0,2 1,-1 0,1 0,1 1,-1 1,2 0,-1 0,2 0,0 1,0 0,1 1,0-1,1 1,1 0,0 0,0 1,2-1,0 1,0 5,-7 38,2 1,3-1,3 1,2 0,3 2,54 376,-55-409,-1 1,-1-1,-1 1,-1-1,-2 1,0-1,-2 0,-1 0,-2-1,0 0,-2 0,0-1,-2 0,-1 0,-1-2,-2 2,8-17,0 0,0 0,-1-1,0-1,0 0,-1 0,0 0,0-1,0-1,-10 4,18-8,1 1,0-1,0 0,-1 0,1 1,0-1,-1 0,1 0,0 0,-1 0,1 0,0 0,0-1,-1 1,1 0,0-1,0 1,-1-1,1 1,0-1,0 0,0 1,0-1,0 0,0 0,0 0,0 0,0 0,0 0,0 0,1 0,-1 0,0 0,1 0,-1 0,1-1,-1 1,1 0,0 0,-1-1,1 1,0 0,0-1,0 1,0 0,0-1,0 1,0 0,1-1,7-67,6 29,1 1,2 0,2 2,2 0,1 1,2 1,3-2,-16 21,205-279,-189 264</inkml:trace>
  <inkml:trace contextRef="#ctx0" brushRef="#br0" timeOffset="1170.821">1911 616,'-20'32,"-3"3,1 2,1 0,3 1,1 1,-6 20,21-56,1 0,-1 1,1-1,0 1,0-1,0 1,1-1,-1 1,1-1,0 1,0 0,0-1,0 1,0-1,1 1,0 0,0-1,0 0,0 1,0-1,1 1,-1-1,1 0,0 0,0 0,0 0,1 0,-1-1,1 1,-1-1,1 1,0-1,0 0,0 0,0 0,0 0,0-1,1 1,-1-1,1 0,-1 0,4 0,2 0,0-1,1-1,-1 0,1 0,-1-1,0 0,0 0,0-1,0-1,0 1,-1-1,1-1,-1 1,0-2,-1 1,1-1,-1 0,0 0,-1-1,1 0,-1 0,-1-1,1 0,-1 0,-1 0,1 0,-1-1,-1 1,0-1,0 0,0 0,-1-1,-1 1,1-7,0 6,-1 0,1-1,-2 1,0-1,0 1,-1-1,0 1,0-1,-1 1,-1 0,0 0,0 0,-1 0,0 0,-1 1,0 0,-1 0,1 0,-2 1,1-1,-1 2,-1-1,1 1,-1 0,-5-3,-6 1</inkml:trace>
  <inkml:trace contextRef="#ctx0" brushRef="#br0" timeOffset="1485.733">2109 1012,'23'-85,"60"-142,9-22,-81 230</inkml:trace>
  <inkml:trace contextRef="#ctx0" brushRef="#br0" timeOffset="2002.772">2419 983,'267'-361,"-267"361,0 1,0-1,0 1,0-1,0 0,0 1,1-1,-1 0,0 1,0-1,0 0,1 1,-1-1,0 0,0 1,1-1,-1 0,0 0,1 1,-1-1,0 0,1 0,-1 0,1 0,-1 1,0-1,1 0,-1 0,0 0,1 0,-1 0,1 0,-1 0,1 0,-1 0,0 0,1 0,-1 0,0 0,1-1,-1 1,1 0,-1 0,0 0,1 0,-1-1,0 1,1 0,-1 0,0-1,1 1,-1 0,0-1,0 1,1 0,-1-1,0 1,0 0,0-1,0 1,1 0,-1-1,0 1,0-1,0 1,1 38,-1-32,0 8,-2-9,1 0,0 0,1-1,-1 1,1 0,0 0,0 0,1 0,-1 0,1 0,0 0,0 0,1-1,0 1,-1 0,2-1,-1 0,0 1,1-1,0 0,0 0,0 0,0-1,1 1,-1-1,1 1,0-1,0-1,0 1,3 1,3-3,-1 0,1-1,0 0,0 0,-1-1,1-1,-1 1,1-2,-1 1,1-1,-1-1,0 1,0-2,-1 1,1-1,-1 0,0-1,-1 0,1 0,-1-1,4-5,70-44,-74 53,59-23,-64 26,-1 0,1 0,-1 0,1 0,-1 0,1 1,-1-1,1 0,-1 1,1-1,-1 1,1-1,-1 1,0 0,1 0,-1 0,0-1,1 1,-1 0,0 1,0-1,0 0,0 0,0 0,0 1,-1-1,1 0,0 1,-1-1,1 1,-1-1,1 0,-1 1,1-1,-1 1,0 0,0-1,0 1,0-1,0 1,0-1,-1 2,-22 164,28-149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49:55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6 500,'62'-23,"0"-2,-2-4,-1-2,53-37,-90 53,-1-1,0-1,-1 0,0-2,-2 0,0-2,-2 1,0-2,1-4,-14 22,0 0,0 0,-1 0,0-1,0 1,0-1,0 1,-1-1,0 0,0 1,0-1,0 0,-1 0,0 0,0 0,0 0,0 0,-1 1,0-1,0 0,0 0,-1 1,1-1,-1 1,0-1,-1 0,1 4,1 0,-1 1,0-1,0 0,1 0,-1 1,0-1,0 1,0 0,0 0,0-1,1 1,-1 0,0 1,0-1,0 0,0 0,0 1,0-1,1 1,-1 0,0-1,0 1,1 0,-1 0,0 0,1 0,-1 0,1 1,0-1,-1 0,1 1,0-1,0 1,-1 0,-40 56,23-8,2 1,2 0,3 1,1 1,3 0,3 0,1 0,3 1,6 42,-5-71,2 525,-2-509,-2 1,-2 0,-2-1,-1 0,-3 0,-11 31,17-62,0-1,-2 0,1 0,-1-1,0 0,0 0,-1 0,0-1,-1 0,0 0,0-1,0 0,0 0,-1-1,0 0,-5 1,9-3,-1-1,1 0,-1-1,0 1,0-1,1 0,-1 0,0-1,0 0,0 0,0 0,0-1,0 0,1 0,-1 0,0-1,1 0,-1 0,1 0,-1-1,1 0,0 0,0 0,1 0,-1-1,0 0,1 0,-4-4,3-1,0 1,1-1,0 0,0 0,1 0,0-1,0 1,1-1,0 0,1 1,0-1,1 0,0 0,0 0,1 0,1 1,-1-1,2 0,-1 1,1-1,1 1,-1 0,2 0,-1 0,1 1,0 0,1 0,0 0,3-3,21-23,1 2,2 1,1 1,1 2,17-9,1-3,1 1,-35 26,0 1,-1-2,0-1,-1 0,-1-1,-1-1,0 0,-1-1,5-8,-10 6</inkml:trace>
  <inkml:trace contextRef="#ctx0" brushRef="#br0" timeOffset="249.035">796 303,'5'53,"1"36,-5 13,-2-1,-2-4,1-8,-5-15,-2-10,2-7,1-8,3-7,0-7,2-3,1-4,5-5,2-13,4-11,0-7</inkml:trace>
  <inkml:trace contextRef="#ctx0" brushRef="#br0" timeOffset="599.883">1022 1009,'185'19,"-176"-19,0-1,0 0,1 0,-1 0,0-1,0-1,0 0,0 0,-1 0,1-1,-1-1,0 1,0-1,-1-1,1 1,-1-1,0-1,3-3,-5 3,-1 0,0 0,-1 0,0 0,0 0,0-1,-1 1,0-1,-1 0,1 1,-2-1,1 0,-1 0,0 0,-1 0,1 0,-2 1,1-1,-1 0,0 1,-1-1,0 1,0-1,0 1,-1 0,0 1,0-1,-1 1,0 0,0 0,-1 0,1 1,-1-1,0 1,-1 1,1-1,-1 1,0 0,0 1,-7-3,10 6,-1-1,0 1,1 0,-1 0,0 1,0-1,1 1,-1 0,1 0,-1 1,1-1,-1 1,1 0,0 1,0-1,0 0,0 1,0 0,1 0,-1 0,1 1,0-1,0 1,0 0,0 0,-2 4,-46 116,47-114,2 0,0 0,0 1,1-1,0 1,0 0,2-1,-1 1,1 0,1-1,0 1,0-1,1 0,0 0,1 0,0 0,1 0,0-1,0 0,1 0,0 0,1-1,-1 0,2 0,-1-1,1 0,0 0,6 3,-7-3,1-1,0 0,0 0,0-1,1 0,0-1,0 0,0 0,0-1,0 0,1 0,-1-1,1-1,0 1,0-2,0 1,-1-1,1-1,0 0,0 0,2-1,12-6,0 0,0-2,-1-1,-1 0,0-2,0-1,-1 0,17-16,-19 12</inkml:trace>
  <inkml:trace contextRef="#ctx0" brushRef="#br0" timeOffset="853.92">2067 699,'-29'43,"-19"38,-6 11,5-7,8-12,9-14,7-12,6-9,2-11,5-6,3-6</inkml:trace>
  <inkml:trace contextRef="#ctx0" brushRef="#br0" timeOffset="1001.643">1671 727,'38'43,"23"29,5 6,-3-4,-8-11,-8-11,-8-9,-6-12,-3-7,-2-8,-6 0,-2-5,-4-3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0:21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562 169,'-320'100,"151"-38,131-35,38-26,-1 0,1-1,0 1,-1 0,1 0,0 0,-1-1,1 1,0 0,0 0,0 0,0 0,0 0,0-1,0 1,0 0,0 0,0 0,0 0,1 0,-1-1,0 1,1 0,-1 0,0-1,1 1,-1 0,1 0,-1-1,1 1,-1 0,1-1,0 1,-1-1,1 1,0-1,0 1,-1-1,1 1,0-1,0 0,-1 1,1-1,0 0,0 0,0 0,0 0,0 0,-1 0,2 0,209 25,-210-24,0-1,1 1,-1-1,1 1,-1-1,1 1,-1 0,0 0,0 0,1 0,-1 0,0 0,0 0,0 0,0 0,0 1,0-1,-1 0,1 1,0-1,-1 0,1 1,0-1,-1 1,0-1,1 1,-1-1,0 1,0-1,0 1,0 0,0-1,0 1,0-1,-1 1,1-1,-1 1,1-1,-1 1,1-1,-1 0,0 1,0-1,1 0,-1 1,0-1,0 0,0 0,-54 59,-140 102,192-160,1 0,0-1,0 1,0 0,0 0,0 0,0 1,0-1,1 0,-1 1,1-1,0 1,0-1,0 1,0 0,0-1,0 1,1 0,-1 0,1 0,0-1,0 1,0 0,0 0,0 0,1 0,-1-1,1 1,0 0,0-1,0 1,0 0,0-1,1 1,-1-1,1 1,-1-1,1 0,0 0,0 0,0 0,0 0,0 0,1-1,-1 1,0-1,1 1,-1-1,1 0,0 0,2 1,15 2,1 0,1-2,-1 0,0-2,0 0,0-1,11-3,-22 5,1-1,0-1,-1 0,1 0,-1-1,1 0,-1-1,0 0,0-1,0 0,0-1,-1 0,0 0,0-1,0 0,-1-1,0 0,0 0,0 0,5-8,-3-5</inkml:trace>
  <inkml:trace contextRef="#ctx0" brushRef="#br0" timeOffset="244.531">252 1,'-10'48,"-2"39,-1 16,8-1,5-4,2-8,1-5,4-8,1-7,0-6,-2-4,-2-3,-2-1,-1-6,0-6,-2-2,1-2,0-8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0:23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43 174,'-29'368,"19"-319,7-42,6-31,16-54,3 2,4 0,22-44,-32 80,46-115,-62 154,0 0,-1 0,1 0,0 0,0 0,0 0,0 0,0 0,1 0,-1 0,0 0,0 0,1 0,-1 0,0 0,1 0,-1 0,1 0,-1 1,1-1,0 0,-1 0,1 1,0-1,0 0,-1 1,1-1,0 1,0-1,0 1,0-1,-1 1,1-1,0 1,0 0,0 0,0-1,0 1,0 0,0 0,0 0,0 0,0 0,0 0,0 0,0 1,0-1,0 0,0 0,0 1,0-1,0 1,0-1,-1 1,1-1,0 1,0-1,0 1,0 0,28 111,-19-93,-1-3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0:25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451 529,'-281'200,"262"-184,1 1,0 0,2 2,0 0,1 1,1 0,1 2,0-1,-1 8,12-27,1 1,-1-1,1 1,0-1,0 0,0 1,0 0,0-1,0 1,1 0,-1-1,1 1,0 0,0 0,0-1,0 1,0 0,1-1,-1 1,1 0,0 0,-1-1,1 1,0-1,1 1,-1-1,0 0,1 1,0-1,-1 0,1 0,0 0,0 0,0 0,0 0,0-1,1 1,-1-1,0 1,1-1,-1 0,1 0,0 0,-1 0,1-1,0 1,-1-1,96-45,-67 25,37-26,-2-2,-2-3,14-17,-28 24,12-4,-61 49,1 0,-1 0,1 0,0 0,-1 0,0 0,1 1,-1-1,0 1,0-1,0 0,0 1,0 0,0-1,0 1,0 0,0-1,-1 1,1 0,-1 0,0 0,1 0,-1-1,0 1,0 0,0 0,0 0,0 0,-1 0,1-1,-1 1,1 0,-1 0,1-1,-1 1,0 0,-3 14,1-1,1 0,0 0,1 1,1-1,1 1,0-1,1 1,0-1,1 0,1 0,3 8,-6-18,0 0,1 0,0 0,-1 0,1 0,1-1,-1 1,1-1,0 0,0 0,0 0,0 0,1 0,-1 0,1-1,0 0,0 0,0 0,1 0,-1-1,1 0,0 1,-1-2,1 1,0 0,0-1,0 0,0 0,0-1,0 0,0 1,1-1,-1-1,0 1,8-7,-1 0,0-1,-1 0,1-1,-2 0,1-1,-1 0,-1-1,0 0,-1 0,0-1,4-7,2 0,128-230,-131 221,-25 50,2 1,1 0,1 1,1 0,1 1,1 0,6-17,1 1,0 0,0-1,1 1,0 0,1-1,0 1,0-1,1 1,0-1,0 0,1 0,0-1,0 1,1-1,0 1,0-2,1 1,0-1,0 1,0-1,1-1,0 0,0 0,1 0,-1-1,1 0,0 0,0-1,0 0,0 0,1-1,-1 0,1-1,0 1,-1-2,1 1,0-1,-1-1,1 0,0 0,-1 0,1-1,-1 0,1-1,-1 0,0-1,0 1,-1-1,5-3,4-7,0-1,-1-1,-1 0,-1-1,0 0,-2-1,0 0,0-1,-2 0,0 0,-2-2,63-109,-63 124,1 1,-1-1,1 1,0 1,0 0,1 0,-1 0,1 1,0 0,0 1,0 0,0 1,0-1,0 2,1-1,2 1,97 6,-106-5,1 0,-1 0,0 1,1-1,-1 1,0 0,0 0,0 0,0 0,-1 1,1-1,-1 1,1-1,-1 1,0 0,0 0,0 0,0 0,0 0,-1 0,0 1,1-1,-1 1,0-1,-1 1,1-1,-1 1,1-1,-1 2,-1 10,-1 0,0 0,-1-1,0 1,-1 0,-1-1,0 0,-1 0,-1-1,0 0,-1 0,0 0,-1-1,0 0,-1-1,-2 1,4-2,0-1,-1 0,-1 0,1-1,-1-1,0 1,-1-2,0 1,0-2,0 1,-1-2,0 1,0-1,0-1,0 0,0-1,-1-1,-3 1,15-2,0 0,0 1,0-1,0 0,0 0,0 0,0 0,0 0,0 0,0 0,0 0,0 0,0 0,0-1,0 1,0 0,0-1,0 1,0-1,0 1,0-1,1 1,-1-1,0 0,0 1,0-1,1 0,-1 1,1-1,-1 0,0 0,1 0,-1 0,1 0,0 0,-1 0,1 0,0 1,-1-1,1 0,0-1,0 1,0 0,0 0,0 0,0 0,0 0,0 0,1 0,-1 0,0 0,1 0,-1 1,0-1,1 0,-1 0,1 0,-1 0,1 0,0 1,-1-1,1 0,0 0,11-7,1 1,-1 0,1 1,1 1,-1 0,1 0,0 1,0 1,0 1,0 0,0 0,1 2,-1 0,0 0,0 1,1 1,3 1,39 0,-12-2,-12 1,0-1,1-2,-1-1,0-1,0-2,0-2,-1-1,16-6,-25 5,-1-2,-1 0,0-1,-1-1,0-1,7-8,-20 16,0 0,0 0,-1-1,0 0,0 0,-1 0,0-1,0 0,-1 0,0 0,0-1,-1 1,0-1,-1 0,0 0,0 0,-1 0,1-3,-3 9,1 0,0 1,0-1,-1 0,0 1,1-1,-1 1,0-1,0 1,0-1,-1 1,1 0,-1-1,1 1,-1 0,0 0,0 0,0 0,0 0,0 1,0-1,0 1,0-1,-1 1,1 0,-1 0,1 0,-1 0,1 0,-1 0,0 1,1-1,-1 1,0 0,1 0,-2 0,-4-1,-1 1,1 0,-1 1,0-1,1 2,-1-1,1 1,0 1,0-1,-1 1,0 1,-4 2,0 1,0 0,1 1,0 0,0 1,1 0,0 1,1 0,0 0,1 1,0 1,0 0,1 0,1 0,0 1,1 0,0 1,1-1,1 1,0 0,0 0,2 0,0 1,0-1,1 4,2-13,0 1,1 0,0 0,-1-1,2 1,-1-1,1 1,0-1,0 0,0 0,1 0,-1-1,1 1,0-1,1 0,-1 0,1 0,0-1,0 1,0-1,0 0,0-1,1 1,-1-1,1 0,0-1,-1 1,1-1,0 0,0-1,0 1,0-1,0 0,0-1,0 1,0-1,-1 0,1-1,5-1,33-8,1-1,-2-2,0-3,12-7,0 1,56-28,-3-5,-3-5,0-6,75-55,-265 175,60-39,-14 4,1 3,2 1,0 2,1 1,1 2,2 1,-2 4,30-29,0 0,1 0,-1 1,1-1,-1 1,1 0,0 0,1 0,-1 0,1 0,-1 0,1 1,1-1,-1 1,1-1,-1 1,1 0,0 0,1 0,0-1,-1 1,1 0,1 0,-1 0,1 0,0 0,0-1,0 1,1 0,-1-1,1 1,0-1,1 0,-1 1,1-1,2 3,7-1,1 0,0-1,0 0,0 0,1-2,-1 0,1 0,0-1,0-1,0 0,0-1,0-1,0 0,0-1,3-1,2-2,-1-1,0-1,0 0,-1-2,0 0,-1-1,1 0,-2-1,0-1,0-1,-1 0,11-14,10-7,-2-2,-1-2,-3 0,0-2,-3-1,-1-2,-3 0,-1-1,-2-1,-2-1,-2-1,-3 0,4-25,-14 64,1 0,-1-1,-1 1,1-1,-1 1,-1-1,0 1,0-1,0 0,-1 1,-1-1,1 1,-2 0,1-1,-1 1,0 0,0 0,-1 0,0 1,-1 0,0-1,0 1,0 1,-1-1,0 1,0 0,-1 1,-3-4,2 8,0 1,1-1,-1 1,0 1,0 0,0 0,1 0,-1 1,0 0,1 0,0 1,-1 0,1 0,0 1,1 0,-1 0,1 1,-1-1,2 1,-1 1,0-1,-1 3,-3 3,0 1,1 0,0 1,1 0,0 1,1-1,0 1,1 1,1-1,1 1,0 0,0 0,2 0,-1 2,0 217,7-203,1 0,2-1,0 0,3 0,0-1,2 0,1 0,1-2,1 0,2 0,0-2,2 0,1-1,1-1,1-1,23 19,6-7,-32-30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0:2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0,'15'0,"-1"5,-7 6,-9 6,-5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0:06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1693 665,'265'-29,"-19"0,-107 30,-115 0</inkml:trace>
  <inkml:trace contextRef="#ctx0" brushRef="#br0" timeOffset="333.878">1721 919,'192'-26,"13"-5,-89 6,-64 17,-28 1</inkml:trace>
  <inkml:trace contextRef="#ctx0" brushRef="#br0" timeOffset="865.887">2003 383,'10'14,"0"0,1 0,1-1,0 0,1-1,0-1,0 0,2-1,-1 0,1-1,0 0,1-2,10 4,313 85,-336-95,-1-1,1 1,-1 0,1 0,-1 0,1 0,-1 0,0 0,0 1,1-1,-1 1,0 0,0-1,-1 1,1 0,0 0,-1 0,1 0,-1 1,1-1,-1 0,0 1,0-1,0 1,0-1,-1 1,1-1,-1 1,1-1,-1 1,0 0,0-1,0 1,-1-1,1 1,0 0,-1-1,0 1,1-1,-1 1,0-1,-1 0,1 1,0-1,-1 0,-117 105,-213 117,313-209</inkml:trace>
  <inkml:trace contextRef="#ctx0" brushRef="#br0" timeOffset="12064.054">7281 468,'-15'-1,"0"2,-1 0,1 0,0 2,0 0,0 0,0 2,1 0,0 0,-1 1,2 1,-1 0,1 1,0 1,1 0,0 0,1 2,-1-1,2 1,0 1,0 0,1 0,1 1,0 0,-30 93,31-91,1 0,0 1,2-1,0 1,0 0,2 1,0-1,0 1,2-13,0 1,0-1,0 0,0 0,1 1,-1-1,1 0,0 0,1 0,-1 0,1 0,-1 0,1-1,0 1,1 0,-1-1,1 1,-1-1,1 0,0 0,0 0,1-1,-1 1,0-1,1 1,0-1,-1 0,1 0,0-1,0 1,0-1,0 0,2 0,6 0,0-2,0 0,0-1,0 0,-1 0,1-1,-1-1,0 0,0 0,0-1,0-1,-1 0,0 0,0-1,0 0,-1-1,-1 0,1 0,-1-1,0 0,4-8,163-231,-142 196,23-63,-59 95,-19 40,14-3,0 0,1 1,1 0,0 1,2-1,0 1,1 0,1 0,1 0,0 1,2-1,0 0,3 10,3 24,3 0,2-1,2-1,6 12,20 70,-31-97,-1-10,-1 1,-1 0,-2 0,0 1,-2-1,-1 1,-2 8,1-32,0-1,-1 1,0 0,0 0,0-1,-1 1,1-1,-1 1,0-1,1 0,-2 1,1-1,0 0,-1 0,1 0,-1-1,0 1,0-1,0 1,0-1,0 0,-1 0,1-1,-1 1,1-1,-1 1,1-1,-1 0,0 0,0-1,1 1,-1-1,-3 0,-2 0,1 0,-1 0,0-1,0 0,1-1,-1 1,0-2,1 1,0-2,0 1,0-1,0 0,0 0,-1-2,3 1,0 0,0 0,1-1,0 0,0 0,0 0,0-1,1 1,0-1,1 0,0 0,0-1,0 1,1 0,0-1,0 0,1 0,0 1,0-1,1 0,1-6,-2 0,2 1,0-1,0 0,2 0,-1 1,2-1,0 1,0 0,1 0,1 1,0-1,1 1,0 1,1-1,0 1,1 0,1 0,10-11,0 1,1 2,2 0,-1 1,2 1,8-4,236-158,-255 171,-1 1,0-2,-1 1,0-2,0 1,-1-2,0 1,-1-1,0-1,-1 0,0 0,-1 0,-1-1,1 0,-2-1,0 1,-1-1,2-10,-5 22,-1 0,0 0,0 0,1 0,-1 0,-1 0,1 0,0 0,0 0,-1 0,1 0,-1 0,0 0,0 0,1 0,-1 0,0 1,-1-1,1 0,0 1,0-1,-1 1,1-1,-1 1,1 0,-1-1,1 1,-1 0,0 0,0 0,1 1,-1-1,0 0,0 1,0-1,0 1,0-1,0 1,0 0,0 0,0 0,-1 0,-83 22,73-14,1 0,0 1,1 0,0 1,0 0,1 1,1 0,-1 0,2 1,0 0,0 1,1 0,1 0,0 0,0 1,2 0,0 0,0 0,1 1,1 4,1-8,1-1,0 1,1-1,1 1,-1-1,2 1,-1-1,2 0,-1 0,1 0,1-1,-1 1,2-1,-1 0,1 0,1-1,0 0,0 0,0 0,1-1,0 0,0-1,1 0,0 0,0-1,0 0,1 0,0-1,0 0,0-1,0 0,0-1,1 0,2 0,1-1,-1-1,1 0,-1-1,1-1,0 0,-1 0,0-1,0-1,0-1,0 1,-1-2,1 0,-1 0,-1-1,1-1,-1 0,-1 0,1-1,-1-1,-1 0,0 0,0 0,6-11,20-33,-19 29</inkml:trace>
  <inkml:trace contextRef="#ctx0" brushRef="#br0" timeOffset="12517.706">8128 919,'17'-9,"0"0,-1-1,-1-1,1 0,-2-2,0 1,0-2,-1 0,-1 0,0-1,-1-1,-1 0,0 0,-1-1,93-181,-82 176,-15 40,-20 30,11-41,0 1,0 0,1 0,0 0,0 0,1 0,0 1,0-1,1 1,0 0,1-1,0 1,0 0,1-1,0 1,0 0,1-1,0 1,1-1,-1 0,2 0,-1 0,1 0,1-1,-1 1,1-1,0 0,5 5,-5-9,0 1,0-1,0 0,0 0,1-1,-1 0,1 0,0 0,0 0,-1-1,1 0,0 0,0-1,0 1,0-1,0-1,0 1,0-1,0 0,0 0,0-1,-1 0,1 0,-1 0,1-1,-1 1,0-1,0-1,0 1,2-3,13-9,-1 0,0-2,-2 0,0-2,-1 1,11-18,-13 14,-1 0,-1-1,-2-1,0 0,-1 0,1-9,-3 9</inkml:trace>
  <inkml:trace contextRef="#ctx0" brushRef="#br0" timeOffset="13154.026">8861 806,'25'-3,"199"-36,-210 35,-1-1,1 0,-1-1,0-1,0 0,-1-1,0 0,-1 0,1-2,-2 1,1-1,-1-1,-1 0,5-7,-7 6,0 1,-1-2,0 1,0-1,-2 0,0 0,0 0,-1 0,-1-1,0 0,-1 1,0 8,-1 0,0 1,0-1,0 1,0-1,-1 0,0 1,0-1,0 1,-1 0,1-1,-1 1,0 0,0 0,-1 0,1 0,-1 0,0 1,0-1,0 1,0 0,0 0,-1 0,0 0,1 0,-1 1,0 0,-1-1,1 2,0-1,0 0,-1 1,1 0,-1 0,-6 1,0 1,1 0,-1 1,0 0,1 1,-1 0,1 1,0 0,0 0,0 1,1 0,0 1,0 0,0 0,1 1,0 0,0 1,1 0,-1 0,2 1,-1-1,1 1,1 1,0-1,0 1,0 2,0-4,0 0,1 0,0 0,1 0,0 1,0-1,0 1,1 0,1 0,0 0,0 0,0 0,1 0,1 0,-1 0,2 0,-1 0,1 0,0 0,1-1,0 1,0-1,1 0,0 0,1 0,0 0,0-1,0 1,1-1,0-1,1 1,-1-1,1 0,0-1,1 1,2 0,10 0,0-1,1 0,-1-2,1 0,0-1,0-2,-1 0,1-1,0-1,0-1,-1-1,1 0,-1-2,2-1,2-2,-1-1,1-1,-2-1,0-2,0 0,-1-1,-1-1,0 0,-2-2,0 0,-1-1,0-1,-2-1,0 0,-2-1,12-23,45-115,-70 157,1 0,-1 1,1-1,-1 0,0 0,0 0,0 1,-1-1,1 0,-1 0,1 1,-1-1,0 0,0 1,0-1,-1 1,1-1,0 1,-1-1,0 1,1 0,-1 0,0 0,0 0,0 0,0 0,-1 1,1-1,0 1,-1-1,1 1,-1 0,1 0,-1 0,0 0,0 1,1-1,-1 1,0 0,0-1,1 1,-1 0,0 1,0-1,1 0,-1 1,0-1,0 1,1 0,-1 0,1 0,-1 1,1-1,-1 0,-10 6,1 0,-1 1,2 0,-1 1,1 0,0 1,1 0,0 1,1 0,0 0,1 1,0 0,0 1,2 0,0 0,-3 8,8-18,0 1,1-1,-1 1,1-1,0 1,0 0,0-1,0 1,1 0,-1-1,1 1,0-1,0 1,0-1,1 0,-1 1,1-1,0 0,0 0,0 0,0 0,0 0,1-1,-1 1,1 0,0-1,0 0,0 0,0 0,0 0,3 1,114 41,-99-39,-12-4,-1 0,0 0,0 1,1 0,-1 0,-1 1,1 0,0 1,-1 0,0 0,1 0,-2 1,1 0,0 0,-1 1,0 0,-1 0,1 0,-1 1,0 0,-1 0,1 0,-1 0,-1 1,0-1,0 1,0 1,-2 4,0 0,-1 0,0 0,-1 0,-1 0,0 0,0 0,-5 11,0-5</inkml:trace>
  <inkml:trace contextRef="#ctx0" brushRef="#br0" timeOffset="14047.848">10555 496,'-34'10,"0"1,1 2,1 2,0 1,1 1,1 2,-25 19,51-36,0 0,0 1,0-1,0 1,1 0,-1-1,1 2,0-1,0 0,0 1,0-1,0 1,1 0,-1 0,1 0,0 0,1 1,-1-1,1 0,0 1,0-1,0 1,0-1,1 1,0-1,0 1,0 0,0-1,1 1,0-1,0 1,0-1,0 0,1 1,0-1,0 0,0 0,0 0,0 0,1 0,0-1,2 3,0-2,0 0,1 0,0-1,0 0,0 0,0 0,0-1,0 0,1 0,-1-1,1 1,-1-1,1-1,-1 1,1-1,0-1,-1 1,1-1,0 0,-1 0,0-1,1 0,-1 0,0-1,1 0,147-86,-53 15,-99 73,-1 0,0 0,0 0,1 0,-1 0,1 0,-1 0,1 0,-1 1,1-1,-1 0,1 1,0-1,-1 1,1 0,0 0,-1 0,1 0,0 0,-1 0,1 0,0 0,-1 0,1 1,0-1,-1 1,1-1,-1 1,1 0,-1 0,1-1,-1 1,1 0,-1 0,0 1,0-1,1 0,-1 0,0 1,0-1,0 0,0 1,0-1,-1 1,1-1,0 1,-1-1,1 1,-1 0,0-1,1 1,-1 0,0-1,0 1,0 0,0 0,2 12,-2-5,1 0,0 0,0 0,1 0,0 0,0 0,1 0,1-1,-1 0,1 1,1-1,-1-1,1 1,1-1,-1 0,1 0,4 3,-7-7,1 0,0-1,0 1,0-1,0 0,1 0,-1 0,1 0,-1-1,1 0,0 0,-1 0,1 0,0-1,0 0,-1 0,1 0,0 0,0-1,-1 0,1 0,0 0,-1-1,1 1,-1-1,0 0,1 0,-1-1,19-12,0 0,-2-2,0 0,-1-1,-1-1,0-1,-2-1,0 0,-2-1,0-1,-1-1,1-5,4-11,-2-1,-2-1,-2 0,-1-1,-3 0,-1-1,-2 0,-2-1,-2 1,-2 0,-3-17,-3 12,7 48,-1 1,0-1,0 0,0 0,0 1,0-1,0 0,0 0,0 1,-1-1,1 0,0 1,0-1,0 0,-1 1,1-1,0 0,-1 1,1-1,-1 0,1 1,-1-1,1 1,-1-1,1 1,-1-1,1 1,-1 0,0-1,1 1,-1-1,0 1,1 0,-1 0,0 0,0-1,1 1,-1 0,0 0,0 0,1 0,-1 0,0 0,1 0,-1 0,0 0,0 1,1-1,-1 0,0 0,1 1,-1-1,0 0,1 1,-1-1,0 1,1-1,-1 1,1-1,-1 1,-3 6,0-1,1 1,0 0,0 0,1 1,0-1,0 1,1-1,-1 1,2-1,-1 1,1 0,0-1,2 8,-2 3,1 338,1-315,1 0,2-1,1 0,2 0,2 0,2-1,2-1,6 12,19 10,-39-85,-8 7,-1 0</inkml:trace>
  <inkml:trace contextRef="#ctx0" brushRef="#br0" timeOffset="14286.904">10838 496,'43'0,"24"0,5 0,0 0,-7 0,-10 0,-5 0,-6 0,-6 0,-4 0,-4 0,-1 0,-2-5,0-1,-4 0</inkml:trace>
  <inkml:trace contextRef="#ctx0" brushRef="#br0" timeOffset="14465.57">11683 552,'-4'29,"-3"9</inkml:trace>
  <inkml:trace contextRef="#ctx0" brushRef="#br0" timeOffset="14720.106">11627 185,'0'0</inkml:trace>
  <inkml:trace contextRef="#ctx0" brushRef="#br0" timeOffset="14971.639">11910 552,'13'13,"1"0,0-1,1-1,1 0,0-1,0-1,1 0,2 0,-12-6,0-1,0 1,0-1,0 0,1-1,-1 0,0 0,1-1,-1 1,1-2,-1 1,1-1,-1 0,1-1,-1 1,0-2,0 1,0-1,0 0,0 0,2-3,-3 1,0-1,-1 0,1 0,-1 0,-1-1,1 0,-1 0,-1 0,1 0,-1-1,0 1,-1-1,0 0,0 0,-1 0,0 0,0 0,-1 0,0 0,0 0,-1 0,0-4,-1 7,1 0,-1 0,0 1,0-1,0 0,-1 1,0 0,0-1,0 1,0 0,-1 0,1 1,-1-1,0 1,0 0,-1 0,1 0,0 0,-1 1,0 0,1 0,-1 0,0 1,0-1,0 1,0 0,0 0,-1 1,-2 0,-4-1,0 1,1 0,-1 1,0 1,1 0,0 0,-1 1,1 0,0 1,0 1,1-1,-11 7,-10 11,4 0</inkml:trace>
  <inkml:trace contextRef="#ctx0" brushRef="#br0" timeOffset="15238.132">12558 749,'-3'-8,"1"0,0-1,0 0,1 0,0 1,0-1,1 0,0 0,1 0,0 0,0 1,1-1,0 0,1 1,0-1,0 1,0 0,1 0,1 0,-1 1,1 0,1-1,0 1,-4 5,-2 0,1 0,-1 0,1 1,0-1,0 1,0-1,0 0,0 1,0 0,0-1,0 1,0 0,1-1,-1 1,1 0,-1 0,1 0,-1 0,1 0,-1 1,1-1,0 0,-1 1,1-1,0 1,0 0,0-1,-1 1,1 0,0 0,0 0,0 0,-1 1,1-1,0 0,0 1,-1-1,1 1,0 0,-1-1,1 1,0 0,-1 0,1 0,-1 0,0 1,2 0,9 72,-12-68,0-1,0 1,0 0,1 0,-1 0,1 0,1-1,-1 1,1 0,0-1,1 0,-1 1,1-1,0 0,0 0,1 0,-1-1,1 1,0-1,0 0,1 0,1 1,-1-3,0 1,0-1,1 1,-1-2,1 1,0 0,-1-1,1 0,0-1,0 1,0-1,-1 0,1-1,0 1,0-1,0 0,-1-1,1 1,-1-1,1 0,-1-1,1 1,1-2,4-2,1-1,-1 0,0-1,-1 0,0 0,0-1,-1 0,0-1,-1 0,1-2,21-63,-26 52</inkml:trace>
  <inkml:trace contextRef="#ctx0" brushRef="#br0" timeOffset="8897.935">3358 129,'-12'-52,"21"97,6 114,14 204,-12-140,2-151,-18-70,-1-1,1 0,0 0,0 0,-1 0,1 0,0 0,0 0,0 0,0 0,0 0,0 0,0 0,0-1,0 1,1 0,-1-1,0 1,0-1,1 1,-1-1,0 0,1 0,-1 0,0 1,1-1,-1 0,0 0,1-1,-1 1,0 0,1 0,-1-1,0 1,1-1,-1 1,0-1,0 1,0-1,0 0,1 0,-1 1,0-1,0 0,0 0,-1 0,1 0,0 0,0 0,0-1,0 0,120-171,-103 146,-6 6,1 0,1 1,0 1,2 0,0 0,2 2,0 0,0 1,4-1,-21 16,1 0,-1 0,0 0,1 1,-1-1,1 0,-1 1,1-1,0 1,-1-1,1 1,-1-1,1 1,0 0,-1 0,1 0,0 0,-1 0,1 0,0 1,-1-1,1 1,-1-1,1 1,0-1,-1 1,1 0,-1 0,0-1,1 1,-1 0,0 1,1-1,-1 0,0 0,0 0,0 1,0-1,0 0,0 1,-1-1,1 1,0-1,-1 1,1 0,-1-1,1 1,13 80,-15-30,-1-41,1 0,1 0,0 0,0 0,1 0,0 0,1-1,1 1,-1 0,2-1,-1 0,5 9,23 4,-18-23</inkml:trace>
  <inkml:trace contextRef="#ctx0" brushRef="#br0" timeOffset="9248.795">4148 806,'22'-9,"0"-1,-2-1,1-1,-1 0,-1-2,0 0,-1-1,-1-1,0-1,5-7,-20 22,0 0,0-1,0 1,0-1,0 1,-1-1,1 1,-1-1,1 0,-1 0,0 1,0-1,0 0,-1 0,1 0,-1 0,0 0,1-1,-1 1,-1 0,1 0,0 0,-1 0,1 0,-1 0,0 0,0 0,0 1,-1-1,1 0,-1 0,1 1,-1-1,0 1,0 0,0-1,0 1,0 0,-1 0,1 0,-1 1,1-1,-1 0,0 1,0 0,1 0,-1-1,0 2,0-1,0 0,0 1,-3-1,-7 4,0 1,0 0,1 1,0 0,0 1,0 0,1 1,-1 0,2 1,-1 1,1-1,1 2,-1-1,1 1,1 0,0 1,0 1,3-4,0 1,0 0,1 0,0 1,0-1,1 1,0 0,1 0,0 0,1 0,0 1,0-1,1 0,0 0,1 1,1 0,-2-6,1 1,1 0,-1-1,1 1,0-1,0 1,1-1,-1 0,1 0,0 0,1 0,-1 0,1-1,0 0,0 0,0 0,1 0,-1 0,1-1,0 0,0 0,0 0,0-1,1 1,-1-1,1-1,-1 1,4 0,17 0,0-1,0-1,0-1,0-1,0-1,-1-1,1-2,-1-1,0 0,0-2,-1-1,7-5,-3 4</inkml:trace>
  <inkml:trace contextRef="#ctx0" brushRef="#br0" timeOffset="9864.137">5023 496,'-60'33,"2"2,1 3,1 3,-4 8,54-46,0 1,1 0,-1 0,1 0,0 0,0 1,1 0,-1 0,1 0,0 0,1 1,-1 0,1 0,0 0,0 0,1 0,0 0,0 1,0-1,1 1,0-1,0 1,1 0,0 6,1-11,1 0,-1 0,1 0,-1 0,1 0,0 0,0-1,0 1,0-1,0 1,0-1,0 0,1 0,-1 0,0 0,1 0,-1 0,1-1,-1 1,1-1,-1 1,1-1,-1 0,1 0,-1 0,1-1,-1 1,1 0,-1-1,1 0,1 0,77-29,-79 29,34-18,-2-1,0-2,-1-2,-1-1,16-17,-47 41,0-1,0 0,0 1,0-1,0 1,1-1,-1 1,1-1,-1 1,1 0,-1 0,1 0,0 0,0 0,0 0,-1 0,1 1,0-1,0 1,0-1,0 1,0 0,0 0,0 0,0 0,0 0,0 0,0 0,0 1,0-1,0 1,0-1,0 1,-1 0,1 0,0 0,0 0,-1 0,1 0,-1 0,1 0,-1 1,1-1,-1 1,1 1,32 141,-31-137,1 0,0-1,0 1,0-1,1 0,0 0,0-1,1 1,-1-1,1 0,0-1,1 1,-1-1,1 0,0-1,0 0,0 0,0 0,0-1,1 0,-1 0,1-1,0 0,-1-1,1 1,0-1,-1-1,1 0,0 0,-1 0,1-1,-1 0,0 0,1-1,-1 0,2-2,24-16,-1-2,-1-2,-1 0,25-29,2-6,-3-3,-3-1,44-72,-79 110,0 0,-2-2,-1 0,-1 0,-1-1,-2 0,-1-1,-1 0,-1-5,-5 33,-1 1,1-1,0 1,-1-1,1 0,-1 1,0-1,1 1,-1-1,0 0,0 1,0-1,0 0,-1 1,1-1,0 0,-1 1,1-1,-1 1,1-1,-1 1,0-1,0 1,0-1,1 1,-1 0,-1-1,1 1,0 0,0 0,0 0,-1 0,1 0,0 0,-1 0,1 0,-1 1,1-1,-1 1,1-1,-1 1,0-1,1 1,-1 0,1 0,-1 0,0 0,1 0,-1 0,0 0,-7 8,1 1,0 0,0 0,1 0,1 1,-1 0,1 1,1-1,0 1,1 0,-2 7,-4 5,1 0,1 1,1 0,1 1,1-1,2 1,0 0,2 0,0 0,2 0,1 0,1 0,1 0,1 0,1-1,1 0,5 9,-10-27,1 0,1-1,-1 1,1-1,-1 0,1 0,1 0,-1-1,1 0,0 1,0-2,0 1,0 0,1-1,1 1,9 0</inkml:trace>
  <inkml:trace contextRef="#ctx0" brushRef="#br0" timeOffset="10101.694">5419 439,'43'5,"38"-3,16-3,-1-5,-5-1,-15-1,-10 2,-11 2,-11 2,-12 0</inkml:trace>
  <inkml:trace contextRef="#ctx0" brushRef="#br0" timeOffset="23149.405">451 1286,'-4'48,"-8"44,0 17,1-1,2-9,4-12,1-11,3-14,0-7,6-9,2-3,0-3,-2-4,-1-3,-2-3,-1-1,0-1,-1-6</inkml:trace>
  <inkml:trace contextRef="#ctx0" brushRef="#br0" timeOffset="23388.959">0 2048,'48'-20,"35"-15,18-2,1 0,-3 3,-7 6,-6 3,-13 6,-9 2,-5 3,-9 4,-7 4,-7 3,-9 2</inkml:trace>
  <inkml:trace contextRef="#ctx0" brushRef="#br0" timeOffset="23724.335">903 2189,'26'-3,"-1"-2,1 0,-1-2,0-1,-1-1,1-1,-2-1,0-1,0-2,-1 0,-1-1,7-7,-22 17,-1 0,0-1,0 0,0 0,-1-1,0 1,0-1,0 0,-1 0,0 0,-1-1,1 1,-1 0,0-7,-1 11,-1-1,0 1,0-1,0 1,0-1,-1 1,0-1,1 1,-1-1,0 1,-1-1,1 1,0 0,-1 0,0 0,0 0,0 0,0 0,0 0,-1 1,1-1,-1 1,0-1,1 1,-1 0,0 0,-1 0,1 1,0-1,0 1,-1 0,1 0,-9-2,0 1,0 0,0 1,0 1,1-1,-1 2,0 0,0 0,0 1,0 1,1 0,-1 1,1 0,0 0,0 1,0 1,1-1,0 2,0 0,0 0,1 1,0 0,1 0,0 1,0 0,1 0,0 1,0 0,1 1,0-1,1 1,1 0,0 0,0 1,1-1,0 1,1 0,0 0,1-1,1 1,0 2,1-5,0-1,1 1,0-1,0 0,1 0,0 0,1 0,0 0,0 0,0-1,1 0,0 0,1 0,0-1,0 0,0 0,0 0,1-1,0 0,0 0,1-1,-1 1,8 1,5 2,0-1,1 0,0-2,0-1,0 0,0-2,0 0,1-1,0-2,7 1</inkml:trace>
  <inkml:trace contextRef="#ctx0" brushRef="#br0" timeOffset="24139.571">1467 2358,'24'-41,"1"1,2 2,2 1,11-10,10-13,68-69,-118 128,0 0,1 0,0 0,-1 0,1 0,0 1,-1-1,1 0,0 0,0 1,-1-1,1 0,0 1,0-1,0 1,0-1,0 1,0-1,0 1,0 0,0 0,0-1,0 1,1 0,-1 0,0 0,0 0,0 0,0 0,0 1,0-1,0 0,0 0,0 1,0-1,0 1,0-1,0 1,0-1,0 1,0 0,-1-1,1 1,0 0,0-1,-1 1,1 0,0 0,-1 0,1 0,-1 0,1 0,-1 0,1 0,-1 0,0 0,0 0,1 0,-1 0,0 0,0 0,0 0,0 0,0 0,0 1,-1-1,1 0,0 0,-1 0,-39 167,34-150,-8 47,14-64,0 0,0 1,0-1,0 0,0 0,1 0,-1 1,0-1,1 0,-1 0,1 0,0 0,-1 0,1 0,0 0,-1 0,1 0,0 0,0 0,0 0,0-1,0 1,0 0,0-1,0 1,0-1,0 1,0-1,0 1,0-1,0 0,1 1,-1-1,0 0,0 0,0 0,1 0,-1 0,0 0,0 0,0 0,1-1,-1 1,0 0,0-1,0 1,1-1,81-53,-67 40,251-206,-265 218,0 0,0 0,0 1,0-1,0 0,0 1,1-1,-1 1,0 0,1 0,-1 0,1 0,-1 0,1 0,0 1,-1-1,1 1,0 0,-1-1,1 2,0-1,-1 0,1 0,0 1,-1-1,1 1,0 0,-1 0,1 0,-1 0,0 0,1 1,-1-1,0 1,0-1,0 1,0 0,0 0,0 0,0 0,-1 0,1 0,-1 0,1 1,-1-1,0 1,0-1,1 3,-11 70,7-70,1 0,-1 1,1-1,0 0,0 0,0 1,1-1,0 1,0-1,0 0,1 1,-1-1,1 0,1 1,-1-1,1 0,0 0,1 3,8 5</inkml:trace>
  <inkml:trace contextRef="#ctx0" brushRef="#br0" timeOffset="29171.195">2624 2048,'-48'311,"12"-105,17-154,10-82,15-5,1 2,1-1,3 1,0 1,2 0,2 0,0 1,2 1,19-24,-11 13,2 0,2 2,2 1,1 2,2 1,18-13,-47 43,0 0,0 0,1 1,0 0,0 0,0 0,0 1,1 0,-1 0,1 1,0-1,0 2,0-1,0 1,0 0,0 0,-5 2,0-1,0 1,0 0,0 0,-1 0,1 0,0 0,0 1,-1-1,1 0,-1 1,1-1,-1 1,0 0,0-1,0 1,0 0,0 0,0 0,0 0,0 0,-1 0,1 0,-1 0,1 0,-1 0,0 0,0 0,0 0,0 0,0 2,-9 67,0-41,-2-1,-1-1,-1 0,-1-1,-1 0,-2-1,-1-1,-1 0,-11 9,24-26,-1-2,0 1,0-1,-1 0,0-1,0 0,0 0,-1-1,0 0,0 0,0-1,0 0,0-1,0 0,-1 0,-2-1,-13 1</inkml:trace>
  <inkml:trace contextRef="#ctx0" brushRef="#br0" timeOffset="29822.482">3048 2301,'52'-9,"0"-3,-1-1,0-3,-1-3,47-23,-93 41,1-1,0 1,-1-1,1 0,-1 0,1 0,-1 0,0-1,0 0,0 0,0 0,0 0,-1-1,0 1,1-1,-1 0,-1 0,1 0,0 0,-1 0,0-1,0 1,0-1,-1 0,0 1,0-1,0 0,0 0,-1 0,1 0,-1 1,0-1,-1 0,1 0,-1 0,-1-3,-1 4,-1 0,0-1,0 2,0-1,0 0,0 1,-1 0,0 0,1 0,-1 1,0-1,0 1,-1 0,1 1,0-1,-1 1,1 0,-1 1,1-1,-1 1,1 0,-1 0,1 1,-1-1,1 1,0 1,-1-1,1 1,0 0,0 0,0 0,0 1,0 0,0 0,1 0,-4 3,-5 2,0 1,1 0,0 0,0 2,1-1,1 1,-1 1,2 0,0 0,0 1,1 0,1 0,0 1,1 0,1 0,0 0,0 1,2 0,0 0,-1 15,4-27,0 1,1-1,-1 1,1-1,0 1,0-1,0 0,0 1,1-1,-1 0,1 0,0 0,0 0,0 0,0 0,1-1,-1 1,1-1,0 1,-1-1,1 0,0 0,0 0,0 0,1-1,-1 1,0-1,1 0,-1 0,0 0,1-1,-1 1,4-1,4 1,0 0,1-1,-1 0,1-1,-1-1,1 0,-1 0,0-1,10-4,17-7,-1-2,-1-1,-1-2,-1-1,0-2,-1-1,-2-2,-1-1,0-2,-2 0,4-9,85-112,-101 87,-16 61,-1 0,1 0,0-1,-1 1,1 0,-1 0,1 0,-1 0,1 0,-1 0,0 0,0 0,1 0,-1 0,0 0,0 0,0 1,0-1,0 0,0 1,0-1,0 0,0 1,0 0,-1-1,1 1,0 0,0-1,0 1,-1 0,1 0,0 0,0 0,-1 0,1 0,0 0,0 1,0-1,-1 0,1 1,0-1,0 1,0-1,0 1,0-1,0 1,0 0,0 0,0 0,-13 6,2 0,-1 2,1-1,0 1,1 1,0 0,1 1,0 0,0 1,1 0,1 0,0 1,-3 6,9-16,0 1,1-1,-1 0,1 1,0-1,-1 1,2-1,-1 1,0 0,1-1,-1 1,1 0,0 0,1-1,-1 1,0 0,1-1,0 1,0 0,0-1,1 1,-1-1,1 0,-1 1,1-1,0 0,0 0,1 0,-1 0,1-1,-1 1,1-1,0 1,0-1,0 0,0 0,0 0,1 0,-1-1,1 0,-1 1,1-1,2 0,51 14,39 16,-94-29,1-1,0 1,0 0,-1 0,1 0,-1 0,0 1,0-1,0 1,0-1,0 1,0 0,-1-1,1 1,-1 0,0 0,0 0,0 1,0-1,0 0,-1 0,0 0,1 0,-1 1,0-1,0 0,-1 0,1 1,-6 19,-4-5</inkml:trace>
  <inkml:trace contextRef="#ctx0" brushRef="#br0" timeOffset="30554.62">4459 1878,'-6'6,"-34"32,2 2,1 2,3 1,-27 45,58-86,1 0,0 1,0-1,0 1,1-1,-1 1,1 0,-1 0,1 0,0 0,0 0,0 0,0 0,1 0,-1 0,1 0,0 0,0 0,0 1,0-1,1 0,-1 0,1 0,0 0,0 0,0 0,0 0,0 0,1 0,-1 0,1-1,0 1,0-1,0 1,0-1,0 0,0 1,1-1,1 1,7-2,1 0,-1 0,1-1,0-1,-1 0,1-1,-1 0,0 0,1-1,-1-1,0 0,-1 0,1-1,-1-1,0 0,0 0,-1-1,0 0,0 0,0-1,6-8,12-5,80-75,-106 96,0-1,0 1,0-1,-1 1,1-1,0 1,0 0,0 0,0-1,0 1,0 0,0 0,0 0,0 0,0 0,0 0,-1 0,1 0,0 1,0-1,0 0,0 1,0-1,0 0,0 1,-1-1,1 1,0-1,0 1,-1-1,1 1,0 0,-1-1,1 1,0 0,-1 0,1-1,-1 1,0 0,1 0,-1 0,1 0,-1 0,0 0,0-1,1 2,15 54,-13-43,-2-7,0-1,0 1,1 0,0 0,0-1,0 1,1-1,0 0,0 1,0-2,1 1,-1 0,1 0,0-1,1 0,-1 0,1 0,0-1,0 1,0-1,0 0,0-1,1 1,-1-1,1 0,0 0,0-1,-1 0,1 0,0 0,0-1,0 0,4 0,9-6,-1-1,0 0,0-2,-1 0,0-1,-1 0,0-2,-1 1,0-2,-1 0,0-1,-1-1,7-9,-20 23,29-28,-3-1,0-1,-2-1,-1-2,-2 0,10-22,-9 5,-2-2,-3 0,-1-1,0-17,-14 65,0 0,-1 0,1-1,-1 1,-1 0,1 0,-1-1,0 1,0 0,-1 0,0-1,0 1,-1 0,1 0,-1 0,-1 0,1 0,-1 1,0-1,0 1,-1 0,1 0,-3-3,1 7,1 1,-1-1,1 1,-1 0,1 1,-1-1,1 1,-1 0,1 0,0 0,-1 0,1 1,0 0,0 0,0 0,0 0,0 1,1-1,-1 1,1 0,0 0,0 1,0-1,0 0,0 1,1 0,-1 0,1 0,0 0,-1 2,-8 23,1 1,1-1,2 2,1-1,1 1,1 0,2 0,1 0,2 0,4 24,-4 13,-2-52,1 0,0 0,1-1,0 1,1 0,1 0,1-1,0 0,1 0,1 0,0 0,1-1,1 0,0 0,0-1,2 0,0 0,4 3,-13-15,-1 0,0-1,1 1,-1-1,0 1,1-1,-1 1,1-1,-1 0,1 1,-1-1,1 1,-1-1,1 0,0 1,-1-1,1 0,-1 0,1 0,0 1,-1-1,1 0,0 0,-1 0,1 0,-1 0,1 0,0 0,-1 0,1 0,0-1,-1 1,1 0,0 0,-1 0,1-1,-1 1,1 0,-1-1,1 1,-1-1,1 1,-1 0,1-1,-1 1,1-1,-1 1,0-1,1 0,-1 1,0-1,1 1,-1-1,0 1,0-1,0 0,1-12</inkml:trace>
  <inkml:trace contextRef="#ctx0" brushRef="#br0" timeOffset="30801.661">4742 1823,'43'-5,"38"-2,10 6,0 2,-12 2,-9 0,-11 4,-12 1,-9-1,-5-2,-5 4,-6-1</inkml:trace>
  <inkml:trace contextRef="#ctx0" brushRef="#br0" timeOffset="31043.21">5474 1935,'1'353,"18"-276,-18-76,-1 1,1-1,1 1,-1-1,0 1,0-1,0 0,1 0,-1 0,0 1,1-1,-1 0,1-1,0 1,-1 0,1 0,0-1,-1 1,1-1,0 1,0-1,-1 0,1 0,0 0,0 0,0 0,-1 0,1 0,0-1,0 1,-1 0,1-1,0 0,-1 1,1-1,0 0,-1 0,1 0,-1 0,2-1,14-11,0-1,-1 0,-1-2,0 1,-1-2,-1 0,-1-1,0 0,-1-1,-1 0,4-12,39-61,29-31,-74 104</inkml:trace>
  <inkml:trace contextRef="#ctx0" brushRef="#br0" timeOffset="31671.554">5983 2245,'0'51,"18"-95,75-143,-84 171,0 0,0 1,2 1,0 0,0 0,1 1,1 0,0 1,1 1,0 0,3 0,-18 11,1 1,-1-1,1 1,-1-1,1 1,-1-1,1 1,-1 0,1-1,0 1,0 0,-1-1,1 1,0 0,0 0,0-1,-1 1,1 0,0 0,0-1,0 1,0 0,0 0,1-1,-1 1,0 0,0-1,0 1,1 0,-1 0,0-1,1 1,-1-1,0 1,1 0,-1-1,1 1,-1-1,1 1,0-1,-1 1,1-1,-1 1,1-1,0 0,-1 1,1-1,0 0,-1 1,1-1,0 0,0 0,-1 0,1 0,0 0,0 0,-1 0,1 0,0 0,0 0,-1 0,1 0,0-1,-1 1,1 0,0 0,-1-1,1 1,0-1,-6 21</inkml:trace>
  <inkml:trace contextRef="#ctx0" brushRef="#br0" timeOffset="31992.445">6350 2274,'49'-11,"-1"-3,0-1,-1-2,-1-2,-1-3,7-6,-47 26,0 0,0 0,-1 0,1-1,-1 1,1-1,-1-1,0 1,0 0,-1-1,1 0,-1 0,0 0,0 0,0-1,0 1,-1-1,0 1,0-1,0 0,0 0,-1 0,0 0,0 0,0 0,-1 0,0-1,0 1,0 0,0 0,-1 0,0 0,0-1,0 1,-1 0,0 1,1-1,-2 0,1 0,-1 1,0-2,-2 2,1 1,-1 0,1 0,-1 0,0 0,0 1,0 0,-1 0,1 0,0 0,-1 1,1 0,-1 0,1 1,-1-1,0 1,1 1,-1-1,1 1,-1 0,1 0,-3 1,-116 48,112-44,0 0,0 1,1 0,0 1,0 1,1 0,0 0,0 1,1 0,1 0,-1 1,2 1,0-1,0 1,1 0,0 1,1-1,1 1,0 0,0 0,1 1,1-1,1 1,0-1,0 5,2-11,0 0,1 0,0 0,0-1,0 1,1-1,0 1,0-1,1 0,-1 0,1 0,1 0,-1-1,1 0,0 0,0 0,0-1,1 1,0-1,0 0,0-1,0 0,4 2,158 44,-128-44,1-2,-1-2,1-1,-1-2,27-5,-24 1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1:45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1 678,'4'10,"3"7,-1 7,3-2,1 1,-2 1,-2 1,-2-4</inkml:trace>
  <inkml:trace contextRef="#ctx0" brushRef="#br0" timeOffset="198.616">28 339,'5'-5,"1"-1</inkml:trace>
  <inkml:trace contextRef="#ctx0" brushRef="#br0" timeOffset="620.34">198 875,'114'-202,"-101"270,-11-63,-1-1,1 0,0 1,0-1,0 0,0 0,1 0,0-1,-1 1,1-1,1 1,-1-1,0 0,1 0,0-1,-1 1,1-1,0 1,1-1,-1-1,0 1,0 0,1-1,-1 0,1 0,-1 0,1-1,-1 0,1 0,0 0,-1 0,1 0,-1-1,1 0,-1 0,1 0,-1-1,0 1,0-1,1 0,-1-1,0 1,1-1,0-3,0 1,0 0,-1-1,1 0,-1 0,-1 0,1-1,-1 0,0 1,-1-1,1 0,-1 0,-1 0,1 0,-1-1,0 1,-1 0,0 0,0-1,-1 1,0-2,1-16</inkml:trace>
  <inkml:trace contextRef="#ctx0" brushRef="#br0" timeOffset="965.189">790 1,'46'357,"-31"22,-14-368,0 0,0 1,-1-1,-1 1,0-1,-1 1,0-1,0 0,-1 0,-2 5,-13-3,8-17</inkml:trace>
  <inkml:trace contextRef="#ctx0" brushRef="#br0" timeOffset="1204.743">621 594,'34'5,"34"-4,12-1,-4-6,-10-2,-12 0,-4-2,-7-1,-6 2,-8-2,-6 1,-5 2</inkml:trace>
  <inkml:trace contextRef="#ctx0" brushRef="#br0" timeOffset="1536.626">1186 678,'10'1,"0"-1,1-1,-1 1,1-2,-1 0,0 0,0 0,0-1,0-1,0 0,-1 0,0-1,0 0,0-1,0 0,-1 0,0 0,0-1,4-6,-11 11,1-1,-1 0,-1 1,1-1,0 0,-1 1,1-1,-1 0,0 0,0 1,0-1,0 0,-1 0,1 1,-1-1,1 0,-1 1,0-1,0 1,0-1,0 1,-1-1,1 1,-1-1,1 1,-1 0,0 0,0 0,0 0,0 0,0 1,0-1,-1 1,1-1,-1 1,1 0,-1 0,1 0,-1 0,0 0,1 0,-1 1,0-1,1 1,-1 0,0 0,0 0,1 0,-1 1,0-1,0 1,0 0,-11 2,0 1,0 1,1 0,0 1,0 0,0 1,0 1,1 0,1 0,-1 1,1 1,1 0,0 1,0-1,1 2,1-1,0 2,0-1,1 1,1 0,-2 4,7-14,-1 0,1 1,-1 0,1-1,0 1,1 0,-1-1,1 1,-1 0,1 0,0-1,0 1,1 0,-1 0,1 0,0-1,0 1,0 0,1-1,-1 1,1-1,-1 0,1 1,0-1,1 0,-1 0,1 0,-1-1,1 1,0 0,0-1,0 0,0 0,0 0,0 0,1 0,-1 0,1-1,-1 0,2 1,16 3,1 0,-1-2,1 0,-1-2,1 0,0-1,0-1,6-2,31 0,-33 2</inkml:trace>
  <inkml:trace contextRef="#ctx0" brushRef="#br0" timeOffset="2019.228">1553 791,'-11'55,"30"-70,79-195,-83 178,-8 15,0 0,2 0,0 1,1 0,0 1,1 0,1 0,2 3</inkml:trace>
  <inkml:trace contextRef="#ctx0" brushRef="#br0" timeOffset="2667.021">1721 875,'9'0,"1"-1,-1-1,0 0,0 0,0-1,-1 0,1 0,-1-1,1 0,-1-1,0 1,-1-2,1 1,-1-1,0 0,0-1,-1 1,0-1,0-1,-1 1,0-1,0 0,-1 0,0 0,0-1,-1 0,0 1,2-9,22-66,-23 128,-4-32,1 0,1 0,0 1,0-1,2-1,-1 1,2 0,-1-1,2 0,0 0,0 0,-3-6,1-1,0 1,-1-1,1 0,1 0,-1 0,1 0,0-1,0 0,0 0,1 0,0 0,-1-1,1 0,0-1,0 1,1-1,-1 0,0 0,1-1,-1 0,1 0,0-1,5-3,0 0,0-1,-1-1,0 0,1 0,-2-1,1-1,-1 0,0 0,0-1,-1 0,0 0,-1-1,0-1,0 1,-1-1,0-1,0 1,1-6,48-71,-43 68</inkml:trace>
  <inkml:trace contextRef="#ctx0" brushRef="#br0" timeOffset="3251.933">2511 594,'-27'31,"1"1,1 1,2 1,-18 34,39-66,1 0,-1-1,1 1,-1 0,1 0,0 0,-1 0,1 0,0 0,1 1,-1-1,0 0,1 0,-1 1,1-1,-1 0,1 1,0-1,0 0,0 1,1-1,-1 0,0 1,1-1,0 0,-1 0,1 1,0-1,0 0,0 0,0 0,1 0,-1 0,1 0,-1 0,1-1,-1 1,1-1,0 1,0-1,0 1,0-1,0 0,0 0,0 0,1 0,6-1,-1-1,0 0,0-1,0 0,0 0,0-1,0 0,0 0,-1-1,0 0,0 0,0-1,4-3,30-16,79-37,-118 60,0 1,0-1,-1 1,1 0,0 0,0-1,0 1,0 1,0-1,0 0,0 0,-1 1,1-1,0 1,0 0,0-1,-1 1,1 0,0 0,-1 0,1 0,-1 0,1 1,-1-1,0 0,1 1,-1-1,0 1,0-1,0 1,0 0,0-1,0 1,-1 0,1 0,-1-1,1 1,-1 0,1 0,-1 0,0 0,0 0,0 0,0 0,14 32,-12-30,1-1,-1 0,1 0,0 0,0 0,0-1,0 1,1-1,-1 0,1 0,-1 0,1 0,-1-1,1 1,0-1,0 0,0 0,0 0,0-1,0 1,0-1,0 0,0 0,0-1,0 1,0-1,0 0,0 0,0 0,0 0,-1-1,4-1,109-75,-101 64,0-1,-1-1,-1 0,0-1,-1 0,-1-1,0 0,-2-1,0 0,-1 0,-1-1,-1 0,0 0,1-16,-3 14,0 0,-2-1,0 0,-2 1,0-1,-2 1,0-1,-1 1,-2-1,0 1,-1 1,-1-1,-10-18,15 35,-1 1,1 0,-1 0,0 0,-1 0,1 0,0 1,-1-1,0 1,0 0,0 0,0 1,-1-1,1 1,0 0,-1 0,0 0,0 1,1-1,-1 1,0 0,0 1,0-1,0 1,0 0,0 0,0 1,0 0,0-1,0 1,1 1,-1-1,0 1,1 0,-1 0,1 0,-1 1,1-1,0 1,0 0,-3 4,-1 0,0 1,0 0,1 1,0 0,0 0,1 1,0-1,1 1,0 1,1-1,0 1,1-1,0 1,0 0,1 0,1 1,0-1,0 0,1 0,1 2,0 11,1-1,1 0,2 0,0-1,1 1,1-1,2 0,0-1,4 7,-3-8,1 0,1-1,0 0,2-1,0 0,1-1,0-1,2 0,0-1,0-1,1 0,1-2,1 0,-1-1,2-1,-1-1,1-1,1 0,0-2,6 1,-2-4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1:31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86 286,'453'0,"-391"11,-92 3,-23-10,27-4</inkml:trace>
  <inkml:trace contextRef="#ctx0" brushRef="#br0" timeOffset="332.88">0 540,'20'0,"24"-5,11-1,1 0,-5 1,-7 1,-5 2,-4 1,-5 0,-1 1,-1 0,-1 1,0-1,-5-4,-6-3</inkml:trace>
  <inkml:trace contextRef="#ctx0" brushRef="#br0" timeOffset="1153.852">199 4,'-1'0,"0"0,1 0,-1 0,0 0,0 0,1 0,-1 0,0 0,0 1,1-1,-1 0,0 1,1-1,-1 0,1 1,-1-1,0 1,1-1,-1 1,1-1,-1 1,1-1,-1 1,1 0,-1-1,1 1,0 0,-1-1,1 1,0 0,0-1,0 1,-1 0,1-1,0 1,0 0,0 0,0-1,0 1,0 0,0 0,1-1,-1 1,0 0,0 0,0-1,1 1,-1 0,0-1,1 1,-1 0,1 0,20 34,111 72,48 50,-123-93,-57-62,0 1,0 0,0-1,-1 1,1 0,-1-1,0 1,0 0,1-1,-2 1,1-1,0 1,0-1,-1 0,1 0,-1 1,0-1,0 0,0-1,0 1,0 0,0 0,0-1,0 1,-1-1,1 0,-1 0,1 0,-3 1,-4 4,-285 229,261-209,0 1,2 1,1 2,1 2,-2 5,65-66,-19 18</inkml:trace>
  <inkml:trace contextRef="#ctx0" brushRef="#br0" timeOffset="3906.227">1158 60,'2'93,"0"-58,0 0,-3 0,-1 0,-1-1,-2 1,-2-1,-8 28,-16 95,30-145</inkml:trace>
  <inkml:trace contextRef="#ctx0" brushRef="#br0" timeOffset="4221.642">933 60,'-52'-34,"52"33,1-1,-1 1,1 0,-1 0,1-1,-1 1,1 0,0 0,0-1,-1 1,1 0,0 0,0 0,0 0,0 0,0 1,0-1,1 0,-1 0,0 1,0-1,0 0,1 1,-1 0,0-1,1 1,-1 0,0-1,1 1,-1 0,1 0,-1 0,0 0,1 0,-1 1,0-1,1 0,-1 1,2 0,-2-2,418 3,-377-3,-29-1,-1 1,1 1,0 1,-1-1,1 2,-1 0,1 0,-1 1,5 3,-16-6,0 0,1 0,-1 1,0-1,0 1,0-1,0 1,0-1,0 1,-1 0,1-1,0 1,0 0,0 0,-1 0,1-1,0 1,-1 0,1 0,0 0,-1 0,0 0,1 0,-1 0,0 1,1-1,-1 0,0 0,0 0,0 0,0 0,0 0,0 1,0-1,0 0,0 0,-1 0,1 0,0 0,-1 0,-7 13</inkml:trace>
  <inkml:trace contextRef="#ctx0" brushRef="#br0" timeOffset="4469.689">791 709,'38'5,"28"-4,6-1,2-1,-8-1,-9 1,-11 0,-8 0,-5 1,-4 0,-2 0,-1 0,-4-5,-7-1</inkml:trace>
  <inkml:trace contextRef="#ctx0" brushRef="#br0" timeOffset="5070.561">1468 681,'17'-8,"-1"-2,0 1,-1-2,0 0,-1-1,0 0,0-2,-2 1,0-1,0-1,-1 0,-1-1,-1 0,7-15,28-38,-44 70,1-1,-1 0,0 1,0-1,0 0,1 0,-1 1,0-1,1 0,-1 0,0 1,1-1,-1 0,0 0,1 0,-1 1,0-1,1 0,-1 0,0 0,1 0,-1 0,1 0,-1 0,0 0,1 0,-1 0,1 0,-1 0,0 0,1 0,-1 0,0 0,1-1,-1 1,0 0,1 0,-1 0,0 0,1-1,-1 1,0 0,1-1,-1 1,-8 40,6-36,-1 1,1 0,0 0,0 0,1 0,-1 0,1 0,0 0,0 0,1 1,0-1,0 0,0 1,0-1,1 0,0 0,0 1,1-1,-1 0,1 0,0 0,0-1,1 1,-1 0,1-1,0 1,0-1,1 0,-1 0,1-1,0 1,0-1,0 1,1-1,-1 0,1-1,1 2,0-3,1 0,-1-1,0 0,1 0,-1 0,0 0,1-1,-1 0,0-1,0 1,0-1,0 0,0-1,0 1,0-1,-1 0,0-1,1 0,-1 1,0-2,91-94,-90 92,17-31,-16 20</inkml:trace>
  <inkml:trace contextRef="#ctx0" brushRef="#br0" timeOffset="5484.791">2344 427,'-147'85,"140"-80,0 0,1 1,0 0,0 1,0-1,1 1,0 0,0 1,1-1,-1 1,2 0,-1 0,1 0,1 0,-1 1,1-1,1 1,0 1,1-7,0-1,0 1,1 0,-1-1,1 1,-1 0,1-1,0 1,0-1,1 0,-1 1,0-1,1 0,-1 0,1 1,0-1,0 0,0-1,0 1,0 0,0-1,0 1,0-1,1 1,-1-1,1 0,-1 0,1 0,-1 0,1-1,-1 1,1-1,0 0,-1 1,2-1,98-6,-32-19,-49 14</inkml:trace>
  <inkml:trace contextRef="#ctx0" brushRef="#br0" timeOffset="5839.144">2485 765,'14'-4,"5"-12,4-8,-2-4,1 2,-5 1,-4 0,1 0,-3-2,2 5,-2 1,3 4,-2 0,3 3,-2-1,2 2,-2 8,-2 5</inkml:trace>
  <inkml:trace contextRef="#ctx0" brushRef="#br0" timeOffset="6306.269">2879 652,'27'-4,"-12"3,0 0,0-1,0-1,0 0,0-1,-1-1,0 0,0-1,0 0,0-1,-1-1,0 0,-1-1,0 0,4-5,-14 13,-1-1,1 1,-1 0,1-1,-1 1,1-1,-1 0,0 1,0-1,0 0,0 0,0 0,0 0,-1 0,1 0,-1 0,1 0,-1 0,0 0,1 0,-1 0,0 0,-1 0,1 0,0 0,0 0,-1 0,0-1,1 2,-1-1,0 0,0 0,0 0,0 0,0 0,0 1,0-1,-1 1,1-1,-1 1,1-1,-1 1,0 0,1-1,-1 1,0 0,0 0,0 1,0-1,0 0,0 1,0-1,0 1,0-1,0 1,-1 0,-13 3,1 0,-1 1,1 1,0 1,1 0,-1 0,1 2,1 0,-1 0,1 2,1-1,0 2,0-1,1 2,-5 5,12-15,1 0,-1 1,0 0,1 0,-1 0,1 0,0 0,0 1,0-1,1 1,-1 0,1 0,0 0,0 0,0 0,0 0,1 0,0 1,0-1,0 1,0-1,1 1,0-1,0 1,0-1,0 1,1-1,-1 1,1-1,0 1,1-1,-1 0,1 1,0-1,0 0,0 0,1 0,-1-1,1 1,0-1,1 2,9 2,-1-1,1 0,0-1,1-1,-1 0,1-1,-1-1,1 0,0 0,0-1,0-1,0-1,0 0,0-1,3 0,96-33,-89 25</inkml:trace>
  <inkml:trace contextRef="#ctx0" brushRef="#br0" timeOffset="6842.263">3529 484,'-16'2,"0"2,1 0,-1 1,1 0,0 1,1 1,-1 0,1 1,1 1,-1 0,2 0,-1 2,1-1,1 2,0 0,-2 3,11-13,0 1,0-1,0 0,0 1,1 0,-1-1,1 1,0 0,-1 0,1-1,1 1,-1 0,0 0,1 0,-1 0,1 0,0 0,0 0,0 0,1 1,-1-1,1-1,0 1,-1 0,1 0,0 0,1 0,-1 0,0-1,1 1,0-1,-1 1,1-1,0 1,0-1,1 0,-1 0,0 0,1 0,-1-1,1 1,0-1,-1 1,1-1,0 0,0 0,0 0,1 0,11-2,0 0,0-1,-1-1,1 0,-1-1,1-1,-1 0,0-1,-1 0,0-1,0-1,10-7,113-69,-135 84,-1-1,1 1,0-1,0 1,0-1,0 1,0-1,-1 1,1 0,0 0,0-1,0 1,0 0,0 0,0 0,0 0,0 0,0 0,0 0,0 0,0 1,0-1,0 0,0 0,0 1,0-1,-1 1,1-1,0 1,0-1,0 1,-1 0,1-1,0 1,0 0,-1-1,1 1,-1 0,1 0,-1 0,1 0,-1-1,1 1,-1 0,0 0,0 0,1 0,-1 0,0 0,0 0,0 0,0 0,0 0,-8 59,6-51,1-5,0 1,0 0,0 0,0-1,1 1,0 0,0 0,0 0,0-1,1 1,0 0,0 0,0-1,1 1,0 2,9 6</inkml:trace>
  <inkml:trace contextRef="#ctx0" brushRef="#br0" timeOffset="12225.252">4064 484,'3'-17,"-3"16,1 1,-1-1,1 0,-1 0,1 0,-1 0,0 0,0 0,1 0,-1 0,0 0,0 0,0 0,0 0,0 0,0 0,0 0,-1 0,1 0,0 0,-1 0,1 0,0 0,-1 0,1 0,-1 0,1 1,-1-1,0 0,1 0,-1 1,0-1,0 0,1 1,-1-1,0 0,0 1,0-1,0 1,0 0,0-1,0 1,0-1,-2 1,-1-1,1 1,0 0,0 0,0 0,-1 0,1 0,0 1,0-1,0 1,0 0,0 0,0 0,0 0,0 1,0-1,0 1,1 0,-1-1,1 1,-1 1,1-1,0 0,-1 0,1 1,1-1,-1 1,0 0,1 0,-1 0,1-1,0 1,0 0,0 1,0-1,0 0,1 0,-1 0,1 0,0 0,0 1,0-1,1 0,-1 0,1 0,-1 0,1 1,0-1,0 0,1 0,-1-1,1 1,-1 0,1 0,0-1,0 1,0-1,2 2,1-1,1 0,-1 1,-1 0,1 0,0 0,-1 0,0 0,0 1,0 0,0 0,-1 0,0 0,0 1,0-1,-1 1,0 0,0 0,0 0,-1 0,0 0,0 0,0 0,-1 0,0 0,0 0,-1 0,0 0,0 0,0 0,0 0,-1 0,0 0,-1 0,1-1,-1 1,-1 0,1-2,0-1,0 0,0 0,-1 0,1 0,-1 0,0-1,0 0,0 0,0 0,0 0,0-1,-1 1,1-1,0 0,-1 0,1-1,-1 1,1-1,-1 0,1 0,-1-1,1 1,-1-1,1 0,-1 0,1-1,0 1,0-1,0 0,0 0,0 0,0-1,-1 0,-10-8</inkml:trace>
  <inkml:trace contextRef="#ctx0" brushRef="#br0" timeOffset="12875.032">4234 625,'13'6,"0"0,0-1,0 0,1-1,0 0,0-1,0-1,9 1,-19-3,1 0,0 0,0 0,0-1,0 0,-1 0,1 0,0 0,-1-1,1 0,-1 0,1 0,-1 0,0-1,0 1,0-1,0 0,-1 0,1-1,-1 1,0-1,0 0,0 0,0 0,0 0,0-3,-1 4,0 1,-1-1,1 1,-1-1,0 0,0 0,0 0,0 0,-1 0,1 0,-1 0,1 0,-1 0,0 0,0 0,-1 0,1 0,0 0,-1 1,0-1,0 0,0 0,0 0,0 0,-1 1,1-1,-1 1,1-1,-1 1,0-1,0 1,0 0,-1 0,1 0,0 0,-1 0,1 1,-1-1,0 1,1 0,-1-1,0 1,0 1,0-1,0 0,-8 3,0 1,0 0,0 0,0 1,1 0,0 1,0 0,0 1,0 0,1 1,0 0,0 0,1 1,0 0,0 0,1 1,0 0,0 0,-3 8,8-14,-1-1,0 1,1 0,0 1,0-1,0 0,0 1,0-1,1 1,0-1,-1 1,1 0,1 0,-1 0,0-1,1 1,0 0,0 0,0 0,0 0,1 0,0-1,-1 1,1 0,1 0,-1-1,0 1,1-1,0 1,0-1,0 0,0 1,0-1,1 0,0 0,-1-1,1 1,0-1,0 1,0-1,1 0,13 2,0-1,0 0,0-1,1-1,-1-1,0-1,1 0,15-4,52-18,-60 11</inkml:trace>
  <inkml:trace contextRef="#ctx0" brushRef="#br0" timeOffset="13435.987">4798 568,'-21'9,"-1"0,1 1,1 1,0 2,0 0,2 0,-1 2,2 0,-1 3,15-16,1 1,0-1,-1 1,1 0,0 0,0 0,0 0,1 0,-1 0,1 1,0-1,0 0,0 1,0-1,1 1,-1-1,1 1,0 0,0-1,0 1,0-1,1 1,0-1,-1 1,1-1,0 1,1-1,-1 0,1 0,-1 0,1 1,0-1,0-1,0 1,1 0,-1 0,1-1,-1 0,1 1,0-1,0 0,0 0,0-1,0 1,1 0,0-1,5 3,0-1,0 0,0-1,0 1,1-2,-1 1,1-2,0 1,-1-1,1-1,-1 0,1 0,-1 0,1-2,-1 1,0-1,0 0,7-4,9-4,-1-2,0-1,0 0,-2-2,0-1,0-1,-5 5,-2 0,1-1,-2 0,0-2,-1 0,0 0,-1-1,-1 0,-1-1,-1 0,0-1,-1 0,-1-1,-1 1,-1-1,0 0,-2-1,0 1,-1-5,-2 18,1 1,-1-1,-1 1,1-1,-1 1,-1-1,1 1,-1 0,0 0,0-1,-1 1,0 1,0-1,0 0,-1 1,0-1,0 1,0 0,0 1,-1-1,0 1,0 0,0 0,-1 0,1 1,-1-1,0 2,0-1,0 0,0 1,0 0,0 1,-1 0,1-1,-1 2,1-1,-1 1,1 0,-1 1,-3 0,-2 2,2 1,-1 1,0 0,1 0,0 1,0 0,1 1,0 0,0 0,0 1,1 0,0 1,1 0,0 0,0 0,1 1,0 0,1 1,0-1,0 1,2 0,-1 0,1 0,1 0,0 1,0-1,1 1,1-1,0 1,0-1,1 1,1 0,0-1,0 0,1 0,1 0,0 0,0 0,1 0,0-1,1 0,1 0,-1-1,1 0,1 0,6 7,12 2,-1-1,2-2,0 0,1-2,1 0,0-2,0-2,1 0,0-2,1-2,-1 0,1-2,18-1,-22-1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1:50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119 319,'35'-12,"0"-2,0-1,-2-1,0-2,18-13,-48 30,0 0,1-1,-1 1,0 0,0-1,0 0,-1 1,1-1,0-1,-1 1,1 0,-1 0,1-1,-1 0,0 1,0-1,-1 0,1 0,0 0,-1 0,0 0,0 0,0-1,0 1,0 0,0-1,-1 1,0 0,0-1,0 1,0 0,0-1,-1 1,1 0,-1-1,0 1,0 0,0 0,-1-1,1 1,-1 0,1 1,-1-1,0 0,0 0,0 1,-3-3,-2 3,0 1,0 0,0 0,0 0,-1 1,1 0,0 1,0-1,0 1,-1 1,1-1,0 1,1 1,-1-1,0 1,1 0,-1 0,1 1,0 0,0 0,0 1,1-1,0 1,0 1,-3 3,-1-3,-6 4,1-1,0 2,0 0,1 1,1 0,0 1,1 0,0 1,1 0,0 1,1 0,1 0,1 1,0 0,1 0,0 1,2 0,0 0,-1 11,7-21,1-1,0 1,0-1,0 0,1 0,0 0,0-1,1 1,-1-1,1 0,0 0,1-1,-1 1,1-1,0-1,0 1,0-1,0 0,1 0,-1 0,1-1,0 0,0-1,0 1,0-2,0 1,0 0,0-1,0-1,0 1,0-1,1 0,22-3,1-1,-1-1,0-2,-1-1,0-1,0-1,-1-2,0-1,-2-1,15-11,-17 9</inkml:trace>
  <inkml:trace contextRef="#ctx0" brushRef="#br0" timeOffset="470.123">570 488,'47'-57,"-2"-2,-3-1,24-50,-51 71,-48 143,32-99,0 1,0 0,1 0,0 0,0 0,0 0,1-1,0 1,0 0,0 0,1-1,0 1,0 0,0-1,1 0,0 0,0 0,0 0,1 0,-1 0,1-1,0 0,1 0,-1 0,1 0,-1 0,1-1,0 0,0 0,1-1,-1 1,1-1,-1 0,1-1,0 1,-1-1,1 0,0 0,0-1,0 0,0 0,0 0,0-1,-1 0,1 0,0-1,0 1,7-3,-1 0,0-1,-1-1,1 0,-1 0,0-1,-1 0,1-1,-1 0,-1-1,0 0,0 0,0-1,-2 0,1 0,-1-1,-1 0,0-1,0 1,-1-1,0 0,-2 0,2-7,-1-9,-2 4</inkml:trace>
  <inkml:trace contextRef="#ctx0" brushRef="#br0" timeOffset="1370.437">1276 291,'26'4,"-1"-1,1-1,0-1,0-1,0-2,0 0,0-2,-1-1,0-1,0-1,0-1,-1-1,0-1,12-8,11-31,-46 48,0 0,0 0,-1-1,1 1,0 0,-1 0,1-1,-1 1,0-1,1 1,-1 0,0-1,0 1,0-1,0 1,0-1,0 1,0-1,0 1,-1 0,1-1,0 1,-1-1,1 1,-1 0,0-1,1 1,-1 0,0 0,0 0,0-1,0 1,0 0,0 0,0 0,0 1,0-1,-1 0,1 0,0 1,0-1,-1 0,0 1,-10-4,0 2,0 0,0 0,0 1,0 0,0 1,0 1,-1 0,1 1,0 0,1 0,-1 1,0 1,1 0,0 1,0 0,0 1,-1 1,-1 0,1 1,0 0,0 1,0 1,1 0,1 0,0 1,0 0,1 1,1 0,0 1,0-1,1 2,1-1,0 1,-3 12,8-22,0 1,1-1,-1 1,1-1,0 1,0-1,0 1,1 0,-1-1,1 1,0-1,0 0,1 1,0-1,-1 0,1 0,1 0,-1 0,0 0,1 0,0-1,0 1,0-1,0 0,1 0,-1 0,1 0,0-1,0 1,0-1,0 0,3 1,6 3,-1 0,1-1,0-1,0 0,1-1,-1-1,1 0,0 0,-1-2,10 0,7-4,0-1,-1-2,1-1,-1-1,-1-1,12-7,40-14,-116 88,29-41,22-34,151-286,-150 275,2 1,1 0,1 1,1 1,3-1,-23 26,-1 0,1 0,-1 1,1-1,-1 0,1 0,0 1,0-1,-1 0,1 1,0-1,0 0,0 1,0 0,0-1,-1 1,1-1,0 1,0 0,0 0,0-1,0 1,0 0,0 0,0 0,0 0,0 0,0 0,0 1,0-1,0 0,0 0,0 1,0-1,0 0,0 1,0-1,0 1,0 0,-1-1,1 1,0 0,0-1,-1 1,1 0,0 0,-1-1,1 1,-1 0,1 0,-1 0,1 0,-1 0,0 0,0 0,1 0,-1 0,0 0,0 0,0 0,0 0,0 0,0 0,0 0,0 0,-1 1,3 18</inkml:trace>
  <inkml:trace contextRef="#ctx0" brushRef="#br0" timeOffset="2034.203">2461 122,'-18'0,"0"1,-1 1,1 1,0 0,1 1,-1 1,1 1,0 1,-16 8,25-11,0 0,0 1,1 0,-1 1,1 0,0 0,1 0,-1 1,1 0,1 0,-1 0,1 1,1 0,-1 0,1 0,1 1,-1-1,1 1,1 0,-1 5,1-11,1 0,0 0,-1 0,2 1,-1-1,0 0,0 0,1 0,0 1,0-1,0 0,0 0,0 1,1-1,-1 0,1 0,0 0,0 0,0 0,0 0,1 0,-1 0,1 0,-1 0,1 0,0-1,0 1,1-1,-1 0,0 0,1 1,0-2,-1 1,1 0,0 0,0-1,0 1,0-1,0 0,0 0,0 0,2 0,10-5,0 0,-1-1,0-1,0 0,-1-1,0 0,0-1,-1-1,0 0,0-1,-1 0,0 0,-1-1,0-1,5-7,11-8,81-78,-106 105,-1-1,1 1,0-1,-1 1,1-1,0 1,0-1,0 1,-1 0,1-1,0 1,0 0,0 0,0 0,0 0,-1-1,1 1,0 0,0 1,0-1,0 0,0 0,0 0,-1 0,1 1,0-1,0 0,0 1,-1-1,1 1,0-1,0 1,-1-1,1 1,0-1,-1 1,1 0,-1-1,1 1,-1 0,1 0,-1-1,1 1,-1 0,0 0,1 0,-1 0,0-1,0 1,0 0,0 0,0 0,0 0,3 49,-33 101,0 31,28-161,-1 0,-1-1,-1 0,-1 1,0-2,-2 1,0-1,-1 0,-4 5,12-22,-1 0,1 0,0 0,-1 0,1-1,-1 1,0 0,1-1,-1 1,0-1,0 1,0-1,0 0,0 0,0 0,-1 0,1 0,0-1,0 1,-1 0,1-1,0 0,-1 0,1 0,0 0,-1 0,1 0,-1 0,1-1,0 1,0-1,-1 0,1 1,0-1,0 0,0-1,0 1,0 0,0 0,0-1,0 1,0-1,1 0,-1 1,1-1,-1 0,1 0,0 0,-1 0,1 0,0 0,1-1,-1 1,0 0,0 0,1-1,-1-1,0-9,1-1,0 0,1 1,0-1,1 1,1-1,0 1,0 0,2 0,0 1,0-1,1 1,0 0,1 0,1 1,0 0,0 0,1 1,0 0,1 0,0 1,6-3,93-73,-90 72</inkml:trace>
  <inkml:trace contextRef="#ctx0" brushRef="#br0" timeOffset="2715.933">2857 150,'-73'204,"72"-201,0-1,1 0,-1 0,0 1,1-1,-1 1,1-1,0 1,-1-1,1 1,1-1,-1 1,0-1,1 1,-1-1,1 0,-1 1,1-1,0 0,0 1,0-1,1 0,-1 0,0 0,1 0,-1 0,1 0,0 0,0-1,0 1,0-1,0 1,0-1,0 0,0 1,0-1,1 0,-1-1,0 1,1 0,-1-1,1 1,-1-1,0 0,1 0,-1 0,1 0,-1 0,2 0,10-6,0 1,-1-2,0 0,0 0,-1-2,0 1,0-1,-1-1,0 0,-1-1,2-2,-11 13,190-189,-190 187,0 1,1 0,-1 0,0 0,1 0,-1 0,0 0,1 0,0 1,-1-1,1 0,-1 1,1-1,0 1,-1 0,1-1,0 1,-1 0,1 0,0 0,-1 0,1 1,0-1,0 0,-1 1,1-1,-1 1,1-1,0 1,-1 0,1 0,-1 0,0 0,1 0,-1 0,0 0,1 0,-1 0,0 1,0-1,0 0,0 1,0-1,-1 1,1-1,0 1,-1-1,1 1,-1 0,1-1,-1 1,0 0,1-1,-1 1,0 0,-1 1,3 17,-1 0,-1 0,-2 0,1 0,-2 0,-1 0,-1 2,-9 65,-20 116,31-189,0-1,-1 0,0 0,-1-1,0 1,-1-1,-1 0,0 0,0-1,-1 0,-1 0,0-1,0 0,-8 6,15-16,0 0,1 0,-1 0,0 0,0 0,0 0,0 0,0 0,1-1,-1 1,0-1,0 1,1-1,-1 0,0 0,1 1,-1-1,1 0,-1-1,1 1,-1 0,1 0,0-1,-1 1,1 0,0-1,0 0,0 1,0-1,1 1,-1-1,0 0,1 0,-1 1,1-1,-1 0,1 0,0 0,0 0,0 1,0-1,0 0,0 0,1 0,-1 0,0 1,1-1,0 0,0-1,4-11,1 1,0 0,1 0,1 0,0 1,0 0,2 0,-1 1,1 1,1-1,0 2,0-1,1 2,0-1,0 2,1 0,8-3,173-76,-108 49,-67 26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2:0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250,'0'24,"-5"32,-1 12,0 3,1-1,2-2,-4-4,-1-7,1-5,2 0,2-5,1-6,1 0,-4-2,-1-3,0-3,2-2,1-6</inkml:trace>
  <inkml:trace contextRef="#ctx0" brushRef="#br0" timeOffset="349.35">481 250,'52'-28,"2"2,0 3,2 2,1 2,53-9,237-15,216 33,-392 11,-116 4,-55-3,0-1,0 1,0-1,0 1,0-1,0 0,-1 1,1-1,0 1,-1-1,1 1,-1-1,1 0,-1 1,0-1,0 0,1 0,-1 0,0 1,0-1,0 0,0 0,0 0,-1 0,1-1,0 1,0 0,-1 0,1-1,0 1,-1-1,1 1,-1-1,1 1,0-1,-1 0,-4 4,-11 9</inkml:trace>
  <inkml:trace contextRef="#ctx0" brushRef="#br0" timeOffset="631.324">424 1267,'77'-19,"34"-7,14-3,-6 3,-8 1,-13 5,-10 1,-9 4,-9 4,-12 4,-5 4,-4 2,-3 1,-2 0,-2 1,-5 0,-2 0,-8-1</inkml:trace>
  <inkml:trace contextRef="#ctx0" brushRef="#br0" timeOffset="1482.739">2173 1097,'21'-13,"-1"0,-1-2,0 0,-2-1,1-1,-2-1,0 0,2-6,-4 8,127-187,-113 169,-24 75,-8-6,2-23,0 1,0-1,1 1,0 0,1-1,1 1,0 0,1-1,0 1,1-1,0 0,1 0,3 7,-5-16,1 1,0-1,-1 0,1-1,0 1,1 0,-1-1,0 0,1 0,0 0,-1 0,1 0,0-1,0 0,0 0,0 0,0 0,0 0,0-1,0 0,0 0,0 0,0 0,0-1,0 1,1-1,100-40,-81 25,0-2,-2 0,0-2,-1 0,-1-2,-1 0,1-3,-2 2,-2 5</inkml:trace>
  <inkml:trace contextRef="#ctx0" brushRef="#br0" timeOffset="1798.65">3557 166,'-37'193,"13"-91,7-36,3 2,3-1,0 34,-17 93,22-171,0-5</inkml:trace>
  <inkml:trace contextRef="#ctx0" brushRef="#br0" timeOffset="2038.22">3133 730,'39'-4,"26"-3,8 1,0-3,-7-1,-5 1,-8 3,-9 2,-6-3,-6 0,-2 1,-3 1,-5 2</inkml:trace>
  <inkml:trace contextRef="#ctx0" brushRef="#br0" timeOffset="2684.013">3754 843,'33'0,"-1"-2,0-1,0-1,0-2,0-2,-1 0,0-2,-1-2,0 0,-1-2,44-51,-72 62,1 1,-1-1,0 1,1-1,-1 1,0-1,-1 1,1-1,0 0,-1 0,0 1,1-1,-1 0,0 0,-1 1,1-1,0 0,-1 0,1 1,-1-1,0 0,0 1,0-1,0 1,-1-1,1 1,-1 0,1-1,-1 1,0 0,0 0,0 0,-1 0,0-1,-1 0,0 1,0-1,0 1,-1 0,1 1,0-1,-1 1,1 0,-1 0,0 0,1 1,-1-1,0 1,1 0,-1 0,1 1,-1 0,0-1,1 2,-1-1,-2 1,-96 45,92-40,0 1,1 0,0 1,0 0,1 1,0 0,0 0,1 1,1 0,0 0,0 1,1-1,1 2,0-1,0 0,2 1,-1 0,2 0,-1 0,2 1,0-1,0 1,2-9,0 1,1 0,-1-1,1 1,0-1,0 1,1-1,0 0,0 0,0 0,0 0,1-1,0 1,0-1,0 0,0 0,1 0,-1-1,1 0,0 1,0-2,0 1,1-1,-1 1,4 0,5 2,1 0,-1-1,1-1,0 0,1-1,-1 0,0-2,0 1,7-2,10-4,0-2,0-1,0-1,-1-2,-1-1,0-1,0-2,-2-1,0-1,-1-1,0-2,-2-1,0 0,-1-2,-2-1,0-1,-2-1,10-16,-22 32,-1-1,0 1,-1-1,0-1,-1 1,0-1,-1 0,0 0,-1 0,0 0,-1-1,0 1,-1-11,-2 20,0 0,0 0,-1 0,1 0,-1 0,0 1,0-1,0 0,0 1,-1 0,1-1,-1 1,1 0,-1 0,0 0,0 1,1-1,-1 1,0-1,-1 1,1 0,0 0,0 1,0-1,-1 1,1-1,0 1,-1 0,1 0,0 0,0 1,-1-1,1 1,0 0,0 0,0 0,0 0,0 1,0-1,0 1,0-1,0 1,1 0,-1 0,1 1,-1-1,0 1,-2-1,0 1,0 0,0 0,0 1,0-1,1 1,0 0,0 0,0 0,0 1,0 0,1-1,0 1,0 0,0 1,1-1,-1 0,1 1,1-1,-1 1,1 0,0-1,0 1,1 0,-1 0,1 0,1 0,-1 0,1-1,0 1,0 0,1-1,-1 1,1 0,1-1,-1 0,4 5,86 52,-10-10,-78-46,0 1,-1-1,0 1,0-1,-1 1,1 0,-2 0,1 0,-1 0,0 1,0-1,-1 0,0 0,0 1,-1-1,0 0,0 0,-1 0,0 0,0 0,-1 0,-1 3,-5 28,4-13</inkml:trace>
  <inkml:trace contextRef="#ctx0" brushRef="#br0" timeOffset="3553.884">4713 1070,'194'-325,"-130"227,-16 30,-49 105,-1-30,-4 15,1 0,1 0,1 0,1 1,1-1,1 1,1-1,3 22,-2-39,-1-1,1 1,0-1,0 0,0 0,1 0,-1 0,1 0,0 0,0-1,0 1,1-1,-1 0,1 0,0 0,-1 0,2-1,-1 0,0 0,0 0,1 0,-1 0,1-1,-1 0,1 0,-1 0,1-1,0 1,-1-1,1 0,0-1,0 1,-1-1,1 0,-1 0,1 0,-1-1,1 1,-1-1,0 0,1-1,-1 1,-1-1,1 1,0-1,0 0,0-1,13-14,0 0,-1 0,-1-2,-1 0,0-1,-2 0,0-1,-2 0,0-1,6-22,-9 10,-7 28</inkml:trace>
  <inkml:trace contextRef="#ctx0" brushRef="#br0" timeOffset="4166.745">5786 617,'-32'5,"0"2,0 1,1 2,0 0,1 2,0 2,1 0,0 2,-1 3,27-18,-1 0,1 1,-1-1,1 1,0 0,0 0,0 0,0 1,0-1,1 0,-1 1,0 0,1 0,0 0,0 0,0 0,0 0,0 0,1 1,-1-1,1 1,0-1,0 1,1 0,-1-1,0 1,1 0,0-1,0 1,0 0,1-1,-1 1,1 0,0-1,0 1,0-1,0 1,1-1,-1 1,1-1,0 0,0 0,0 0,1 1,2 0,0 0,0-1,0 1,1-1,0 0,-1 0,1-1,0 0,0 0,0 0,1 0,-1-1,0 0,1-1,-1 1,0-1,1-1,-1 1,1-1,-1 0,0 0,0-1,6-2,130-69,-127 64,0-2,-1 0,0 0,0-1,-1-1,-1 0,-1-1,1 0,-2-1,0-1,-1 1,1-6,-2 2,-11 24,0 1,0-1,0 1,0 0,1 0,0 0,0 0,1 0,0 0,0 0,0 0,1 1,0-1,0 0,0 1,1-1,0 0,0 0,1 0,0 0,0 0,0 0,1 0,-1 0,1-1,1 0,-1 1,1-1,0 0,0-1,0 1,1-1,0 0,0 0,0 0,0-1,0 1,4 0,4-1,1-1,1 0,-1-1,0 0,0-2,0 1,1-2,-1 0,0 0,0-1,-1-1,1-1,-1 0,0 0,0-1,0-1,-1 0,1-1,21-15,-1-2,-1-1,-1-1,-1-2,15-20,-21 21,-2-1,-1 0,-1-2,-1 0,-2-1,-2-1,-1 0,-1-1,-2-1,-1 0,-2 0,3-33,-23-43,11 108,1 1,-1-1,0 1,0-1,-1 1,1-1,0 1,-1 0,1 0,-1 0,0 0,0 0,0 0,0 0,0 0,0 1,0-1,-1 1,1 0,-1-1,1 1,-1 0,1 1,-1-1,1 0,-1 1,0-1,1 1,-1 0,0 0,1 0,-1 0,0 0,1 1,-1-1,0 1,1 0,-1 0,0 0,-9 6,0 0,0 1,1 0,0 1,0 0,1 0,0 2,1-1,0 1,1 0,0 1,1 0,0 0,0 1,2-1,-4 13,-5 7,2 0,1 1,2 0,1 0,2 1,1 0,2 0,1 0,2 0,1 1,2-1,1 0,1 0,2-1,2 0,11 29,-7-32,1 1,1-2,2 0,1-1,1 0,1-2,2 0,0-2,2 0,0-2,2 0,27 17,33-5,-62-31</inkml:trace>
  <inkml:trace contextRef="#ctx0" brushRef="#br0" timeOffset="6069.701">7479 730,'22'5,"0"-1,0-1,1-1,-1-1,1-1,-1-1,0-1,1-1,5-2,-10 3,0 0,0-1,-1-2,1 1,-1-2,0 0,-1-2,1 1,-2-2,1 0,-1-1,0-1,-1 0,0-1,-1 0,-1-1,0 0,11-16,-21 26,-1 0,1-1,0 1,-1-1,0 0,0 0,0 1,0-1,-1 0,0 0,1 0,-1 0,0 0,-1 0,1 1,-1-1,0 0,0 0,0 0,0 1,-1-1,1 1,-1-1,0 1,0-1,0 1,-1 0,1 0,-1 0,0 0,1 1,-1-1,-1 1,1 0,0 0,0 0,-1 0,1 0,-1 1,0-1,1 1,-1 0,0 0,0 0,0 1,0 0,1-1,-5 2,-9-1,-1 2,1 0,0 1,-1 0,1 2,1 0,-1 1,1 0,0 2,1 0,-1 0,1 2,1 0,0 0,-3 5,-1-1,1 0,1 1,0 1,1 1,1 0,1 1,-6 10,14-20,0 0,0 1,1-1,1 1,-1 0,1 0,1 0,0 0,0 1,1-1,0 1,0-1,1 1,1-1,-1 1,2-1,-1 0,3 8,2-8,0-1,1 0,-1 0,2-1,-1 0,1 0,0 0,0-1,1-1,0 1,0-1,0-1,0 0,1 0,0-1,0 0,0 0,0-1,0-1,1 0,-1 0,0-1,9 0,24 0,0-1,1-2,-1-3,0-1,-1-1,0-3,20-8,89-39,-127 47</inkml:trace>
  <inkml:trace contextRef="#ctx0" brushRef="#br0" timeOffset="6516.869">8213 984,'242'-328,"-150"188,-111 235,17-89,1 0,0 0,0 0,1 0,0 0,0 0,0 0,1 0,0 0,0 0,0 0,1 0,0 0,0-1,0 1,1-1,0 1,0-1,1 0,-1 0,1 0,0-1,0 1,0-1,1 0,0 0,0-1,0 1,1 0,3-2,0 0,0-1,0 0,0-1,0 0,0 0,-1-1,1 0,0-1,0 1,0-2,-1 1,0-1,1-1,-1 1,0-1,0-1,-1 0,1 0,-1 0,0-1,-1 0,1 0,3-6,-9 11,16-12,-1-1,-1-1,0 0,-1-1,-1-1,0 0,-1-1,-1 0,-1-1,0 0,-2-1,1-2,-6-2,-5 6</inkml:trace>
  <inkml:trace contextRef="#ctx0" brushRef="#br0" timeOffset="7168.656">9060 759,'60'-17,"-1"-3,0-2,-2-3,31-20,-81 43,1-1,-1 0,0-1,0 0,0 0,-1 0,0-1,1 0,-2 0,1-1,0 1,-1-1,0 0,-1-1,1 1,-1-1,-1 0,1 0,-1 0,0-1,-1 1,0-1,0 1,0-1,-1 0,0 0,-1 0,0-4,-1 9,0 0,0 0,-1-1,1 1,-1 0,0 0,0 0,0 0,0 1,0-1,-1 1,1-1,-1 1,0 0,0 0,0 0,0 0,0 0,0 1,0-1,0 1,-1 0,1 0,-1 0,1 1,-1-1,1 1,-1 0,1 0,-4 0,-2 0,0 1,0 0,0 1,0-1,0 2,0-1,1 2,-1-1,1 1,0 0,-4 3,-3 3,1 2,0-1,1 2,0 0,1 0,0 1,2 0,-1 1,2 1,0-1,-2 7,7-14,0 1,0-1,1 1,0 0,1 0,0 0,0 0,1 0,0 1,1-1,0 0,0 0,1 1,0-1,1 0,0 0,0 0,1 0,0 0,1-1,0 1,3 5,1-8,0-1,0 1,1-1,-1 0,1-1,0 0,0-1,0 1,1-2,-1 1,1-1,0-1,-1 0,1 0,0-1,0 0,-1-1,1 0,0-1,0 1,-1-2,6-1,35-9,0-2,-1-1,-1-3,-1-2,0-2,-2-2,17-14,-33 20,-1-1,0-1,-2-1,0-2,-2 0,0-2,-2 0,-1-2,8-13,-25 34,0 1,0-1,-1 0,0 0,0 0,0-1,-1 1,0-1,-1 1,0-1,0 0,0 1,-1-1,0 0,-1 0,0 1,0-1,0-1,-1 7,0 1,0-1,0 1,-1-1,1 1,0 0,0 0,-1 0,1 0,0 0,-1 1,1-1,-1 1,1-1,-1 1,0 0,1 0,-1 0,1 0,-1 1,1-1,-1 1,1-1,0 1,-1 0,1 0,-1 0,1 0,0 1,0-1,0 0,0 1,-1 0,-2 1,-12 3,0 1,1 1,0 0,0 1,1 1,1 1,-1 0,2 0,-1 2,2 0,0 0,0 1,1 0,1 1,-7 14,15-25,1 0,0-1,0 1,0 0,0 0,1 0,-1 0,1 1,0-1,1 0,-1 0,1 0,-1 0,1 0,1 0,-1-1,0 1,1 0,0 0,0-1,0 1,0-1,0 0,1 1,0-1,-1 0,1-1,0 1,0 0,1-1,-1 0,1 0,-1 0,1 0,1 1,11 5,1-1,-1 0,1-1,1-1,-1-1,1 0,9 0,0-1,78 16,-101-18,-1 0,1 0,0 1,-1-1,0 1,1 0,-1 0,0 0,0 1,0-1,-1 1,1-1,0 1,-1 0,0 0,1 0,-1 1,-1-1,1 0,0 1,-1-1,0 1,1-1,-2 1,1 0,-22 70,15-63,-4 10</inkml:trace>
  <inkml:trace contextRef="#ctx0" brushRef="#br0" timeOffset="7722.623">10725 420,'-33'4,"0"1,0 2,1 1,0 1,0 2,1 2,0 0,1 2,1 2,-22 15,41-24,1 1,1 0,-1 0,1 0,1 1,0 0,0 1,1 0,-3 8,7-16,0 1,0-1,1 0,0 1,0-1,0 1,0-1,0 1,1 0,0-1,0 1,0 0,0-1,0 1,1 0,-1-1,1 1,0 0,0-1,0 0,1 1,-1-1,1 0,0 1,0-1,0 0,0 0,1-1,-1 1,1 0,0-1,0 1,1 0,3 0,-1 1,0-2,1 1,0-1,-1 0,1 0,0-1,0 0,0 0,0-1,0 0,0 0,0 0,0-1,0 0,0-1,0 0,0 0,0 0,5-3,123-73,33-38,-167 115,0 0,1 0,-1 1,0-1,1 0,-1 1,1-1,-1 1,0 0,1-1,-1 1,1 0,-1 0,1 0,-1 0,1 0,-1 0,1 0,-1 1,1-1,-1 1,0-1,1 1,-1-1,1 1,-1 0,0-1,0 1,1 0,-1 0,0 0,0 0,0 0,0 0,0 0,0 1,0-1,-1 0,1 0,0 1,-1-1,1 0,0 2,6 67,-7-64,22 291,-19-262,-1-1,-2 1,-2-1,-1 1,-1-1,-2 0,-2 0,-1-1,-1 0,-2 0,-1-2,-2 1,-1-2,-1 0,-14 17,26-40,1-1,-2 1,1-1,-1-1,0 1,0-1,0 0,-1-1,0 1,0-1,0-1,0 1,-1-1,1-1,-1 1,0-1,1 0,-1-1,0 0,0 0,0-1,0 0,0 0,0-1,-5-1,7-2,1-1,0 1,0-1,0 0,1-1,0 1,0-1,0 0,0 0,1 0,0-1,1 1,-1-1,1 1,0-1,1 0,0 0,0 0,0 0,1-5,2-12,2 1,0-1,2 1,0 0,1 0,2 1,0 0,2 1,0 0,1 0,7-8,-11 16,20-34,3 2,1 1,2 2,21-20,-21 29</inkml:trace>
  <inkml:trace contextRef="#ctx0" brushRef="#br0" timeOffset="8338.986">11233 307,'-11'35,"3"0,1 1,1 1,2-1,2 0,1 1,2-1,4 25,-5-58,0 0,0 1,0-1,1 0,-1 0,1 1,0-1,0 0,0 0,1 0,-1 0,1 0,-1 0,1-1,0 1,0 0,0-1,1 1,-1-1,0 0,1 0,0 0,-1 0,1 0,0-1,0 1,0-1,0 0,0 0,0 0,1 0,-1 0,0-1,0 1,1-1,-1 0,0 0,1 0,2-1,15-8,0-1,0-1,-2-1,1 0,-1-2,-1 0,-1-1,0-1,-1 0,0-1,-2-1,13-19,-23 32,11-16,1 0,1 1,0 1,2 1,0 1,13-9,-30 25,0 1,-1 0,1-1,0 1,-1 0,1 0,0 0,0 1,-1-1,1 0,0 1,-1-1,1 1,-1-1,1 1,0 0,-1 0,1 0,-1 0,0 0,1 0,-1 0,0 0,0 0,0 0,1 1,-1-1,-1 1,1-1,0 1,0-1,0 1,-1-1,1 1,-1 0,1-1,-1 1,0 0,0-1,0 1,0 0,0-1,0 1,0 0,0 0,-1-1,1 1,0 0,-1-1,0 1,1-1,-1 1,0 0,1 0,79 650,-77-608,2-7,-2-1,-1 1,-1 0,-3 0,-1 0,-1-1,-2 0,-2 0,-1-1,-5 7,9-30,-1-1,-1 1,1-1,-2-1,0 0,0 0,-1 0,0-1,-1-1,-1 1,8-6,1 0,-1-1,1 1,-1-1,0 0,0 0,0 0,0-1,-1 1,1-1,0 0,-1-1,1 1,0-1,-1 1,1-1,-1-1,1 1,0-1,-1 1,1-1,0 0,-1-1,1 1,0-1,0 0,0 0,0 0,1 0,-1-1,0 0,1 0,-1 0,1-1,0 1,0-1,0 0,0 0,1 0,0 0,0-1,0 1,0-1,0 1,1-1,0 0,0 1,0-1,1 0,-1 0,1 0,0 1,1-1,-1 0,1 0,0 1,0-1,2-3,57-113,-45 96,19-38,3 1,2 3,3 1,2 2,3 2,2 2,3 2,1 2,46-30,-39 42,2 3,1 2,40-12,-53 24</inkml:trace>
  <inkml:trace contextRef="#ctx0" brushRef="#br0" timeOffset="52081.057">1 1634,'60'-18,"222"-23,-167 29,-47 2,1 4,0 3,67 6,-19-2,120-7,182 13,-108-24,-80-7,67-10,-85 12,65 2,-44-1,426 17,-278-23,67-2,-56 1,131-9,104 17,-129 17,-49 7,958-4,-710-26,341-6,-297 29,190 8,-138-6,-754 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2:0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250,'0'24,"-5"32,-1 12,0 3,1-1,2-2,-4-4,-1-7,1-5,2 0,2-5,1-6,1 0,-4-2,-1-3,0-3,2-2,1-6</inkml:trace>
  <inkml:trace contextRef="#ctx0" brushRef="#br0" timeOffset="349.35">481 250,'52'-28,"2"2,0 3,2 2,1 2,53-9,237-15,216 33,-392 11,-116 4,-55-3,0-1,0 1,0-1,0 1,0-1,0 0,-1 1,1-1,0 1,-1-1,1 1,-1-1,1 0,-1 1,0-1,0 0,1 0,-1 0,0 1,0-1,0 0,0 0,0 0,-1 0,1-1,0 1,0 0,-1 0,1-1,0 1,-1-1,1 1,-1-1,1 1,0-1,-1 0,-4 4,-11 9</inkml:trace>
  <inkml:trace contextRef="#ctx0" brushRef="#br0" timeOffset="631.324">424 1267,'77'-19,"34"-7,14-3,-6 3,-8 1,-13 5,-10 1,-9 4,-9 4,-12 4,-5 4,-4 2,-3 1,-2 0,-2 1,-5 0,-2 0,-8-1</inkml:trace>
  <inkml:trace contextRef="#ctx0" brushRef="#br0" timeOffset="1482.739">2173 1097,'21'-13,"-1"0,-1-2,0 0,-2-1,1-1,-2-1,0 0,2-6,-4 8,127-187,-113 169,-24 75,-8-6,2-23,0 1,0-1,1 1,0 0,1-1,1 1,0 0,1-1,0 1,1-1,0 0,1 0,3 7,-5-16,1 1,0-1,-1 0,1-1,0 1,1 0,-1-1,0 0,1 0,0 0,-1 0,1 0,0-1,0 0,0 0,0 0,0 0,0 0,0-1,0 0,0 0,0 0,0 0,0-1,0 1,1-1,100-40,-81 25,0-2,-2 0,0-2,-1 0,-1-2,-1 0,1-3,-2 2,-2 5</inkml:trace>
  <inkml:trace contextRef="#ctx0" brushRef="#br0" timeOffset="1798.65">3557 166,'-37'193,"13"-91,7-36,3 2,3-1,0 34,-17 93,22-171,0-5</inkml:trace>
  <inkml:trace contextRef="#ctx0" brushRef="#br0" timeOffset="2038.22">3133 730,'39'-4,"26"-3,8 1,0-3,-7-1,-5 1,-8 3,-9 2,-6-3,-6 0,-2 1,-3 1,-5 2</inkml:trace>
  <inkml:trace contextRef="#ctx0" brushRef="#br0" timeOffset="2684.013">3754 843,'33'0,"-1"-2,0-1,0-1,0-2,0-2,-1 0,0-2,-1-2,0 0,-1-2,44-51,-72 62,1 1,-1-1,0 1,1-1,-1 1,0-1,-1 1,1-1,0 0,-1 0,0 1,1-1,-1 0,0 0,-1 1,1-1,0 0,-1 0,1 1,-1-1,0 0,0 1,0-1,0 1,-1-1,1 1,-1 0,1-1,-1 1,0 0,0 0,0 0,-1 0,0-1,-1 0,0 1,0-1,0 1,-1 0,1 1,0-1,-1 1,1 0,-1 0,0 0,1 1,-1-1,0 1,1 0,-1 0,1 1,-1 0,0-1,1 2,-1-1,-2 1,-96 45,92-40,0 1,1 0,0 1,0 0,1 1,0 0,0 0,1 1,1 0,0 0,0 1,1-1,1 2,0-1,0 0,2 1,-1 0,2 0,-1 0,2 1,0-1,0 1,2-9,0 1,1 0,-1-1,1 1,0-1,0 1,1-1,0 0,0 0,0 0,0 0,1-1,0 1,0-1,0 0,0 0,1 0,-1-1,1 0,0 1,0-2,0 1,1-1,-1 1,4 0,5 2,1 0,-1-1,1-1,0 0,1-1,-1 0,0-2,0 1,7-2,10-4,0-2,0-1,0-1,-1-2,-1-1,0-1,0-2,-2-1,0-1,-1-1,0-2,-2-1,0 0,-1-2,-2-1,0-1,-2-1,10-16,-22 32,-1-1,0 1,-1-1,0-1,-1 1,0-1,-1 0,0 0,-1 0,0 0,-1-1,0 1,-1-11,-2 20,0 0,0 0,-1 0,1 0,-1 0,0 1,0-1,0 0,0 1,-1 0,1-1,-1 1,1 0,-1 0,0 0,0 1,1-1,-1 1,0-1,-1 1,1 0,0 0,0 1,0-1,-1 1,1-1,0 1,-1 0,1 0,0 0,0 1,-1-1,1 1,0 0,0 0,0 0,0 0,0 1,0-1,0 1,0-1,0 1,1 0,-1 0,1 1,-1-1,0 1,-2-1,0 1,0 0,0 0,0 1,0-1,1 1,0 0,0 0,0 0,0 1,0 0,1-1,0 1,0 0,0 1,1-1,-1 0,1 1,1-1,-1 1,1 0,0-1,0 1,1 0,-1 0,1 0,1 0,-1 0,1-1,0 1,0 0,1-1,-1 1,1 0,1-1,-1 0,4 5,86 52,-10-10,-78-46,0 1,-1-1,0 1,0-1,-1 1,1 0,-2 0,1 0,-1 0,0 1,0-1,-1 0,0 0,0 1,-1-1,0 0,0 0,-1 0,0 0,0 0,-1 0,-1 3,-5 28,4-13</inkml:trace>
  <inkml:trace contextRef="#ctx0" brushRef="#br0" timeOffset="3553.884">4713 1070,'194'-325,"-130"227,-16 30,-49 105,-1-30,-4 15,1 0,1 0,1 0,1 1,1-1,1 1,1-1,3 22,-2-39,-1-1,1 1,0-1,0 0,0 0,1 0,-1 0,1 0,0 0,0-1,0 1,1-1,-1 0,1 0,0 0,-1 0,2-1,-1 0,0 0,0 0,1 0,-1 0,1-1,-1 0,1 0,-1 0,1-1,0 1,-1-1,1 0,0-1,0 1,-1-1,1 0,-1 0,1 0,-1-1,1 1,-1-1,0 0,1-1,-1 1,-1-1,1 1,0-1,0 0,0-1,13-14,0 0,-1 0,-1-2,-1 0,0-1,-2 0,0-1,-2 0,0-1,6-22,-9 10,-7 28</inkml:trace>
  <inkml:trace contextRef="#ctx0" brushRef="#br0" timeOffset="4166.745">5786 617,'-32'5,"0"2,0 1,1 2,0 0,1 2,0 2,1 0,0 2,-1 3,27-18,-1 0,1 1,-1-1,1 1,0 0,0 0,0 0,0 1,0-1,1 0,-1 1,0 0,1 0,0 0,0 0,0 0,0 0,0 0,1 1,-1-1,1 1,0-1,0 1,1 0,-1-1,0 1,1 0,0-1,0 1,0 0,1-1,-1 1,1 0,0-1,0 1,0-1,0 1,1-1,-1 1,1-1,0 0,0 0,0 0,1 1,2 0,0 0,0-1,0 1,1-1,0 0,-1 0,1-1,0 0,0 0,0 0,1 0,-1-1,0 0,1-1,-1 1,0-1,1-1,-1 1,1-1,-1 0,0 0,0-1,6-2,130-69,-127 64,0-2,-1 0,0 0,0-1,-1-1,-1 0,-1-1,1 0,-2-1,0-1,-1 1,1-6,-2 2,-11 24,0 1,0-1,0 1,0 0,1 0,0 0,0 0,1 0,0 0,0 0,0 0,1 1,0-1,0 0,0 1,1-1,0 0,0 0,1 0,0 0,0 0,0 0,1 0,-1 0,1-1,1 0,-1 1,1-1,0 0,0-1,0 1,1-1,0 0,0 0,0 0,0-1,0 1,4 0,4-1,1-1,1 0,-1-1,0 0,0-2,0 1,1-2,-1 0,0 0,0-1,-1-1,1-1,-1 0,0 0,0-1,0-1,-1 0,1-1,21-15,-1-2,-1-1,-1-1,-1-2,15-20,-21 21,-2-1,-1 0,-1-2,-1 0,-2-1,-2-1,-1 0,-1-1,-2-1,-1 0,-2 0,3-33,-23-43,11 108,1 1,-1-1,0 1,0-1,-1 1,1-1,0 1,-1 0,1 0,-1 0,0 0,0 0,0 0,0 0,0 0,0 1,0-1,-1 1,1 0,-1-1,1 1,-1 0,1 1,-1-1,1 0,-1 1,0-1,1 1,-1 0,0 0,1 0,-1 0,0 0,1 1,-1-1,0 1,1 0,-1 0,0 0,-9 6,0 0,0 1,1 0,0 1,0 0,1 0,0 2,1-1,0 1,1 0,0 1,1 0,0 0,0 1,2-1,-4 13,-5 7,2 0,1 1,2 0,1 0,2 1,1 0,2 0,1 0,2 0,1 1,2-1,1 0,1 0,2-1,2 0,11 29,-7-32,1 1,1-2,2 0,1-1,1 0,1-2,2 0,0-2,2 0,0-2,2 0,27 17,33-5,-62-31</inkml:trace>
  <inkml:trace contextRef="#ctx0" brushRef="#br0" timeOffset="6069.701">7479 730,'22'5,"0"-1,0-1,1-1,-1-1,1-1,-1-1,0-1,1-1,5-2,-10 3,0 0,0-1,-1-2,1 1,-1-2,0 0,-1-2,1 1,-2-2,1 0,-1-1,0-1,-1 0,0-1,-1 0,-1-1,0 0,11-16,-21 26,-1 0,1-1,0 1,-1-1,0 0,0 0,0 1,0-1,-1 0,0 0,1 0,-1 0,0 0,-1 0,1 1,-1-1,0 0,0 0,0 0,0 1,-1-1,1 1,-1-1,0 1,0-1,0 1,-1 0,1 0,-1 0,0 0,1 1,-1-1,-1 1,1 0,0 0,0 0,-1 0,1 0,-1 1,0-1,1 1,-1 0,0 0,0 0,0 1,0 0,1-1,-5 2,-9-1,-1 2,1 0,0 1,-1 0,1 2,1 0,-1 1,1 0,0 2,1 0,-1 0,1 2,1 0,0 0,-3 5,-1-1,1 0,1 1,0 1,1 1,1 0,1 1,-6 10,14-20,0 0,0 1,1-1,1 1,-1 0,1 0,1 0,0 0,0 1,1-1,0 1,0-1,1 1,1-1,-1 1,2-1,-1 0,3 8,2-8,0-1,1 0,-1 0,2-1,-1 0,1 0,0 0,0-1,1-1,0 1,0-1,0-1,0 0,1 0,0-1,0 0,0 0,0-1,0-1,1 0,-1 0,0-1,9 0,24 0,0-1,1-2,-1-3,0-1,-1-1,0-3,20-8,89-39,-127 47</inkml:trace>
  <inkml:trace contextRef="#ctx0" brushRef="#br0" timeOffset="6516.869">8213 984,'242'-328,"-150"188,-111 235,17-89,1 0,0 0,0 0,1 0,0 0,0 0,0 0,1 0,0 0,0 0,0 0,1 0,0 0,0-1,0 1,1-1,0 1,0-1,1 0,-1 0,1 0,0-1,0 1,0-1,1 0,0 0,0-1,0 1,1 0,3-2,0 0,0-1,0 0,0-1,0 0,0 0,-1-1,1 0,0-1,0 1,0-2,-1 1,0-1,1-1,-1 1,0-1,0-1,-1 0,1 0,-1 0,0-1,-1 0,1 0,3-6,-9 11,16-12,-1-1,-1-1,0 0,-1-1,-1-1,0 0,-1-1,-1 0,-1-1,0 0,-2-1,1-2,-6-2,-5 6</inkml:trace>
  <inkml:trace contextRef="#ctx0" brushRef="#br0" timeOffset="7168.656">9060 759,'60'-17,"-1"-3,0-2,-2-3,31-20,-81 43,1-1,-1 0,0-1,0 0,0 0,-1 0,0-1,1 0,-2 0,1-1,0 1,-1-1,0 0,-1-1,1 1,-1-1,-1 0,1 0,-1 0,0-1,-1 1,0-1,0 1,0-1,-1 0,0 0,-1 0,0-4,-1 9,0 0,0 0,-1-1,1 1,-1 0,0 0,0 0,0 0,0 1,0-1,-1 1,1-1,-1 1,0 0,0 0,0 0,0 0,0 0,0 1,0-1,0 1,-1 0,1 0,-1 0,1 1,-1-1,1 1,-1 0,1 0,-4 0,-2 0,0 1,0 0,0 1,0-1,0 2,0-1,1 2,-1-1,1 1,0 0,-4 3,-3 3,1 2,0-1,1 2,0 0,1 0,0 1,2 0,-1 1,2 1,0-1,-2 7,7-14,0 1,0-1,1 1,0 0,1 0,0 0,0 0,1 0,0 1,1-1,0 0,0 0,1 1,0-1,1 0,0 0,0 0,1 0,0 0,1-1,0 1,3 5,1-8,0-1,0 1,1-1,-1 0,1-1,0 0,0-1,0 1,1-2,-1 1,1-1,0-1,-1 0,1 0,0-1,0 0,-1-1,1 0,0-1,0 1,-1-2,6-1,35-9,0-2,-1-1,-1-3,-1-2,0-2,-2-2,17-14,-33 20,-1-1,0-1,-2-1,0-2,-2 0,0-2,-2 0,-1-2,8-13,-25 34,0 1,0-1,-1 0,0 0,0 0,0-1,-1 1,0-1,-1 1,0-1,0 0,0 1,-1-1,0 0,-1 0,0 1,0-1,0-1,-1 7,0 1,0-1,0 1,-1-1,1 1,0 0,0 0,-1 0,1 0,0 0,-1 1,1-1,-1 1,1-1,-1 1,0 0,1 0,-1 0,1 0,-1 1,1-1,-1 1,1-1,0 1,-1 0,1 0,-1 0,1 0,0 1,0-1,0 0,0 1,-1 0,-2 1,-12 3,0 1,1 1,0 0,0 1,1 1,1 1,-1 0,2 0,-1 2,2 0,0 0,0 1,1 0,1 1,-7 14,15-25,1 0,0-1,0 1,0 0,0 0,1 0,-1 0,1 1,0-1,1 0,-1 0,1 0,-1 0,1 0,1 0,-1-1,0 1,1 0,0 0,0-1,0 1,0-1,0 0,1 1,0-1,-1 0,1-1,0 1,0 0,1-1,-1 0,1 0,-1 0,1 0,1 1,11 5,1-1,-1 0,1-1,1-1,-1-1,1 0,9 0,0-1,78 16,-101-18,-1 0,1 0,0 1,-1-1,0 1,1 0,-1 0,0 0,0 1,0-1,-1 1,1-1,0 1,-1 0,0 0,1 0,-1 1,-1-1,1 0,0 1,-1-1,0 1,1-1,-2 1,1 0,-22 70,15-63,-4 10</inkml:trace>
  <inkml:trace contextRef="#ctx0" brushRef="#br0" timeOffset="7722.623">10725 420,'-33'4,"0"1,0 2,1 1,0 1,0 2,1 2,0 0,1 2,1 2,-22 15,41-24,1 1,1 0,-1 0,1 0,1 1,0 0,0 1,1 0,-3 8,7-16,0 1,0-1,1 0,0 1,0-1,0 1,0-1,0 1,1 0,0-1,0 1,0 0,0-1,0 1,1 0,-1-1,1 1,0 0,0-1,0 0,1 1,-1-1,1 0,0 1,0-1,0 0,0 0,1-1,-1 1,1 0,0-1,0 1,1 0,3 0,-1 1,0-2,1 1,0-1,-1 0,1 0,0-1,0 0,0 0,0-1,0 0,0 0,0 0,0-1,0 0,0-1,0 0,0 0,0 0,5-3,123-73,33-38,-167 115,0 0,1 0,-1 1,0-1,1 0,-1 1,1-1,-1 1,0 0,1-1,-1 1,1 0,-1 0,1 0,-1 0,1 0,-1 0,1 0,-1 1,1-1,-1 1,0-1,1 1,-1-1,1 1,-1 0,0-1,0 1,1 0,-1 0,0 0,0 0,0 0,0 0,0 0,0 1,0-1,-1 0,1 0,0 1,-1-1,1 0,0 2,6 67,-7-64,22 291,-19-262,-1-1,-2 1,-2-1,-1 1,-1-1,-2 0,-2 0,-1-1,-1 0,-2 0,-1-2,-2 1,-1-2,-1 0,-14 17,26-40,1-1,-2 1,1-1,-1-1,0 1,0-1,0 0,-1-1,0 1,0-1,0-1,0 1,-1-1,1-1,-1 1,0-1,1 0,-1-1,0 0,0 0,0-1,0 0,0 0,0-1,-5-1,7-2,1-1,0 1,0-1,0 0,1-1,0 1,0-1,0 0,0 0,1 0,0-1,1 1,-1-1,1 1,0-1,1 0,0 0,0 0,0 0,1-5,2-12,2 1,0-1,2 1,0 0,1 0,2 1,0 0,2 1,0 0,1 0,7-8,-11 16,20-34,3 2,1 1,2 2,21-20,-21 29</inkml:trace>
  <inkml:trace contextRef="#ctx0" brushRef="#br0" timeOffset="8338.986">11233 307,'-11'35,"3"0,1 1,1 1,2-1,2 0,1 1,2-1,4 25,-5-58,0 0,0 1,0-1,1 0,-1 0,1 1,0-1,0 0,0 0,1 0,-1 0,1 0,-1 0,1-1,0 1,0 0,0-1,1 1,-1-1,0 0,1 0,0 0,-1 0,1 0,0-1,0 1,0-1,0 0,0 0,0 0,1 0,-1 0,0-1,0 1,1-1,-1 0,0 0,1 0,2-1,15-8,0-1,0-1,-2-1,1 0,-1-2,-1 0,-1-1,0-1,-1 0,0-1,-2-1,13-19,-23 32,11-16,1 0,1 1,0 1,2 1,0 1,13-9,-30 25,0 1,-1 0,1-1,0 1,-1 0,1 0,0 0,0 1,-1-1,1 0,0 1,-1-1,1 1,-1-1,1 1,0 0,-1 0,1 0,-1 0,0 0,1 0,-1 0,0 0,0 0,0 0,1 1,-1-1,-1 1,1-1,0 1,0-1,0 1,-1-1,1 1,-1 0,1-1,-1 1,0 0,0-1,0 1,0 0,0-1,0 1,0 0,0 0,-1-1,1 1,0 0,-1-1,0 1,1-1,-1 1,0 0,1 0,79 650,-77-608,2-7,-2-1,-1 1,-1 0,-3 0,-1 0,-1-1,-2 0,-2 0,-1-1,-5 7,9-30,-1-1,-1 1,1-1,-2-1,0 0,0 0,-1 0,0-1,-1-1,-1 1,8-6,1 0,-1-1,1 1,-1-1,0 0,0 0,0 0,0-1,-1 1,1-1,0 0,-1-1,1 1,0-1,-1 1,1-1,-1-1,1 1,0-1,-1 1,1-1,0 0,-1-1,1 1,0-1,0 0,0 0,0 0,1 0,-1-1,0 0,1 0,-1 0,1-1,0 1,0-1,0 0,0 0,1 0,0 0,0-1,0 1,0-1,0 1,1-1,0 0,0 1,0-1,1 0,-1 0,1 0,0 1,1-1,-1 0,1 0,0 1,0-1,2-3,57-113,-45 96,19-38,3 1,2 3,3 1,2 2,3 2,2 2,3 2,1 2,46-30,-39 42,2 3,1 2,40-12,-53 24</inkml:trace>
  <inkml:trace contextRef="#ctx0" brushRef="#br0" timeOffset="52081.057">1 1634,'60'-18,"222"-23,-167 29,-47 2,1 4,0 3,67 6,-19-2,120-7,182 13,-108-24,-80-7,67-10,-85 12,65 2,-44-1,426 17,-278-23,67-2,-56 1,131-9,104 17,-129 17,-49 7,958-4,-710-26,341-6,-297 29,190 8,-138-6,-754 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2,'-42'84,"36"-75,-227 267,113-144,119-130,0-1,0 1,0-1,1 1,-1-1,0 1,1-1,-1 1,1 0,0-1,0 1,0 0,-1 0,1-1,1 1,-1 0,0-1,0 1,1 0,-1-1,1 1,-1-1,1 1,0-1,-1 1,1-1,0 1,0-1,0 1,0-1,1 0,-1 0,0 0,0 0,1 0,-1 0,0 0,1 0,-1 0,1 0,1 0,69 23,213 31,-76-44,-165-12,-41 2,-1 0,1-1,0 0,-1 1,1-1,0 0,0 0,-1-1,1 1,0 0,-1-1,1 0,0 0,-1 1,1-1,-1-1,1 1,-1 0,0-1,0 1,1-1,-1 0,0 0,0 1,0-1,-1-1,1 1,0 0,-1 0,0-1,1 1,-1-1,0 1,0-1,0 1,-1-1,1 0,0 0,-45-109,25 75,-61-103,-30-27,9 23,100 152,6 5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18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120 114,'-34'39,"20"-11,1 0,2 1,1 1,1 0,1 0,2 1,1-1,1 1,2 0,1 1,2 23,-1-23,-1-21,0 1,0-1,1 0,0 0,1 1,1-1,-1 0,2 0,0 0,0 0,1-1,0 1,0-1,2 0,-1 0,1-1,6 8,-6-13,1-1,0 0,-1 0,1-1,0 1,0-1,1-1,-1 0,0 0,0 0,1-1,-1 0,1 0,-1-1,0 0,0 0,0-1,1 0,-1 0,-1 0,1-1,0 0,-1-1,1 0,-1 1,0-2,0 1,-1-1,1 0,-1 0,3-4,133-199,-93 117,-4-2,-4-2,14-56,-33 60,-21 91,0 1,-1-1,1 0,0 1,0-1,0 1,-1-1,1 0,0 1,-1-1,1 0,0 1,-1-1,1 0,0 0,-1 1,1-1,-1 0,1 0,0 1,-1-1,1 0,-1 0,1 0,-1 0,1 0,-1 0,1 0,0 0,-1 0,1 0,-1 0,1 0,-1 0,1 0,-1 0,1-1,-1 1,1 0,0 0,-1 0,1-1,-1 1,1 0,0 0,-1-1,1 1,0 0,0-1,-1 1,1-1,0 1,-1 0,1-1,0 1,0-1,0 1,0 0,-1-1,1 1,0-1,0 1,0-1,0 1,0-1,-24 35,5 3,1 0,2 2,2 0,1 0,2 2,2-1,2 1,1 0,1 14,4-17,1-1,1 1,3-1,1 0,4 14,3 60,-11-87</inkml:trace>
  <inkml:trace contextRef="#ctx0" brushRef="#br0" timeOffset="269.995">768 679,'-5'34,"4"10,1-1</inkml:trace>
  <inkml:trace contextRef="#ctx0" brushRef="#br0" timeOffset="522.015">825 199,'0'0</inkml:trace>
  <inkml:trace contextRef="#ctx0" brushRef="#br0" timeOffset="866.373">966 763,'116'-151,"-116"151,0 1,0 0,0-1,0 1,0 0,0 0,0-1,1 1,-1 0,0-1,0 1,0 0,1 0,-1-1,0 1,1-1,-1 1,1 0,-1-1,1 1,-1-1,1 1,-1-1,1 1,-1-1,1 1,-1-1,1 0,0 1,-1-1,1 0,0 0,0 1,-1-1,1 0,0 0,-1 0,1 0,0 0,0 0,-1 0,1 0,0 0,-1 0,1 0,0-1,0 1,-1 0,1 0,0-1,-1 1,1 0,-1-1,1 1,0-1,-1 1,1-1,-1 1,1-1,-1 1,1-1,3 18,-3-13,0-1,0 0,1 0,-1 0,1 0,0 0,0-1,0 1,0 0,0-1,0 1,1-1,-1 0,1 0,-1 0,1 0,0 0,0-1,0 1,0-1,0 0,0 0,1 0,-1 0,0 0,0-1,1 0,-1 1,0-1,1 0,-1-1,0 1,1-1,-1 1,0-1,0 0,1 0,-1 0,0-1,0 1,0-1,0 0,-1 1,1-1,0-1,-1 1,0 0,1-1,-1 1,0-1,2-2,32-66,-37 58</inkml:trace>
  <inkml:trace contextRef="#ctx0" brushRef="#br0" timeOffset="1148.857">1558 396,'0'24,"0"23,0 7,-4 0,-2-5,0-5,1-6,1-5,2-12,1-10</inkml:trace>
  <inkml:trace contextRef="#ctx0" brushRef="#br0" timeOffset="1403.871">1418 509,'29'10,"23"3,9-6,-2-4,-11-2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22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59,'264'-22,"97"-14,-318 37,-38 4,-9 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22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29,'38'0,"33"0,8-5,-5-1,-9 0,-11 1,-11 2,-6 1,-7 1,-2 0,-6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2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1 542,'9'0,"18"0,9 0,4 0,-1 0,-2 0,-3 0,-2 0,-1 0,-2 0,-1 0,0 0,0 0,0 0,-1 0,-4-5,-1-1,-5 0</inkml:trace>
  <inkml:trace contextRef="#ctx0" brushRef="#br0" timeOffset="780.545">678 147,'-4'7,"0"0,0 1,1-1,0 1,0 0,1 0,0 0,0 0,1 1,0-1,1 0,0 1,0-1,1 4,-1 4,-2 20,2-1,2 1,1 0,2-1,1 0,2 0,1 0,2-1,10 21,-19-50,0-1,0 1,1 0,-1 0,1-1,0 0,0 1,1-1,-1 0,1-1,0 1,0 0,0-1,0 0,1 0,-1-1,1 1,0-1,0 0,0 0,0 0,0-1,0 0,0 0,0 0,1 0,-1-1,0 0,0 0,1-1,-1 1,0-1,0 0,1-1,-1 1,2-2,5-3,-1-1,1 0,-1 0,-1-1,1-1,-1 0,-1 0,1-1,-2-1,1 1,3-8,24-26,54-54,-88 98,1-1,-1 1,0 0,0 0,1 0,-1 0,0 0,0 0,1 0,-1 1,0-1,0 1,0 0,1 0,-1 0,0 0,0 0,0 0,-1 0,1 0,0 1,0-1,-1 1,1 0,-1-1,1 1,-1 0,0 0,1 0,-1 0,0 0,0 0,-1 0,1 0,0 0,-1 1,1-1,-1 0,0 0,0 1,0-1,0 0,0 0,0 1,0-1,-1 1,5 13,-1-7,-1 0,1-1,1 1,0-1,0 0,0 0,1 0,0-1,1 0,0 0,0 0,0-1,1 1,0-2,0 1,0-1,1 0,0 0,0-1,0 0,0-1,1 0,0 0,-1-1,4 1,-3-2,0-1,0 0,0 0,0-1,0 0,0 0,0-1,-1-1,1 1,-1-1,1-1,-1 1,0-1,0-1,-1 0,1 0,-1 0,0-1,-1 0,1 0,-1-1,0 0,3-5,29-41,-3-3,-2 0,-2-2,-3-2,-2 0,-4-2,2-13,-2-57,-21 118</inkml:trace>
  <inkml:trace contextRef="#ctx0" brushRef="#br0" timeOffset="1400.402">1948 599,'-17'26,"1"0,1 1,1 1,1 1,2 0,1 0,1 1,-1 15,9-43,0 0,0 1,1-1,-1 0,1 0,0 0,-1 1,1-1,0 0,0 1,1-1,-1 0,0 0,1 1,-1-1,1 0,0 0,0 0,0 0,0 0,0 0,0 0,0 0,1 0,-1-1,1 1,-1 0,1-1,0 1,0-1,0 0,-1 1,1-1,0 0,1 0,-1 0,0-1,0 1,0 0,0-1,1 1,-1-1,0 0,0 0,1 0,0 0,8-4,-1-1,1 0,-1-1,1 0,-2-1,1 0,-1 0,0-1,0 0,-1-1,0 0,-1 0,0 0,0-1,-1 0,0-1,-1 1,3-9,-6 15,-1-1,1 1,-1 0,0-1,0 1,-1-1,1 1,-1-1,0 1,0-1,-1 0,1 1,-1-1,0 1,0 0,0-1,-1 1,0 0,0 0,0 0,0 0,0 0,-1 0,0 0,0 1,0-1,0 1,0 0,-1 0,1 0,-1 1,0-1,0 1,0 0,0 0,0 0,0 1,-1-1,1 1,-1 0,1 0,-1 0,1 1,-1 0,1 0,-1 0,1 0,-1 1,-14 3</inkml:trace>
  <inkml:trace contextRef="#ctx0" brushRef="#br0" timeOffset="1732.783">2372 458,'0'19,"0"16,0 7,0 1,0-2,0-3,0-4,0-2,0-2,0-1,0-1,0-1,0 1,-5-5,-2-2,-4-4,0-5</inkml:trace>
  <inkml:trace contextRef="#ctx0" brushRef="#br0" timeOffset="1981.311">2202 712,'39'0,"31"0,9 0,-9-5,-12-1,-11-1,-8 2,-6-3,-5 0,-6-4,-7 0</inkml:trace>
  <inkml:trace contextRef="#ctx0" brushRef="#br0" timeOffset="2383.063">2823 402,'-105'379,"105"-289,0-88,1 0,0 0,0 0,-1 1,1-1,0 0,1 0,-1 0,0 0,1 0,-1-1,1 1,-1 0,1-1,0 1,0-1,0 0,0 1,0-1,0 0,0 0,0 0,0 0,0-1,1 1,-1-1,0 1,0-1,1 0,-1 0,0 0,1 0,-1 0,0 0,1-1,0 0,7-1,-1-1,1-1,-1 1,0-2,0 1,0-1,0-1,-1 0,0 0,2-3,70-38,-79 46,1 0,0 1,0-1,0 1,0-1,-1 1,1 0,0 0,0 0,0 0,0 0,0 0,0 1,0-1,-1 1,1-1,0 1,0 0,-1-1,1 1,0 0,-1 0,1 0,-1 0,1 1,-1-1,1 0,-1 1,0-1,0 1,0-1,0 1,0-1,0 1,0 0,0 0,-1-1,1 1,-1 0,1 0,-1 0,0 0,1-1,-1 1,0 0,0 0,-1 0,1 0,0 0,-1 1,1 0,0 0,0 0,0 0,1 0,-1 0,1 0,0 0,-1 0,1-1,1 1,-1 0,0-1,1 1,-1-1,1 1,0-1,0 0,0 1,0-1,0 0,0-1,1 1,-1 0,26-7,-17-4</inkml:trace>
  <inkml:trace contextRef="#ctx0" brushRef="#br0" timeOffset="3065.806">3246 824,'10'-2,"0"0,-1-1,0 0,1 0,-1-1,0 0,-1-1,1 0,-1 0,0-1,0 0,-1-1,0 1,0-1,0-1,-1 1,0-1,-1 0,1-1,-5 8,-1 0,1 0,0 0,-1 0,1 0,-1-1,1 1,-1 0,1 0,-1-1,0 1,0 0,0 0,1-1,-1 1,0 0,-1-1,1 1,0 0,0-1,-1 1,1 0,0 0,-1-1,1 1,-1 0,0 0,1 0,-1 0,0 0,0 0,0 0,0 0,1 0,-1 0,-1 0,1 0,0 1,0-1,0 0,0 1,0-1,-1 1,1-1,0 1,0 0,-1 0,1-1,0 1,-1 0,1 0,0 0,-1 0,1 1,0-1,0 0,-1 0,1 1,0-1,0 1,-1-1,1 1,-9 2,0 1,-1 0,2 0,-1 1,0 0,1 1,0 0,1 0,-1 1,1 0,0 1,1 0,0 0,0 0,1 1,0 0,0 0,1 1,0 0,-1 5,5-11,1 1,0-1,0 1,0-1,0 1,1-1,-1 0,1 1,0-1,1 0,-1 0,1 0,-1 1,1-2,1 1,-1 0,0 0,1-1,0 1,0-1,0 0,0 0,0 0,1 0,-1 0,1-1,0 0,0 0,0 0,0 0,0 0,0-1,1 0,-1 0,0 0,1 0,-1-1,0 0,1 1,-1-2,1 1,-1 0,0-1,4-1,22-6,0-1,0-1,-1-1,-1-2,0-1,0-2,-2 0,0-2,-1 0,-1-2,0-1,-2-1,0 0,7-13,-25 32,0-1,0 1,-1-1,1 1,-1-1,0 0,0 0,0-1,-1 1,1 0,-1-1,0 0,0 1,-1-1,1 0,-1 0,0 0,-1 0,1 0,-1 0,0 0,0 0,-1-1,1 1,-1 0,-1-4,-2 7,0 0,0 1,0-1,0 1,-1 0,1 0,0 1,0-1,-1 1,1 0,0 0,0 0,-1 1,1 0,0-1,0 1,0 1,0-1,0 1,0-1,0 1,0 0,0 1,1-1,-1 1,1-1,0 1,0 0,0 0,0 1,0-1,1 0,-1 1,1 1,0-2,0 1,1 0,0-1,0 1,0 0,0 0,1-1,0 1,-1 0,1 0,1 0,-1 0,0-1,1 1,0 0,0 0,0-1,0 1,1-1,-1 1,1-1,0 1,0-1,0 0,1 0,-1 0,1 1,79 72,-49-53,-26-20,0 1,-1 0,1 1,-1-1,0 1,0 1,0-1,-1 1,0 0,0 0,0 0,-1 1,0 0,0 0,-1 0,0 0,0 0,0 2,3 74,-6-58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2:0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250,'0'24,"-5"32,-1 12,0 3,1-1,2-2,-4-4,-1-7,1-5,2 0,2-5,1-6,1 0,-4-2,-1-3,0-3,2-2,1-6</inkml:trace>
  <inkml:trace contextRef="#ctx0" brushRef="#br0" timeOffset="349.35">481 250,'52'-28,"2"2,0 3,2 2,1 2,53-9,237-15,216 33,-392 11,-116 4,-55-3,0-1,0 1,0-1,0 1,0-1,0 0,-1 1,1-1,0 1,-1-1,1 1,-1-1,1 0,-1 1,0-1,0 0,1 0,-1 0,0 1,0-1,0 0,0 0,0 0,-1 0,1-1,0 1,0 0,-1 0,1-1,0 1,-1-1,1 1,-1-1,1 1,0-1,-1 0,-4 4,-11 9</inkml:trace>
  <inkml:trace contextRef="#ctx0" brushRef="#br0" timeOffset="631.324">424 1267,'77'-19,"34"-7,14-3,-6 3,-8 1,-13 5,-10 1,-9 4,-9 4,-12 4,-5 4,-4 2,-3 1,-2 0,-2 1,-5 0,-2 0,-8-1</inkml:trace>
  <inkml:trace contextRef="#ctx0" brushRef="#br0" timeOffset="1482.739">2173 1097,'21'-13,"-1"0,-1-2,0 0,-2-1,1-1,-2-1,0 0,2-6,-4 8,127-187,-113 169,-24 75,-8-6,2-23,0 1,0-1,1 1,0 0,1-1,1 1,0 0,1-1,0 1,1-1,0 0,1 0,3 7,-5-16,1 1,0-1,-1 0,1-1,0 1,1 0,-1-1,0 0,1 0,0 0,-1 0,1 0,0-1,0 0,0 0,0 0,0 0,0 0,0-1,0 0,0 0,0 0,0 0,0-1,0 1,1-1,100-40,-81 25,0-2,-2 0,0-2,-1 0,-1-2,-1 0,1-3,-2 2,-2 5</inkml:trace>
  <inkml:trace contextRef="#ctx0" brushRef="#br0" timeOffset="1798.65">3557 166,'-37'193,"13"-91,7-36,3 2,3-1,0 34,-17 93,22-171,0-5</inkml:trace>
  <inkml:trace contextRef="#ctx0" brushRef="#br0" timeOffset="2038.22">3133 730,'39'-4,"26"-3,8 1,0-3,-7-1,-5 1,-8 3,-9 2,-6-3,-6 0,-2 1,-3 1,-5 2</inkml:trace>
  <inkml:trace contextRef="#ctx0" brushRef="#br0" timeOffset="2684.013">3754 843,'33'0,"-1"-2,0-1,0-1,0-2,0-2,-1 0,0-2,-1-2,0 0,-1-2,44-51,-72 62,1 1,-1-1,0 1,1-1,-1 1,0-1,-1 1,1-1,0 0,-1 0,0 1,1-1,-1 0,0 0,-1 1,1-1,0 0,-1 0,1 1,-1-1,0 0,0 1,0-1,0 1,-1-1,1 1,-1 0,1-1,-1 1,0 0,0 0,0 0,-1 0,0-1,-1 0,0 1,0-1,0 1,-1 0,1 1,0-1,-1 1,1 0,-1 0,0 0,1 1,-1-1,0 1,1 0,-1 0,1 1,-1 0,0-1,1 2,-1-1,-2 1,-96 45,92-40,0 1,1 0,0 1,0 0,1 1,0 0,0 0,1 1,1 0,0 0,0 1,1-1,1 2,0-1,0 0,2 1,-1 0,2 0,-1 0,2 1,0-1,0 1,2-9,0 1,1 0,-1-1,1 1,0-1,0 1,1-1,0 0,0 0,0 0,0 0,1-1,0 1,0-1,0 0,0 0,1 0,-1-1,1 0,0 1,0-2,0 1,1-1,-1 1,4 0,5 2,1 0,-1-1,1-1,0 0,1-1,-1 0,0-2,0 1,7-2,10-4,0-2,0-1,0-1,-1-2,-1-1,0-1,0-2,-2-1,0-1,-1-1,0-2,-2-1,0 0,-1-2,-2-1,0-1,-2-1,10-16,-22 32,-1-1,0 1,-1-1,0-1,-1 1,0-1,-1 0,0 0,-1 0,0 0,-1-1,0 1,-1-11,-2 20,0 0,0 0,-1 0,1 0,-1 0,0 1,0-1,0 0,0 1,-1 0,1-1,-1 1,1 0,-1 0,0 0,0 1,1-1,-1 1,0-1,-1 1,1 0,0 0,0 1,0-1,-1 1,1-1,0 1,-1 0,1 0,0 0,0 1,-1-1,1 1,0 0,0 0,0 0,0 0,0 1,0-1,0 1,0-1,0 1,1 0,-1 0,1 1,-1-1,0 1,-2-1,0 1,0 0,0 0,0 1,0-1,1 1,0 0,0 0,0 0,0 1,0 0,1-1,0 1,0 0,0 1,1-1,-1 0,1 1,1-1,-1 1,1 0,0-1,0 1,1 0,-1 0,1 0,1 0,-1 0,1-1,0 1,0 0,1-1,-1 1,1 0,1-1,-1 0,4 5,86 52,-10-10,-78-46,0 1,-1-1,0 1,0-1,-1 1,1 0,-2 0,1 0,-1 0,0 1,0-1,-1 0,0 0,0 1,-1-1,0 0,0 0,-1 0,0 0,0 0,-1 0,-1 3,-5 28,4-13</inkml:trace>
  <inkml:trace contextRef="#ctx0" brushRef="#br0" timeOffset="3553.884">4713 1070,'194'-325,"-130"227,-16 30,-49 105,-1-30,-4 15,1 0,1 0,1 0,1 1,1-1,1 1,1-1,3 22,-2-39,-1-1,1 1,0-1,0 0,0 0,1 0,-1 0,1 0,0 0,0-1,0 1,1-1,-1 0,1 0,0 0,-1 0,2-1,-1 0,0 0,0 0,1 0,-1 0,1-1,-1 0,1 0,-1 0,1-1,0 1,-1-1,1 0,0-1,0 1,-1-1,1 0,-1 0,1 0,-1-1,1 1,-1-1,0 0,1-1,-1 1,-1-1,1 1,0-1,0 0,0-1,13-14,0 0,-1 0,-1-2,-1 0,0-1,-2 0,0-1,-2 0,0-1,6-22,-9 10,-7 28</inkml:trace>
  <inkml:trace contextRef="#ctx0" brushRef="#br0" timeOffset="4166.745">5786 617,'-32'5,"0"2,0 1,1 2,0 0,1 2,0 2,1 0,0 2,-1 3,27-18,-1 0,1 1,-1-1,1 1,0 0,0 0,0 0,0 1,0-1,1 0,-1 1,0 0,1 0,0 0,0 0,0 0,0 0,0 0,1 1,-1-1,1 1,0-1,0 1,1 0,-1-1,0 1,1 0,0-1,0 1,0 0,1-1,-1 1,1 0,0-1,0 1,0-1,0 1,1-1,-1 1,1-1,0 0,0 0,0 0,1 1,2 0,0 0,0-1,0 1,1-1,0 0,-1 0,1-1,0 0,0 0,0 0,1 0,-1-1,0 0,1-1,-1 1,0-1,1-1,-1 1,1-1,-1 0,0 0,0-1,6-2,130-69,-127 64,0-2,-1 0,0 0,0-1,-1-1,-1 0,-1-1,1 0,-2-1,0-1,-1 1,1-6,-2 2,-11 24,0 1,0-1,0 1,0 0,1 0,0 0,0 0,1 0,0 0,0 0,0 0,1 1,0-1,0 0,0 1,1-1,0 0,0 0,1 0,0 0,0 0,0 0,1 0,-1 0,1-1,1 0,-1 1,1-1,0 0,0-1,0 1,1-1,0 0,0 0,0 0,0-1,0 1,4 0,4-1,1-1,1 0,-1-1,0 0,0-2,0 1,1-2,-1 0,0 0,0-1,-1-1,1-1,-1 0,0 0,0-1,0-1,-1 0,1-1,21-15,-1-2,-1-1,-1-1,-1-2,15-20,-21 21,-2-1,-1 0,-1-2,-1 0,-2-1,-2-1,-1 0,-1-1,-2-1,-1 0,-2 0,3-33,-23-43,11 108,1 1,-1-1,0 1,0-1,-1 1,1-1,0 1,-1 0,1 0,-1 0,0 0,0 0,0 0,0 0,0 0,0 1,0-1,-1 1,1 0,-1-1,1 1,-1 0,1 1,-1-1,1 0,-1 1,0-1,1 1,-1 0,0 0,1 0,-1 0,0 0,1 1,-1-1,0 1,1 0,-1 0,0 0,-9 6,0 0,0 1,1 0,0 1,0 0,1 0,0 2,1-1,0 1,1 0,0 1,1 0,0 0,0 1,2-1,-4 13,-5 7,2 0,1 1,2 0,1 0,2 1,1 0,2 0,1 0,2 0,1 1,2-1,1 0,1 0,2-1,2 0,11 29,-7-32,1 1,1-2,2 0,1-1,1 0,1-2,2 0,0-2,2 0,0-2,2 0,27 17,33-5,-62-31</inkml:trace>
  <inkml:trace contextRef="#ctx0" brushRef="#br0" timeOffset="6069.701">7479 730,'22'5,"0"-1,0-1,1-1,-1-1,1-1,-1-1,0-1,1-1,5-2,-10 3,0 0,0-1,-1-2,1 1,-1-2,0 0,-1-2,1 1,-2-2,1 0,-1-1,0-1,-1 0,0-1,-1 0,-1-1,0 0,11-16,-21 26,-1 0,1-1,0 1,-1-1,0 0,0 0,0 1,0-1,-1 0,0 0,1 0,-1 0,0 0,-1 0,1 1,-1-1,0 0,0 0,0 0,0 1,-1-1,1 1,-1-1,0 1,0-1,0 1,-1 0,1 0,-1 0,0 0,1 1,-1-1,-1 1,1 0,0 0,0 0,-1 0,1 0,-1 1,0-1,1 1,-1 0,0 0,0 0,0 1,0 0,1-1,-5 2,-9-1,-1 2,1 0,0 1,-1 0,1 2,1 0,-1 1,1 0,0 2,1 0,-1 0,1 2,1 0,0 0,-3 5,-1-1,1 0,1 1,0 1,1 1,1 0,1 1,-6 10,14-20,0 0,0 1,1-1,1 1,-1 0,1 0,1 0,0 0,0 1,1-1,0 1,0-1,1 1,1-1,-1 1,2-1,-1 0,3 8,2-8,0-1,1 0,-1 0,2-1,-1 0,1 0,0 0,0-1,1-1,0 1,0-1,0-1,0 0,1 0,0-1,0 0,0 0,0-1,0-1,1 0,-1 0,0-1,9 0,24 0,0-1,1-2,-1-3,0-1,-1-1,0-3,20-8,89-39,-127 47</inkml:trace>
  <inkml:trace contextRef="#ctx0" brushRef="#br0" timeOffset="6516.869">8213 984,'242'-328,"-150"188,-111 235,17-89,1 0,0 0,0 0,1 0,0 0,0 0,0 0,1 0,0 0,0 0,0 0,1 0,0 0,0-1,0 1,1-1,0 1,0-1,1 0,-1 0,1 0,0-1,0 1,0-1,1 0,0 0,0-1,0 1,1 0,3-2,0 0,0-1,0 0,0-1,0 0,0 0,-1-1,1 0,0-1,0 1,0-2,-1 1,0-1,1-1,-1 1,0-1,0-1,-1 0,1 0,-1 0,0-1,-1 0,1 0,3-6,-9 11,16-12,-1-1,-1-1,0 0,-1-1,-1-1,0 0,-1-1,-1 0,-1-1,0 0,-2-1,1-2,-6-2,-5 6</inkml:trace>
  <inkml:trace contextRef="#ctx0" brushRef="#br0" timeOffset="7168.656">9060 759,'60'-17,"-1"-3,0-2,-2-3,31-20,-81 43,1-1,-1 0,0-1,0 0,0 0,-1 0,0-1,1 0,-2 0,1-1,0 1,-1-1,0 0,-1-1,1 1,-1-1,-1 0,1 0,-1 0,0-1,-1 1,0-1,0 1,0-1,-1 0,0 0,-1 0,0-4,-1 9,0 0,0 0,-1-1,1 1,-1 0,0 0,0 0,0 0,0 1,0-1,-1 1,1-1,-1 1,0 0,0 0,0 0,0 0,0 0,0 1,0-1,0 1,-1 0,1 0,-1 0,1 1,-1-1,1 1,-1 0,1 0,-4 0,-2 0,0 1,0 0,0 1,0-1,0 2,0-1,1 2,-1-1,1 1,0 0,-4 3,-3 3,1 2,0-1,1 2,0 0,1 0,0 1,2 0,-1 1,2 1,0-1,-2 7,7-14,0 1,0-1,1 1,0 0,1 0,0 0,0 0,1 0,0 1,1-1,0 0,0 0,1 1,0-1,1 0,0 0,0 0,1 0,0 0,1-1,0 1,3 5,1-8,0-1,0 1,1-1,-1 0,1-1,0 0,0-1,0 1,1-2,-1 1,1-1,0-1,-1 0,1 0,0-1,0 0,-1-1,1 0,0-1,0 1,-1-2,6-1,35-9,0-2,-1-1,-1-3,-1-2,0-2,-2-2,17-14,-33 20,-1-1,0-1,-2-1,0-2,-2 0,0-2,-2 0,-1-2,8-13,-25 34,0 1,0-1,-1 0,0 0,0 0,0-1,-1 1,0-1,-1 1,0-1,0 0,0 1,-1-1,0 0,-1 0,0 1,0-1,0-1,-1 7,0 1,0-1,0 1,-1-1,1 1,0 0,0 0,-1 0,1 0,0 0,-1 1,1-1,-1 1,1-1,-1 1,0 0,1 0,-1 0,1 0,-1 1,1-1,-1 1,1-1,0 1,-1 0,1 0,-1 0,1 0,0 1,0-1,0 0,0 1,-1 0,-2 1,-12 3,0 1,1 1,0 0,0 1,1 1,1 1,-1 0,2 0,-1 2,2 0,0 0,0 1,1 0,1 1,-7 14,15-25,1 0,0-1,0 1,0 0,0 0,1 0,-1 0,1 1,0-1,1 0,-1 0,1 0,-1 0,1 0,1 0,-1-1,0 1,1 0,0 0,0-1,0 1,0-1,0 0,1 1,0-1,-1 0,1-1,0 1,0 0,1-1,-1 0,1 0,-1 0,1 0,1 1,11 5,1-1,-1 0,1-1,1-1,-1-1,1 0,9 0,0-1,78 16,-101-18,-1 0,1 0,0 1,-1-1,0 1,1 0,-1 0,0 0,0 1,0-1,-1 1,1-1,0 1,-1 0,0 0,1 0,-1 1,-1-1,1 0,0 1,-1-1,0 1,1-1,-2 1,1 0,-22 70,15-63,-4 10</inkml:trace>
  <inkml:trace contextRef="#ctx0" brushRef="#br0" timeOffset="7722.623">10725 420,'-33'4,"0"1,0 2,1 1,0 1,0 2,1 2,0 0,1 2,1 2,-22 15,41-24,1 1,1 0,-1 0,1 0,1 1,0 0,0 1,1 0,-3 8,7-16,0 1,0-1,1 0,0 1,0-1,0 1,0-1,0 1,1 0,0-1,0 1,0 0,0-1,0 1,1 0,-1-1,1 1,0 0,0-1,0 0,1 1,-1-1,1 0,0 1,0-1,0 0,0 0,1-1,-1 1,1 0,0-1,0 1,1 0,3 0,-1 1,0-2,1 1,0-1,-1 0,1 0,0-1,0 0,0 0,0-1,0 0,0 0,0 0,0-1,0 0,0-1,0 0,0 0,0 0,5-3,123-73,33-38,-167 115,0 0,1 0,-1 1,0-1,1 0,-1 1,1-1,-1 1,0 0,1-1,-1 1,1 0,-1 0,1 0,-1 0,1 0,-1 0,1 0,-1 1,1-1,-1 1,0-1,1 1,-1-1,1 1,-1 0,0-1,0 1,1 0,-1 0,0 0,0 0,0 0,0 0,0 0,0 1,0-1,-1 0,1 0,0 1,-1-1,1 0,0 2,6 67,-7-64,22 291,-19-262,-1-1,-2 1,-2-1,-1 1,-1-1,-2 0,-2 0,-1-1,-1 0,-2 0,-1-2,-2 1,-1-2,-1 0,-14 17,26-40,1-1,-2 1,1-1,-1-1,0 1,0-1,0 0,-1-1,0 1,0-1,0-1,0 1,-1-1,1-1,-1 1,0-1,1 0,-1-1,0 0,0 0,0-1,0 0,0 0,0-1,-5-1,7-2,1-1,0 1,0-1,0 0,1-1,0 1,0-1,0 0,0 0,1 0,0-1,1 1,-1-1,1 1,0-1,1 0,0 0,0 0,0 0,1-5,2-12,2 1,0-1,2 1,0 0,1 0,2 1,0 0,2 1,0 0,1 0,7-8,-11 16,20-34,3 2,1 1,2 2,21-20,-21 29</inkml:trace>
  <inkml:trace contextRef="#ctx0" brushRef="#br0" timeOffset="8338.986">11233 307,'-11'35,"3"0,1 1,1 1,2-1,2 0,1 1,2-1,4 25,-5-58,0 0,0 1,0-1,1 0,-1 0,1 1,0-1,0 0,0 0,1 0,-1 0,1 0,-1 0,1-1,0 1,0 0,0-1,1 1,-1-1,0 0,1 0,0 0,-1 0,1 0,0-1,0 1,0-1,0 0,0 0,0 0,1 0,-1 0,0-1,0 1,1-1,-1 0,0 0,1 0,2-1,15-8,0-1,0-1,-2-1,1 0,-1-2,-1 0,-1-1,0-1,-1 0,0-1,-2-1,13-19,-23 32,11-16,1 0,1 1,0 1,2 1,0 1,13-9,-30 25,0 1,-1 0,1-1,0 1,-1 0,1 0,0 0,0 1,-1-1,1 0,0 1,-1-1,1 1,-1-1,1 1,0 0,-1 0,1 0,-1 0,0 0,1 0,-1 0,0 0,0 0,0 0,1 1,-1-1,-1 1,1-1,0 1,0-1,0 1,-1-1,1 1,-1 0,1-1,-1 1,0 0,0-1,0 1,0 0,0-1,0 1,0 0,0 0,-1-1,1 1,0 0,-1-1,0 1,1-1,-1 1,0 0,1 0,79 650,-77-608,2-7,-2-1,-1 1,-1 0,-3 0,-1 0,-1-1,-2 0,-2 0,-1-1,-5 7,9-30,-1-1,-1 1,1-1,-2-1,0 0,0 0,-1 0,0-1,-1-1,-1 1,8-6,1 0,-1-1,1 1,-1-1,0 0,0 0,0 0,0-1,-1 1,1-1,0 0,-1-1,1 1,0-1,-1 1,1-1,-1-1,1 1,0-1,-1 1,1-1,0 0,-1-1,1 1,0-1,0 0,0 0,0 0,1 0,-1-1,0 0,1 0,-1 0,1-1,0 1,0-1,0 0,0 0,1 0,0 0,0-1,0 1,0-1,0 1,1-1,0 0,0 1,0-1,1 0,-1 0,1 0,0 1,1-1,-1 0,1 0,0 1,0-1,2-3,57-113,-45 96,19-38,3 1,2 3,3 1,2 2,3 2,2 2,3 2,1 2,46-30,-39 42,2 3,1 2,40-12,-53 24</inkml:trace>
  <inkml:trace contextRef="#ctx0" brushRef="#br0" timeOffset="52081.057">1 1634,'60'-18,"222"-23,-167 29,-47 2,1 4,0 3,67 6,-19-2,120-7,182 13,-108-24,-80-7,67-10,-85 12,65 2,-44-1,426 17,-278-23,67-2,-56 1,131-9,104 17,-129 17,-49 7,958-4,-710-26,341-6,-297 29,190 8,-138-6,-754 1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2,'-42'84,"36"-75,-227 267,113-144,119-130,0-1,0 1,0-1,1 1,-1-1,0 1,1-1,-1 1,1 0,0-1,0 1,0 0,-1 0,1-1,1 1,-1 0,0-1,0 1,1 0,-1-1,1 1,-1-1,1 1,0-1,-1 1,1-1,0 1,0-1,0 1,0-1,1 0,-1 0,0 0,0 0,1 0,-1 0,0 0,1 0,-1 0,1 0,1 0,69 23,213 31,-76-44,-165-12,-41 2,-1 0,1-1,0 0,-1 1,1-1,0 0,0 0,-1-1,1 1,0 0,-1-1,1 0,0 0,-1 1,1-1,-1-1,1 1,-1 0,0-1,0 1,1-1,-1 0,0 0,0 1,0-1,-1-1,1 1,0 0,-1 0,0-1,1 1,-1-1,0 1,0-1,0 1,-1-1,1 0,0 0,-45-109,25 75,-61-103,-30-27,9 23,100 152,6 5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18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120 114,'-34'39,"20"-11,1 0,2 1,1 1,1 0,1 0,2 1,1-1,1 1,2 0,1 1,2 23,-1-23,-1-21,0 1,0-1,1 0,0 0,1 1,1-1,-1 0,2 0,0 0,0 0,1-1,0 1,0-1,2 0,-1 0,1-1,6 8,-6-13,1-1,0 0,-1 0,1-1,0 1,0-1,1-1,-1 0,0 0,0 0,1-1,-1 0,1 0,-1-1,0 0,0 0,0-1,1 0,-1 0,-1 0,1-1,0 0,-1-1,1 0,-1 1,0-2,0 1,-1-1,1 0,-1 0,3-4,133-199,-93 117,-4-2,-4-2,14-56,-33 60,-21 91,0 1,-1-1,1 0,0 1,0-1,0 1,-1-1,1 0,0 1,-1-1,1 0,0 1,-1-1,1 0,0 0,-1 1,1-1,-1 0,1 0,0 1,-1-1,1 0,-1 0,1 0,-1 0,1 0,-1 0,1 0,0 0,-1 0,1 0,-1 0,1 0,-1 0,1 0,-1 0,1-1,-1 1,1 0,0 0,-1 0,1-1,-1 1,1 0,0 0,-1-1,1 1,0 0,0-1,-1 1,1-1,0 1,-1 0,1-1,0 1,0-1,0 1,0 0,-1-1,1 1,0-1,0 1,0-1,0 1,0-1,-24 35,5 3,1 0,2 2,2 0,1 0,2 2,2-1,2 1,1 0,1 14,4-17,1-1,1 1,3-1,1 0,4 14,3 60,-11-87</inkml:trace>
  <inkml:trace contextRef="#ctx0" brushRef="#br0" timeOffset="269.995">768 679,'-5'34,"4"10,1-1</inkml:trace>
  <inkml:trace contextRef="#ctx0" brushRef="#br0" timeOffset="522.015">825 199,'0'0</inkml:trace>
  <inkml:trace contextRef="#ctx0" brushRef="#br0" timeOffset="866.373">966 763,'116'-151,"-116"151,0 1,0 0,0-1,0 1,0 0,0 0,0-1,1 1,-1 0,0-1,0 1,0 0,1 0,-1-1,0 1,1-1,-1 1,1 0,-1-1,1 1,-1-1,1 1,-1-1,1 1,-1-1,1 1,-1-1,1 0,0 1,-1-1,1 0,0 0,0 1,-1-1,1 0,0 0,-1 0,1 0,0 0,0 0,-1 0,1 0,0 0,-1 0,1 0,0-1,0 1,-1 0,1 0,0-1,-1 1,1 0,-1-1,1 1,0-1,-1 1,1-1,-1 1,1-1,-1 1,1-1,3 18,-3-13,0-1,0 0,1 0,-1 0,1 0,0 0,0-1,0 1,0 0,0-1,0 1,1-1,-1 0,1 0,-1 0,1 0,0 0,0-1,0 1,0-1,0 0,0 0,1 0,-1 0,0 0,0-1,1 0,-1 1,0-1,1 0,-1-1,0 1,1-1,-1 1,0-1,0 0,1 0,-1 0,0-1,0 1,0-1,0 0,-1 1,1-1,0-1,-1 1,0 0,1-1,-1 1,0-1,2-2,32-66,-37 58</inkml:trace>
  <inkml:trace contextRef="#ctx0" brushRef="#br0" timeOffset="1148.857">1558 396,'0'24,"0"23,0 7,-4 0,-2-5,0-5,1-6,1-5,2-12,1-10</inkml:trace>
  <inkml:trace contextRef="#ctx0" brushRef="#br0" timeOffset="1403.871">1418 509,'29'10,"23"3,9-6,-2-4,-11-2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22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59,'264'-22,"97"-14,-318 37,-38 4,-9 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22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29,'38'0,"33"0,8-5,-5-1,-9 0,-11 1,-11 2,-6 1,-7 1,-2 0,-6 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2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1 542,'9'0,"18"0,9 0,4 0,-1 0,-2 0,-3 0,-2 0,-1 0,-2 0,-1 0,0 0,0 0,0 0,-1 0,-4-5,-1-1,-5 0</inkml:trace>
  <inkml:trace contextRef="#ctx0" brushRef="#br0" timeOffset="780.545">678 147,'-4'7,"0"0,0 1,1-1,0 1,0 0,1 0,0 0,0 0,1 1,0-1,1 0,0 1,0-1,1 4,-1 4,-2 20,2-1,2 1,1 0,2-1,1 0,2 0,1 0,2-1,10 21,-19-50,0-1,0 1,1 0,-1 0,1-1,0 0,0 1,1-1,-1 0,1-1,0 1,0 0,0-1,0 0,1 0,-1-1,1 1,0-1,0 0,0 0,0 0,0-1,0 0,0 0,0 0,1 0,-1-1,0 0,0 0,1-1,-1 1,0-1,0 0,1-1,-1 1,2-2,5-3,-1-1,1 0,-1 0,-1-1,1-1,-1 0,-1 0,1-1,-2-1,1 1,3-8,24-26,54-54,-88 98,1-1,-1 1,0 0,0 0,1 0,-1 0,0 0,0 0,1 0,-1 1,0-1,0 1,0 0,1 0,-1 0,0 0,0 0,0 0,-1 0,1 0,0 1,0-1,-1 1,1 0,-1-1,1 1,-1 0,0 0,1 0,-1 0,0 0,0 0,-1 0,1 0,0 0,-1 1,1-1,-1 0,0 0,0 1,0-1,0 0,0 0,0 1,0-1,-1 1,5 13,-1-7,-1 0,1-1,1 1,0-1,0 0,0 0,1 0,0-1,1 0,0 0,0 0,0-1,1 1,0-2,0 1,0-1,1 0,0 0,0-1,0 0,0-1,1 0,0 0,-1-1,4 1,-3-2,0-1,0 0,0 0,0-1,0 0,0 0,0-1,-1-1,1 1,-1-1,1-1,-1 1,0-1,0-1,-1 0,1 0,-1 0,0-1,-1 0,1 0,-1-1,0 0,3-5,29-41,-3-3,-2 0,-2-2,-3-2,-2 0,-4-2,2-13,-2-57,-21 118</inkml:trace>
  <inkml:trace contextRef="#ctx0" brushRef="#br0" timeOffset="1400.402">1948 599,'-17'26,"1"0,1 1,1 1,1 1,2 0,1 0,1 1,-1 15,9-43,0 0,0 1,1-1,-1 0,1 0,0 0,-1 1,1-1,0 0,0 1,1-1,-1 0,0 0,1 1,-1-1,1 0,0 0,0 0,0 0,0 0,0 0,0 0,0 0,1 0,-1-1,1 1,-1 0,1-1,0 1,0-1,0 0,-1 1,1-1,0 0,1 0,-1 0,0-1,0 1,0 0,0-1,1 1,-1-1,0 0,0 0,1 0,0 0,8-4,-1-1,1 0,-1-1,1 0,-2-1,1 0,-1 0,0-1,0 0,-1-1,0 0,-1 0,0 0,0-1,-1 0,0-1,-1 1,3-9,-6 15,-1-1,1 1,-1 0,0-1,0 1,-1-1,1 1,-1-1,0 1,0-1,-1 0,1 1,-1-1,0 1,0 0,0-1,-1 1,0 0,0 0,0 0,0 0,0 0,-1 0,0 0,0 1,0-1,0 1,0 0,-1 0,1 0,-1 1,0-1,0 1,0 0,0 0,0 0,0 1,-1-1,1 1,-1 0,1 0,-1 0,1 1,-1 0,1 0,-1 0,1 0,-1 1,-14 3</inkml:trace>
  <inkml:trace contextRef="#ctx0" brushRef="#br0" timeOffset="1732.783">2372 458,'0'19,"0"16,0 7,0 1,0-2,0-3,0-4,0-2,0-2,0-1,0-1,0-1,0 1,-5-5,-2-2,-4-4,0-5</inkml:trace>
  <inkml:trace contextRef="#ctx0" brushRef="#br0" timeOffset="1981.311">2202 712,'39'0,"31"0,9 0,-9-5,-12-1,-11-1,-8 2,-6-3,-5 0,-6-4,-7 0</inkml:trace>
  <inkml:trace contextRef="#ctx0" brushRef="#br0" timeOffset="2383.063">2823 402,'-105'379,"105"-289,0-88,1 0,0 0,0 0,-1 1,1-1,0 0,1 0,-1 0,0 0,1 0,-1-1,1 1,-1 0,1-1,0 1,0-1,0 0,0 1,0-1,0 0,0 0,0 0,0 0,0-1,1 1,-1-1,0 1,0-1,1 0,-1 0,0 0,1 0,-1 0,0 0,1-1,0 0,7-1,-1-1,1-1,-1 1,0-2,0 1,0-1,0-1,-1 0,0 0,2-3,70-38,-79 46,1 0,0 1,0-1,0 1,0-1,-1 1,1 0,0 0,0 0,0 0,0 0,0 0,0 1,0-1,-1 1,1-1,0 1,0 0,-1-1,1 1,0 0,-1 0,1 0,-1 0,1 1,-1-1,1 0,-1 1,0-1,0 1,0-1,0 1,0-1,0 1,0 0,0 0,-1-1,1 1,-1 0,1 0,-1 0,0 0,1-1,-1 1,0 0,0 0,-1 0,1 0,0 0,-1 1,1 0,0 0,0 0,0 0,1 0,-1 0,1 0,0 0,-1 0,1-1,1 1,-1 0,0-1,1 1,-1-1,1 1,0-1,0 0,0 1,0-1,0 0,0-1,1 1,-1 0,26-7,-17-4</inkml:trace>
  <inkml:trace contextRef="#ctx0" brushRef="#br0" timeOffset="3065.806">3246 824,'10'-2,"0"0,-1-1,0 0,1 0,-1-1,0 0,-1-1,1 0,-1 0,0-1,0 0,-1-1,0 1,0-1,0-1,-1 1,0-1,-1 0,1-1,-5 8,-1 0,1 0,0 0,-1 0,1 0,-1-1,1 1,-1 0,1 0,-1-1,0 1,0 0,0 0,1-1,-1 1,0 0,-1-1,1 1,0 0,0-1,-1 1,1 0,0 0,-1-1,1 1,-1 0,0 0,1 0,-1 0,0 0,0 0,0 0,0 0,1 0,-1 0,-1 0,1 0,0 1,0-1,0 0,0 1,0-1,-1 1,1-1,0 1,0 0,-1 0,1-1,0 1,-1 0,1 0,0 0,-1 0,1 1,0-1,0 0,-1 0,1 1,0-1,0 1,-1-1,1 1,-9 2,0 1,-1 0,2 0,-1 1,0 0,1 1,0 0,1 0,-1 1,1 0,0 1,1 0,0 0,0 0,1 1,0 0,0 0,1 1,0 0,-1 5,5-11,1 1,0-1,0 1,0-1,0 1,1-1,-1 0,1 1,0-1,1 0,-1 0,1 0,-1 1,1-2,1 1,-1 0,0 0,1-1,0 1,0-1,0 0,0 0,0 0,1 0,-1 0,1-1,0 0,0 0,0 0,0 0,0 0,0-1,1 0,-1 0,0 0,1 0,-1-1,0 0,1 1,-1-2,1 1,-1 0,0-1,4-1,22-6,0-1,0-1,-1-1,-1-2,0-1,0-2,-2 0,0-2,-1 0,-1-2,0-1,-2-1,0 0,7-13,-25 32,0-1,0 1,-1-1,1 1,-1-1,0 0,0 0,0-1,-1 1,1 0,-1-1,0 0,0 1,-1-1,1 0,-1 0,0 0,-1 0,1 0,-1 0,0 0,0 0,-1-1,1 1,-1 0,-1-4,-2 7,0 0,0 1,0-1,0 1,-1 0,1 0,0 1,0-1,-1 1,1 0,0 0,0 0,-1 1,1 0,0-1,0 1,0 1,0-1,0 1,0-1,0 1,0 0,0 1,1-1,-1 1,1-1,0 1,0 0,0 0,0 1,0-1,1 0,-1 1,1 1,0-2,0 1,1 0,0-1,0 1,0 0,0 0,1-1,0 1,-1 0,1 0,1 0,-1 0,0-1,1 1,0 0,0 0,0-1,0 1,1-1,-1 1,1-1,0 1,0-1,0 0,1 0,-1 0,1 1,79 72,-49-53,-26-20,0 1,-1 0,1 1,-1-1,0 1,0 1,0-1,-1 1,0 0,0 0,0 0,-1 1,0 0,0 0,-1 0,0 0,0 0,0 2,3 74,-6-58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4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11 961,'-2'7,"0"-1,0 1,1-1,-1 1,1-1,1 1,-1 0,1 0,1-1,-1 1,1 0,0-1,1 1,-1-1,1 1,0-1,1 0,0 0,0 0,0 0,1 0,0-1,0 1,0-1,0 0,1 0,0-1,0 1,0-1,1 0,0-1,-1 1,1-1,5 2,11-2,0 0,0-1,0-2,0 0,0-1,-1-1,1-2,0 0,-1-1,0-1,20-8,21-12,-1-2,-2-3,16-13,28-23,-3-4,-3-4,-4-5,-3-3,23-33,-59 56,-2-3,-3-2,-3-2,-2-2,11-31,-15 13,-40 87,0 1,0-1,0 0,0 1,0-1,0 1,0-1,0 0,0 1,1-1,-1 1,0-1,0 0,1 1,-1-1,0 0,0 1,1-1,-1 0,0 1,1-1,-1 0,0 0,1 0,-1 1,1-1,-1 0,0 0,1 0,-1 0,1 0,-1 1,0-1,1 0,-1 0,1 0,-1 0,1 0,-1 0,0-1,1 1,-1 0,1 0,-1 0,0 0,1 0,-1-1,1 1,-1 0,0 0,1-1,-1 1,0 0,1 0,-1-1,0 1,0 0,1-1,-1 1,0-1,0 1,0 0,1-1,4 41,-5-39,-14 279,1-124,13-115,-1-1,-3 1,-1-1,-2 0,-2-1,-1 0,-2 0,-2-1,-4 6,11-34,0 0,0 0,-1 0,0-1,0 0,-1-1,-1 0,1 0,-1-1,0-1,-1 1,0-1,0-1,0 0,0-1,-1 0,0-1,1 0,-1-1,-1 0,1-1,0 0,-12-1,-25-2,1-2,-1-2,1-2,0-3,-15-6,51 15,0-1,1 0,-1-1,1 0,0-1,0 0,1 0,-1-1,1-1,0 0,-2-2,4-20,10 16</inkml:trace>
  <inkml:trace contextRef="#ctx0" brushRef="#br0" timeOffset="350.832">1930 679,'-14'13,"1"0,1 2,0-1,1 1,0 1,2 0,-1 1,2 0,0 0,2 0,-1 1,2 0,1 1,-2 7,6-22,0 0,0 0,0 0,1 0,-1 0,1 0,0 0,0 0,0-1,1 1,-1 0,1-1,0 1,0-1,0 0,1 1,-1-1,1 0,-1-1,1 1,0 0,0-1,0 1,1-1,-1 0,0 0,1 0,0-1,-1 1,1-1,0 0,0 0,0 0,-1-1,1 1,0-1,0 0,0 0,0 0,0-1,0 1,0-1,13 0,-1-2,0 0,0 0,0-1,0-1,0-1,-1 0,0-1,-1-1,1 0,-1-1,-1-1,0 0,0-1,-1 0,0 0,-1-2,-1 1,0-1,0-1,-1 0,-1 0,0-1,3-10,-8 20,-1 0,1-1,-1 0,0 1,0-1,0 0,-1 0,0 0,0 0,-1 0,0 0,0 0,0 0,-1 0,0 0,0 0,0 0,-1 0,0 0,0 0,0 1,-1-1,0 1,0 0,0 0,0 0,-1 0,0 0,0 1,-1 0,1 0,-1 0,0 0,0 0,-49-7,29 9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1,'-9'38,"-4"23,1 5,3-3,6-13,5-10,2-12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0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0 396,'34'0,"25"-5,12-1,-1 0,-7 1,-10-4,-10 1,-6 1,-5 2,-4 1,-1 2,-5-4,-7 0</inkml:trace>
  <inkml:trace contextRef="#ctx0" brushRef="#br0" timeOffset="240.052">338 1,'-4'43,"-3"33,1 10,2-7,0-6,2-10,1-12,1-10,-1-7,2-4,-6-3,-1 0,0-1,2-5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49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165 0,'0'1,"0"-1,0 0,0 1,0-1,0 1,0-1,0 1,-1-1,1 1,0-1,0 1,0-1,0 0,-1 1,1-1,0 1,-1-1,1 0,0 1,-1-1,1 0,0 1,-1-1,1 0,0 0,-1 1,1-1,-1 0,1 0,-1 0,1 1,-1-1,1 0,-1 0,1 0,0 0,-1 0,1 0,-1 0,1 0,-1 0,1 0,-1 0,1-1,-1 1,1 0,-1 0,1 0,0-1,-1 1,1 0,-1 0,1-1,0 1,-1 0,1-1,0 1,-1 0,1-1,0 1,-7 45,-6 202,-43 236,55-479,-8 59,-3-2,-3 0,-11 25,21-74,14-35,88-154,-74 149</inkml:trace>
  <inkml:trace contextRef="#ctx0" brushRef="#br0" timeOffset="404.746">617 254,'-384'316,"382"-315,0 0,0 0,-1 0,1 1,0-1,0 1,0-1,1 1,-1-1,0 1,1 0,-1 0,1 0,-1 0,1 0,0 0,0 0,0 1,0-1,0 0,0 1,1-1,-1 0,1 1,0-1,0 1,0-1,0 1,0-1,0 1,0-1,1 0,0 1,-1-1,1 0,0 1,10 6,0 0,1-1,0-1,0 0,1 0,-1-2,1 1,1-2,5 2,10 5,-18-7,-1 0,1 1,-1 0,0 1,0 0,-1 0,0 1,0 0,-1 1,1 0,-2 1,1-1,-1 1,-1 1,1-1,-2 1,1 0,-1 1,-1-1,0 1,2 10,-5-19,0 1,0 0,0 0,0 0,1-1,-1 1,1-1,0 1,-1-1,1 0,0 1,0-1,1 0,-1 0,0-1,1 1,-1 0,1-1,1 1,13 5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4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50,'-6'-7,"5"7,-1 15,-36 208,16-2,14-165,2 1,2 0,3-1,5 30,11-20,-15-64,0-1,1 0,-1 1,1-1,-1 1,1-1,0 0,0 0,-1 1,1-1,0 0,0 0,0 0,0 0,0 0,1 0,-1 0,0 0,0-1,1 1,-1 0,0-1,1 1,-1-1,1 1,-1-1,0 0,1 1,-1-1,1 0,-1 0,1 0,-1 0,1-1,-1 1,1 0,-1 0,0-1,1 1,-1-1,1 0,-1 1,12-10,0 0,-1-1,-1-1,0 1,-1-2,0 1,0-1,-2-1,1 0,-2 0,0-1,3-9,3-2,1-1,52-101,-5-3,-6-3,-1-14,-31 13,-24 134,0 1,1 0,-1 0,0 0,1 0,-1 0,0 0,0 0,1 0,-1 0,0 0,1 0,-1 0,0 0,0 0,1 1,-1-1,0 0,1 1,-1-1,1 0,-1 1,0-1,1 1,-1-1,1 1,-1-1,1 1,-1-1,1 1,0 0,-1-1,1 1,0-1,-1 1,1 0,0 0,0-1,-1 1,1 0,0-1,0 1,0 0,0 0,0-1,0 1,0 0,0-1,1 1,-27 66,4 1,3 1,3 1,2 0,-2 58,13-107,1 1,0-1,1 1,2-1,0 1,1-1,1 1,1-1,5 14,-3-18,-3-6,0 0,0 0,1 0,1-1,0 1,0-1,1-1,0 1,0-1,2 0,-1 0,1-1,3 3,-11-11,0 1,0-1,0 0,1 1,-1-1,0 0,1 1,-1-1,0 0,1 1,-1-1,0 0,1 0,-1 1,0-1,1 0,-1 0,1 0,-1 0,0 1,1-1,-1 0,1 0,-1 0,1 0,-1 0,1 0,-1 0,0 0,1 0,-1 0,1-1,-1 1,1 0,-1 0,0 0,1 0,-1-1,1 1,-1 0,0 0,1-1,-1 1,0 0,0-1,1 1,-1 0,0-1,1 1,-1 0,0-1,0 1,0-1,0 1,1-1,-1 1,-2-10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1,'-4'28,"-8"16,0 3,1 0,7-9,5-10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4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84,'24'-5,"27"-6,10-2,-1 2,-6 3,-6 2,-13-2,-7 0,-3 2,-1 1,-6 2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6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16,'-22'12,"-51"131,-59 98,20-68,110-171,0 1,-1-1,1 1,0-1,1 1,-1 0,0 0,1 0,0 0,0 0,0 0,0 0,0 0,0 0,1 1,-1-1,1 0,0 0,0 1,0-1,1 0,-1 0,1 0,0 1,0-1,0 0,0 0,0 0,1 0,-1 0,1-1,0 1,0 0,0-1,0 1,0-1,1 0,-1 0,1 0,-1 0,1 0,0 0,0-1,0 1,0-1,0 0,122 18,-51-13,145 20,-218-26,1 2,-1-1,1 1,0-1,-1 0,1 0,0 0,0 0,0 0,0 0,0-1,0 1,0-1,0 1,0-1,1 0,-1 0,0 0,0 0,0 0,0 0,0-1,0 1,0 0,0-1,0 0,0 0,0 0,0 1,0-2,0 1,0 0,-1 0,1 0,0-1,-1 1,1-1,-1 0,0 1,1-1,-1 0,0 0,0 0,0 1,0-1,-1 0,1 0,-1 0,1-1,-1 1,-64-185,-22-140,40 108,55 233,-1 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7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29 134,'5'51,"-35"157,28-182,1 0,1 0,1 0,1 1,2-2,3 14,-5-31,0-1,0 1,1-1,0 0,0 0,1 0,-1 0,2-1,-1 1,1-1,0 0,0-1,0 1,1-1,0 0,0 0,1-1,-1 0,1 0,0 0,0-1,0 0,0 0,1-1,0 0,0-1,0 0,0 0,0-1,0 0,0 0,0-1,0 0,0 0,0-1,0 0,0-1,-1 0,1 0,-1 0,0-1,0 0,0 0,0-1,-1 0,0 0,3-3,12-13,0-1,-1 0,-1-2,-2 0,8-14,-3 3,-1-2,-2-1,-1 0,-2-2,-2 1,-2-2,-1 0,-2 0,-2-1,0-13,-12 1,5 53,0 0,-1 0,1 0,0 0,0 0,0 0,-1 0,1 0,-1 0,1 0,0 0,-1 0,0 1,1-1,-1 0,1 0,-1 1,0-1,0 0,1 1,-1-1,0 1,0-1,0 1,0-1,1 1,-1-1,0 1,0 0,0 0,0-1,0 1,0 0,0 0,0 0,0 0,0 0,0 0,0 1,0-1,0 0,0 0,0 1,0-1,0 0,1 1,-1-1,0 1,0-1,0 1,1 0,-1-1,-6 7,0 0,1 0,0 0,1 1,0 0,0 0,1 1,-1-1,2 1,-1 0,1 0,1 0,-2 9,-1-1,-5 24,2 0,1 1,3-1,1 1,2 0,2 0,2 0,1 0,4 6,-5-29,2 0,0 0,1 0,1-1,0 0,2 0,0-1,1 0,0-1,13 15,-9-19,-2-6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0 340,'5'29,"1"14,0 4,-6-5,-3-5,0-10</inkml:trace>
  <inkml:trace contextRef="#ctx0" brushRef="#br0" timeOffset="248.537">57 1,'0'0</inkml:trace>
  <inkml:trace contextRef="#ctx0" brushRef="#br0" timeOffset="597.386">197 565,'132'-176,"-132"175,0 0,0 0,0 0,1 0,-1 0,0 0,0 0,1 0,-1 0,0-1,1 1,-1 1,1-1,0 0,-1 0,1 0,0 0,-1 0,1 0,0 1,0-1,0 0,0 1,0-1,0 0,0 1,0-1,0 1,0 0,0-1,0 1,0 0,0 0,0-1,0 1,0 0,0 0,0 0,1 0,-1 1,0-1,0 0,0 0,0 1,0-1,0 1,0-1,0 0,0 1,0 0,0-1,0 1,0 0,-1-1,1 1,0 0,0 0,-1 0,1 0,0 0,-1 0,1 0,-1 0,1 0,-1 0,1 4,0 0,0 0,1 0,0-1,0 1,0 0,1-1,-1 1,1-1,0 0,0 0,1 0,-1 0,1-1,0 1,0-1,0 0,0 0,0 0,1-1,-1 1,1-1,0 0,0-1,0 1,0-1,0 0,0 0,0 0,0-1,0 0,0 0,2 0,1-3,0-1,0 1,0-1,-1 0,1-1,-1 0,0 0,0-1,-1 0,0 0,0 0,0-1,-1 0,0 0,0 0,0-1,-1 0,0 1,-1-1,0-1,0 1,-1 0,0-1,0 1,-1-1,0 0,-1-8,-3-9</inkml:trace>
  <inkml:trace contextRef="#ctx0" brushRef="#br0" timeOffset="849.419">904 85,'0'38,"-5"28,-2 7,1-4,1-10,1-9,2-13</inkml:trace>
  <inkml:trace contextRef="#ctx0" brushRef="#br0" timeOffset="1032.078">762 198,'29'10,"19"2,6 1,-2-4,-8-6,-8-5,-10-2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41,'121'-17,"98"4,-162 3,-51 11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00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1,'29'4,"14"3,5-1,-2-1,-3-2,-4-1,-4-5,-3-3,-3 0,-1 1,-5 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00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1,'0'934,"0"-911</inkml:trace>
  <inkml:trace contextRef="#ctx0" brushRef="#br0" timeOffset="394.755">498 169,'-371'211,"360"-204,-1 0,1 0,0 1,0 0,1 1,0 1,1-1,0 2,0-1,1 1,1 0,-2 3,10-8,-1-1,1 0,-1 0,2 1,-1-1,0 0,1 0,0 0,0 0,1-1,-1 1,1 0,0-1,0 0,0 0,1 0,0 0,-1 0,1-1,1 1,-1-1,0 0,1-1,0 1,-1-1,1 0,0 0,0 0,5 1,21 11,-9-5,-2 0,0 2,0 0,0 1,-2 1,0 1,14 14,-16-11,-14-13,1 0,0 0,0 0,0-1,1 0,0 1,-1-1,1 0,0-1,0 1,0-1,1 1,-1-1,1-1,-1 1,1-1,3 1,5-3</inkml:trace>
  <inkml:trace contextRef="#ctx0" brushRef="#br0" timeOffset="814.972">582 706,'32'-7,"0"1,1 2,-1 2,1 0,4 3,-36-2,0 1,1 0,-1 0,0 0,1 0,-1 0,0 0,1 0,-1 0,0 0,0 1,1-1,-1 0,0 1,0-1,1 1,-1 0,0-1,0 1,0 0,0 0,0 0,0-1,0 1,0 0,0 0,-1 0,1 1,0-1,-1 0,1 0,-1 0,1 0,-1 1,1-1,-1 0,0 0,1 1,-1-1,0 0,0 1,0-1,0 0,0 1,-1-1,1 0,0 1,-1-1,1 0,0 0,-1 0,0 1,1-1,-1 0,0 0,1 0,-1 0,0 0,-65 75,59-72,1 1,0 0,0 1,0 0,1-1,0 2,0-1,0 1,1-1,0 1,1 0,-1 1,1-1,1 1,-1-1,1 1,-1 5,3-10,0-1,1 1,-1-1,0 0,1 1,-1-1,1 0,0 1,0-1,0 0,0 0,0 0,0 0,0 0,1 0,-1 0,1 0,0 0,-1 0,1-1,0 1,0-1,0 0,0 1,0-1,0 0,0 0,1 0,-1 0,0-1,1 1,-1-1,0 1,1-1,-1 0,1 0,-1 0,0 0,3-1,93-20,-75 10,-4 0</inkml:trace>
  <inkml:trace contextRef="#ctx0" brushRef="#br0" timeOffset="1078.482">1006 593,'43'5,"29"-4,6-1,-4-1,-11-1,-10 1,-16-5,-8-1,-9 1</inkml:trace>
  <inkml:trace contextRef="#ctx0" brushRef="#br0" timeOffset="1334.006">1316 339,'-5'38,"4"28,1 6,1 2,1-8,-1-10,0-9,0-9,-1-6,5-3,1-1,0-7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03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68,'-55'261,"49"-233,2 1,1-1,1 1,1 0,2-1,1 1,2 8,-3-27,1 1,0-1,1 0,0 0,0 0,1 0,1-1,-1 1,1-1,1 0,0-1,0 1,1-1,0 0,0-1,1 0,0 0,0 0,1-1,0 0,4 1,-8-5,1 0,-1 0,1 0,0-1,-1 0,1 0,0-1,0 0,0 0,0 0,-1 0,1-1,0 0,0-1,-1 1,1-1,0 0,-1 0,0-1,0 1,1-1,-2 0,1-1,0 1,4-5,95-115,-81 89,-2-1,-1 0,-2-2,-2 0,-1-2,-2 1,-1-1,-3-1,-1 0,-2-1,-1 1,-2-1,-3-29,0 69,1-1,-1 1,0 0,1 0,-1 0,0-1,0 1,0 0,0 0,0 0,0-1,0 1,-1 0,1 0,0 0,-1 0,1-1,-1 1,1 0,-1 0,1 0,-1 0,0 0,0 0,1 0,-1 0,0 1,0-1,0 0,0 0,0 1,0-1,0 1,0-1,0 1,0-1,-1 1,1-1,0 1,0 0,0 0,0 0,-1 0,1 0,0 0,0 0,0 0,-1 0,1 0,0 1,-1-1,-6 10,0 0,1 0,0 1,1 0,0 0,1 0,0 1,1 0,0 0,1 0,0 0,1 1,0 6,-5 28,2 1,2-1,3 1,4 41,3-47,1 0,2 0,2-1,2-1,6 12,-15-39,34 72,-29-71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04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1,'-14'0,"21"0,26 0,-17 0,58 12,-73-9,-1 0,0-1,0 1,1 0,-2 0,1-1,0 1,0 0,-1 0,1-1,-1 1,0-1,0 1,0 0,0-1,-1 0,1 1,-1-1,1 0,-1 0,0 1,0-1,0-1,0 1,0 0,0 0,-1 0,-5 7,-6 9,-42 66,55-81,0-1,0 1,0 0,1 1,-1-1,1 0,0 0,0 0,0 0,0 0,0 0,1 0,-1 0,1 0,0 0,0 0,0 0,0 0,0 0,1 0,-1-1,1 1,0-1,0 1,0-1,0 0,0 1,0-1,1 0,0 0,5 3,1 0,-1 0,1-1,-1 0,1-1,0 0,0-1,1 0,-1 0,0-1,1 0,-1 0,1-1,-1 0,1-1,-1 0,0-1,1 0,-1 0,0-1,0 0,0-1,-1 0,1 0,-1-1,1 0,6-6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2:0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250,'0'24,"-5"32,-1 12,0 3,1-1,2-2,-4-4,-1-7,1-5,2 0,2-5,1-6,1 0,-4-2,-1-3,0-3,2-2,1-6</inkml:trace>
  <inkml:trace contextRef="#ctx0" brushRef="#br0" timeOffset="349.35">481 250,'52'-28,"2"2,0 3,2 2,1 2,53-9,237-15,216 33,-392 11,-116 4,-55-3,0-1,0 1,0-1,0 1,0-1,0 0,-1 1,1-1,0 1,-1-1,1 1,-1-1,1 0,-1 1,0-1,0 0,1 0,-1 0,0 1,0-1,0 0,0 0,0 0,-1 0,1-1,0 1,0 0,-1 0,1-1,0 1,-1-1,1 1,-1-1,1 1,0-1,-1 0,-4 4,-11 9</inkml:trace>
  <inkml:trace contextRef="#ctx0" brushRef="#br0" timeOffset="631.324">424 1267,'77'-19,"34"-7,14-3,-6 3,-8 1,-13 5,-10 1,-9 4,-9 4,-12 4,-5 4,-4 2,-3 1,-2 0,-2 1,-5 0,-2 0,-8-1</inkml:trace>
  <inkml:trace contextRef="#ctx0" brushRef="#br0" timeOffset="1482.739">2173 1097,'21'-13,"-1"0,-1-2,0 0,-2-1,1-1,-2-1,0 0,2-6,-4 8,127-187,-113 169,-24 75,-8-6,2-23,0 1,0-1,1 1,0 0,1-1,1 1,0 0,1-1,0 1,1-1,0 0,1 0,3 7,-5-16,1 1,0-1,-1 0,1-1,0 1,1 0,-1-1,0 0,1 0,0 0,-1 0,1 0,0-1,0 0,0 0,0 0,0 0,0 0,0-1,0 0,0 0,0 0,0 0,0-1,0 1,1-1,100-40,-81 25,0-2,-2 0,0-2,-1 0,-1-2,-1 0,1-3,-2 2,-2 5</inkml:trace>
  <inkml:trace contextRef="#ctx0" brushRef="#br0" timeOffset="1798.65">3557 166,'-37'193,"13"-91,7-36,3 2,3-1,0 34,-17 93,22-171,0-5</inkml:trace>
  <inkml:trace contextRef="#ctx0" brushRef="#br0" timeOffset="2038.22">3133 730,'39'-4,"26"-3,8 1,0-3,-7-1,-5 1,-8 3,-9 2,-6-3,-6 0,-2 1,-3 1,-5 2</inkml:trace>
  <inkml:trace contextRef="#ctx0" brushRef="#br0" timeOffset="2684.013">3754 843,'33'0,"-1"-2,0-1,0-1,0-2,0-2,-1 0,0-2,-1-2,0 0,-1-2,44-51,-72 62,1 1,-1-1,0 1,1-1,-1 1,0-1,-1 1,1-1,0 0,-1 0,0 1,1-1,-1 0,0 0,-1 1,1-1,0 0,-1 0,1 1,-1-1,0 0,0 1,0-1,0 1,-1-1,1 1,-1 0,1-1,-1 1,0 0,0 0,0 0,-1 0,0-1,-1 0,0 1,0-1,0 1,-1 0,1 1,0-1,-1 1,1 0,-1 0,0 0,1 1,-1-1,0 1,1 0,-1 0,1 1,-1 0,0-1,1 2,-1-1,-2 1,-96 45,92-40,0 1,1 0,0 1,0 0,1 1,0 0,0 0,1 1,1 0,0 0,0 1,1-1,1 2,0-1,0 0,2 1,-1 0,2 0,-1 0,2 1,0-1,0 1,2-9,0 1,1 0,-1-1,1 1,0-1,0 1,1-1,0 0,0 0,0 0,0 0,1-1,0 1,0-1,0 0,0 0,1 0,-1-1,1 0,0 1,0-2,0 1,1-1,-1 1,4 0,5 2,1 0,-1-1,1-1,0 0,1-1,-1 0,0-2,0 1,7-2,10-4,0-2,0-1,0-1,-1-2,-1-1,0-1,0-2,-2-1,0-1,-1-1,0-2,-2-1,0 0,-1-2,-2-1,0-1,-2-1,10-16,-22 32,-1-1,0 1,-1-1,0-1,-1 1,0-1,-1 0,0 0,-1 0,0 0,-1-1,0 1,-1-11,-2 20,0 0,0 0,-1 0,1 0,-1 0,0 1,0-1,0 0,0 1,-1 0,1-1,-1 1,1 0,-1 0,0 0,0 1,1-1,-1 1,0-1,-1 1,1 0,0 0,0 1,0-1,-1 1,1-1,0 1,-1 0,1 0,0 0,0 1,-1-1,1 1,0 0,0 0,0 0,0 0,0 1,0-1,0 1,0-1,0 1,1 0,-1 0,1 1,-1-1,0 1,-2-1,0 1,0 0,0 0,0 1,0-1,1 1,0 0,0 0,0 0,0 1,0 0,1-1,0 1,0 0,0 1,1-1,-1 0,1 1,1-1,-1 1,1 0,0-1,0 1,1 0,-1 0,1 0,1 0,-1 0,1-1,0 1,0 0,1-1,-1 1,1 0,1-1,-1 0,4 5,86 52,-10-10,-78-46,0 1,-1-1,0 1,0-1,-1 1,1 0,-2 0,1 0,-1 0,0 1,0-1,-1 0,0 0,0 1,-1-1,0 0,0 0,-1 0,0 0,0 0,-1 0,-1 3,-5 28,4-13</inkml:trace>
  <inkml:trace contextRef="#ctx0" brushRef="#br0" timeOffset="3553.884">4713 1070,'194'-325,"-130"227,-16 30,-49 105,-1-30,-4 15,1 0,1 0,1 0,1 1,1-1,1 1,1-1,3 22,-2-39,-1-1,1 1,0-1,0 0,0 0,1 0,-1 0,1 0,0 0,0-1,0 1,1-1,-1 0,1 0,0 0,-1 0,2-1,-1 0,0 0,0 0,1 0,-1 0,1-1,-1 0,1 0,-1 0,1-1,0 1,-1-1,1 0,0-1,0 1,-1-1,1 0,-1 0,1 0,-1-1,1 1,-1-1,0 0,1-1,-1 1,-1-1,1 1,0-1,0 0,0-1,13-14,0 0,-1 0,-1-2,-1 0,0-1,-2 0,0-1,-2 0,0-1,6-22,-9 10,-7 28</inkml:trace>
  <inkml:trace contextRef="#ctx0" brushRef="#br0" timeOffset="4166.745">5786 617,'-32'5,"0"2,0 1,1 2,0 0,1 2,0 2,1 0,0 2,-1 3,27-18,-1 0,1 1,-1-1,1 1,0 0,0 0,0 0,0 1,0-1,1 0,-1 1,0 0,1 0,0 0,0 0,0 0,0 0,0 0,1 1,-1-1,1 1,0-1,0 1,1 0,-1-1,0 1,1 0,0-1,0 1,0 0,1-1,-1 1,1 0,0-1,0 1,0-1,0 1,1-1,-1 1,1-1,0 0,0 0,0 0,1 1,2 0,0 0,0-1,0 1,1-1,0 0,-1 0,1-1,0 0,0 0,0 0,1 0,-1-1,0 0,1-1,-1 1,0-1,1-1,-1 1,1-1,-1 0,0 0,0-1,6-2,130-69,-127 64,0-2,-1 0,0 0,0-1,-1-1,-1 0,-1-1,1 0,-2-1,0-1,-1 1,1-6,-2 2,-11 24,0 1,0-1,0 1,0 0,1 0,0 0,0 0,1 0,0 0,0 0,0 0,1 1,0-1,0 0,0 1,1-1,0 0,0 0,1 0,0 0,0 0,0 0,1 0,-1 0,1-1,1 0,-1 1,1-1,0 0,0-1,0 1,1-1,0 0,0 0,0 0,0-1,0 1,4 0,4-1,1-1,1 0,-1-1,0 0,0-2,0 1,1-2,-1 0,0 0,0-1,-1-1,1-1,-1 0,0 0,0-1,0-1,-1 0,1-1,21-15,-1-2,-1-1,-1-1,-1-2,15-20,-21 21,-2-1,-1 0,-1-2,-1 0,-2-1,-2-1,-1 0,-1-1,-2-1,-1 0,-2 0,3-33,-23-43,11 108,1 1,-1-1,0 1,0-1,-1 1,1-1,0 1,-1 0,1 0,-1 0,0 0,0 0,0 0,0 0,0 0,0 1,0-1,-1 1,1 0,-1-1,1 1,-1 0,1 1,-1-1,1 0,-1 1,0-1,1 1,-1 0,0 0,1 0,-1 0,0 0,1 1,-1-1,0 1,1 0,-1 0,0 0,-9 6,0 0,0 1,1 0,0 1,0 0,1 0,0 2,1-1,0 1,1 0,0 1,1 0,0 0,0 1,2-1,-4 13,-5 7,2 0,1 1,2 0,1 0,2 1,1 0,2 0,1 0,2 0,1 1,2-1,1 0,1 0,2-1,2 0,11 29,-7-32,1 1,1-2,2 0,1-1,1 0,1-2,2 0,0-2,2 0,0-2,2 0,27 17,33-5,-62-31</inkml:trace>
  <inkml:trace contextRef="#ctx0" brushRef="#br0" timeOffset="6069.701">7479 730,'22'5,"0"-1,0-1,1-1,-1-1,1-1,-1-1,0-1,1-1,5-2,-10 3,0 0,0-1,-1-2,1 1,-1-2,0 0,-1-2,1 1,-2-2,1 0,-1-1,0-1,-1 0,0-1,-1 0,-1-1,0 0,11-16,-21 26,-1 0,1-1,0 1,-1-1,0 0,0 0,0 1,0-1,-1 0,0 0,1 0,-1 0,0 0,-1 0,1 1,-1-1,0 0,0 0,0 0,0 1,-1-1,1 1,-1-1,0 1,0-1,0 1,-1 0,1 0,-1 0,0 0,1 1,-1-1,-1 1,1 0,0 0,0 0,-1 0,1 0,-1 1,0-1,1 1,-1 0,0 0,0 0,0 1,0 0,1-1,-5 2,-9-1,-1 2,1 0,0 1,-1 0,1 2,1 0,-1 1,1 0,0 2,1 0,-1 0,1 2,1 0,0 0,-3 5,-1-1,1 0,1 1,0 1,1 1,1 0,1 1,-6 10,14-20,0 0,0 1,1-1,1 1,-1 0,1 0,1 0,0 0,0 1,1-1,0 1,0-1,1 1,1-1,-1 1,2-1,-1 0,3 8,2-8,0-1,1 0,-1 0,2-1,-1 0,1 0,0 0,0-1,1-1,0 1,0-1,0-1,0 0,1 0,0-1,0 0,0 0,0-1,0-1,1 0,-1 0,0-1,9 0,24 0,0-1,1-2,-1-3,0-1,-1-1,0-3,20-8,89-39,-127 47</inkml:trace>
  <inkml:trace contextRef="#ctx0" brushRef="#br0" timeOffset="6516.869">8213 984,'242'-328,"-150"188,-111 235,17-89,1 0,0 0,0 0,1 0,0 0,0 0,0 0,1 0,0 0,0 0,0 0,1 0,0 0,0-1,0 1,1-1,0 1,0-1,1 0,-1 0,1 0,0-1,0 1,0-1,1 0,0 0,0-1,0 1,1 0,3-2,0 0,0-1,0 0,0-1,0 0,0 0,-1-1,1 0,0-1,0 1,0-2,-1 1,0-1,1-1,-1 1,0-1,0-1,-1 0,1 0,-1 0,0-1,-1 0,1 0,3-6,-9 11,16-12,-1-1,-1-1,0 0,-1-1,-1-1,0 0,-1-1,-1 0,-1-1,0 0,-2-1,1-2,-6-2,-5 6</inkml:trace>
  <inkml:trace contextRef="#ctx0" brushRef="#br0" timeOffset="7168.656">9060 759,'60'-17,"-1"-3,0-2,-2-3,31-20,-81 43,1-1,-1 0,0-1,0 0,0 0,-1 0,0-1,1 0,-2 0,1-1,0 1,-1-1,0 0,-1-1,1 1,-1-1,-1 0,1 0,-1 0,0-1,-1 1,0-1,0 1,0-1,-1 0,0 0,-1 0,0-4,-1 9,0 0,0 0,-1-1,1 1,-1 0,0 0,0 0,0 0,0 1,0-1,-1 1,1-1,-1 1,0 0,0 0,0 0,0 0,0 0,0 1,0-1,0 1,-1 0,1 0,-1 0,1 1,-1-1,1 1,-1 0,1 0,-4 0,-2 0,0 1,0 0,0 1,0-1,0 2,0-1,1 2,-1-1,1 1,0 0,-4 3,-3 3,1 2,0-1,1 2,0 0,1 0,0 1,2 0,-1 1,2 1,0-1,-2 7,7-14,0 1,0-1,1 1,0 0,1 0,0 0,0 0,1 0,0 1,1-1,0 0,0 0,1 1,0-1,1 0,0 0,0 0,1 0,0 0,1-1,0 1,3 5,1-8,0-1,0 1,1-1,-1 0,1-1,0 0,0-1,0 1,1-2,-1 1,1-1,0-1,-1 0,1 0,0-1,0 0,-1-1,1 0,0-1,0 1,-1-2,6-1,35-9,0-2,-1-1,-1-3,-1-2,0-2,-2-2,17-14,-33 20,-1-1,0-1,-2-1,0-2,-2 0,0-2,-2 0,-1-2,8-13,-25 34,0 1,0-1,-1 0,0 0,0 0,0-1,-1 1,0-1,-1 1,0-1,0 0,0 1,-1-1,0 0,-1 0,0 1,0-1,0-1,-1 7,0 1,0-1,0 1,-1-1,1 1,0 0,0 0,-1 0,1 0,0 0,-1 1,1-1,-1 1,1-1,-1 1,0 0,1 0,-1 0,1 0,-1 1,1-1,-1 1,1-1,0 1,-1 0,1 0,-1 0,1 0,0 1,0-1,0 0,0 1,-1 0,-2 1,-12 3,0 1,1 1,0 0,0 1,1 1,1 1,-1 0,2 0,-1 2,2 0,0 0,0 1,1 0,1 1,-7 14,15-25,1 0,0-1,0 1,0 0,0 0,1 0,-1 0,1 1,0-1,1 0,-1 0,1 0,-1 0,1 0,1 0,-1-1,0 1,1 0,0 0,0-1,0 1,0-1,0 0,1 1,0-1,-1 0,1-1,0 1,0 0,1-1,-1 0,1 0,-1 0,1 0,1 1,11 5,1-1,-1 0,1-1,1-1,-1-1,1 0,9 0,0-1,78 16,-101-18,-1 0,1 0,0 1,-1-1,0 1,1 0,-1 0,0 0,0 1,0-1,-1 1,1-1,0 1,-1 0,0 0,1 0,-1 1,-1-1,1 0,0 1,-1-1,0 1,1-1,-2 1,1 0,-22 70,15-63,-4 10</inkml:trace>
  <inkml:trace contextRef="#ctx0" brushRef="#br0" timeOffset="7722.623">10725 420,'-33'4,"0"1,0 2,1 1,0 1,0 2,1 2,0 0,1 2,1 2,-22 15,41-24,1 1,1 0,-1 0,1 0,1 1,0 0,0 1,1 0,-3 8,7-16,0 1,0-1,1 0,0 1,0-1,0 1,0-1,0 1,1 0,0-1,0 1,0 0,0-1,0 1,1 0,-1-1,1 1,0 0,0-1,0 0,1 1,-1-1,1 0,0 1,0-1,0 0,0 0,1-1,-1 1,1 0,0-1,0 1,1 0,3 0,-1 1,0-2,1 1,0-1,-1 0,1 0,0-1,0 0,0 0,0-1,0 0,0 0,0 0,0-1,0 0,0-1,0 0,0 0,0 0,5-3,123-73,33-38,-167 115,0 0,1 0,-1 1,0-1,1 0,-1 1,1-1,-1 1,0 0,1-1,-1 1,1 0,-1 0,1 0,-1 0,1 0,-1 0,1 0,-1 1,1-1,-1 1,0-1,1 1,-1-1,1 1,-1 0,0-1,0 1,1 0,-1 0,0 0,0 0,0 0,0 0,0 0,0 1,0-1,-1 0,1 0,0 1,-1-1,1 0,0 2,6 67,-7-64,22 291,-19-262,-1-1,-2 1,-2-1,-1 1,-1-1,-2 0,-2 0,-1-1,-1 0,-2 0,-1-2,-2 1,-1-2,-1 0,-14 17,26-40,1-1,-2 1,1-1,-1-1,0 1,0-1,0 0,-1-1,0 1,0-1,0-1,0 1,-1-1,1-1,-1 1,0-1,1 0,-1-1,0 0,0 0,0-1,0 0,0 0,0-1,-5-1,7-2,1-1,0 1,0-1,0 0,1-1,0 1,0-1,0 0,0 0,1 0,0-1,1 1,-1-1,1 1,0-1,1 0,0 0,0 0,0 0,1-5,2-12,2 1,0-1,2 1,0 0,1 0,2 1,0 0,2 1,0 0,1 0,7-8,-11 16,20-34,3 2,1 1,2 2,21-20,-21 29</inkml:trace>
  <inkml:trace contextRef="#ctx0" brushRef="#br0" timeOffset="8338.986">11233 307,'-11'35,"3"0,1 1,1 1,2-1,2 0,1 1,2-1,4 25,-5-58,0 0,0 1,0-1,1 0,-1 0,1 1,0-1,0 0,0 0,1 0,-1 0,1 0,-1 0,1-1,0 1,0 0,0-1,1 1,-1-1,0 0,1 0,0 0,-1 0,1 0,0-1,0 1,0-1,0 0,0 0,0 0,1 0,-1 0,0-1,0 1,1-1,-1 0,0 0,1 0,2-1,15-8,0-1,0-1,-2-1,1 0,-1-2,-1 0,-1-1,0-1,-1 0,0-1,-2-1,13-19,-23 32,11-16,1 0,1 1,0 1,2 1,0 1,13-9,-30 25,0 1,-1 0,1-1,0 1,-1 0,1 0,0 0,0 1,-1-1,1 0,0 1,-1-1,1 1,-1-1,1 1,0 0,-1 0,1 0,-1 0,0 0,1 0,-1 0,0 0,0 0,0 0,1 1,-1-1,-1 1,1-1,0 1,0-1,0 1,-1-1,1 1,-1 0,1-1,-1 1,0 0,0-1,0 1,0 0,0-1,0 1,0 0,0 0,-1-1,1 1,0 0,-1-1,0 1,1-1,-1 1,0 0,1 0,79 650,-77-608,2-7,-2-1,-1 1,-1 0,-3 0,-1 0,-1-1,-2 0,-2 0,-1-1,-5 7,9-30,-1-1,-1 1,1-1,-2-1,0 0,0 0,-1 0,0-1,-1-1,-1 1,8-6,1 0,-1-1,1 1,-1-1,0 0,0 0,0 0,0-1,-1 1,1-1,0 0,-1-1,1 1,0-1,-1 1,1-1,-1-1,1 1,0-1,-1 1,1-1,0 0,-1-1,1 1,0-1,0 0,0 0,0 0,1 0,-1-1,0 0,1 0,-1 0,1-1,0 1,0-1,0 0,0 0,1 0,0 0,0-1,0 1,0-1,0 1,1-1,0 0,0 1,0-1,1 0,-1 0,1 0,0 1,1-1,-1 0,1 0,0 1,0-1,2-3,57-113,-45 96,19-38,3 1,2 3,3 1,2 2,3 2,2 2,3 2,1 2,46-30,-39 42,2 3,1 2,40-12,-53 24</inkml:trace>
  <inkml:trace contextRef="#ctx0" brushRef="#br0" timeOffset="52081.057">1 1634,'60'-18,"222"-23,-167 29,-47 2,1 4,0 3,67 6,-19-2,120-7,182 13,-108-24,-80-7,67-10,-85 12,65 2,-44-1,426 17,-278-23,67-2,-56 1,131-9,104 17,-129 17,-49 7,958-4,-710-26,341-6,-297 29,190 8,-138-6,-754 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16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2,'-42'84,"36"-75,-227 267,113-144,119-130,0-1,0 1,0-1,1 1,-1-1,0 1,1-1,-1 1,1 0,0-1,0 1,0 0,-1 0,1-1,1 1,-1 0,0-1,0 1,1 0,-1-1,1 1,-1-1,1 1,0-1,-1 1,1-1,0 1,0-1,0 1,0-1,1 0,-1 0,0 0,0 0,1 0,-1 0,0 0,1 0,-1 0,1 0,1 0,69 23,213 31,-76-44,-165-12,-41 2,-1 0,1-1,0 0,-1 1,1-1,0 0,0 0,-1-1,1 1,0 0,-1-1,1 0,0 0,-1 1,1-1,-1-1,1 1,-1 0,0-1,0 1,1-1,-1 0,0 0,0 1,0-1,-1-1,1 1,0 0,-1 0,0-1,1 1,-1-1,0 1,0-1,0 1,-1-1,1 0,0 0,-45-109,25 75,-61-103,-30-27,9 23,100 152,6 5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18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120 114,'-34'39,"20"-11,1 0,2 1,1 1,1 0,1 0,2 1,1-1,1 1,2 0,1 1,2 23,-1-23,-1-21,0 1,0-1,1 0,0 0,1 1,1-1,-1 0,2 0,0 0,0 0,1-1,0 1,0-1,2 0,-1 0,1-1,6 8,-6-13,1-1,0 0,-1 0,1-1,0 1,0-1,1-1,-1 0,0 0,0 0,1-1,-1 0,1 0,-1-1,0 0,0 0,0-1,1 0,-1 0,-1 0,1-1,0 0,-1-1,1 0,-1 1,0-2,0 1,-1-1,1 0,-1 0,3-4,133-199,-93 117,-4-2,-4-2,14-56,-33 60,-21 91,0 1,-1-1,1 0,0 1,0-1,0 1,-1-1,1 0,0 1,-1-1,1 0,0 1,-1-1,1 0,0 0,-1 1,1-1,-1 0,1 0,0 1,-1-1,1 0,-1 0,1 0,-1 0,1 0,-1 0,1 0,0 0,-1 0,1 0,-1 0,1 0,-1 0,1 0,-1 0,1-1,-1 1,1 0,0 0,-1 0,1-1,-1 1,1 0,0 0,-1-1,1 1,0 0,0-1,-1 1,1-1,0 1,-1 0,1-1,0 1,0-1,0 1,0 0,-1-1,1 1,0-1,0 1,0-1,0 1,0-1,-24 35,5 3,1 0,2 2,2 0,1 0,2 2,2-1,2 1,1 0,1 14,4-17,1-1,1 1,3-1,1 0,4 14,3 60,-11-87</inkml:trace>
  <inkml:trace contextRef="#ctx0" brushRef="#br0" timeOffset="269.995">768 679,'-5'34,"4"10,1-1</inkml:trace>
  <inkml:trace contextRef="#ctx0" brushRef="#br0" timeOffset="522.015">825 199,'0'0</inkml:trace>
  <inkml:trace contextRef="#ctx0" brushRef="#br0" timeOffset="866.373">966 763,'116'-151,"-116"151,0 1,0 0,0-1,0 1,0 0,0 0,0-1,1 1,-1 0,0-1,0 1,0 0,1 0,-1-1,0 1,1-1,-1 1,1 0,-1-1,1 1,-1-1,1 1,-1-1,1 1,-1-1,1 1,-1-1,1 0,0 1,-1-1,1 0,0 0,0 1,-1-1,1 0,0 0,-1 0,1 0,0 0,0 0,-1 0,1 0,0 0,-1 0,1 0,0-1,0 1,-1 0,1 0,0-1,-1 1,1 0,-1-1,1 1,0-1,-1 1,1-1,-1 1,1-1,-1 1,1-1,3 18,-3-13,0-1,0 0,1 0,-1 0,1 0,0 0,0-1,0 1,0 0,0-1,0 1,1-1,-1 0,1 0,-1 0,1 0,0 0,0-1,0 1,0-1,0 0,0 0,1 0,-1 0,0 0,0-1,1 0,-1 1,0-1,1 0,-1-1,0 1,1-1,-1 1,0-1,0 0,1 0,-1 0,0-1,0 1,0-1,0 0,-1 1,1-1,0-1,-1 1,0 0,1-1,-1 1,0-1,2-2,32-66,-37 58</inkml:trace>
  <inkml:trace contextRef="#ctx0" brushRef="#br0" timeOffset="1148.857">1558 396,'0'24,"0"23,0 7,-4 0,-2-5,0-5,1-6,1-5,2-12,1-10</inkml:trace>
  <inkml:trace contextRef="#ctx0" brushRef="#br0" timeOffset="1403.871">1418 509,'29'10,"23"3,9-6,-2-4,-11-2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22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59,'264'-22,"97"-14,-318 37,-38 4,-9 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22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29,'38'0,"33"0,8-5,-5-1,-9 0,-11 1,-11 2,-6 1,-7 1,-2 0,-6 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2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1 542,'9'0,"18"0,9 0,4 0,-1 0,-2 0,-3 0,-2 0,-1 0,-2 0,-1 0,0 0,0 0,0 0,-1 0,-4-5,-1-1,-5 0</inkml:trace>
  <inkml:trace contextRef="#ctx0" brushRef="#br0" timeOffset="780.545">678 147,'-4'7,"0"0,0 1,1-1,0 1,0 0,1 0,0 0,0 0,1 1,0-1,1 0,0 1,0-1,1 4,-1 4,-2 20,2-1,2 1,1 0,2-1,1 0,2 0,1 0,2-1,10 21,-19-50,0-1,0 1,1 0,-1 0,1-1,0 0,0 1,1-1,-1 0,1-1,0 1,0 0,0-1,0 0,1 0,-1-1,1 1,0-1,0 0,0 0,0 0,0-1,0 0,0 0,0 0,1 0,-1-1,0 0,0 0,1-1,-1 1,0-1,0 0,1-1,-1 1,2-2,5-3,-1-1,1 0,-1 0,-1-1,1-1,-1 0,-1 0,1-1,-2-1,1 1,3-8,24-26,54-54,-88 98,1-1,-1 1,0 0,0 0,1 0,-1 0,0 0,0 0,1 0,-1 1,0-1,0 1,0 0,1 0,-1 0,0 0,0 0,0 0,-1 0,1 0,0 1,0-1,-1 1,1 0,-1-1,1 1,-1 0,0 0,1 0,-1 0,0 0,0 0,-1 0,1 0,0 0,-1 1,1-1,-1 0,0 0,0 1,0-1,0 0,0 0,0 1,0-1,-1 1,5 13,-1-7,-1 0,1-1,1 1,0-1,0 0,0 0,1 0,0-1,1 0,0 0,0 0,0-1,1 1,0-2,0 1,0-1,1 0,0 0,0-1,0 0,0-1,1 0,0 0,-1-1,4 1,-3-2,0-1,0 0,0 0,0-1,0 0,0 0,0-1,-1-1,1 1,-1-1,1-1,-1 1,0-1,0-1,-1 0,1 0,-1 0,0-1,-1 0,1 0,-1-1,0 0,3-5,29-41,-3-3,-2 0,-2-2,-3-2,-2 0,-4-2,2-13,-2-57,-21 118</inkml:trace>
  <inkml:trace contextRef="#ctx0" brushRef="#br0" timeOffset="1400.402">1948 599,'-17'26,"1"0,1 1,1 1,1 1,2 0,1 0,1 1,-1 15,9-43,0 0,0 1,1-1,-1 0,1 0,0 0,-1 1,1-1,0 0,0 1,1-1,-1 0,0 0,1 1,-1-1,1 0,0 0,0 0,0 0,0 0,0 0,0 0,0 0,1 0,-1-1,1 1,-1 0,1-1,0 1,0-1,0 0,-1 1,1-1,0 0,1 0,-1 0,0-1,0 1,0 0,0-1,1 1,-1-1,0 0,0 0,1 0,0 0,8-4,-1-1,1 0,-1-1,1 0,-2-1,1 0,-1 0,0-1,0 0,-1-1,0 0,-1 0,0 0,0-1,-1 0,0-1,-1 1,3-9,-6 15,-1-1,1 1,-1 0,0-1,0 1,-1-1,1 1,-1-1,0 1,0-1,-1 0,1 1,-1-1,0 1,0 0,0-1,-1 1,0 0,0 0,0 0,0 0,0 0,-1 0,0 0,0 1,0-1,0 1,0 0,-1 0,1 0,-1 1,0-1,0 1,0 0,0 0,0 0,0 1,-1-1,1 1,-1 0,1 0,-1 0,1 1,-1 0,1 0,-1 0,1 0,-1 1,-14 3</inkml:trace>
  <inkml:trace contextRef="#ctx0" brushRef="#br0" timeOffset="1732.783">2372 458,'0'19,"0"16,0 7,0 1,0-2,0-3,0-4,0-2,0-2,0-1,0-1,0-1,0 1,-5-5,-2-2,-4-4,0-5</inkml:trace>
  <inkml:trace contextRef="#ctx0" brushRef="#br0" timeOffset="1981.311">2202 712,'39'0,"31"0,9 0,-9-5,-12-1,-11-1,-8 2,-6-3,-5 0,-6-4,-7 0</inkml:trace>
  <inkml:trace contextRef="#ctx0" brushRef="#br0" timeOffset="2383.063">2823 402,'-105'379,"105"-289,0-88,1 0,0 0,0 0,-1 1,1-1,0 0,1 0,-1 0,0 0,1 0,-1-1,1 1,-1 0,1-1,0 1,0-1,0 0,0 1,0-1,0 0,0 0,0 0,0 0,0-1,1 1,-1-1,0 1,0-1,1 0,-1 0,0 0,1 0,-1 0,0 0,1-1,0 0,7-1,-1-1,1-1,-1 1,0-2,0 1,0-1,0-1,-1 0,0 0,2-3,70-38,-79 46,1 0,0 1,0-1,0 1,0-1,-1 1,1 0,0 0,0 0,0 0,0 0,0 0,0 1,0-1,-1 1,1-1,0 1,0 0,-1-1,1 1,0 0,-1 0,1 0,-1 0,1 1,-1-1,1 0,-1 1,0-1,0 1,0-1,0 1,0-1,0 1,0 0,0 0,-1-1,1 1,-1 0,1 0,-1 0,0 0,1-1,-1 1,0 0,0 0,-1 0,1 0,0 0,-1 1,1 0,0 0,0 0,0 0,1 0,-1 0,1 0,0 0,-1 0,1-1,1 1,-1 0,0-1,1 1,-1-1,1 1,0-1,0 0,0 1,0-1,0 0,0-1,1 1,-1 0,26-7,-17-4</inkml:trace>
  <inkml:trace contextRef="#ctx0" brushRef="#br0" timeOffset="3065.806">3246 824,'10'-2,"0"0,-1-1,0 0,1 0,-1-1,0 0,-1-1,1 0,-1 0,0-1,0 0,-1-1,0 1,0-1,0-1,-1 1,0-1,-1 0,1-1,-5 8,-1 0,1 0,0 0,-1 0,1 0,-1-1,1 1,-1 0,1 0,-1-1,0 1,0 0,0 0,1-1,-1 1,0 0,-1-1,1 1,0 0,0-1,-1 1,1 0,0 0,-1-1,1 1,-1 0,0 0,1 0,-1 0,0 0,0 0,0 0,0 0,1 0,-1 0,-1 0,1 0,0 1,0-1,0 0,0 1,0-1,-1 1,1-1,0 1,0 0,-1 0,1-1,0 1,-1 0,1 0,0 0,-1 0,1 1,0-1,0 0,-1 0,1 1,0-1,0 1,-1-1,1 1,-9 2,0 1,-1 0,2 0,-1 1,0 0,1 1,0 0,1 0,-1 1,1 0,0 1,1 0,0 0,0 0,1 1,0 0,0 0,1 1,0 0,-1 5,5-11,1 1,0-1,0 1,0-1,0 1,1-1,-1 0,1 1,0-1,1 0,-1 0,1 0,-1 1,1-2,1 1,-1 0,0 0,1-1,0 1,0-1,0 0,0 0,0 0,1 0,-1 0,1-1,0 0,0 0,0 0,0 0,0 0,0-1,1 0,-1 0,0 0,1 0,-1-1,0 0,1 1,-1-2,1 1,-1 0,0-1,4-1,22-6,0-1,0-1,-1-1,-1-2,0-1,0-2,-2 0,0-2,-1 0,-1-2,0-1,-2-1,0 0,7-13,-25 32,0-1,0 1,-1-1,1 1,-1-1,0 0,0 0,0-1,-1 1,1 0,-1-1,0 0,0 1,-1-1,1 0,-1 0,0 0,-1 0,1 0,-1 0,0 0,0 0,-1-1,1 1,-1 0,-1-4,-2 7,0 0,0 1,0-1,0 1,-1 0,1 0,0 1,0-1,-1 1,1 0,0 0,0 0,-1 1,1 0,0-1,0 1,0 1,0-1,0 1,0-1,0 1,0 0,0 1,1-1,-1 1,1-1,0 1,0 0,0 0,0 1,0-1,1 0,-1 1,1 1,0-2,0 1,1 0,0-1,0 1,0 0,0 0,1-1,0 1,-1 0,1 0,1 0,-1 0,0-1,1 1,0 0,0 0,0-1,0 1,1-1,-1 1,1-1,0 1,0-1,0 0,1 0,-1 0,1 1,79 72,-49-53,-26-20,0 1,-1 0,1 1,-1-1,0 1,0 1,0-1,-1 1,0 0,0 0,0 0,-1 1,0 0,0 0,-1 0,0 0,0 0,0 2,3 74,-6-58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4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11 961,'-2'7,"0"-1,0 1,1-1,-1 1,1-1,1 1,-1 0,1 0,1-1,-1 1,1 0,0-1,1 1,-1-1,1 1,0-1,1 0,0 0,0 0,0 0,1 0,0-1,0 1,0-1,0 0,1 0,0-1,0 1,0-1,1 0,0-1,-1 1,1-1,5 2,11-2,0 0,0-1,0-2,0 0,0-1,-1-1,1-2,0 0,-1-1,0-1,20-8,21-12,-1-2,-2-3,16-13,28-23,-3-4,-3-4,-4-5,-3-3,23-33,-59 56,-2-3,-3-2,-3-2,-2-2,11-31,-15 13,-40 87,0 1,0-1,0 0,0 1,0-1,0 1,0-1,0 0,0 1,1-1,-1 1,0-1,0 0,1 1,-1-1,0 0,0 1,1-1,-1 0,0 1,1-1,-1 0,0 0,1 0,-1 1,1-1,-1 0,0 0,1 0,-1 0,1 0,-1 1,0-1,1 0,-1 0,1 0,-1 0,1 0,-1 0,0-1,1 1,-1 0,1 0,-1 0,0 0,1 0,-1-1,1 1,-1 0,0 0,1-1,-1 1,0 0,1 0,-1-1,0 1,0 0,1-1,-1 1,0-1,0 1,0 0,1-1,4 41,-5-39,-14 279,1-124,13-115,-1-1,-3 1,-1-1,-2 0,-2-1,-1 0,-2 0,-2-1,-4 6,11-34,0 0,0 0,-1 0,0-1,0 0,-1-1,-1 0,1 0,-1-1,0-1,-1 1,0-1,0-1,0 0,0-1,-1 0,0-1,1 0,-1-1,-1 0,1-1,0 0,-12-1,-25-2,1-2,-1-2,1-2,0-3,-15-6,51 15,0-1,1 0,-1-1,1 0,0-1,0 0,1 0,-1-1,1-1,0 0,-2-2,4-20,10 16</inkml:trace>
  <inkml:trace contextRef="#ctx0" brushRef="#br0" timeOffset="350.832">1930 679,'-14'13,"1"0,1 2,0-1,1 1,0 1,2 0,-1 1,2 0,0 0,2 0,-1 1,2 0,1 1,-2 7,6-22,0 0,0 0,0 0,1 0,-1 0,1 0,0 0,0 0,0-1,1 1,-1 0,1-1,0 1,0-1,0 0,1 1,-1-1,1 0,-1-1,1 1,0 0,0-1,0 1,1-1,-1 0,0 0,1 0,0-1,-1 1,1-1,0 0,0 0,0 0,-1-1,1 1,0-1,0 0,0 0,0 0,0-1,0 1,0-1,13 0,-1-2,0 0,0 0,0-1,0-1,0-1,-1 0,0-1,-1-1,1 0,-1-1,-1-1,0 0,0-1,-1 0,0 0,-1-2,-1 1,0-1,0-1,-1 0,-1 0,0-1,3-10,-8 20,-1 0,1-1,-1 0,0 1,0-1,0 0,-1 0,0 0,0 0,-1 0,0 0,0 0,0 0,-1 0,0 0,0 0,0 0,-1 0,0 0,0 0,0 1,-1-1,0 1,0 0,0 0,0 0,-1 0,0 0,0 1,-1 0,1 0,-1 0,0 0,0 0,-49-7,29 9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1,'-9'38,"-4"23,1 5,3-3,6-13,5-10,2-12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0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0 396,'34'0,"25"-5,12-1,-1 0,-7 1,-10-4,-10 1,-6 1,-5 2,-4 1,-1 2,-5-4,-7 0</inkml:trace>
  <inkml:trace contextRef="#ctx0" brushRef="#br0" timeOffset="240.052">338 1,'-4'43,"-3"33,1 10,2-7,0-6,2-10,1-12,1-10,-1-7,2-4,-6-3,-1 0,0-1,2-5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49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165 0,'0'1,"0"-1,0 0,0 1,0-1,0 1,0-1,0 1,-1-1,1 1,0-1,0 1,0-1,0 0,-1 1,1-1,0 1,-1-1,1 0,0 1,-1-1,1 0,0 1,-1-1,1 0,0 0,-1 1,1-1,-1 0,1 0,-1 0,1 1,-1-1,1 0,-1 0,1 0,0 0,-1 0,1 0,-1 0,1 0,-1 0,1 0,-1 0,1-1,-1 1,1 0,-1 0,1 0,0-1,-1 1,1 0,-1 0,1-1,0 1,-1 0,1-1,0 1,-1 0,1-1,0 1,-7 45,-6 202,-43 236,55-479,-8 59,-3-2,-3 0,-11 25,21-74,14-35,88-154,-74 149</inkml:trace>
  <inkml:trace contextRef="#ctx0" brushRef="#br0" timeOffset="404.746">617 254,'-384'316,"382"-315,0 0,0 0,-1 0,1 1,0-1,0 1,0-1,1 1,-1-1,0 1,1 0,-1 0,1 0,-1 0,1 0,0 0,0 0,0 1,0-1,0 0,0 1,1-1,-1 0,1 1,0-1,0 1,0-1,0 1,0-1,0 1,0-1,1 0,0 1,-1-1,1 0,0 1,10 6,0 0,1-1,0-1,0 0,1 0,-1-2,1 1,1-2,5 2,10 5,-18-7,-1 0,1 1,-1 0,0 1,0 0,-1 0,0 1,0 0,-1 1,1 0,-2 1,1-1,-1 1,-1 1,1-1,-2 1,1 0,-1 1,-1-1,0 1,2 10,-5-19,0 1,0 0,0 0,0 0,1-1,-1 1,1-1,0 1,-1-1,1 0,0 1,0-1,1 0,-1 0,0-1,1 1,-1 0,1-1,1 1,13 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4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50,'-6'-7,"5"7,-1 15,-36 208,16-2,14-165,2 1,2 0,3-1,5 30,11-20,-15-64,0-1,1 0,-1 1,1-1,-1 1,1-1,0 0,0 0,-1 1,1-1,0 0,0 0,0 0,0 0,0 0,1 0,-1 0,0 0,0-1,1 1,-1 0,0-1,1 1,-1-1,1 1,-1-1,0 0,1 1,-1-1,1 0,-1 0,1 0,-1 0,1-1,-1 1,1 0,-1 0,0-1,1 1,-1-1,1 0,-1 1,12-10,0 0,-1-1,-1-1,0 1,-1-2,0 1,0-1,-2-1,1 0,-2 0,0-1,3-9,3-2,1-1,52-101,-5-3,-6-3,-1-14,-31 13,-24 134,0 1,1 0,-1 0,0 0,1 0,-1 0,0 0,0 0,1 0,-1 0,0 0,1 0,-1 0,0 0,0 0,1 1,-1-1,0 0,1 1,-1-1,1 0,-1 1,0-1,1 1,-1-1,1 1,-1-1,1 1,-1-1,1 1,0 0,-1-1,1 1,0-1,-1 1,1 0,0 0,0-1,-1 1,1 0,0-1,0 1,0 0,0 0,0-1,0 1,0 0,0-1,1 1,-27 66,4 1,3 1,3 1,2 0,-2 58,13-107,1 1,0-1,1 1,2-1,0 1,1-1,1 1,1-1,5 14,-3-18,-3-6,0 0,0 0,1 0,1-1,0 1,0-1,1-1,0 1,0-1,2 0,-1 0,1-1,3 3,-11-11,0 1,0-1,0 0,1 1,-1-1,0 0,1 1,-1-1,0 0,1 1,-1-1,0 0,1 0,-1 1,0-1,1 0,-1 0,1 0,-1 0,0 1,1-1,-1 0,1 0,-1 0,1 0,-1 0,1 0,-1 0,0 0,1 0,-1 0,1-1,-1 1,1 0,-1 0,0 0,1 0,-1-1,1 1,-1 0,0 0,1-1,-1 1,0 0,0-1,1 1,-1 0,0-1,1 1,-1 0,0-1,0 1,0-1,0 1,1-1,-1 1,-2-10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4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1,'-4'28,"-8"16,0 3,1 0,7-9,5-10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4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84,'24'-5,"27"-6,10-2,-1 2,-6 3,-6 2,-13-2,-7 0,-3 2,-1 1,-6 2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6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16,'-22'12,"-51"131,-59 98,20-68,110-171,0 1,-1-1,1 1,0-1,1 1,-1 0,0 0,1 0,0 0,0 0,0 0,0 0,0 0,0 0,1 1,-1-1,1 0,0 0,0 1,0-1,1 0,-1 0,1 0,0 1,0-1,0 0,0 0,0 0,1 0,-1 0,1-1,0 1,0 0,0-1,0 1,0-1,1 0,-1 0,1 0,-1 0,1 0,0 0,0-1,0 1,0-1,0 0,122 18,-51-13,145 20,-218-26,1 2,-1-1,1 1,0-1,-1 0,1 0,0 0,0 0,0 0,0 0,0-1,0 1,0-1,0 1,0-1,1 0,-1 0,0 0,0 0,0 0,0 0,0-1,0 1,0 0,0-1,0 0,0 0,0 0,0 1,0-2,0 1,0 0,-1 0,1 0,0-1,-1 1,1-1,-1 0,0 1,1-1,-1 0,0 0,0 0,0 1,0-1,-1 0,1 0,-1 0,1-1,-1 1,-64-185,-22-140,40 108,55 233,-1 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7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29 134,'5'51,"-35"157,28-182,1 0,1 0,1 0,1 1,2-2,3 14,-5-31,0-1,0 1,1-1,0 0,0 0,1 0,-1 0,2-1,-1 1,1-1,0 0,0-1,0 1,1-1,0 0,0 0,1-1,-1 0,1 0,0 0,0-1,0 0,0 0,1-1,0 0,0-1,0 0,0 0,0-1,0 0,0 0,0-1,0 0,0 0,0-1,0 0,0-1,-1 0,1 0,-1 0,0-1,0 0,0 0,0-1,-1 0,0 0,3-3,12-13,0-1,-1 0,-1-2,-2 0,8-14,-3 3,-1-2,-2-1,-1 0,-2-2,-2 1,-2-2,-1 0,-2 0,-2-1,0-13,-12 1,5 53,0 0,-1 0,1 0,0 0,0 0,0 0,-1 0,1 0,-1 0,1 0,0 0,-1 0,0 1,1-1,-1 0,1 0,-1 1,0-1,0 0,1 1,-1-1,0 1,0-1,0 1,0-1,1 1,-1-1,0 1,0 0,0 0,0-1,0 1,0 0,0 0,0 0,0 0,0 0,0 0,0 1,0-1,0 0,0 0,0 1,0-1,0 0,1 1,-1-1,0 1,0-1,0 1,1 0,-1-1,-6 7,0 0,1 0,0 0,1 1,0 0,0 0,1 1,-1-1,2 1,-1 0,1 0,1 0,-2 9,-1-1,-5 24,2 0,1 1,3-1,1 1,2 0,2 0,2 0,1 0,4 6,-5-29,2 0,0 0,1 0,1-1,0 0,2 0,0-1,1 0,0-1,13 15,-9-19,-2-6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0 340,'5'29,"1"14,0 4,-6-5,-3-5,0-10</inkml:trace>
  <inkml:trace contextRef="#ctx0" brushRef="#br0" timeOffset="248.537">57 1,'0'0</inkml:trace>
  <inkml:trace contextRef="#ctx0" brushRef="#br0" timeOffset="597.386">197 565,'132'-176,"-132"175,0 0,0 0,0 0,1 0,-1 0,0 0,0 0,1 0,-1 0,0-1,1 1,-1 1,1-1,0 0,-1 0,1 0,0 0,-1 0,1 0,0 1,0-1,0 0,0 1,0-1,0 0,0 1,0-1,0 1,0 0,0-1,0 1,0 0,0 0,0-1,0 1,0 0,0 0,0 0,1 0,-1 1,0-1,0 0,0 0,0 1,0-1,0 1,0-1,0 0,0 1,0 0,0-1,0 1,0 0,-1-1,1 1,0 0,0 0,-1 0,1 0,0 0,-1 0,1 0,-1 0,1 0,-1 0,1 4,0 0,0 0,1 0,0-1,0 1,0 0,1-1,-1 1,1-1,0 0,0 0,1 0,-1 0,1-1,0 1,0-1,0 0,0 0,0 0,1-1,-1 1,1-1,0 0,0-1,0 1,0-1,0 0,0 0,0 0,0-1,0 0,0 0,2 0,1-3,0-1,0 1,0-1,-1 0,1-1,-1 0,0 0,0-1,-1 0,0 0,0 0,0-1,-1 0,0 0,0 0,0-1,-1 0,0 1,-1-1,0-1,0 1,-1 0,0-1,0 1,-1-1,0 0,-1-8,-3-9</inkml:trace>
  <inkml:trace contextRef="#ctx0" brushRef="#br0" timeOffset="849.419">904 85,'0'38,"-5"28,-2 7,1-4,1-10,1-9,2-13</inkml:trace>
  <inkml:trace contextRef="#ctx0" brushRef="#br0" timeOffset="1032.078">762 198,'29'10,"19"2,6 1,-2-4,-8-6,-8-5,-10-2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3:5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41,'121'-17,"98"4,-162 3,-51 11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00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1,'29'4,"14"3,5-1,-2-1,-3-2,-4-1,-4-5,-3-3,-3 0,-1 1,-5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00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1,'0'934,"0"-911</inkml:trace>
  <inkml:trace contextRef="#ctx0" brushRef="#br0" timeOffset="394.755">498 169,'-371'211,"360"-204,-1 0,1 0,0 1,0 0,1 1,0 1,1-1,0 2,0-1,1 1,1 0,-2 3,10-8,-1-1,1 0,-1 0,2 1,-1-1,0 0,1 0,0 0,0 0,1-1,-1 1,1 0,0-1,0 0,0 0,1 0,0 0,-1 0,1-1,1 1,-1-1,0 0,1-1,0 1,-1-1,1 0,0 0,0 0,5 1,21 11,-9-5,-2 0,0 2,0 0,0 1,-2 1,0 1,14 14,-16-11,-14-13,1 0,0 0,0 0,0-1,1 0,0 1,-1-1,1 0,0-1,0 1,0-1,1 1,-1-1,1-1,-1 1,1-1,3 1,5-3</inkml:trace>
  <inkml:trace contextRef="#ctx0" brushRef="#br0" timeOffset="814.972">582 706,'32'-7,"0"1,1 2,-1 2,1 0,4 3,-36-2,0 1,1 0,-1 0,0 0,1 0,-1 0,0 0,1 0,-1 0,0 0,0 1,1-1,-1 0,0 1,0-1,1 1,-1 0,0-1,0 1,0 0,0 0,0 0,0-1,0 1,0 0,0 0,-1 0,1 1,0-1,-1 0,1 0,-1 0,1 0,-1 1,1-1,-1 0,0 0,1 1,-1-1,0 0,0 1,0-1,0 0,0 1,-1-1,1 0,0 1,-1-1,1 0,0 0,-1 0,0 1,1-1,-1 0,0 0,1 0,-1 0,0 0,-65 75,59-72,1 1,0 0,0 1,0 0,1-1,0 2,0-1,0 1,1-1,0 1,1 0,-1 1,1-1,1 1,-1-1,1 1,-1 5,3-10,0-1,1 1,-1-1,0 0,1 1,-1-1,1 0,0 1,0-1,0 0,0 0,0 0,0 0,0 0,1 0,-1 0,1 0,0 0,-1 0,1-1,0 1,0-1,0 0,0 1,0-1,0 0,0 0,1 0,-1 0,0-1,1 1,-1-1,0 1,1-1,-1 0,1 0,-1 0,0 0,3-1,93-20,-75 10,-4 0</inkml:trace>
  <inkml:trace contextRef="#ctx0" brushRef="#br0" timeOffset="1078.482">1006 593,'43'5,"29"-4,6-1,-4-1,-11-1,-10 1,-16-5,-8-1,-9 1</inkml:trace>
  <inkml:trace contextRef="#ctx0" brushRef="#br0" timeOffset="1334.006">1316 339,'-5'38,"4"28,1 6,1 2,1-8,-1-10,0-9,0-9,-1-6,5-3,1-1,0-7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03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68,'-55'261,"49"-233,2 1,1-1,1 1,1 0,2-1,1 1,2 8,-3-27,1 1,0-1,1 0,0 0,0 0,1 0,1-1,-1 1,1-1,1 0,0-1,0 1,1-1,0 0,0-1,1 0,0 0,0 0,1-1,0 0,4 1,-8-5,1 0,-1 0,1 0,0-1,-1 0,1 0,0-1,0 0,0 0,0 0,-1 0,1-1,0 0,0-1,-1 1,1-1,0 0,-1 0,0-1,0 1,1-1,-2 0,1-1,0 1,4-5,95-115,-81 89,-2-1,-1 0,-2-2,-2 0,-1-2,-2 1,-1-1,-3-1,-1 0,-2-1,-1 1,-2-1,-3-29,0 69,1-1,-1 1,0 0,1 0,-1 0,0-1,0 1,0 0,0 0,0 0,0-1,0 1,-1 0,1 0,0 0,-1 0,1-1,-1 1,1 0,-1 0,1 0,-1 0,0 0,0 0,1 0,-1 0,0 1,0-1,0 0,0 0,0 1,0-1,0 1,0-1,0 1,0-1,-1 1,1-1,0 1,0 0,0 0,0 0,-1 0,1 0,0 0,0 0,0 0,-1 0,1 0,0 1,-1-1,-6 10,0 0,1 0,0 1,1 0,0 0,1 0,0 1,1 0,0 0,1 0,0 0,1 1,0 6,-5 28,2 1,2-1,3 1,4 41,3-47,1 0,2 0,2-1,2-1,6 12,-15-39,34 72,-29-71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04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1,'-14'0,"21"0,26 0,-17 0,58 12,-73-9,-1 0,0-1,0 1,1 0,-2 0,1-1,0 1,0 0,-1 0,1-1,-1 1,0-1,0 1,0 0,0-1,-1 0,1 1,-1-1,1 0,-1 0,0 1,0-1,0-1,0 1,0 0,0 0,-1 0,-5 7,-6 9,-42 66,55-81,0-1,0 1,0 0,1 1,-1-1,1 0,0 0,0 0,0 0,0 0,0 0,1 0,-1 0,1 0,0 0,0 0,0 0,0 0,0 0,1 0,-1-1,1 1,0-1,0 1,0-1,0 0,0 1,0-1,1 0,0 0,5 3,1 0,-1 0,1-1,-1 0,1-1,0 0,0-1,1 0,-1 0,0-1,1 0,-1 0,1-1,-1 0,1-1,-1 0,0-1,1 0,-1 0,0-1,0 0,0-1,-1 0,1 0,-1-1,1 0,6-6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22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406 122,'-33'15,"1"1,1 1,0 1,1 2,1 2,1 0,1 2,1 0,-5 9,20-22,1 1,0 0,0 1,2 0,-1 0,2 1,0 0,0 0,1 1,1 0,1 0,0 0,1 1,0-1,1 1,1 0,1 0,0-1,1 1,0 0,1-10,-1 0,1-1,0 1,0 0,1-1,-1 1,1-1,1 0,-1 0,1 0,-1 0,2-1,-1 0,0 1,1-1,0-1,-1 1,2-1,-1 0,0 0,1 0,-1-1,1 0,0 0,-1 0,1-1,0 0,0 0,0 0,0-1,0 0,1 0,-1-1,0 1,0-1,-1-1,1 1,0-1,0 0,-1 0,1-1,1 0,13-5,0-1,-1-1,0 0,-1-1,0-2,-1 1,0-2,-1 0,-1-1,0-1,-1 0,0-1,-2-1,0 0,-1 0,-1-1,0 0,-2-1,0 0,-1-1,-1 1,-1-1,0-10,-3 21,0 0,-1 0,0 0,-1 0,0 0,-1 0,0 0,0 0,-1 0,0 0,-1 0,0 1,-1-1,0 1,0 0,-1 0,0 1,-1-1,0 1,0 0,-1 0,0 1,0 0,0 0,-1 1,0 0,-1 0,1 1,-1 0,0 0,-6-1,4 5,1 1,0 0,0 0,0 1,0 0,-1 1,1 0,1 1,-1 0,0 1,1 0,0 0,0 1,0 0,0 0,1 1,0 1,0-1,0 1,1 0,0 1,1 0,0 0,0 0,0 1,1 0,-2 5,-10 21,3-3</inkml:trace>
  <inkml:trace contextRef="#ctx0" brushRef="#br0" timeOffset="415.735">773 462,'-25'118,"43"-161,25-49,-13 24,3 1,3 1,2 2,3 1,10-6,-46 63,35-32,-39 37,0 1,0-1,0 1,1-1,-1 1,0 0,0-1,1 1,-1 0,0 0,0 0,1 0,-1 0,0 0,0 1,1-1,-1 0,0 1,0-1,0 0,0 1,1 0,-1-1,0 1,0 0,0-1,0 1,0 0,0 0,-1 0,1 0,0 0,0 0,-1 0,1 0,0 0,-1 0,1 0,-1 0,0 1,1-1,28 154,-24-130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28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1,'-39'32,"-179"205,-224 188,328-319,114-107,1 1,-1 0,1 0,0-1,-1 1,1 0,-1 0,1 0,-1 0,1 0,-1 0,1 0,-1 0,1 0,-1 0,1 0,-1 0,1 0,-1 1,1-1,-1 0,1 0,-1 1,1-1,-1 0,1 0,-1 1,1-1,-1 1,0-1,1 0,-1 1,0-1,1 1,-1-1,0 1,0-1,1 1,-1-1,0 1,0-1,0 1,0-1,1 1,-1-1,0 1,0-1,0 1,0-1,-1 1,1 0,0-1,0 1,0-1,0 1,0-1,-1 1,1-1,0 1,0-1,-1 0,1 1,0-1,-1 1,1-1,0 1,-1-1,1 0,-1 1,1-1,55 0,-46 0,278-31,-90 2,-50 47,-23 29,-124-46,0-1,1 1,-1-1,0 1,1-1,-1 0,1 1,-1-1,1 0,-1 0,1 1,-1-1,1 0,-1 0,1 0,-1 1,1-1,-1 0,1 0,-1 0,1 0,-1 0,1 0,-1 0,1 0,0 0,-1 0,1-1,-1 1,1 0,-1 0,1 0,-1-1,1 1,-1 0,1-1,-1 1,0 0,1-1,-1 1,1 0,-1-1,0 1,0-1,1 1,-1-1,0 1,1-1,-1 1,0-1,0 1,0-1,0 1,0-1,0 1,0-1,1 1,-1-1,-1 0,1 1,0-1,0 1,0-1,0 0,-18-42,10 26,-35-120,16-13,-3-35,31 184,-1 0,1 0,-1 0,0 0,1 0,-1 0,0 0,0-1,1 1,-1 0,0 0,0 0,0 0,-1-1,1 1,0 0,0 0,-1 0,1 0,-1 0,1 0,-1 0,1 0,-1 0,1 0,-1 0,0 0,0 0,1 0,-1 0,0 0,0 1,0-1,0 0,0 1,0-1,0 1,0-1,0 1,0 0,-1-1,1 1,0 0,0 0,0-1,0 1,-1 0,1 0,0 1,0-1,0 0,0 0,0 0,-1 1,0-1,-7 10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3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1 311,'391'-17,"-27"-12,-212 17,-118 2,-29 4</inkml:trace>
  <inkml:trace contextRef="#ctx0" brushRef="#br0" timeOffset="246.541">57 537,'43'5,"44"-4,15-1,1-6,-7-2,-11 1,-11 1,-7 1,-11-2,-6-1,0 2,-5 1,-6 2,-4 1,-8 1</inkml:trace>
  <inkml:trace contextRef="#ctx0" brushRef="#br0" timeOffset="671.24">2259 1,'-34'4,"0"2,1 2,-1 0,2 3,-1 1,2 1,0 1,0 2,2 1,0 2,1 0,0 2,2 1,1 2,1 0,-10 14,27-30,1 0,0 0,1 1,0 0,0 0,1 0,0 0,0 1,1 0,0 0,1 0,0 0,1 0,0 0,1 0,0 0,0 1,1-1,1 0,-1 0,2 0,-1 0,1 0,1-1,0 1,0-1,1 0,0 0,0 0,1-1,0 0,1 0,0-1,0 1,1-1,7 5,4-3,-1-1,2-1,-1 0,1-2,0 0,0-1,1-1,-1-1,1-1,0-1,-1-1,1 0,-1-2,6-1,29-7,0-2,-1-3,0-2,30-16,-50 19,0-1,-1-1,-1-2,0-2,8-8,-30 22,0-1,-1-1,0 0,0 0,-1 0,0-1,-1 0,0-1,-1 0,0 0,0 0,-1-1,-1 0,0 0,-1 0,0 0,1-8,-5 10,1-1,-1 1,-1 0,0 0,-1 0,0 0,0 0,-1 0,0 0,0 1,-1 0,-1 0,0 0,0 1,0 0,-1 0,0 1,-1-1,0 2,0-1,0 1,-1 0,0 1,-6-3,-23-14</inkml:trace>
  <inkml:trace contextRef="#ctx0" brushRef="#br0" timeOffset="920.776">1186 311,'778'-17,"263"4,-666 15,-349-2,33 1,0-3,0-2,35-8,-69 7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32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0 603,'25'-4,"21"-3,13 1,2 2,-6 0,-2 2,-5 1,-6-4,-6-2,-3 1,-3 1,-2 2,-1 1,0-4,-5-5,-11-2,-7 3</inkml:trace>
  <inkml:trace contextRef="#ctx0" brushRef="#br0" timeOffset="245.551">480 209,'-19'43,"-11"34,-1 12,6-2,1-13,5-14,6-11,5-11,4-6,3-4,1-2,1 0,0-5</inkml:trace>
  <inkml:trace contextRef="#ctx0" brushRef="#br0" timeOffset="766.571">1412 123,'-142'155,"37"-43,-74 104,127-121,51-93,0 1,1 0,-1 0,1 0,-1 0,1 0,0 0,0 0,0 0,1 0,-1 0,1 0,0-1,-1 1,1 0,1 0,-1 0,0-1,1 1,-1-1,1 1,0-1,-1 1,1-1,0 0,1 0,-1 0,0 0,1-1,-1 1,1 0,-1-1,1 0,0 1,11 2,1 1,-1-2,1 0,0 0,0-2,0 0,0 0,0-2,0 0,7-1,22 0,212-28,-238 31,-16 0,1-1,-1 1,1-1,-1 1,1-1,0 0,-1 1,1-1,-1-1,1 1,0 0,-1-1,1 1,-1-1,1 0,-1 0,1 0,-1 0,0 0,1 0,-1-1,0 1,0-1,0 0,0 1,0-1,-1 0,1 0,0 0,-1-1,1 1,-1 0,0 0,1-3,-2-7,-1-1,0 1,-1 0,-1-1,0 1,0 0,-1 0,-1 0,-1-2,-9-28,-5-20,-2 1,-3 2,-3 0,-29-44,2 7,46 79</inkml:trace>
  <inkml:trace contextRef="#ctx0" brushRef="#br0" timeOffset="1598.522">1722 152,'6'256,"-8"-178,-1-26,1-39,0 1,0 0,2 1,0-1,0 0,1 0,1 0,0 0,1-1,1 1,0-1,1 1,0-1,1 0,0-1,6 8,-6-16,1 0,-1 0,1-1,0 1,0-2,0 1,0-1,0 0,1-1,-1 1,1-2,-1 1,1-1,-1 0,1 0,-1-1,1 0,-1-1,1 1,-1-1,0-1,0 1,0-1,0-1,-1 1,1-1,-1 0,6-5,21-15,-2-1,0-2,-2-1,0-1,-2-2,-2-1,-1 0,-1-2,-2-1,-1 0,-2-2,-1 0,-3-1,0 0,-3-1,-1-1,-2 0,-2 0,1-22,-7 56,0 3,1 0,-1-1,0 1,0 0,0 0,0 0,0-1,-1 1,1 0,-1 0,0 0,0 0,0 0,-1 0,1 0,-1 0,0 0,0-1,-1 5,1 0,-1 0,1 0,-1 0,1 0,0 0,0 1,0-1,-1 1,1-1,1 1,-1 0,0 0,0 0,1 0,-1 0,1 0,-1 0,1 1,0-1,0 0,0 1,0 1,0-2,-14 25,2 2,1 0,1 0,1 1,2 1,1-1,1 1,2 0,1 1,1 24,0-36,1-1,1 1,0 0,2-1,0 1,1-1,1 0,1 0,0 0,2-1,0 0,1 0,1 0,1-1,9 13,-17-28,0 0,0 0,0 0,0 0,1-1,-1 1,0-1,1 1,-1-1,1 0,0 0,-1 0,1 0,0-1,-1 1,1-1,0 1,0-1,0 0,-1 0,2-1,13-2</inkml:trace>
  <inkml:trace contextRef="#ctx0" brushRef="#br0" timeOffset="1849.057">2739 689,'-5'33,"-2"17,-4-2,0-7</inkml:trace>
  <inkml:trace contextRef="#ctx0" brushRef="#br0" timeOffset="2084.117">2766 322,'0'0</inkml:trace>
  <inkml:trace contextRef="#ctx0" brushRef="#br0" timeOffset="2385.058">2879 857,'94'-181,"-94"182,0 0,0 0,1 0,-1 0,0 0,1 0,-1 0,0 0,1 0,-1 0,1 0,0 0,-1 0,1 0,0 0,-1 0,1 0,0-1,0 1,0 0,0-1,0 1,-1 0,1-1,0 1,1-1,-1 0,0 1,0-1,0 0,0 1,0-1,0 0,0 0,0 0,0 0,1 0,-1 0,0-1,0 1,0 0,0-1,0 1,0 0,0-1,0 1,0-1,0 1,0-1,0 0,0 0,0 1,-1-1,1 0,0 0,0 0,-1 0,1 1,-1-1,1 0,-1 0,1 0,-1-1,0 1,1 0,-1 0,0 0,0 0,0-1,1 7,-1 0,1 1,0-1,0 0,0 0,1 0,0 0,0 0,0 0,1-1,-1 1,1-1,0 1,0-1,1 0,-1 0,1 0,0-1,0 1,0-1,1 0,-1 0,1-1,0 1,-1-1,1 0,0 0,0-1,0 1,1-1,-1 0,0-1,0 1,1-1,-1 0,4-1,-1-3,-1 0,1 0,-1-1,-1 0,1 0,-1-1,0 0,0 0,0-1,-1 1,0-1,0 0,-1-1,0 1,0-1,-1 1,0-1,0 0,-1-1,1-7,2-3</inkml:trace>
  <inkml:trace contextRef="#ctx0" brushRef="#br0" timeOffset="2628.605">3444 547,'0'33,"5"22,1 5,0-2,-1-7,-1-11</inkml:trace>
  <inkml:trace contextRef="#ctx0" brushRef="#br0" timeOffset="2798.301">3246 632,'34'0,"30"0,9 0,-4 0,-12 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4:29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0,'-2'2,"0"-1,0 1,0 0,1 0,-1 0,1 0,-1 0,1 0,0 0,0 1,0-1,0 0,0 1,0-1,1 1,-1-1,1 0,0 1,0-1,0 3,-1-2,-7 237,9-159,-29 398,28-477,3 33,-3-35,0 1,0-1,0 1,0-1,0 1,0-1,0 0,0 1,0-1,0 1,0-1,1 1,-1-1,0 1,0-1,0 0,1 1,-1-1,0 0,1 1,-1-1,0 0,0 1,1-1,-1 0,1 1,-1-1,0 0,1 0,-1 0,1 1,-1-1,0 0,1 0,-1 0,1 0,-1 0,1 0,-1 0,1 0,-1 0,1 0,-1 0,0 0,1 0,-1 0,1 0,-1-1,1 1,-1 0,0 0,1 0,-1-1,1 1,-1 0,0 0,1-1,-1 1,0 0,1-1,-1 1,0-1,0 1,1 0,-1-1,25-37,-11 15</inkml:trace>
  <inkml:trace contextRef="#ctx0" brushRef="#br0" timeOffset="449.668">452 226,'-78'29,"1"3,1 3,-21 16,21 14,74-63,1 1,-1-1,1 0,-1 1,1-1,0 1,0 0,0-1,0 1,1 0,-1 0,1 0,0-1,-1 1,1 0,1 0,-1 0,0 0,1-1,-1 1,1 0,0 0,0-1,0 1,0-1,0 1,1-1,-1 1,1-1,0 0,-1 1,1-1,1 1,10 9,1-1,1 1,-1-2,2 0,-1-1,1-1,14 6,33 18,84 54,-54-5,-92-80,0 0,0 0,0 0,-1 0,2 0,-1-1,0 1,0 0,0-1,0 1,0-1,1 1,-1-1,0 0,0 1,1-1,-1 0,0 0,0 0,1 0,-1 0,0 0,1 0,-1 0,0-1,0 1,1 0,-1-1,0 1,0-1,0 1,0-1,0 0,0 1,1-1,-2 0,2-1,10-5</inkml:trace>
  <inkml:trace contextRef="#ctx0" brushRef="#br0" timeOffset="736.117">819 564,'24'5,"23"2,7-1,0-1,0-1,-4-2,-6-1,-5-1,-1 0,-1 0,-2 0,-2 0,-3-5,-1-2,0 1,-11 1,-8-4,-5 1</inkml:trace>
  <inkml:trace contextRef="#ctx0" brushRef="#br0" timeOffset="991.64">1186 254,'-10'38,"-2"33,-1 8,4-4,2-10,2-12,3-10,1-7,1-5,0-3,1-1,0-1,-1-5</inkml:trace>
  <inkml:trace contextRef="#ctx0" brushRef="#br0" timeOffset="1871.503">2203 226,'-92'92,"4"3,-20 33,-38 60,145-186,0 0,-1 0,1 0,0 0,0 0,0 0,1 0,-1 0,0 0,1 0,-1 0,1 1,0-1,0 0,0 0,0 0,0 1,0-1,1 0,-1 0,1 0,-1 1,1-1,0 0,0 0,0 0,0 0,0 0,0-1,0 1,1 0,-1 0,1-1,0 1,-1-1,1 0,0 1,0-1,0 0,0 0,0 0,0 0,0 0,98 29,155-11,-118 8,-135-26,-1 0,1 0,-1 0,1 0,0 0,-1 0,1 0,0 0,0-1,-1 1,1-1,0 1,0-1,0 0,0 0,0 0,0 0,0 0,-1 0,1 0,0-1,0 1,0-1,0 1,-1-1,1 0,0 0,0 1,-1-1,1 0,-1-1,1 1,-1 0,1 0,-1-1,0 1,0-1,1 1,-1-1,0 1,0-1,-1 0,1 1,0-1,-1 0,1 0,-1 0,1 1,-1-1,0 0,0 0,1 0,-1 0,-1 0,-62-144,-69-159,92 168,41 126,3 6</inkml:trace>
  <inkml:trace contextRef="#ctx0" brushRef="#br0" timeOffset="2535.767">2710 198,'-3'1,"0"1,0 0,1 0,-1 0,0 0,1 1,-1-1,1 1,0 0,0-1,0 1,0 0,0 0,0 0,1 1,0-1,0 0,0 0,0 1,0 0,-60 294,58-290,1 0,0 0,1 0,0 0,0 0,0 0,1 1,1-1,-1 0,1 0,0 0,1 0,0 0,1 0,-1 0,1-1,1 1,-1-1,1 0,1 0,-1 0,1-1,0 1,1-1,0 0,0-1,0 0,0 1,1-2,0 1,0-1,0 0,1 0,7-4,-1 0,1 0,-1-2,1 0,-1 0,0-2,0 0,0 0,-1-1,1-1,-1 0,0-1,-1 0,0-1,0 0,9-9,9-7,-1-1,-1-2,-1 0,-1-2,-2-1,-1-1,-1 0,-2-2,-1-1,9-24,-19 40,-1 0,0 0,-2 0,0-1,-1 0,0 0,-2-1,-1 1,0-1,-1-7,-1 25,0 0,0 0,0 0,0 0,-1 0,1 0,0 0,-1 0,0 0,1 0,-1 0,0 1,0-1,0 0,0 0,0 1,-1-1,1 1,0-1,-1 1,0-1,1 1,-1 0,1 0,-1 0,0 0,0 0,0 0,0 0,1 1,-1-1,0 0,0 1,0 0,0 0,-1-1,1 1,0 0,0 1,0-1,0 0,0 0,0 1,0 0,0-1,1 1,-1 0,0 0,0 0,0 0,1 0,-1 0,-1 1,-10 11,1-1,0 2,1-1,1 1,0 1,1 0,0 1,1 0,1 0,1 0,-4 13,3-10,1 1,0 0,1-1,1 2,1-1,1 0,1 1,1-1,0 1,2-1,0 1,1-1,1 0,1 0,1-1,1 1,0-1,2 0,0-1,1 0,1-1,0 0,1 0,1-1,12 10,39 14,-42-34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216 509,'-22'16,"0"2,1 0,1 1,1 1,0 1,2 1,1 0,0 1,1 1,0 3,14-24,-1 0,0 1,1-1,-1 0,1 1,0-1,0 0,0 1,1 0,-1-1,1 1,0-1,0 1,0-1,0 1,1 0,-1-1,1 1,0-1,0 0,1 1,-1-1,0 0,1 1,0-1,0 0,0 0,0-1,0 1,1 0,-1-1,1 1,0-1,0 0,0 0,0 0,0 0,0 0,0-1,1 0,-1 1,0-1,1 0,7-1,0 1,0-2,-1 0,1 0,0 0,-1-2,1 1,-1-1,0-1,0 0,0 0,0-1,-1 0,0-1,7-5,9-8,-2-1,0-1,0-1,-2-1,-1-1,-1 0,-1-2,-2 0,7-13,-6 6,-1 0,-1-1,-2-1,-2 0,-1-1,-2 0,-1 0,-2-1,1-28,-6 55,0-1,-1 1,-1-1,1 1,-1 0,-1 0,0 0,0 0,-1 0,-1 1,1-1,-1 1,-1 0,3 5,0 0,1 0,-2 1,1-1,0 1,-1 0,0 0,0 0,1 0,-2 0,1 1,0 0,0 0,-1 0,1 1,-1-1,0 1,1 0,-1 0,0 1,0-1,0 1,1 0,-1 0,0 1,0-1,0 1,-3 2,-6 3,2 0,-1 2,1-1,0 2,0 0,1 0,0 1,1 0,0 1,1 0,0 0,1 1,0 0,1 1,0 0,1 0,0 0,1 1,1 0,0 0,1 0,0 6,1-1,1 0,2 0,0 1,1-1,0 0,2 0,0 0,1-1,1 1,1-1,1-1,0 1,1-1,1-1,0 1,2-2,0 1,0-2,1 0,1 0,0-1,1-1,16 10,-1 0,1-1,1-2,1-1,1-2,0-1,1-1,0-2,1-2,1-1,-1-2,1-1,5-2,-18-4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7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424 198,'12'-27,"-12"27,0 1,0-1,0 1,0-1,0 0,0 1,0-1,0 0,0 1,0-1,0 0,0 1,0-1,0 0,0 1,0-1,1 0,-1 1,0-1,0 0,0 0,1 1,-1-1,0 0,0 0,1 1,-1-1,0 0,1 0,-1 0,0 0,0 1,1-1,-1 0,0 0,1 0,-1 0,0 0,1 0,-1 0,0 0,1 0,-1 0,1 0,-1 0,0 0,1 0,-1 0,0 0,1 0,-1 0,0-1,1 1,-1 0,0 0,0 0,1-1,-1 1,0 0,0 0,1-1,13 220,-13-213,4 12,-1 1,-1 0,-1 0,0 0,-1 0,-1 0,-1 0,-3 17,-3-18</inkml:trace>
  <inkml:trace contextRef="#ctx0" brushRef="#br0" timeOffset="300.949">0 114,'44'0,"47"-5,18-6,5-1,-3-4,-10 1,-13 3,-12-1,-9 1,-11 4,-11 2,-8 3,-10 6,-14 2,-10 7,-10-1,-4 4,0-1</inkml:trace>
  <inkml:trace contextRef="#ctx0" brushRef="#br0" timeOffset="549.477">113 678,'48'-9,"35"-9,13 0,-5-3,-13 3,-10 4,-13 0,-9 2,-9 3,-6 3,-3 3,-1 2,-6 1</inkml:trace>
  <inkml:trace contextRef="#ctx0" brushRef="#br0" timeOffset="998.64">1073 565,'247'-196,"-247"196,1-2,-1 1,1-1,0 1,0-1,0 1,0 0,0-1,0 1,0 0,1 0,-1 0,0 0,1 0,-1 0,1 0,-1 0,1 1,-1-1,1 0,-1 1,1-1,0 1,-1 0,1 0,0-1,-1 1,1 0,0 0,-1 1,1-1,0 0,-1 1,1-1,0 1,-1-1,1 1,-1-1,1 1,-1 0,1 0,-1 0,0 0,1 0,-1 0,0 1,0-1,0 0,0 0,0 1,1 0,2 40,-5-38,1-1,-1 1,1-1,-1 1,1 0,1-1,-1 1,0 0,1-1,0 1,-1-1,2 1,-1-1,0 1,1-1,-1 0,1 0,0 1,0-1,0 0,0-1,1 1,-1 0,1-1,0 1,0-1,0 0,0 0,0 0,0 0,0-1,1 1,-1-1,1 0,-1 0,1 0,-1 0,3-1,9-2,-1 0,0-2,-1 0,1 0,-1-1,1-1,-2 0,1-1,-1 0,0-1,0-1,-1 1,0-2,0 0,-1 0,-1-1,0 0,0 0,-1-1,3-8,21-18,13-32,-37 55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57,'1'444,"28"-208,-29-211</inkml:trace>
  <inkml:trace contextRef="#ctx0" brushRef="#br0" timeOffset="2581.183">85 1,'5'0,"1"4,-4 3,-4 4,0 5,-6-1,-1 3,-3 3,-1 3,-2-3,6-6,10-4,4-9,6-6,1-1</inkml:trace>
  <inkml:trace contextRef="#ctx0" brushRef="#br0" timeOffset="3084.747">0 706,'0'5,"5"1,6-5,7-2,4-2,4 0,1-4,2-1,1 1,-1 2,1 1,-1 2,-5 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22,'-6'-4,"-1"1,1 0,-1 1,0 0,1 0,-1 0,0 1,0 0,0 0,0 1,0 0,0 0,-1 1,1 0,0 0,1 0,-1 1,0 0,0 0,1 1,-1 0,1 0,0 1,0 0,0 0,0 0,1 0,0 1,-2 1,-117 129,93-97,13-15,0 2,1 0,2 1,1 0,0 1,2 1,2 0,0 0,2 1,1 0,1 1,2 0,0 0,3 0,0 0,2 0,1 0,1 0,4 9,-2-26,1 0,0 0,1 0,1-1,0 0,1-1,0 0,0 0,1-1,0 0,1 0,1-1,-1-1,1 0,0-1,1 0,0-1,0 0,1-1,-1-1,1 0,0 0,0-2,0 0,0 0,1-1,-1-1,5-1,22-14,-29 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9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41,'-7'-5,"0"0,0 1,-1 0,0 0,1 1,-1-1,-1 2,1-1,0 1,-1 1,1-1,-1 1,1 1,-1 0,1 0,-1 1,1-1,-1 2,1-1,0 2,-1-1,1 1,0 0,0 0,1 1,-1 0,1 1,0-1,-4 5,7-7,1 0,0 1,1-1,-1 1,0 0,1-1,-1 1,1 0,0 1,0-1,0 0,1 1,-1-1,1 1,-1-1,1 1,0-1,1 1,-1 0,1 0,0-1,-1 1,2 0,-1 0,0 0,1-1,-1 1,1 0,0-1,1 1,-1-1,1 1,-1-1,1 1,0-1,0 0,0 0,1 0,-1 0,1 0,0-1,-1 1,1-1,0 0,4 2,51 24,-48-25,-1 1,1 0,-1 1,0-1,0 2,-1-1,0 1,0 1,0 0,0 0,1 2,-9-6,0 0,0 0,-1-1,1 1,0 0,-1 0,0 0,0-1,1 1,-2 0,1-1,0 1,0-1,-1 1,0-1,1 0,-1 1,0-1,0 0,0 0,0-1,-1 1,1 0,0-1,-1 1,1-1,-1 0,1 1,-1-1,0-1,0 1,1 0,-4 0,-30 12,-1 0,-1-3,0-1,-35 3,66-12,7 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0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30,'-38'15,"0"2,1 1,1 2,0 1,2 2,-6 7,34-27,1 1,-1-1,1 1,0 0,0 1,0-1,1 1,-1 0,1 1,0-1,1 1,-1-1,1 1,0 0,0 0,1 0,0 1,0-1,1 1,-1-1,1 1,1-1,-1 1,1 2,4-6,0 0,0 0,0 0,0 0,0-1,0 0,1 0,-1 0,1 0,-1-1,1 0,0 0,0 0,-1 0,1-1,0 0,0 0,0 0,-1-1,1 1,0-1,0 0,-1-1,1 1,0-1,-1 0,0 0,1 0,3-3,257-154,-262 158,-1-1,1 1,0 0,-1 0,1 0,0 0,-1 1,1-1,0 1,0 0,0-1,0 1,-1 1,1-1,0 0,0 1,0-1,-1 1,1 0,0 0,0 0,-1 0,1 0,-1 1,1-1,-1 1,0 0,0 0,0-1,0 1,0 1,0-1,0 0,0 0,-1 1,1-1,-1 1,0-1,0 1,0 0,0-1,0 2,7 36,17 31,-22-70,0 0,0-1,0 1,0-1,1 0,-1 0,0 0,0 0,0 0,0-1,1 0,-1 1,0-1,0 0,0-1,0 1,-1 0,1-1,0 1,-1-1,1 0,-1 0,1 0,-1-1,0 1,0 0,0-1,0 1,0-1,0 0,-1 0,0 0,1 0,7-7,223-253,-243 275,1 0,1 0,0 1,1 0,0 1,1 0,0 0,2 0,-1 1,2 0,0 0,0 0,2 0,0 1,1-1,0 13,1-25,1 0,-1-1,1 1,0 0,0 0,0-1,0 1,0 0,1-1,-1 1,1-1,0 0,0 1,0-1,0 0,0 0,0 0,0 0,1-1,-1 1,0-1,1 1,0-1,-1 0,1 0,0 0,0 0,-1 0,1-1,0 0,0 1,0-1,0 0,0 0,0 0,-1-1,1 1,3-1,1-1,0 0,0 0,-1 0,1-1,0 0,-1 0,0 0,0-1,0 0,0 0,-1-1,1 1,-1-1,0-1,3-3,108-176,-76 139,-39 45,0 0,0 1,0-1,-1 0,1 1,0-1,0 1,0-1,0 1,0-1,0 1,1 0,-1-1,0 1,0 0,0 0,0 0,0 0,0 0,0 0,1 0,-1 0,0 0,0 1,0-1,0 0,0 1,0-1,0 1,0-1,0 1,0-1,0 1,0 0,0-1,-1 1,1 0,0 0,0 0,-1 0,1 0,0 0,-1-1,1 1,-1 1,0-1,1 0,-1 0,0 0,1 0,-1 0,21 106,-12-43,-3 1,-3 0,-5 64,0-30,1-68,-1 0,-1 0,-2-1,-1 0,-1 0,-9 23,13-43,-1 1,0-1,-1-1,0 1,0-1,-1 1,-1-2,1 1,-1-1,-1 0,1 0,-1-1,-1 0,1 0,-1-1,0 0,-1-1,1 0,-2 0,8-4,0-1,0 0,0 0,0 1,0-2,0 1,0 0,0-1,0 1,0-1,0 0,0 0,0 0,1 0,-1-1,0 1,1-1,-1 0,1 0,0 1,-1-2,1 1,0 0,0 0,0-1,1 1,-1-1,0 1,0-4,-24-86,29 72,0-1,2 1,0 0,1 0,1 0,1 1,1 0,0 1,2 0,0 0,1 1,0 0,2 0,-2 0,3 0,0 0,1 1,1 0,0 1,1 1,1 1,0 1,0 1,2 0,0 1,-17 8,14-8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0,'-24'43,"-13"29,0 7,2-6,6-9,4-12,5-10,3-7,-2-9,3-5,-1-5,3-11,3-6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1,'5'14,"7"10,5 6,5 2,3 0,3 1,1-2,1-1,-1 0,1-1,-6-1,-2-4,-4-3,-1-4,-3 0,-4 1,-4 3,-2-2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2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18,'43'0,"24"0,5-5,-4-1,-14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311 415,'-26'9,"1"1,-1 0,2 2,0 1,0 1,1 1,1 1,0 1,-17 18,-14 50,52-83,1 1,-1-1,1 0,-1 1,1-1,0 1,0-1,0 0,1 1,-1-1,0 1,1-1,-1 0,1 1,0-1,0 0,0 0,0 1,0-1,1 0,-1 0,1 0,-1 0,1-1,0 1,-1 0,1-1,0 1,0-1,0 0,0 1,0-1,1 0,-1 0,0-1,0 1,1 0,1 0,8 1,0 1,0-2,-1 0,1 0,0-1,0 0,0-1,0-1,0 0,0 0,-1-1,1 0,-1-1,0-1,0 0,0 0,-1-1,7-5,18-13,-1-1,-1-2,-2 0,19-24,-28 30,-2-1,-1 0,-1-2,0 0,-2-1,-1-1,-1 0,-2-1,0-1,-2 0,0-2,-8 22,-1-1,0 1,0-1,-1 0,0 1,-1-1,0 0,0 1,-1-1,0 1,0-1,-1 1,0 0,-1 0,1 0,-2 1,1-1,-1 1,0 0,0 0,-1 1,0-1,0 1,-1 1,0-1,0 1,0 0,0 1,-1-1,-2 0,0 5,0-1,-1 1,1 1,0 0,0 1,1 0,-1 0,0 1,0 0,1 0,0 1,0 1,0 0,0 0,1 0,0 1,0 1,0-1,1 1,0 0,0 1,1 0,-4 6,4-8,0 1,1-1,-1 1,2 0,-1 1,1-1,0 1,0 0,1 0,0 0,1 1,0-1,0 0,1 1,0 0,0-1,1 1,0 0,0-1,1 1,1-1,-1 1,1-1,1 1,-1-1,1 0,1 0,0 0,4 6,8 12,1-1,1 0,1-2,2 0,0-1,1-1,1-1,1-1,1-2,0 0,2-1,14 5,14-16,-39-9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33 678,'0'2,"-6"7,2 1,-1 0,1 0,1 1,0-1,1 1,0 0,0-1,1 1,0 0,1 0,0 0,2 4,-2-13,1 0,-1 0,1 0,-1 0,1 0,0 0,0-1,0 1,0 0,0-1,0 1,1 0,-1-1,0 0,1 1,-1-1,1 0,0 0,-1 1,1-1,0-1,0 1,-1 0,1 0,0-1,0 1,0-1,0 1,0-1,0 0,0 0,0 0,0 0,0 0,0 0,0-1,0 1,0-1,0 1,0-1,0 0,1 0,73-49,-67 41,0 0,-1 0,-1-1,0 0,0 0,-1-1,0 0,-1 0,0 0,-1-1,0 0,-1 1,0-1,-1 0,0-1,-1-7,-1 18,1 0,-1 0,0 1,0-1,-1 0,1 0,0 0,0 1,-1-1,1 0,-1 0,0 1,0-1,1 1,-1-1,0 0,0 1,0 0,0-1,-1 1,1-1,0 1,-1 0,1 0,-1 0,1 0,-1 0,1 0,-1 0,0 1,1-1,-1 1,0-1,0 1,1-1,-1 1,0 0,0 0,0 0,0 0,-14 3</inkml:trace>
  <inkml:trace contextRef="#ctx0" brushRef="#br0" timeOffset="380.792">259 820,'182'-121,"-181"119,0 1,0 0,0 1,0-1,0 0,0 0,0 0,1 1,-1-1,0 0,0 1,1-1,-1 1,0 0,1-1,-1 1,0 0,1 0,-1 0,0 0,1 0,-1 0,1 0,-1 0,0 1,1-1,-1 1,0-1,0 1,1-1,-1 1,0-1,0 1,0 0,0 0,1 0,-1 0,0 0,-1 0,1 0,0 0,0 0,0 0,-1 0,1 1,0-1,-1 0,1 0,-1 1,0-1,1 0,-1 1,0-1,0 0,0 1,0-1,0 1,0-1,0 1,-1 2,1 0,0 0,1 0,-1 0,1 0,-1 0,1-1,0 1,1 0,-1 0,1-1,-1 1,1-1,0 1,1-1,-1 0,0 0,1 0,0 0,-1 0,1-1,0 1,1-1,-1 0,0 0,1 0,-1 0,1-1,0 1,-1-1,1 0,2 1,3-1,0-1,0 0,0 0,-1-1,1 0,0-1,0 0,-1 0,0-1,1 0,-1 0,0-1,0 0,-1 0,1-1,-1 0,0-1,0 1,-1-1,1 0,-1-1,-1 0,1 0,-1 0,-1 0,1-1,-1 0,0 0,-1 0,2-7,2-8</inkml:trace>
  <inkml:trace contextRef="#ctx0" brushRef="#br0" timeOffset="715.168">711 1,'34'30,"-2"3,-1 0,-1 2,-2 1,-1 2,-3 0,0 2,-3 1,4 13,-12-25,-1 1,-1 1,-2 0,-1 0,-2 1,0 0,-3 0,0 0,-2 0,-2 1,-1-1,-1 0,-2 0,-6 23,1-31,0-1,-2-1,0 0,-2 0,0-1,-2-1,0-1,-1 0,-1-1,0 0,-2-2,0 0,-1-2,0 0,-1-1,0-1,-1-1,-21 6,16-5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4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70,'33'0,"-1"2,1-2,-1-2,0-1,1-1,-2-2,27-8,99-28,-155 42,-1 0,1-1,-1 1,0 0,1 0,-1 0,1 0,-1 0,0 0,1 1,-1-1,1 0,-1 1,0-1,1 1,-1-1,0 1,0 0,1-1,-1 1,0 0,0 0,0 0,0 0,0 0,0 0,0 0,0 0,-1 0,1 1,0-1,-1 0,1 0,0 1,-1-1,0 0,1 1,-1-1,0 1,0-1,0 0,0 1,0-1,0 1,0-1,0 1,0-1,-1 0,0 2,-14 74,14-76,-86 220,-59 157,111-276,33-102,2-11</inkml:trace>
  <inkml:trace contextRef="#ctx0" brushRef="#br0" timeOffset="302.504">57 465,'24'0,"12"0,6 0,0 0,-3 5,-2 1,-3 0,-3 4,-2-1,-5 0</inkml:trace>
  <inkml:trace contextRef="#ctx0" brushRef="#br0" timeOffset="571.124">706 634,'-5'29,"4"9,1-6,6-9,2-8</inkml:trace>
  <inkml:trace contextRef="#ctx0" brushRef="#br0" timeOffset="1052.321">904 211,'35'-28,"-19"14,0 1,1 1,1 0,0 1,0 1,1 0,0 2,0 0,9-1,-25 8,0 1,1-1,-1 1,0 0,0 0,1 0,-1 0,0 1,0-1,1 1,-1 0,0 0,0 0,0 0,0 1,0-1,0 1,0 0,-1 0,1 0,-1 0,1 0,-1 0,0 1,0-1,0 1,0 0,0-1,0 1,-1 0,0 0,1 0,-1 0,0 0,0 1,-1-1,1 0,-1 0,0 1,1-1,-1 0,-1 0,1 1,0-1,-1 0,0 0,0 1,0-1,0 1,-6 18,0-1,-1 0,-2 0,0-1,-1 0,0-1,-9 9,11-13,-104 161,110-171,0 0,0 0,1 0,-1 0,1 0,1 1,-1-1,1 1,-1-1,2 1,-1-1,1 1,0 0,0-1,0 1,1 0,0-1,0 1,0-1,1 1,-1-1,1 1,1-1,-1 0,1 0,0 0,0-1,0 1,1-1,0 1,0-1,0 0,0 0,0-1,1 0,0 1,0-1,0-1,0 1,0-1,0 0,1 0,-1 0,1-1,3 1,3-2,-1-1,0 0,0 0,0-1,-1-1,1 0,0 0,-1-1,0 0,0-1,0 0,8-6,7-3</inkml:trace>
  <inkml:trace contextRef="#ctx0" brushRef="#br0" timeOffset="1318.059">1694 606,'-19'28,"-7"16,-3-2,3-1,6-9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23 508,'0'15,"-5"14,-2 7,1 2,1-1,6-6,4-13,0-15,4-8,1-3</inkml:trace>
  <inkml:trace contextRef="#ctx0" brushRef="#br0" timeOffset="246.55">107 170,'-14'10,"-5"3</inkml:trace>
  <inkml:trace contextRef="#ctx0" brushRef="#br0" timeOffset="532.508">220 650,'2'-1,"-1"0,1 0,0 0,-1-1,1 1,-1-1,1 1,-1-1,0 1,0-1,1 0,-1 0,0 1,-1-1,1 0,0 0,-1 0,1 0,-1 0,1 0,-1 0,0 0,0 0,0 0,0 0,0 0,2-8,1-10,1 0,1 0,1 1,0 0,2 0,0 1,1 0,1 0,1 1,0 0,1 1,9-9,-20 24,-1 0,1 0,0 0,-1 1,1-1,0 0,0 1,-1-1,1 1,0-1,0 1,0-1,0 1,0-1,0 1,0 0,0 0,0-1,0 1,0 0,0 0,0 0,0 0,0 0,0 0,0 1,0-1,0 0,0 0,0 1,0-1,0 1,0-1,0 1,0-1,0 1,8 6</inkml:trace>
  <inkml:trace contextRef="#ctx0" brushRef="#br0" timeOffset="963.706">615 481,'7'2,"1"1,-1-1,1 0,0-1,0 1,-1-2,1 1,0-1,0 0,0-1,0 0,0 0,0 0,-1-1,1-1,-1 1,1-1,-1 0,0-1,0 0,0 0,-1 0,1-1,-1 0,0 0,0-1,-1 1,0-1,0-1,1 0,-5 4,1 1,1 0,-1 0,0-1,0 1,-1-1,1 0,0 1,-1-1,0 0,1 0,-1 0,0 0,-1 0,1 0,0 0,-1 0,0-1,0 1,0 0,0 0,0 0,-1 0,1 0,-1 0,0-1,0 1,0 1,0-1,0 0,-1 0,1 0,-1 1,0-1,0 1,0-1,-2-1,-4 1,0 1,0 0,0 0,0 1,-1 0,1 1,0 0,-1 0,1 1,0 0,0 0,0 1,0 0,0 0,0 1,0 0,1 1,-1-1,1 1,0 1,0 0,1 0,-1 0,0 1,2-3,-1 0,1 0,0 0,0 1,0-1,1 1,-1 0,1 1,0-1,0 1,1 0,-1 0,1 0,0 0,0 1,1-1,0 1,0-1,0 1,0 0,1 0,0 0,0 0,1 0,0 0,0 0,0 0,1 0,0 0,0 0,0 0,1 0,0 0,0-1,0 1,1-1,0 1,0-1,1 2,7 0,0-1,0 0,1-1,0 0,-1 0,2-2,-1 1,0-2,1 1,-1-2,1 0,0 0,-1-1,1-1,0 0,-1 0,9-4,35-7,-32 5</inkml:trace>
  <inkml:trace contextRef="#ctx0" brushRef="#br0" timeOffset="1228.712">1292 311,'-22'12,"1"2,0 0,1 2,0 0,2 1,0 1,0 0,2 2,-12 17,26-34,1-1,-1 0,1 1,0-1,0 1,0-1,0 1,0 0,1-1,-1 1,1 0,0 0,-1-1,1 1,0 0,1 0,-1-1,0 1,1 0,0 0,0-1,-1 1,2-1,-1 1,0-1,0 1,1-1,-1 0,1 1,0-1,0 0,0 0,0 0,0-1,0 1,0 0,0-1,1 1,-1-1,1 0,-1 0,1 0,0 0,-1 0,1-1,0 1,-1-1,1 1,1-1,28 3,0 0,0-2,0-2,0-1,19-3,50-29,-83 24</inkml:trace>
  <inkml:trace contextRef="#ctx0" brushRef="#br0" timeOffset="1511.685">1857 1,'-19'38,"-6"27,-5 8,4-4,6-9,6-10,6-9,4-6,3-4,6-4,3 0,-1-1,4-4,0-11,-3-8</inkml:trace>
  <inkml:trace contextRef="#ctx0" brushRef="#br0" timeOffset="1750.742">1602 254,'39'0,"26"5,8 2,-4-1,-9-1,-10-1,-9-2,-11-1</inkml:trace>
  <inkml:trace contextRef="#ctx0" brushRef="#br0" timeOffset="2005.765">2139 424,'0'19,"0"7</inkml:trace>
  <inkml:trace contextRef="#ctx0" brushRef="#br0" timeOffset="2163.483">2195 57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54,'0'-22,"0"12,0 22,0 406,-1-412,1-1,0 0,0 1,0-1,0 0,1 0,0 1,0-1,0 0,1 0,0 0,0 0,0 0,1-1,-1 1,1-1,0 1,1-1,-1 0,1 0,-1 0,1-1,0 0,1 1,-1-1,0 0,1-1,0 1,-1-1,1 0,0 0,0-1,1 1,-1-1,0 0,4 0,-1-2,1 1,0-1,-1-1,1 0,-1 0,1 0,-1-1,0-1,0 1,0-1,0 0,-1-1,0 0,0 0,0-1,0 0,-1 0,0-1,100-130,-92 115,49-63,-62 85,-1 0,1 0,0 0,0 0,-1 1,1-1,0 0,-1 0,1 1,0-1,-1 1,1-1,-1 0,1 1,-1-1,1 1,0-1,-1 1,0 0,1-1,-1 1,1-1,-1 1,0 0,1-1,-1 1,0 0,0-1,0 1,1 0,-1 0,0-1,0 1,0 0,0 0,0-1,0 1,0 0,-1-1,1 1,0 0,0 0,-1-1,1 1,0 0,0 9,0-1,1 0,0 1,0-1,1 0,0 0,0 0,1 0,1 0,-1-1,2 1,-1-1,1 0,0 0,0-1,1 1,0-1,1 0,0-1,0 0,2 2,-2-3,-1 0,1 0,-1-1,1 0,0-1,1 1,-1-1,1-1,-1 1,1-1,0-1,0 0,0 0,0 0,0-1,0 0,0 0,-1-1,1 0,0-1,0 1,0-2,-1 1,1-1,-1 0,0 0,0-1,0 0,2-2,15-20,-1-1,-1-1,-1 0,-1-2,-2 0,-1-2,-2 0,-1 0,-1-1,6-28,0-71,-19 125,-1 8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27,'5'0,"12"5,6 1,6 0,1-1,-3-6,-2-3,-1-1,1 0,1 2,0 0,1 2,-4-5,-1 0,0 0,2 1,-4 2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28,'44'0,"28"0,6 0,-9-5,-12-1,-11 0,-8 1,-6 1,-9 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87,'0'696,"0"-707</inkml:trace>
  <inkml:trace contextRef="#ctx0" brushRef="#br0" timeOffset="250.534">0 30,'39'0,"26"0,8-5,-4-1,-9-1,-10 2,-9 2,-6 1,-9 0</inkml:trace>
  <inkml:trace contextRef="#ctx0" brushRef="#br0" timeOffset="498.572">29 481,'34'0,"25"-4,7-3,-2 1,-13 1</inkml:trace>
  <inkml:trace contextRef="#ctx0" brushRef="#br0" timeOffset="693.209">508 679,'-19'33,"-6"17,-4-1,3-9</inkml:trace>
  <inkml:trace contextRef="#ctx0" brushRef="#br0" timeOffset="914.796">339 651,'24'29,"18"14,6 4,0-5,-4-10,-9-10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1209 201,'-24'43,"-13"29,-5 7,6-6,7-9,5-12,6-9,7-8,-1-5,-2-7,1-8</inkml:trace>
  <inkml:trace contextRef="#ctx0" brushRef="#br0" timeOffset="367.316">842 230,'55'63,"2"-2,3-2,3-3,2-3,13 5,-32-22,46 36,-59-38,-33-33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17,'-141'186,"-91"50,229-233,-1-1,1 0,0 1,0-1,1 1,-1 0,0 0,1 0,0 0,0 0,0 1,0-1,0 1,1-1,-1 1,1 0,0 0,0-1,0 1,1 0,0 0,-1 0,1 0,1 0,-1 0,0-1,1 1,0 0,0 0,0 0,0-1,1 1,-1-1,1 1,0-1,0 1,0-1,1 0,-1 0,1 0,0 0,-1-1,1 1,3 1,14 7,0-1,0-2,1 0,1 0,-1-2,1-1,0-1,1 0,-5-1,125 19,-129-19,-4 0,0 0,0-1,0-1,1 1,-1-2,1 1,-1-1,1-1,-1 0,8-2,-15 1,0-1,-1 1,1-1,0 0,-1 0,1 0,-1 0,0-1,0 1,0 0,-1-1,1 0,-1 1,0-1,0 0,0 0,0 1,-1-1,1 0,-1 0,0 0,0 0,-1 0,1 0,-1 0,0 1,0-1,0 0,0 1,-1-1,0 0,-1-1,0-10,-94-290,41 101,41 159,16 43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216 509,'-22'16,"0"2,1 0,1 1,1 1,0 1,2 1,1 0,0 1,1 1,0 3,14-24,-1 0,0 1,1-1,-1 0,1 1,0-1,0 0,0 1,1 0,-1-1,1 1,0-1,0 1,0-1,0 1,1 0,-1-1,1 1,0-1,0 0,1 1,-1-1,0 0,1 1,0-1,0 0,0 0,0-1,0 1,1 0,-1-1,1 1,0-1,0 0,0 0,0 0,0 0,0 0,0-1,1 0,-1 1,0-1,1 0,7-1,0 1,0-2,-1 0,1 0,0 0,-1-2,1 1,-1-1,0-1,0 0,0 0,0-1,-1 0,0-1,7-5,9-8,-2-1,0-1,0-1,-2-1,-1-1,-1 0,-1-2,-2 0,7-13,-6 6,-1 0,-1-1,-2-1,-2 0,-1-1,-2 0,-1 0,-2-1,1-28,-6 55,0-1,-1 1,-1-1,1 1,-1 0,-1 0,0 0,0 0,-1 0,-1 1,1-1,-1 1,-1 0,3 5,0 0,1 0,-2 1,1-1,0 1,-1 0,0 0,0 0,1 0,-2 0,1 1,0 0,0 0,-1 0,1 1,-1-1,0 1,1 0,-1 0,0 1,0-1,0 1,1 0,-1 0,0 1,0-1,0 1,-3 2,-6 3,2 0,-1 2,1-1,0 2,0 0,1 0,0 1,1 0,0 1,1 0,0 0,1 1,0 0,1 1,0 0,1 0,0 0,1 1,1 0,0 0,1 0,0 6,1-1,1 0,2 0,0 1,1-1,0 0,2 0,0 0,1-1,1 1,1-1,1-1,0 1,1-1,1-1,0 1,2-2,0 1,0-2,1 0,1 0,0-1,1-1,16 10,-1 0,1-1,1-2,1-1,1-2,0-1,1-1,0-2,1-2,1-1,-1-2,1-1,5-2,-18-4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7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424 198,'12'-27,"-12"27,0 1,0-1,0 1,0-1,0 0,0 1,0-1,0 0,0 1,0-1,0 0,0 1,0-1,0 0,0 1,0-1,1 0,-1 1,0-1,0 0,0 0,1 1,-1-1,0 0,0 0,1 1,-1-1,0 0,1 0,-1 0,0 0,0 1,1-1,-1 0,0 0,1 0,-1 0,0 0,1 0,-1 0,0 0,1 0,-1 0,1 0,-1 0,0 0,1 0,-1 0,0 0,1 0,-1 0,0-1,1 1,-1 0,0 0,0 0,1-1,-1 1,0 0,0 0,1-1,13 220,-13-213,4 12,-1 1,-1 0,-1 0,0 0,-1 0,-1 0,-1 0,-3 17,-3-18</inkml:trace>
  <inkml:trace contextRef="#ctx0" brushRef="#br0" timeOffset="300.949">0 114,'44'0,"47"-5,18-6,5-1,-3-4,-10 1,-13 3,-12-1,-9 1,-11 4,-11 2,-8 3,-10 6,-14 2,-10 7,-10-1,-4 4,0-1</inkml:trace>
  <inkml:trace contextRef="#ctx0" brushRef="#br0" timeOffset="549.477">113 678,'48'-9,"35"-9,13 0,-5-3,-13 3,-10 4,-13 0,-9 2,-9 3,-6 3,-3 3,-1 2,-6 1</inkml:trace>
  <inkml:trace contextRef="#ctx0" brushRef="#br0" timeOffset="998.64">1073 565,'247'-196,"-247"196,1-2,-1 1,1-1,0 1,0-1,0 1,0 0,0-1,0 1,0 0,1 0,-1 0,0 0,1 0,-1 0,1 0,-1 0,1 1,-1-1,1 0,-1 1,1-1,0 1,-1 0,1 0,0-1,-1 1,1 0,0 0,-1 1,1-1,0 0,-1 1,1-1,0 1,-1-1,1 1,-1-1,1 1,-1 0,1 0,-1 0,0 0,1 0,-1 0,0 1,0-1,0 0,0 0,0 1,1 0,2 40,-5-38,1-1,-1 1,1-1,-1 1,1 0,1-1,-1 1,0 0,1-1,0 1,-1-1,2 1,-1-1,0 1,1-1,-1 0,1 0,0 1,0-1,0 0,0-1,1 1,-1 0,1-1,0 1,0-1,0 0,0 0,0 0,0 0,0-1,1 1,-1-1,1 0,-1 0,1 0,-1 0,3-1,9-2,-1 0,0-2,-1 0,1 0,-1-1,1-1,-2 0,1-1,-1 0,0-1,0-1,-1 1,0-2,0 0,-1 0,-1-1,0 0,0 0,-1-1,3-8,21-18,13-32,-37 55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57,'1'444,"28"-208,-29-211</inkml:trace>
  <inkml:trace contextRef="#ctx0" brushRef="#br0" timeOffset="2581.183">85 1,'5'0,"1"4,-4 3,-4 4,0 5,-6-1,-1 3,-3 3,-1 3,-2-3,6-6,10-4,4-9,6-6,1-1</inkml:trace>
  <inkml:trace contextRef="#ctx0" brushRef="#br0" timeOffset="3084.747">0 706,'0'5,"5"1,6-5,7-2,4-2,4 0,1-4,2-1,1 1,-1 2,1 1,-1 2,-5 1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22,'-6'-4,"-1"1,1 0,-1 1,0 0,1 0,-1 0,0 1,0 0,0 0,0 1,0 0,0 0,-1 1,1 0,0 0,1 0,-1 1,0 0,0 0,1 1,-1 0,1 0,0 1,0 0,0 0,0 0,1 0,0 1,-2 1,-117 129,93-97,13-15,0 2,1 0,2 1,1 0,0 1,2 1,2 0,0 0,2 1,1 0,1 1,2 0,0 0,3 0,0 0,2 0,1 0,1 0,4 9,-2-26,1 0,0 0,1 0,1-1,0 0,1-1,0 0,0 0,1-1,0 0,1 0,1-1,-1-1,1 0,0-1,1 0,0-1,0 0,1-1,-1-1,1 0,0 0,0-2,0 0,0 0,1-1,-1-1,5-1,22-14,-29 3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9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41,'-7'-5,"0"0,0 1,-1 0,0 0,1 1,-1-1,-1 2,1-1,0 1,-1 1,1-1,-1 1,1 1,-1 0,1 0,-1 1,1-1,-1 2,1-1,0 2,-1-1,1 1,0 0,0 0,1 1,-1 0,1 1,0-1,-4 5,7-7,1 0,0 1,1-1,-1 1,0 0,1-1,-1 1,1 0,0 1,0-1,0 0,1 1,-1-1,1 1,-1-1,1 1,0-1,1 1,-1 0,1 0,0-1,-1 1,2 0,-1 0,0 0,1-1,-1 1,1 0,0-1,1 1,-1-1,1 1,-1-1,1 1,0-1,0 0,0 0,1 0,-1 0,1 0,0-1,-1 1,1-1,0 0,4 2,51 24,-48-25,-1 1,1 0,-1 1,0-1,0 2,-1-1,0 1,0 1,0 0,0 0,1 2,-9-6,0 0,0 0,-1-1,1 1,0 0,-1 0,0 0,0-1,1 1,-2 0,1-1,0 1,0-1,-1 1,0-1,1 0,-1 1,0-1,0 0,0 0,0-1,-1 1,1 0,0-1,-1 1,1-1,-1 0,1 1,-1-1,0-1,0 1,1 0,-4 0,-30 12,-1 0,-1-3,0-1,-35 3,66-12,7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0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30,'-38'15,"0"2,1 1,1 2,0 1,2 2,-6 7,34-27,1 1,-1-1,1 1,0 0,0 1,0-1,1 1,-1 0,1 1,0-1,1 1,-1-1,1 1,0 0,0 0,1 0,0 1,0-1,1 1,-1-1,1 1,1-1,-1 1,1 2,4-6,0 0,0 0,0 0,0 0,0-1,0 0,1 0,-1 0,1 0,-1-1,1 0,0 0,0 0,-1 0,1-1,0 0,0 0,0 0,-1-1,1 1,0-1,0 0,-1-1,1 1,0-1,-1 0,0 0,1 0,3-3,257-154,-262 158,-1-1,1 1,0 0,-1 0,1 0,0 0,-1 1,1-1,0 1,0 0,0-1,0 1,-1 1,1-1,0 0,0 1,0-1,-1 1,1 0,0 0,0 0,-1 0,1 0,-1 1,1-1,-1 1,0 0,0 0,0-1,0 1,0 1,0-1,0 0,0 0,-1 1,1-1,-1 1,0-1,0 1,0 0,0-1,0 2,7 36,17 31,-22-70,0 0,0-1,0 1,0-1,1 0,-1 0,0 0,0 0,0 0,0-1,1 0,-1 1,0-1,0 0,0-1,0 1,-1 0,1-1,0 1,-1-1,1 0,-1 0,1 0,-1-1,0 1,0 0,0-1,0 1,0-1,0 0,-1 0,0 0,1 0,7-7,223-253,-243 275,1 0,1 0,0 1,1 0,0 1,1 0,0 0,2 0,-1 1,2 0,0 0,0 0,2 0,0 1,1-1,0 13,1-25,1 0,-1-1,1 1,0 0,0 0,0-1,0 1,0 0,1-1,-1 1,1-1,0 0,0 1,0-1,0 0,0 0,0 0,0 0,1-1,-1 1,0-1,1 1,0-1,-1 0,1 0,0 0,0 0,-1 0,1-1,0 0,0 1,0-1,0 0,0 0,0 0,-1-1,1 1,3-1,1-1,0 0,0 0,-1 0,1-1,0 0,-1 0,0 0,0-1,0 0,0 0,-1-1,1 1,-1-1,0-1,3-3,108-176,-76 139,-39 45,0 0,0 1,0-1,-1 0,1 1,0-1,0 1,0-1,0 1,0-1,0 1,1 0,-1-1,0 1,0 0,0 0,0 0,0 0,0 0,0 0,1 0,-1 0,0 0,0 1,0-1,0 0,0 1,0-1,0 1,0-1,0 1,0-1,0 1,0 0,0-1,-1 1,1 0,0 0,0 0,-1 0,1 0,0 0,-1-1,1 1,-1 1,0-1,1 0,-1 0,0 0,1 0,-1 0,21 106,-12-43,-3 1,-3 0,-5 64,0-30,1-68,-1 0,-1 0,-2-1,-1 0,-1 0,-9 23,13-43,-1 1,0-1,-1-1,0 1,0-1,-1 1,-1-2,1 1,-1-1,-1 0,1 0,-1-1,-1 0,1 0,-1-1,0 0,-1-1,1 0,-2 0,8-4,0-1,0 0,0 0,0 1,0-2,0 1,0 0,0-1,0 1,0-1,0 0,0 0,0 0,1 0,-1-1,0 1,1-1,-1 0,1 0,0 1,-1-2,1 1,0 0,0 0,0-1,1 1,-1-1,0 1,0-4,-24-86,29 72,0-1,2 1,0 0,1 0,1 0,1 1,1 0,0 1,2 0,0 0,1 1,0 0,2 0,-2 0,3 0,0 0,1 1,1 0,0 1,1 1,1 1,0 1,0 1,2 0,0 1,-17 8,14-8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0,'-24'43,"-13"29,0 7,2-6,6-9,4-12,5-10,3-7,-2-9,3-5,-1-5,3-11,3-6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1,'5'14,"7"10,5 6,5 2,3 0,3 1,1-2,1-1,-1 0,1-1,-6-1,-2-4,-4-3,-1-4,-3 0,-4 1,-4 3,-2-2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2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18,'43'0,"24"0,5-5,-4-1,-14 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311 415,'-26'9,"1"1,-1 0,2 2,0 1,0 1,1 1,1 1,0 1,-17 18,-14 50,52-83,1 1,-1-1,1 0,-1 1,1-1,0 1,0-1,0 0,1 1,-1-1,0 1,1-1,-1 0,1 1,0-1,0 0,0 0,0 1,0-1,1 0,-1 0,1 0,-1 0,1-1,0 1,-1 0,1-1,0 1,0-1,0 0,0 1,0-1,1 0,-1 0,0-1,0 1,1 0,1 0,8 1,0 1,0-2,-1 0,1 0,0-1,0 0,0-1,0-1,0 0,0 0,-1-1,1 0,-1-1,0-1,0 0,0 0,-1-1,7-5,18-13,-1-1,-1-2,-2 0,19-24,-28 30,-2-1,-1 0,-1-2,0 0,-2-1,-1-1,-1 0,-2-1,0-1,-2 0,0-2,-8 22,-1-1,0 1,0-1,-1 0,0 1,-1-1,0 0,0 1,-1-1,0 1,0-1,-1 1,0 0,-1 0,1 0,-2 1,1-1,-1 1,0 0,0 0,-1 1,0-1,0 1,-1 1,0-1,0 1,0 0,0 1,-1-1,-2 0,0 5,0-1,-1 1,1 1,0 0,0 1,1 0,-1 0,0 1,0 0,1 0,0 1,0 1,0 0,0 0,1 0,0 1,0 1,0-1,1 1,0 0,0 1,1 0,-4 6,4-8,0 1,1-1,-1 1,2 0,-1 1,1-1,0 1,0 0,1 0,0 0,1 1,0-1,0 0,1 1,0 0,0-1,1 1,0 0,0-1,1 1,1-1,-1 1,1-1,1 1,-1-1,1 0,1 0,0 0,4 6,8 12,1-1,1 0,1-2,2 0,0-1,1-1,1-1,1-1,1-2,0 0,2-1,14 5,14-16,-39-9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33 678,'0'2,"-6"7,2 1,-1 0,1 0,1 1,0-1,1 1,0 0,0-1,1 1,0 0,1 0,0 0,2 4,-2-13,1 0,-1 0,1 0,-1 0,1 0,0 0,0-1,0 1,0 0,0-1,0 1,1 0,-1-1,0 0,1 1,-1-1,1 0,0 0,-1 1,1-1,0-1,0 1,-1 0,1 0,0-1,0 1,0-1,0 1,0-1,0 0,0 0,0 0,0 0,0 0,0 0,0-1,0 1,0-1,0 1,0-1,0 0,1 0,73-49,-67 41,0 0,-1 0,-1-1,0 0,0 0,-1-1,0 0,-1 0,0 0,-1-1,0 0,-1 1,0-1,-1 0,0-1,-1-7,-1 18,1 0,-1 0,0 1,0-1,-1 0,1 0,0 0,0 1,-1-1,1 0,-1 0,0 1,0-1,1 1,-1-1,0 0,0 1,0 0,0-1,-1 1,1-1,0 1,-1 0,1 0,-1 0,1 0,-1 0,1 0,-1 0,0 1,1-1,-1 1,0-1,0 1,1-1,-1 1,0 0,0 0,0 0,0 0,-14 3</inkml:trace>
  <inkml:trace contextRef="#ctx0" brushRef="#br0" timeOffset="380.792">259 820,'182'-121,"-181"119,0 1,0 0,0 1,0-1,0 0,0 0,0 0,1 1,-1-1,0 0,0 1,1-1,-1 1,0 0,1-1,-1 1,0 0,1 0,-1 0,0 0,1 0,-1 0,1 0,-1 0,0 1,1-1,-1 1,0-1,0 1,1-1,-1 1,0-1,0 1,0 0,0 0,1 0,-1 0,0 0,-1 0,1 0,0 0,0 0,0 0,-1 0,1 1,0-1,-1 0,1 0,-1 1,0-1,1 0,-1 1,0-1,0 0,0 1,0-1,0 1,0-1,0 1,-1 2,1 0,0 0,1 0,-1 0,1 0,-1 0,1-1,0 1,1 0,-1 0,1-1,-1 1,1-1,0 1,1-1,-1 0,0 0,1 0,0 0,-1 0,1-1,0 1,1-1,-1 0,0 0,1 0,-1 0,1-1,0 1,-1-1,1 0,2 1,3-1,0-1,0 0,0 0,-1-1,1 0,0-1,0 0,-1 0,0-1,1 0,-1 0,0-1,0 0,-1 0,1-1,-1 0,0-1,0 1,-1-1,1 0,-1-1,-1 0,1 0,-1 0,-1 0,1-1,-1 0,0 0,-1 0,2-7,2-8</inkml:trace>
  <inkml:trace contextRef="#ctx0" brushRef="#br0" timeOffset="715.168">711 1,'34'30,"-2"3,-1 0,-1 2,-2 1,-1 2,-3 0,0 2,-3 1,4 13,-12-25,-1 1,-1 1,-2 0,-1 0,-2 1,0 0,-3 0,0 0,-2 0,-2 1,-1-1,-1 0,-2 0,-6 23,1-31,0-1,-2-1,0 0,-2 0,0-1,-2-1,0-1,-1 0,-1-1,0 0,-2-2,0 0,-1-2,0 0,-1-1,0-1,-1-1,-21 6,16-5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23 508,'0'15,"-5"14,-2 7,1 2,1-1,6-6,4-13,0-15,4-8,1-3</inkml:trace>
  <inkml:trace contextRef="#ctx0" brushRef="#br0" timeOffset="246.55">107 170,'-14'10,"-5"3</inkml:trace>
  <inkml:trace contextRef="#ctx0" brushRef="#br0" timeOffset="532.508">220 650,'2'-1,"-1"0,1 0,0 0,-1-1,1 1,-1-1,1 1,-1-1,0 1,0-1,1 0,-1 0,0 1,-1-1,1 0,0 0,-1 0,1 0,-1 0,1 0,-1 0,0 0,0 0,0 0,0 0,0 0,2-8,1-10,1 0,1 0,1 1,0 0,2 0,0 1,1 0,1 0,1 1,0 0,1 1,9-9,-20 24,-1 0,1 0,0 0,-1 1,1-1,0 0,0 1,-1-1,1 1,0-1,0 1,0-1,0 1,0-1,0 1,0 0,0 0,0-1,0 1,0 0,0 0,0 0,0 0,0 0,0 0,0 1,0-1,0 0,0 0,0 1,0-1,0 1,0-1,0 1,0-1,0 1,8 6</inkml:trace>
  <inkml:trace contextRef="#ctx0" brushRef="#br0" timeOffset="963.706">615 481,'7'2,"1"1,-1-1,1 0,0-1,0 1,-1-2,1 1,0-1,0 0,0-1,0 0,0 0,0 0,-1-1,1-1,-1 1,1-1,-1 0,0-1,0 0,0 0,-1 0,1-1,-1 0,0 0,0-1,-1 1,0-1,0-1,1 0,-5 4,1 1,1 0,-1 0,0-1,0 1,-1-1,1 0,0 1,-1-1,0 0,1 0,-1 0,0 0,-1 0,1 0,0 0,-1 0,0-1,0 1,0 0,0 0,0 0,-1 0,1 0,-1 0,0-1,0 1,0 1,0-1,0 0,-1 0,1 0,-1 1,0-1,0 1,0-1,-2-1,-4 1,0 1,0 0,0 0,0 1,-1 0,1 1,0 0,-1 0,1 1,0 0,0 0,0 1,0 0,0 0,0 1,0 0,1 1,-1-1,1 1,0 1,0 0,1 0,-1 0,0 1,2-3,-1 0,1 0,0 0,0 1,0-1,1 1,-1 0,1 1,0-1,0 1,1 0,-1 0,1 0,0 0,0 1,1-1,0 1,0-1,0 1,0 0,1 0,0 0,0 0,1 0,0 0,0 0,0 0,1 0,0 0,0 0,0 0,1 0,0 0,0-1,0 1,1-1,0 1,0-1,1 2,7 0,0-1,0 0,1-1,0 0,-1 0,2-2,-1 1,0-2,1 1,-1-2,1 0,0 0,-1-1,1-1,0 0,-1 0,9-4,35-7,-32 5</inkml:trace>
  <inkml:trace contextRef="#ctx0" brushRef="#br0" timeOffset="1228.712">1292 311,'-22'12,"1"2,0 0,1 2,0 0,2 1,0 1,0 0,2 2,-12 17,26-34,1-1,-1 0,1 1,0-1,0 1,0-1,0 1,0 0,1-1,-1 1,1 0,0 0,-1-1,1 1,0 0,1 0,-1-1,0 1,1 0,0 0,0-1,-1 1,2-1,-1 1,0-1,0 1,1-1,-1 0,1 1,0-1,0 0,0 0,0 0,0-1,0 1,0 0,0-1,1 1,-1-1,1 0,-1 0,1 0,0 0,-1 0,1-1,0 1,-1-1,1 1,1-1,28 3,0 0,0-2,0-2,0-1,19-3,50-29,-83 24</inkml:trace>
  <inkml:trace contextRef="#ctx0" brushRef="#br0" timeOffset="1511.685">1857 1,'-19'38,"-6"27,-5 8,4-4,6-9,6-10,6-9,4-6,3-4,6-4,3 0,-1-1,4-4,0-11,-3-8</inkml:trace>
  <inkml:trace contextRef="#ctx0" brushRef="#br0" timeOffset="1750.742">1602 254,'39'0,"26"5,8 2,-4-1,-9-1,-10-1,-9-2,-11-1</inkml:trace>
  <inkml:trace contextRef="#ctx0" brushRef="#br0" timeOffset="2005.765">2139 424,'0'19,"0"7</inkml:trace>
  <inkml:trace contextRef="#ctx0" brushRef="#br0" timeOffset="2163.483">2195 57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54,'0'-22,"0"12,0 22,0 406,-1-412,1-1,0 0,0 1,0-1,0 0,1 0,0 1,0-1,0 0,1 0,0 0,0 0,0 0,1-1,-1 1,1-1,0 1,1-1,-1 0,1 0,-1 0,1-1,0 0,1 1,-1-1,0 0,1-1,0 1,-1-1,1 0,0 0,0-1,1 1,-1-1,0 0,4 0,-1-2,1 1,0-1,-1-1,1 0,-1 0,1 0,-1-1,0-1,0 1,0-1,0 0,-1-1,0 0,0 0,0-1,0 0,-1 0,0-1,100-130,-92 115,49-63,-62 85,-1 0,1 0,0 0,0 0,-1 1,1-1,0 0,-1 0,1 1,0-1,-1 1,1-1,-1 0,1 1,-1-1,1 1,0-1,-1 1,0 0,1-1,-1 1,1-1,-1 1,0 0,1-1,-1 1,0 0,0-1,0 1,1 0,-1 0,0-1,0 1,0 0,0 0,0-1,0 1,0 0,-1-1,1 1,0 0,0 0,-1-1,1 1,0 0,0 9,0-1,1 0,0 1,0-1,1 0,0 0,0 0,1 0,1 0,-1-1,2 1,-1-1,1 0,0 0,0-1,1 1,0-1,1 0,0-1,0 0,2 2,-2-3,-1 0,1 0,-1-1,1 0,0-1,1 1,-1-1,1-1,-1 1,1-1,0-1,0 0,0 0,0 0,0-1,0 0,0 0,-1-1,1 0,0-1,0 1,0-2,-1 1,1-1,-1 0,0 0,0-1,0 0,2-2,15-20,-1-1,-1-1,-1 0,-1-2,-2 0,-1-2,-2 0,-1 0,-1-1,6-28,0-71,-19 125,-1 8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27,'5'0,"12"5,6 1,6 0,1-1,-3-6,-2-3,-1-1,1 0,1 2,0 0,1 2,-4-5,-1 0,0 0,2 1,-4 2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28,'44'0,"28"0,6 0,-9-5,-12-1,-11 0,-8 1,-6 1,-9 2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87,'0'696,"0"-707</inkml:trace>
  <inkml:trace contextRef="#ctx0" brushRef="#br0" timeOffset="250.534">0 30,'39'0,"26"0,8-5,-4-1,-9-1,-10 2,-9 2,-6 1,-9 0</inkml:trace>
  <inkml:trace contextRef="#ctx0" brushRef="#br0" timeOffset="498.572">29 481,'34'0,"25"-4,7-3,-2 1,-13 1</inkml:trace>
  <inkml:trace contextRef="#ctx0" brushRef="#br0" timeOffset="693.209">508 679,'-19'33,"-6"17,-4-1,3-9</inkml:trace>
  <inkml:trace contextRef="#ctx0" brushRef="#br0" timeOffset="914.796">339 651,'24'29,"18"14,6 4,0-5,-4-10,-9-10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1209 201,'-24'43,"-13"29,-5 7,6-6,7-9,5-12,6-9,7-8,-1-5,-2-7,1-8</inkml:trace>
  <inkml:trace contextRef="#ctx0" brushRef="#br0" timeOffset="367.316">842 230,'55'63,"2"-2,3-2,3-3,2-3,13 5,-32-22,46 36,-59-38,-33-33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17,'-141'186,"-91"50,229-233,-1-1,1 0,0 1,0-1,1 1,-1 0,0 0,1 0,0 0,0 0,0 1,0-1,0 1,1-1,-1 1,1 0,0 0,0-1,0 1,1 0,0 0,-1 0,1 0,1 0,-1 0,0-1,1 1,0 0,0 0,0 0,0-1,1 1,-1-1,1 1,0-1,0 1,0-1,1 0,-1 0,1 0,0 0,-1-1,1 1,3 1,14 7,0-1,0-2,1 0,1 0,-1-2,1-1,0-1,1 0,-5-1,125 19,-129-19,-4 0,0 0,0-1,0-1,1 1,-1-2,1 1,-1-1,1-1,-1 0,8-2,-15 1,0-1,-1 1,1-1,0 0,-1 0,1 0,-1 0,0-1,0 1,0 0,-1-1,1 0,-1 1,0-1,0 0,0 0,0 1,-1-1,1 0,-1 0,0 0,0 0,-1 0,1 0,-1 0,0 1,0-1,0 0,0 1,-1-1,0 0,-1-1,0-10,-94-290,41 101,41 159,16 43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57 326,'88'22,"-50"-17,0-1,0-3,1-1,29-4,78-22,-7 1,-115 22</inkml:trace>
  <inkml:trace contextRef="#ctx0" brushRef="#br0" timeOffset="4768.133">1 552,'56'17,"48"-22,-51-3,267-25,-299 32,-1 1,0 1,1 1,-1 1,0 1,15 5,-17-10,-23-3</inkml:trace>
  <inkml:trace contextRef="#ctx0" brushRef="#br0" timeOffset="5415.918">481 15,'-11'-15,"8"25,9 2,0 0,1 0,0 0,1-1,0 0,1 0,0-1,1-1,0 1,1-1,-1-1,2 0,-1-1,8 4,20 16,28 19,-50-37,-1 1,0 0,-1 1,0 1,-1 1,0 0,-1 0,-1 2,0-1,7 13,-20-24,1-1,0 1,-1-1,0 0,1 1,-1-1,0 0,0 1,0-1,-1 0,1 0,0 0,-1 0,0 0,1 0,-1 0,0-1,0 1,0-1,0 1,0-1,0 0,0 0,-1 0,1 0,0 0,-1 0,1-1,0 1,-1-1,1 1,-1-1,1 0,-1 0,1 0,-1 0,1-1,-2 0,-7 4,-15 6,0 2,1 1,0 1,1 1,0 1,1 1,1 1,1 1,0 1,-15 18,-32 26,-30 29,88-79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1,'38'0,"37"0,11 0,-1 0,-9 0,-13 0,-12 0,-11 0,-6 0,-5 0,-2 0,-11 0,-8 5,-5 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58,'39'0,"31"-4,9-3,0 1,-7-3,-13-1,-10 1,-10 3,-6 2,-8 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5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1 462,'43'-5,"29"-6,6-1,-4 1,-11 2,-11 3,-9 3,-8 1,-5 2,-7 0</inkml:trace>
  <inkml:trace contextRef="#ctx0" brushRef="#br0" timeOffset="1005.637">1129 67,'-224'244,"-2"2,224-245,1 1,-1-1,1 0,-1 1,1-1,0 1,-1-1,1 1,0 0,0 0,0-1,0 1,0 0,0 0,1 0,-1 0,1 0,-1 0,1 0,0 0,0 0,0 0,0 0,0 0,0 0,1 0,-1 0,1 0,-1 0,1 0,0 0,-1 0,1 0,0 0,1-1,-1 1,0 0,0-1,1 1,-1-1,1 1,-1-1,1 0,-1 1,2-1,18 9,1-1,0-1,0-1,0-2,1 0,0-1,0-1,0-1,6-1,65 9,163 44,-257-53,0-1,1 0,-1 1,0-1,1 1,-1-1,1 0,-1 1,1-1,-1 0,1 0,-1 1,1-1,-1 0,1 0,-1 0,1 1,-1-1,1 0,-1 0,1 0,-1 0,1 0,0 0,-1 0,1 0,-1-1,1 1,-1 0,1 0,-1 0,1 0,-1-1,1 1,-1 0,1-1,-1 1,1 0,-1-1,0 1,1-1,-1 1,1 0,-1-1,0 1,0-1,1 1,-1-1,0 1,0-1,1 1,-1-1,0 1,0-1,0 0,0 1,0-1,0 1,0-1,0 1,0-1,0 1,0-1,0 0,-1 1,1-1,0 1,0-1,-1 0,-25-39,17 29,-22-35,2-1,2-1,2-2,-16-44,-1-124,38 130,10 69</inkml:trace>
  <inkml:trace contextRef="#ctx0" brushRef="#br0" timeOffset="1532.147">1553 67,'-17'27,"2"1,0 0,2 1,2 0,0 1,2 0,1 1,2 0,1 0,1 0,1 15,3-39,0 0,1 0,0 0,0 1,1-2,-1 1,2 0,-1 0,1 0,0-1,0 0,1 0,0 1,0-2,0 1,1-1,-1 1,1-1,1 0,-1-1,1 1,0-1,0-1,0 1,0-1,1 0,-1 0,1-1,0 1,0-2,0 1,0-1,5 1,10-6,1 0,-1-2,0 0,-1-1,1-2,-2 0,1-1,-1-1,-1-1,0 0,0-2,-1 0,12-13,6-1,0-2,-2-1,-2-2,-1-1,-1-1,-2-1,-2-2,18-34,-40 65,-1 0,0 1,-1-1,1 0,-2 0,1 0,-1-1,0 1,0 0,-1-1,0 1,0 0,0-1,-2-2,2 10,0-1,0 0,0 1,-1-1,1 1,0-1,0 0,-1 1,1-1,0 1,-1-1,1 1,-1-1,1 1,-1-1,1 1,-1-1,1 1,-1 0,1-1,-1 1,0 0,1-1,-1 1,1 0,-1 0,0 0,1 0,-1 0,0-1,1 1,-1 0,0 0,1 1,-1-1,0 0,1 0,-1 0,0 0,1 0,-1 1,1-1,-1 0,1 1,-1-1,0 0,1 1,-1-1,1 1,-1-1,1 1,0-1,-1 1,-28 29,27-29,-22 29,1 1,1 0,2 2,1 1,2 0,1 1,2 0,1 2,-5 28,15-51,1 1,1 0,0 0,1 1,1-1,0 0,1 0,0-1,2 1,-1 0,2-1,0 0,1 0,0 0,1-1,0 0,2 0,-1 0,1-1,1-1,0 0,1 0,0-1,0 0,1-1,1 0,10 5,109 42,-106-52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1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85,'-57'492,"32"-314,26-178,-1 0,0-1,0 1,0 0,0 0,1-1,-1 1,0 0,0 0,1 0,-1-1,0 1,0 0,1 0,-1 0,0 0,0 0,1-1,-1 1,0 0,1 0,-1 0,0 0,1 0,-1 0,0 0,0 0,1 0,-1 0,0 0,1 0,-1 1,0-1,1 0,-1 0,0 0,0 0,1 0,-1 1,0-1,0 0,1 0,-1 0,0 1,0-1,0 0,1 0,-1 1,0-1,0 0,5-13</inkml:trace>
  <inkml:trace contextRef="#ctx0" brushRef="#br0" timeOffset="279.979">56 28,'24'5,"28"2,13-1,2-6,-2-3,-7-1,-8 0,-8 1,-7 1,-4 1,-2-5,-2 0,-1 0,-4 6,-11 3,-12 5,-6 3</inkml:trace>
  <inkml:trace contextRef="#ctx0" brushRef="#br0" timeOffset="519.033">1 424,'43'5,"24"1,10 0,-3-1,-10-2,-10-1,-11-1,-6 5,-11 0</inkml:trace>
  <inkml:trace contextRef="#ctx0" brushRef="#br0" timeOffset="765.077">706 594,'-24'38,"-13"18,-5 3,5-2,4-12,7-13</inkml:trace>
  <inkml:trace contextRef="#ctx0" brushRef="#br0" timeOffset="962.709">480 621,'14'15,"10"9,1 5,0 3,2 1,-4-1,-2-6,1-6,-3-3,-1-4,2-4,3-4,-4-3</inkml:trace>
  <inkml:trace contextRef="#ctx0" brushRef="#br0" timeOffset="1713.81">1496 28,'-48'62,"-83"79,-79 114,198-242,5-8,1 1,0 0,0 0,1 0,0 0,0 1,0 0,1 0,0 0,0 1,1-1,0 1,0 0,1 0,0 0,-1 3,5-8,0 0,1-1,-1 1,1-1,-1 1,1-1,0 0,0 0,0 0,0 0,0-1,0 1,0-1,0 0,1 0,-1 0,0 0,1-1,-1 1,1-1,-1 0,1 0,-1 0,1 0,-1-1,1 0,-1 1,0-1,1 0,-1-1,0 1,3-2,1 2,74-10,2 3,-1 4,37 4,-116 1,0-1,0 0,0 1,0-1,0 0,0 0,0-1,0 1,0 0,0-1,-1 0,1 0,0 0,0 0,-1 0,1-1,0 1,-1-1,1 1,-1-1,0 0,0 0,1 0,-1 0,0-1,-1 1,1 0,0-1,-1 1,0-1,1 0,-1 0,0 1,0-1,0 0,0-2,0-10,-1 1,0 0,-1-1,-1 1,0 0,-1 0,0 0,-1 0,-1 1,-3-7,-19-80,23 65,-2-1,-1 1,-2 0,-1 1,-1 0,-13-24,16 46,2 5</inkml:trace>
  <inkml:trace contextRef="#ctx0" brushRef="#br0" timeOffset="2014.749">2286 28,'-28'19,"-20"26,-6 10,6 5,6-3,11-6,5-7,8-6,1-5,4-3,4-2,-1-1,2 0,1 0,-3-5,1-1,1-4</inkml:trace>
  <inkml:trace contextRef="#ctx0" brushRef="#br0" timeOffset="2269.776">1863 1,'14'38,"20"27,3 8,1-4,-2-10,-1-9,-3-8,-2-12,-5-6,-3-2,0-5,0-1,3-2,-4 0,-1-1,2-4,-4-3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216 509,'-22'16,"0"2,1 0,1 1,1 1,0 1,2 1,1 0,0 1,1 1,0 3,14-24,-1 0,0 1,1-1,-1 0,1 1,0-1,0 0,0 1,1 0,-1-1,1 1,0-1,0 1,0-1,0 1,1 0,-1-1,1 1,0-1,0 0,1 1,-1-1,0 0,1 1,0-1,0 0,0 0,0-1,0 1,1 0,-1-1,1 1,0-1,0 0,0 0,0 0,0 0,0 0,0-1,1 0,-1 1,0-1,1 0,7-1,0 1,0-2,-1 0,1 0,0 0,-1-2,1 1,-1-1,0-1,0 0,0 0,0-1,-1 0,0-1,7-5,9-8,-2-1,0-1,0-1,-2-1,-1-1,-1 0,-1-2,-2 0,7-13,-6 6,-1 0,-1-1,-2-1,-2 0,-1-1,-2 0,-1 0,-2-1,1-28,-6 55,0-1,-1 1,-1-1,1 1,-1 0,-1 0,0 0,0 0,-1 0,-1 1,1-1,-1 1,-1 0,3 5,0 0,1 0,-2 1,1-1,0 1,-1 0,0 0,0 0,1 0,-2 0,1 1,0 0,0 0,-1 0,1 1,-1-1,0 1,1 0,-1 0,0 1,0-1,0 1,1 0,-1 0,0 1,0-1,0 1,-3 2,-6 3,2 0,-1 2,1-1,0 2,0 0,1 0,0 1,1 0,0 1,1 0,0 0,1 1,0 0,1 1,0 0,1 0,0 0,1 1,1 0,0 0,1 0,0 6,1-1,1 0,2 0,0 1,1-1,0 0,2 0,0 0,1-1,1 1,1-1,1-1,0 1,1-1,1-1,0 1,2-2,0 1,0-2,1 0,1 0,0-1,1-1,16 10,-1 0,1-1,1-2,1-1,1-2,0-1,1-1,0-2,1-2,1-1,-1-2,1-1,5-2,-18-4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7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424 198,'12'-27,"-12"27,0 1,0-1,0 1,0-1,0 0,0 1,0-1,0 0,0 1,0-1,0 0,0 1,0-1,0 0,0 1,0-1,1 0,-1 1,0-1,0 0,0 0,1 1,-1-1,0 0,0 0,1 1,-1-1,0 0,1 0,-1 0,0 0,0 1,1-1,-1 0,0 0,1 0,-1 0,0 0,1 0,-1 0,0 0,1 0,-1 0,1 0,-1 0,0 0,1 0,-1 0,0 0,1 0,-1 0,0-1,1 1,-1 0,0 0,0 0,1-1,-1 1,0 0,0 0,1-1,13 220,-13-213,4 12,-1 1,-1 0,-1 0,0 0,-1 0,-1 0,-1 0,-3 17,-3-18</inkml:trace>
  <inkml:trace contextRef="#ctx0" brushRef="#br0" timeOffset="300.949">0 114,'44'0,"47"-5,18-6,5-1,-3-4,-10 1,-13 3,-12-1,-9 1,-11 4,-11 2,-8 3,-10 6,-14 2,-10 7,-10-1,-4 4,0-1</inkml:trace>
  <inkml:trace contextRef="#ctx0" brushRef="#br0" timeOffset="549.477">113 678,'48'-9,"35"-9,13 0,-5-3,-13 3,-10 4,-13 0,-9 2,-9 3,-6 3,-3 3,-1 2,-6 1</inkml:trace>
  <inkml:trace contextRef="#ctx0" brushRef="#br0" timeOffset="998.64">1073 565,'247'-196,"-247"196,1-2,-1 1,1-1,0 1,0-1,0 1,0 0,0-1,0 1,0 0,1 0,-1 0,0 0,1 0,-1 0,1 0,-1 0,1 1,-1-1,1 0,-1 1,1-1,0 1,-1 0,1 0,0-1,-1 1,1 0,0 0,-1 1,1-1,0 0,-1 1,1-1,0 1,-1-1,1 1,-1-1,1 1,-1 0,1 0,-1 0,0 0,1 0,-1 0,0 1,0-1,0 0,0 0,0 1,1 0,2 40,-5-38,1-1,-1 1,1-1,-1 1,1 0,1-1,-1 1,0 0,1-1,0 1,-1-1,2 1,-1-1,0 1,1-1,-1 0,1 0,0 1,0-1,0 0,0-1,1 1,-1 0,1-1,0 1,0-1,0 0,0 0,0 0,0 0,0-1,1 1,-1-1,1 0,-1 0,1 0,-1 0,3-1,9-2,-1 0,0-2,-1 0,1 0,-1-1,1-1,-2 0,1-1,-1 0,0-1,0-1,-1 1,0-2,0 0,-1 0,-1-1,0 0,0 0,-1-1,3-8,21-18,13-32,-37 55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57,'1'444,"28"-208,-29-211</inkml:trace>
  <inkml:trace contextRef="#ctx0" brushRef="#br0" timeOffset="2581.183">85 1,'5'0,"1"4,-4 3,-4 4,0 5,-6-1,-1 3,-3 3,-1 3,-2-3,6-6,10-4,4-9,6-6,1-1</inkml:trace>
  <inkml:trace contextRef="#ctx0" brushRef="#br0" timeOffset="3084.747">0 706,'0'5,"5"1,6-5,7-2,4-2,4 0,1-4,2-1,1 1,-1 2,1 1,-1 2,-5 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22,'-6'-4,"-1"1,1 0,-1 1,0 0,1 0,-1 0,0 1,0 0,0 0,0 1,0 0,0 0,-1 1,1 0,0 0,1 0,-1 1,0 0,0 0,1 1,-1 0,1 0,0 1,0 0,0 0,0 0,1 0,0 1,-2 1,-117 129,93-97,13-15,0 2,1 0,2 1,1 0,0 1,2 1,2 0,0 0,2 1,1 0,1 1,2 0,0 0,3 0,0 0,2 0,1 0,1 0,4 9,-2-26,1 0,0 0,1 0,1-1,0 0,1-1,0 0,0 0,1-1,0 0,1 0,1-1,-1-1,1 0,0-1,1 0,0-1,0 0,1-1,-1-1,1 0,0 0,0-2,0 0,0 0,1-1,-1-1,5-1,22-14,-29 3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9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41,'-7'-5,"0"0,0 1,-1 0,0 0,1 1,-1-1,-1 2,1-1,0 1,-1 1,1-1,-1 1,1 1,-1 0,1 0,-1 1,1-1,-1 2,1-1,0 2,-1-1,1 1,0 0,0 0,1 1,-1 0,1 1,0-1,-4 5,7-7,1 0,0 1,1-1,-1 1,0 0,1-1,-1 1,1 0,0 1,0-1,0 0,1 1,-1-1,1 1,-1-1,1 1,0-1,1 1,-1 0,1 0,0-1,-1 1,2 0,-1 0,0 0,1-1,-1 1,1 0,0-1,1 1,-1-1,1 1,-1-1,1 1,0-1,0 0,0 0,1 0,-1 0,1 0,0-1,-1 1,1-1,0 0,4 2,51 24,-48-25,-1 1,1 0,-1 1,0-1,0 2,-1-1,0 1,0 1,0 0,0 0,1 2,-9-6,0 0,0 0,-1-1,1 1,0 0,-1 0,0 0,0-1,1 1,-2 0,1-1,0 1,0-1,-1 1,0-1,1 0,-1 1,0-1,0 0,0 0,0-1,-1 1,1 0,0-1,-1 1,1-1,-1 0,1 1,-1-1,0-1,0 1,1 0,-4 0,-30 12,-1 0,-1-3,0-1,-35 3,66-12,7 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0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30,'-38'15,"0"2,1 1,1 2,0 1,2 2,-6 7,34-27,1 1,-1-1,1 1,0 0,0 1,0-1,1 1,-1 0,1 1,0-1,1 1,-1-1,1 1,0 0,0 0,1 0,0 1,0-1,1 1,-1-1,1 1,1-1,-1 1,1 2,4-6,0 0,0 0,0 0,0 0,0-1,0 0,1 0,-1 0,1 0,-1-1,1 0,0 0,0 0,-1 0,1-1,0 0,0 0,0 0,-1-1,1 1,0-1,0 0,-1-1,1 1,0-1,-1 0,0 0,1 0,3-3,257-154,-262 158,-1-1,1 1,0 0,-1 0,1 0,0 0,-1 1,1-1,0 1,0 0,0-1,0 1,-1 1,1-1,0 0,0 1,0-1,-1 1,1 0,0 0,0 0,-1 0,1 0,-1 1,1-1,-1 1,0 0,0 0,0-1,0 1,0 1,0-1,0 0,0 0,-1 1,1-1,-1 1,0-1,0 1,0 0,0-1,0 2,7 36,17 31,-22-70,0 0,0-1,0 1,0-1,1 0,-1 0,0 0,0 0,0 0,0-1,1 0,-1 1,0-1,0 0,0-1,0 1,-1 0,1-1,0 1,-1-1,1 0,-1 0,1 0,-1-1,0 1,0 0,0-1,0 1,0-1,0 0,-1 0,0 0,1 0,7-7,223-253,-243 275,1 0,1 0,0 1,1 0,0 1,1 0,0 0,2 0,-1 1,2 0,0 0,0 0,2 0,0 1,1-1,0 13,1-25,1 0,-1-1,1 1,0 0,0 0,0-1,0 1,0 0,1-1,-1 1,1-1,0 0,0 1,0-1,0 0,0 0,0 0,0 0,1-1,-1 1,0-1,1 1,0-1,-1 0,1 0,0 0,0 0,-1 0,1-1,0 0,0 1,0-1,0 0,0 0,0 0,-1-1,1 1,3-1,1-1,0 0,0 0,-1 0,1-1,0 0,-1 0,0 0,0-1,0 0,0 0,-1-1,1 1,-1-1,0-1,3-3,108-176,-76 139,-39 45,0 0,0 1,0-1,-1 0,1 1,0-1,0 1,0-1,0 1,0-1,0 1,1 0,-1-1,0 1,0 0,0 0,0 0,0 0,0 0,0 0,1 0,-1 0,0 0,0 1,0-1,0 0,0 1,0-1,0 1,0-1,0 1,0-1,0 1,0 0,0-1,-1 1,1 0,0 0,0 0,-1 0,1 0,0 0,-1-1,1 1,-1 1,0-1,1 0,-1 0,0 0,1 0,-1 0,21 106,-12-43,-3 1,-3 0,-5 64,0-30,1-68,-1 0,-1 0,-2-1,-1 0,-1 0,-9 23,13-43,-1 1,0-1,-1-1,0 1,0-1,-1 1,-1-2,1 1,-1-1,-1 0,1 0,-1-1,-1 0,1 0,-1-1,0 0,-1-1,1 0,-2 0,8-4,0-1,0 0,0 0,0 1,0-2,0 1,0 0,0-1,0 1,0-1,0 0,0 0,0 0,1 0,-1-1,0 1,1-1,-1 0,1 0,0 1,-1-2,1 1,0 0,0 0,0-1,1 1,-1-1,0 1,0-4,-24-86,29 72,0-1,2 1,0 0,1 0,1 0,1 1,1 0,0 1,2 0,0 0,1 1,0 0,2 0,-2 0,3 0,0 0,1 1,1 0,0 1,1 1,1 1,0 1,0 1,2 0,0 1,-17 8,14-8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0,'-24'43,"-13"29,0 7,2-6,6-9,4-12,5-10,3-7,-2-9,3-5,-1-5,3-11,3-6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1,'5'14,"7"10,5 6,5 2,3 0,3 1,1-2,1-1,-1 0,1-1,-6-1,-2-4,-4-3,-1-4,-3 0,-4 1,-4 3,-2-2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2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18,'43'0,"24"0,5-5,-4-1,-14 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311 415,'-26'9,"1"1,-1 0,2 2,0 1,0 1,1 1,1 1,0 1,-17 18,-14 50,52-83,1 1,-1-1,1 0,-1 1,1-1,0 1,0-1,0 0,1 1,-1-1,0 1,1-1,-1 0,1 1,0-1,0 0,0 0,0 1,0-1,1 0,-1 0,1 0,-1 0,1-1,0 1,-1 0,1-1,0 1,0-1,0 0,0 1,0-1,1 0,-1 0,0-1,0 1,1 0,1 0,8 1,0 1,0-2,-1 0,1 0,0-1,0 0,0-1,0-1,0 0,0 0,-1-1,1 0,-1-1,0-1,0 0,0 0,-1-1,7-5,18-13,-1-1,-1-2,-2 0,19-24,-28 30,-2-1,-1 0,-1-2,0 0,-2-1,-1-1,-1 0,-2-1,0-1,-2 0,0-2,-8 22,-1-1,0 1,0-1,-1 0,0 1,-1-1,0 0,0 1,-1-1,0 1,0-1,-1 1,0 0,-1 0,1 0,-2 1,1-1,-1 1,0 0,0 0,-1 1,0-1,0 1,-1 1,0-1,0 1,0 0,0 1,-1-1,-2 0,0 5,0-1,-1 1,1 1,0 0,0 1,1 0,-1 0,0 1,0 0,1 0,0 1,0 1,0 0,0 0,1 0,0 1,0 1,0-1,1 1,0 0,0 1,1 0,-4 6,4-8,0 1,1-1,-1 1,2 0,-1 1,1-1,0 1,0 0,1 0,0 0,1 1,0-1,0 0,1 1,0 0,0-1,1 1,0 0,0-1,1 1,1-1,-1 1,1-1,1 1,-1-1,1 0,1 0,0 0,4 6,8 12,1-1,1 0,1-2,2 0,0-1,1-1,1-1,1-1,1-2,0 0,2-1,14 5,14-16,-39-9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33 678,'0'2,"-6"7,2 1,-1 0,1 0,1 1,0-1,1 1,0 0,0-1,1 1,0 0,1 0,0 0,2 4,-2-13,1 0,-1 0,1 0,-1 0,1 0,0 0,0-1,0 1,0 0,0-1,0 1,1 0,-1-1,0 0,1 1,-1-1,1 0,0 0,-1 1,1-1,0-1,0 1,-1 0,1 0,0-1,0 1,0-1,0 1,0-1,0 0,0 0,0 0,0 0,0 0,0 0,0-1,0 1,0-1,0 1,0-1,0 0,1 0,73-49,-67 41,0 0,-1 0,-1-1,0 0,0 0,-1-1,0 0,-1 0,0 0,-1-1,0 0,-1 1,0-1,-1 0,0-1,-1-7,-1 18,1 0,-1 0,0 1,0-1,-1 0,1 0,0 0,0 1,-1-1,1 0,-1 0,0 1,0-1,1 1,-1-1,0 0,0 1,0 0,0-1,-1 1,1-1,0 1,-1 0,1 0,-1 0,1 0,-1 0,1 0,-1 0,0 1,1-1,-1 1,0-1,0 1,1-1,-1 1,0 0,0 0,0 0,0 0,-14 3</inkml:trace>
  <inkml:trace contextRef="#ctx0" brushRef="#br0" timeOffset="380.792">259 820,'182'-121,"-181"119,0 1,0 0,0 1,0-1,0 0,0 0,0 0,1 1,-1-1,0 0,0 1,1-1,-1 1,0 0,1-1,-1 1,0 0,1 0,-1 0,0 0,1 0,-1 0,1 0,-1 0,0 1,1-1,-1 1,0-1,0 1,1-1,-1 1,0-1,0 1,0 0,0 0,1 0,-1 0,0 0,-1 0,1 0,0 0,0 0,0 0,-1 0,1 1,0-1,-1 0,1 0,-1 1,0-1,1 0,-1 1,0-1,0 0,0 1,0-1,0 1,0-1,0 1,-1 2,1 0,0 0,1 0,-1 0,1 0,-1 0,1-1,0 1,1 0,-1 0,1-1,-1 1,1-1,0 1,1-1,-1 0,0 0,1 0,0 0,-1 0,1-1,0 1,1-1,-1 0,0 0,1 0,-1 0,1-1,0 1,-1-1,1 0,2 1,3-1,0-1,0 0,0 0,-1-1,1 0,0-1,0 0,-1 0,0-1,1 0,-1 0,0-1,0 0,-1 0,1-1,-1 0,0-1,0 1,-1-1,1 0,-1-1,-1 0,1 0,-1 0,-1 0,1-1,-1 0,0 0,-1 0,2-7,2-8</inkml:trace>
  <inkml:trace contextRef="#ctx0" brushRef="#br0" timeOffset="715.168">711 1,'34'30,"-2"3,-1 0,-1 2,-2 1,-1 2,-3 0,0 2,-3 1,4 13,-12-25,-1 1,-1 1,-2 0,-1 0,-2 1,0 0,-3 0,0 0,-2 0,-2 1,-1-1,-1 0,-2 0,-6 23,1-31,0-1,-2-1,0 0,-2 0,0-1,-2-1,0-1,-1 0,-1-1,0 0,-2-2,0 0,-1-2,0 0,-1-1,0-1,-1-1,-21 6,16-5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23 508,'0'15,"-5"14,-2 7,1 2,1-1,6-6,4-13,0-15,4-8,1-3</inkml:trace>
  <inkml:trace contextRef="#ctx0" brushRef="#br0" timeOffset="246.55">107 170,'-14'10,"-5"3</inkml:trace>
  <inkml:trace contextRef="#ctx0" brushRef="#br0" timeOffset="532.508">220 650,'2'-1,"-1"0,1 0,0 0,-1-1,1 1,-1-1,1 1,-1-1,0 1,0-1,1 0,-1 0,0 1,-1-1,1 0,0 0,-1 0,1 0,-1 0,1 0,-1 0,0 0,0 0,0 0,0 0,0 0,2-8,1-10,1 0,1 0,1 1,0 0,2 0,0 1,1 0,1 0,1 1,0 0,1 1,9-9,-20 24,-1 0,1 0,0 0,-1 1,1-1,0 0,0 1,-1-1,1 1,0-1,0 1,0-1,0 1,0-1,0 1,0 0,0 0,0-1,0 1,0 0,0 0,0 0,0 0,0 0,0 0,0 1,0-1,0 0,0 0,0 1,0-1,0 1,0-1,0 1,0-1,0 1,8 6</inkml:trace>
  <inkml:trace contextRef="#ctx0" brushRef="#br0" timeOffset="963.706">615 481,'7'2,"1"1,-1-1,1 0,0-1,0 1,-1-2,1 1,0-1,0 0,0-1,0 0,0 0,0 0,-1-1,1-1,-1 1,1-1,-1 0,0-1,0 0,0 0,-1 0,1-1,-1 0,0 0,0-1,-1 1,0-1,0-1,1 0,-5 4,1 1,1 0,-1 0,0-1,0 1,-1-1,1 0,0 1,-1-1,0 0,1 0,-1 0,0 0,-1 0,1 0,0 0,-1 0,0-1,0 1,0 0,0 0,0 0,-1 0,1 0,-1 0,0-1,0 1,0 1,0-1,0 0,-1 0,1 0,-1 1,0-1,0 1,0-1,-2-1,-4 1,0 1,0 0,0 0,0 1,-1 0,1 1,0 0,-1 0,1 1,0 0,0 0,0 1,0 0,0 0,0 1,0 0,1 1,-1-1,1 1,0 1,0 0,1 0,-1 0,0 1,2-3,-1 0,1 0,0 0,0 1,0-1,1 1,-1 0,1 1,0-1,0 1,1 0,-1 0,1 0,0 0,0 1,1-1,0 1,0-1,0 1,0 0,1 0,0 0,0 0,1 0,0 0,0 0,0 0,1 0,0 0,0 0,0 0,1 0,0 0,0-1,0 1,1-1,0 1,0-1,1 2,7 0,0-1,0 0,1-1,0 0,-1 0,2-2,-1 1,0-2,1 1,-1-2,1 0,0 0,-1-1,1-1,0 0,-1 0,9-4,35-7,-32 5</inkml:trace>
  <inkml:trace contextRef="#ctx0" brushRef="#br0" timeOffset="1228.712">1292 311,'-22'12,"1"2,0 0,1 2,0 0,2 1,0 1,0 0,2 2,-12 17,26-34,1-1,-1 0,1 1,0-1,0 1,0-1,0 1,0 0,1-1,-1 1,1 0,0 0,-1-1,1 1,0 0,1 0,-1-1,0 1,1 0,0 0,0-1,-1 1,2-1,-1 1,0-1,0 1,1-1,-1 0,1 1,0-1,0 0,0 0,0 0,0-1,0 1,0 0,0-1,1 1,-1-1,1 0,-1 0,1 0,0 0,-1 0,1-1,0 1,-1-1,1 1,1-1,28 3,0 0,0-2,0-2,0-1,19-3,50-29,-83 24</inkml:trace>
  <inkml:trace contextRef="#ctx0" brushRef="#br0" timeOffset="1511.685">1857 1,'-19'38,"-6"27,-5 8,4-4,6-9,6-10,6-9,4-6,3-4,6-4,3 0,-1-1,4-4,0-11,-3-8</inkml:trace>
  <inkml:trace contextRef="#ctx0" brushRef="#br0" timeOffset="1750.742">1602 254,'39'0,"26"5,8 2,-4-1,-9-1,-10-1,-9-2,-11-1</inkml:trace>
  <inkml:trace contextRef="#ctx0" brushRef="#br0" timeOffset="2005.765">2139 424,'0'19,"0"7</inkml:trace>
  <inkml:trace contextRef="#ctx0" brushRef="#br0" timeOffset="2163.483">2195 57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54,'0'-22,"0"12,0 22,0 406,-1-412,1-1,0 0,0 1,0-1,0 0,1 0,0 1,0-1,0 0,1 0,0 0,0 0,0 0,1-1,-1 1,1-1,0 1,1-1,-1 0,1 0,-1 0,1-1,0 0,1 1,-1-1,0 0,1-1,0 1,-1-1,1 0,0 0,0-1,1 1,-1-1,0 0,4 0,-1-2,1 1,0-1,-1-1,1 0,-1 0,1 0,-1-1,0-1,0 1,0-1,0 0,-1-1,0 0,0 0,0-1,0 0,-1 0,0-1,100-130,-92 115,49-63,-62 85,-1 0,1 0,0 0,0 0,-1 1,1-1,0 0,-1 0,1 1,0-1,-1 1,1-1,-1 0,1 1,-1-1,1 1,0-1,-1 1,0 0,1-1,-1 1,1-1,-1 1,0 0,1-1,-1 1,0 0,0-1,0 1,1 0,-1 0,0-1,0 1,0 0,0 0,0-1,0 1,0 0,-1-1,1 1,0 0,0 0,-1-1,1 1,0 0,0 9,0-1,1 0,0 1,0-1,1 0,0 0,0 0,1 0,1 0,-1-1,2 1,-1-1,1 0,0 0,0-1,1 1,0-1,1 0,0-1,0 0,2 2,-2-3,-1 0,1 0,-1-1,1 0,0-1,1 1,-1-1,1-1,-1 1,1-1,0-1,0 0,0 0,0 0,0-1,0 0,0 0,-1-1,1 0,0-1,0 1,0-2,-1 1,1-1,-1 0,0 0,0-1,0 0,2-2,15-20,-1-1,-1-1,-1 0,-1-2,-2 0,-1-2,-2 0,-1 0,-1-1,6-28,0-71,-19 125,-1 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27,'5'0,"12"5,6 1,6 0,1-1,-3-6,-2-3,-1-1,1 0,1 2,0 0,1 2,-4-5,-1 0,0 0,2 1,-4 2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28,'44'0,"28"0,6 0,-9-5,-12-1,-11 0,-8 1,-6 1,-9 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87,'0'696,"0"-707</inkml:trace>
  <inkml:trace contextRef="#ctx0" brushRef="#br0" timeOffset="250.534">0 30,'39'0,"26"0,8-5,-4-1,-9-1,-10 2,-9 2,-6 1,-9 0</inkml:trace>
  <inkml:trace contextRef="#ctx0" brushRef="#br0" timeOffset="498.572">29 481,'34'0,"25"-4,7-3,-2 1,-13 1</inkml:trace>
  <inkml:trace contextRef="#ctx0" brushRef="#br0" timeOffset="693.209">508 679,'-19'33,"-6"17,-4-1,3-9</inkml:trace>
  <inkml:trace contextRef="#ctx0" brushRef="#br0" timeOffset="914.796">339 651,'24'29,"18"14,6 4,0-5,-4-10,-9-10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1209 201,'-24'43,"-13"29,-5 7,6-6,7-9,5-12,6-9,7-8,-1-5,-2-7,1-8</inkml:trace>
  <inkml:trace contextRef="#ctx0" brushRef="#br0" timeOffset="367.316">842 230,'55'63,"2"-2,3-2,3-3,2-3,13 5,-32-22,46 36,-59-38,-33-33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17,'-141'186,"-91"50,229-233,-1-1,1 0,0 1,0-1,1 1,-1 0,0 0,1 0,0 0,0 0,0 1,0-1,0 1,1-1,-1 1,1 0,0 0,0-1,0 1,1 0,0 0,-1 0,1 0,1 0,-1 0,0-1,1 1,0 0,0 0,0 0,0-1,1 1,-1-1,1 1,0-1,0 1,0-1,1 0,-1 0,1 0,0 0,-1-1,1 1,3 1,14 7,0-1,0-2,1 0,1 0,-1-2,1-1,0-1,1 0,-5-1,125 19,-129-19,-4 0,0 0,0-1,0-1,1 1,-1-2,1 1,-1-1,1-1,-1 0,8-2,-15 1,0-1,-1 1,1-1,0 0,-1 0,1 0,-1 0,0-1,0 1,0 0,-1-1,1 0,-1 1,0-1,0 0,0 0,0 1,-1-1,1 0,-1 0,0 0,0 0,-1 0,1 0,-1 0,0 1,0-1,0 0,0 1,-1-1,0 0,-1-1,0-10,-94-290,41 101,41 159,16 43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57 326,'88'22,"-50"-17,0-1,0-3,1-1,29-4,78-22,-7 1,-115 22</inkml:trace>
  <inkml:trace contextRef="#ctx0" brushRef="#br0" timeOffset="4768.133">1 552,'56'17,"48"-22,-51-3,267-25,-299 32,-1 1,0 1,1 1,-1 1,0 1,15 5,-17-10,-23-3</inkml:trace>
  <inkml:trace contextRef="#ctx0" brushRef="#br0" timeOffset="5415.918">481 15,'-11'-15,"8"25,9 2,0 0,1 0,0 0,1-1,0 0,1 0,0-1,1-1,0 1,1-1,-1-1,2 0,-1-1,8 4,20 16,28 19,-50-37,-1 1,0 0,-1 1,0 1,-1 1,0 0,-1 0,-1 2,0-1,7 13,-20-24,1-1,0 1,-1-1,0 0,1 1,-1-1,0 0,0 1,0-1,-1 0,1 0,0 0,-1 0,0 0,1 0,-1 0,0-1,0 1,0-1,0 1,0-1,0 0,0 0,-1 0,1 0,0 0,-1 0,1-1,0 1,-1-1,1 1,-1-1,1 0,-1 0,1 0,-1 0,1-1,-2 0,-7 4,-15 6,0 2,1 1,0 1,1 1,0 1,1 1,1 1,1 1,0 1,-15 18,-32 26,-30 29,88-79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1,'38'0,"37"0,11 0,-1 0,-9 0,-13 0,-12 0,-11 0,-6 0,-5 0,-2 0,-11 0,-8 5,-5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58,'39'0,"31"-4,9-3,0 1,-7-3,-13-1,-10 1,-10 3,-6 2,-8 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5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1 462,'43'-5,"29"-6,6-1,-4 1,-11 2,-11 3,-9 3,-8 1,-5 2,-7 0</inkml:trace>
  <inkml:trace contextRef="#ctx0" brushRef="#br0" timeOffset="1005.637">1129 67,'-224'244,"-2"2,224-245,1 1,-1-1,1 0,-1 1,1-1,0 1,-1-1,1 1,0 0,0 0,0-1,0 1,0 0,0 0,1 0,-1 0,1 0,-1 0,1 0,0 0,0 0,0 0,0 0,0 0,0 0,1 0,-1 0,1 0,-1 0,1 0,0 0,-1 0,1 0,0 0,1-1,-1 1,0 0,0-1,1 1,-1-1,1 1,-1-1,1 0,-1 1,2-1,18 9,1-1,0-1,0-1,0-2,1 0,0-1,0-1,0-1,6-1,65 9,163 44,-257-53,0-1,1 0,-1 1,0-1,1 1,-1-1,1 0,-1 1,1-1,-1 0,1 0,-1 1,1-1,-1 0,1 0,-1 0,1 1,-1-1,1 0,-1 0,1 0,-1 0,1 0,0 0,-1 0,1 0,-1-1,1 1,-1 0,1 0,-1 0,1 0,-1-1,1 1,-1 0,1-1,-1 1,1 0,-1-1,0 1,1-1,-1 1,1 0,-1-1,0 1,0-1,1 1,-1-1,0 1,0-1,1 1,-1-1,0 1,0-1,0 0,0 1,0-1,0 1,0-1,0 1,0-1,0 1,0-1,0 0,-1 1,1-1,0 1,0-1,-1 0,-25-39,17 29,-22-35,2-1,2-1,2-2,-16-44,-1-124,38 130,10 69</inkml:trace>
  <inkml:trace contextRef="#ctx0" brushRef="#br0" timeOffset="1532.147">1553 67,'-17'27,"2"1,0 0,2 1,2 0,0 1,2 0,1 1,2 0,1 0,1 0,1 15,3-39,0 0,1 0,0 0,0 1,1-2,-1 1,2 0,-1 0,1 0,0-1,0 0,1 0,0 1,0-2,0 1,1-1,-1 1,1-1,1 0,-1-1,1 1,0-1,0-1,0 1,0-1,1 0,-1 0,1-1,0 1,0-2,0 1,0-1,5 1,10-6,1 0,-1-2,0 0,-1-1,1-2,-2 0,1-1,-1-1,-1-1,0 0,0-2,-1 0,12-13,6-1,0-2,-2-1,-2-2,-1-1,-1-1,-2-1,-2-2,18-34,-40 65,-1 0,0 1,-1-1,1 0,-2 0,1 0,-1-1,0 1,0 0,-1-1,0 1,0 0,0-1,-2-2,2 10,0-1,0 0,0 1,-1-1,1 1,0-1,0 0,-1 1,1-1,0 1,-1-1,1 1,-1-1,1 1,-1-1,1 1,-1-1,1 1,-1 0,1-1,-1 1,0 0,1-1,-1 1,1 0,-1 0,0 0,1 0,-1 0,0-1,1 1,-1 0,0 0,1 1,-1-1,0 0,1 0,-1 0,0 0,1 0,-1 1,1-1,-1 0,1 1,-1-1,0 0,1 1,-1-1,1 1,-1-1,1 1,0-1,-1 1,-28 29,27-29,-22 29,1 1,1 0,2 2,1 1,2 0,1 1,2 0,1 2,-5 28,15-51,1 1,1 0,0 0,1 1,1-1,0 0,1 0,0-1,2 1,-1 0,2-1,0 0,1 0,0 0,1-1,0 0,2 0,-1 0,1-1,1-1,0 0,1 0,0-1,0 0,1-1,1 0,10 5,109 42,-106-52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1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85,'-57'492,"32"-314,26-178,-1 0,0-1,0 1,0 0,0 0,1-1,-1 1,0 0,0 0,1 0,-1-1,0 1,0 0,1 0,-1 0,0 0,0 0,1-1,-1 1,0 0,1 0,-1 0,0 0,1 0,-1 0,0 0,0 0,1 0,-1 0,0 0,1 0,-1 1,0-1,1 0,-1 0,0 0,0 0,1 0,-1 1,0-1,0 0,1 0,-1 0,0 1,0-1,0 0,1 0,-1 1,0-1,0 0,5-13</inkml:trace>
  <inkml:trace contextRef="#ctx0" brushRef="#br0" timeOffset="279.979">56 28,'24'5,"28"2,13-1,2-6,-2-3,-7-1,-8 0,-8 1,-7 1,-4 1,-2-5,-2 0,-1 0,-4 6,-11 3,-12 5,-6 3</inkml:trace>
  <inkml:trace contextRef="#ctx0" brushRef="#br0" timeOffset="519.033">1 424,'43'5,"24"1,10 0,-3-1,-10-2,-10-1,-11-1,-6 5,-11 0</inkml:trace>
  <inkml:trace contextRef="#ctx0" brushRef="#br0" timeOffset="765.077">706 594,'-24'38,"-13"18,-5 3,5-2,4-12,7-13</inkml:trace>
  <inkml:trace contextRef="#ctx0" brushRef="#br0" timeOffset="962.709">480 621,'14'15,"10"9,1 5,0 3,2 1,-4-1,-2-6,1-6,-3-3,-1-4,2-4,3-4,-4-3</inkml:trace>
  <inkml:trace contextRef="#ctx0" brushRef="#br0" timeOffset="1713.81">1496 28,'-48'62,"-83"79,-79 114,198-242,5-8,1 1,0 0,0 0,1 0,0 0,0 1,0 0,1 0,0 0,0 1,1-1,0 1,0 0,1 0,0 0,-1 3,5-8,0 0,1-1,-1 1,1-1,-1 1,1-1,0 0,0 0,0 0,0 0,0-1,0 1,0-1,0 0,1 0,-1 0,0 0,1-1,-1 1,1-1,-1 0,1 0,-1 0,1 0,-1-1,1 0,-1 1,0-1,1 0,-1-1,0 1,3-2,1 2,74-10,2 3,-1 4,37 4,-116 1,0-1,0 0,0 1,0-1,0 0,0 0,0-1,0 1,0 0,0-1,-1 0,1 0,0 0,0 0,-1 0,1-1,0 1,-1-1,1 1,-1-1,0 0,0 0,1 0,-1 0,0-1,-1 1,1 0,0-1,-1 1,0-1,1 0,-1 0,0 1,0-1,0 0,0-2,0-10,-1 1,0 0,-1-1,-1 1,0 0,-1 0,0 0,-1 0,-1 1,-3-7,-19-80,23 65,-2-1,-1 1,-2 0,-1 1,-1 0,-13-24,16 46,2 5</inkml:trace>
  <inkml:trace contextRef="#ctx0" brushRef="#br0" timeOffset="2014.749">2286 28,'-28'19,"-20"26,-6 10,6 5,6-3,11-6,5-7,8-6,1-5,4-3,4-2,-1-1,2 0,1 0,-3-5,1-1,1-4</inkml:trace>
  <inkml:trace contextRef="#ctx0" brushRef="#br0" timeOffset="2269.776">1863 1,'14'38,"20"27,3 8,1-4,-2-10,-1-9,-3-8,-2-12,-5-6,-3-2,0-5,0-1,3-2,-4 0,-1-1,2-4,-4-3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1 395,'165'-39,"24"23,-89 13,57-23,-145 25</inkml:trace>
  <inkml:trace contextRef="#ctx0" brushRef="#br0" timeOffset="280.974">28 564,'39'0,"31"0,14 0,-3 0,-10 0,-7-4,-11-3,-9 1,-7 1,-5 1,-3 2,-2 1,-6 5,-10 3,-8-1</inkml:trace>
  <inkml:trace contextRef="#ctx0" brushRef="#br0" timeOffset="699.709">339 0,'46'40,"1"-1,2-3,2-2,1-2,7 0,-21-10,-24-15,0 1,-1 1,-1 0,1 1,-2 1,1 0,8 10,-17-16,1 0,-1-1,0 1,-1 1,1-1,-1 0,0 0,0 1,-1-1,0 1,0 0,0-1,0 1,-1 0,0 0,0-1,-1 1,0 0,0-1,0 1,0-1,-3 5,-3 3,-1 0,-1-1,0-1,0 1,-1-1,-1-1,0 0,0-1,-1 0,0 0,-1-1,0-1,0 0,-13 4,-5 6,-150 93,165-97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0,'34'5,"25"2,8-1,-3-1,-8-2,-8 0,-8-2,-6-1,-3 0,-3 0,-6 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28,'44'0,"27"-4,8-3,-5 1,-11 1,-11 1,-14 2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72,'-328'224,"321"-219,1-1,-1 0,1 1,-1 0,1 0,1 0,-1 1,1-1,0 2,0-1,1 0,0 1,0 0,0 0,1 0,0 0,0 1,1-1,4-4,0 0,0 0,0 0,1-1,-1 1,1-1,0 0,0 1,-1-1,1 0,0-1,1 1,-1-1,0 1,0-1,1 0,-1 0,1 0,-1-1,1 1,-1-1,1 0,-1 0,1 0,-1 0,1-1,-1 1,1-1,2-1,1 2,340-5,-333 7,-13-1,0 0,0-1,1 1,-1-1,0 1,1-1,-1 0,0 0,1 0,-1 1,0-1,1 0,-1 0,0-1,1 1,-1 0,0 0,1-1,-1 1,0-1,0 1,1-1,-1 1,0-1,0 0,0 0,0 0,0 1,0-1,0 0,0 0,0 0,0-1,-1 1,1 0,0 0,0-1,-2-153,0 137,0 0,-1 1,-2-1,1 1,-2 0,0 0,-1 1,-1-1,-1 1,0 0,-1 1,0 0,-1 1,-2-1,-24-11,34 28</inkml:trace>
  <inkml:trace contextRef="#ctx0" brushRef="#br0" timeOffset="247.539">1239 16,'-34'29,"-25"28,-8 10,4-2,11-7,10-9,13-8,6-11,7-5,1-3,4 0,-2-4,2-4</inkml:trace>
  <inkml:trace contextRef="#ctx0" brushRef="#br0" timeOffset="447.167">787 44,'44'53,"18"22,-1 3,-6-7,-8-15,-7-13,-5-9,-4-5,-2-7,-7-8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5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0 594,'38'-5,"28"-7,7 0,-5 1,-8 3,-10 2,-8 3,-7 1,-5 2,-7 0</inkml:trace>
  <inkml:trace contextRef="#ctx0" brushRef="#br0" timeOffset="633.809">1185 29,'-56'59,"-144"128,37-71,159-114,-31 26,35-28,-1 1,1-1,-1 1,1-1,-1 1,1-1,0 1,-1-1,1 1,0 0,-1-1,1 1,0 0,0-1,-1 1,1-1,0 1,0 0,0 0,0-1,0 1,0 0,0-1,0 1,0 0,0-1,1 1,-1 0,0-1,0 1,1-1,-1 1,0 0,1-1,-1 1,0-1,1 1,-1-1,1 1,-1-1,1 1,-1-1,1 0,-1 1,1-1,0 1,-1-1,1 0,-1 0,1 1,0-1,-1 0,1 0,0 0,-1 0,1 0,0 0,142 7,-94-9,240 1,-287 1,-1 0,1 1,-1-1,1 1,-1-1,1 1,0-1,-1 0,1 0,0 0,-1 0,1 0,-1 0,1 0,0-1,-1 1,1-1,-1 1,1-1,-1 1,1-1,-1 0,1 0,-1 0,0 0,0 0,1 0,-1 0,0 0,0 0,0-1,0 1,0 0,0-1,0 1,-1-1,1 1,-1-1,1 1,-1-1,1 1,-1-2,-91-115,81 107,1-2,1 1,0-1,0-1,2 1,0-1,0 0,1-1,1 1,0-1,1 0,1 0,0 0,1-13,1 26,0 0,0 0,0 0,0 0,1 0,-1 0,1 0,0 0,-1 0,1 0,0 0,0 0,0 1,0-1,0 0,1 1,-1-1,1 1,-1-1,1 1,-1-1,1 1,0 0,-1 0,1 0,2-1,8 1</inkml:trace>
  <inkml:trace contextRef="#ctx0" brushRef="#br0" timeOffset="1248.166">1552 1,'-27'76,"-21"85,47-157,0 0,0 0,1 0,-1 0,1 1,0-1,0 0,0 0,1 0,0 1,-1-1,1 0,1 0,-1 0,1 0,-1-1,1 1,0 0,0-1,1 1,-1-1,1 0,0 1,0-1,0 0,0-1,0 1,1-1,-1 1,1-1,-1 0,1 0,0-1,0 1,0-1,0 0,0 0,0 0,0 0,0-1,1 0,-1 0,0 0,0 0,0-1,0 1,1-1,0 0,24-14,-1 0,0-2,-2-1,0-1,0-1,-2-2,-1 0,-1-1,-1-1,4-8,-8 14,57-86,-74 100,-12 25,4-4,0 0,1 1,1 0,1 0,0 0,1 1,1 0,0 16,3-27,0 0,0 0,1 0,1-1,-1 1,1-1,0 1,1-1,0 1,0-1,0 0,1 0,0-1,1 1,-1-1,1 0,0 0,1 0,0-1,-1 0,2 0,5 3,60 21,-48-25</inkml:trace>
  <inkml:trace contextRef="#ctx0" brushRef="#br0" timeOffset="1528.146">763 565,'90'17,"0"-3,1-4,1-4,-1-5,1-3,35-8,352-28,-389 44,-72 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3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57 111,'1'94,"0"6,-3 1,-15 85,-12 12,26-174,7-25</inkml:trace>
  <inkml:trace contextRef="#ctx0" brushRef="#br0" timeOffset="254.527">1 27,'43'0,"33"0,14 0,-4 0,-7 0,-11 0,-14-5,-11-2,-7 1,-6 1,-12 2,-9 5,-7 4</inkml:trace>
  <inkml:trace contextRef="#ctx0" brushRef="#br0" timeOffset="501.566">85 421,'38'5,"28"-3,7-2,-5-2,-8 1,-5-5,-7-1,-7 0,-6 2,-3 1,-8 2</inkml:trace>
  <inkml:trace contextRef="#ctx0" brushRef="#br0" timeOffset="668.755">819 562,'-19'39,"-7"17,2 4,-1-9,5-7,1-12,3-6,5-8</inkml:trace>
  <inkml:trace contextRef="#ctx0" brushRef="#br0" timeOffset="943.743">650 506,'15'14,"8"15,7 7,-3 2,-1 0,-5-3,-1-1,-4-2,0-7,-2-3,0-4,4-7,-3 1,3-2,2-3,2-3,-2-1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216 509,'-22'16,"0"2,1 0,1 1,1 1,0 1,2 1,1 0,0 1,1 1,0 3,14-24,-1 0,0 1,1-1,-1 0,1 1,0-1,0 0,0 1,1 0,-1-1,1 1,0-1,0 1,0-1,0 1,1 0,-1-1,1 1,0-1,0 0,1 1,-1-1,0 0,1 1,0-1,0 0,0 0,0-1,0 1,1 0,-1-1,1 1,0-1,0 0,0 0,0 0,0 0,0 0,0-1,1 0,-1 1,0-1,1 0,7-1,0 1,0-2,-1 0,1 0,0 0,-1-2,1 1,-1-1,0-1,0 0,0 0,0-1,-1 0,0-1,7-5,9-8,-2-1,0-1,0-1,-2-1,-1-1,-1 0,-1-2,-2 0,7-13,-6 6,-1 0,-1-1,-2-1,-2 0,-1-1,-2 0,-1 0,-2-1,1-28,-6 55,0-1,-1 1,-1-1,1 1,-1 0,-1 0,0 0,0 0,-1 0,-1 1,1-1,-1 1,-1 0,3 5,0 0,1 0,-2 1,1-1,0 1,-1 0,0 0,0 0,1 0,-2 0,1 1,0 0,0 0,-1 0,1 1,-1-1,0 1,1 0,-1 0,0 1,0-1,0 1,1 0,-1 0,0 1,0-1,0 1,-3 2,-6 3,2 0,-1 2,1-1,0 2,0 0,1 0,0 1,1 0,0 1,1 0,0 0,1 1,0 0,1 1,0 0,1 0,0 0,1 1,1 0,0 0,1 0,0 6,1-1,1 0,2 0,0 1,1-1,0 0,2 0,0 0,1-1,1 1,1-1,1-1,0 1,1-1,1-1,0 1,2-2,0 1,0-2,1 0,1 0,0-1,1-1,16 10,-1 0,1-1,1-2,1-1,1-2,0-1,1-1,0-2,1-2,1-1,-1-2,1-1,5-2,-18-4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7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424 198,'12'-27,"-12"27,0 1,0-1,0 1,0-1,0 0,0 1,0-1,0 0,0 1,0-1,0 0,0 1,0-1,0 0,0 1,0-1,1 0,-1 1,0-1,0 0,0 0,1 1,-1-1,0 0,0 0,1 1,-1-1,0 0,1 0,-1 0,0 0,0 1,1-1,-1 0,0 0,1 0,-1 0,0 0,1 0,-1 0,0 0,1 0,-1 0,1 0,-1 0,0 0,1 0,-1 0,0 0,1 0,-1 0,0-1,1 1,-1 0,0 0,0 0,1-1,-1 1,0 0,0 0,1-1,13 220,-13-213,4 12,-1 1,-1 0,-1 0,0 0,-1 0,-1 0,-1 0,-3 17,-3-18</inkml:trace>
  <inkml:trace contextRef="#ctx0" brushRef="#br0" timeOffset="300.949">0 114,'44'0,"47"-5,18-6,5-1,-3-4,-10 1,-13 3,-12-1,-9 1,-11 4,-11 2,-8 3,-10 6,-14 2,-10 7,-10-1,-4 4,0-1</inkml:trace>
  <inkml:trace contextRef="#ctx0" brushRef="#br0" timeOffset="549.477">113 678,'48'-9,"35"-9,13 0,-5-3,-13 3,-10 4,-13 0,-9 2,-9 3,-6 3,-3 3,-1 2,-6 1</inkml:trace>
  <inkml:trace contextRef="#ctx0" brushRef="#br0" timeOffset="998.64">1073 565,'247'-196,"-247"196,1-2,-1 1,1-1,0 1,0-1,0 1,0 0,0-1,0 1,0 0,1 0,-1 0,0 0,1 0,-1 0,1 0,-1 0,1 1,-1-1,1 0,-1 1,1-1,0 1,-1 0,1 0,0-1,-1 1,1 0,0 0,-1 1,1-1,0 0,-1 1,1-1,0 1,-1-1,1 1,-1-1,1 1,-1 0,1 0,-1 0,0 0,1 0,-1 0,0 1,0-1,0 0,0 0,0 1,1 0,2 40,-5-38,1-1,-1 1,1-1,-1 1,1 0,1-1,-1 1,0 0,1-1,0 1,-1-1,2 1,-1-1,0 1,1-1,-1 0,1 0,0 1,0-1,0 0,0-1,1 1,-1 0,1-1,0 1,0-1,0 0,0 0,0 0,0 0,0-1,1 1,-1-1,1 0,-1 0,1 0,-1 0,3-1,9-2,-1 0,0-2,-1 0,1 0,-1-1,1-1,-2 0,1-1,-1 0,0-1,0-1,-1 1,0-2,0 0,-1 0,-1-1,0 0,0 0,-1-1,3-8,21-18,13-32,-37 55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57,'1'444,"28"-208,-29-211</inkml:trace>
  <inkml:trace contextRef="#ctx0" brushRef="#br0" timeOffset="2581.183">85 1,'5'0,"1"4,-4 3,-4 4,0 5,-6-1,-1 3,-3 3,-1 3,-2-3,6-6,10-4,4-9,6-6,1-1</inkml:trace>
  <inkml:trace contextRef="#ctx0" brushRef="#br0" timeOffset="3084.747">0 706,'0'5,"5"1,6-5,7-2,4-2,4 0,1-4,2-1,1 1,-1 2,1 1,-1 2,-5 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22,'-6'-4,"-1"1,1 0,-1 1,0 0,1 0,-1 0,0 1,0 0,0 0,0 1,0 0,0 0,-1 1,1 0,0 0,1 0,-1 1,0 0,0 0,1 1,-1 0,1 0,0 1,0 0,0 0,0 0,1 0,0 1,-2 1,-117 129,93-97,13-15,0 2,1 0,2 1,1 0,0 1,2 1,2 0,0 0,2 1,1 0,1 1,2 0,0 0,3 0,0 0,2 0,1 0,1 0,4 9,-2-26,1 0,0 0,1 0,1-1,0 0,1-1,0 0,0 0,1-1,0 0,1 0,1-1,-1-1,1 0,0-1,1 0,0-1,0 0,1-1,-1-1,1 0,0 0,0-2,0 0,0 0,1-1,-1-1,5-1,22-14,-29 3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9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41,'-7'-5,"0"0,0 1,-1 0,0 0,1 1,-1-1,-1 2,1-1,0 1,-1 1,1-1,-1 1,1 1,-1 0,1 0,-1 1,1-1,-1 2,1-1,0 2,-1-1,1 1,0 0,0 0,1 1,-1 0,1 1,0-1,-4 5,7-7,1 0,0 1,1-1,-1 1,0 0,1-1,-1 1,1 0,0 1,0-1,0 0,1 1,-1-1,1 1,-1-1,1 1,0-1,1 1,-1 0,1 0,0-1,-1 1,2 0,-1 0,0 0,1-1,-1 1,1 0,0-1,1 1,-1-1,1 1,-1-1,1 1,0-1,0 0,0 0,1 0,-1 0,1 0,0-1,-1 1,1-1,0 0,4 2,51 24,-48-25,-1 1,1 0,-1 1,0-1,0 2,-1-1,0 1,0 1,0 0,0 0,1 2,-9-6,0 0,0 0,-1-1,1 1,0 0,-1 0,0 0,0-1,1 1,-2 0,1-1,0 1,0-1,-1 1,0-1,1 0,-1 1,0-1,0 0,0 0,0-1,-1 1,1 0,0-1,-1 1,1-1,-1 0,1 1,-1-1,0-1,0 1,1 0,-4 0,-30 12,-1 0,-1-3,0-1,-35 3,66-12,7 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0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30,'-38'15,"0"2,1 1,1 2,0 1,2 2,-6 7,34-27,1 1,-1-1,1 1,0 0,0 1,0-1,1 1,-1 0,1 1,0-1,1 1,-1-1,1 1,0 0,0 0,1 0,0 1,0-1,1 1,-1-1,1 1,1-1,-1 1,1 2,4-6,0 0,0 0,0 0,0 0,0-1,0 0,1 0,-1 0,1 0,-1-1,1 0,0 0,0 0,-1 0,1-1,0 0,0 0,0 0,-1-1,1 1,0-1,0 0,-1-1,1 1,0-1,-1 0,0 0,1 0,3-3,257-154,-262 158,-1-1,1 1,0 0,-1 0,1 0,0 0,-1 1,1-1,0 1,0 0,0-1,0 1,-1 1,1-1,0 0,0 1,0-1,-1 1,1 0,0 0,0 0,-1 0,1 0,-1 1,1-1,-1 1,0 0,0 0,0-1,0 1,0 1,0-1,0 0,0 0,-1 1,1-1,-1 1,0-1,0 1,0 0,0-1,0 2,7 36,17 31,-22-70,0 0,0-1,0 1,0-1,1 0,-1 0,0 0,0 0,0 0,0-1,1 0,-1 1,0-1,0 0,0-1,0 1,-1 0,1-1,0 1,-1-1,1 0,-1 0,1 0,-1-1,0 1,0 0,0-1,0 1,0-1,0 0,-1 0,0 0,1 0,7-7,223-253,-243 275,1 0,1 0,0 1,1 0,0 1,1 0,0 0,2 0,-1 1,2 0,0 0,0 0,2 0,0 1,1-1,0 13,1-25,1 0,-1-1,1 1,0 0,0 0,0-1,0 1,0 0,1-1,-1 1,1-1,0 0,0 1,0-1,0 0,0 0,0 0,0 0,1-1,-1 1,0-1,1 1,0-1,-1 0,1 0,0 0,0 0,-1 0,1-1,0 0,0 1,0-1,0 0,0 0,0 0,-1-1,1 1,3-1,1-1,0 0,0 0,-1 0,1-1,0 0,-1 0,0 0,0-1,0 0,0 0,-1-1,1 1,-1-1,0-1,3-3,108-176,-76 139,-39 45,0 0,0 1,0-1,-1 0,1 1,0-1,0 1,0-1,0 1,0-1,0 1,1 0,-1-1,0 1,0 0,0 0,0 0,0 0,0 0,0 0,1 0,-1 0,0 0,0 1,0-1,0 0,0 1,0-1,0 1,0-1,0 1,0-1,0 1,0 0,0-1,-1 1,1 0,0 0,0 0,-1 0,1 0,0 0,-1-1,1 1,-1 1,0-1,1 0,-1 0,0 0,1 0,-1 0,21 106,-12-43,-3 1,-3 0,-5 64,0-30,1-68,-1 0,-1 0,-2-1,-1 0,-1 0,-9 23,13-43,-1 1,0-1,-1-1,0 1,0-1,-1 1,-1-2,1 1,-1-1,-1 0,1 0,-1-1,-1 0,1 0,-1-1,0 0,-1-1,1 0,-2 0,8-4,0-1,0 0,0 0,0 1,0-2,0 1,0 0,0-1,0 1,0-1,0 0,0 0,0 0,1 0,-1-1,0 1,1-1,-1 0,1 0,0 1,-1-2,1 1,0 0,0 0,0-1,1 1,-1-1,0 1,0-4,-24-86,29 72,0-1,2 1,0 0,1 0,1 0,1 1,1 0,0 1,2 0,0 0,1 1,0 0,2 0,-2 0,3 0,0 0,1 1,1 0,0 1,1 1,1 1,0 1,0 1,2 0,0 1,-17 8,14-8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0,'-24'43,"-13"29,0 7,2-6,6-9,4-12,5-10,3-7,-2-9,3-5,-1-5,3-11,3-6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1,'5'14,"7"10,5 6,5 2,3 0,3 1,1-2,1-1,-1 0,1-1,-6-1,-2-4,-4-3,-1-4,-3 0,-4 1,-4 3,-2-2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2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18,'43'0,"24"0,5-5,-4-1,-14 0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311 415,'-26'9,"1"1,-1 0,2 2,0 1,0 1,1 1,1 1,0 1,-17 18,-14 50,52-83,1 1,-1-1,1 0,-1 1,1-1,0 1,0-1,0 0,1 1,-1-1,0 1,1-1,-1 0,1 1,0-1,0 0,0 0,0 1,0-1,1 0,-1 0,1 0,-1 0,1-1,0 1,-1 0,1-1,0 1,0-1,0 0,0 1,0-1,1 0,-1 0,0-1,0 1,1 0,1 0,8 1,0 1,0-2,-1 0,1 0,0-1,0 0,0-1,0-1,0 0,0 0,-1-1,1 0,-1-1,0-1,0 0,0 0,-1-1,7-5,18-13,-1-1,-1-2,-2 0,19-24,-28 30,-2-1,-1 0,-1-2,0 0,-2-1,-1-1,-1 0,-2-1,0-1,-2 0,0-2,-8 22,-1-1,0 1,0-1,-1 0,0 1,-1-1,0 0,0 1,-1-1,0 1,0-1,-1 1,0 0,-1 0,1 0,-2 1,1-1,-1 1,0 0,0 0,-1 1,0-1,0 1,-1 1,0-1,0 1,0 0,0 1,-1-1,-2 0,0 5,0-1,-1 1,1 1,0 0,0 1,1 0,-1 0,0 1,0 0,1 0,0 1,0 1,0 0,0 0,1 0,0 1,0 1,0-1,1 1,0 0,0 1,1 0,-4 6,4-8,0 1,1-1,-1 1,2 0,-1 1,1-1,0 1,0 0,1 0,0 0,1 1,0-1,0 0,1 1,0 0,0-1,1 1,0 0,0-1,1 1,1-1,-1 1,1-1,1 1,-1-1,1 0,1 0,0 0,4 6,8 12,1-1,1 0,1-2,2 0,0-1,1-1,1-1,1-1,1-2,0 0,2-1,14 5,14-16,-39-9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33 678,'0'2,"-6"7,2 1,-1 0,1 0,1 1,0-1,1 1,0 0,0-1,1 1,0 0,1 0,0 0,2 4,-2-13,1 0,-1 0,1 0,-1 0,1 0,0 0,0-1,0 1,0 0,0-1,0 1,1 0,-1-1,0 0,1 1,-1-1,1 0,0 0,-1 1,1-1,0-1,0 1,-1 0,1 0,0-1,0 1,0-1,0 1,0-1,0 0,0 0,0 0,0 0,0 0,0 0,0-1,0 1,0-1,0 1,0-1,0 0,1 0,73-49,-67 41,0 0,-1 0,-1-1,0 0,0 0,-1-1,0 0,-1 0,0 0,-1-1,0 0,-1 1,0-1,-1 0,0-1,-1-7,-1 18,1 0,-1 0,0 1,0-1,-1 0,1 0,0 0,0 1,-1-1,1 0,-1 0,0 1,0-1,1 1,-1-1,0 0,0 1,0 0,0-1,-1 1,1-1,0 1,-1 0,1 0,-1 0,1 0,-1 0,1 0,-1 0,0 1,1-1,-1 1,0-1,0 1,1-1,-1 1,0 0,0 0,0 0,0 0,-14 3</inkml:trace>
  <inkml:trace contextRef="#ctx0" brushRef="#br0" timeOffset="380.792">259 820,'182'-121,"-181"119,0 1,0 0,0 1,0-1,0 0,0 0,0 0,1 1,-1-1,0 0,0 1,1-1,-1 1,0 0,1-1,-1 1,0 0,1 0,-1 0,0 0,1 0,-1 0,1 0,-1 0,0 1,1-1,-1 1,0-1,0 1,1-1,-1 1,0-1,0 1,0 0,0 0,1 0,-1 0,0 0,-1 0,1 0,0 0,0 0,0 0,-1 0,1 1,0-1,-1 0,1 0,-1 1,0-1,1 0,-1 1,0-1,0 0,0 1,0-1,0 1,0-1,0 1,-1 2,1 0,0 0,1 0,-1 0,1 0,-1 0,1-1,0 1,1 0,-1 0,1-1,-1 1,1-1,0 1,1-1,-1 0,0 0,1 0,0 0,-1 0,1-1,0 1,1-1,-1 0,0 0,1 0,-1 0,1-1,0 1,-1-1,1 0,2 1,3-1,0-1,0 0,0 0,-1-1,1 0,0-1,0 0,-1 0,0-1,1 0,-1 0,0-1,0 0,-1 0,1-1,-1 0,0-1,0 1,-1-1,1 0,-1-1,-1 0,1 0,-1 0,-1 0,1-1,-1 0,0 0,-1 0,2-7,2-8</inkml:trace>
  <inkml:trace contextRef="#ctx0" brushRef="#br0" timeOffset="715.168">711 1,'34'30,"-2"3,-1 0,-1 2,-2 1,-1 2,-3 0,0 2,-3 1,4 13,-12-25,-1 1,-1 1,-2 0,-1 0,-2 1,0 0,-3 0,0 0,-2 0,-2 1,-1-1,-1 0,-2 0,-6 23,1-31,0-1,-2-1,0 0,-2 0,0-1,-2-1,0-1,-1 0,-1-1,0 0,-2-2,0 0,-1-2,0 0,-1-1,0-1,-1-1,-21 6,16-5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23 508,'0'15,"-5"14,-2 7,1 2,1-1,6-6,4-13,0-15,4-8,1-3</inkml:trace>
  <inkml:trace contextRef="#ctx0" brushRef="#br0" timeOffset="246.55">107 170,'-14'10,"-5"3</inkml:trace>
  <inkml:trace contextRef="#ctx0" brushRef="#br0" timeOffset="532.508">220 650,'2'-1,"-1"0,1 0,0 0,-1-1,1 1,-1-1,1 1,-1-1,0 1,0-1,1 0,-1 0,0 1,-1-1,1 0,0 0,-1 0,1 0,-1 0,1 0,-1 0,0 0,0 0,0 0,0 0,0 0,2-8,1-10,1 0,1 0,1 1,0 0,2 0,0 1,1 0,1 0,1 1,0 0,1 1,9-9,-20 24,-1 0,1 0,0 0,-1 1,1-1,0 0,0 1,-1-1,1 1,0-1,0 1,0-1,0 1,0-1,0 1,0 0,0 0,0-1,0 1,0 0,0 0,0 0,0 0,0 0,0 0,0 1,0-1,0 0,0 0,0 1,0-1,0 1,0-1,0 1,0-1,0 1,8 6</inkml:trace>
  <inkml:trace contextRef="#ctx0" brushRef="#br0" timeOffset="963.706">615 481,'7'2,"1"1,-1-1,1 0,0-1,0 1,-1-2,1 1,0-1,0 0,0-1,0 0,0 0,0 0,-1-1,1-1,-1 1,1-1,-1 0,0-1,0 0,0 0,-1 0,1-1,-1 0,0 0,0-1,-1 1,0-1,0-1,1 0,-5 4,1 1,1 0,-1 0,0-1,0 1,-1-1,1 0,0 1,-1-1,0 0,1 0,-1 0,0 0,-1 0,1 0,0 0,-1 0,0-1,0 1,0 0,0 0,0 0,-1 0,1 0,-1 0,0-1,0 1,0 1,0-1,0 0,-1 0,1 0,-1 1,0-1,0 1,0-1,-2-1,-4 1,0 1,0 0,0 0,0 1,-1 0,1 1,0 0,-1 0,1 1,0 0,0 0,0 1,0 0,0 0,0 1,0 0,1 1,-1-1,1 1,0 1,0 0,1 0,-1 0,0 1,2-3,-1 0,1 0,0 0,0 1,0-1,1 1,-1 0,1 1,0-1,0 1,1 0,-1 0,1 0,0 0,0 1,1-1,0 1,0-1,0 1,0 0,1 0,0 0,0 0,1 0,0 0,0 0,0 0,1 0,0 0,0 0,0 0,1 0,0 0,0-1,0 1,1-1,0 1,0-1,1 2,7 0,0-1,0 0,1-1,0 0,-1 0,2-2,-1 1,0-2,1 1,-1-2,1 0,0 0,-1-1,1-1,0 0,-1 0,9-4,35-7,-32 5</inkml:trace>
  <inkml:trace contextRef="#ctx0" brushRef="#br0" timeOffset="1228.712">1292 311,'-22'12,"1"2,0 0,1 2,0 0,2 1,0 1,0 0,2 2,-12 17,26-34,1-1,-1 0,1 1,0-1,0 1,0-1,0 1,0 0,1-1,-1 1,1 0,0 0,-1-1,1 1,0 0,1 0,-1-1,0 1,1 0,0 0,0-1,-1 1,2-1,-1 1,0-1,0 1,1-1,-1 0,1 1,0-1,0 0,0 0,0 0,0-1,0 1,0 0,0-1,1 1,-1-1,1 0,-1 0,1 0,0 0,-1 0,1-1,0 1,-1-1,1 1,1-1,28 3,0 0,0-2,0-2,0-1,19-3,50-29,-83 24</inkml:trace>
  <inkml:trace contextRef="#ctx0" brushRef="#br0" timeOffset="1511.685">1857 1,'-19'38,"-6"27,-5 8,4-4,6-9,6-10,6-9,4-6,3-4,6-4,3 0,-1-1,4-4,0-11,-3-8</inkml:trace>
  <inkml:trace contextRef="#ctx0" brushRef="#br0" timeOffset="1750.742">1602 254,'39'0,"26"5,8 2,-4-1,-9-1,-10-1,-9-2,-11-1</inkml:trace>
  <inkml:trace contextRef="#ctx0" brushRef="#br0" timeOffset="2005.765">2139 424,'0'19,"0"7</inkml:trace>
  <inkml:trace contextRef="#ctx0" brushRef="#br0" timeOffset="2163.483">2195 57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54,'0'-22,"0"12,0 22,0 406,-1-412,1-1,0 0,0 1,0-1,0 0,1 0,0 1,0-1,0 0,1 0,0 0,0 0,0 0,1-1,-1 1,1-1,0 1,1-1,-1 0,1 0,-1 0,1-1,0 0,1 1,-1-1,0 0,1-1,0 1,-1-1,1 0,0 0,0-1,1 1,-1-1,0 0,4 0,-1-2,1 1,0-1,-1-1,1 0,-1 0,1 0,-1-1,0-1,0 1,0-1,0 0,-1-1,0 0,0 0,0-1,0 0,-1 0,0-1,100-130,-92 115,49-63,-62 85,-1 0,1 0,0 0,0 0,-1 1,1-1,0 0,-1 0,1 1,0-1,-1 1,1-1,-1 0,1 1,-1-1,1 1,0-1,-1 1,0 0,1-1,-1 1,1-1,-1 1,0 0,1-1,-1 1,0 0,0-1,0 1,1 0,-1 0,0-1,0 1,0 0,0 0,0-1,0 1,0 0,-1-1,1 1,0 0,0 0,-1-1,1 1,0 0,0 9,0-1,1 0,0 1,0-1,1 0,0 0,0 0,1 0,1 0,-1-1,2 1,-1-1,1 0,0 0,0-1,1 1,0-1,1 0,0-1,0 0,2 2,-2-3,-1 0,1 0,-1-1,1 0,0-1,1 1,-1-1,1-1,-1 1,1-1,0-1,0 0,0 0,0 0,0-1,0 0,0 0,-1-1,1 0,0-1,0 1,0-2,-1 1,1-1,-1 0,0 0,0-1,0 0,2-2,15-20,-1-1,-1-1,-1 0,-1-2,-2 0,-1-2,-2 0,-1 0,-1-1,6-28,0-71,-19 125,-1 8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27,'5'0,"12"5,6 1,6 0,1-1,-3-6,-2-3,-1-1,1 0,1 2,0 0,1 2,-4-5,-1 0,0 0,2 1,-4 2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28,'44'0,"28"0,6 0,-9-5,-12-1,-11 0,-8 1,-6 1,-9 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87,'0'696,"0"-707</inkml:trace>
  <inkml:trace contextRef="#ctx0" brushRef="#br0" timeOffset="250.534">0 30,'39'0,"26"0,8-5,-4-1,-9-1,-10 2,-9 2,-6 1,-9 0</inkml:trace>
  <inkml:trace contextRef="#ctx0" brushRef="#br0" timeOffset="498.572">29 481,'34'0,"25"-4,7-3,-2 1,-13 1</inkml:trace>
  <inkml:trace contextRef="#ctx0" brushRef="#br0" timeOffset="693.209">508 679,'-19'33,"-6"17,-4-1,3-9</inkml:trace>
  <inkml:trace contextRef="#ctx0" brushRef="#br0" timeOffset="914.796">339 651,'24'29,"18"14,6 4,0-5,-4-10,-9-10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1209 201,'-24'43,"-13"29,-5 7,6-6,7-9,5-12,6-9,7-8,-1-5,-2-7,1-8</inkml:trace>
  <inkml:trace contextRef="#ctx0" brushRef="#br0" timeOffset="367.316">842 230,'55'63,"2"-2,3-2,3-3,2-3,13 5,-32-22,46 36,-59-38,-33-33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17,'-141'186,"-91"50,229-233,-1-1,1 0,0 1,0-1,1 1,-1 0,0 0,1 0,0 0,0 0,0 1,0-1,0 1,1-1,-1 1,1 0,0 0,0-1,0 1,1 0,0 0,-1 0,1 0,1 0,-1 0,0-1,1 1,0 0,0 0,0 0,0-1,1 1,-1-1,1 1,0-1,0 1,0-1,1 0,-1 0,1 0,0 0,-1-1,1 1,3 1,14 7,0-1,0-2,1 0,1 0,-1-2,1-1,0-1,1 0,-5-1,125 19,-129-19,-4 0,0 0,0-1,0-1,1 1,-1-2,1 1,-1-1,1-1,-1 0,8-2,-15 1,0-1,-1 1,1-1,0 0,-1 0,1 0,-1 0,0-1,0 1,0 0,-1-1,1 0,-1 1,0-1,0 0,0 0,0 1,-1-1,1 0,-1 0,0 0,0 0,-1 0,1 0,-1 0,0 1,0-1,0 0,0 1,-1-1,0 0,-1-1,0-10,-94-290,41 101,41 159,16 43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57 326,'88'22,"-50"-17,0-1,0-3,1-1,29-4,78-22,-7 1,-115 22</inkml:trace>
  <inkml:trace contextRef="#ctx0" brushRef="#br0" timeOffset="4768.133">1 552,'56'17,"48"-22,-51-3,267-25,-299 32,-1 1,0 1,1 1,-1 1,0 1,15 5,-17-10,-23-3</inkml:trace>
  <inkml:trace contextRef="#ctx0" brushRef="#br0" timeOffset="5415.918">481 15,'-11'-15,"8"25,9 2,0 0,1 0,0 0,1-1,0 0,1 0,0-1,1-1,0 1,1-1,-1-1,2 0,-1-1,8 4,20 16,28 19,-50-37,-1 1,0 0,-1 1,0 1,-1 1,0 0,-1 0,-1 2,0-1,7 13,-20-24,1-1,0 1,-1-1,0 0,1 1,-1-1,0 0,0 1,0-1,-1 0,1 0,0 0,-1 0,0 0,1 0,-1 0,0-1,0 1,0-1,0 1,0-1,0 0,0 0,-1 0,1 0,0 0,-1 0,1-1,0 1,-1-1,1 1,-1-1,1 0,-1 0,1 0,-1 0,1-1,-2 0,-7 4,-15 6,0 2,1 1,0 1,1 1,0 1,1 1,1 1,1 1,0 1,-15 18,-32 26,-30 29,88-79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1,'38'0,"37"0,11 0,-1 0,-9 0,-13 0,-12 0,-11 0,-6 0,-5 0,-2 0,-11 0,-8 5,-5 1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58,'39'0,"31"-4,9-3,0 1,-7-3,-13-1,-10 1,-10 3,-6 2,-8 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5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1 462,'43'-5,"29"-6,6-1,-4 1,-11 2,-11 3,-9 3,-8 1,-5 2,-7 0</inkml:trace>
  <inkml:trace contextRef="#ctx0" brushRef="#br0" timeOffset="1005.637">1129 67,'-224'244,"-2"2,224-245,1 1,-1-1,1 0,-1 1,1-1,0 1,-1-1,1 1,0 0,0 0,0-1,0 1,0 0,0 0,1 0,-1 0,1 0,-1 0,1 0,0 0,0 0,0 0,0 0,0 0,0 0,1 0,-1 0,1 0,-1 0,1 0,0 0,-1 0,1 0,0 0,1-1,-1 1,0 0,0-1,1 1,-1-1,1 1,-1-1,1 0,-1 1,2-1,18 9,1-1,0-1,0-1,0-2,1 0,0-1,0-1,0-1,6-1,65 9,163 44,-257-53,0-1,1 0,-1 1,0-1,1 1,-1-1,1 0,-1 1,1-1,-1 0,1 0,-1 1,1-1,-1 0,1 0,-1 0,1 1,-1-1,1 0,-1 0,1 0,-1 0,1 0,0 0,-1 0,1 0,-1-1,1 1,-1 0,1 0,-1 0,1 0,-1-1,1 1,-1 0,1-1,-1 1,1 0,-1-1,0 1,1-1,-1 1,1 0,-1-1,0 1,0-1,1 1,-1-1,0 1,0-1,1 1,-1-1,0 1,0-1,0 0,0 1,0-1,0 1,0-1,0 1,0-1,0 1,0-1,0 0,-1 1,1-1,0 1,0-1,-1 0,-25-39,17 29,-22-35,2-1,2-1,2-2,-16-44,-1-124,38 130,10 69</inkml:trace>
  <inkml:trace contextRef="#ctx0" brushRef="#br0" timeOffset="1532.147">1553 67,'-17'27,"2"1,0 0,2 1,2 0,0 1,2 0,1 1,2 0,1 0,1 0,1 15,3-39,0 0,1 0,0 0,0 1,1-2,-1 1,2 0,-1 0,1 0,0-1,0 0,1 0,0 1,0-2,0 1,1-1,-1 1,1-1,1 0,-1-1,1 1,0-1,0-1,0 1,0-1,1 0,-1 0,1-1,0 1,0-2,0 1,0-1,5 1,10-6,1 0,-1-2,0 0,-1-1,1-2,-2 0,1-1,-1-1,-1-1,0 0,0-2,-1 0,12-13,6-1,0-2,-2-1,-2-2,-1-1,-1-1,-2-1,-2-2,18-34,-40 65,-1 0,0 1,-1-1,1 0,-2 0,1 0,-1-1,0 1,0 0,-1-1,0 1,0 0,0-1,-2-2,2 10,0-1,0 0,0 1,-1-1,1 1,0-1,0 0,-1 1,1-1,0 1,-1-1,1 1,-1-1,1 1,-1-1,1 1,-1-1,1 1,-1 0,1-1,-1 1,0 0,1-1,-1 1,1 0,-1 0,0 0,1 0,-1 0,0-1,1 1,-1 0,0 0,1 1,-1-1,0 0,1 0,-1 0,0 0,1 0,-1 1,1-1,-1 0,1 1,-1-1,0 0,1 1,-1-1,1 1,-1-1,1 1,0-1,-1 1,-28 29,27-29,-22 29,1 1,1 0,2 2,1 1,2 0,1 1,2 0,1 2,-5 28,15-51,1 1,1 0,0 0,1 1,1-1,0 0,1 0,0-1,2 1,-1 0,2-1,0 0,1 0,0 0,1-1,0 0,2 0,-1 0,1-1,1-1,0 0,1 0,0-1,0 0,1-1,1 0,10 5,109 42,-106-52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1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85,'-57'492,"32"-314,26-178,-1 0,0-1,0 1,0 0,0 0,1-1,-1 1,0 0,0 0,1 0,-1-1,0 1,0 0,1 0,-1 0,0 0,0 0,1-1,-1 1,0 0,1 0,-1 0,0 0,1 0,-1 0,0 0,0 0,1 0,-1 0,0 0,1 0,-1 1,0-1,1 0,-1 0,0 0,0 0,1 0,-1 1,0-1,0 0,1 0,-1 0,0 1,0-1,0 0,1 0,-1 1,0-1,0 0,5-13</inkml:trace>
  <inkml:trace contextRef="#ctx0" brushRef="#br0" timeOffset="279.979">56 28,'24'5,"28"2,13-1,2-6,-2-3,-7-1,-8 0,-8 1,-7 1,-4 1,-2-5,-2 0,-1 0,-4 6,-11 3,-12 5,-6 3</inkml:trace>
  <inkml:trace contextRef="#ctx0" brushRef="#br0" timeOffset="519.033">1 424,'43'5,"24"1,10 0,-3-1,-10-2,-10-1,-11-1,-6 5,-11 0</inkml:trace>
  <inkml:trace contextRef="#ctx0" brushRef="#br0" timeOffset="765.077">706 594,'-24'38,"-13"18,-5 3,5-2,4-12,7-13</inkml:trace>
  <inkml:trace contextRef="#ctx0" brushRef="#br0" timeOffset="962.709">480 621,'14'15,"10"9,1 5,0 3,2 1,-4-1,-2-6,1-6,-3-3,-1-4,2-4,3-4,-4-3</inkml:trace>
  <inkml:trace contextRef="#ctx0" brushRef="#br0" timeOffset="1713.81">1496 28,'-48'62,"-83"79,-79 114,198-242,5-8,1 1,0 0,0 0,1 0,0 0,0 1,0 0,1 0,0 0,0 1,1-1,0 1,0 0,1 0,0 0,-1 3,5-8,0 0,1-1,-1 1,1-1,-1 1,1-1,0 0,0 0,0 0,0 0,0-1,0 1,0-1,0 0,1 0,-1 0,0 0,1-1,-1 1,1-1,-1 0,1 0,-1 0,1 0,-1-1,1 0,-1 1,0-1,1 0,-1-1,0 1,3-2,1 2,74-10,2 3,-1 4,37 4,-116 1,0-1,0 0,0 1,0-1,0 0,0 0,0-1,0 1,0 0,0-1,-1 0,1 0,0 0,0 0,-1 0,1-1,0 1,-1-1,1 1,-1-1,0 0,0 0,1 0,-1 0,0-1,-1 1,1 0,0-1,-1 1,0-1,1 0,-1 0,0 1,0-1,0 0,0-2,0-10,-1 1,0 0,-1-1,-1 1,0 0,-1 0,0 0,-1 0,-1 1,-3-7,-19-80,23 65,-2-1,-1 1,-2 0,-1 1,-1 0,-13-24,16 46,2 5</inkml:trace>
  <inkml:trace contextRef="#ctx0" brushRef="#br0" timeOffset="2014.749">2286 28,'-28'19,"-20"26,-6 10,6 5,6-3,11-6,5-7,8-6,1-5,4-3,4-2,-1-1,2 0,1 0,-3-5,1-1,1-4</inkml:trace>
  <inkml:trace contextRef="#ctx0" brushRef="#br0" timeOffset="2269.776">1863 1,'14'38,"20"27,3 8,1-4,-2-10,-1-9,-3-8,-2-12,-5-6,-3-2,0-5,0-1,3-2,-4 0,-1-1,2-4,-4-3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1 395,'165'-39,"24"23,-89 13,57-23,-145 25</inkml:trace>
  <inkml:trace contextRef="#ctx0" brushRef="#br0" timeOffset="280.974">28 564,'39'0,"31"0,14 0,-3 0,-10 0,-7-4,-11-3,-9 1,-7 1,-5 1,-3 2,-2 1,-6 5,-10 3,-8-1</inkml:trace>
  <inkml:trace contextRef="#ctx0" brushRef="#br0" timeOffset="699.709">339 0,'46'40,"1"-1,2-3,2-2,1-2,7 0,-21-10,-24-15,0 1,-1 1,-1 0,1 1,-2 1,1 0,8 10,-17-16,1 0,-1-1,0 1,-1 1,1-1,-1 0,0 0,0 1,-1-1,0 1,0 0,0-1,0 1,-1 0,0 0,0-1,-1 1,0 0,0-1,0 1,0-1,-3 5,-3 3,-1 0,-1-1,0-1,0 1,-1-1,-1-1,0 0,0-1,-1 0,0 0,-1-1,0-1,0 0,-13 4,-5 6,-150 93,165-97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0,'34'5,"25"2,8-1,-3-1,-8-2,-8 0,-8-2,-6-1,-3 0,-3 0,-6 0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28,'44'0,"27"-4,8-3,-5 1,-11 1,-11 1,-14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5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1 283,'205'-62,"-162"53,1 1,0 3,0 2,0 1,38 4,-55-1,-22-1,-4-1,1 1,-1-1,0 0,0 1,1 0,-1-1,0 1,1 0,-1-1,0 1,1 0,-1 0,0 0,1 0,-1 1,0-1,1 0,-1 0,0 1,1-1,-1 1,0-1,0 1,0 0,1-1,-1 1,0 0,0 0,0 0,0 0,0 0,0 0,-1 0,1 0,0 0,0 0,-1 0,1 1,-1-1,1 0,-1 0,1 1,-1-1,0 0,0 1,1-1,-1 0,0 1,0-1,0 1,-1-1,1 0,0 1,-1-1,-84 136,40 3,23-79,-3-1,-3-1,-2-2,-31 44,58-97,-1 0,1 0,1 1,-1-1,1 1,-1 0,2-1,-1 1,0 0,1 0,0 1,0-1,0 0,1 0,0 0,0 1,3 10</inkml:trace>
  <inkml:trace contextRef="#ctx0" brushRef="#br0" timeOffset="330.28">169 537,'39'-5,"31"-1,9-1,-4 2,-10 2,-12 1,-9 0,-8 2,-5 0,-3 0,-7 0</inkml:trace>
  <inkml:trace contextRef="#ctx0" brushRef="#br0" timeOffset="612.138">876 762,'-10'29,"-3"14,6 0,3-7</inkml:trace>
  <inkml:trace contextRef="#ctx0" brushRef="#br0" timeOffset="1146.766">1101 283,'21'-12,"2"2,0 0,0 1,0 2,1 0,0 1,1 2,19-2,-42 6,1-1,-1 1,1-1,-1 1,1 0,0 0,-1 0,1 0,-1 1,1-1,-1 1,1 0,-1-1,1 1,-1 0,0 0,1 1,-1-1,0 0,0 1,0-1,0 1,0 0,0 0,0 0,-1 0,1 0,-1 0,1 0,-1 0,0 1,0-1,0 0,0 1,0-1,-1 1,1-1,-1 1,0-1,1 1,-1 0,0-1,0 1,-1-1,1 1,-1-1,0 3,-91 119,91-118,0 0,1 0,0 0,0 1,0-1,0 0,1 0,0 0,1 1,-1-1,1 0,0-1,1 1,-1 0,1-1,0 1,0-1,1 0,0 0,0 0,0 0,0-1,1 0,5 4,22 33,-28-36,0 0,-1 0,0 0,0 1,0 0,0-1,-1 1,0 0,0 0,-1 0,0 1,0-1,0 0,-1 0,1 1,-2-1,1 0,-1 0,0 1,0-1,0 0,-1 0,0 0,-1 0,1-1,-1 1,-3 5,-1 0,-1 0,-1-1,1 0,-2 0,1-1,-2 0,1-1,-1 0,0 0,0-1,-1-1,0 0,0 0,-1-2,0 1,1-1,-11 1,3-2</inkml:trace>
  <inkml:trace contextRef="#ctx0" brushRef="#br0" timeOffset="1743.857">1891 819,'-34'33,"-15"21,-5 2,8-5,10-10</inkml:trace>
  <inkml:trace contextRef="#ctx0" brushRef="#br0" timeOffset="2510.584">2174 311,'229'-48,"-170"32,79-5,-135 21,-1 0,1 0,-1 1,0-1,1 1,-1 0,0 0,1 0,-1 0,0 0,0 0,0 1,0-1,0 1,0-1,0 1,0 0,-1-1,1 1,-1 0,1 0,-1 1,0-1,0 0,0 0,0 1,0-1,0 0,0 1,-1-1,0 1,1-1,-1 0,0 1,0-1,0 1,0-1,-1 3,-23 94,-123 205,144-299,-9 15,1 1,1 0,0 1,2 0,0 0,2 1,0 0,2 0,0 1,1 14,13-3,-3-29</inkml:trace>
  <inkml:trace contextRef="#ctx0" brushRef="#br0" timeOffset="2760.819">2230 678,'38'0,"28"0,6 0,-3 0,-9 0,-10 0,-13 0</inkml:trace>
  <inkml:trace contextRef="#ctx0" brushRef="#br0" timeOffset="3017.917">2822 762,'0'29,"5"9,2-1</inkml:trace>
  <inkml:trace contextRef="#ctx0" brushRef="#br0" timeOffset="8497.601">3189 85,'-26'113,"-3"29,17-96,9-37,0 1,1-1,-1 0,2 1,0-1,0 1,0 0,1-1,1 1,-1-1,2 5,-1-11,0-1,1 0,-1 1,0-1,0 0,1 0,-1 0,1 0,0-1,0 1,0 0,0-1,0 1,0-1,0 0,0 1,0-1,1 0,-1 0,0 0,1-1,-1 1,1-1,-1 1,0-1,1 0,-1 0,1 0,2 0,78-14,-66 9,184-38,-177 42</inkml:trace>
  <inkml:trace contextRef="#ctx0" brushRef="#br0" timeOffset="9249.399">3528 1,'-17'72,"-6"168,14-177,2 0,4 0,2 1,3 8,0 26,-28 45,23-121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72,'-328'224,"321"-219,1-1,-1 0,1 1,-1 0,1 0,1 0,-1 1,1-1,0 2,0-1,1 0,0 1,0 0,0 0,1 0,0 0,0 1,1-1,4-4,0 0,0 0,0 0,1-1,-1 1,1-1,0 0,0 1,-1-1,1 0,0-1,1 1,-1-1,0 1,0-1,1 0,-1 0,1 0,-1-1,1 1,-1-1,1 0,-1 0,1 0,-1 0,1-1,-1 1,1-1,2-1,1 2,340-5,-333 7,-13-1,0 0,0-1,1 1,-1-1,0 1,1-1,-1 0,0 0,1 0,-1 1,0-1,1 0,-1 0,0-1,1 1,-1 0,0 0,1-1,-1 1,0-1,0 1,1-1,-1 1,0-1,0 0,0 0,0 0,0 1,0-1,0 0,0 0,0 0,0-1,-1 1,1 0,0 0,0-1,-2-153,0 137,0 0,-1 1,-2-1,1 1,-2 0,0 0,-1 1,-1-1,-1 1,0 0,-1 1,0 0,-1 1,-2-1,-24-11,34 28</inkml:trace>
  <inkml:trace contextRef="#ctx0" brushRef="#br0" timeOffset="247.539">1239 16,'-34'29,"-25"28,-8 10,4-2,11-7,10-9,13-8,6-11,7-5,1-3,4 0,-2-4,2-4</inkml:trace>
  <inkml:trace contextRef="#ctx0" brushRef="#br0" timeOffset="447.167">787 44,'44'53,"18"22,-1 3,-6-7,-8-15,-7-13,-5-9,-4-5,-2-7,-7-8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5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0 594,'38'-5,"28"-7,7 0,-5 1,-8 3,-10 2,-8 3,-7 1,-5 2,-7 0</inkml:trace>
  <inkml:trace contextRef="#ctx0" brushRef="#br0" timeOffset="633.809">1185 29,'-56'59,"-144"128,37-71,159-114,-31 26,35-28,-1 1,1-1,-1 1,1-1,-1 1,1-1,0 1,-1-1,1 1,0 0,-1-1,1 1,0 0,0-1,-1 1,1-1,0 1,0 0,0 0,0-1,0 1,0 0,0-1,0 1,0 0,0-1,1 1,-1 0,0-1,0 1,1-1,-1 1,0 0,1-1,-1 1,0-1,1 1,-1-1,1 1,-1-1,1 1,-1-1,1 0,-1 1,1-1,0 1,-1-1,1 0,-1 0,1 1,0-1,-1 0,1 0,0 0,-1 0,1 0,0 0,142 7,-94-9,240 1,-287 1,-1 0,1 1,-1-1,1 1,-1-1,1 1,0-1,-1 0,1 0,0 0,-1 0,1 0,-1 0,1 0,0-1,-1 1,1-1,-1 1,1-1,-1 1,1-1,-1 0,1 0,-1 0,0 0,0 0,1 0,-1 0,0 0,0 0,0-1,0 1,0 0,0-1,0 1,-1-1,1 1,-1-1,1 1,-1-1,1 1,-1-2,-91-115,81 107,1-2,1 1,0-1,0-1,2 1,0-1,0 0,1-1,1 1,0-1,1 0,1 0,0 0,1-13,1 26,0 0,0 0,0 0,0 0,1 0,-1 0,1 0,0 0,-1 0,1 0,0 0,0 0,0 1,0-1,0 0,1 1,-1-1,1 1,-1-1,1 1,-1-1,1 1,0 0,-1 0,1 0,2-1,8 1</inkml:trace>
  <inkml:trace contextRef="#ctx0" brushRef="#br0" timeOffset="1248.166">1552 1,'-27'76,"-21"85,47-157,0 0,0 0,1 0,-1 0,1 1,0-1,0 0,0 0,1 0,0 1,-1-1,1 0,1 0,-1 0,1 0,-1-1,1 1,0 0,0-1,1 1,-1-1,1 0,0 1,0-1,0 0,0-1,0 1,1-1,-1 1,1-1,-1 0,1 0,0-1,0 1,0-1,0 0,0 0,0 0,0 0,0-1,1 0,-1 0,0 0,0 0,0-1,0 1,1-1,0 0,24-14,-1 0,0-2,-2-1,0-1,0-1,-2-2,-1 0,-1-1,-1-1,4-8,-8 14,57-86,-74 100,-12 25,4-4,0 0,1 1,1 0,1 0,0 0,1 1,1 0,0 16,3-27,0 0,0 0,1 0,1-1,-1 1,1-1,0 1,1-1,0 1,0-1,0 0,1 0,0-1,1 1,-1-1,1 0,0 0,1 0,0-1,-1 0,2 0,5 3,60 21,-48-25</inkml:trace>
  <inkml:trace contextRef="#ctx0" brushRef="#br0" timeOffset="1528.146">763 565,'90'17,"0"-3,1-4,1-4,-1-5,1-3,35-8,352-28,-389 44,-72 1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3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57 111,'1'94,"0"6,-3 1,-15 85,-12 12,26-174,7-25</inkml:trace>
  <inkml:trace contextRef="#ctx0" brushRef="#br0" timeOffset="254.527">1 27,'43'0,"33"0,14 0,-4 0,-7 0,-11 0,-14-5,-11-2,-7 1,-6 1,-12 2,-9 5,-7 4</inkml:trace>
  <inkml:trace contextRef="#ctx0" brushRef="#br0" timeOffset="501.566">85 421,'38'5,"28"-3,7-2,-5-2,-8 1,-5-5,-7-1,-7 0,-6 2,-3 1,-8 2</inkml:trace>
  <inkml:trace contextRef="#ctx0" brushRef="#br0" timeOffset="668.755">819 562,'-19'39,"-7"17,2 4,-1-9,5-7,1-12,3-6,5-8</inkml:trace>
  <inkml:trace contextRef="#ctx0" brushRef="#br0" timeOffset="943.743">650 506,'15'14,"8"15,7 7,-3 2,-1 0,-5-3,-1-1,-4-2,0-7,-2-3,0-4,4-7,-3 1,3-2,2-3,2-3,-2-1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2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30 368,'19'7,"0"-1,0-1,1-1,-1-1,1 0,0-2,0 0,0-1,0-1,0-1,0 0,0-2,4-2,75-6,229-20,-197 10,-120 19</inkml:trace>
  <inkml:trace contextRef="#ctx0" brushRef="#br0" timeOffset="257.529">1 678,'114'-13,"1"5,45 4,23 0,58-23,-148 15,-69 6</inkml:trace>
  <inkml:trace contextRef="#ctx0" brushRef="#br0" timeOffset="640.805">509 1,'3'16,"0"1,2-1,0 0,1 0,0 0,1-1,1 0,1-1,0 1,0-2,2 1,0-2,0 1,1-1,0-1,1 0,1-1,0 0,0-1,1-1,-1 0,2-1,12 4,-27-11,10 2,0 1,-1-1,1 2,-1 0,0 0,0 0,0 2,0-1,-1 1,0 0,0 1,-1 0,0 1,0 0,0 0,-1 0,-1 1,1 0,-1 0,-1 1,3 5,-9-9,1 1,-1-1,-1 0,1 0,-1 0,0 0,-1 0,1 0,-1 0,0-1,-1 1,1-1,-1 0,0 0,0-1,-1 1,1-1,-1 0,0 0,0 0,-1 0,1-1,-1 0,-5 2,0 3,-219 148,219-150,1 0,1 0,-1 1,1 0,1 0,-1 1,1 1,0-1,1 1,-2 3,-1 7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27,'19'4,"26"3,10-6,0-3,-4 0,-6-1,-6 1,-5 0,-3 1,-2 0,-2 1,-5-5,-1-1,0 0,2 1,-4 1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98,'53'-9,"26"-4,6-4,-3 1,-10 3,-13 4,-12-2,-13 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70,'38'-10,"22"-3,7 1,-5 2,-7 3,-8-2,-13 1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262 501,'-14'5,"-1"-1,0 0,1 1,-1 0,1 2,0-1,1 2,0-1,0 2,0 0,1 0,0 2,1-1,1 1,-1 1,2 0,-1 0,2 1,0 0,-5 11,12-20,0-1,0 1,0 0,1 0,0 0,0 0,0 0,0 0,0 0,1 0,0 0,0-1,0 1,0 0,1 0,-1-1,1 1,0-1,0 1,0-1,0 0,1 0,-1 0,1 0,0 0,0-1,0 1,0-1,1 0,-1 0,0 0,1 0,-1 0,1-1,0 0,0 0,0 0,-1 0,1 0,0-1,0 0,0 0,0 0,0 0,0 0,0-1,0 0,3-1,22-7,-1-2,0 0,-1-2,0-2,-1 0,-1-1,0-2,-1 0,-1-2,-1-1,-1 0,7-11,-8 13,0 0,-2-1,-1-1,0 0,-2-2,0 0,-2 0,0-1,-2-1,-1 0,-1 0,0-1,-3-1,0 1,2-24,-8 40,-1 0,-1 1,1-1,-1 1,-1-1,0 1,0 0,-1 0,0 0,0 1,-1 0,0-1,-1 1,0 1,0-1,-1 1,1 1,-2-1,1 1,-1 0,-1 0,6 4,0 0,-1 0,1 1,-1 0,1 0,-1 0,0 0,1 0,-1 1,0-1,0 1,1 0,-1 0,0 1,0-1,1 1,-1 0,0 0,1 0,-1 0,1 1,-1-1,1 1,0 0,0 0,0 0,0 0,0 1,0-1,-1 2,-73 91,67-78,2 0,0 1,1 0,1 0,0 1,2-1,0 1,1 1,1-1,1 0,0 0,2 1,0-1,1 0,1 1,1-1,0-1,2 1,0 0,3 0,0-1,1 0,1-1,1 0,0 0,2-1,-1-1,2 0,0-1,1-1,0 0,9 4,-19-12,0-1,0 1,1-1,-1 0,1-1,0 0,0 0,0 0,1-1,-1 0,1-1,-1 1,1-1,-1-1,1 0,0 0,-1 0,1-1,0 0,-1 0,7-3,4-8</inkml:trace>
  <inkml:trace contextRef="#ctx0" brushRef="#br0" timeOffset="716.166">911 218,'-19'36,"2"0,1 1,2 1,1 0,2 1,2 1,2-1,-1 17,8-51,0-1,-1 1,2 0,-1 0,0 0,1-1,0 1,0 0,1-1,-1 1,1-1,0 1,0-1,0 0,1 0,0 0,-1 0,1 0,1-1,-1 1,0-1,1 0,0 0,0 0,0 0,0-1,0 0,0 1,1-2,-1 1,1 0,-1-1,1 0,0 0,-1 0,1-1,0 1,4-1,4-1,-1 1,1-2,-1 0,1 0,-1-1,0-1,0 0,0 0,-1-1,1-1,-1 0,0 0,-1-1,0-1,0 0,1-2,9-7,-1-2,-1 0,0-1,-2-1,0 0,-2-1,3-7,-16 27,6-8,0-2,0 1,-2 0,1-1,-1 0,-1 0,0-1,-1 1,-1-1,0 0,0 0,-1 0,-1-10,0 21,0 0,0 1,-1-1,1 1,0-1,-1 0,1 1,-1-1,0 1,1 0,-1-1,0 1,0-1,0 1,0 0,0 0,0 0,-1 0,1 0,0 0,-1 0,1 0,0 0,-1 0,1 1,-1-1,1 0,-1 1,1 0,-1-1,0 1,1 0,-1 0,1 0,-1 0,0 0,1 0,-1 0,1 0,-1 1,0-1,1 1,-1-1,1 1,-1-1,1 1,-1 1,-62 49,56-42,0 1,0 0,2 1,-1-1,1 1,1 1,0-1,0 1,1 0,1 0,0 0,0 0,1 0,1 1,0-1,1 1,0-1,1 1,1-1,0 1,0-1,1 0,1 0,0 0,0 0,1-1,1 0,0 0,1 0,0-1,0 0,1 1,3 0,1-1,0 1,0-2,1 0,0 0,1-1,0-1,0 0,1-1,0 0,0-2,0 1,0-2,11 2,-1-3</inkml:trace>
  <inkml:trace contextRef="#ctx0" brushRef="#br0" timeOffset="1020.599">93 980,'205'9,"1"-9,-1-9,149-27,-202 20,140-18,-262 29,-4-1</inkml:trace>
  <inkml:trace contextRef="#ctx0" brushRef="#br0" timeOffset="1599.535">714 1290,'-3'1,"-28"15,0 0,1 2,1 2,1 0,0 2,2 1,1 1,1 1,-7 10,28-32,1 0,0 0,0 1,0-1,0 0,0 1,1-1,0 1,-1 0,1-1,0 1,1 0,-1 0,1-1,0 1,0 0,0 0,0 0,1-1,-1 1,1 0,0 0,0-1,0 1,1 0,-1-1,1 0,0 1,0-1,0 0,1 0,-1 0,1 0,-1 0,1-1,0 1,0-1,0 0,3 2,2 1,0 0,1-1,-1 1,1-2,0 1,0-2,0 1,1-1,-1 0,1-1,-1 0,1-1,-1 0,1 0,-1-1,1 0,-1-1,1 0,-1 0,0-1,0 0,0-1,0 0,-1 0,4-3,25-14,0-2,-2-2,-1 0,0-3,8-11,-29 28,0-1,-1-1,-1 0,0 0,-1-1,0-1,-1 0,-1 0,0 0,-1-1,-1 0,0-1,-1 1,-1-1,-1 0,0 0,-1-1,-1 1,-1 0,0-1,-1 1,-1 0,-1-3,2 16,0-1,0 1,-1 0,1-1,-1 1,0 0,0 0,-1 0,1 1,-1-1,0 0,1 1,-2 0,1-1,0 1,-1 1,1-1,-1 0,0 1,0 0,0 0,0 0,0 0,0 1,-1-1,1 1,-1 0,1 1,-1-1,1 1,-1 0,1 0,-1 0,1 1,-1-1,1 1,0 0,-1 0,1 1,0-1,0 1,0 0,0 0,-1 1,-7 7,0 1,1 0,1 1,0 0,0 1,1-1,1 2,0-1,1 1,0 1,2-1,-1 1,2 0,0 0,0 1,2-1,0 1,1-2,0-1,2 1,-1 0,2 0,0 0,1-1,0 1,1-1,0 0,1 0,0 0,1-1,1 0,0 0,1 0,0-1,0 0,1-1,1 0,0 0,0-1,1 0,0-1,0 0,1-1,0 0,1-1,-1 0,1-1,0-1,0 0,1 0,-1-2,1 1,13-1,-16-1,1-1,0 0,0 0,0-2,0 1,0-2,-1 1,1-2,-1 1,0-2,0 1,0-2,8-4,5-6</inkml:trace>
  <inkml:trace contextRef="#ctx0" brushRef="#br0" timeOffset="1849.558">1645 1093,'-24'38,"-18"28,-6 6,0-3,4-4,4-9,9-8,5-8,7-6,7-4,0-8,3-1,-3-6,2-4</inkml:trace>
  <inkml:trace contextRef="#ctx0" brushRef="#br0" timeOffset="2103.594">1307 1235,'28'38,"30"27,8 8,-1-5,-2-8,-8-10,-7-8,-3-12,-5-6,-3-7,-4-7,-2 0,-3-1,0-3,-5-2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4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0,'-21'316,"10"-194,-5-1,-5-1,-18 50,29-136,9-28</inkml:trace>
  <inkml:trace contextRef="#ctx0" brushRef="#br0" timeOffset="306.926">8 57,'47'6,"-1"-1,1-2,-1-2,1-3,0-1,-1-2,0-3,0-1,1-3,102-21,-140 42,-14-2</inkml:trace>
  <inkml:trace contextRef="#ctx0" brushRef="#br0" timeOffset="553.965">36 508,'38'5,"28"-4,7-1,-5-1,-8-1,-10 1,-13 0</inkml:trace>
  <inkml:trace contextRef="#ctx0" brushRef="#br0" timeOffset="817.477">686 677,'-20'34,"-5"15,-4 5,2-2,3-11,4-6,0-10,5-9</inkml:trace>
  <inkml:trace contextRef="#ctx0" brushRef="#br0" timeOffset="1070.007">459 621,'29'33,"19"22,6 5,-1-3,-5-5,-6-13,-10-12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216 509,'-22'16,"0"2,1 0,1 1,1 1,0 1,2 1,1 0,0 1,1 1,0 3,14-24,-1 0,0 1,1-1,-1 0,1 1,0-1,0 0,0 1,1 0,-1-1,1 1,0-1,0 1,0-1,0 1,1 0,-1-1,1 1,0-1,0 0,1 1,-1-1,0 0,1 1,0-1,0 0,0 0,0-1,0 1,1 0,-1-1,1 1,0-1,0 0,0 0,0 0,0 0,0 0,0-1,1 0,-1 1,0-1,1 0,7-1,0 1,0-2,-1 0,1 0,0 0,-1-2,1 1,-1-1,0-1,0 0,0 0,0-1,-1 0,0-1,7-5,9-8,-2-1,0-1,0-1,-2-1,-1-1,-1 0,-1-2,-2 0,7-13,-6 6,-1 0,-1-1,-2-1,-2 0,-1-1,-2 0,-1 0,-2-1,1-28,-6 55,0-1,-1 1,-1-1,1 1,-1 0,-1 0,0 0,0 0,-1 0,-1 1,1-1,-1 1,-1 0,3 5,0 0,1 0,-2 1,1-1,0 1,-1 0,0 0,0 0,1 0,-2 0,1 1,0 0,0 0,-1 0,1 1,-1-1,0 1,1 0,-1 0,0 1,0-1,0 1,1 0,-1 0,0 1,0-1,0 1,-3 2,-6 3,2 0,-1 2,1-1,0 2,0 0,1 0,0 1,1 0,0 1,1 0,0 0,1 1,0 0,1 1,0 0,1 0,0 0,1 1,1 0,0 0,1 0,0 6,1-1,1 0,2 0,0 1,1-1,0 0,2 0,0 0,1-1,1 1,1-1,1-1,0 1,1-1,1-1,0 1,2-2,0 1,0-2,1 0,1 0,0-1,1-1,16 10,-1 0,1-1,1-2,1-1,1-2,0-1,1-1,0-2,1-2,1-1,-1-2,1-1,5-2,-18-4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7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424 198,'12'-27,"-12"27,0 1,0-1,0 1,0-1,0 0,0 1,0-1,0 0,0 1,0-1,0 0,0 1,0-1,0 0,0 1,0-1,1 0,-1 1,0-1,0 0,0 0,1 1,-1-1,0 0,0 0,1 1,-1-1,0 0,1 0,-1 0,0 0,0 1,1-1,-1 0,0 0,1 0,-1 0,0 0,1 0,-1 0,0 0,1 0,-1 0,1 0,-1 0,0 0,1 0,-1 0,0 0,1 0,-1 0,0-1,1 1,-1 0,0 0,0 0,1-1,-1 1,0 0,0 0,1-1,13 220,-13-213,4 12,-1 1,-1 0,-1 0,0 0,-1 0,-1 0,-1 0,-3 17,-3-18</inkml:trace>
  <inkml:trace contextRef="#ctx0" brushRef="#br0" timeOffset="300.949">0 114,'44'0,"47"-5,18-6,5-1,-3-4,-10 1,-13 3,-12-1,-9 1,-11 4,-11 2,-8 3,-10 6,-14 2,-10 7,-10-1,-4 4,0-1</inkml:trace>
  <inkml:trace contextRef="#ctx0" brushRef="#br0" timeOffset="549.477">113 678,'48'-9,"35"-9,13 0,-5-3,-13 3,-10 4,-13 0,-9 2,-9 3,-6 3,-3 3,-1 2,-6 1</inkml:trace>
  <inkml:trace contextRef="#ctx0" brushRef="#br0" timeOffset="998.64">1073 565,'247'-196,"-247"196,1-2,-1 1,1-1,0 1,0-1,0 1,0 0,0-1,0 1,0 0,1 0,-1 0,0 0,1 0,-1 0,1 0,-1 0,1 1,-1-1,1 0,-1 1,1-1,0 1,-1 0,1 0,0-1,-1 1,1 0,0 0,-1 1,1-1,0 0,-1 1,1-1,0 1,-1-1,1 1,-1-1,1 1,-1 0,1 0,-1 0,0 0,1 0,-1 0,0 1,0-1,0 0,0 0,0 1,1 0,2 40,-5-38,1-1,-1 1,1-1,-1 1,1 0,1-1,-1 1,0 0,1-1,0 1,-1-1,2 1,-1-1,0 1,1-1,-1 0,1 0,0 1,0-1,0 0,0-1,1 1,-1 0,1-1,0 1,0-1,0 0,0 0,0 0,0 0,0-1,1 1,-1-1,1 0,-1 0,1 0,-1 0,3-1,9-2,-1 0,0-2,-1 0,1 0,-1-1,1-1,-2 0,1-1,-1 0,0-1,0-1,-1 1,0-2,0 0,-1 0,-1-1,0 0,0 0,-1-1,3-8,21-18,13-32,-37 55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57,'1'444,"28"-208,-29-211</inkml:trace>
  <inkml:trace contextRef="#ctx0" brushRef="#br0" timeOffset="2581.183">85 1,'5'0,"1"4,-4 3,-4 4,0 5,-6-1,-1 3,-3 3,-1 3,-2-3,6-6,10-4,4-9,6-6,1-1</inkml:trace>
  <inkml:trace contextRef="#ctx0" brushRef="#br0" timeOffset="3084.747">0 706,'0'5,"5"1,6-5,7-2,4-2,4 0,1-4,2-1,1 1,-1 2,1 1,-1 2,-5 1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22,'-6'-4,"-1"1,1 0,-1 1,0 0,1 0,-1 0,0 1,0 0,0 0,0 1,0 0,0 0,-1 1,1 0,0 0,1 0,-1 1,0 0,0 0,1 1,-1 0,1 0,0 1,0 0,0 0,0 0,1 0,0 1,-2 1,-117 129,93-97,13-15,0 2,1 0,2 1,1 0,0 1,2 1,2 0,0 0,2 1,1 0,1 1,2 0,0 0,3 0,0 0,2 0,1 0,1 0,4 9,-2-26,1 0,0 0,1 0,1-1,0 0,1-1,0 0,0 0,1-1,0 0,1 0,1-1,-1-1,1 0,0-1,1 0,0-1,0 0,1-1,-1-1,1 0,0 0,0-2,0 0,0 0,1-1,-1-1,5-1,22-14,-29 3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9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41,'-7'-5,"0"0,0 1,-1 0,0 0,1 1,-1-1,-1 2,1-1,0 1,-1 1,1-1,-1 1,1 1,-1 0,1 0,-1 1,1-1,-1 2,1-1,0 2,-1-1,1 1,0 0,0 0,1 1,-1 0,1 1,0-1,-4 5,7-7,1 0,0 1,1-1,-1 1,0 0,1-1,-1 1,1 0,0 1,0-1,0 0,1 1,-1-1,1 1,-1-1,1 1,0-1,1 1,-1 0,1 0,0-1,-1 1,2 0,-1 0,0 0,1-1,-1 1,1 0,0-1,1 1,-1-1,1 1,-1-1,1 1,0-1,0 0,0 0,1 0,-1 0,1 0,0-1,-1 1,1-1,0 0,4 2,51 24,-48-25,-1 1,1 0,-1 1,0-1,0 2,-1-1,0 1,0 1,0 0,0 0,1 2,-9-6,0 0,0 0,-1-1,1 1,0 0,-1 0,0 0,0-1,1 1,-2 0,1-1,0 1,0-1,-1 1,0-1,1 0,-1 1,0-1,0 0,0 0,0-1,-1 1,1 0,0-1,-1 1,1-1,-1 0,1 1,-1-1,0-1,0 1,1 0,-4 0,-30 12,-1 0,-1-3,0-1,-35 3,66-12,7 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0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30,'-38'15,"0"2,1 1,1 2,0 1,2 2,-6 7,34-27,1 1,-1-1,1 1,0 0,0 1,0-1,1 1,-1 0,1 1,0-1,1 1,-1-1,1 1,0 0,0 0,1 0,0 1,0-1,1 1,-1-1,1 1,1-1,-1 1,1 2,4-6,0 0,0 0,0 0,0 0,0-1,0 0,1 0,-1 0,1 0,-1-1,1 0,0 0,0 0,-1 0,1-1,0 0,0 0,0 0,-1-1,1 1,0-1,0 0,-1-1,1 1,0-1,-1 0,0 0,1 0,3-3,257-154,-262 158,-1-1,1 1,0 0,-1 0,1 0,0 0,-1 1,1-1,0 1,0 0,0-1,0 1,-1 1,1-1,0 0,0 1,0-1,-1 1,1 0,0 0,0 0,-1 0,1 0,-1 1,1-1,-1 1,0 0,0 0,0-1,0 1,0 1,0-1,0 0,0 0,-1 1,1-1,-1 1,0-1,0 1,0 0,0-1,0 2,7 36,17 31,-22-70,0 0,0-1,0 1,0-1,1 0,-1 0,0 0,0 0,0 0,0-1,1 0,-1 1,0-1,0 0,0-1,0 1,-1 0,1-1,0 1,-1-1,1 0,-1 0,1 0,-1-1,0 1,0 0,0-1,0 1,0-1,0 0,-1 0,0 0,1 0,7-7,223-253,-243 275,1 0,1 0,0 1,1 0,0 1,1 0,0 0,2 0,-1 1,2 0,0 0,0 0,2 0,0 1,1-1,0 13,1-25,1 0,-1-1,1 1,0 0,0 0,0-1,0 1,0 0,1-1,-1 1,1-1,0 0,0 1,0-1,0 0,0 0,0 0,0 0,1-1,-1 1,0-1,1 1,0-1,-1 0,1 0,0 0,0 0,-1 0,1-1,0 0,0 1,0-1,0 0,0 0,0 0,-1-1,1 1,3-1,1-1,0 0,0 0,-1 0,1-1,0 0,-1 0,0 0,0-1,0 0,0 0,-1-1,1 1,-1-1,0-1,3-3,108-176,-76 139,-39 45,0 0,0 1,0-1,-1 0,1 1,0-1,0 1,0-1,0 1,0-1,0 1,1 0,-1-1,0 1,0 0,0 0,0 0,0 0,0 0,0 0,1 0,-1 0,0 0,0 1,0-1,0 0,0 1,0-1,0 1,0-1,0 1,0-1,0 1,0 0,0-1,-1 1,1 0,0 0,0 0,-1 0,1 0,0 0,-1-1,1 1,-1 1,0-1,1 0,-1 0,0 0,1 0,-1 0,21 106,-12-43,-3 1,-3 0,-5 64,0-30,1-68,-1 0,-1 0,-2-1,-1 0,-1 0,-9 23,13-43,-1 1,0-1,-1-1,0 1,0-1,-1 1,-1-2,1 1,-1-1,-1 0,1 0,-1-1,-1 0,1 0,-1-1,0 0,-1-1,1 0,-2 0,8-4,0-1,0 0,0 0,0 1,0-2,0 1,0 0,0-1,0 1,0-1,0 0,0 0,0 0,1 0,-1-1,0 1,1-1,-1 0,1 0,0 1,-1-2,1 1,0 0,0 0,0-1,1 1,-1-1,0 1,0-4,-24-86,29 72,0-1,2 1,0 0,1 0,1 0,1 1,1 0,0 1,2 0,0 0,1 1,0 0,2 0,-2 0,3 0,0 0,1 1,1 0,0 1,1 1,1 1,0 1,0 1,2 0,0 1,-17 8,14-8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0,'-24'43,"-13"29,0 7,2-6,6-9,4-12,5-10,3-7,-2-9,3-5,-1-5,3-11,3-6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1,'5'14,"7"10,5 6,5 2,3 0,3 1,1-2,1-1,-1 0,1-1,-6-1,-2-4,-4-3,-1-4,-3 0,-4 1,-4 3,-2-2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2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18,'43'0,"24"0,5-5,-4-1,-14 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311 415,'-26'9,"1"1,-1 0,2 2,0 1,0 1,1 1,1 1,0 1,-17 18,-14 50,52-83,1 1,-1-1,1 0,-1 1,1-1,0 1,0-1,0 0,1 1,-1-1,0 1,1-1,-1 0,1 1,0-1,0 0,0 0,0 1,0-1,1 0,-1 0,1 0,-1 0,1-1,0 1,-1 0,1-1,0 1,0-1,0 0,0 1,0-1,1 0,-1 0,0-1,0 1,1 0,1 0,8 1,0 1,0-2,-1 0,1 0,0-1,0 0,0-1,0-1,0 0,0 0,-1-1,1 0,-1-1,0-1,0 0,0 0,-1-1,7-5,18-13,-1-1,-1-2,-2 0,19-24,-28 30,-2-1,-1 0,-1-2,0 0,-2-1,-1-1,-1 0,-2-1,0-1,-2 0,0-2,-8 22,-1-1,0 1,0-1,-1 0,0 1,-1-1,0 0,0 1,-1-1,0 1,0-1,-1 1,0 0,-1 0,1 0,-2 1,1-1,-1 1,0 0,0 0,-1 1,0-1,0 1,-1 1,0-1,0 1,0 0,0 1,-1-1,-2 0,0 5,0-1,-1 1,1 1,0 0,0 1,1 0,-1 0,0 1,0 0,1 0,0 1,0 1,0 0,0 0,1 0,0 1,0 1,0-1,1 1,0 0,0 1,1 0,-4 6,4-8,0 1,1-1,-1 1,2 0,-1 1,1-1,0 1,0 0,1 0,0 0,1 1,0-1,0 0,1 1,0 0,0-1,1 1,0 0,0-1,1 1,1-1,-1 1,1-1,1 1,-1-1,1 0,1 0,0 0,4 6,8 12,1-1,1 0,1-2,2 0,0-1,1-1,1-1,1-1,1-2,0 0,2-1,14 5,14-16,-39-9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33 678,'0'2,"-6"7,2 1,-1 0,1 0,1 1,0-1,1 1,0 0,0-1,1 1,0 0,1 0,0 0,2 4,-2-13,1 0,-1 0,1 0,-1 0,1 0,0 0,0-1,0 1,0 0,0-1,0 1,1 0,-1-1,0 0,1 1,-1-1,1 0,0 0,-1 1,1-1,0-1,0 1,-1 0,1 0,0-1,0 1,0-1,0 1,0-1,0 0,0 0,0 0,0 0,0 0,0 0,0-1,0 1,0-1,0 1,0-1,0 0,1 0,73-49,-67 41,0 0,-1 0,-1-1,0 0,0 0,-1-1,0 0,-1 0,0 0,-1-1,0 0,-1 1,0-1,-1 0,0-1,-1-7,-1 18,1 0,-1 0,0 1,0-1,-1 0,1 0,0 0,0 1,-1-1,1 0,-1 0,0 1,0-1,1 1,-1-1,0 0,0 1,0 0,0-1,-1 1,1-1,0 1,-1 0,1 0,-1 0,1 0,-1 0,1 0,-1 0,0 1,1-1,-1 1,0-1,0 1,1-1,-1 1,0 0,0 0,0 0,0 0,-14 3</inkml:trace>
  <inkml:trace contextRef="#ctx0" brushRef="#br0" timeOffset="380.792">259 820,'182'-121,"-181"119,0 1,0 0,0 1,0-1,0 0,0 0,0 0,1 1,-1-1,0 0,0 1,1-1,-1 1,0 0,1-1,-1 1,0 0,1 0,-1 0,0 0,1 0,-1 0,1 0,-1 0,0 1,1-1,-1 1,0-1,0 1,1-1,-1 1,0-1,0 1,0 0,0 0,1 0,-1 0,0 0,-1 0,1 0,0 0,0 0,0 0,-1 0,1 1,0-1,-1 0,1 0,-1 1,0-1,1 0,-1 1,0-1,0 0,0 1,0-1,0 1,0-1,0 1,-1 2,1 0,0 0,1 0,-1 0,1 0,-1 0,1-1,0 1,1 0,-1 0,1-1,-1 1,1-1,0 1,1-1,-1 0,0 0,1 0,0 0,-1 0,1-1,0 1,1-1,-1 0,0 0,1 0,-1 0,1-1,0 1,-1-1,1 0,2 1,3-1,0-1,0 0,0 0,-1-1,1 0,0-1,0 0,-1 0,0-1,1 0,-1 0,0-1,0 0,-1 0,1-1,-1 0,0-1,0 1,-1-1,1 0,-1-1,-1 0,1 0,-1 0,-1 0,1-1,-1 0,0 0,-1 0,2-7,2-8</inkml:trace>
  <inkml:trace contextRef="#ctx0" brushRef="#br0" timeOffset="715.168">711 1,'34'30,"-2"3,-1 0,-1 2,-2 1,-1 2,-3 0,0 2,-3 1,4 13,-12-25,-1 1,-1 1,-2 0,-1 0,-2 1,0 0,-3 0,0 0,-2 0,-2 1,-1-1,-1 0,-2 0,-6 23,1-31,0-1,-2-1,0 0,-2 0,0-1,-2-1,0-1,-1 0,-1-1,0 0,-2-2,0 0,-1-2,0 0,-1-1,0-1,-1-1,-21 6,16-5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23 508,'0'15,"-5"14,-2 7,1 2,1-1,6-6,4-13,0-15,4-8,1-3</inkml:trace>
  <inkml:trace contextRef="#ctx0" brushRef="#br0" timeOffset="246.55">107 170,'-14'10,"-5"3</inkml:trace>
  <inkml:trace contextRef="#ctx0" brushRef="#br0" timeOffset="532.508">220 650,'2'-1,"-1"0,1 0,0 0,-1-1,1 1,-1-1,1 1,-1-1,0 1,0-1,1 0,-1 0,0 1,-1-1,1 0,0 0,-1 0,1 0,-1 0,1 0,-1 0,0 0,0 0,0 0,0 0,0 0,2-8,1-10,1 0,1 0,1 1,0 0,2 0,0 1,1 0,1 0,1 1,0 0,1 1,9-9,-20 24,-1 0,1 0,0 0,-1 1,1-1,0 0,0 1,-1-1,1 1,0-1,0 1,0-1,0 1,0-1,0 1,0 0,0 0,0-1,0 1,0 0,0 0,0 0,0 0,0 0,0 0,0 1,0-1,0 0,0 0,0 1,0-1,0 1,0-1,0 1,0-1,0 1,8 6</inkml:trace>
  <inkml:trace contextRef="#ctx0" brushRef="#br0" timeOffset="963.706">615 481,'7'2,"1"1,-1-1,1 0,0-1,0 1,-1-2,1 1,0-1,0 0,0-1,0 0,0 0,0 0,-1-1,1-1,-1 1,1-1,-1 0,0-1,0 0,0 0,-1 0,1-1,-1 0,0 0,0-1,-1 1,0-1,0-1,1 0,-5 4,1 1,1 0,-1 0,0-1,0 1,-1-1,1 0,0 1,-1-1,0 0,1 0,-1 0,0 0,-1 0,1 0,0 0,-1 0,0-1,0 1,0 0,0 0,0 0,-1 0,1 0,-1 0,0-1,0 1,0 1,0-1,0 0,-1 0,1 0,-1 1,0-1,0 1,0-1,-2-1,-4 1,0 1,0 0,0 0,0 1,-1 0,1 1,0 0,-1 0,1 1,0 0,0 0,0 1,0 0,0 0,0 1,0 0,1 1,-1-1,1 1,0 1,0 0,1 0,-1 0,0 1,2-3,-1 0,1 0,0 0,0 1,0-1,1 1,-1 0,1 1,0-1,0 1,1 0,-1 0,1 0,0 0,0 1,1-1,0 1,0-1,0 1,0 0,1 0,0 0,0 0,1 0,0 0,0 0,0 0,1 0,0 0,0 0,0 0,1 0,0 0,0-1,0 1,1-1,0 1,0-1,1 2,7 0,0-1,0 0,1-1,0 0,-1 0,2-2,-1 1,0-2,1 1,-1-2,1 0,0 0,-1-1,1-1,0 0,-1 0,9-4,35-7,-32 5</inkml:trace>
  <inkml:trace contextRef="#ctx0" brushRef="#br0" timeOffset="1228.712">1292 311,'-22'12,"1"2,0 0,1 2,0 0,2 1,0 1,0 0,2 2,-12 17,26-34,1-1,-1 0,1 1,0-1,0 1,0-1,0 1,0 0,1-1,-1 1,1 0,0 0,-1-1,1 1,0 0,1 0,-1-1,0 1,1 0,0 0,0-1,-1 1,2-1,-1 1,0-1,0 1,1-1,-1 0,1 1,0-1,0 0,0 0,0 0,0-1,0 1,0 0,0-1,1 1,-1-1,1 0,-1 0,1 0,0 0,-1 0,1-1,0 1,-1-1,1 1,1-1,28 3,0 0,0-2,0-2,0-1,19-3,50-29,-83 24</inkml:trace>
  <inkml:trace contextRef="#ctx0" brushRef="#br0" timeOffset="1511.685">1857 1,'-19'38,"-6"27,-5 8,4-4,6-9,6-10,6-9,4-6,3-4,6-4,3 0,-1-1,4-4,0-11,-3-8</inkml:trace>
  <inkml:trace contextRef="#ctx0" brushRef="#br0" timeOffset="1750.742">1602 254,'39'0,"26"5,8 2,-4-1,-9-1,-10-1,-9-2,-11-1</inkml:trace>
  <inkml:trace contextRef="#ctx0" brushRef="#br0" timeOffset="2005.765">2139 424,'0'19,"0"7</inkml:trace>
  <inkml:trace contextRef="#ctx0" brushRef="#br0" timeOffset="2163.483">2195 57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54,'0'-22,"0"12,0 22,0 406,-1-412,1-1,0 0,0 1,0-1,0 0,1 0,0 1,0-1,0 0,1 0,0 0,0 0,0 0,1-1,-1 1,1-1,0 1,1-1,-1 0,1 0,-1 0,1-1,0 0,1 1,-1-1,0 0,1-1,0 1,-1-1,1 0,0 0,0-1,1 1,-1-1,0 0,4 0,-1-2,1 1,0-1,-1-1,1 0,-1 0,1 0,-1-1,0-1,0 1,0-1,0 0,-1-1,0 0,0 0,0-1,0 0,-1 0,0-1,100-130,-92 115,49-63,-62 85,-1 0,1 0,0 0,0 0,-1 1,1-1,0 0,-1 0,1 1,0-1,-1 1,1-1,-1 0,1 1,-1-1,1 1,0-1,-1 1,0 0,1-1,-1 1,1-1,-1 1,0 0,1-1,-1 1,0 0,0-1,0 1,1 0,-1 0,0-1,0 1,0 0,0 0,0-1,0 1,0 0,-1-1,1 1,0 0,0 0,-1-1,1 1,0 0,0 9,0-1,1 0,0 1,0-1,1 0,0 0,0 0,1 0,1 0,-1-1,2 1,-1-1,1 0,0 0,0-1,1 1,0-1,1 0,0-1,0 0,2 2,-2-3,-1 0,1 0,-1-1,1 0,0-1,1 1,-1-1,1-1,-1 1,1-1,0-1,0 0,0 0,0 0,0-1,0 0,0 0,-1-1,1 0,0-1,0 1,0-2,-1 1,1-1,-1 0,0 0,0-1,0 0,2-2,15-20,-1-1,-1-1,-1 0,-1-2,-2 0,-1-2,-2 0,-1 0,-1-1,6-28,0-71,-19 125,-1 8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27,'5'0,"12"5,6 1,6 0,1-1,-3-6,-2-3,-1-1,1 0,1 2,0 0,1 2,-4-5,-1 0,0 0,2 1,-4 2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28,'44'0,"28"0,6 0,-9-5,-12-1,-11 0,-8 1,-6 1,-9 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87,'0'696,"0"-707</inkml:trace>
  <inkml:trace contextRef="#ctx0" brushRef="#br0" timeOffset="250.534">0 30,'39'0,"26"0,8-5,-4-1,-9-1,-10 2,-9 2,-6 1,-9 0</inkml:trace>
  <inkml:trace contextRef="#ctx0" brushRef="#br0" timeOffset="498.572">29 481,'34'0,"25"-4,7-3,-2 1,-13 1</inkml:trace>
  <inkml:trace contextRef="#ctx0" brushRef="#br0" timeOffset="693.209">508 679,'-19'33,"-6"17,-4-1,3-9</inkml:trace>
  <inkml:trace contextRef="#ctx0" brushRef="#br0" timeOffset="914.796">339 651,'24'29,"18"14,6 4,0-5,-4-10,-9-10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1209 201,'-24'43,"-13"29,-5 7,6-6,7-9,5-12,6-9,7-8,-1-5,-2-7,1-8</inkml:trace>
  <inkml:trace contextRef="#ctx0" brushRef="#br0" timeOffset="367.316">842 230,'55'63,"2"-2,3-2,3-3,2-3,13 5,-32-22,46 36,-59-38,-33-33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17,'-141'186,"-91"50,229-233,-1-1,1 0,0 1,0-1,1 1,-1 0,0 0,1 0,0 0,0 0,0 1,0-1,0 1,1-1,-1 1,1 0,0 0,0-1,0 1,1 0,0 0,-1 0,1 0,1 0,-1 0,0-1,1 1,0 0,0 0,0 0,0-1,1 1,-1-1,1 1,0-1,0 1,0-1,1 0,-1 0,1 0,0 0,-1-1,1 1,3 1,14 7,0-1,0-2,1 0,1 0,-1-2,1-1,0-1,1 0,-5-1,125 19,-129-19,-4 0,0 0,0-1,0-1,1 1,-1-2,1 1,-1-1,1-1,-1 0,8-2,-15 1,0-1,-1 1,1-1,0 0,-1 0,1 0,-1 0,0-1,0 1,0 0,-1-1,1 0,-1 1,0-1,0 0,0 0,0 1,-1-1,1 0,-1 0,0 0,0 0,-1 0,1 0,-1 0,0 1,0-1,0 0,0 1,-1-1,0 0,-1-1,0-10,-94-290,41 101,41 159,16 43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57 326,'88'22,"-50"-17,0-1,0-3,1-1,29-4,78-22,-7 1,-115 22</inkml:trace>
  <inkml:trace contextRef="#ctx0" brushRef="#br0" timeOffset="4768.133">1 552,'56'17,"48"-22,-51-3,267-25,-299 32,-1 1,0 1,1 1,-1 1,0 1,15 5,-17-10,-23-3</inkml:trace>
  <inkml:trace contextRef="#ctx0" brushRef="#br0" timeOffset="5415.918">481 15,'-11'-15,"8"25,9 2,0 0,1 0,0 0,1-1,0 0,1 0,0-1,1-1,0 1,1-1,-1-1,2 0,-1-1,8 4,20 16,28 19,-50-37,-1 1,0 0,-1 1,0 1,-1 1,0 0,-1 0,-1 2,0-1,7 13,-20-24,1-1,0 1,-1-1,0 0,1 1,-1-1,0 0,0 1,0-1,-1 0,1 0,0 0,-1 0,0 0,1 0,-1 0,0-1,0 1,0-1,0 1,0-1,0 0,0 0,-1 0,1 0,0 0,-1 0,1-1,0 1,-1-1,1 1,-1-1,1 0,-1 0,1 0,-1 0,1-1,-2 0,-7 4,-15 6,0 2,1 1,0 1,1 1,0 1,1 1,1 1,1 1,0 1,-15 18,-32 26,-30 29,88-79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1,'38'0,"37"0,11 0,-1 0,-9 0,-13 0,-12 0,-11 0,-6 0,-5 0,-2 0,-11 0,-8 5,-5 1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58,'39'0,"31"-4,9-3,0 1,-7-3,-13-1,-10 1,-10 3,-6 2,-8 2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5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1 462,'43'-5,"29"-6,6-1,-4 1,-11 2,-11 3,-9 3,-8 1,-5 2,-7 0</inkml:trace>
  <inkml:trace contextRef="#ctx0" brushRef="#br0" timeOffset="1005.637">1129 67,'-224'244,"-2"2,224-245,1 1,-1-1,1 0,-1 1,1-1,0 1,-1-1,1 1,0 0,0 0,0-1,0 1,0 0,0 0,1 0,-1 0,1 0,-1 0,1 0,0 0,0 0,0 0,0 0,0 0,0 0,1 0,-1 0,1 0,-1 0,1 0,0 0,-1 0,1 0,0 0,1-1,-1 1,0 0,0-1,1 1,-1-1,1 1,-1-1,1 0,-1 1,2-1,18 9,1-1,0-1,0-1,0-2,1 0,0-1,0-1,0-1,6-1,65 9,163 44,-257-53,0-1,1 0,-1 1,0-1,1 1,-1-1,1 0,-1 1,1-1,-1 0,1 0,-1 1,1-1,-1 0,1 0,-1 0,1 1,-1-1,1 0,-1 0,1 0,-1 0,1 0,0 0,-1 0,1 0,-1-1,1 1,-1 0,1 0,-1 0,1 0,-1-1,1 1,-1 0,1-1,-1 1,1 0,-1-1,0 1,1-1,-1 1,1 0,-1-1,0 1,0-1,1 1,-1-1,0 1,0-1,1 1,-1-1,0 1,0-1,0 0,0 1,0-1,0 1,0-1,0 1,0-1,0 1,0-1,0 0,-1 1,1-1,0 1,0-1,-1 0,-25-39,17 29,-22-35,2-1,2-1,2-2,-16-44,-1-124,38 130,10 69</inkml:trace>
  <inkml:trace contextRef="#ctx0" brushRef="#br0" timeOffset="1532.147">1553 67,'-17'27,"2"1,0 0,2 1,2 0,0 1,2 0,1 1,2 0,1 0,1 0,1 15,3-39,0 0,1 0,0 0,0 1,1-2,-1 1,2 0,-1 0,1 0,0-1,0 0,1 0,0 1,0-2,0 1,1-1,-1 1,1-1,1 0,-1-1,1 1,0-1,0-1,0 1,0-1,1 0,-1 0,1-1,0 1,0-2,0 1,0-1,5 1,10-6,1 0,-1-2,0 0,-1-1,1-2,-2 0,1-1,-1-1,-1-1,0 0,0-2,-1 0,12-13,6-1,0-2,-2-1,-2-2,-1-1,-1-1,-2-1,-2-2,18-34,-40 65,-1 0,0 1,-1-1,1 0,-2 0,1 0,-1-1,0 1,0 0,-1-1,0 1,0 0,0-1,-2-2,2 10,0-1,0 0,0 1,-1-1,1 1,0-1,0 0,-1 1,1-1,0 1,-1-1,1 1,-1-1,1 1,-1-1,1 1,-1-1,1 1,-1 0,1-1,-1 1,0 0,1-1,-1 1,1 0,-1 0,0 0,1 0,-1 0,0-1,1 1,-1 0,0 0,1 1,-1-1,0 0,1 0,-1 0,0 0,1 0,-1 1,1-1,-1 0,1 1,-1-1,0 0,1 1,-1-1,1 1,-1-1,1 1,0-1,-1 1,-28 29,27-29,-22 29,1 1,1 0,2 2,1 1,2 0,1 1,2 0,1 2,-5 28,15-51,1 1,1 0,0 0,1 1,1-1,0 0,1 0,0-1,2 1,-1 0,2-1,0 0,1 0,0 0,1-1,0 0,2 0,-1 0,1-1,1-1,0 0,1 0,0-1,0 0,1-1,1 0,10 5,109 42,-106-52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1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85,'-57'492,"32"-314,26-178,-1 0,0-1,0 1,0 0,0 0,1-1,-1 1,0 0,0 0,1 0,-1-1,0 1,0 0,1 0,-1 0,0 0,0 0,1-1,-1 1,0 0,1 0,-1 0,0 0,1 0,-1 0,0 0,0 0,1 0,-1 0,0 0,1 0,-1 1,0-1,1 0,-1 0,0 0,0 0,1 0,-1 1,0-1,0 0,1 0,-1 0,0 1,0-1,0 0,1 0,-1 1,0-1,0 0,5-13</inkml:trace>
  <inkml:trace contextRef="#ctx0" brushRef="#br0" timeOffset="279.979">56 28,'24'5,"28"2,13-1,2-6,-2-3,-7-1,-8 0,-8 1,-7 1,-4 1,-2-5,-2 0,-1 0,-4 6,-11 3,-12 5,-6 3</inkml:trace>
  <inkml:trace contextRef="#ctx0" brushRef="#br0" timeOffset="519.033">1 424,'43'5,"24"1,10 0,-3-1,-10-2,-10-1,-11-1,-6 5,-11 0</inkml:trace>
  <inkml:trace contextRef="#ctx0" brushRef="#br0" timeOffset="765.077">706 594,'-24'38,"-13"18,-5 3,5-2,4-12,7-13</inkml:trace>
  <inkml:trace contextRef="#ctx0" brushRef="#br0" timeOffset="962.709">480 621,'14'15,"10"9,1 5,0 3,2 1,-4-1,-2-6,1-6,-3-3,-1-4,2-4,3-4,-4-3</inkml:trace>
  <inkml:trace contextRef="#ctx0" brushRef="#br0" timeOffset="1713.81">1496 28,'-48'62,"-83"79,-79 114,198-242,5-8,1 1,0 0,0 0,1 0,0 0,0 1,0 0,1 0,0 0,0 1,1-1,0 1,0 0,1 0,0 0,-1 3,5-8,0 0,1-1,-1 1,1-1,-1 1,1-1,0 0,0 0,0 0,0 0,0-1,0 1,0-1,0 0,1 0,-1 0,0 0,1-1,-1 1,1-1,-1 0,1 0,-1 0,1 0,-1-1,1 0,-1 1,0-1,1 0,-1-1,0 1,3-2,1 2,74-10,2 3,-1 4,37 4,-116 1,0-1,0 0,0 1,0-1,0 0,0 0,0-1,0 1,0 0,0-1,-1 0,1 0,0 0,0 0,-1 0,1-1,0 1,-1-1,1 1,-1-1,0 0,0 0,1 0,-1 0,0-1,-1 1,1 0,0-1,-1 1,0-1,1 0,-1 0,0 1,0-1,0 0,0-2,0-10,-1 1,0 0,-1-1,-1 1,0 0,-1 0,0 0,-1 0,-1 1,-3-7,-19-80,23 65,-2-1,-1 1,-2 0,-1 1,-1 0,-13-24,16 46,2 5</inkml:trace>
  <inkml:trace contextRef="#ctx0" brushRef="#br0" timeOffset="2014.749">2286 28,'-28'19,"-20"26,-6 10,6 5,6-3,11-6,5-7,8-6,1-5,4-3,4-2,-1-1,2 0,1 0,-3-5,1-1,1-4</inkml:trace>
  <inkml:trace contextRef="#ctx0" brushRef="#br0" timeOffset="2269.776">1863 1,'14'38,"20"27,3 8,1-4,-2-10,-1-9,-3-8,-2-12,-5-6,-3-2,0-5,0-1,3-2,-4 0,-1-1,2-4,-4-3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1 395,'165'-39,"24"23,-89 13,57-23,-145 25</inkml:trace>
  <inkml:trace contextRef="#ctx0" brushRef="#br0" timeOffset="280.974">28 564,'39'0,"31"0,14 0,-3 0,-10 0,-7-4,-11-3,-9 1,-7 1,-5 1,-3 2,-2 1,-6 5,-10 3,-8-1</inkml:trace>
  <inkml:trace contextRef="#ctx0" brushRef="#br0" timeOffset="699.709">339 0,'46'40,"1"-1,2-3,2-2,1-2,7 0,-21-10,-24-15,0 1,-1 1,-1 0,1 1,-2 1,1 0,8 10,-17-16,1 0,-1-1,0 1,-1 1,1-1,-1 0,0 0,0 1,-1-1,0 1,0 0,0-1,0 1,-1 0,0 0,0-1,-1 1,0 0,0-1,0 1,0-1,-3 5,-3 3,-1 0,-1-1,0-1,0 1,-1-1,-1-1,0 0,0-1,-1 0,0 0,-1-1,0-1,0 0,-13 4,-5 6,-150 93,165-97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0,'34'5,"25"2,8-1,-3-1,-8-2,-8 0,-8-2,-6-1,-3 0,-3 0,-6 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28,'44'0,"27"-4,8-3,-5 1,-11 1,-11 1,-14 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72,'-328'224,"321"-219,1-1,-1 0,1 1,-1 0,1 0,1 0,-1 1,1-1,0 2,0-1,1 0,0 1,0 0,0 0,1 0,0 0,0 1,1-1,4-4,0 0,0 0,0 0,1-1,-1 1,1-1,0 0,0 1,-1-1,1 0,0-1,1 1,-1-1,0 1,0-1,1 0,-1 0,1 0,-1-1,1 1,-1-1,1 0,-1 0,1 0,-1 0,1-1,-1 1,1-1,2-1,1 2,340-5,-333 7,-13-1,0 0,0-1,1 1,-1-1,0 1,1-1,-1 0,0 0,1 0,-1 1,0-1,1 0,-1 0,0-1,1 1,-1 0,0 0,1-1,-1 1,0-1,0 1,1-1,-1 1,0-1,0 0,0 0,0 0,0 1,0-1,0 0,0 0,0 0,0-1,-1 1,1 0,0 0,0-1,-2-153,0 137,0 0,-1 1,-2-1,1 1,-2 0,0 0,-1 1,-1-1,-1 1,0 0,-1 1,0 0,-1 1,-2-1,-24-11,34 28</inkml:trace>
  <inkml:trace contextRef="#ctx0" brushRef="#br0" timeOffset="247.539">1239 16,'-34'29,"-25"28,-8 10,4-2,11-7,10-9,13-8,6-11,7-5,1-3,4 0,-2-4,2-4</inkml:trace>
  <inkml:trace contextRef="#ctx0" brushRef="#br0" timeOffset="447.167">787 44,'44'53,"18"22,-1 3,-6-7,-8-15,-7-13,-5-9,-4-5,-2-7,-7-8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5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0 594,'38'-5,"28"-7,7 0,-5 1,-8 3,-10 2,-8 3,-7 1,-5 2,-7 0</inkml:trace>
  <inkml:trace contextRef="#ctx0" brushRef="#br0" timeOffset="633.809">1185 29,'-56'59,"-144"128,37-71,159-114,-31 26,35-28,-1 1,1-1,-1 1,1-1,-1 1,1-1,0 1,-1-1,1 1,0 0,-1-1,1 1,0 0,0-1,-1 1,1-1,0 1,0 0,0 0,0-1,0 1,0 0,0-1,0 1,0 0,0-1,1 1,-1 0,0-1,0 1,1-1,-1 1,0 0,1-1,-1 1,0-1,1 1,-1-1,1 1,-1-1,1 1,-1-1,1 0,-1 1,1-1,0 1,-1-1,1 0,-1 0,1 1,0-1,-1 0,1 0,0 0,-1 0,1 0,0 0,142 7,-94-9,240 1,-287 1,-1 0,1 1,-1-1,1 1,-1-1,1 1,0-1,-1 0,1 0,0 0,-1 0,1 0,-1 0,1 0,0-1,-1 1,1-1,-1 1,1-1,-1 1,1-1,-1 0,1 0,-1 0,0 0,0 0,1 0,-1 0,0 0,0 0,0-1,0 1,0 0,0-1,0 1,-1-1,1 1,-1-1,1 1,-1-1,1 1,-1-2,-91-115,81 107,1-2,1 1,0-1,0-1,2 1,0-1,0 0,1-1,1 1,0-1,1 0,1 0,0 0,1-13,1 26,0 0,0 0,0 0,0 0,1 0,-1 0,1 0,0 0,-1 0,1 0,0 0,0 0,0 1,0-1,0 0,1 1,-1-1,1 1,-1-1,1 1,-1-1,1 1,0 0,-1 0,1 0,2-1,8 1</inkml:trace>
  <inkml:trace contextRef="#ctx0" brushRef="#br0" timeOffset="1248.166">1552 1,'-27'76,"-21"85,47-157,0 0,0 0,1 0,-1 0,1 1,0-1,0 0,0 0,1 0,0 1,-1-1,1 0,1 0,-1 0,1 0,-1-1,1 1,0 0,0-1,1 1,-1-1,1 0,0 1,0-1,0 0,0-1,0 1,1-1,-1 1,1-1,-1 0,1 0,0-1,0 1,0-1,0 0,0 0,0 0,0 0,0-1,1 0,-1 0,0 0,0 0,0-1,0 1,1-1,0 0,24-14,-1 0,0-2,-2-1,0-1,0-1,-2-2,-1 0,-1-1,-1-1,4-8,-8 14,57-86,-74 100,-12 25,4-4,0 0,1 1,1 0,1 0,0 0,1 1,1 0,0 16,3-27,0 0,0 0,1 0,1-1,-1 1,1-1,0 1,1-1,0 1,0-1,0 0,1 0,0-1,1 1,-1-1,1 0,0 0,1 0,0-1,-1 0,2 0,5 3,60 21,-48-25</inkml:trace>
  <inkml:trace contextRef="#ctx0" brushRef="#br0" timeOffset="1528.146">763 565,'90'17,"0"-3,1-4,1-4,-1-5,1-3,35-8,352-28,-389 44,-72 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3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57 111,'1'94,"0"6,-3 1,-15 85,-12 12,26-174,7-25</inkml:trace>
  <inkml:trace contextRef="#ctx0" brushRef="#br0" timeOffset="254.527">1 27,'43'0,"33"0,14 0,-4 0,-7 0,-11 0,-14-5,-11-2,-7 1,-6 1,-12 2,-9 5,-7 4</inkml:trace>
  <inkml:trace contextRef="#ctx0" brushRef="#br0" timeOffset="501.566">85 421,'38'5,"28"-3,7-2,-5-2,-8 1,-5-5,-7-1,-7 0,-6 2,-3 1,-8 2</inkml:trace>
  <inkml:trace contextRef="#ctx0" brushRef="#br0" timeOffset="668.755">819 562,'-19'39,"-7"17,2 4,-1-9,5-7,1-12,3-6,5-8</inkml:trace>
  <inkml:trace contextRef="#ctx0" brushRef="#br0" timeOffset="943.743">650 506,'15'14,"8"15,7 7,-3 2,-1 0,-5-3,-1-1,-4-2,0-7,-2-3,0-4,4-7,-3 1,3-2,2-3,2-3,-2-1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2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30 368,'19'7,"0"-1,0-1,1-1,-1-1,1 0,0-2,0 0,0-1,0-1,0-1,0 0,0-2,4-2,75-6,229-20,-197 10,-120 19</inkml:trace>
  <inkml:trace contextRef="#ctx0" brushRef="#br0" timeOffset="257.529">1 678,'114'-13,"1"5,45 4,23 0,58-23,-148 15,-69 6</inkml:trace>
  <inkml:trace contextRef="#ctx0" brushRef="#br0" timeOffset="640.805">509 1,'3'16,"0"1,2-1,0 0,1 0,0 0,1-1,1 0,1-1,0 1,0-2,2 1,0-2,0 1,1-1,0-1,1 0,1-1,0 0,0-1,1-1,-1 0,2-1,12 4,-27-11,10 2,0 1,-1-1,1 2,-1 0,0 0,0 0,0 2,0-1,-1 1,0 0,0 1,-1 0,0 1,0 0,0 0,-1 0,-1 1,1 0,-1 0,-1 1,3 5,-9-9,1 1,-1-1,-1 0,1 0,-1 0,0 0,-1 0,1 0,-1 0,0-1,-1 1,1-1,-1 0,0 0,0-1,-1 1,1-1,-1 0,0 0,0 0,-1 0,1-1,-1 0,-5 2,0 3,-219 148,219-150,1 0,1 0,-1 1,1 0,1 0,-1 1,1 1,0-1,1 1,-2 3,-1 7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27,'19'4,"26"3,10-6,0-3,-4 0,-6-1,-6 1,-5 0,-3 1,-2 0,-2 1,-5-5,-1-1,0 0,2 1,-4 1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98,'53'-9,"26"-4,6-4,-3 1,-10 3,-13 4,-12-2,-13 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70,'38'-10,"22"-3,7 1,-5 2,-7 3,-8-2,-13 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262 501,'-14'5,"-1"-1,0 0,1 1,-1 0,1 2,0-1,1 2,0-1,0 2,0 0,1 0,0 2,1-1,1 1,-1 1,2 0,-1 0,2 1,0 0,-5 11,12-20,0-1,0 1,0 0,1 0,0 0,0 0,0 0,0 0,0 0,1 0,0 0,0-1,0 1,0 0,1 0,-1-1,1 1,0-1,0 1,0-1,0 0,1 0,-1 0,1 0,0 0,0-1,0 1,0-1,1 0,-1 0,0 0,1 0,-1 0,1-1,0 0,0 0,0 0,-1 0,1 0,0-1,0 0,0 0,0 0,0 0,0 0,0-1,0 0,3-1,22-7,-1-2,0 0,-1-2,0-2,-1 0,-1-1,0-2,-1 0,-1-2,-1-1,-1 0,7-11,-8 13,0 0,-2-1,-1-1,0 0,-2-2,0 0,-2 0,0-1,-2-1,-1 0,-1 0,0-1,-3-1,0 1,2-24,-8 40,-1 0,-1 1,1-1,-1 1,-1-1,0 1,0 0,-1 0,0 0,0 1,-1 0,0-1,-1 1,0 1,0-1,-1 1,1 1,-2-1,1 1,-1 0,-1 0,6 4,0 0,-1 0,1 1,-1 0,1 0,-1 0,0 0,1 0,-1 1,0-1,0 1,1 0,-1 0,0 1,0-1,1 1,-1 0,0 0,1 0,-1 0,1 1,-1-1,1 1,0 0,0 0,0 0,0 0,0 1,0-1,-1 2,-73 91,67-78,2 0,0 1,1 0,1 0,0 1,2-1,0 1,1 1,1-1,1 0,0 0,2 1,0-1,1 0,1 1,1-1,0-1,2 1,0 0,3 0,0-1,1 0,1-1,1 0,0 0,2-1,-1-1,2 0,0-1,1-1,0 0,9 4,-19-12,0-1,0 1,1-1,-1 0,1-1,0 0,0 0,0 0,1-1,-1 0,1-1,-1 1,1-1,-1-1,1 0,0 0,-1 0,1-1,0 0,-1 0,7-3,4-8</inkml:trace>
  <inkml:trace contextRef="#ctx0" brushRef="#br0" timeOffset="716.166">911 218,'-19'36,"2"0,1 1,2 1,1 0,2 1,2 1,2-1,-1 17,8-51,0-1,-1 1,2 0,-1 0,0 0,1-1,0 1,0 0,1-1,-1 1,1-1,0 1,0-1,0 0,1 0,0 0,-1 0,1 0,1-1,-1 1,0-1,1 0,0 0,0 0,0 0,0-1,0 0,0 1,1-2,-1 1,1 0,-1-1,1 0,0 0,-1 0,1-1,0 1,4-1,4-1,-1 1,1-2,-1 0,1 0,-1-1,0-1,0 0,0 0,-1-1,1-1,-1 0,0 0,-1-1,0-1,0 0,1-2,9-7,-1-2,-1 0,0-1,-2-1,0 0,-2-1,3-7,-16 27,6-8,0-2,0 1,-2 0,1-1,-1 0,-1 0,0-1,-1 1,-1-1,0 0,0 0,-1 0,-1-10,0 21,0 0,0 1,-1-1,1 1,0-1,-1 0,1 1,-1-1,0 1,1 0,-1-1,0 1,0-1,0 1,0 0,0 0,0 0,-1 0,1 0,0 0,-1 0,1 0,0 0,-1 0,1 1,-1-1,1 0,-1 1,1 0,-1-1,0 1,1 0,-1 0,1 0,-1 0,0 0,1 0,-1 0,1 0,-1 1,0-1,1 1,-1-1,1 1,-1-1,1 1,-1 1,-62 49,56-42,0 1,0 0,2 1,-1-1,1 1,1 1,0-1,0 1,1 0,1 0,0 0,0 0,1 0,1 1,0-1,1 1,0-1,1 1,1-1,0 1,0-1,1 0,1 0,0 0,0 0,1-1,1 0,0 0,1 0,0-1,0 0,1 1,3 0,1-1,0 1,0-2,1 0,0 0,1-1,0-1,0 0,1-1,0 0,0-2,0 1,0-2,11 2,-1-3</inkml:trace>
  <inkml:trace contextRef="#ctx0" brushRef="#br0" timeOffset="1020.599">93 980,'205'9,"1"-9,-1-9,149-27,-202 20,140-18,-262 29,-4-1</inkml:trace>
  <inkml:trace contextRef="#ctx0" brushRef="#br0" timeOffset="1599.535">714 1290,'-3'1,"-28"15,0 0,1 2,1 2,1 0,0 2,2 1,1 1,1 1,-7 10,28-32,1 0,0 0,0 1,0-1,0 0,0 1,1-1,0 1,-1 0,1-1,0 1,1 0,-1 0,1-1,0 1,0 0,0 0,0 0,1-1,-1 1,1 0,0 0,0-1,0 1,1 0,-1-1,1 0,0 1,0-1,0 0,1 0,-1 0,1 0,-1 0,1-1,0 1,0-1,0 0,3 2,2 1,0 0,1-1,-1 1,1-2,0 1,0-2,0 1,1-1,-1 0,1-1,-1 0,1-1,-1 0,1 0,-1-1,1 0,-1-1,1 0,-1 0,0-1,0 0,0-1,0 0,-1 0,4-3,25-14,0-2,-2-2,-1 0,0-3,8-11,-29 28,0-1,-1-1,-1 0,0 0,-1-1,0-1,-1 0,-1 0,0 0,-1-1,-1 0,0-1,-1 1,-1-1,-1 0,0 0,-1-1,-1 1,-1 0,0-1,-1 1,-1 0,-1-3,2 16,0-1,0 1,-1 0,1-1,-1 1,0 0,0 0,-1 0,1 1,-1-1,0 0,1 1,-2 0,1-1,0 1,-1 1,1-1,-1 0,0 1,0 0,0 0,0 0,0 0,0 1,-1-1,1 1,-1 0,1 1,-1-1,1 1,-1 0,1 0,-1 0,1 1,-1-1,1 1,0 0,-1 0,1 1,0-1,0 1,0 0,0 0,-1 1,-7 7,0 1,1 0,1 1,0 0,0 1,1-1,1 2,0-1,1 1,0 1,2-1,-1 1,2 0,0 0,0 1,2-1,0 1,1-2,0-1,2 1,-1 0,2 0,0 0,1-1,0 1,1-1,0 0,1 0,0 0,1-1,1 0,0 0,1 0,0-1,0 0,1-1,1 0,0 0,0-1,1 0,0-1,0 0,1-1,0 0,1-1,-1 0,1-1,0-1,0 0,1 0,-1-2,1 1,13-1,-16-1,1-1,0 0,0 0,0-2,0 1,0-2,-1 1,1-2,-1 1,0-2,0 1,0-2,8-4,5-6</inkml:trace>
  <inkml:trace contextRef="#ctx0" brushRef="#br0" timeOffset="1849.558">1645 1093,'-24'38,"-18"28,-6 6,0-3,4-4,4-9,9-8,5-8,7-6,7-4,0-8,3-1,-3-6,2-4</inkml:trace>
  <inkml:trace contextRef="#ctx0" brushRef="#br0" timeOffset="2103.594">1307 1235,'28'38,"30"27,8 8,-1-5,-2-8,-8-10,-7-8,-3-12,-5-6,-3-7,-4-7,-2 0,-3-1,0-3,-5-2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4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0,'-21'316,"10"-194,-5-1,-5-1,-18 50,29-136,9-28</inkml:trace>
  <inkml:trace contextRef="#ctx0" brushRef="#br0" timeOffset="306.926">8 57,'47'6,"-1"-1,1-2,-1-2,1-3,0-1,-1-2,0-3,0-1,1-3,102-21,-140 42,-14-2</inkml:trace>
  <inkml:trace contextRef="#ctx0" brushRef="#br0" timeOffset="553.965">36 508,'38'5,"28"-4,7-1,-5-1,-8-1,-10 1,-13 0</inkml:trace>
  <inkml:trace contextRef="#ctx0" brushRef="#br0" timeOffset="817.477">686 677,'-20'34,"-5"15,-4 5,2-2,3-11,4-6,0-10,5-9</inkml:trace>
  <inkml:trace contextRef="#ctx0" brushRef="#br0" timeOffset="1070.007">459 621,'29'33,"19"22,6 5,-1-3,-5-5,-6-13,-10-12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1 455,'49'6,"0"-1,0-3,1-1,-1-3,0-2,0-2,0-3,-1-1,28-11,-14 0,-2-2,0-3,-2-2,-1-3,-2-3,-1-2,38-32,-64 45,-19 18,0-1,-1-1,0 1,0-1,0-1,-1 1,0-1,-1 0,0-1,0 0,0 0,-1 0,-1-1,2-3,-6 13,-1 0,1 0,0 0,0 0,0 0,-1 0,1 0,0 0,0 0,-1 0,1 0,0 0,0 0,0 0,-1 0,1 0,0 0,0 0,0 0,-1 0,1 0,0 0,0 0,0-1,0 1,-1 0,1 0,0 0,0 0,0-1,0 1,0 0,-1 0,1 0,0 0,0-1,0 1,0 0,0 0,0 0,0-1,0 1,0 0,0 0,0-1,0 1,0 0,-17 22,14-18,-24 42,2 1,2 1,2 2,2 0,3 0,2 2,-2 18,-98 479,81-382,-17 80,-26 49,69-269,-1-1,-2 0,-1-1,-1 0,-1 0,-1-1,-1-1,-1-1,0 0,-2-1,-19 16,32-32,-1-1,-1 0,1-1,-1 1,1-1,-1-1,0 1,0-1,0 0,0-1,-1 0,1 0,0 0,0-1,-1 0,1-1,0 1,-1-2,1 1,0-1,0 0,0 0,0 0,0-1,1-1,-1 1,1-1,0 0,0 0,0-1,1 1,-1-1,1-1,1 1,-1-1,1 0,-1 0,-2-6,-6-11,1 0,0-1,2-1,1 0,1 0,1-1,1 0,1 0,2-1,0 1,2-1,1 1,1-1,1 0,5-20,0 26,0 0,1 0,1 0,1 1,1 1,0-1,2 2,0 0,1 0,1 1,0 1,1 1,1 0,0 1,1 1,1 0,0 1,1 2,0 0,0 1,19-6,0 1,0 2,2 2,-1 1,1 2,0 1,1 3,4 1,122 22,-141-14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51,'-38'39,"2"0,1 3,3 1,1 1,-14 28,41-67,1 1,-1 0,1 0,0 0,0 0,1 1,0-1,0 1,0 0,1-1,0 1,1 0,-1 0,1-1,0 1,1 0,0 0,0 0,0-1,1 1,0-1,0 1,1-1,0 0,0 1,0-2,1 1,0 0,0-1,0 1,1-1,-1 0,6 3,-5-3,1-1,0 1,0-1,0 0,0-1,0 0,1 0,0 0,-1-1,1 0,0 0,0-1,0 1,1-2,-1 1,0-1,0 0,0 0,0-1,1 0,-1-1,0 1,0-1,-1-1,1 1,0-1,-1 0,1-1,-1 1,3-4,6-7,-1 0,0-2,-1 0,-1 0,0-1,-2 0,0-1,-1 0,0-1,-2 0,0 0,-1-1,-1 1,-1-1,-1-1,0 1,-2 0,0-4,0-2,0 13,0 1,0 0,-1-1,-1 1,0-1,-1 1,0 0,-1 0,0 0,-1 0,0 0,-6-10,-1 8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5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0 614,'8'-5,"0"0,0-1,-1 0,0 0,0-1,0 0,-1 0,0-1,0 1,-1-1,0-1,0 1,-1-1,0 0,-1 1,0-2,0 1,-1-1,1 2,30-88,-20 55,2 1,1 0,2 1,23-35,50-45,-90 118,0 0,0-1,1 1,-1 0,0 1,1-1,-1 0,0 0,1 1,-1-1,1 0,-1 1,1 0,-1-1,1 1,-1 0,1 0,0-1,-1 1,1 1,-1-1,1 0,-1 0,1 1,-1-1,1 0,-1 1,1 0,-1-1,1 1,0 1,8 8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177 238,'-28'49,"2"1,1 1,4 2,1 0,3 1,2 1,1 6,12-54,0 0,0 1,0-1,1 0,0 1,1-1,0 1,0-1,0 1,1-1,0 1,1-1,0 0,0 0,0 0,1 0,0 0,0 0,1 0,0-1,0 0,0 0,1 0,0 0,0-1,0 0,1 0,0 0,0-1,0 1,0-1,1-1,0 0,0 1,3 0,6-2,0 0,-1 0,1-2,0 0,0-1,-1 0,1-1,0-1,-1-1,0 0,0-1,0 0,0-1,-1-1,0 0,7-6,16-10,-1-3,-1 0,-1-3,-2 0,10-14,-2-1,-2-1,-2-2,-2-2,-3-1,-1-1,-3-1,20-56,-40 90,-1-1,0 0,-1 0,-2 0,0-1,-1 1,0-19,-2 36,1 1,-1 0,0-1,0 1,0 0,0-1,0 1,0 0,0-1,-1 1,1-1,0 1,-1 0,1 0,-1-1,1 1,-1 0,0 0,1-1,-1 1,0 0,0 0,0 0,0 0,0 0,0 0,0 1,0-1,0 0,0 0,-1 1,1-1,0 1,0-1,-1 1,1-1,0 1,-1 0,1 0,0 0,-1 0,1 0,-1 0,1 0,0 0,-1 0,1 0,0 1,-1-1,1 1,0-1,0 1,-1 0,1-1,0 1,0 0,0 0,0-1,0 1,0 0,0 0,0 0,0 1,0-1,1 0,-2 1,-16 20,0 0,2 1,1 1,0 0,2 1,1 1,0 0,-6 27,7-26,1 0,2 1,0-1,2 2,2-1,0 1,2 0,1-1,1 1,1 0,2 0,1 0,1-1,2 0,0 0,2-1,5 11,-13-38,2 9,0 0,1-1,1 1,-1-1,1 0,1 0,0-1,0 1,0-2,1 1,0 0,0-1,0-1,1 1,0-1,0 0,2 0,-8-4,-1-1,1 1,0-1,-1 0,1 0,0 0,-1 1,1-1,0-1,-1 1,1 0,0 0,-1-1,1 1,0-1,-1 1,1-1,-1 0,1 1,-1-1,1 0,-1 0,0 0,1 0,-1 0,0-1,0 1,0 0,0 0,0-1,0 1,0-1,0 0,6-15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29,'29'4,"28"-2,15-2,-1-1,-7-1,-5-4,-8-1,-8 0,-6 2,-4 1,-9 2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26,'38'5,"33"-3,13-3,-3 0,-6-5,-10-2,-12 1,-9 1,-14 2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25,'303'-25,"-236"35,-66-10,0 0,0 0,0 0,0 0,0 1,0-1,0 0,1 1,-1-1,0 1,-1-1,1 1,0 0,0-1,0 1,0 0,0-1,-1 1,1 0,0 0,-1 0,1 0,0 0,-1 0,1 0,-1 0,0 0,1 0,-1 0,0 0,0 0,1 0,-1 0,0 1,0-1,0 0,0 0,-1 0,1 0,0 0,0 0,-1 0,1 0,0 0,-1 0,1 0,-1 0,0 0,1 0,-1 0,0 0,1 0,-1 0,-1 0,-154 115,133-99,14-11,0 0,0 0,0 1,1 0,0 0,0 1,1 0,0 0,0 1,1 0,0 0,1 1,0-1,0 1,1 0,0 1,0 2,4-10,0 0,0 1,1-1,-1 0,1-1,0 1,-1 0,1 0,1 0,-1 0,0-1,1 1,-1 0,1-1,0 0,0 1,0-1,0 0,0 0,1 0,-1 0,0 0,1-1,0 1,-1-1,1 1,0-1,0 0,0 0,-1 0,1-1,3 1,99 10,-90-10,0-1,1-1,-1 0,0-2,0 1,0-2,0 0,-1 0,1-2,-1 0,2-1,33-20,-26 16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272 297,'-19'39,"-11"31,-6 9,4-4,2-11,7-10,2-10,4-9,6-4,0-3,1-1,-2-6,1-11,2-7</inkml:trace>
  <inkml:trace contextRef="#ctx0" brushRef="#br0" timeOffset="249.037">47 297,'14'34,"15"25,7 7,2-2,-1-7,-1-9,-3-13,-6-7,-4-9,0-2,1-4,-5 0,1-2,-5-7,-3-5</inkml:trace>
  <inkml:trace contextRef="#ctx0" brushRef="#br0" timeOffset="619.356">582 71,'38'-15,"1"2,0 1,0 2,1 2,0 1,19 1,-11 12,-47-6,0 1,-1 0,1-1,0 1,-1 0,1-1,-1 1,1 0,0 0,-1 0,0 0,1 0,-1-1,0 1,1 0,-1 0,0 0,0 0,0 0,0 0,0 0,0 0,0 0,0 0,0 0,0 0,0 0,-1 0,1 0,0 0,-1 0,1 0,-1-1,1 1,-1 0,1 0,-1 0,0-1,1 1,-1 0,0-1,1 1,-1 0,-163 168,157-162,4-5,0-1,0 1,0 0,0 1,0-1,0 0,1 1,-1-1,1 1,0 0,0 0,0 0,0 0,0 0,1 1,0-1,-1 0,1 1,0-1,1 1,-1-1,0 1,1-1,0 1,0 0,0-1,0 1,1-1,-1 1,1-1,0 1,0-1,0 1,1-1,-1 0,1 0,0 0,0 0,2 3,5 0,-1-1,1 0,1-1,-1 0,1 0,0-1,0 0,0-1,0 0,0 0,0-1,1-1,-1 0,0 0,1-1,-1 0,0-1,0 0,0 0,0-1,4-2,47-7,-36 10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4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1,'-8'10,"0"1,1 1,1-1,0 1,0 1,1-1,1 1,0-1,1 1,0 0,1 1,1-1,0 0,0 1,2-1,-1 0,3 11,-10 109,-29 61,3-22,32-148,14-29,25-71,-27 54</inkml:trace>
  <inkml:trace contextRef="#ctx0" brushRef="#br0" timeOffset="616.351">589 86,'-422'258,"421"-258,-27 20,45-8,0-8,1 1,-1 1,0 0,0 1,-1 1,0 1,0 0,-1 1,0 1,-1 0,7 8,48 32,63 54,-113-87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1,'-4'29,"-2"23,0 9,1-2,1-6,2-8,6-10,2-8,0-2,3-7,2 0,-3 0,-1-2</inkml:trace>
  <inkml:trace contextRef="#ctx0" brushRef="#br0" timeOffset="220.602">0 594,'43'-10,"39"-7,14-2,1-1,-6 1,-15 5,-9 5,-13 3,-10 3,-7 3,-6 0,-8 6,-8 6,-6 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558 237,'-38'-1,"0"2,0 1,0 2,1 2,-1 1,1 2,1 1,0 2,0 2,1 1,-11 8,44-22,-1 1,1-1,-1 0,1 1,0 0,0-1,0 1,0 0,0 0,0 0,1 0,-1 1,1-1,-1 0,1 1,0-1,0 1,0-1,0 1,0 0,1-1,-1 1,1 0,0-1,0 1,0 0,0 0,0-1,0 1,1 0,-1-1,1 1,0 0,0-1,0 1,0-1,0 1,1-1,-1 0,1 1,-1-1,1 0,0 0,0 0,0 0,0 0,0-1,0 1,2 0,190 129,-190-128,-1-1,0 1,0 0,0 1,-1-1,1 0,-1 1,1 0,-1-1,0 1,-1 0,1 0,-1 0,0 0,0 0,0 0,0 1,-1-1,1 0,-1 0,0 1,-1-1,1 0,-1 0,1 1,-1-1,-1 0,1 0,-1 0,1 0,-1 0,0-1,0 1,-1-1,1 1,-1-1,0 0,0 1,0-1,0-1,0 1,-1 0,1-1,-1 0,0 0,-9 9,-1-2,0 0,-1 0,1-1,-2-1,1-1,-1 0,0-1,0 0,0-2,-1 0,0-1,1 0,-1-1,-8-1,24-1,0 1,0 0,0 0,0-1,0 1,0 0,0-1,0 1,0-1,0 1,0-1,0 0,0 1,1-1,-1 0,0 0,0 1,1-1,-1 0,1 0,-1 0,1 0,-1 0,1 0,-1 0,1 0,0 0,-1 0,1 0,0 0,0 0,0 0,0 0,0 0,0 0,0 0,0 0,1 0,-1-1,0 1,1 0,-1 0,1 1,-1-1,1 0,-1 0,1 0,-1 0,1 0,0 0,0 1,-1-1,1 0,0 1,0-1,0 0,0 1,0-1,0 1,0-1,0 1,0 0,0 0,0-1,0 1,0 0,0 0,0 0,17-14</inkml:trace>
  <inkml:trace contextRef="#ctx0" brushRef="#br0" timeOffset="453.655">897 378,'-27'73,"-24"56,7 3,-19 99,61-224,1 5,-1 0,-1-1,0 1,-1-1,0 1,0-1,-1 0,-1-1,0 0,-6 9,12-19,0-1,1 0,-1 0,0 0,1 0,-1 1,0-1,0 0,0 0,0 0,0 0,0 0,0 0,0 1,0-1,0 0,0 0,0 0,-1 0,1 0,0 1,-1-1,1 0,-1 0,1 1,-1-1,1 0,-1 0,1 1,-1-1,0 1,1-1,-1 0,0 1,0 0,1-1,-1 1,0-1,0 1,0 0,1-1,-1 1,0 0,0 0,0 0,0 0,0 0,0 0,1 0,-1 0,0 0,0 0,0 0,0 1,0-1,1 0,-1 0,0 1,0-1,0 1,1-1,-1 1,0-1,0 1,8-25,0 1,2-1,0 2,1-1,2 1,0 1,1 0,2 1,13-15,-8 7,30-38,3 3,2 2,4 2,1 3,42-28,-95 78,1 0,-1 1,1 0,0 0,0 0,1 1,0 1,-1-1,1 1,0 1,1-1,-1 2,0-1,0 1,1 1,-1 0,1 0,1 1,-9 0,0 0,0 0,0 0,0 0,0 0,0 1,-1-1,1 1,0-1,-1 1,1 0,-1 0,0 0,0-1,1 1,-1 0,0 1,0-1,-1 0,1 0,0 0,-1 0,0 1,1-1,-1 0,0 0,0 1,0-1,0 0,-1 1,1-1,0 0,-1 0,0 0,0 1,0 0,-34 81,22-64,0 0,-2 0,0-1,-2-1,0-1,0 0,-2-1,0-1,-1-1,0 0,-1-2,0 0,-1-2,0 0,-1-2,0 0,-17 3,-16-8,32-8</inkml:trace>
  <inkml:trace contextRef="#ctx0" brushRef="#br0" timeOffset="1036.07">1179 774,'66'-28,"-1"-3,-1-3,44-33,-83 51,-2-2,0 0,-1-2,-1-1,-1 0,-1-1,0-1,-2-1,-1-1,-1 0,-1-1,-1 0,-2-1,0-1,0-8,-8-34,-4 69,1 0,0-1,0 1,-1-1,1 1,-1 0,1-1,-1 1,0 0,1-1,-1 1,0 0,0 0,0 0,0 0,0-1,0 2,0-1,0 0,0 0,0 0,-1 0,1 1,0-1,-1 1,1-1,0 1,-1-1,1 1,-1 0,1-1,-1 1,1 0,-1 0,1 0,0 0,-1 1,1-1,-1 0,1 1,-1-1,1 1,0-1,-1 1,1 0,-6 1,1 1,0-1,1 2,-1-1,0 1,1-1,0 1,0 1,0-1,0 1,1 0,0 0,0 0,0 1,1-1,0 1,0 0,0 0,0 0,1 0,0 1,1-1,-1 0,1 1,0-1,1 3,2-4,0-1,1 1,0-1,-1 0,2 0,-1 0,0 0,1 0,0-1,0 1,0-1,0 0,0 0,1-1,-1 1,1-1,-1 0,1 0,0-1,0 1,0-1,0 0,0-1,1 1,19 7,-1 0,82 38,-103-44,0 0,0 1,0-1,0 1,-1-1,1 1,-1 0,0 0,0 0,0 0,0 0,0 0,-1 1,1-1,-1 1,0-1,0 1,0-1,-1 1,1 0,-1-1,0 1,0 0,0 0,-1-1,1 1,-1-1,-1 4,-74 147,73-132,9-16</inkml:trace>
  <inkml:trace contextRef="#ctx0" brushRef="#br0" timeOffset="1283.61">2195 491,'-9'29,"1"4,2-7,7-9,3-7</inkml:trace>
  <inkml:trace contextRef="#ctx0" brushRef="#br0" timeOffset="1440.817">2308 11,'-9'-5,"-4"-1</inkml:trace>
  <inkml:trace contextRef="#ctx0" brushRef="#br0" timeOffset="1733.274">2421 575,'37'-58,"3"1,1 3,35-35,-74 87,0-1,1 0,-1 0,0 0,1 0,0 0,0 1,0-1,0 1,0 0,0 0,1 0,-1 0,1 1,-1-1,1 1,0 0,-1 0,1 0,0 1,0-1,3 1,-3 40,-6-34,-1 12,0-10,0 0,1 0,0 0,0 1,1-1,1 1,-1-1,1 1,0 0,1-1,0 1,1-1,0 0,0 1,0-1,1 0,1 0,0 1,1-7,0 0,0 0,1-1,-1 1,0-1,1-1,-1 1,1-1,-1 0,0 0,1 0,-1-1,1 0,-1 0,0-1,0 1,1-1,-1 0,0 0,-1-1,1 1,0-1,-1 0,1-1,-1 1,0-1,3-3,-5 6,150-138,-120 116,-16 16</inkml:trace>
  <inkml:trace contextRef="#ctx0" brushRef="#br0" timeOffset="2206.393">3296 265,'-9'0,"-1"0,1 0,0 1,-1 0,1 0,0 1,0 1,0 0,0 0,1 0,-1 1,1 1,0-1,0 1,0 0,1 1,0 0,0 0,0 1,1 0,0 0,0 0,1 1,-4 6,8-12,-1 0,1 0,0 0,-1 0,1 1,1-1,-1 0,0 1,0-1,1 1,-1-1,1 1,0-1,0 1,0 0,0-1,0 1,1-1,-1 1,1-1,-1 1,1-1,0 0,0 1,0-1,0 0,1 0,-1 0,1 1,-1-1,1-1,0 1,-1 0,1 0,0-1,0 1,0-1,1 1,-1-1,0 0,0 0,1 0,-1 0,1 0,-1-1,1 1,-1-1,1 0,-1 1,1-1,-1 0,1-1,0 1,15-1,0 0,-1-1,1-1,-1-1,0 0,0-1,0-1,0-1,-1 0,0-1,2-2,27-11,108-34,-148 54,-1 0,1 1,0 0,0 0,0 0,0 1,0 0,0 0,0 0,0 0,-1 1,1 0,-1 0,1 0,-1 1,0-1,0 1,0 0,0 0,0 0,0 1,-1-1,0 1,0 0,0 0,0 0,-1 0,1 1,-1-1,0 1,0-1,-1 1,1 0,-1 0,0 0,0 1,9 42,-1 0,-3 1,-1-1,-3 1,-2 0,-2 0,-3 10,-6 52,11-75,-1 0,-3 0,0-1,-3 1,-1-1,-1 0,-2-1,-1 0,-2-1,-1 0,-2-1,-3 1,12-23,-1-1,0 1,0-2,-1 0,-1 0,1 0,-1-2,0 1,-11 3,19-8,-1 0,0 0,0-1,0 1,1-1,-1 0,0 0,0-1,-1 1,1-1,0 0,0 0,0 0,0-1,0 1,0-1,0 0,0 0,0 0,0-1,1 0,-1 1,0-1,1 0,0-1,-1 1,1-1,0 1,0-1,0 0,0 0,0-1,0-4,0 0,1-1,0 1,0 0,1-1,0 1,0-1,1 1,0-1,1 0,0 1,0-1,1 1,0 0,0-1,1 1,0 0,1 0,1-9,13-34,2 1,2 0,3 2,1 1,3 1,2 2,1 1,3 1,2 0,3-2,-6 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216 509,'-22'16,"0"2,1 0,1 1,1 1,0 1,2 1,1 0,0 1,1 1,0 3,14-24,-1 0,0 1,1-1,-1 0,1 1,0-1,0 0,0 1,1 0,-1-1,1 1,0-1,0 1,0-1,0 1,1 0,-1-1,1 1,0-1,0 0,1 1,-1-1,0 0,1 1,0-1,0 0,0 0,0-1,0 1,1 0,-1-1,1 1,0-1,0 0,0 0,0 0,0 0,0 0,0-1,1 0,-1 1,0-1,1 0,7-1,0 1,0-2,-1 0,1 0,0 0,-1-2,1 1,-1-1,0-1,0 0,0 0,0-1,-1 0,0-1,7-5,9-8,-2-1,0-1,0-1,-2-1,-1-1,-1 0,-1-2,-2 0,7-13,-6 6,-1 0,-1-1,-2-1,-2 0,-1-1,-2 0,-1 0,-2-1,1-28,-6 55,0-1,-1 1,-1-1,1 1,-1 0,-1 0,0 0,0 0,-1 0,-1 1,1-1,-1 1,-1 0,3 5,0 0,1 0,-2 1,1-1,0 1,-1 0,0 0,0 0,1 0,-2 0,1 1,0 0,0 0,-1 0,1 1,-1-1,0 1,1 0,-1 0,0 1,0-1,0 1,1 0,-1 0,0 1,0-1,0 1,-3 2,-6 3,2 0,-1 2,1-1,0 2,0 0,1 0,0 1,1 0,0 1,1 0,0 0,1 1,0 0,1 1,0 0,1 0,0 0,1 1,1 0,0 0,1 0,0 6,1-1,1 0,2 0,0 1,1-1,0 0,2 0,0 0,1-1,1 1,1-1,1-1,0 1,1-1,1-1,0 1,2-2,0 1,0-2,1 0,1 0,0-1,1-1,16 10,-1 0,1-1,1-2,1-1,1-2,0-1,1-1,0-2,1-2,1-1,-1-2,1-1,5-2,-18-4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7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424 198,'12'-27,"-12"27,0 1,0-1,0 1,0-1,0 0,0 1,0-1,0 0,0 1,0-1,0 0,0 1,0-1,0 0,0 1,0-1,1 0,-1 1,0-1,0 0,0 0,1 1,-1-1,0 0,0 0,1 1,-1-1,0 0,1 0,-1 0,0 0,0 1,1-1,-1 0,0 0,1 0,-1 0,0 0,1 0,-1 0,0 0,1 0,-1 0,1 0,-1 0,0 0,1 0,-1 0,0 0,1 0,-1 0,0-1,1 1,-1 0,0 0,0 0,1-1,-1 1,0 0,0 0,1-1,13 220,-13-213,4 12,-1 1,-1 0,-1 0,0 0,-1 0,-1 0,-1 0,-3 17,-3-18</inkml:trace>
  <inkml:trace contextRef="#ctx0" brushRef="#br0" timeOffset="300.949">0 114,'44'0,"47"-5,18-6,5-1,-3-4,-10 1,-13 3,-12-1,-9 1,-11 4,-11 2,-8 3,-10 6,-14 2,-10 7,-10-1,-4 4,0-1</inkml:trace>
  <inkml:trace contextRef="#ctx0" brushRef="#br0" timeOffset="549.477">113 678,'48'-9,"35"-9,13 0,-5-3,-13 3,-10 4,-13 0,-9 2,-9 3,-6 3,-3 3,-1 2,-6 1</inkml:trace>
  <inkml:trace contextRef="#ctx0" brushRef="#br0" timeOffset="998.64">1073 565,'247'-196,"-247"196,1-2,-1 1,1-1,0 1,0-1,0 1,0 0,0-1,0 1,0 0,1 0,-1 0,0 0,1 0,-1 0,1 0,-1 0,1 1,-1-1,1 0,-1 1,1-1,0 1,-1 0,1 0,0-1,-1 1,1 0,0 0,-1 1,1-1,0 0,-1 1,1-1,0 1,-1-1,1 1,-1-1,1 1,-1 0,1 0,-1 0,0 0,1 0,-1 0,0 1,0-1,0 0,0 0,0 1,1 0,2 40,-5-38,1-1,-1 1,1-1,-1 1,1 0,1-1,-1 1,0 0,1-1,0 1,-1-1,2 1,-1-1,0 1,1-1,-1 0,1 0,0 1,0-1,0 0,0-1,1 1,-1 0,1-1,0 1,0-1,0 0,0 0,0 0,0 0,0-1,1 1,-1-1,1 0,-1 0,1 0,-1 0,3-1,9-2,-1 0,0-2,-1 0,1 0,-1-1,1-1,-2 0,1-1,-1 0,0-1,0-1,-1 1,0-2,0 0,-1 0,-1-1,0 0,0 0,-1-1,3-8,21-18,13-32,-37 55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57,'1'444,"28"-208,-29-211</inkml:trace>
  <inkml:trace contextRef="#ctx0" brushRef="#br0" timeOffset="2581.183">85 1,'5'0,"1"4,-4 3,-4 4,0 5,-6-1,-1 3,-3 3,-1 3,-2-3,6-6,10-4,4-9,6-6,1-1</inkml:trace>
  <inkml:trace contextRef="#ctx0" brushRef="#br0" timeOffset="3084.747">0 706,'0'5,"5"1,6-5,7-2,4-2,4 0,1-4,2-1,1 1,-1 2,1 1,-1 2,-5 1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22,'-6'-4,"-1"1,1 0,-1 1,0 0,1 0,-1 0,0 1,0 0,0 0,0 1,0 0,0 0,-1 1,1 0,0 0,1 0,-1 1,0 0,0 0,1 1,-1 0,1 0,0 1,0 0,0 0,0 0,1 0,0 1,-2 1,-117 129,93-97,13-15,0 2,1 0,2 1,1 0,0 1,2 1,2 0,0 0,2 1,1 0,1 1,2 0,0 0,3 0,0 0,2 0,1 0,1 0,4 9,-2-26,1 0,0 0,1 0,1-1,0 0,1-1,0 0,0 0,1-1,0 0,1 0,1-1,-1-1,1 0,0-1,1 0,0-1,0 0,1-1,-1-1,1 0,0 0,0-2,0 0,0 0,1-1,-1-1,5-1,22-14,-29 3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9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41,'-7'-5,"0"0,0 1,-1 0,0 0,1 1,-1-1,-1 2,1-1,0 1,-1 1,1-1,-1 1,1 1,-1 0,1 0,-1 1,1-1,-1 2,1-1,0 2,-1-1,1 1,0 0,0 0,1 1,-1 0,1 1,0-1,-4 5,7-7,1 0,0 1,1-1,-1 1,0 0,1-1,-1 1,1 0,0 1,0-1,0 0,1 1,-1-1,1 1,-1-1,1 1,0-1,1 1,-1 0,1 0,0-1,-1 1,2 0,-1 0,0 0,1-1,-1 1,1 0,0-1,1 1,-1-1,1 1,-1-1,1 1,0-1,0 0,0 0,1 0,-1 0,1 0,0-1,-1 1,1-1,0 0,4 2,51 24,-48-25,-1 1,1 0,-1 1,0-1,0 2,-1-1,0 1,0 1,0 0,0 0,1 2,-9-6,0 0,0 0,-1-1,1 1,0 0,-1 0,0 0,0-1,1 1,-2 0,1-1,0 1,0-1,-1 1,0-1,1 0,-1 1,0-1,0 0,0 0,0-1,-1 1,1 0,0-1,-1 1,1-1,-1 0,1 1,-1-1,0-1,0 1,1 0,-4 0,-30 12,-1 0,-1-3,0-1,-35 3,66-12,7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0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30,'-38'15,"0"2,1 1,1 2,0 1,2 2,-6 7,34-27,1 1,-1-1,1 1,0 0,0 1,0-1,1 1,-1 0,1 1,0-1,1 1,-1-1,1 1,0 0,0 0,1 0,0 1,0-1,1 1,-1-1,1 1,1-1,-1 1,1 2,4-6,0 0,0 0,0 0,0 0,0-1,0 0,1 0,-1 0,1 0,-1-1,1 0,0 0,0 0,-1 0,1-1,0 0,0 0,0 0,-1-1,1 1,0-1,0 0,-1-1,1 1,0-1,-1 0,0 0,1 0,3-3,257-154,-262 158,-1-1,1 1,0 0,-1 0,1 0,0 0,-1 1,1-1,0 1,0 0,0-1,0 1,-1 1,1-1,0 0,0 1,0-1,-1 1,1 0,0 0,0 0,-1 0,1 0,-1 1,1-1,-1 1,0 0,0 0,0-1,0 1,0 1,0-1,0 0,0 0,-1 1,1-1,-1 1,0-1,0 1,0 0,0-1,0 2,7 36,17 31,-22-70,0 0,0-1,0 1,0-1,1 0,-1 0,0 0,0 0,0 0,0-1,1 0,-1 1,0-1,0 0,0-1,0 1,-1 0,1-1,0 1,-1-1,1 0,-1 0,1 0,-1-1,0 1,0 0,0-1,0 1,0-1,0 0,-1 0,0 0,1 0,7-7,223-253,-243 275,1 0,1 0,0 1,1 0,0 1,1 0,0 0,2 0,-1 1,2 0,0 0,0 0,2 0,0 1,1-1,0 13,1-25,1 0,-1-1,1 1,0 0,0 0,0-1,0 1,0 0,1-1,-1 1,1-1,0 0,0 1,0-1,0 0,0 0,0 0,0 0,1-1,-1 1,0-1,1 1,0-1,-1 0,1 0,0 0,0 0,-1 0,1-1,0 0,0 1,0-1,0 0,0 0,0 0,-1-1,1 1,3-1,1-1,0 0,0 0,-1 0,1-1,0 0,-1 0,0 0,0-1,0 0,0 0,-1-1,1 1,-1-1,0-1,3-3,108-176,-76 139,-39 45,0 0,0 1,0-1,-1 0,1 1,0-1,0 1,0-1,0 1,0-1,0 1,1 0,-1-1,0 1,0 0,0 0,0 0,0 0,0 0,0 0,1 0,-1 0,0 0,0 1,0-1,0 0,0 1,0-1,0 1,0-1,0 1,0-1,0 1,0 0,0-1,-1 1,1 0,0 0,0 0,-1 0,1 0,0 0,-1-1,1 1,-1 1,0-1,1 0,-1 0,0 0,1 0,-1 0,21 106,-12-43,-3 1,-3 0,-5 64,0-30,1-68,-1 0,-1 0,-2-1,-1 0,-1 0,-9 23,13-43,-1 1,0-1,-1-1,0 1,0-1,-1 1,-1-2,1 1,-1-1,-1 0,1 0,-1-1,-1 0,1 0,-1-1,0 0,-1-1,1 0,-2 0,8-4,0-1,0 0,0 0,0 1,0-2,0 1,0 0,0-1,0 1,0-1,0 0,0 0,0 0,1 0,-1-1,0 1,1-1,-1 0,1 0,0 1,-1-2,1 1,0 0,0 0,0-1,1 1,-1-1,0 1,0-4,-24-86,29 72,0-1,2 1,0 0,1 0,1 0,1 1,1 0,0 1,2 0,0 0,1 1,0 0,2 0,-2 0,3 0,0 0,1 1,1 0,0 1,1 1,1 1,0 1,0 1,2 0,0 1,-17 8,14-8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0,'-24'43,"-13"29,0 7,2-6,6-9,4-12,5-10,3-7,-2-9,3-5,-1-5,3-11,3-6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1,'5'14,"7"10,5 6,5 2,3 0,3 1,1-2,1-1,-1 0,1-1,-6-1,-2-4,-4-3,-1-4,-3 0,-4 1,-4 3,-2-2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2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18,'43'0,"24"0,5-5,-4-1,-14 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311 415,'-26'9,"1"1,-1 0,2 2,0 1,0 1,1 1,1 1,0 1,-17 18,-14 50,52-83,1 1,-1-1,1 0,-1 1,1-1,0 1,0-1,0 0,1 1,-1-1,0 1,1-1,-1 0,1 1,0-1,0 0,0 0,0 1,0-1,1 0,-1 0,1 0,-1 0,1-1,0 1,-1 0,1-1,0 1,0-1,0 0,0 1,0-1,1 0,-1 0,0-1,0 1,1 0,1 0,8 1,0 1,0-2,-1 0,1 0,0-1,0 0,0-1,0-1,0 0,0 0,-1-1,1 0,-1-1,0-1,0 0,0 0,-1-1,7-5,18-13,-1-1,-1-2,-2 0,19-24,-28 30,-2-1,-1 0,-1-2,0 0,-2-1,-1-1,-1 0,-2-1,0-1,-2 0,0-2,-8 22,-1-1,0 1,0-1,-1 0,0 1,-1-1,0 0,0 1,-1-1,0 1,0-1,-1 1,0 0,-1 0,1 0,-2 1,1-1,-1 1,0 0,0 0,-1 1,0-1,0 1,-1 1,0-1,0 1,0 0,0 1,-1-1,-2 0,0 5,0-1,-1 1,1 1,0 0,0 1,1 0,-1 0,0 1,0 0,1 0,0 1,0 1,0 0,0 0,1 0,0 1,0 1,0-1,1 1,0 0,0 1,1 0,-4 6,4-8,0 1,1-1,-1 1,2 0,-1 1,1-1,0 1,0 0,1 0,0 0,1 1,0-1,0 0,1 1,0 0,0-1,1 1,0 0,0-1,1 1,1-1,-1 1,1-1,1 1,-1-1,1 0,1 0,0 0,4 6,8 12,1-1,1 0,1-2,2 0,0-1,1-1,1-1,1-1,1-2,0 0,2-1,14 5,14-16,-39-9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33 678,'0'2,"-6"7,2 1,-1 0,1 0,1 1,0-1,1 1,0 0,0-1,1 1,0 0,1 0,0 0,2 4,-2-13,1 0,-1 0,1 0,-1 0,1 0,0 0,0-1,0 1,0 0,0-1,0 1,1 0,-1-1,0 0,1 1,-1-1,1 0,0 0,-1 1,1-1,0-1,0 1,-1 0,1 0,0-1,0 1,0-1,0 1,0-1,0 0,0 0,0 0,0 0,0 0,0 0,0-1,0 1,0-1,0 1,0-1,0 0,1 0,73-49,-67 41,0 0,-1 0,-1-1,0 0,0 0,-1-1,0 0,-1 0,0 0,-1-1,0 0,-1 1,0-1,-1 0,0-1,-1-7,-1 18,1 0,-1 0,0 1,0-1,-1 0,1 0,0 0,0 1,-1-1,1 0,-1 0,0 1,0-1,1 1,-1-1,0 0,0 1,0 0,0-1,-1 1,1-1,0 1,-1 0,1 0,-1 0,1 0,-1 0,1 0,-1 0,0 1,1-1,-1 1,0-1,0 1,1-1,-1 1,0 0,0 0,0 0,0 0,-14 3</inkml:trace>
  <inkml:trace contextRef="#ctx0" brushRef="#br0" timeOffset="380.792">259 820,'182'-121,"-181"119,0 1,0 0,0 1,0-1,0 0,0 0,0 0,1 1,-1-1,0 0,0 1,1-1,-1 1,0 0,1-1,-1 1,0 0,1 0,-1 0,0 0,1 0,-1 0,1 0,-1 0,0 1,1-1,-1 1,0-1,0 1,1-1,-1 1,0-1,0 1,0 0,0 0,1 0,-1 0,0 0,-1 0,1 0,0 0,0 0,0 0,-1 0,1 1,0-1,-1 0,1 0,-1 1,0-1,1 0,-1 1,0-1,0 0,0 1,0-1,0 1,0-1,0 1,-1 2,1 0,0 0,1 0,-1 0,1 0,-1 0,1-1,0 1,1 0,-1 0,1-1,-1 1,1-1,0 1,1-1,-1 0,0 0,1 0,0 0,-1 0,1-1,0 1,1-1,-1 0,0 0,1 0,-1 0,1-1,0 1,-1-1,1 0,2 1,3-1,0-1,0 0,0 0,-1-1,1 0,0-1,0 0,-1 0,0-1,1 0,-1 0,0-1,0 0,-1 0,1-1,-1 0,0-1,0 1,-1-1,1 0,-1-1,-1 0,1 0,-1 0,-1 0,1-1,-1 0,0 0,-1 0,2-7,2-8</inkml:trace>
  <inkml:trace contextRef="#ctx0" brushRef="#br0" timeOffset="715.168">711 1,'34'30,"-2"3,-1 0,-1 2,-2 1,-1 2,-3 0,0 2,-3 1,4 13,-12-25,-1 1,-1 1,-2 0,-1 0,-2 1,0 0,-3 0,0 0,-2 0,-2 1,-1-1,-1 0,-2 0,-6 23,1-31,0-1,-2-1,0 0,-2 0,0-1,-2-1,0-1,-1 0,-1-1,0 0,-2-2,0 0,-1-2,0 0,-1-1,0-1,-1-1,-21 6,16-5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23 508,'0'15,"-5"14,-2 7,1 2,1-1,6-6,4-13,0-15,4-8,1-3</inkml:trace>
  <inkml:trace contextRef="#ctx0" brushRef="#br0" timeOffset="246.55">107 170,'-14'10,"-5"3</inkml:trace>
  <inkml:trace contextRef="#ctx0" brushRef="#br0" timeOffset="532.508">220 650,'2'-1,"-1"0,1 0,0 0,-1-1,1 1,-1-1,1 1,-1-1,0 1,0-1,1 0,-1 0,0 1,-1-1,1 0,0 0,-1 0,1 0,-1 0,1 0,-1 0,0 0,0 0,0 0,0 0,0 0,2-8,1-10,1 0,1 0,1 1,0 0,2 0,0 1,1 0,1 0,1 1,0 0,1 1,9-9,-20 24,-1 0,1 0,0 0,-1 1,1-1,0 0,0 1,-1-1,1 1,0-1,0 1,0-1,0 1,0-1,0 1,0 0,0 0,0-1,0 1,0 0,0 0,0 0,0 0,0 0,0 0,0 1,0-1,0 0,0 0,0 1,0-1,0 1,0-1,0 1,0-1,0 1,8 6</inkml:trace>
  <inkml:trace contextRef="#ctx0" brushRef="#br0" timeOffset="963.706">615 481,'7'2,"1"1,-1-1,1 0,0-1,0 1,-1-2,1 1,0-1,0 0,0-1,0 0,0 0,0 0,-1-1,1-1,-1 1,1-1,-1 0,0-1,0 0,0 0,-1 0,1-1,-1 0,0 0,0-1,-1 1,0-1,0-1,1 0,-5 4,1 1,1 0,-1 0,0-1,0 1,-1-1,1 0,0 1,-1-1,0 0,1 0,-1 0,0 0,-1 0,1 0,0 0,-1 0,0-1,0 1,0 0,0 0,0 0,-1 0,1 0,-1 0,0-1,0 1,0 1,0-1,0 0,-1 0,1 0,-1 1,0-1,0 1,0-1,-2-1,-4 1,0 1,0 0,0 0,0 1,-1 0,1 1,0 0,-1 0,1 1,0 0,0 0,0 1,0 0,0 0,0 1,0 0,1 1,-1-1,1 1,0 1,0 0,1 0,-1 0,0 1,2-3,-1 0,1 0,0 0,0 1,0-1,1 1,-1 0,1 1,0-1,0 1,1 0,-1 0,1 0,0 0,0 1,1-1,0 1,0-1,0 1,0 0,1 0,0 0,0 0,1 0,0 0,0 0,0 0,1 0,0 0,0 0,0 0,1 0,0 0,0-1,0 1,1-1,0 1,0-1,1 2,7 0,0-1,0 0,1-1,0 0,-1 0,2-2,-1 1,0-2,1 1,-1-2,1 0,0 0,-1-1,1-1,0 0,-1 0,9-4,35-7,-32 5</inkml:trace>
  <inkml:trace contextRef="#ctx0" brushRef="#br0" timeOffset="1228.712">1292 311,'-22'12,"1"2,0 0,1 2,0 0,2 1,0 1,0 0,2 2,-12 17,26-34,1-1,-1 0,1 1,0-1,0 1,0-1,0 1,0 0,1-1,-1 1,1 0,0 0,-1-1,1 1,0 0,1 0,-1-1,0 1,1 0,0 0,0-1,-1 1,2-1,-1 1,0-1,0 1,1-1,-1 0,1 1,0-1,0 0,0 0,0 0,0-1,0 1,0 0,0-1,1 1,-1-1,1 0,-1 0,1 0,0 0,-1 0,1-1,0 1,-1-1,1 1,1-1,28 3,0 0,0-2,0-2,0-1,19-3,50-29,-83 24</inkml:trace>
  <inkml:trace contextRef="#ctx0" brushRef="#br0" timeOffset="1511.685">1857 1,'-19'38,"-6"27,-5 8,4-4,6-9,6-10,6-9,4-6,3-4,6-4,3 0,-1-1,4-4,0-11,-3-8</inkml:trace>
  <inkml:trace contextRef="#ctx0" brushRef="#br0" timeOffset="1750.742">1602 254,'39'0,"26"5,8 2,-4-1,-9-1,-10-1,-9-2,-11-1</inkml:trace>
  <inkml:trace contextRef="#ctx0" brushRef="#br0" timeOffset="2005.765">2139 424,'0'19,"0"7</inkml:trace>
  <inkml:trace contextRef="#ctx0" brushRef="#br0" timeOffset="2163.483">2195 57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54,'0'-22,"0"12,0 22,0 406,-1-412,1-1,0 0,0 1,0-1,0 0,1 0,0 1,0-1,0 0,1 0,0 0,0 0,0 0,1-1,-1 1,1-1,0 1,1-1,-1 0,1 0,-1 0,1-1,0 0,1 1,-1-1,0 0,1-1,0 1,-1-1,1 0,0 0,0-1,1 1,-1-1,0 0,4 0,-1-2,1 1,0-1,-1-1,1 0,-1 0,1 0,-1-1,0-1,0 1,0-1,0 0,-1-1,0 0,0 0,0-1,0 0,-1 0,0-1,100-130,-92 115,49-63,-62 85,-1 0,1 0,0 0,0 0,-1 1,1-1,0 0,-1 0,1 1,0-1,-1 1,1-1,-1 0,1 1,-1-1,1 1,0-1,-1 1,0 0,1-1,-1 1,1-1,-1 1,0 0,1-1,-1 1,0 0,0-1,0 1,1 0,-1 0,0-1,0 1,0 0,0 0,0-1,0 1,0 0,-1-1,1 1,0 0,0 0,-1-1,1 1,0 0,0 9,0-1,1 0,0 1,0-1,1 0,0 0,0 0,1 0,1 0,-1-1,2 1,-1-1,1 0,0 0,0-1,1 1,0-1,1 0,0-1,0 0,2 2,-2-3,-1 0,1 0,-1-1,1 0,0-1,1 1,-1-1,1-1,-1 1,1-1,0-1,0 0,0 0,0 0,0-1,0 0,0 0,-1-1,1 0,0-1,0 1,0-2,-1 1,1-1,-1 0,0 0,0-1,0 0,2-2,15-20,-1-1,-1-1,-1 0,-1-2,-2 0,-1-2,-2 0,-1 0,-1-1,6-28,0-71,-19 125,-1 8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27,'5'0,"12"5,6 1,6 0,1-1,-3-6,-2-3,-1-1,1 0,1 2,0 0,1 2,-4-5,-1 0,0 0,2 1,-4 2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28,'44'0,"28"0,6 0,-9-5,-12-1,-11 0,-8 1,-6 1,-9 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87,'0'696,"0"-707</inkml:trace>
  <inkml:trace contextRef="#ctx0" brushRef="#br0" timeOffset="250.534">0 30,'39'0,"26"0,8-5,-4-1,-9-1,-10 2,-9 2,-6 1,-9 0</inkml:trace>
  <inkml:trace contextRef="#ctx0" brushRef="#br0" timeOffset="498.572">29 481,'34'0,"25"-4,7-3,-2 1,-13 1</inkml:trace>
  <inkml:trace contextRef="#ctx0" brushRef="#br0" timeOffset="693.209">508 679,'-19'33,"-6"17,-4-1,3-9</inkml:trace>
  <inkml:trace contextRef="#ctx0" brushRef="#br0" timeOffset="914.796">339 651,'24'29,"18"14,6 4,0-5,-4-10,-9-10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1209 201,'-24'43,"-13"29,-5 7,6-6,7-9,5-12,6-9,7-8,-1-5,-2-7,1-8</inkml:trace>
  <inkml:trace contextRef="#ctx0" brushRef="#br0" timeOffset="367.316">842 230,'55'63,"2"-2,3-2,3-3,2-3,13 5,-32-22,46 36,-59-38,-33-33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17,'-141'186,"-91"50,229-233,-1-1,1 0,0 1,0-1,1 1,-1 0,0 0,1 0,0 0,0 0,0 1,0-1,0 1,1-1,-1 1,1 0,0 0,0-1,0 1,1 0,0 0,-1 0,1 0,1 0,-1 0,0-1,1 1,0 0,0 0,0 0,0-1,1 1,-1-1,1 1,0-1,0 1,0-1,1 0,-1 0,1 0,0 0,-1-1,1 1,3 1,14 7,0-1,0-2,1 0,1 0,-1-2,1-1,0-1,1 0,-5-1,125 19,-129-19,-4 0,0 0,0-1,0-1,1 1,-1-2,1 1,-1-1,1-1,-1 0,8-2,-15 1,0-1,-1 1,1-1,0 0,-1 0,1 0,-1 0,0-1,0 1,0 0,-1-1,1 0,-1 1,0-1,0 0,0 0,0 1,-1-1,1 0,-1 0,0 0,0 0,-1 0,1 0,-1 0,0 1,0-1,0 0,0 1,-1-1,0 0,-1-1,0-10,-94-290,41 101,41 159,16 43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57 326,'88'22,"-50"-17,0-1,0-3,1-1,29-4,78-22,-7 1,-115 22</inkml:trace>
  <inkml:trace contextRef="#ctx0" brushRef="#br0" timeOffset="4768.133">1 552,'56'17,"48"-22,-51-3,267-25,-299 32,-1 1,0 1,1 1,-1 1,0 1,15 5,-17-10,-23-3</inkml:trace>
  <inkml:trace contextRef="#ctx0" brushRef="#br0" timeOffset="5415.918">481 15,'-11'-15,"8"25,9 2,0 0,1 0,0 0,1-1,0 0,1 0,0-1,1-1,0 1,1-1,-1-1,2 0,-1-1,8 4,20 16,28 19,-50-37,-1 1,0 0,-1 1,0 1,-1 1,0 0,-1 0,-1 2,0-1,7 13,-20-24,1-1,0 1,-1-1,0 0,1 1,-1-1,0 0,0 1,0-1,-1 0,1 0,0 0,-1 0,0 0,1 0,-1 0,0-1,0 1,0-1,0 1,0-1,0 0,0 0,-1 0,1 0,0 0,-1 0,1-1,0 1,-1-1,1 1,-1-1,1 0,-1 0,1 0,-1 0,1-1,-2 0,-7 4,-15 6,0 2,1 1,0 1,1 1,0 1,1 1,1 1,1 1,0 1,-15 18,-32 26,-30 29,88-79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1,'38'0,"37"0,11 0,-1 0,-9 0,-13 0,-12 0,-11 0,-6 0,-5 0,-2 0,-11 0,-8 5,-5 1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58,'39'0,"31"-4,9-3,0 1,-7-3,-13-1,-10 1,-10 3,-6 2,-8 2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5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1 462,'43'-5,"29"-6,6-1,-4 1,-11 2,-11 3,-9 3,-8 1,-5 2,-7 0</inkml:trace>
  <inkml:trace contextRef="#ctx0" brushRef="#br0" timeOffset="1005.637">1129 67,'-224'244,"-2"2,224-245,1 1,-1-1,1 0,-1 1,1-1,0 1,-1-1,1 1,0 0,0 0,0-1,0 1,0 0,0 0,1 0,-1 0,1 0,-1 0,1 0,0 0,0 0,0 0,0 0,0 0,0 0,1 0,-1 0,1 0,-1 0,1 0,0 0,-1 0,1 0,0 0,1-1,-1 1,0 0,0-1,1 1,-1-1,1 1,-1-1,1 0,-1 1,2-1,18 9,1-1,0-1,0-1,0-2,1 0,0-1,0-1,0-1,6-1,65 9,163 44,-257-53,0-1,1 0,-1 1,0-1,1 1,-1-1,1 0,-1 1,1-1,-1 0,1 0,-1 1,1-1,-1 0,1 0,-1 0,1 1,-1-1,1 0,-1 0,1 0,-1 0,1 0,0 0,-1 0,1 0,-1-1,1 1,-1 0,1 0,-1 0,1 0,-1-1,1 1,-1 0,1-1,-1 1,1 0,-1-1,0 1,1-1,-1 1,1 0,-1-1,0 1,0-1,1 1,-1-1,0 1,0-1,1 1,-1-1,0 1,0-1,0 0,0 1,0-1,0 1,0-1,0 1,0-1,0 1,0-1,0 0,-1 1,1-1,0 1,0-1,-1 0,-25-39,17 29,-22-35,2-1,2-1,2-2,-16-44,-1-124,38 130,10 69</inkml:trace>
  <inkml:trace contextRef="#ctx0" brushRef="#br0" timeOffset="1532.147">1553 67,'-17'27,"2"1,0 0,2 1,2 0,0 1,2 0,1 1,2 0,1 0,1 0,1 15,3-39,0 0,1 0,0 0,0 1,1-2,-1 1,2 0,-1 0,1 0,0-1,0 0,1 0,0 1,0-2,0 1,1-1,-1 1,1-1,1 0,-1-1,1 1,0-1,0-1,0 1,0-1,1 0,-1 0,1-1,0 1,0-2,0 1,0-1,5 1,10-6,1 0,-1-2,0 0,-1-1,1-2,-2 0,1-1,-1-1,-1-1,0 0,0-2,-1 0,12-13,6-1,0-2,-2-1,-2-2,-1-1,-1-1,-2-1,-2-2,18-34,-40 65,-1 0,0 1,-1-1,1 0,-2 0,1 0,-1-1,0 1,0 0,-1-1,0 1,0 0,0-1,-2-2,2 10,0-1,0 0,0 1,-1-1,1 1,0-1,0 0,-1 1,1-1,0 1,-1-1,1 1,-1-1,1 1,-1-1,1 1,-1-1,1 1,-1 0,1-1,-1 1,0 0,1-1,-1 1,1 0,-1 0,0 0,1 0,-1 0,0-1,1 1,-1 0,0 0,1 1,-1-1,0 0,1 0,-1 0,0 0,1 0,-1 1,1-1,-1 0,1 1,-1-1,0 0,1 1,-1-1,1 1,-1-1,1 1,0-1,-1 1,-28 29,27-29,-22 29,1 1,1 0,2 2,1 1,2 0,1 1,2 0,1 2,-5 28,15-51,1 1,1 0,0 0,1 1,1-1,0 0,1 0,0-1,2 1,-1 0,2-1,0 0,1 0,0 0,1-1,0 0,2 0,-1 0,1-1,1-1,0 0,1 0,0-1,0 0,1-1,1 0,10 5,109 42,-106-52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1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85,'-57'492,"32"-314,26-178,-1 0,0-1,0 1,0 0,0 0,1-1,-1 1,0 0,0 0,1 0,-1-1,0 1,0 0,1 0,-1 0,0 0,0 0,1-1,-1 1,0 0,1 0,-1 0,0 0,1 0,-1 0,0 0,0 0,1 0,-1 0,0 0,1 0,-1 1,0-1,1 0,-1 0,0 0,0 0,1 0,-1 1,0-1,0 0,1 0,-1 0,0 1,0-1,0 0,1 0,-1 1,0-1,0 0,5-13</inkml:trace>
  <inkml:trace contextRef="#ctx0" brushRef="#br0" timeOffset="279.979">56 28,'24'5,"28"2,13-1,2-6,-2-3,-7-1,-8 0,-8 1,-7 1,-4 1,-2-5,-2 0,-1 0,-4 6,-11 3,-12 5,-6 3</inkml:trace>
  <inkml:trace contextRef="#ctx0" brushRef="#br0" timeOffset="519.033">1 424,'43'5,"24"1,10 0,-3-1,-10-2,-10-1,-11-1,-6 5,-11 0</inkml:trace>
  <inkml:trace contextRef="#ctx0" brushRef="#br0" timeOffset="765.077">706 594,'-24'38,"-13"18,-5 3,5-2,4-12,7-13</inkml:trace>
  <inkml:trace contextRef="#ctx0" brushRef="#br0" timeOffset="962.709">480 621,'14'15,"10"9,1 5,0 3,2 1,-4-1,-2-6,1-6,-3-3,-1-4,2-4,3-4,-4-3</inkml:trace>
  <inkml:trace contextRef="#ctx0" brushRef="#br0" timeOffset="1713.81">1496 28,'-48'62,"-83"79,-79 114,198-242,5-8,1 1,0 0,0 0,1 0,0 0,0 1,0 0,1 0,0 0,0 1,1-1,0 1,0 0,1 0,0 0,-1 3,5-8,0 0,1-1,-1 1,1-1,-1 1,1-1,0 0,0 0,0 0,0 0,0-1,0 1,0-1,0 0,1 0,-1 0,0 0,1-1,-1 1,1-1,-1 0,1 0,-1 0,1 0,-1-1,1 0,-1 1,0-1,1 0,-1-1,0 1,3-2,1 2,74-10,2 3,-1 4,37 4,-116 1,0-1,0 0,0 1,0-1,0 0,0 0,0-1,0 1,0 0,0-1,-1 0,1 0,0 0,0 0,-1 0,1-1,0 1,-1-1,1 1,-1-1,0 0,0 0,1 0,-1 0,0-1,-1 1,1 0,0-1,-1 1,0-1,1 0,-1 0,0 1,0-1,0 0,0-2,0-10,-1 1,0 0,-1-1,-1 1,0 0,-1 0,0 0,-1 0,-1 1,-3-7,-19-80,23 65,-2-1,-1 1,-2 0,-1 1,-1 0,-13-24,16 46,2 5</inkml:trace>
  <inkml:trace contextRef="#ctx0" brushRef="#br0" timeOffset="2014.749">2286 28,'-28'19,"-20"26,-6 10,6 5,6-3,11-6,5-7,8-6,1-5,4-3,4-2,-1-1,2 0,1 0,-3-5,1-1,1-4</inkml:trace>
  <inkml:trace contextRef="#ctx0" brushRef="#br0" timeOffset="2269.776">1863 1,'14'38,"20"27,3 8,1-4,-2-10,-1-9,-3-8,-2-12,-5-6,-3-2,0-5,0-1,3-2,-4 0,-1-1,2-4,-4-3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1 395,'165'-39,"24"23,-89 13,57-23,-145 25</inkml:trace>
  <inkml:trace contextRef="#ctx0" brushRef="#br0" timeOffset="280.974">28 564,'39'0,"31"0,14 0,-3 0,-10 0,-7-4,-11-3,-9 1,-7 1,-5 1,-3 2,-2 1,-6 5,-10 3,-8-1</inkml:trace>
  <inkml:trace contextRef="#ctx0" brushRef="#br0" timeOffset="699.709">339 0,'46'40,"1"-1,2-3,2-2,1-2,7 0,-21-10,-24-15,0 1,-1 1,-1 0,1 1,-2 1,1 0,8 10,-17-16,1 0,-1-1,0 1,-1 1,1-1,-1 0,0 0,0 1,-1-1,0 1,0 0,0-1,0 1,-1 0,0 0,0-1,-1 1,0 0,0-1,0 1,0-1,-3 5,-3 3,-1 0,-1-1,0-1,0 1,-1-1,-1-1,0 0,0-1,-1 0,0 0,-1-1,0-1,0 0,-13 4,-5 6,-150 93,165-97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0,'34'5,"25"2,8-1,-3-1,-8-2,-8 0,-8-2,-6-1,-3 0,-3 0,-6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28,'44'0,"27"-4,8-3,-5 1,-11 1,-11 1,-14 2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72,'-328'224,"321"-219,1-1,-1 0,1 1,-1 0,1 0,1 0,-1 1,1-1,0 2,0-1,1 0,0 1,0 0,0 0,1 0,0 0,0 1,1-1,4-4,0 0,0 0,0 0,1-1,-1 1,1-1,0 0,0 1,-1-1,1 0,0-1,1 1,-1-1,0 1,0-1,1 0,-1 0,1 0,-1-1,1 1,-1-1,1 0,-1 0,1 0,-1 0,1-1,-1 1,1-1,2-1,1 2,340-5,-333 7,-13-1,0 0,0-1,1 1,-1-1,0 1,1-1,-1 0,0 0,1 0,-1 1,0-1,1 0,-1 0,0-1,1 1,-1 0,0 0,1-1,-1 1,0-1,0 1,1-1,-1 1,0-1,0 0,0 0,0 0,0 1,0-1,0 0,0 0,0 0,0-1,-1 1,1 0,0 0,0-1,-2-153,0 137,0 0,-1 1,-2-1,1 1,-2 0,0 0,-1 1,-1-1,-1 1,0 0,-1 1,0 0,-1 1,-2-1,-24-11,34 28</inkml:trace>
  <inkml:trace contextRef="#ctx0" brushRef="#br0" timeOffset="247.539">1239 16,'-34'29,"-25"28,-8 10,4-2,11-7,10-9,13-8,6-11,7-5,1-3,4 0,-2-4,2-4</inkml:trace>
  <inkml:trace contextRef="#ctx0" brushRef="#br0" timeOffset="447.167">787 44,'44'53,"18"22,-1 3,-6-7,-8-15,-7-13,-5-9,-4-5,-2-7,-7-8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5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0 594,'38'-5,"28"-7,7 0,-5 1,-8 3,-10 2,-8 3,-7 1,-5 2,-7 0</inkml:trace>
  <inkml:trace contextRef="#ctx0" brushRef="#br0" timeOffset="633.809">1185 29,'-56'59,"-144"128,37-71,159-114,-31 26,35-28,-1 1,1-1,-1 1,1-1,-1 1,1-1,0 1,-1-1,1 1,0 0,-1-1,1 1,0 0,0-1,-1 1,1-1,0 1,0 0,0 0,0-1,0 1,0 0,0-1,0 1,0 0,0-1,1 1,-1 0,0-1,0 1,1-1,-1 1,0 0,1-1,-1 1,0-1,1 1,-1-1,1 1,-1-1,1 1,-1-1,1 0,-1 1,1-1,0 1,-1-1,1 0,-1 0,1 1,0-1,-1 0,1 0,0 0,-1 0,1 0,0 0,142 7,-94-9,240 1,-287 1,-1 0,1 1,-1-1,1 1,-1-1,1 1,0-1,-1 0,1 0,0 0,-1 0,1 0,-1 0,1 0,0-1,-1 1,1-1,-1 1,1-1,-1 1,1-1,-1 0,1 0,-1 0,0 0,0 0,1 0,-1 0,0 0,0 0,0-1,0 1,0 0,0-1,0 1,-1-1,1 1,-1-1,1 1,-1-1,1 1,-1-2,-91-115,81 107,1-2,1 1,0-1,0-1,2 1,0-1,0 0,1-1,1 1,0-1,1 0,1 0,0 0,1-13,1 26,0 0,0 0,0 0,0 0,1 0,-1 0,1 0,0 0,-1 0,1 0,0 0,0 0,0 1,0-1,0 0,1 1,-1-1,1 1,-1-1,1 1,-1-1,1 1,0 0,-1 0,1 0,2-1,8 1</inkml:trace>
  <inkml:trace contextRef="#ctx0" brushRef="#br0" timeOffset="1248.166">1552 1,'-27'76,"-21"85,47-157,0 0,0 0,1 0,-1 0,1 1,0-1,0 0,0 0,1 0,0 1,-1-1,1 0,1 0,-1 0,1 0,-1-1,1 1,0 0,0-1,1 1,-1-1,1 0,0 1,0-1,0 0,0-1,0 1,1-1,-1 1,1-1,-1 0,1 0,0-1,0 1,0-1,0 0,0 0,0 0,0 0,0-1,1 0,-1 0,0 0,0 0,0-1,0 1,1-1,0 0,24-14,-1 0,0-2,-2-1,0-1,0-1,-2-2,-1 0,-1-1,-1-1,4-8,-8 14,57-86,-74 100,-12 25,4-4,0 0,1 1,1 0,1 0,0 0,1 1,1 0,0 16,3-27,0 0,0 0,1 0,1-1,-1 1,1-1,0 1,1-1,0 1,0-1,0 0,1 0,0-1,1 1,-1-1,1 0,0 0,1 0,0-1,-1 0,2 0,5 3,60 21,-48-25</inkml:trace>
  <inkml:trace contextRef="#ctx0" brushRef="#br0" timeOffset="1528.146">763 565,'90'17,"0"-3,1-4,1-4,-1-5,1-3,35-8,352-28,-389 44,-72 1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3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57 111,'1'94,"0"6,-3 1,-15 85,-12 12,26-174,7-25</inkml:trace>
  <inkml:trace contextRef="#ctx0" brushRef="#br0" timeOffset="254.527">1 27,'43'0,"33"0,14 0,-4 0,-7 0,-11 0,-14-5,-11-2,-7 1,-6 1,-12 2,-9 5,-7 4</inkml:trace>
  <inkml:trace contextRef="#ctx0" brushRef="#br0" timeOffset="501.566">85 421,'38'5,"28"-3,7-2,-5-2,-8 1,-5-5,-7-1,-7 0,-6 2,-3 1,-8 2</inkml:trace>
  <inkml:trace contextRef="#ctx0" brushRef="#br0" timeOffset="668.755">819 562,'-19'39,"-7"17,2 4,-1-9,5-7,1-12,3-6,5-8</inkml:trace>
  <inkml:trace contextRef="#ctx0" brushRef="#br0" timeOffset="943.743">650 506,'15'14,"8"15,7 7,-3 2,-1 0,-5-3,-1-1,-4-2,0-7,-2-3,0-4,4-7,-3 1,3-2,2-3,2-3,-2-1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2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30 368,'19'7,"0"-1,0-1,1-1,-1-1,1 0,0-2,0 0,0-1,0-1,0-1,0 0,0-2,4-2,75-6,229-20,-197 10,-120 19</inkml:trace>
  <inkml:trace contextRef="#ctx0" brushRef="#br0" timeOffset="257.529">1 678,'114'-13,"1"5,45 4,23 0,58-23,-148 15,-69 6</inkml:trace>
  <inkml:trace contextRef="#ctx0" brushRef="#br0" timeOffset="640.805">509 1,'3'16,"0"1,2-1,0 0,1 0,0 0,1-1,1 0,1-1,0 1,0-2,2 1,0-2,0 1,1-1,0-1,1 0,1-1,0 0,0-1,1-1,-1 0,2-1,12 4,-27-11,10 2,0 1,-1-1,1 2,-1 0,0 0,0 0,0 2,0-1,-1 1,0 0,0 1,-1 0,0 1,0 0,0 0,-1 0,-1 1,1 0,-1 0,-1 1,3 5,-9-9,1 1,-1-1,-1 0,1 0,-1 0,0 0,-1 0,1 0,-1 0,0-1,-1 1,1-1,-1 0,0 0,0-1,-1 1,1-1,-1 0,0 0,0 0,-1 0,1-1,-1 0,-5 2,0 3,-219 148,219-150,1 0,1 0,-1 1,1 0,1 0,-1 1,1 1,0-1,1 1,-2 3,-1 7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27,'19'4,"26"3,10-6,0-3,-4 0,-6-1,-6 1,-5 0,-3 1,-2 0,-2 1,-5-5,-1-1,0 0,2 1,-4 1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98,'53'-9,"26"-4,6-4,-3 1,-10 3,-13 4,-12-2,-13 1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70,'38'-10,"22"-3,7 1,-5 2,-7 3,-8-2,-13 1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262 501,'-14'5,"-1"-1,0 0,1 1,-1 0,1 2,0-1,1 2,0-1,0 2,0 0,1 0,0 2,1-1,1 1,-1 1,2 0,-1 0,2 1,0 0,-5 11,12-20,0-1,0 1,0 0,1 0,0 0,0 0,0 0,0 0,0 0,1 0,0 0,0-1,0 1,0 0,1 0,-1-1,1 1,0-1,0 1,0-1,0 0,1 0,-1 0,1 0,0 0,0-1,0 1,0-1,1 0,-1 0,0 0,1 0,-1 0,1-1,0 0,0 0,0 0,-1 0,1 0,0-1,0 0,0 0,0 0,0 0,0 0,0-1,0 0,3-1,22-7,-1-2,0 0,-1-2,0-2,-1 0,-1-1,0-2,-1 0,-1-2,-1-1,-1 0,7-11,-8 13,0 0,-2-1,-1-1,0 0,-2-2,0 0,-2 0,0-1,-2-1,-1 0,-1 0,0-1,-3-1,0 1,2-24,-8 40,-1 0,-1 1,1-1,-1 1,-1-1,0 1,0 0,-1 0,0 0,0 1,-1 0,0-1,-1 1,0 1,0-1,-1 1,1 1,-2-1,1 1,-1 0,-1 0,6 4,0 0,-1 0,1 1,-1 0,1 0,-1 0,0 0,1 0,-1 1,0-1,0 1,1 0,-1 0,0 1,0-1,1 1,-1 0,0 0,1 0,-1 0,1 1,-1-1,1 1,0 0,0 0,0 0,0 0,0 1,0-1,-1 2,-73 91,67-78,2 0,0 1,1 0,1 0,0 1,2-1,0 1,1 1,1-1,1 0,0 0,2 1,0-1,1 0,1 1,1-1,0-1,2 1,0 0,3 0,0-1,1 0,1-1,1 0,0 0,2-1,-1-1,2 0,0-1,1-1,0 0,9 4,-19-12,0-1,0 1,1-1,-1 0,1-1,0 0,0 0,0 0,1-1,-1 0,1-1,-1 1,1-1,-1-1,1 0,0 0,-1 0,1-1,0 0,-1 0,7-3,4-8</inkml:trace>
  <inkml:trace contextRef="#ctx0" brushRef="#br0" timeOffset="716.166">911 218,'-19'36,"2"0,1 1,2 1,1 0,2 1,2 1,2-1,-1 17,8-51,0-1,-1 1,2 0,-1 0,0 0,1-1,0 1,0 0,1-1,-1 1,1-1,0 1,0-1,0 0,1 0,0 0,-1 0,1 0,1-1,-1 1,0-1,1 0,0 0,0 0,0 0,0-1,0 0,0 1,1-2,-1 1,1 0,-1-1,1 0,0 0,-1 0,1-1,0 1,4-1,4-1,-1 1,1-2,-1 0,1 0,-1-1,0-1,0 0,0 0,-1-1,1-1,-1 0,0 0,-1-1,0-1,0 0,1-2,9-7,-1-2,-1 0,0-1,-2-1,0 0,-2-1,3-7,-16 27,6-8,0-2,0 1,-2 0,1-1,-1 0,-1 0,0-1,-1 1,-1-1,0 0,0 0,-1 0,-1-10,0 21,0 0,0 1,-1-1,1 1,0-1,-1 0,1 1,-1-1,0 1,1 0,-1-1,0 1,0-1,0 1,0 0,0 0,0 0,-1 0,1 0,0 0,-1 0,1 0,0 0,-1 0,1 1,-1-1,1 0,-1 1,1 0,-1-1,0 1,1 0,-1 0,1 0,-1 0,0 0,1 0,-1 0,1 0,-1 1,0-1,1 1,-1-1,1 1,-1-1,1 1,-1 1,-62 49,56-42,0 1,0 0,2 1,-1-1,1 1,1 1,0-1,0 1,1 0,1 0,0 0,0 0,1 0,1 1,0-1,1 1,0-1,1 1,1-1,0 1,0-1,1 0,1 0,0 0,0 0,1-1,1 0,0 0,1 0,0-1,0 0,1 1,3 0,1-1,0 1,0-2,1 0,0 0,1-1,0-1,0 0,1-1,0 0,0-2,0 1,0-2,11 2,-1-3</inkml:trace>
  <inkml:trace contextRef="#ctx0" brushRef="#br0" timeOffset="1020.599">93 980,'205'9,"1"-9,-1-9,149-27,-202 20,140-18,-262 29,-4-1</inkml:trace>
  <inkml:trace contextRef="#ctx0" brushRef="#br0" timeOffset="1599.535">714 1290,'-3'1,"-28"15,0 0,1 2,1 2,1 0,0 2,2 1,1 1,1 1,-7 10,28-32,1 0,0 0,0 1,0-1,0 0,0 1,1-1,0 1,-1 0,1-1,0 1,1 0,-1 0,1-1,0 1,0 0,0 0,0 0,1-1,-1 1,1 0,0 0,0-1,0 1,1 0,-1-1,1 0,0 1,0-1,0 0,1 0,-1 0,1 0,-1 0,1-1,0 1,0-1,0 0,3 2,2 1,0 0,1-1,-1 1,1-2,0 1,0-2,0 1,1-1,-1 0,1-1,-1 0,1-1,-1 0,1 0,-1-1,1 0,-1-1,1 0,-1 0,0-1,0 0,0-1,0 0,-1 0,4-3,25-14,0-2,-2-2,-1 0,0-3,8-11,-29 28,0-1,-1-1,-1 0,0 0,-1-1,0-1,-1 0,-1 0,0 0,-1-1,-1 0,0-1,-1 1,-1-1,-1 0,0 0,-1-1,-1 1,-1 0,0-1,-1 1,-1 0,-1-3,2 16,0-1,0 1,-1 0,1-1,-1 1,0 0,0 0,-1 0,1 1,-1-1,0 0,1 1,-2 0,1-1,0 1,-1 1,1-1,-1 0,0 1,0 0,0 0,0 0,0 0,0 1,-1-1,1 1,-1 0,1 1,-1-1,1 1,-1 0,1 0,-1 0,1 1,-1-1,1 1,0 0,-1 0,1 1,0-1,0 1,0 0,0 0,-1 1,-7 7,0 1,1 0,1 1,0 0,0 1,1-1,1 2,0-1,1 1,0 1,2-1,-1 1,2 0,0 0,0 1,2-1,0 1,1-2,0-1,2 1,-1 0,2 0,0 0,1-1,0 1,1-1,0 0,1 0,0 0,1-1,1 0,0 0,1 0,0-1,0 0,1-1,1 0,0 0,0-1,1 0,0-1,0 0,1-1,0 0,1-1,-1 0,1-1,0-1,0 0,1 0,-1-2,1 1,13-1,-16-1,1-1,0 0,0 0,0-2,0 1,0-2,-1 1,1-2,-1 1,0-2,0 1,0-2,8-4,5-6</inkml:trace>
  <inkml:trace contextRef="#ctx0" brushRef="#br0" timeOffset="1849.558">1645 1093,'-24'38,"-18"28,-6 6,0-3,4-4,4-9,9-8,5-8,7-6,7-4,0-8,3-1,-3-6,2-4</inkml:trace>
  <inkml:trace contextRef="#ctx0" brushRef="#br0" timeOffset="2103.594">1307 1235,'28'38,"30"27,8 8,-1-5,-2-8,-8-10,-7-8,-3-12,-5-6,-3-7,-4-7,-2 0,-3-1,0-3,-5-2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4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0,'-21'316,"10"-194,-5-1,-5-1,-18 50,29-136,9-28</inkml:trace>
  <inkml:trace contextRef="#ctx0" brushRef="#br0" timeOffset="306.926">8 57,'47'6,"-1"-1,1-2,-1-2,1-3,0-1,-1-2,0-3,0-1,1-3,102-21,-140 42,-14-2</inkml:trace>
  <inkml:trace contextRef="#ctx0" brushRef="#br0" timeOffset="553.965">36 508,'38'5,"28"-4,7-1,-5-1,-8-1,-10 1,-13 0</inkml:trace>
  <inkml:trace contextRef="#ctx0" brushRef="#br0" timeOffset="817.477">686 677,'-20'34,"-5"15,-4 5,2-2,3-11,4-6,0-10,5-9</inkml:trace>
  <inkml:trace contextRef="#ctx0" brushRef="#br0" timeOffset="1070.007">459 621,'29'33,"19"22,6 5,-1-3,-5-5,-6-13,-10-12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16:5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340 157,'0'702,"12"-607,-11-92,-1-1,1 0,0 1,0-1,0 0,0 0,1 0,-1 0,0 0,1 0,0 0,-1 0,1-1,0 1,0-1,0 1,0-1,0 0,0 1,0-1,0 0,1-1,-1 1,0 0,1-1,-1 1,0-1,1 0,-1 1,1-1,-1 0,1-1,-1 1,0 0,1-1,0 0,4-2,0 0,-1-1,0 0,0 0,0 0,0-1,-1 0,0 0,0 0,0-1,-1 1,1-1,-1 0,2-5,3-2,28-43,-2 0,-2-3,-4 0,-1-2,4-23,-7 0,-21 128,-5-5,-1-23,1 1,1 0,0 0,1 0,1-1,1 1,0-1,1 1,1-1,0 0,7 14,-9-25,2 5,-1 0,1-1,1 1,0-1,0 0,0-1,2 1,-1-1,1 0,0-1,0 0,1 0,0-1,0 0,0-1,1 0,6 2,-9-9,1 0,-1 0,1-1,-1-1,0 1,0-1,-1 0,1 0,-1-1,0 0,0 0,0 0,-1-1,0 0,0 0,0 0,-1-1,0 0,0 0,-1 0,1 0,-2 0,2-4,1 2,17-41,-1 0,-3-2,-2 0,-3-1,1-15,16-55,-27 111</inkml:trace>
  <inkml:trace contextRef="#ctx0" brushRef="#br0" timeOffset="5216.85">1214 693,'8'6,"0"0,0-1,1 0,-1-1,1 1,0-2,0 1,0-1,1-1,-1 0,1 0,-1-1,1 0,-1-1,1 1,0-2,-1 0,1 0,0-1,-1 0,0 0,1-1,-1 0,0-1,0 0,-1-1,1 1,-1-2,0 1,1-2,-5 4,1 0,-1-1,0 0,0 1,0-2,0 1,-1 0,1-1,-1 1,0-1,-1 0,1 0,-1 0,0 0,0 0,-1-1,1 1,-1 0,-1-1,1 1,-1-1,1 0,-2 1,1-1,-1 1,1-1,-1 1,-1 0,1-1,-1 1,0 0,0 0,-1 0,-1-3,-3 4,0 0,-1 1,1 1,0-1,-1 1,0 0,1 1,-1-1,0 2,0-1,0 1,0 0,1 1,-1 0,0 0,0 1,1 0,-1 0,1 0,0 1,-1 1,1-1,1 1,-1 0,-6 5,-3 5,1 0,0 1,1 1,0 0,1 1,1 0,1 1,0 1,2-1,0 2,1-1,1 1,0 1,1 4,4-20,0 0,0-1,0 2,1-1,0 0,0 0,0 0,1 1,0-1,0 0,0 0,0 1,1-1,0 0,0 0,1 0,-1 0,1 0,0 0,0 0,1 0,-1-1,1 1,0-1,1 0,-1 0,1 0,-1 0,1-1,0 1,0-1,1 0,-1 0,1-1,0 1,-1-1,1 0,0 0,2 0,23 2,0-2,1-1,0-1,-1-2,0 0,1-3,-1 0,0-2,-1-1,0-2,0 0,-1-2,-1-1,6-5,-5 2,-7 1</inkml:trace>
  <inkml:trace contextRef="#ctx0" brushRef="#br0" timeOffset="5971.728">2033 580,'-19'6,"2"1,-1 1,1 0,0 1,0 1,1 0,1 1,0 1,0 1,1 0,1 1,0 0,8-9,0 0,1 1,-1-1,1 1,0 0,1 0,-1 1,1-1,1 1,-1 0,1-1,0 1,0 0,1 0,0 0,0 1,1-1,0 0,0 0,1 0,0 1,2-5,0 1,1-1,0 0,-1 0,1 0,0-1,0 1,1-1,-1 0,0 0,1 0,-1-1,1 0,0 1,-1-2,1 1,0 0,0-1,-1 0,1 0,0-1,0 1,-1-1,1 0,0 0,-1-1,1 1,-1-1,1 0,-1 0,0 0,0-1,34-18,-1-2,-2-1,0-2,-2-1,-1-2,-1-1,-2-1,-1-2,-1-1,-2-1,20-36,-31 52,-1-1,-1 0,-1-1,0 0,-2-1,0 0,-2 0,0-1,-2 0,0 0,-1-1,-2 1,0-1,-2 0,-1 0,0 1,-3-12,3 31,1 1,-1-1,0 0,0 0,-1 0,1 1,-1-1,1 1,-1-1,0 1,0 0,-1 0,1 0,-1 0,1 0,-1 0,0 1,0-1,0 1,-1 0,1 0,0 0,-1 0,0 1,1-1,-1 1,0 0,1 0,-1 0,0 1,0-1,0 1,0 0,0 0,0 0,0 1,-2 0,-12 7,1 1,0 1,1 0,0 2,1-1,0 2,1 0,0 1,1 0,0 1,2 1,-10 14,8-14,1 0,1 1,0 0,1 0,1 1,1 1,0 0,2 0,0 0,1 1,1-1,0 1,2 0,0 0,2 1,0-1,1 0,1 0,1 0,1 0,0 0,2-1,0 0,6 13,-3-20,0-1,1 0,0 0,1-1,0 0,0-1,1 0,0-1,1 0,0-1,0 0,1-1,-1-1,1 0,0-1,1-1,-1 0,1 0,-1-2,1 0,0 0,1-2,13 2</inkml:trace>
  <inkml:trace contextRef="#ctx0" brushRef="#br0" timeOffset="6752.353">2428 863,'139'-155,"-16"-1,-100 127,-23 29,0-1,0 1,0 0,1-1,-1 1,0-1,1 1,-1-1,0 1,1 0,-1-1,0 1,1 0,-1 0,1-1,-1 1,0 0,1 0,-1-1,1 1,-1 0,1 0,-1 0,1 0,-1 0,1 0,-1 0,1 0,-1 0,1 0,-1 0,1 0,-1 0,1 0,-1 0,1 0,-1 1,1-1,-1 0,0 0,1 1,-1-1,1 0,-1 1,0-1,1 0,-1 1,0-1,1 0,-1 1,0-1,1 1,-1-1,0 1,0-1,0 1,1-1,-1 0,0 1,0-1,0 1,0-1,0 1,0-1,0 1,-19 131,18-128,1 1,0 0,1 0,-1-1,1 1,0 0,0 0,0-1,1 1,0-1,-1 0,2 1,-1-1,0 0,1 0,0 0,0 0,0-1,0 1,1-1,-1 0,1 0,0 0,0 0,0-1,0 0,0 1,1-1,-1-1,1 1,-1-1,1 0,-1 0,1 0,0 0,0-1,-1 0,1 0,0 0,0-1,-1 0,1 0,0 0,-1 0,1-1,-1 1,1-1,-1 0,0-1,0 1,2-2,6-4,-1 0,-1-1,0 0,0-1,-1 0,0-1,0 0,-2 0,1 0,-1-1,-1 0,0-1,-1 0,0 0,2-9,8-19,-9 24</inkml:trace>
  <inkml:trace contextRef="#ctx0" brushRef="#br0" timeOffset="7118.32">3246 693,'21'-11,"-1"-1,0-1,-1-1,-1-1,0-1,-1 0,-1-1,0-1,-1 0,5-11,-19 28,1 0,-1-1,0 1,1-1,-1 1,0-1,0 1,0-1,0 0,0 0,-1 1,1-1,0 0,-1 0,0 0,1 0,-1 0,0 0,0 0,0 0,0 0,0 0,0 0,-1 0,1 1,-1-1,1 0,-1 0,0 0,0 0,0 1,0-1,0 0,0 1,0-1,0 1,-1-1,1 1,-1 0,1 0,-1-1,1 1,-1 0,0 0,1 0,-1 1,0-1,0 0,0 1,-1-1,-10 1,-1 2,1-1,0 2,0-1,1 2,-1 0,1 0,-1 1,1 1,1 0,-1 0,1 2,0-1,1 1,-1 1,0 1,-2 1,0 1,1 0,0 1,1 0,1 1,0 0,-6 12,13-20,0-1,0 1,1 0,0 0,0 0,0 0,1 0,-1 0,1 0,1 1,-1-1,1 0,0 1,1-1,0 0,0 0,0 1,0-1,1 0,0 0,1 0,1 3,3-2,0-1,1 0,0 0,0-1,0 0,1 0,-1-1,1 0,0 0,0-1,1-1,-1 1,1-1,-1-1,1 0,0 0,-1-1,1 0,0-1,-1 0,1 0,-1-1,9-3,3 0,0-1,0-1,-1-1,0-1,0-1,-1 0,0-1,-1-2,16-13,-16 11</inkml:trace>
  <inkml:trace contextRef="#ctx0" brushRef="#br0" timeOffset="7505.11">3867 440,'-41'18,"30"-14,0 0,1 1,-1 0,1 0,0 1,1 1,-1-1,1 2,1-1,-1 1,-4 7,12-14,1 1,0 0,-1-1,1 1,0 0,0 0,0-1,0 1,1 0,-1-1,0 1,1 0,-1-1,1 1,-1-1,1 1,0-1,0 1,0-1,0 1,0-1,0 0,0 1,0-1,0 0,1 0,-1 0,0 0,1 0,-1 0,1 0,-1-1,1 1,-1-1,1 1,0-1,-1 1,1-1,0 0,-1 0,1 0,0 0,0 0,-1 0,1 0,0 0,-1-1,1 1,13 3,-7 0,92 36,-97-37,0 0,0 0,0 0,0 1,0-1,-1 1,1-1,-1 1,0 0,1 0,-1 0,-1 0,1 1,0-1,-1 0,0 1,0-1,0 1,0-1,0 1,-1 0,1-1,-1 1,0 0,0-1,0 1,-1 2,-3 4,1 0,-1-1,-1 1,0-1,0 0,-1 0,0 0,-1-1,0 0,0 0,0-1,-1 0,0 0,-1-1,1 0,-1 0,-1-1,1 0,-1-1,1 0,-1 0,0-1,-1-1,1 0,0 0,-1-1,1 0,-1 0,-9-2,-21-13,29 2</inkml:trace>
  <inkml:trace contextRef="#ctx0" brushRef="#br0" timeOffset="8271.052">4404 496,'-23'7,"1"0,0 2,0 0,1 2,1 0,0 1,-10 9,24-17,-1 1,1 1,0-1,0 1,0 0,1 0,0 1,0 0,1 0,-1 0,2 0,-1 1,1-1,0 1,1 0,-1 0,2 0,-1 0,1 0,0 1,1-1,0 6,2-7,1-1,-1 0,1 0,0 0,1-1,-1 1,1-1,0 0,1 0,-1 0,1 0,0-1,0 0,0 0,1 0,0-1,-1 1,1-1,0-1,1 1,-1-1,0 0,1-1,-1 1,1-1,-1-1,1 1,-1-1,1 0,0 0,-1-1,1 0,4-2,9-2,-1-2,1 0,-2-1,1-1,-1-1,-1-1,0 0,0-1,-1-1,0 0,6-9,-6 5,-1 0,-1-2,-1 1,0-2,-1 0,-2 0,0-1,-1 0,-1-1,-1 0,0 0,-2 0,-1-1,-1 0,-1 0,0 0,-2 0,-1 0,-1 0,-1 0,0 1,-2-1,-1 1,-1 0,0 0,-8-13,13 29,-1 0,1 0,-1 0,0 0,0 1,-1-1,0 1,0 0,0 0,0 0,-1 1,0 0,0-1,0 2,0-1,-1 1,0-1,1 2,-1-1,0 1,0-1,-1 2,1-1,0 1,-1 0,1 0,0 1,-1-1,1 1,-1 1,1 0,-1-1,1 2,0-1,0 1,0 0,-1 0,2 1,-2 0,-4 8,0 1,1-1,1 2,0 0,0 0,1 0,1 1,0 0,1 1,1-1,0 1,1 0,0 1,2-1,-1 1,2-1,0 1,1 0,2 15,0-13,1 0,1-1,0 1,2-1,0 0,0 0,2-1,0 1,1-2,0 1,2-1,-1-1,2 0,0 0,1-1,0-1,1 0,0-1,11 6,126 60,-125-69,-4-2</inkml:trace>
  <inkml:trace contextRef="#ctx0" brushRef="#br0" timeOffset="9251.43">5052 440,'-24'6,"0"2,0 1,0 1,1 1,1 1,0 1,0 1,2 1,0 1,0 0,-12 16,29-30,0 1,0 1,0-1,0 0,1 1,-1-1,1 1,0 0,0 0,0-1,1 2,0-1,-1 0,1 0,0 0,1 0,-1 1,1-1,0 0,0 1,0-1,1 0,0 0,-1 1,1-1,1 0,-1 0,1 0,-1 0,1 0,0 0,1-1,-1 1,1-1,-1 1,1-1,0 0,0 0,0 0,1-1,-1 1,1-1,1 1,2 1,1-2,-1 1,1-1,0 0,0-1,-1 1,1-2,0 1,0-1,0 0,0-1,0 0,0 0,0-1,-1 1,1-2,0 1,-1-1,0-1,0 1,0-1,4-3,13-8,-1-1,-1-1,0-1,-2-1,16-17,81-112,-117 148,0 0,0 1,0-1,0 0,0 0,1 1,-1-1,0 0,0 0,0 0,0 1,0-1,0 0,1 0,-1 0,0 1,0-1,0 0,0 0,1 0,-1 0,0 0,0 1,1-1,-1 0,0 0,0 0,1 0,-1 0,0 0,0 0,0 0,1 0,-1 0,0 0,0 0,1 0,-1 0,0 0,0 0,1 0,-1 0,0 0,0-1,1 1,-1 0,0 0,0 0,0 0,1 0,-1-1,0 1,0 0,0 0,0 0,1 0,-1-1,0 1,-6 28,4-21,-11 43,-11 63,24-110,0 1,0 0,1 0,-1 0,1 0,0-1,0 1,0 0,0 0,0-1,1 1,0-1,0 0,0 1,0-1,0 0,1 0,-1 0,1 0,0-1,0 1,0-1,0 0,0 1,0-1,4 1,-4-2,1 1,0-1,0 0,0 0,0 0,1 0,-1-1,0 1,0-1,0 0,1-1,-1 1,0-1,0 0,0 0,0 0,0 0,0-1,0 1,0-1,-1 0,1 0,-1-1,1 1,-1-1,2-1,76-88,-66 72,75-124,-99 175,3-16,1 0,1 0,0 0,1 1,1 0,0-1,1 14,1-26,0 1,0 0,0-1,0 1,0-1,1 1,0 0,0-1,0 0,0 1,0-1,1 1,-1-1,1 0,0 0,0 0,0 0,1 0,-1-1,1 1,-1 0,1-1,0 0,0 0,0 0,0 0,0 0,1-1,-1 1,0-1,1 0,-1 0,1 0,-1 0,1-1,1 0,3 0,0-2,0 1,0-1,-1 0,1-1,0 0,-1 0,1 0,-1-1,0 0,-1-1,1 1,-1-1,1-1,-2 1,1-1,0 0,-1 0,0-1,-1 0,0 0,0 0,0 0,-1 0,0-1,0 0,-1 1,0-1,0 0,-1 0,0-1,39-99,-38 108,0 0,0 1,-1-1,1 0,0 1,0 0,-1-1,1 1,0 0,-1 0,1 0,-1 0,1 0,-1 1,0-1,1 0,-1 0,0 1,0-1,0 1,0-1,0 1,0 0,0-1,-1 1,1 0,0 0,-1-1,0 1,1 0,-1 1,2 0,81 240,-70-209,-2 0,-1 1,-2 0,-1 0,-2 1,-1 0,-2 0,-1 0,-2 0,-2-1,-1 1,-2 0,-1-1,-2 0,-1 0,-2-1,-7 13,-62 52,77-95,0-1,0 0,0 0,-1 0,1 0,-1-1,1 0,-1 0,0 0,0 0,1-1,-1 0,-1 0,1 0,0-1,0 0,0 1,0-2,0 1,0-1,0 0,0 0,-3-1,5 1,0-1,0 0,1 0,-1 0,0 0,1 0,-1 0,1-1,0 1,0-1,0 0,0 1,0-1,0 0,1 0,0-1,-1 1,1 0,0 0,1 0,-1-1,0 1,1 0,0-1,0 1,0-4,17-87,-2 61,1 0,2 2,2 0,0 1,2 2,1 0,1 1,2 1,0 1,2 2,0 1,32-19,-34 23</inkml:trace>
  <inkml:trace contextRef="#ctx0" brushRef="#br0" timeOffset="10606.92">1 1371,'96'-37,"-71"30,0 1,1 1,0 2,0 0,0 2,0 0,0 2,6 2,36-1,245-19,-101-6,167-5,-218 15,143 9,-221 5,243-29,-23 16,122-6,-39-10,161 0,-276 11,-119 7,138 10,42-2,-51-24,-35 13,-140 2,0 4,0 4,11 6,19-1,90-31,-198 29,-4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1 455,'49'6,"0"-1,0-3,1-1,-1-3,0-2,0-2,0-3,-1-1,28-11,-14 0,-2-2,0-3,-2-2,-1-3,-2-3,-1-2,38-32,-64 45,-19 18,0-1,-1-1,0 1,0-1,0-1,-1 1,0-1,-1 0,0-1,0 0,0 0,-1 0,-1-1,2-3,-6 13,-1 0,1 0,0 0,0 0,0 0,-1 0,1 0,0 0,0 0,-1 0,1 0,0 0,0 0,0 0,-1 0,1 0,0 0,0 0,0 0,-1 0,1 0,0 0,0 0,0-1,0 1,-1 0,1 0,0 0,0 0,0-1,0 1,0 0,-1 0,1 0,0 0,0-1,0 1,0 0,0 0,0 0,0-1,0 1,0 0,0 0,0-1,0 1,0 0,-17 22,14-18,-24 42,2 1,2 1,2 2,2 0,3 0,2 2,-2 18,-98 479,81-382,-17 80,-26 49,69-269,-1-1,-2 0,-1-1,-1 0,-1 0,-1-1,-1-1,-1-1,0 0,-2-1,-19 16,32-32,-1-1,-1 0,1-1,-1 1,1-1,-1-1,0 1,0-1,0 0,0-1,-1 0,1 0,0 0,0-1,-1 0,1-1,0 1,-1-2,1 1,0-1,0 0,0 0,0 0,0-1,1-1,-1 1,1-1,0 0,0 0,0-1,1 1,-1-1,1-1,1 1,-1-1,1 0,-1 0,-2-6,-6-11,1 0,0-1,2-1,1 0,1 0,1-1,1 0,1 0,2-1,0 1,2-1,1 1,1-1,1 0,5-20,0 26,0 0,1 0,1 0,1 1,1 1,0-1,2 2,0 0,1 0,1 1,0 1,1 1,1 0,0 1,1 1,1 0,0 1,1 2,0 0,0 1,19-6,0 1,0 2,2 2,-1 1,1 2,0 1,1 3,4 1,122 22,-141-14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51,'-38'39,"2"0,1 3,3 1,1 1,-14 28,41-67,1 1,-1 0,1 0,0 0,0 0,1 1,0-1,0 1,0 0,1-1,0 1,1 0,-1 0,1-1,0 1,1 0,0 0,0 0,0-1,1 1,0-1,0 1,1-1,0 0,0 1,0-2,1 1,0 0,0-1,0 1,1-1,-1 0,6 3,-5-3,1-1,0 1,0-1,0 0,0-1,0 0,1 0,0 0,-1-1,1 0,0 0,0-1,0 1,1-2,-1 1,0-1,0 0,0 0,0-1,1 0,-1-1,0 1,0-1,-1-1,1 1,0-1,-1 0,1-1,-1 1,3-4,6-7,-1 0,0-2,-1 0,-1 0,0-1,-2 0,0-1,-1 0,0-1,-2 0,0 0,-1-1,-1 1,-1-1,-1-1,0 1,-2 0,0-4,0-2,0 13,0 1,0 0,-1-1,-1 1,0-1,-1 1,0 0,-1 0,0 0,-1 0,0 0,-6-10,-1 8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5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0 614,'8'-5,"0"0,0-1,-1 0,0 0,0-1,0 0,-1 0,0-1,0 1,-1-1,0-1,0 1,-1-1,0 0,-1 1,0-2,0 1,-1-1,1 2,30-88,-20 55,2 1,1 0,2 1,23-35,50-45,-90 118,0 0,0-1,1 1,-1 0,0 1,1-1,-1 0,0 0,1 1,-1-1,1 0,-1 1,1 0,-1-1,1 1,-1 0,1 0,0-1,-1 1,1 1,-1-1,1 0,-1 0,1 1,-1-1,1 0,-1 1,1 0,-1-1,1 1,0 1,8 8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177 238,'-28'49,"2"1,1 1,4 2,1 0,3 1,2 1,1 6,12-54,0 0,0 1,0-1,1 0,0 1,1-1,0 1,0-1,0 1,1-1,0 1,1-1,0 0,0 0,0 0,1 0,0 0,0 0,1 0,0-1,0 0,0 0,1 0,0 0,0-1,0 0,1 0,0 0,0-1,0 1,0-1,1-1,0 0,0 1,3 0,6-2,0 0,-1 0,1-2,0 0,0-1,-1 0,1-1,0-1,-1-1,0 0,0-1,0 0,0-1,-1-1,0 0,7-6,16-10,-1-3,-1 0,-1-3,-2 0,10-14,-2-1,-2-1,-2-2,-2-2,-3-1,-1-1,-3-1,20-56,-40 90,-1-1,0 0,-1 0,-2 0,0-1,-1 1,0-19,-2 36,1 1,-1 0,0-1,0 1,0 0,0-1,0 1,0 0,0-1,-1 1,1-1,0 1,-1 0,1 0,-1-1,1 1,-1 0,0 0,1-1,-1 1,0 0,0 0,0 0,0 0,0 0,0 0,0 1,0-1,0 0,0 0,-1 1,1-1,0 1,0-1,-1 1,1-1,0 1,-1 0,1 0,0 0,-1 0,1 0,-1 0,1 0,0 0,-1 0,1 0,0 1,-1-1,1 1,0-1,0 1,-1 0,1-1,0 1,0 0,0 0,0-1,0 1,0 0,0 0,0 0,0 1,0-1,1 0,-2 1,-16 20,0 0,2 1,1 1,0 0,2 1,1 1,0 0,-6 27,7-26,1 0,2 1,0-1,2 2,2-1,0 1,2 0,1-1,1 1,1 0,2 0,1 0,1-1,2 0,0 0,2-1,5 11,-13-38,2 9,0 0,1-1,1 1,-1-1,1 0,1 0,0-1,0 1,0-2,1 1,0 0,0-1,0-1,1 1,0-1,0 0,2 0,-8-4,-1-1,1 1,0-1,-1 0,1 0,0 0,-1 1,1-1,0-1,-1 1,1 0,0 0,-1-1,1 1,0-1,-1 1,1-1,-1 0,1 1,-1-1,1 0,-1 0,0 0,1 0,-1 0,0-1,0 1,0 0,0 0,0-1,0 1,0-1,0 0,6-15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29,'29'4,"28"-2,15-2,-1-1,-7-1,-5-4,-8-1,-8 0,-6 2,-4 1,-9 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26,'38'5,"33"-3,13-3,-3 0,-6-5,-10-2,-12 1,-9 1,-14 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25,'303'-25,"-236"35,-66-10,0 0,0 0,0 0,0 0,0 1,0-1,0 0,1 1,-1-1,0 1,-1-1,1 1,0 0,0-1,0 1,0 0,0-1,-1 1,1 0,0 0,-1 0,1 0,0 0,-1 0,1 0,-1 0,0 0,1 0,-1 0,0 0,0 0,1 0,-1 0,0 1,0-1,0 0,0 0,-1 0,1 0,0 0,0 0,-1 0,1 0,0 0,-1 0,1 0,-1 0,0 0,1 0,-1 0,0 0,1 0,-1 0,-1 0,-154 115,133-99,14-11,0 0,0 0,0 1,1 0,0 0,0 1,1 0,0 0,0 1,1 0,0 0,1 1,0-1,0 1,1 0,0 1,0 2,4-10,0 0,0 1,1-1,-1 0,1-1,0 1,-1 0,1 0,1 0,-1 0,0-1,1 1,-1 0,1-1,0 0,0 1,0-1,0 0,0 0,1 0,-1 0,0 0,1-1,0 1,-1-1,1 1,0-1,0 0,0 0,-1 0,1-1,3 1,99 10,-90-10,0-1,1-1,-1 0,0-2,0 1,0-2,0 0,-1 0,1-2,-1 0,2-1,33-20,-26 16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272 297,'-19'39,"-11"31,-6 9,4-4,2-11,7-10,2-10,4-9,6-4,0-3,1-1,-2-6,1-11,2-7</inkml:trace>
  <inkml:trace contextRef="#ctx0" brushRef="#br0" timeOffset="249.037">47 297,'14'34,"15"25,7 7,2-2,-1-7,-1-9,-3-13,-6-7,-4-9,0-2,1-4,-5 0,1-2,-5-7,-3-5</inkml:trace>
  <inkml:trace contextRef="#ctx0" brushRef="#br0" timeOffset="619.356">582 71,'38'-15,"1"2,0 1,0 2,1 2,0 1,19 1,-11 12,-47-6,0 1,-1 0,1-1,0 1,-1 0,1-1,-1 1,1 0,0 0,-1 0,0 0,1 0,-1-1,0 1,1 0,-1 0,0 0,0 0,0 0,0 0,0 0,0 0,0 0,0 0,0 0,0 0,0 0,-1 0,1 0,0 0,-1 0,1 0,-1-1,1 1,-1 0,1 0,-1 0,0-1,1 1,-1 0,0-1,1 1,-1 0,-163 168,157-162,4-5,0-1,0 1,0 0,0 1,0-1,0 0,1 1,-1-1,1 1,0 0,0 0,0 0,0 0,0 0,1 1,0-1,-1 0,1 1,0-1,1 1,-1-1,0 1,1-1,0 1,0 0,0-1,0 1,1-1,-1 1,1-1,0 1,0-1,0 1,1-1,-1 0,1 0,0 0,0 0,2 3,5 0,-1-1,1 0,1-1,-1 0,1 0,0-1,0 0,0-1,0 0,0 0,0-1,1-1,-1 0,0 0,1-1,-1 0,0-1,0 0,0 0,0-1,4-2,47-7,-36 10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4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1,'-8'10,"0"1,1 1,1-1,0 1,0 1,1-1,1 1,0-1,1 1,0 0,1 1,1-1,0 0,0 1,2-1,-1 0,3 11,-10 109,-29 61,3-22,32-148,14-29,25-71,-27 54</inkml:trace>
  <inkml:trace contextRef="#ctx0" brushRef="#br0" timeOffset="616.351">589 86,'-422'258,"421"-258,-27 20,45-8,0-8,1 1,-1 1,0 0,0 1,-1 1,0 1,0 0,-1 1,0 1,-1 0,7 8,48 32,63 54,-113-87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1,'-4'29,"-2"23,0 9,1-2,1-6,2-8,6-10,2-8,0-2,3-7,2 0,-3 0,-1-2</inkml:trace>
  <inkml:trace contextRef="#ctx0" brushRef="#br0" timeOffset="220.602">0 594,'43'-10,"39"-7,14-2,1-1,-6 1,-15 5,-9 5,-13 3,-10 3,-7 3,-6 0,-8 6,-8 6,-6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558 237,'-38'-1,"0"2,0 1,0 2,1 2,-1 1,1 2,1 1,0 2,0 2,1 1,-11 8,44-22,-1 1,1-1,-1 0,1 1,0 0,0-1,0 1,0 0,0 0,0 0,1 0,-1 1,1-1,-1 0,1 1,0-1,0 1,0-1,0 1,0 0,1-1,-1 1,1 0,0-1,0 1,0 0,0 0,0-1,0 1,1 0,-1-1,1 1,0 0,0-1,0 1,0-1,0 1,1-1,-1 0,1 1,-1-1,1 0,0 0,0 0,0 0,0 0,0-1,0 1,2 0,190 129,-190-128,-1-1,0 1,0 0,0 1,-1-1,1 0,-1 1,1 0,-1-1,0 1,-1 0,1 0,-1 0,0 0,0 0,0 0,0 1,-1-1,1 0,-1 0,0 1,-1-1,1 0,-1 0,1 1,-1-1,-1 0,1 0,-1 0,1 0,-1 0,0-1,0 1,-1-1,1 1,-1-1,0 0,0 1,0-1,0-1,0 1,-1 0,1-1,-1 0,0 0,-9 9,-1-2,0 0,-1 0,1-1,-2-1,1-1,-1 0,0-1,0 0,0-2,-1 0,0-1,1 0,-1-1,-8-1,24-1,0 1,0 0,0 0,0-1,0 1,0 0,0-1,0 1,0-1,0 1,0-1,0 0,0 1,1-1,-1 0,0 0,0 1,1-1,-1 0,1 0,-1 0,1 0,-1 0,1 0,-1 0,1 0,0 0,-1 0,1 0,0 0,0 0,0 0,0 0,0 0,0 0,0 0,0 0,1 0,-1-1,0 1,1 0,-1 0,1 1,-1-1,1 0,-1 0,1 0,-1 0,1 0,0 0,0 1,-1-1,1 0,0 1,0-1,0 0,0 1,0-1,0 1,0-1,0 1,0 0,0 0,0-1,0 1,0 0,0 0,0 0,17-14</inkml:trace>
  <inkml:trace contextRef="#ctx0" brushRef="#br0" timeOffset="453.655">897 378,'-27'73,"-24"56,7 3,-19 99,61-224,1 5,-1 0,-1-1,0 1,-1-1,0 1,0-1,-1 0,-1-1,0 0,-6 9,12-19,0-1,1 0,-1 0,0 0,1 0,-1 1,0-1,0 0,0 0,0 0,0 0,0 0,0 0,0 1,0-1,0 0,0 0,0 0,-1 0,1 0,0 1,-1-1,1 0,-1 0,1 1,-1-1,1 0,-1 0,1 1,-1-1,0 1,1-1,-1 0,0 1,0 0,1-1,-1 1,0-1,0 1,0 0,1-1,-1 1,0 0,0 0,0 0,0 0,0 0,0 0,1 0,-1 0,0 0,0 0,0 0,0 1,0-1,1 0,-1 0,0 1,0-1,0 1,1-1,-1 1,0-1,0 1,8-25,0 1,2-1,0 2,1-1,2 1,0 1,1 0,2 1,13-15,-8 7,30-38,3 3,2 2,4 2,1 3,42-28,-95 78,1 0,-1 1,1 0,0 0,0 0,1 1,0 1,-1-1,1 1,0 1,1-1,-1 2,0-1,0 1,1 1,-1 0,1 0,1 1,-9 0,0 0,0 0,0 0,0 0,0 0,0 1,-1-1,1 1,0-1,-1 1,1 0,-1 0,0 0,0-1,1 1,-1 0,0 1,0-1,-1 0,1 0,0 0,-1 0,0 1,1-1,-1 0,0 0,0 1,0-1,0 0,-1 1,1-1,0 0,-1 0,0 0,0 1,0 0,-34 81,22-64,0 0,-2 0,0-1,-2-1,0-1,0 0,-2-1,0-1,-1-1,0 0,-1-2,0 0,-1-2,0 0,-1-2,0 0,-17 3,-16-8,32-8</inkml:trace>
  <inkml:trace contextRef="#ctx0" brushRef="#br0" timeOffset="1036.07">1179 774,'66'-28,"-1"-3,-1-3,44-33,-83 51,-2-2,0 0,-1-2,-1-1,-1 0,-1-1,0-1,-2-1,-1-1,-1 0,-1-1,-1 0,-2-1,0-1,0-8,-8-34,-4 69,1 0,0-1,0 1,-1-1,1 1,-1 0,1-1,-1 1,0 0,1-1,-1 1,0 0,0 0,0 0,0 0,0-1,0 2,0-1,0 0,0 0,0 0,-1 0,1 1,0-1,-1 1,1-1,0 1,-1-1,1 1,-1 0,1-1,-1 1,1 0,-1 0,1 0,0 0,-1 1,1-1,-1 0,1 1,-1-1,1 1,0-1,-1 1,1 0,-6 1,1 1,0-1,1 2,-1-1,0 1,1-1,0 1,0 1,0-1,0 1,1 0,0 0,0 0,0 1,1-1,0 1,0 0,0 0,0 0,1 0,0 1,1-1,-1 0,1 1,0-1,1 3,2-4,0-1,1 1,0-1,-1 0,2 0,-1 0,0 0,1 0,0-1,0 1,0-1,0 0,0 0,1-1,-1 1,1-1,-1 0,1 0,0-1,0 1,0-1,0 0,0-1,1 1,19 7,-1 0,82 38,-103-44,0 0,0 1,0-1,0 1,-1-1,1 1,-1 0,0 0,0 0,0 0,0 0,0 0,-1 1,1-1,-1 1,0-1,0 1,0-1,-1 1,1 0,-1-1,0 1,0 0,0 0,-1-1,1 1,-1-1,-1 4,-74 147,73-132,9-16</inkml:trace>
  <inkml:trace contextRef="#ctx0" brushRef="#br0" timeOffset="1283.61">2195 491,'-9'29,"1"4,2-7,7-9,3-7</inkml:trace>
  <inkml:trace contextRef="#ctx0" brushRef="#br0" timeOffset="1440.817">2308 11,'-9'-5,"-4"-1</inkml:trace>
  <inkml:trace contextRef="#ctx0" brushRef="#br0" timeOffset="1733.274">2421 575,'37'-58,"3"1,1 3,35-35,-74 87,0-1,1 0,-1 0,0 0,1 0,0 0,0 1,0-1,0 1,0 0,0 0,1 0,-1 0,1 1,-1-1,1 1,0 0,-1 0,1 0,0 1,0-1,3 1,-3 40,-6-34,-1 12,0-10,0 0,1 0,0 0,0 1,1-1,1 1,-1-1,1 1,0 0,1-1,0 1,1-1,0 0,0 1,0-1,1 0,1 0,0 1,1-7,0 0,0 0,1-1,-1 1,0-1,1-1,-1 1,1-1,-1 0,0 0,1 0,-1-1,1 0,-1 0,0-1,0 1,1-1,-1 0,0 0,-1-1,1 1,0-1,-1 0,1-1,-1 1,0-1,3-3,-5 6,150-138,-120 116,-16 16</inkml:trace>
  <inkml:trace contextRef="#ctx0" brushRef="#br0" timeOffset="2206.393">3296 265,'-9'0,"-1"0,1 0,0 1,-1 0,1 0,0 1,0 1,0 0,0 0,1 0,-1 1,1 1,0-1,0 1,0 0,1 1,0 0,0 0,0 1,1 0,0 0,0 0,1 1,-4 6,8-12,-1 0,1 0,0 0,-1 0,1 1,1-1,-1 0,0 1,0-1,1 1,-1-1,1 1,0-1,0 1,0 0,0-1,0 1,1-1,-1 1,1-1,-1 1,1-1,0 0,0 1,0-1,0 0,1 0,-1 0,1 1,-1-1,1-1,0 1,-1 0,1 0,0-1,0 1,0-1,1 1,-1-1,0 0,0 0,1 0,-1 0,1 0,-1-1,1 1,-1-1,1 0,-1 1,1-1,-1 0,1-1,0 1,15-1,0 0,-1-1,1-1,-1-1,0 0,0-1,0-1,0-1,-1 0,0-1,2-2,27-11,108-34,-148 54,-1 0,1 1,0 0,0 0,0 0,0 1,0 0,0 0,0 0,0 0,-1 1,1 0,-1 0,1 0,-1 1,0-1,0 1,0 0,0 0,0 0,0 1,-1-1,0 1,0 0,0 0,0 0,-1 0,1 1,-1-1,0 1,0-1,-1 1,1 0,-1 0,0 0,0 1,9 42,-1 0,-3 1,-1-1,-3 1,-2 0,-2 0,-3 10,-6 52,11-75,-1 0,-3 0,0-1,-3 1,-1-1,-1 0,-2-1,-1 0,-2-1,-1 0,-2-1,-3 1,12-23,-1-1,0 1,0-2,-1 0,-1 0,1 0,-1-2,0 1,-11 3,19-8,-1 0,0 0,0-1,0 1,1-1,-1 0,0 0,0-1,-1 1,1-1,0 0,0 0,0 0,0-1,0 1,0-1,0 0,0 0,0 0,0-1,1 0,-1 1,0-1,1 0,0-1,-1 1,1-1,0 1,0-1,0 0,0 0,0-1,0-4,0 0,1-1,0 1,0 0,1-1,0 1,0-1,1 1,0-1,1 0,0 1,0-1,1 1,0 0,0-1,1 1,0 0,1 0,1-9,13-34,2 1,2 0,3 2,1 1,3 1,2 2,1 1,3 1,2 0,3-2,-6 7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1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80,'-11'-8,"-1"1,0 0,-1 1,1 1,-1 0,0 1,-1 0,1 1,-1 0,1 1,-1 1,0 0,0 1,1 0,-1 1,0 0,0 2,1-1,-1 2,1 0,0 0,-8 5,-115 47,134-55,0 0,0 1,1-1,-1 1,1-1,-1 1,1 0,0 0,-1-1,1 1,0 0,0 0,1 0,-1 0,0 0,1 1,-1-1,1 0,-1 0,1 0,0 0,0 1,0-1,0 0,1 0,-1 0,0 1,1-1,0 0,-1 0,1 0,0 0,0 0,0 0,0 0,1-1,-1 1,0 0,1 0,-1-1,1 1,0 0,75 62,-28-38,53 42,-100-66,-1 0,1 0,-1 0,1 0,-1 0,0 1,0-1,0 0,0 1,0-1,0 1,-1 0,1-1,-1 1,0-1,0 1,0-1,0 1,0 0,0-1,-1 1,1-1,-1 1,0-1,0 1,0-1,0 1,0-1,-1 0,1 0,0 0,-1 1,0-1,1-1,-1 1,0 0,0 0,0-1,-1 1,1-1,0 0,0 1,-1-1,1 0,-1 0,1-1,-1 1,-1 0,-19 9,0 0,-1-2,0-1,0 0,-1-2,0-1,0-1,0-1,-9-1,33-1,1 1,-1-1,0 1,1-1,-1 0,0 1,0-1,1 0,-1 0,0 0,0 1,0-1,1 0,-1 0,0 0,0 0,0 0,1 0,-1-1,0 1,0 0,0 0,1-1,-1 1,0 0,1-1,-1 1,0 0,0-1,1 1,-1-1,1 1,-1-1,1 0,-1 1,1-1,-1 0,1 1,-1-1,1 0,0 1,-1-1,1 0,0 0,0 1,-1-1,1 0,0 0,0 0,0 1,0-1,0 0,0 0,0 0,0 1,1-1,-1 0,0 0,0 0,1 1,-1-1,0 0,1 1,-1-1,1 0,-1 1,1-1,-1 0,1 1,0-1,17-13,3-1</inkml:trace>
  <inkml:trace contextRef="#ctx0" brushRef="#br0" timeOffset="301.937">1076 51,'-26'16,"0"1,1 1,1 1,1 1,1 1,1 2,0 0,2 0,1 3,15-23,0 0,0 0,1 1,0 0,-1-1,2 1,-1 0,0 0,1 0,-1 0,1 0,0 0,1 0,-1 1,1-1,0 0,0 0,0 0,0 1,1-1,-1 0,1 0,0 0,1 0,-1 0,1 0,0 0,0 0,0 0,0-1,0 1,1-1,0 0,0 0,0 0,0 0,0 0,0 0,3 1,10 0,-1 0,0-2,1 1,-1-2,1 0,0-1,0 0,-1-1,1-1,-1-1,1 0,-1-1,0 0,0-2,-1 1,1-2,-1 0,0-1,-1 0,0-1,9-8,-4 4,0-1,0-1,-1-1,-1 0,-1-1,7-10,-18 22,0 0,-1-1,1 1,-1-1,0 0,0 0,-1 0,0 0,0 0,-1 0,1-1,-1 1,0-1,-1 1,0-1,0 1,0-1,-1 1,0 0,0-1,-1 1,1 0,-2-1,1 1,-1 0,0 1,-1 1,1-1,-1 1,-1-1,1 1,-1 1,1-1,-1 1,0-1,0 1,-1 1,1-1,-1 1,1 0,-1 0,0 0,1 1,-1 0,0 0,0 1,0-1,0 1,0 1,0-1,0 1,0 0,-2 1,-22 2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46,'38'-5,"28"-1,7 0,-5 1,-8 2,-10 0,-8 2,-7 1,-5 0,-2 0,-1 0,-1 1,-4-6,-2-1,-4-1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7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27,'39'5,"36"1,10 0,0-6,-8-3,-10 0,-9-1,-7 1,-6-4,-6-1,-5 1,-4 2,-6 1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0,-9 0,-13 0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2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132 452,'0'4,"0"39,-1 0,-2 1,-2-1,-4 11,-57 249,39-140,26-163,1 1,0-1,0 0,0 1,0-1,-1 0,1 0,0 1,0-1,-1 0,1 0,0 0,0 1,-1-1,1 0,0 0,0 0,-1 0,1 0,0 1,-1-1,1 0,0 0,-1 0,1 0,0 0,-1 0,1 0,0 0,-1 0,1 0,0 0,-1 0,1-1,0 1,-1 0,1 0,0 0,0 0,-1 0,1-1,0 1,0 0,-1 0,1-1,0 1,0 0,-1 0,1-1,0 1,0 0,0 0,0-1,0 1,-1 0,1-1,0 1,0 0,0-1,0 1,0 0,0-1,0 1,0 0,0-1,0 1,0 0,0-1,-6-11</inkml:trace>
  <inkml:trace contextRef="#ctx0" brushRef="#br0" timeOffset="350.845">471 509,'-60'33,"2"2,1 3,2 3,-16 17,17 5,53-61,0 0,0 0,0 0,0 0,0 0,1 0,-1 0,1 1,-1-1,1 0,0 0,0 0,0 0,0 1,0-1,0 0,0 0,1 0,-1 1,1-1,0 0,0 0,0 0,0 0,0 0,0 0,0-1,0 1,1 0,-1-1,1 1,-1 0,1-1,1 1,197 91,-191-88,0 0,-1 1,0 0,0 1,-1 0,0 0,0 0,-1 1,0 0,0 0,0 1,-1 0,2 5,2 8</inkml:trace>
  <inkml:trace contextRef="#ctx0" brushRef="#br0" timeOffset="605.871">1092 509,'-25'38,"-16"27,-7 13,5-3,5-9,9-11,4-10,7-8,6-5,1-4,2-1,-3-6,2-1,-4-5,2-4</inkml:trace>
  <inkml:trace contextRef="#ctx0" brushRef="#br0" timeOffset="850.914">781 509,'14'38,"10"23,1 5,1-3,-5-8,0-14,-4-8,0-5,-3-3,1-5,2-2,4 1,3-2,-3-5</inkml:trace>
  <inkml:trace contextRef="#ctx0" brushRef="#br0" timeOffset="1240.7">1205 255,'20'-9,"1"0,1 2,0 1,0 0,0 2,0 1,1 0,-1 2,1 0,17 3,-39-2,1 0,-1 0,1 0,-1 1,0-1,1 1,-1-1,1 1,-1 0,0-1,0 1,1 0,-1 0,0 0,0 0,0 0,0 0,0 0,0 0,0 0,0 1,0-1,-1 0,1 1,0-1,-1 0,0 1,1-1,-1 1,1-1,-1 1,0-1,0 0,0 1,0-1,0 1,0-1,-1 1,1-1,0 1,-1-1,1 1,-1-1,1 0,-1 1,0-1,1 0,-1 0,0 1,0-1,-1 1,-48 63,33-49,5-4,0-1,0 2,1 0,0 0,1 1,1 0,-7 14,16-25,-1 1,1-1,0 1,-1 0,2-1,-1 1,0 0,1-1,0 1,-1-1,1 1,1-1,-1 1,1-1,-1 0,1 0,0 0,0 0,0 0,0 0,1 0,-1 0,1-1,0 0,0 1,0-1,0 0,0 0,0-1,0 1,1-1,-1 1,0-1,1 0,-1 0,1-1,0 1,-1-1,1 1,0-1,-1-1,1 1,-1 0,1-1,0 0,-1 1,1-1,-1-1,0 1,2-1,82-27,-69 21</inkml:trace>
  <inkml:trace contextRef="#ctx0" brushRef="#br0" timeOffset="1874.509">1627 1,'176'1,"-173"-2,1 1,-1 0,1 1,-1-1,1 0,-1 1,1 0,-1 0,0 0,0 0,1 1,-1-1,0 1,0 0,0 0,-1 0,1 0,0 0,-1 0,1 1,-1 0,0-1,0 1,0 0,0 0,0 0,-1 0,1 0,-1 0,0 1,0-1,0 0,0 1,-1-1,1 1,-1-1,0 2,-8 206,-21 53,29 194,28-317,-5-52,-22-86,0 1,0 0,0-1,-1 1,0 0,1-1,-1 1,-1 0,1 0,0-1,-1 1,0 0,0-1,0 1,0-1,-1 1,1-1,-1 1,0-1,0 0,0 0,-1 0,1 0,0 0,-1-1,0 1,0-1,0 0,0 1,0-1,0-1,-1 1,1 0,0-1,-1 0,0 1,1-2,-1 1,0 0,-1 0,-199-3,148-4,32 0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 6,'-23'-3,"1"1,0 2,0 0,-1 1,1 1,0 1,0 1,1 1,-7 3,18-4,0-1,1 1,-1 1,1 0,0 0,1 1,-1 0,1 0,0 1,1 0,0 1,0 0,0 0,1 0,0 0,1 1,0 0,0 1,1-1,-3 10,-7 40,3-1,2 1,3 1,2-1,3 1,4 26,-2-24,26 261,-15-222,-7-80,-2 0,-1 1,0-1,-2 0,-1 1,0-1,-2 5,1-18,1-5,-1-1,1 1,0-1,-1 1,1 0,0-1,1 1,-1 0,0 0,1 0,0-1,-1 1,1 0,1 0,-1 0,0 0,0 0,1 0,0-1,0 1,-1 0,2 0,-1-1,0 1,0-1,1 1,-1-1,1 0,0 1,0-1,0 0,0 0,0 0,0 0,1-1,-1 1,1-1,-1 1,1-1,-1 0,1 0,0 0,1 1,138-27,2 7,-32 3,-88 14</inkml:trace>
  <inkml:trace contextRef="#ctx0" brushRef="#br0" timeOffset="681.728">993 91,'-5'19,"-2"16,1 7,1 1,2-2,0-3,2-4,1-2,0-2,0-1,0-1,1 0,-1-1,0 1,0-1,0-4</inkml:trace>
  <inkml:trace contextRef="#ctx0" brushRef="#br0" timeOffset="929.766">767 626,'43'0,"34"0,12-4,-2-3,-13 1,-13 2,-13 0,-9-3,-7 0,-9 0</inkml:trace>
  <inkml:trace contextRef="#ctx0" brushRef="#br0" timeOffset="1302.072">823 909,'47'-17,"1"-3,1 3,1 2,1 2,3 2,15 14,-68-3,1 0,-1 1,0-1,0 1,1-1,-1 1,0-1,0 1,0 0,0 0,0 0,0-1,0 1,0 0,0 0,0 0,0 1,-1-1,1 0,0 0,-1 0,1 0,-1 1,1-1,-1 0,0 1,0-1,1 0,-1 0,0 1,0-1,0 0,0 1,-1-1,1 0,0 1,0-1,-1 0,1 1,-1-1,1 0,-1 0,0 0,1 0,-1 1,0-1,0 0,-1 0,-7 13,-2-1,0 0,0-1,-1 0,0-1,-1 0,-1-1,-3 2,-46 38,3 25,59-73,0 0,0 0,0 0,0 0,0 0,1 1,-1-1,1 0,-1 0,1 1,0-1,0 0,0 1,0-1,0 0,1 1,-1-1,1 0,-1 0,1 0,0 1,0-1,0 0,0 0,0 0,1 0,-1 0,0-1,1 1,0 0,-1-1,1 1,0-1,0 1,0-1,0 0,0 0,0 0,1 1,9 1,0-1,0-1,0 0,-1 0,1-1,0 0,0-1,0-1,0 0,0 0,-1-1,1-1,-1 0,0-1,0 0,-1 0,1-1,2-2,15-9,-4 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8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368 547,'-22'-7,"0"0,0 0,0 2,-1 1,1 1,-12 0,27 3,-1 0,0 0,0 0,0 1,0 0,0 1,0-1,1 2,-1-1,1 1,0 0,-1 0,1 1,1 0,-1 1,1-1,-1 1,1 0,1 1,-2 0,3 0,0 0,0 0,1 0,-1 1,1-1,1 1,-1 0,1 0,1 0,-1 0,1 0,0 0,1 0,-1 0,1 0,1 1,-1-1,2 0,-1 0,1 0,-1 0,2 0,-1-1,1 1,0-1,1 1,-1-1,1 0,0 0,1-1,0 1,-1-1,2 0,-1 0,1-1,-1 1,1-1,0 0,1-1,3 2,-2-3,1 0,0-1,-1 0,1-1,0 0,0 0,-1-1,1 0,0 0,-1-1,1 0,-1-1,0 0,1 0,-1-1,-1 0,1 0,0-1,-1 0,4-3,129-127,-135 129,18-19,-1-2,-1 0,-1-1,-2 0,-1-2,-1 0,-2-1,-1-1,-1 0,-2-1,-1 0,-2 0,3-25,-10 48,0 1,-1-1,0 1,-1-1,0 1,0-1,-1 1,0 0,-1 0,1 0,-2 1,1 0,-2-1,1 1,-5-4,7 8,0 0,0 1,-1-1,1 1,-1 0,0 0,0 0,0 1,0 0,0-1,-1 1,1 1,-1-1,1 1,-1-1,0 1,1 1,-1-1,0 1,0 0,0 0,1 0,-1 0,0 1,0 0,1 0,-1 0,0 1,1-1,0 1,-3 2,-6 3,1 1,0 0,1 1,0 0,0 1,1 0,1 0,-1 1,2 1,-1-1,2 2,-1-1,2 1,0 0,0 0,1 1,-1 6,3-10,0 1,0-1,1 1,1 0,0 0,0 0,1 0,1 0,0 0,0 0,1 0,0 0,1-1,0 1,1-1,0 0,1 0,0 0,0 0,1-1,1 0,6 8,2-1,0 0,2-1,0-1,0-1,1 0,1-1,0-1,1-1,0-1,0 0,1-2,0 0,1-1,-1-2,1 0,15 0,1-2,1-1,0-3,-1-1,0-1,1-3,-2-1,30-10,-40 10,-3 1</inkml:trace>
  <inkml:trace contextRef="#ctx0" brushRef="#br0" timeOffset="250.035">1 1055,'38'0,"32"-5,9-1,1 0,-4-4,-5 0,-5 2,-5 2,-7 2,-8 2,-8 1,0 1,-1 0,-4 0,-1 1,-7-1</inkml:trace>
  <inkml:trace contextRef="#ctx0" brushRef="#br0" timeOffset="766.075">481 1139,'-63'47,"3"2,2 3,2 2,-7 12,60-63,-1 0,1 1,0-1,-1 1,2-1,-1 1,0 0,1 0,-1 0,1 0,1 1,-1-1,0 1,1-1,0 1,0-1,0 1,1 0,0-1,0 1,0 0,0-1,0 1,1 0,0-1,0 1,1-1,-1 1,1-1,0 0,0 1,0-1,1 0,-1 0,1-1,0 1,1 0,2 3,1 0,0-1,1 0,-1 0,1-1,1 0,-1 0,1-1,-1 0,1-1,0 1,1-2,-1 1,0-2,1 1,-1-1,1 0,0-1,-1 0,1-1,-1 0,1 0,-1-1,0 0,1-1,-1 0,0-1,2-1,24-15,0-1,-2-2,0-1,-2-2,-1-1,-1-2,-1-1,-2-1,-1-1,-1-1,-2-1,17-35,-33 62,0-1,0 0,-1-1,0 1,-1-1,0 0,0 0,-1 0,0-1,-1 1,0-1,0 1,-1-1,0 0,-1 0,0 1,0-1,-1 0,-1 0,1 1,-2-1,1 1,-1-1,-1 1,0 0,0 0,-1 1,0-1,0 1,-1 0,-5-6,7 10,1 1,-1 0,0 0,0 0,0 1,0-1,0 1,-1 0,1 0,-1 1,1-1,-1 1,0 0,0 0,1 0,-1 1,0 0,0 0,0 0,0 1,1-1,-1 1,0 0,1 0,-1 1,0-1,1 1,0 0,-1 1,1-1,0 1,0-1,-3 4,-4 4,0 0,1 1,0 0,1 0,0 1,1 0,0 1,1 0,1 0,0 0,0 1,2 0,0 0,0 0,1 1,1-1,0 1,1 0,1-1,0 1,1 0,1 0,0-1,1 1,0-1,1 0,1 0,0 0,1-1,7 12,-8-13,1 0,1 0,0 0,1-1,0 0,1 0,0-1,0 0,1 0,1-1,-1-1,2 0,-1 0,1-1,0-1,0 0,1 0,-1-1,1-1,1 0,-1-1,0 0,1-1,0-1,-1 0,2-1,42-17,-33 5</inkml:trace>
  <inkml:trace contextRef="#ctx0" brushRef="#br0" timeOffset="1006.127">1383 1112,'-19'33,"-26"36,-9 10,3 2,7-9,10-11,11-11,10-10,6-12</inkml:trace>
  <inkml:trace contextRef="#ctx0" brushRef="#br0" timeOffset="1168.823">1073 1139,'28'39,"25"22,8 5,-2-3,-6-13,-8-15,-6-8,-5-9,-3-8,-8-5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65,'-23'57,"10"0,2 0,3 1,3 0,2 0,2 0,6 37,-3 13,-1-69,0-24,0 0,-1 0,0 0,-1-1,-1 1,0 0,-1-1,-1 1,0-1,-5 10,4-30,4-6</inkml:trace>
  <inkml:trace contextRef="#ctx0" brushRef="#br0" timeOffset="262.02">0 65,'49'0,"38"-5,16-1,-6 0,-14-4,-17 1,-15 0,-10 3,-9 2,-4 2,-2 1,-6-4,-6 4,-10 1,-6 2</inkml:trace>
  <inkml:trace contextRef="#ctx0" brushRef="#br0" timeOffset="498.572">29 489,'34'14,"25"5,7-1,-2-3,-8-9,-8-6,-8-3,-5 0,-5-6,-2 0,-6 1</inkml:trace>
  <inkml:trace contextRef="#ctx0" brushRef="#br0" timeOffset="728.144">904 602,'-24'33,"-13"21,0 7,7-4,2-10,8-9,1-11,4-10</inkml:trace>
  <inkml:trace contextRef="#ctx0" brushRef="#br0" timeOffset="964.713">565 545,'29'29,"14"14,4 5,0-2,-4-7,-9-7,-5-8,-4-4,0-5,0-5,0-4,1-3,-3-3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216 509,'-22'16,"0"2,1 0,1 1,1 1,0 1,2 1,1 0,0 1,1 1,0 3,14-24,-1 0,0 1,1-1,-1 0,1 1,0-1,0 0,0 1,1 0,-1-1,1 1,0-1,0 1,0-1,0 1,1 0,-1-1,1 1,0-1,0 0,1 1,-1-1,0 0,1 1,0-1,0 0,0 0,0-1,0 1,1 0,-1-1,1 1,0-1,0 0,0 0,0 0,0 0,0 0,0-1,1 0,-1 1,0-1,1 0,7-1,0 1,0-2,-1 0,1 0,0 0,-1-2,1 1,-1-1,0-1,0 0,0 0,0-1,-1 0,0-1,7-5,9-8,-2-1,0-1,0-1,-2-1,-1-1,-1 0,-1-2,-2 0,7-13,-6 6,-1 0,-1-1,-2-1,-2 0,-1-1,-2 0,-1 0,-2-1,1-28,-6 55,0-1,-1 1,-1-1,1 1,-1 0,-1 0,0 0,0 0,-1 0,-1 1,1-1,-1 1,-1 0,3 5,0 0,1 0,-2 1,1-1,0 1,-1 0,0 0,0 0,1 0,-2 0,1 1,0 0,0 0,-1 0,1 1,-1-1,0 1,1 0,-1 0,0 1,0-1,0 1,1 0,-1 0,0 1,0-1,0 1,-3 2,-6 3,2 0,-1 2,1-1,0 2,0 0,1 0,0 1,1 0,0 1,1 0,0 0,1 1,0 0,1 1,0 0,1 0,0 0,1 1,1 0,0 0,1 0,0 6,1-1,1 0,2 0,0 1,1-1,0 0,2 0,0 0,1-1,1 1,1-1,1-1,0 1,1-1,1-1,0 1,2-2,0 1,0-2,1 0,1 0,0-1,1-1,16 10,-1 0,1-1,1-2,1-1,1-2,0-1,1-1,0-2,1-2,1-1,-1-2,1-1,5-2,-18-4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7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424 198,'12'-27,"-12"27,0 1,0-1,0 1,0-1,0 0,0 1,0-1,0 0,0 1,0-1,0 0,0 1,0-1,0 0,0 1,0-1,1 0,-1 1,0-1,0 0,0 0,1 1,-1-1,0 0,0 0,1 1,-1-1,0 0,1 0,-1 0,0 0,0 1,1-1,-1 0,0 0,1 0,-1 0,0 0,1 0,-1 0,0 0,1 0,-1 0,1 0,-1 0,0 0,1 0,-1 0,0 0,1 0,-1 0,0-1,1 1,-1 0,0 0,0 0,1-1,-1 1,0 0,0 0,1-1,13 220,-13-213,4 12,-1 1,-1 0,-1 0,0 0,-1 0,-1 0,-1 0,-3 17,-3-18</inkml:trace>
  <inkml:trace contextRef="#ctx0" brushRef="#br0" timeOffset="300.949">0 114,'44'0,"47"-5,18-6,5-1,-3-4,-10 1,-13 3,-12-1,-9 1,-11 4,-11 2,-8 3,-10 6,-14 2,-10 7,-10-1,-4 4,0-1</inkml:trace>
  <inkml:trace contextRef="#ctx0" brushRef="#br0" timeOffset="549.477">113 678,'48'-9,"35"-9,13 0,-5-3,-13 3,-10 4,-13 0,-9 2,-9 3,-6 3,-3 3,-1 2,-6 1</inkml:trace>
  <inkml:trace contextRef="#ctx0" brushRef="#br0" timeOffset="998.64">1073 565,'247'-196,"-247"196,1-2,-1 1,1-1,0 1,0-1,0 1,0 0,0-1,0 1,0 0,1 0,-1 0,0 0,1 0,-1 0,1 0,-1 0,1 1,-1-1,1 0,-1 1,1-1,0 1,-1 0,1 0,0-1,-1 1,1 0,0 0,-1 1,1-1,0 0,-1 1,1-1,0 1,-1-1,1 1,-1-1,1 1,-1 0,1 0,-1 0,0 0,1 0,-1 0,0 1,0-1,0 0,0 0,0 1,1 0,2 40,-5-38,1-1,-1 1,1-1,-1 1,1 0,1-1,-1 1,0 0,1-1,0 1,-1-1,2 1,-1-1,0 1,1-1,-1 0,1 0,0 1,0-1,0 0,0-1,1 1,-1 0,1-1,0 1,0-1,0 0,0 0,0 0,0 0,0-1,1 1,-1-1,1 0,-1 0,1 0,-1 0,3-1,9-2,-1 0,0-2,-1 0,1 0,-1-1,1-1,-2 0,1-1,-1 0,0-1,0-1,-1 1,0-2,0 0,-1 0,-1-1,0 0,0 0,-1-1,3-8,21-18,13-32,-37 55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57,'1'444,"28"-208,-29-211</inkml:trace>
  <inkml:trace contextRef="#ctx0" brushRef="#br0" timeOffset="2581.183">85 1,'5'0,"1"4,-4 3,-4 4,0 5,-6-1,-1 3,-3 3,-1 3,-2-3,6-6,10-4,4-9,6-6,1-1</inkml:trace>
  <inkml:trace contextRef="#ctx0" brushRef="#br0" timeOffset="3084.747">0 706,'0'5,"5"1,6-5,7-2,4-2,4 0,1-4,2-1,1 1,-1 2,1 1,-1 2,-5 1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22,'-6'-4,"-1"1,1 0,-1 1,0 0,1 0,-1 0,0 1,0 0,0 0,0 1,0 0,0 0,-1 1,1 0,0 0,1 0,-1 1,0 0,0 0,1 1,-1 0,1 0,0 1,0 0,0 0,0 0,1 0,0 1,-2 1,-117 129,93-97,13-15,0 2,1 0,2 1,1 0,0 1,2 1,2 0,0 0,2 1,1 0,1 1,2 0,0 0,3 0,0 0,2 0,1 0,1 0,4 9,-2-26,1 0,0 0,1 0,1-1,0 0,1-1,0 0,0 0,1-1,0 0,1 0,1-1,-1-1,1 0,0-1,1 0,0-1,0 0,1-1,-1-1,1 0,0 0,0-2,0 0,0 0,1-1,-1-1,5-1,22-14,-29 3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9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41,'-7'-5,"0"0,0 1,-1 0,0 0,1 1,-1-1,-1 2,1-1,0 1,-1 1,1-1,-1 1,1 1,-1 0,1 0,-1 1,1-1,-1 2,1-1,0 2,-1-1,1 1,0 0,0 0,1 1,-1 0,1 1,0-1,-4 5,7-7,1 0,0 1,1-1,-1 1,0 0,1-1,-1 1,1 0,0 1,0-1,0 0,1 1,-1-1,1 1,-1-1,1 1,0-1,1 1,-1 0,1 0,0-1,-1 1,2 0,-1 0,0 0,1-1,-1 1,1 0,0-1,1 1,-1-1,1 1,-1-1,1 1,0-1,0 0,0 0,1 0,-1 0,1 0,0-1,-1 1,1-1,0 0,4 2,51 24,-48-25,-1 1,1 0,-1 1,0-1,0 2,-1-1,0 1,0 1,0 0,0 0,1 2,-9-6,0 0,0 0,-1-1,1 1,0 0,-1 0,0 0,0-1,1 1,-2 0,1-1,0 1,0-1,-1 1,0-1,1 0,-1 1,0-1,0 0,0 0,0-1,-1 1,1 0,0-1,-1 1,1-1,-1 0,1 1,-1-1,0-1,0 1,1 0,-4 0,-30 12,-1 0,-1-3,0-1,-35 3,66-12,7 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0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30,'-38'15,"0"2,1 1,1 2,0 1,2 2,-6 7,34-27,1 1,-1-1,1 1,0 0,0 1,0-1,1 1,-1 0,1 1,0-1,1 1,-1-1,1 1,0 0,0 0,1 0,0 1,0-1,1 1,-1-1,1 1,1-1,-1 1,1 2,4-6,0 0,0 0,0 0,0 0,0-1,0 0,1 0,-1 0,1 0,-1-1,1 0,0 0,0 0,-1 0,1-1,0 0,0 0,0 0,-1-1,1 1,0-1,0 0,-1-1,1 1,0-1,-1 0,0 0,1 0,3-3,257-154,-262 158,-1-1,1 1,0 0,-1 0,1 0,0 0,-1 1,1-1,0 1,0 0,0-1,0 1,-1 1,1-1,0 0,0 1,0-1,-1 1,1 0,0 0,0 0,-1 0,1 0,-1 1,1-1,-1 1,0 0,0 0,0-1,0 1,0 1,0-1,0 0,0 0,-1 1,1-1,-1 1,0-1,0 1,0 0,0-1,0 2,7 36,17 31,-22-70,0 0,0-1,0 1,0-1,1 0,-1 0,0 0,0 0,0 0,0-1,1 0,-1 1,0-1,0 0,0-1,0 1,-1 0,1-1,0 1,-1-1,1 0,-1 0,1 0,-1-1,0 1,0 0,0-1,0 1,0-1,0 0,-1 0,0 0,1 0,7-7,223-253,-243 275,1 0,1 0,0 1,1 0,0 1,1 0,0 0,2 0,-1 1,2 0,0 0,0 0,2 0,0 1,1-1,0 13,1-25,1 0,-1-1,1 1,0 0,0 0,0-1,0 1,0 0,1-1,-1 1,1-1,0 0,0 1,0-1,0 0,0 0,0 0,0 0,1-1,-1 1,0-1,1 1,0-1,-1 0,1 0,0 0,0 0,-1 0,1-1,0 0,0 1,0-1,0 0,0 0,0 0,-1-1,1 1,3-1,1-1,0 0,0 0,-1 0,1-1,0 0,-1 0,0 0,0-1,0 0,0 0,-1-1,1 1,-1-1,0-1,3-3,108-176,-76 139,-39 45,0 0,0 1,0-1,-1 0,1 1,0-1,0 1,0-1,0 1,0-1,0 1,1 0,-1-1,0 1,0 0,0 0,0 0,0 0,0 0,0 0,1 0,-1 0,0 0,0 1,0-1,0 0,0 1,0-1,0 1,0-1,0 1,0-1,0 1,0 0,0-1,-1 1,1 0,0 0,0 0,-1 0,1 0,0 0,-1-1,1 1,-1 1,0-1,1 0,-1 0,0 0,1 0,-1 0,21 106,-12-43,-3 1,-3 0,-5 64,0-30,1-68,-1 0,-1 0,-2-1,-1 0,-1 0,-9 23,13-43,-1 1,0-1,-1-1,0 1,0-1,-1 1,-1-2,1 1,-1-1,-1 0,1 0,-1-1,-1 0,1 0,-1-1,0 0,-1-1,1 0,-2 0,8-4,0-1,0 0,0 0,0 1,0-2,0 1,0 0,0-1,0 1,0-1,0 0,0 0,0 0,1 0,-1-1,0 1,1-1,-1 0,1 0,0 1,-1-2,1 1,0 0,0 0,0-1,1 1,-1-1,0 1,0-4,-24-86,29 72,0-1,2 1,0 0,1 0,1 0,1 1,1 0,0 1,2 0,0 0,1 1,0 0,2 0,-2 0,3 0,0 0,1 1,1 0,0 1,1 1,1 1,0 1,0 1,2 0,0 1,-17 8,14-8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0,'-24'43,"-13"29,0 7,2-6,6-9,4-12,5-10,3-7,-2-9,3-5,-1-5,3-11,3-6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1,'5'14,"7"10,5 6,5 2,3 0,3 1,1-2,1-1,-1 0,1-1,-6-1,-2-4,-4-3,-1-4,-3 0,-4 1,-4 3,-2-2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2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18,'43'0,"24"0,5-5,-4-1,-14 0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311 415,'-26'9,"1"1,-1 0,2 2,0 1,0 1,1 1,1 1,0 1,-17 18,-14 50,52-83,1 1,-1-1,1 0,-1 1,1-1,0 1,0-1,0 0,1 1,-1-1,0 1,1-1,-1 0,1 1,0-1,0 0,0 0,0 1,0-1,1 0,-1 0,1 0,-1 0,1-1,0 1,-1 0,1-1,0 1,0-1,0 0,0 1,0-1,1 0,-1 0,0-1,0 1,1 0,1 0,8 1,0 1,0-2,-1 0,1 0,0-1,0 0,0-1,0-1,0 0,0 0,-1-1,1 0,-1-1,0-1,0 0,0 0,-1-1,7-5,18-13,-1-1,-1-2,-2 0,19-24,-28 30,-2-1,-1 0,-1-2,0 0,-2-1,-1-1,-1 0,-2-1,0-1,-2 0,0-2,-8 22,-1-1,0 1,0-1,-1 0,0 1,-1-1,0 0,0 1,-1-1,0 1,0-1,-1 1,0 0,-1 0,1 0,-2 1,1-1,-1 1,0 0,0 0,-1 1,0-1,0 1,-1 1,0-1,0 1,0 0,0 1,-1-1,-2 0,0 5,0-1,-1 1,1 1,0 0,0 1,1 0,-1 0,0 1,0 0,1 0,0 1,0 1,0 0,0 0,1 0,0 1,0 1,0-1,1 1,0 0,0 1,1 0,-4 6,4-8,0 1,1-1,-1 1,2 0,-1 1,1-1,0 1,0 0,1 0,0 0,1 1,0-1,0 0,1 1,0 0,0-1,1 1,0 0,0-1,1 1,1-1,-1 1,1-1,1 1,-1-1,1 0,1 0,0 0,4 6,8 12,1-1,1 0,1-2,2 0,0-1,1-1,1-1,1-1,1-2,0 0,2-1,14 5,14-16,-39-9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33 678,'0'2,"-6"7,2 1,-1 0,1 0,1 1,0-1,1 1,0 0,0-1,1 1,0 0,1 0,0 0,2 4,-2-13,1 0,-1 0,1 0,-1 0,1 0,0 0,0-1,0 1,0 0,0-1,0 1,1 0,-1-1,0 0,1 1,-1-1,1 0,0 0,-1 1,1-1,0-1,0 1,-1 0,1 0,0-1,0 1,0-1,0 1,0-1,0 0,0 0,0 0,0 0,0 0,0 0,0-1,0 1,0-1,0 1,0-1,0 0,1 0,73-49,-67 41,0 0,-1 0,-1-1,0 0,0 0,-1-1,0 0,-1 0,0 0,-1-1,0 0,-1 1,0-1,-1 0,0-1,-1-7,-1 18,1 0,-1 0,0 1,0-1,-1 0,1 0,0 0,0 1,-1-1,1 0,-1 0,0 1,0-1,1 1,-1-1,0 0,0 1,0 0,0-1,-1 1,1-1,0 1,-1 0,1 0,-1 0,1 0,-1 0,1 0,-1 0,0 1,1-1,-1 1,0-1,0 1,1-1,-1 1,0 0,0 0,0 0,0 0,-14 3</inkml:trace>
  <inkml:trace contextRef="#ctx0" brushRef="#br0" timeOffset="380.792">259 820,'182'-121,"-181"119,0 1,0 0,0 1,0-1,0 0,0 0,0 0,1 1,-1-1,0 0,0 1,1-1,-1 1,0 0,1-1,-1 1,0 0,1 0,-1 0,0 0,1 0,-1 0,1 0,-1 0,0 1,1-1,-1 1,0-1,0 1,1-1,-1 1,0-1,0 1,0 0,0 0,1 0,-1 0,0 0,-1 0,1 0,0 0,0 0,0 0,-1 0,1 1,0-1,-1 0,1 0,-1 1,0-1,1 0,-1 1,0-1,0 0,0 1,0-1,0 1,0-1,0 1,-1 2,1 0,0 0,1 0,-1 0,1 0,-1 0,1-1,0 1,1 0,-1 0,1-1,-1 1,1-1,0 1,1-1,-1 0,0 0,1 0,0 0,-1 0,1-1,0 1,1-1,-1 0,0 0,1 0,-1 0,1-1,0 1,-1-1,1 0,2 1,3-1,0-1,0 0,0 0,-1-1,1 0,0-1,0 0,-1 0,0-1,1 0,-1 0,0-1,0 0,-1 0,1-1,-1 0,0-1,0 1,-1-1,1 0,-1-1,-1 0,1 0,-1 0,-1 0,1-1,-1 0,0 0,-1 0,2-7,2-8</inkml:trace>
  <inkml:trace contextRef="#ctx0" brushRef="#br0" timeOffset="715.168">711 1,'34'30,"-2"3,-1 0,-1 2,-2 1,-1 2,-3 0,0 2,-3 1,4 13,-12-25,-1 1,-1 1,-2 0,-1 0,-2 1,0 0,-3 0,0 0,-2 0,-2 1,-1-1,-1 0,-2 0,-6 23,1-31,0-1,-2-1,0 0,-2 0,0-1,-2-1,0-1,-1 0,-1-1,0 0,-2-2,0 0,-1-2,0 0,-1-1,0-1,-1-1,-21 6,16-5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23 508,'0'15,"-5"14,-2 7,1 2,1-1,6-6,4-13,0-15,4-8,1-3</inkml:trace>
  <inkml:trace contextRef="#ctx0" brushRef="#br0" timeOffset="246.55">107 170,'-14'10,"-5"3</inkml:trace>
  <inkml:trace contextRef="#ctx0" brushRef="#br0" timeOffset="532.508">220 650,'2'-1,"-1"0,1 0,0 0,-1-1,1 1,-1-1,1 1,-1-1,0 1,0-1,1 0,-1 0,0 1,-1-1,1 0,0 0,-1 0,1 0,-1 0,1 0,-1 0,0 0,0 0,0 0,0 0,0 0,2-8,1-10,1 0,1 0,1 1,0 0,2 0,0 1,1 0,1 0,1 1,0 0,1 1,9-9,-20 24,-1 0,1 0,0 0,-1 1,1-1,0 0,0 1,-1-1,1 1,0-1,0 1,0-1,0 1,0-1,0 1,0 0,0 0,0-1,0 1,0 0,0 0,0 0,0 0,0 0,0 0,0 1,0-1,0 0,0 0,0 1,0-1,0 1,0-1,0 1,0-1,0 1,8 6</inkml:trace>
  <inkml:trace contextRef="#ctx0" brushRef="#br0" timeOffset="963.706">615 481,'7'2,"1"1,-1-1,1 0,0-1,0 1,-1-2,1 1,0-1,0 0,0-1,0 0,0 0,0 0,-1-1,1-1,-1 1,1-1,-1 0,0-1,0 0,0 0,-1 0,1-1,-1 0,0 0,0-1,-1 1,0-1,0-1,1 0,-5 4,1 1,1 0,-1 0,0-1,0 1,-1-1,1 0,0 1,-1-1,0 0,1 0,-1 0,0 0,-1 0,1 0,0 0,-1 0,0-1,0 1,0 0,0 0,0 0,-1 0,1 0,-1 0,0-1,0 1,0 1,0-1,0 0,-1 0,1 0,-1 1,0-1,0 1,0-1,-2-1,-4 1,0 1,0 0,0 0,0 1,-1 0,1 1,0 0,-1 0,1 1,0 0,0 0,0 1,0 0,0 0,0 1,0 0,1 1,-1-1,1 1,0 1,0 0,1 0,-1 0,0 1,2-3,-1 0,1 0,0 0,0 1,0-1,1 1,-1 0,1 1,0-1,0 1,1 0,-1 0,1 0,0 0,0 1,1-1,0 1,0-1,0 1,0 0,1 0,0 0,0 0,1 0,0 0,0 0,0 0,1 0,0 0,0 0,0 0,1 0,0 0,0-1,0 1,1-1,0 1,0-1,1 2,7 0,0-1,0 0,1-1,0 0,-1 0,2-2,-1 1,0-2,1 1,-1-2,1 0,0 0,-1-1,1-1,0 0,-1 0,9-4,35-7,-32 5</inkml:trace>
  <inkml:trace contextRef="#ctx0" brushRef="#br0" timeOffset="1228.712">1292 311,'-22'12,"1"2,0 0,1 2,0 0,2 1,0 1,0 0,2 2,-12 17,26-34,1-1,-1 0,1 1,0-1,0 1,0-1,0 1,0 0,1-1,-1 1,1 0,0 0,-1-1,1 1,0 0,1 0,-1-1,0 1,1 0,0 0,0-1,-1 1,2-1,-1 1,0-1,0 1,1-1,-1 0,1 1,0-1,0 0,0 0,0 0,0-1,0 1,0 0,0-1,1 1,-1-1,1 0,-1 0,1 0,0 0,-1 0,1-1,0 1,-1-1,1 1,1-1,28 3,0 0,0-2,0-2,0-1,19-3,50-29,-83 24</inkml:trace>
  <inkml:trace contextRef="#ctx0" brushRef="#br0" timeOffset="1511.685">1857 1,'-19'38,"-6"27,-5 8,4-4,6-9,6-10,6-9,4-6,3-4,6-4,3 0,-1-1,4-4,0-11,-3-8</inkml:trace>
  <inkml:trace contextRef="#ctx0" brushRef="#br0" timeOffset="1750.742">1602 254,'39'0,"26"5,8 2,-4-1,-9-1,-10-1,-9-2,-11-1</inkml:trace>
  <inkml:trace contextRef="#ctx0" brushRef="#br0" timeOffset="2005.765">2139 424,'0'19,"0"7</inkml:trace>
  <inkml:trace contextRef="#ctx0" brushRef="#br0" timeOffset="2163.483">2195 57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54,'0'-22,"0"12,0 22,0 406,-1-412,1-1,0 0,0 1,0-1,0 0,1 0,0 1,0-1,0 0,1 0,0 0,0 0,0 0,1-1,-1 1,1-1,0 1,1-1,-1 0,1 0,-1 0,1-1,0 0,1 1,-1-1,0 0,1-1,0 1,-1-1,1 0,0 0,0-1,1 1,-1-1,0 0,4 0,-1-2,1 1,0-1,-1-1,1 0,-1 0,1 0,-1-1,0-1,0 1,0-1,0 0,-1-1,0 0,0 0,0-1,0 0,-1 0,0-1,100-130,-92 115,49-63,-62 85,-1 0,1 0,0 0,0 0,-1 1,1-1,0 0,-1 0,1 1,0-1,-1 1,1-1,-1 0,1 1,-1-1,1 1,0-1,-1 1,0 0,1-1,-1 1,1-1,-1 1,0 0,1-1,-1 1,0 0,0-1,0 1,1 0,-1 0,0-1,0 1,0 0,0 0,0-1,0 1,0 0,-1-1,1 1,0 0,0 0,-1-1,1 1,0 0,0 9,0-1,1 0,0 1,0-1,1 0,0 0,0 0,1 0,1 0,-1-1,2 1,-1-1,1 0,0 0,0-1,1 1,0-1,1 0,0-1,0 0,2 2,-2-3,-1 0,1 0,-1-1,1 0,0-1,1 1,-1-1,1-1,-1 1,1-1,0-1,0 0,0 0,0 0,0-1,0 0,0 0,-1-1,1 0,0-1,0 1,0-2,-1 1,1-1,-1 0,0 0,0-1,0 0,2-2,15-20,-1-1,-1-1,-1 0,-1-2,-2 0,-1-2,-2 0,-1 0,-1-1,6-28,0-71,-19 125,-1 8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27,'5'0,"12"5,6 1,6 0,1-1,-3-6,-2-3,-1-1,1 0,1 2,0 0,1 2,-4-5,-1 0,0 0,2 1,-4 2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28,'44'0,"28"0,6 0,-9-5,-12-1,-11 0,-8 1,-6 1,-9 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87,'0'696,"0"-707</inkml:trace>
  <inkml:trace contextRef="#ctx0" brushRef="#br0" timeOffset="250.534">0 30,'39'0,"26"0,8-5,-4-1,-9-1,-10 2,-9 2,-6 1,-9 0</inkml:trace>
  <inkml:trace contextRef="#ctx0" brushRef="#br0" timeOffset="498.572">29 481,'34'0,"25"-4,7-3,-2 1,-13 1</inkml:trace>
  <inkml:trace contextRef="#ctx0" brushRef="#br0" timeOffset="693.209">508 679,'-19'33,"-6"17,-4-1,3-9</inkml:trace>
  <inkml:trace contextRef="#ctx0" brushRef="#br0" timeOffset="914.796">339 651,'24'29,"18"14,6 4,0-5,-4-10,-9-10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1209 201,'-24'43,"-13"29,-5 7,6-6,7-9,5-12,6-9,7-8,-1-5,-2-7,1-8</inkml:trace>
  <inkml:trace contextRef="#ctx0" brushRef="#br0" timeOffset="367.316">842 230,'55'63,"2"-2,3-2,3-3,2-3,13 5,-32-22,46 36,-59-38,-33-33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17,'-141'186,"-91"50,229-233,-1-1,1 0,0 1,0-1,1 1,-1 0,0 0,1 0,0 0,0 0,0 1,0-1,0 1,1-1,-1 1,1 0,0 0,0-1,0 1,1 0,0 0,-1 0,1 0,1 0,-1 0,0-1,1 1,0 0,0 0,0 0,0-1,1 1,-1-1,1 1,0-1,0 1,0-1,1 0,-1 0,1 0,0 0,-1-1,1 1,3 1,14 7,0-1,0-2,1 0,1 0,-1-2,1-1,0-1,1 0,-5-1,125 19,-129-19,-4 0,0 0,0-1,0-1,1 1,-1-2,1 1,-1-1,1-1,-1 0,8-2,-15 1,0-1,-1 1,1-1,0 0,-1 0,1 0,-1 0,0-1,0 1,0 0,-1-1,1 0,-1 1,0-1,0 0,0 0,0 1,-1-1,1 0,-1 0,0 0,0 0,-1 0,1 0,-1 0,0 1,0-1,0 0,0 1,-1-1,0 0,-1-1,0-10,-94-290,41 101,41 159,16 43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57 326,'88'22,"-50"-17,0-1,0-3,1-1,29-4,78-22,-7 1,-115 22</inkml:trace>
  <inkml:trace contextRef="#ctx0" brushRef="#br0" timeOffset="4768.133">1 552,'56'17,"48"-22,-51-3,267-25,-299 32,-1 1,0 1,1 1,-1 1,0 1,15 5,-17-10,-23-3</inkml:trace>
  <inkml:trace contextRef="#ctx0" brushRef="#br0" timeOffset="5415.918">481 15,'-11'-15,"8"25,9 2,0 0,1 0,0 0,1-1,0 0,1 0,0-1,1-1,0 1,1-1,-1-1,2 0,-1-1,8 4,20 16,28 19,-50-37,-1 1,0 0,-1 1,0 1,-1 1,0 0,-1 0,-1 2,0-1,7 13,-20-24,1-1,0 1,-1-1,0 0,1 1,-1-1,0 0,0 1,0-1,-1 0,1 0,0 0,-1 0,0 0,1 0,-1 0,0-1,0 1,0-1,0 1,0-1,0 0,0 0,-1 0,1 0,0 0,-1 0,1-1,0 1,-1-1,1 1,-1-1,1 0,-1 0,1 0,-1 0,1-1,-2 0,-7 4,-15 6,0 2,1 1,0 1,1 1,0 1,1 1,1 1,1 1,0 1,-15 18,-32 26,-30 29,88-79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1,'38'0,"37"0,11 0,-1 0,-9 0,-13 0,-12 0,-11 0,-6 0,-5 0,-2 0,-11 0,-8 5,-5 1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58,'39'0,"31"-4,9-3,0 1,-7-3,-13-1,-10 1,-10 3,-6 2,-8 2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5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1 462,'43'-5,"29"-6,6-1,-4 1,-11 2,-11 3,-9 3,-8 1,-5 2,-7 0</inkml:trace>
  <inkml:trace contextRef="#ctx0" brushRef="#br0" timeOffset="1005.637">1129 67,'-224'244,"-2"2,224-245,1 1,-1-1,1 0,-1 1,1-1,0 1,-1-1,1 1,0 0,0 0,0-1,0 1,0 0,0 0,1 0,-1 0,1 0,-1 0,1 0,0 0,0 0,0 0,0 0,0 0,0 0,1 0,-1 0,1 0,-1 0,1 0,0 0,-1 0,1 0,0 0,1-1,-1 1,0 0,0-1,1 1,-1-1,1 1,-1-1,1 0,-1 1,2-1,18 9,1-1,0-1,0-1,0-2,1 0,0-1,0-1,0-1,6-1,65 9,163 44,-257-53,0-1,1 0,-1 1,0-1,1 1,-1-1,1 0,-1 1,1-1,-1 0,1 0,-1 1,1-1,-1 0,1 0,-1 0,1 1,-1-1,1 0,-1 0,1 0,-1 0,1 0,0 0,-1 0,1 0,-1-1,1 1,-1 0,1 0,-1 0,1 0,-1-1,1 1,-1 0,1-1,-1 1,1 0,-1-1,0 1,1-1,-1 1,1 0,-1-1,0 1,0-1,1 1,-1-1,0 1,0-1,1 1,-1-1,0 1,0-1,0 0,0 1,0-1,0 1,0-1,0 1,0-1,0 1,0-1,0 0,-1 1,1-1,0 1,0-1,-1 0,-25-39,17 29,-22-35,2-1,2-1,2-2,-16-44,-1-124,38 130,10 69</inkml:trace>
  <inkml:trace contextRef="#ctx0" brushRef="#br0" timeOffset="1532.147">1553 67,'-17'27,"2"1,0 0,2 1,2 0,0 1,2 0,1 1,2 0,1 0,1 0,1 15,3-39,0 0,1 0,0 0,0 1,1-2,-1 1,2 0,-1 0,1 0,0-1,0 0,1 0,0 1,0-2,0 1,1-1,-1 1,1-1,1 0,-1-1,1 1,0-1,0-1,0 1,0-1,1 0,-1 0,1-1,0 1,0-2,0 1,0-1,5 1,10-6,1 0,-1-2,0 0,-1-1,1-2,-2 0,1-1,-1-1,-1-1,0 0,0-2,-1 0,12-13,6-1,0-2,-2-1,-2-2,-1-1,-1-1,-2-1,-2-2,18-34,-40 65,-1 0,0 1,-1-1,1 0,-2 0,1 0,-1-1,0 1,0 0,-1-1,0 1,0 0,0-1,-2-2,2 10,0-1,0 0,0 1,-1-1,1 1,0-1,0 0,-1 1,1-1,0 1,-1-1,1 1,-1-1,1 1,-1-1,1 1,-1-1,1 1,-1 0,1-1,-1 1,0 0,1-1,-1 1,1 0,-1 0,0 0,1 0,-1 0,0-1,1 1,-1 0,0 0,1 1,-1-1,0 0,1 0,-1 0,0 0,1 0,-1 1,1-1,-1 0,1 1,-1-1,0 0,1 1,-1-1,1 1,-1-1,1 1,0-1,-1 1,-28 29,27-29,-22 29,1 1,1 0,2 2,1 1,2 0,1 1,2 0,1 2,-5 28,15-51,1 1,1 0,0 0,1 1,1-1,0 0,1 0,0-1,2 1,-1 0,2-1,0 0,1 0,0 0,1-1,0 0,2 0,-1 0,1-1,1-1,0 0,1 0,0-1,0 0,1-1,1 0,10 5,109 42,-106-52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1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85,'-57'492,"32"-314,26-178,-1 0,0-1,0 1,0 0,0 0,1-1,-1 1,0 0,0 0,1 0,-1-1,0 1,0 0,1 0,-1 0,0 0,0 0,1-1,-1 1,0 0,1 0,-1 0,0 0,1 0,-1 0,0 0,0 0,1 0,-1 0,0 0,1 0,-1 1,0-1,1 0,-1 0,0 0,0 0,1 0,-1 1,0-1,0 0,1 0,-1 0,0 1,0-1,0 0,1 0,-1 1,0-1,0 0,5-13</inkml:trace>
  <inkml:trace contextRef="#ctx0" brushRef="#br0" timeOffset="279.979">56 28,'24'5,"28"2,13-1,2-6,-2-3,-7-1,-8 0,-8 1,-7 1,-4 1,-2-5,-2 0,-1 0,-4 6,-11 3,-12 5,-6 3</inkml:trace>
  <inkml:trace contextRef="#ctx0" brushRef="#br0" timeOffset="519.033">1 424,'43'5,"24"1,10 0,-3-1,-10-2,-10-1,-11-1,-6 5,-11 0</inkml:trace>
  <inkml:trace contextRef="#ctx0" brushRef="#br0" timeOffset="765.077">706 594,'-24'38,"-13"18,-5 3,5-2,4-12,7-13</inkml:trace>
  <inkml:trace contextRef="#ctx0" brushRef="#br0" timeOffset="962.709">480 621,'14'15,"10"9,1 5,0 3,2 1,-4-1,-2-6,1-6,-3-3,-1-4,2-4,3-4,-4-3</inkml:trace>
  <inkml:trace contextRef="#ctx0" brushRef="#br0" timeOffset="1713.81">1496 28,'-48'62,"-83"79,-79 114,198-242,5-8,1 1,0 0,0 0,1 0,0 0,0 1,0 0,1 0,0 0,0 1,1-1,0 1,0 0,1 0,0 0,-1 3,5-8,0 0,1-1,-1 1,1-1,-1 1,1-1,0 0,0 0,0 0,0 0,0-1,0 1,0-1,0 0,1 0,-1 0,0 0,1-1,-1 1,1-1,-1 0,1 0,-1 0,1 0,-1-1,1 0,-1 1,0-1,1 0,-1-1,0 1,3-2,1 2,74-10,2 3,-1 4,37 4,-116 1,0-1,0 0,0 1,0-1,0 0,0 0,0-1,0 1,0 0,0-1,-1 0,1 0,0 0,0 0,-1 0,1-1,0 1,-1-1,1 1,-1-1,0 0,0 0,1 0,-1 0,0-1,-1 1,1 0,0-1,-1 1,0-1,1 0,-1 0,0 1,0-1,0 0,0-2,0-10,-1 1,0 0,-1-1,-1 1,0 0,-1 0,0 0,-1 0,-1 1,-3-7,-19-80,23 65,-2-1,-1 1,-2 0,-1 1,-1 0,-13-24,16 46,2 5</inkml:trace>
  <inkml:trace contextRef="#ctx0" brushRef="#br0" timeOffset="2014.749">2286 28,'-28'19,"-20"26,-6 10,6 5,6-3,11-6,5-7,8-6,1-5,4-3,4-2,-1-1,2 0,1 0,-3-5,1-1,1-4</inkml:trace>
  <inkml:trace contextRef="#ctx0" brushRef="#br0" timeOffset="2269.776">1863 1,'14'38,"20"27,3 8,1-4,-2-10,-1-9,-3-8,-2-12,-5-6,-3-2,0-5,0-1,3-2,-4 0,-1-1,2-4,-4-3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1 395,'165'-39,"24"23,-89 13,57-23,-145 25</inkml:trace>
  <inkml:trace contextRef="#ctx0" brushRef="#br0" timeOffset="280.974">28 564,'39'0,"31"0,14 0,-3 0,-10 0,-7-4,-11-3,-9 1,-7 1,-5 1,-3 2,-2 1,-6 5,-10 3,-8-1</inkml:trace>
  <inkml:trace contextRef="#ctx0" brushRef="#br0" timeOffset="699.709">339 0,'46'40,"1"-1,2-3,2-2,1-2,7 0,-21-10,-24-15,0 1,-1 1,-1 0,1 1,-2 1,1 0,8 10,-17-16,1 0,-1-1,0 1,-1 1,1-1,-1 0,0 0,0 1,-1-1,0 1,0 0,0-1,0 1,-1 0,0 0,0-1,-1 1,0 0,0-1,0 1,0-1,-3 5,-3 3,-1 0,-1-1,0-1,0 1,-1-1,-1-1,0 0,0-1,-1 0,0 0,-1-1,0-1,0 0,-13 4,-5 6,-150 93,165-97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0,'34'5,"25"2,8-1,-3-1,-8-2,-8 0,-8-2,-6-1,-3 0,-3 0,-6 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28,'44'0,"27"-4,8-3,-5 1,-11 1,-11 1,-14 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72,'-328'224,"321"-219,1-1,-1 0,1 1,-1 0,1 0,1 0,-1 1,1-1,0 2,0-1,1 0,0 1,0 0,0 0,1 0,0 0,0 1,1-1,4-4,0 0,0 0,0 0,1-1,-1 1,1-1,0 0,0 1,-1-1,1 0,0-1,1 1,-1-1,0 1,0-1,1 0,-1 0,1 0,-1-1,1 1,-1-1,1 0,-1 0,1 0,-1 0,1-1,-1 1,1-1,2-1,1 2,340-5,-333 7,-13-1,0 0,0-1,1 1,-1-1,0 1,1-1,-1 0,0 0,1 0,-1 1,0-1,1 0,-1 0,0-1,1 1,-1 0,0 0,1-1,-1 1,0-1,0 1,1-1,-1 1,0-1,0 0,0 0,0 0,0 1,0-1,0 0,0 0,0 0,0-1,-1 1,1 0,0 0,0-1,-2-153,0 137,0 0,-1 1,-2-1,1 1,-2 0,0 0,-1 1,-1-1,-1 1,0 0,-1 1,0 0,-1 1,-2-1,-24-11,34 28</inkml:trace>
  <inkml:trace contextRef="#ctx0" brushRef="#br0" timeOffset="247.539">1239 16,'-34'29,"-25"28,-8 10,4-2,11-7,10-9,13-8,6-11,7-5,1-3,4 0,-2-4,2-4</inkml:trace>
  <inkml:trace contextRef="#ctx0" brushRef="#br0" timeOffset="447.167">787 44,'44'53,"18"22,-1 3,-6-7,-8-15,-7-13,-5-9,-4-5,-2-7,-7-8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5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0 594,'38'-5,"28"-7,7 0,-5 1,-8 3,-10 2,-8 3,-7 1,-5 2,-7 0</inkml:trace>
  <inkml:trace contextRef="#ctx0" brushRef="#br0" timeOffset="633.809">1185 29,'-56'59,"-144"128,37-71,159-114,-31 26,35-28,-1 1,1-1,-1 1,1-1,-1 1,1-1,0 1,-1-1,1 1,0 0,-1-1,1 1,0 0,0-1,-1 1,1-1,0 1,0 0,0 0,0-1,0 1,0 0,0-1,0 1,0 0,0-1,1 1,-1 0,0-1,0 1,1-1,-1 1,0 0,1-1,-1 1,0-1,1 1,-1-1,1 1,-1-1,1 1,-1-1,1 0,-1 1,1-1,0 1,-1-1,1 0,-1 0,1 1,0-1,-1 0,1 0,0 0,-1 0,1 0,0 0,142 7,-94-9,240 1,-287 1,-1 0,1 1,-1-1,1 1,-1-1,1 1,0-1,-1 0,1 0,0 0,-1 0,1 0,-1 0,1 0,0-1,-1 1,1-1,-1 1,1-1,-1 1,1-1,-1 0,1 0,-1 0,0 0,0 0,1 0,-1 0,0 0,0 0,0-1,0 1,0 0,0-1,0 1,-1-1,1 1,-1-1,1 1,-1-1,1 1,-1-2,-91-115,81 107,1-2,1 1,0-1,0-1,2 1,0-1,0 0,1-1,1 1,0-1,1 0,1 0,0 0,1-13,1 26,0 0,0 0,0 0,0 0,1 0,-1 0,1 0,0 0,-1 0,1 0,0 0,0 0,0 1,0-1,0 0,1 1,-1-1,1 1,-1-1,1 1,-1-1,1 1,0 0,-1 0,1 0,2-1,8 1</inkml:trace>
  <inkml:trace contextRef="#ctx0" brushRef="#br0" timeOffset="1248.166">1552 1,'-27'76,"-21"85,47-157,0 0,0 0,1 0,-1 0,1 1,0-1,0 0,0 0,1 0,0 1,-1-1,1 0,1 0,-1 0,1 0,-1-1,1 1,0 0,0-1,1 1,-1-1,1 0,0 1,0-1,0 0,0-1,0 1,1-1,-1 1,1-1,-1 0,1 0,0-1,0 1,0-1,0 0,0 0,0 0,0 0,0-1,1 0,-1 0,0 0,0 0,0-1,0 1,1-1,0 0,24-14,-1 0,0-2,-2-1,0-1,0-1,-2-2,-1 0,-1-1,-1-1,4-8,-8 14,57-86,-74 100,-12 25,4-4,0 0,1 1,1 0,1 0,0 0,1 1,1 0,0 16,3-27,0 0,0 0,1 0,1-1,-1 1,1-1,0 1,1-1,0 1,0-1,0 0,1 0,0-1,1 1,-1-1,1 0,0 0,1 0,0-1,-1 0,2 0,5 3,60 21,-48-25</inkml:trace>
  <inkml:trace contextRef="#ctx0" brushRef="#br0" timeOffset="1528.146">763 565,'90'17,"0"-3,1-4,1-4,-1-5,1-3,35-8,352-28,-389 44,-72 1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3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57 111,'1'94,"0"6,-3 1,-15 85,-12 12,26-174,7-25</inkml:trace>
  <inkml:trace contextRef="#ctx0" brushRef="#br0" timeOffset="254.527">1 27,'43'0,"33"0,14 0,-4 0,-7 0,-11 0,-14-5,-11-2,-7 1,-6 1,-12 2,-9 5,-7 4</inkml:trace>
  <inkml:trace contextRef="#ctx0" brushRef="#br0" timeOffset="501.566">85 421,'38'5,"28"-3,7-2,-5-2,-8 1,-5-5,-7-1,-7 0,-6 2,-3 1,-8 2</inkml:trace>
  <inkml:trace contextRef="#ctx0" brushRef="#br0" timeOffset="668.755">819 562,'-19'39,"-7"17,2 4,-1-9,5-7,1-12,3-6,5-8</inkml:trace>
  <inkml:trace contextRef="#ctx0" brushRef="#br0" timeOffset="943.743">650 506,'15'14,"8"15,7 7,-3 2,-1 0,-5-3,-1-1,-4-2,0-7,-2-3,0-4,4-7,-3 1,3-2,2-3,2-3,-2-1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2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30 368,'19'7,"0"-1,0-1,1-1,-1-1,1 0,0-2,0 0,0-1,0-1,0-1,0 0,0-2,4-2,75-6,229-20,-197 10,-120 19</inkml:trace>
  <inkml:trace contextRef="#ctx0" brushRef="#br0" timeOffset="257.529">1 678,'114'-13,"1"5,45 4,23 0,58-23,-148 15,-69 6</inkml:trace>
  <inkml:trace contextRef="#ctx0" brushRef="#br0" timeOffset="640.805">509 1,'3'16,"0"1,2-1,0 0,1 0,0 0,1-1,1 0,1-1,0 1,0-2,2 1,0-2,0 1,1-1,0-1,1 0,1-1,0 0,0-1,1-1,-1 0,2-1,12 4,-27-11,10 2,0 1,-1-1,1 2,-1 0,0 0,0 0,0 2,0-1,-1 1,0 0,0 1,-1 0,0 1,0 0,0 0,-1 0,-1 1,1 0,-1 0,-1 1,3 5,-9-9,1 1,-1-1,-1 0,1 0,-1 0,0 0,-1 0,1 0,-1 0,0-1,-1 1,1-1,-1 0,0 0,0-1,-1 1,1-1,-1 0,0 0,0 0,-1 0,1-1,-1 0,-5 2,0 3,-219 148,219-150,1 0,1 0,-1 1,1 0,1 0,-1 1,1 1,0-1,1 1,-2 3,-1 7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27,'19'4,"26"3,10-6,0-3,-4 0,-6-1,-6 1,-5 0,-3 1,-2 0,-2 1,-5-5,-1-1,0 0,2 1,-4 1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98,'53'-9,"26"-4,6-4,-3 1,-10 3,-13 4,-12-2,-13 1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70,'38'-10,"22"-3,7 1,-5 2,-7 3,-8-2,-13 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262 501,'-14'5,"-1"-1,0 0,1 1,-1 0,1 2,0-1,1 2,0-1,0 2,0 0,1 0,0 2,1-1,1 1,-1 1,2 0,-1 0,2 1,0 0,-5 11,12-20,0-1,0 1,0 0,1 0,0 0,0 0,0 0,0 0,0 0,1 0,0 0,0-1,0 1,0 0,1 0,-1-1,1 1,0-1,0 1,0-1,0 0,1 0,-1 0,1 0,0 0,0-1,0 1,0-1,1 0,-1 0,0 0,1 0,-1 0,1-1,0 0,0 0,0 0,-1 0,1 0,0-1,0 0,0 0,0 0,0 0,0 0,0-1,0 0,3-1,22-7,-1-2,0 0,-1-2,0-2,-1 0,-1-1,0-2,-1 0,-1-2,-1-1,-1 0,7-11,-8 13,0 0,-2-1,-1-1,0 0,-2-2,0 0,-2 0,0-1,-2-1,-1 0,-1 0,0-1,-3-1,0 1,2-24,-8 40,-1 0,-1 1,1-1,-1 1,-1-1,0 1,0 0,-1 0,0 0,0 1,-1 0,0-1,-1 1,0 1,0-1,-1 1,1 1,-2-1,1 1,-1 0,-1 0,6 4,0 0,-1 0,1 1,-1 0,1 0,-1 0,0 0,1 0,-1 1,0-1,0 1,1 0,-1 0,0 1,0-1,1 1,-1 0,0 0,1 0,-1 0,1 1,-1-1,1 1,0 0,0 0,0 0,0 0,0 1,0-1,-1 2,-73 91,67-78,2 0,0 1,1 0,1 0,0 1,2-1,0 1,1 1,1-1,1 0,0 0,2 1,0-1,1 0,1 1,1-1,0-1,2 1,0 0,3 0,0-1,1 0,1-1,1 0,0 0,2-1,-1-1,2 0,0-1,1-1,0 0,9 4,-19-12,0-1,0 1,1-1,-1 0,1-1,0 0,0 0,0 0,1-1,-1 0,1-1,-1 1,1-1,-1-1,1 0,0 0,-1 0,1-1,0 0,-1 0,7-3,4-8</inkml:trace>
  <inkml:trace contextRef="#ctx0" brushRef="#br0" timeOffset="716.166">911 218,'-19'36,"2"0,1 1,2 1,1 0,2 1,2 1,2-1,-1 17,8-51,0-1,-1 1,2 0,-1 0,0 0,1-1,0 1,0 0,1-1,-1 1,1-1,0 1,0-1,0 0,1 0,0 0,-1 0,1 0,1-1,-1 1,0-1,1 0,0 0,0 0,0 0,0-1,0 0,0 1,1-2,-1 1,1 0,-1-1,1 0,0 0,-1 0,1-1,0 1,4-1,4-1,-1 1,1-2,-1 0,1 0,-1-1,0-1,0 0,0 0,-1-1,1-1,-1 0,0 0,-1-1,0-1,0 0,1-2,9-7,-1-2,-1 0,0-1,-2-1,0 0,-2-1,3-7,-16 27,6-8,0-2,0 1,-2 0,1-1,-1 0,-1 0,0-1,-1 1,-1-1,0 0,0 0,-1 0,-1-10,0 21,0 0,0 1,-1-1,1 1,0-1,-1 0,1 1,-1-1,0 1,1 0,-1-1,0 1,0-1,0 1,0 0,0 0,0 0,-1 0,1 0,0 0,-1 0,1 0,0 0,-1 0,1 1,-1-1,1 0,-1 1,1 0,-1-1,0 1,1 0,-1 0,1 0,-1 0,0 0,1 0,-1 0,1 0,-1 1,0-1,1 1,-1-1,1 1,-1-1,1 1,-1 1,-62 49,56-42,0 1,0 0,2 1,-1-1,1 1,1 1,0-1,0 1,1 0,1 0,0 0,0 0,1 0,1 1,0-1,1 1,0-1,1 1,1-1,0 1,0-1,1 0,1 0,0 0,0 0,1-1,1 0,0 0,1 0,0-1,0 0,1 1,3 0,1-1,0 1,0-2,1 0,0 0,1-1,0-1,0 0,1-1,0 0,0-2,0 1,0-2,11 2,-1-3</inkml:trace>
  <inkml:trace contextRef="#ctx0" brushRef="#br0" timeOffset="1020.599">93 980,'205'9,"1"-9,-1-9,149-27,-202 20,140-18,-262 29,-4-1</inkml:trace>
  <inkml:trace contextRef="#ctx0" brushRef="#br0" timeOffset="1599.535">714 1290,'-3'1,"-28"15,0 0,1 2,1 2,1 0,0 2,2 1,1 1,1 1,-7 10,28-32,1 0,0 0,0 1,0-1,0 0,0 1,1-1,0 1,-1 0,1-1,0 1,1 0,-1 0,1-1,0 1,0 0,0 0,0 0,1-1,-1 1,1 0,0 0,0-1,0 1,1 0,-1-1,1 0,0 1,0-1,0 0,1 0,-1 0,1 0,-1 0,1-1,0 1,0-1,0 0,3 2,2 1,0 0,1-1,-1 1,1-2,0 1,0-2,0 1,1-1,-1 0,1-1,-1 0,1-1,-1 0,1 0,-1-1,1 0,-1-1,1 0,-1 0,0-1,0 0,0-1,0 0,-1 0,4-3,25-14,0-2,-2-2,-1 0,0-3,8-11,-29 28,0-1,-1-1,-1 0,0 0,-1-1,0-1,-1 0,-1 0,0 0,-1-1,-1 0,0-1,-1 1,-1-1,-1 0,0 0,-1-1,-1 1,-1 0,0-1,-1 1,-1 0,-1-3,2 16,0-1,0 1,-1 0,1-1,-1 1,0 0,0 0,-1 0,1 1,-1-1,0 0,1 1,-2 0,1-1,0 1,-1 1,1-1,-1 0,0 1,0 0,0 0,0 0,0 0,0 1,-1-1,1 1,-1 0,1 1,-1-1,1 1,-1 0,1 0,-1 0,1 1,-1-1,1 1,0 0,-1 0,1 1,0-1,0 1,0 0,0 0,-1 1,-7 7,0 1,1 0,1 1,0 0,0 1,1-1,1 2,0-1,1 1,0 1,2-1,-1 1,2 0,0 0,0 1,2-1,0 1,1-2,0-1,2 1,-1 0,2 0,0 0,1-1,0 1,1-1,0 0,1 0,0 0,1-1,1 0,0 0,1 0,0-1,0 0,1-1,1 0,0 0,0-1,1 0,0-1,0 0,1-1,0 0,1-1,-1 0,1-1,0-1,0 0,1 0,-1-2,1 1,13-1,-16-1,1-1,0 0,0 0,0-2,0 1,0-2,-1 1,1-2,-1 1,0-2,0 1,0-2,8-4,5-6</inkml:trace>
  <inkml:trace contextRef="#ctx0" brushRef="#br0" timeOffset="1849.558">1645 1093,'-24'38,"-18"28,-6 6,0-3,4-4,4-9,9-8,5-8,7-6,7-4,0-8,3-1,-3-6,2-4</inkml:trace>
  <inkml:trace contextRef="#ctx0" brushRef="#br0" timeOffset="2103.594">1307 1235,'28'38,"30"27,8 8,-1-5,-2-8,-8-10,-7-8,-3-12,-5-6,-3-7,-4-7,-2 0,-3-1,0-3,-5-2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4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0,'-21'316,"10"-194,-5-1,-5-1,-18 50,29-136,9-28</inkml:trace>
  <inkml:trace contextRef="#ctx0" brushRef="#br0" timeOffset="306.926">8 57,'47'6,"-1"-1,1-2,-1-2,1-3,0-1,-1-2,0-3,0-1,1-3,102-21,-140 42,-14-2</inkml:trace>
  <inkml:trace contextRef="#ctx0" brushRef="#br0" timeOffset="553.965">36 508,'38'5,"28"-4,7-1,-5-1,-8-1,-10 1,-13 0</inkml:trace>
  <inkml:trace contextRef="#ctx0" brushRef="#br0" timeOffset="817.477">686 677,'-20'34,"-5"15,-4 5,2-2,3-11,4-6,0-10,5-9</inkml:trace>
  <inkml:trace contextRef="#ctx0" brushRef="#br0" timeOffset="1070.007">459 621,'29'33,"19"22,6 5,-1-3,-5-5,-6-13,-10-12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1 455,'49'6,"0"-1,0-3,1-1,-1-3,0-2,0-2,0-3,-1-1,28-11,-14 0,-2-2,0-3,-2-2,-1-3,-2-3,-1-2,38-32,-64 45,-19 18,0-1,-1-1,0 1,0-1,0-1,-1 1,0-1,-1 0,0-1,0 0,0 0,-1 0,-1-1,2-3,-6 13,-1 0,1 0,0 0,0 0,0 0,-1 0,1 0,0 0,0 0,-1 0,1 0,0 0,0 0,0 0,-1 0,1 0,0 0,0 0,0 0,-1 0,1 0,0 0,0 0,0-1,0 1,-1 0,1 0,0 0,0 0,0-1,0 1,0 0,-1 0,1 0,0 0,0-1,0 1,0 0,0 0,0 0,0-1,0 1,0 0,0 0,0-1,0 1,0 0,-17 22,14-18,-24 42,2 1,2 1,2 2,2 0,3 0,2 2,-2 18,-98 479,81-382,-17 80,-26 49,69-269,-1-1,-2 0,-1-1,-1 0,-1 0,-1-1,-1-1,-1-1,0 0,-2-1,-19 16,32-32,-1-1,-1 0,1-1,-1 1,1-1,-1-1,0 1,0-1,0 0,0-1,-1 0,1 0,0 0,0-1,-1 0,1-1,0 1,-1-2,1 1,0-1,0 0,0 0,0 0,0-1,1-1,-1 1,1-1,0 0,0 0,0-1,1 1,-1-1,1-1,1 1,-1-1,1 0,-1 0,-2-6,-6-11,1 0,0-1,2-1,1 0,1 0,1-1,1 0,1 0,2-1,0 1,2-1,1 1,1-1,1 0,5-20,0 26,0 0,1 0,1 0,1 1,1 1,0-1,2 2,0 0,1 0,1 1,0 1,1 1,1 0,0 1,1 1,1 0,0 1,1 2,0 0,0 1,19-6,0 1,0 2,2 2,-1 1,1 2,0 1,1 3,4 1,122 22,-141-14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51,'-38'39,"2"0,1 3,3 1,1 1,-14 28,41-67,1 1,-1 0,1 0,0 0,0 0,1 1,0-1,0 1,0 0,1-1,0 1,1 0,-1 0,1-1,0 1,1 0,0 0,0 0,0-1,1 1,0-1,0 1,1-1,0 0,0 1,0-2,1 1,0 0,0-1,0 1,1-1,-1 0,6 3,-5-3,1-1,0 1,0-1,0 0,0-1,0 0,1 0,0 0,-1-1,1 0,0 0,0-1,0 1,1-2,-1 1,0-1,0 0,0 0,0-1,1 0,-1-1,0 1,0-1,-1-1,1 1,0-1,-1 0,1-1,-1 1,3-4,6-7,-1 0,0-2,-1 0,-1 0,0-1,-2 0,0-1,-1 0,0-1,-2 0,0 0,-1-1,-1 1,-1-1,-1-1,0 1,-2 0,0-4,0-2,0 13,0 1,0 0,-1-1,-1 1,0-1,-1 1,0 0,-1 0,0 0,-1 0,0 0,-6-10,-1 8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5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0 614,'8'-5,"0"0,0-1,-1 0,0 0,0-1,0 0,-1 0,0-1,0 1,-1-1,0-1,0 1,-1-1,0 0,-1 1,0-2,0 1,-1-1,1 2,30-88,-20 55,2 1,1 0,2 1,23-35,50-45,-90 118,0 0,0-1,1 1,-1 0,0 1,1-1,-1 0,0 0,1 1,-1-1,1 0,-1 1,1 0,-1-1,1 1,-1 0,1 0,0-1,-1 1,1 1,-1-1,1 0,-1 0,1 1,-1-1,1 0,-1 1,1 0,-1-1,1 1,0 1,8 8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177 238,'-28'49,"2"1,1 1,4 2,1 0,3 1,2 1,1 6,12-54,0 0,0 1,0-1,1 0,0 1,1-1,0 1,0-1,0 1,1-1,0 1,1-1,0 0,0 0,0 0,1 0,0 0,0 0,1 0,0-1,0 0,0 0,1 0,0 0,0-1,0 0,1 0,0 0,0-1,0 1,0-1,1-1,0 0,0 1,3 0,6-2,0 0,-1 0,1-2,0 0,0-1,-1 0,1-1,0-1,-1-1,0 0,0-1,0 0,0-1,-1-1,0 0,7-6,16-10,-1-3,-1 0,-1-3,-2 0,10-14,-2-1,-2-1,-2-2,-2-2,-3-1,-1-1,-3-1,20-56,-40 90,-1-1,0 0,-1 0,-2 0,0-1,-1 1,0-19,-2 36,1 1,-1 0,0-1,0 1,0 0,0-1,0 1,0 0,0-1,-1 1,1-1,0 1,-1 0,1 0,-1-1,1 1,-1 0,0 0,1-1,-1 1,0 0,0 0,0 0,0 0,0 0,0 0,0 1,0-1,0 0,0 0,-1 1,1-1,0 1,0-1,-1 1,1-1,0 1,-1 0,1 0,0 0,-1 0,1 0,-1 0,1 0,0 0,-1 0,1 0,0 1,-1-1,1 1,0-1,0 1,-1 0,1-1,0 1,0 0,0 0,0-1,0 1,0 0,0 0,0 0,0 1,0-1,1 0,-2 1,-16 20,0 0,2 1,1 1,0 0,2 1,1 1,0 0,-6 27,7-26,1 0,2 1,0-1,2 2,2-1,0 1,2 0,1-1,1 1,1 0,2 0,1 0,1-1,2 0,0 0,2-1,5 11,-13-38,2 9,0 0,1-1,1 1,-1-1,1 0,1 0,0-1,0 1,0-2,1 1,0 0,0-1,0-1,1 1,0-1,0 0,2 0,-8-4,-1-1,1 1,0-1,-1 0,1 0,0 0,-1 1,1-1,0-1,-1 1,1 0,0 0,-1-1,1 1,0-1,-1 1,1-1,-1 0,1 1,-1-1,1 0,-1 0,0 0,1 0,-1 0,0-1,0 1,0 0,0 0,0-1,0 1,0-1,0 0,6-15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29,'29'4,"28"-2,15-2,-1-1,-7-1,-5-4,-8-1,-8 0,-6 2,-4 1,-9 2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26,'38'5,"33"-3,13-3,-3 0,-6-5,-10-2,-12 1,-9 1,-14 2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25,'303'-25,"-236"35,-66-10,0 0,0 0,0 0,0 0,0 1,0-1,0 0,1 1,-1-1,0 1,-1-1,1 1,0 0,0-1,0 1,0 0,0-1,-1 1,1 0,0 0,-1 0,1 0,0 0,-1 0,1 0,-1 0,0 0,1 0,-1 0,0 0,0 0,1 0,-1 0,0 1,0-1,0 0,0 0,-1 0,1 0,0 0,0 0,-1 0,1 0,0 0,-1 0,1 0,-1 0,0 0,1 0,-1 0,0 0,1 0,-1 0,-1 0,-154 115,133-99,14-11,0 0,0 0,0 1,1 0,0 0,0 1,1 0,0 0,0 1,1 0,0 0,1 1,0-1,0 1,1 0,0 1,0 2,4-10,0 0,0 1,1-1,-1 0,1-1,0 1,-1 0,1 0,1 0,-1 0,0-1,1 1,-1 0,1-1,0 0,0 1,0-1,0 0,0 0,1 0,-1 0,0 0,1-1,0 1,-1-1,1 1,0-1,0 0,0 0,-1 0,1-1,3 1,99 10,-90-10,0-1,1-1,-1 0,0-2,0 1,0-2,0 0,-1 0,1-2,-1 0,2-1,33-20,-26 16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272 297,'-19'39,"-11"31,-6 9,4-4,2-11,7-10,2-10,4-9,6-4,0-3,1-1,-2-6,1-11,2-7</inkml:trace>
  <inkml:trace contextRef="#ctx0" brushRef="#br0" timeOffset="249.037">47 297,'14'34,"15"25,7 7,2-2,-1-7,-1-9,-3-13,-6-7,-4-9,0-2,1-4,-5 0,1-2,-5-7,-3-5</inkml:trace>
  <inkml:trace contextRef="#ctx0" brushRef="#br0" timeOffset="619.356">582 71,'38'-15,"1"2,0 1,0 2,1 2,0 1,19 1,-11 12,-47-6,0 1,-1 0,1-1,0 1,-1 0,1-1,-1 1,1 0,0 0,-1 0,0 0,1 0,-1-1,0 1,1 0,-1 0,0 0,0 0,0 0,0 0,0 0,0 0,0 0,0 0,0 0,0 0,0 0,-1 0,1 0,0 0,-1 0,1 0,-1-1,1 1,-1 0,1 0,-1 0,0-1,1 1,-1 0,0-1,1 1,-1 0,-163 168,157-162,4-5,0-1,0 1,0 0,0 1,0-1,0 0,1 1,-1-1,1 1,0 0,0 0,0 0,0 0,0 0,1 1,0-1,-1 0,1 1,0-1,1 1,-1-1,0 1,1-1,0 1,0 0,0-1,0 1,1-1,-1 1,1-1,0 1,0-1,0 1,1-1,-1 0,1 0,0 0,0 0,2 3,5 0,-1-1,1 0,1-1,-1 0,1 0,0-1,0 0,0-1,0 0,0 0,0-1,1-1,-1 0,0 0,1-1,-1 0,0-1,0 0,0 0,0-1,4-2,47-7,-36 10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4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1,'-8'10,"0"1,1 1,1-1,0 1,0 1,1-1,1 1,0-1,1 1,0 0,1 1,1-1,0 0,0 1,2-1,-1 0,3 11,-10 109,-29 61,3-22,32-148,14-29,25-71,-27 54</inkml:trace>
  <inkml:trace contextRef="#ctx0" brushRef="#br0" timeOffset="616.351">589 86,'-422'258,"421"-258,-27 20,45-8,0-8,1 1,-1 1,0 0,0 1,-1 1,0 1,0 0,-1 1,0 1,-1 0,7 8,48 32,63 54,-113-87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1,'-4'29,"-2"23,0 9,1-2,1-6,2-8,6-10,2-8,0-2,3-7,2 0,-3 0,-1-2</inkml:trace>
  <inkml:trace contextRef="#ctx0" brushRef="#br0" timeOffset="220.602">0 594,'43'-10,"39"-7,14-2,1-1,-6 1,-15 5,-9 5,-13 3,-10 3,-7 3,-6 0,-8 6,-8 6,-6 1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558 237,'-38'-1,"0"2,0 1,0 2,1 2,-1 1,1 2,1 1,0 2,0 2,1 1,-11 8,44-22,-1 1,1-1,-1 0,1 1,0 0,0-1,0 1,0 0,0 0,0 0,1 0,-1 1,1-1,-1 0,1 1,0-1,0 1,0-1,0 1,0 0,1-1,-1 1,1 0,0-1,0 1,0 0,0 0,0-1,0 1,1 0,-1-1,1 1,0 0,0-1,0 1,0-1,0 1,1-1,-1 0,1 1,-1-1,1 0,0 0,0 0,0 0,0 0,0-1,0 1,2 0,190 129,-190-128,-1-1,0 1,0 0,0 1,-1-1,1 0,-1 1,1 0,-1-1,0 1,-1 0,1 0,-1 0,0 0,0 0,0 0,0 1,-1-1,1 0,-1 0,0 1,-1-1,1 0,-1 0,1 1,-1-1,-1 0,1 0,-1 0,1 0,-1 0,0-1,0 1,-1-1,1 1,-1-1,0 0,0 1,0-1,0-1,0 1,-1 0,1-1,-1 0,0 0,-9 9,-1-2,0 0,-1 0,1-1,-2-1,1-1,-1 0,0-1,0 0,0-2,-1 0,0-1,1 0,-1-1,-8-1,24-1,0 1,0 0,0 0,0-1,0 1,0 0,0-1,0 1,0-1,0 1,0-1,0 0,0 1,1-1,-1 0,0 0,0 1,1-1,-1 0,1 0,-1 0,1 0,-1 0,1 0,-1 0,1 0,0 0,-1 0,1 0,0 0,0 0,0 0,0 0,0 0,0 0,0 0,0 0,1 0,-1-1,0 1,1 0,-1 0,1 1,-1-1,1 0,-1 0,1 0,-1 0,1 0,0 0,0 1,-1-1,1 0,0 1,0-1,0 0,0 1,0-1,0 1,0-1,0 1,0 0,0 0,0-1,0 1,0 0,0 0,0 0,17-14</inkml:trace>
  <inkml:trace contextRef="#ctx0" brushRef="#br0" timeOffset="453.655">897 378,'-27'73,"-24"56,7 3,-19 99,61-224,1 5,-1 0,-1-1,0 1,-1-1,0 1,0-1,-1 0,-1-1,0 0,-6 9,12-19,0-1,1 0,-1 0,0 0,1 0,-1 1,0-1,0 0,0 0,0 0,0 0,0 0,0 0,0 1,0-1,0 0,0 0,0 0,-1 0,1 0,0 1,-1-1,1 0,-1 0,1 1,-1-1,1 0,-1 0,1 1,-1-1,0 1,1-1,-1 0,0 1,0 0,1-1,-1 1,0-1,0 1,0 0,1-1,-1 1,0 0,0 0,0 0,0 0,0 0,0 0,1 0,-1 0,0 0,0 0,0 0,0 1,0-1,1 0,-1 0,0 1,0-1,0 1,1-1,-1 1,0-1,0 1,8-25,0 1,2-1,0 2,1-1,2 1,0 1,1 0,2 1,13-15,-8 7,30-38,3 3,2 2,4 2,1 3,42-28,-95 78,1 0,-1 1,1 0,0 0,0 0,1 1,0 1,-1-1,1 1,0 1,1-1,-1 2,0-1,0 1,1 1,-1 0,1 0,1 1,-9 0,0 0,0 0,0 0,0 0,0 0,0 1,-1-1,1 1,0-1,-1 1,1 0,-1 0,0 0,0-1,1 1,-1 0,0 1,0-1,-1 0,1 0,0 0,-1 0,0 1,1-1,-1 0,0 0,0 1,0-1,0 0,-1 1,1-1,0 0,-1 0,0 0,0 1,0 0,-34 81,22-64,0 0,-2 0,0-1,-2-1,0-1,0 0,-2-1,0-1,-1-1,0 0,-1-2,0 0,-1-2,0 0,-1-2,0 0,-17 3,-16-8,32-8</inkml:trace>
  <inkml:trace contextRef="#ctx0" brushRef="#br0" timeOffset="1036.07">1179 774,'66'-28,"-1"-3,-1-3,44-33,-83 51,-2-2,0 0,-1-2,-1-1,-1 0,-1-1,0-1,-2-1,-1-1,-1 0,-1-1,-1 0,-2-1,0-1,0-8,-8-34,-4 69,1 0,0-1,0 1,-1-1,1 1,-1 0,1-1,-1 1,0 0,1-1,-1 1,0 0,0 0,0 0,0 0,0-1,0 2,0-1,0 0,0 0,0 0,-1 0,1 1,0-1,-1 1,1-1,0 1,-1-1,1 1,-1 0,1-1,-1 1,1 0,-1 0,1 0,0 0,-1 1,1-1,-1 0,1 1,-1-1,1 1,0-1,-1 1,1 0,-6 1,1 1,0-1,1 2,-1-1,0 1,1-1,0 1,0 1,0-1,0 1,1 0,0 0,0 0,0 1,1-1,0 1,0 0,0 0,0 0,1 0,0 1,1-1,-1 0,1 1,0-1,1 3,2-4,0-1,1 1,0-1,-1 0,2 0,-1 0,0 0,1 0,0-1,0 1,0-1,0 0,0 0,1-1,-1 1,1-1,-1 0,1 0,0-1,0 1,0-1,0 0,0-1,1 1,19 7,-1 0,82 38,-103-44,0 0,0 1,0-1,0 1,-1-1,1 1,-1 0,0 0,0 0,0 0,0 0,0 0,-1 1,1-1,-1 1,0-1,0 1,0-1,-1 1,1 0,-1-1,0 1,0 0,0 0,-1-1,1 1,-1-1,-1 4,-74 147,73-132,9-16</inkml:trace>
  <inkml:trace contextRef="#ctx0" brushRef="#br0" timeOffset="1283.61">2195 491,'-9'29,"1"4,2-7,7-9,3-7</inkml:trace>
  <inkml:trace contextRef="#ctx0" brushRef="#br0" timeOffset="1440.817">2308 11,'-9'-5,"-4"-1</inkml:trace>
  <inkml:trace contextRef="#ctx0" brushRef="#br0" timeOffset="1733.274">2421 575,'37'-58,"3"1,1 3,35-35,-74 87,0-1,1 0,-1 0,0 0,1 0,0 0,0 1,0-1,0 1,0 0,0 0,1 0,-1 0,1 1,-1-1,1 1,0 0,-1 0,1 0,0 1,0-1,3 1,-3 40,-6-34,-1 12,0-10,0 0,1 0,0 0,0 1,1-1,1 1,-1-1,1 1,0 0,1-1,0 1,1-1,0 0,0 1,0-1,1 0,1 0,0 1,1-7,0 0,0 0,1-1,-1 1,0-1,1-1,-1 1,1-1,-1 0,0 0,1 0,-1-1,1 0,-1 0,0-1,0 1,1-1,-1 0,0 0,-1-1,1 1,0-1,-1 0,1-1,-1 1,0-1,3-3,-5 6,150-138,-120 116,-16 16</inkml:trace>
  <inkml:trace contextRef="#ctx0" brushRef="#br0" timeOffset="2206.393">3296 265,'-9'0,"-1"0,1 0,0 1,-1 0,1 0,0 1,0 1,0 0,0 0,1 0,-1 1,1 1,0-1,0 1,0 0,1 1,0 0,0 0,0 1,1 0,0 0,0 0,1 1,-4 6,8-12,-1 0,1 0,0 0,-1 0,1 1,1-1,-1 0,0 1,0-1,1 1,-1-1,1 1,0-1,0 1,0 0,0-1,0 1,1-1,-1 1,1-1,-1 1,1-1,0 0,0 1,0-1,0 0,1 0,-1 0,1 1,-1-1,1-1,0 1,-1 0,1 0,0-1,0 1,0-1,1 1,-1-1,0 0,0 0,1 0,-1 0,1 0,-1-1,1 1,-1-1,1 0,-1 1,1-1,-1 0,1-1,0 1,15-1,0 0,-1-1,1-1,-1-1,0 0,0-1,0-1,0-1,-1 0,0-1,2-2,27-11,108-34,-148 54,-1 0,1 1,0 0,0 0,0 0,0 1,0 0,0 0,0 0,0 0,-1 1,1 0,-1 0,1 0,-1 1,0-1,0 1,0 0,0 0,0 0,0 1,-1-1,0 1,0 0,0 0,0 0,-1 0,1 1,-1-1,0 1,0-1,-1 1,1 0,-1 0,0 0,0 1,9 42,-1 0,-3 1,-1-1,-3 1,-2 0,-2 0,-3 10,-6 52,11-75,-1 0,-3 0,0-1,-3 1,-1-1,-1 0,-2-1,-1 0,-2-1,-1 0,-2-1,-3 1,12-23,-1-1,0 1,0-2,-1 0,-1 0,1 0,-1-2,0 1,-11 3,19-8,-1 0,0 0,0-1,0 1,1-1,-1 0,0 0,0-1,-1 1,1-1,0 0,0 0,0 0,0-1,0 1,0-1,0 0,0 0,0 0,0-1,1 0,-1 1,0-1,1 0,0-1,-1 1,1-1,0 1,0-1,0 0,0 0,0-1,0-4,0 0,1-1,0 1,0 0,1-1,0 1,0-1,1 1,0-1,1 0,0 1,0-1,1 1,0 0,0-1,1 1,0 0,1 0,1-9,13-34,2 1,2 0,3 2,1 1,3 1,2 2,1 1,3 1,2 0,3-2,-6 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1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80,'-11'-8,"-1"1,0 0,-1 1,1 1,-1 0,0 1,-1 0,1 1,-1 0,1 1,-1 1,0 0,0 1,1 0,-1 1,0 0,0 2,1-1,-1 2,1 0,0 0,-8 5,-115 47,134-55,0 0,0 1,1-1,-1 1,1-1,-1 1,1 0,0 0,-1-1,1 1,0 0,0 0,1 0,-1 0,0 0,1 1,-1-1,1 0,-1 0,1 0,0 0,0 1,0-1,0 0,1 0,-1 0,0 1,1-1,0 0,-1 0,1 0,0 0,0 0,0 0,0 0,1-1,-1 1,0 0,1 0,-1-1,1 1,0 0,75 62,-28-38,53 42,-100-66,-1 0,1 0,-1 0,1 0,-1 0,0 1,0-1,0 0,0 1,0-1,0 1,-1 0,1-1,-1 1,0-1,0 1,0-1,0 1,0 0,0-1,-1 1,1-1,-1 1,0-1,0 1,0-1,0 1,0-1,-1 0,1 0,0 0,-1 1,0-1,1-1,-1 1,0 0,0 0,0-1,-1 1,1-1,0 0,0 1,-1-1,1 0,-1 0,1-1,-1 1,-1 0,-19 9,0 0,-1-2,0-1,0 0,-1-2,0-1,0-1,0-1,-9-1,33-1,1 1,-1-1,0 1,1-1,-1 0,0 1,0-1,1 0,-1 0,0 0,0 1,0-1,1 0,-1 0,0 0,0 0,0 0,1 0,-1-1,0 1,0 0,0 0,1-1,-1 1,0 0,1-1,-1 1,0 0,0-1,1 1,-1-1,1 1,-1-1,1 0,-1 1,1-1,-1 0,1 1,-1-1,1 0,0 1,-1-1,1 0,0 0,0 1,-1-1,1 0,0 0,0 0,0 1,0-1,0 0,0 0,0 0,0 1,1-1,-1 0,0 0,0 0,1 1,-1-1,0 0,1 1,-1-1,1 0,-1 1,1-1,-1 0,1 1,0-1,17-13,3-1</inkml:trace>
  <inkml:trace contextRef="#ctx0" brushRef="#br0" timeOffset="301.937">1076 51,'-26'16,"0"1,1 1,1 1,1 1,1 1,1 2,0 0,2 0,1 3,15-23,0 0,0 0,1 1,0 0,-1-1,2 1,-1 0,0 0,1 0,-1 0,1 0,0 0,1 0,-1 1,1-1,0 0,0 0,0 0,0 1,1-1,-1 0,1 0,0 0,1 0,-1 0,1 0,0 0,0 0,0 0,0-1,0 1,1-1,0 0,0 0,0 0,0 0,0 0,0 0,3 1,10 0,-1 0,0-2,1 1,-1-2,1 0,0-1,0 0,-1-1,1-1,-1-1,1 0,-1-1,0 0,0-2,-1 1,1-2,-1 0,0-1,-1 0,0-1,9-8,-4 4,0-1,0-1,-1-1,-1 0,-1-1,7-10,-18 22,0 0,-1-1,1 1,-1-1,0 0,0 0,-1 0,0 0,0 0,-1 0,1-1,-1 1,0-1,-1 1,0-1,0 1,0-1,-1 1,0 0,0-1,-1 1,1 0,-2-1,1 1,-1 0,0 1,-1 1,1-1,-1 1,-1-1,1 1,-1 1,1-1,-1 1,0-1,0 1,-1 1,1-1,-1 1,1 0,-1 0,0 0,1 1,-1 0,0 0,0 1,0-1,0 1,0 1,0-1,0 1,0 0,-2 1,-22 2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46,'38'-5,"28"-1,7 0,-5 1,-8 2,-10 0,-8 2,-7 1,-5 0,-2 0,-1 0,-1 1,-4-6,-2-1,-4-1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7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27,'39'5,"36"1,10 0,0-6,-8-3,-10 0,-9-1,-7 1,-6-4,-6-1,-5 1,-4 2,-6 1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0,-9 0,-13 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2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132 452,'0'4,"0"39,-1 0,-2 1,-2-1,-4 11,-57 249,39-140,26-163,1 1,0-1,0 0,0 1,0-1,-1 0,1 0,0 1,0-1,-1 0,1 0,0 0,0 1,-1-1,1 0,0 0,0 0,-1 0,1 0,0 1,-1-1,1 0,0 0,-1 0,1 0,0 0,-1 0,1 0,0 0,-1 0,1 0,0 0,-1 0,1-1,0 1,-1 0,1 0,0 0,0 0,-1 0,1-1,0 1,0 0,-1 0,1-1,0 1,0 0,-1 0,1-1,0 1,0 0,0 0,0-1,0 1,-1 0,1-1,0 1,0 0,0-1,0 1,0 0,0-1,0 1,0 0,0-1,0 1,0 0,0-1,-6-11</inkml:trace>
  <inkml:trace contextRef="#ctx0" brushRef="#br0" timeOffset="350.845">471 509,'-60'33,"2"2,1 3,2 3,-16 17,17 5,53-61,0 0,0 0,0 0,0 0,0 0,1 0,-1 0,1 1,-1-1,1 0,0 0,0 0,0 0,0 1,0-1,0 0,0 0,1 0,-1 1,1-1,0 0,0 0,0 0,0 0,0 0,0 0,0-1,0 1,1 0,-1-1,1 1,-1 0,1-1,1 1,197 91,-191-88,0 0,-1 1,0 0,0 1,-1 0,0 0,0 0,-1 1,0 0,0 0,0 1,-1 0,2 5,2 8</inkml:trace>
  <inkml:trace contextRef="#ctx0" brushRef="#br0" timeOffset="605.871">1092 509,'-25'38,"-16"27,-7 13,5-3,5-9,9-11,4-10,7-8,6-5,1-4,2-1,-3-6,2-1,-4-5,2-4</inkml:trace>
  <inkml:trace contextRef="#ctx0" brushRef="#br0" timeOffset="850.914">781 509,'14'38,"10"23,1 5,1-3,-5-8,0-14,-4-8,0-5,-3-3,1-5,2-2,4 1,3-2,-3-5</inkml:trace>
  <inkml:trace contextRef="#ctx0" brushRef="#br0" timeOffset="1240.7">1205 255,'20'-9,"1"0,1 2,0 1,0 0,0 2,0 1,1 0,-1 2,1 0,17 3,-39-2,1 0,-1 0,1 0,-1 1,0-1,1 1,-1-1,1 1,-1 0,0-1,0 1,1 0,-1 0,0 0,0 0,0 0,0 0,0 0,0 0,0 0,0 1,0-1,-1 0,1 1,0-1,-1 0,0 1,1-1,-1 1,1-1,-1 1,0-1,0 0,0 1,0-1,0 1,0-1,-1 1,1-1,0 1,-1-1,1 1,-1-1,1 0,-1 1,0-1,1 0,-1 0,0 1,0-1,-1 1,-48 63,33-49,5-4,0-1,0 2,1 0,0 0,1 1,1 0,-7 14,16-25,-1 1,1-1,0 1,-1 0,2-1,-1 1,0 0,1-1,0 1,-1-1,1 1,1-1,-1 1,1-1,-1 0,1 0,0 0,0 0,0 0,0 0,1 0,-1 0,1-1,0 0,0 1,0-1,0 0,0 0,0-1,0 1,1-1,-1 1,0-1,1 0,-1 0,1-1,0 1,-1-1,1 1,0-1,-1-1,1 1,-1 0,1-1,0 0,-1 1,1-1,-1-1,0 1,2-1,82-27,-69 21</inkml:trace>
  <inkml:trace contextRef="#ctx0" brushRef="#br0" timeOffset="1874.509">1627 1,'176'1,"-173"-2,1 1,-1 0,1 1,-1-1,1 0,-1 1,1 0,-1 0,0 0,0 0,1 1,-1-1,0 1,0 0,0 0,-1 0,1 0,0 0,-1 0,1 1,-1 0,0-1,0 1,0 0,0 0,0 0,-1 0,1 0,-1 0,0 1,0-1,0 0,0 1,-1-1,1 1,-1-1,0 2,-8 206,-21 53,29 194,28-317,-5-52,-22-86,0 1,0 0,0-1,-1 1,0 0,1-1,-1 1,-1 0,1 0,0-1,-1 1,0 0,0-1,0 1,0-1,-1 1,1-1,-1 1,0-1,0 0,0 0,-1 0,1 0,0 0,-1-1,0 1,0-1,0 0,0 1,0-1,0-1,-1 1,1 0,0-1,-1 0,0 1,1-2,-1 1,0 0,-1 0,-199-3,148-4,32 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 6,'-23'-3,"1"1,0 2,0 0,-1 1,1 1,0 1,0 1,1 1,-7 3,18-4,0-1,1 1,-1 1,1 0,0 0,1 1,-1 0,1 0,0 1,1 0,0 1,0 0,0 0,1 0,0 0,1 1,0 0,0 1,1-1,-3 10,-7 40,3-1,2 1,3 1,2-1,3 1,4 26,-2-24,26 261,-15-222,-7-80,-2 0,-1 1,0-1,-2 0,-1 1,0-1,-2 5,1-18,1-5,-1-1,1 1,0-1,-1 1,1 0,0-1,1 1,-1 0,0 0,1 0,0-1,-1 1,1 0,1 0,-1 0,0 0,0 0,1 0,0-1,0 1,-1 0,2 0,-1-1,0 1,0-1,1 1,-1-1,1 0,0 1,0-1,0 0,0 0,0 0,0 0,1-1,-1 1,1-1,-1 1,1-1,-1 0,1 0,0 0,1 1,138-27,2 7,-32 3,-88 14</inkml:trace>
  <inkml:trace contextRef="#ctx0" brushRef="#br0" timeOffset="681.728">993 91,'-5'19,"-2"16,1 7,1 1,2-2,0-3,2-4,1-2,0-2,0-1,0-1,1 0,-1-1,0 1,0-1,0-4</inkml:trace>
  <inkml:trace contextRef="#ctx0" brushRef="#br0" timeOffset="929.766">767 626,'43'0,"34"0,12-4,-2-3,-13 1,-13 2,-13 0,-9-3,-7 0,-9 0</inkml:trace>
  <inkml:trace contextRef="#ctx0" brushRef="#br0" timeOffset="1302.072">823 909,'47'-17,"1"-3,1 3,1 2,1 2,3 2,15 14,-68-3,1 0,-1 1,0-1,0 1,1-1,-1 1,0-1,0 1,0 0,0 0,0 0,0-1,0 1,0 0,0 0,0 0,0 1,-1-1,1 0,0 0,-1 0,1 0,-1 1,1-1,-1 0,0 1,0-1,1 0,-1 0,0 1,0-1,0 0,0 1,-1-1,1 0,0 1,0-1,-1 0,1 1,-1-1,1 0,-1 0,0 0,1 0,-1 1,0-1,0 0,-1 0,-7 13,-2-1,0 0,0-1,-1 0,0-1,-1 0,-1-1,-3 2,-46 38,3 25,59-73,0 0,0 0,0 0,0 0,0 0,1 1,-1-1,1 0,-1 0,1 1,0-1,0 0,0 1,0-1,0 0,1 1,-1-1,1 0,-1 0,1 0,0 1,0-1,0 0,0 0,0 0,1 0,-1 0,0-1,1 1,0 0,-1-1,1 1,0-1,0 1,0-1,0 0,0 0,0 0,1 1,9 1,0-1,0-1,0 0,-1 0,1-1,0 0,0-1,0-1,0 0,0 0,-1-1,1-1,-1 0,0-1,0 0,-1 0,1-1,2-2,15-9,-4 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8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368 547,'-22'-7,"0"0,0 0,0 2,-1 1,1 1,-12 0,27 3,-1 0,0 0,0 0,0 1,0 0,0 1,0-1,1 2,-1-1,1 1,0 0,-1 0,1 1,1 0,-1 1,1-1,-1 1,1 0,1 1,-2 0,3 0,0 0,0 0,1 0,-1 1,1-1,1 1,-1 0,1 0,1 0,-1 0,1 0,0 0,1 0,-1 0,1 0,1 1,-1-1,2 0,-1 0,1 0,-1 0,2 0,-1-1,1 1,0-1,1 1,-1-1,1 0,0 0,1-1,0 1,-1-1,2 0,-1 0,1-1,-1 1,1-1,0 0,1-1,3 2,-2-3,1 0,0-1,-1 0,1-1,0 0,0 0,-1-1,1 0,0 0,-1-1,1 0,-1-1,0 0,1 0,-1-1,-1 0,1 0,0-1,-1 0,4-3,129-127,-135 129,18-19,-1-2,-1 0,-1-1,-2 0,-1-2,-1 0,-2-1,-1-1,-1 0,-2-1,-1 0,-2 0,3-25,-10 48,0 1,-1-1,0 1,-1-1,0 1,0-1,-1 1,0 0,-1 0,1 0,-2 1,1 0,-2-1,1 1,-5-4,7 8,0 0,0 1,-1-1,1 1,-1 0,0 0,0 0,0 1,0 0,0-1,-1 1,1 1,-1-1,1 1,-1-1,0 1,1 1,-1-1,0 1,0 0,0 0,1 0,-1 0,0 1,0 0,1 0,-1 0,0 1,1-1,0 1,-3 2,-6 3,1 1,0 0,1 1,0 0,0 1,1 0,1 0,-1 1,2 1,-1-1,2 2,-1-1,2 1,0 0,0 0,1 1,-1 6,3-10,0 1,0-1,1 1,1 0,0 0,0 0,1 0,1 0,0 0,0 0,1 0,0 0,1-1,0 1,1-1,0 0,1 0,0 0,0 0,1-1,1 0,6 8,2-1,0 0,2-1,0-1,0-1,1 0,1-1,0-1,1-1,0-1,0 0,1-2,0 0,1-1,-1-2,1 0,15 0,1-2,1-1,0-3,-1-1,0-1,1-3,-2-1,30-10,-40 10,-3 1</inkml:trace>
  <inkml:trace contextRef="#ctx0" brushRef="#br0" timeOffset="250.035">1 1055,'38'0,"32"-5,9-1,1 0,-4-4,-5 0,-5 2,-5 2,-7 2,-8 2,-8 1,0 1,-1 0,-4 0,-1 1,-7-1</inkml:trace>
  <inkml:trace contextRef="#ctx0" brushRef="#br0" timeOffset="766.075">481 1139,'-63'47,"3"2,2 3,2 2,-7 12,60-63,-1 0,1 1,0-1,-1 1,2-1,-1 1,0 0,1 0,-1 0,1 0,1 1,-1-1,0 1,1-1,0 1,0-1,0 1,1 0,0-1,0 1,0 0,0-1,0 1,1 0,0-1,0 1,1-1,-1 1,1-1,0 0,0 1,0-1,1 0,-1 0,1-1,0 1,1 0,2 3,1 0,0-1,1 0,-1 0,1-1,1 0,-1 0,1-1,-1 0,1-1,0 1,1-2,-1 1,0-2,1 1,-1-1,1 0,0-1,-1 0,1-1,-1 0,1 0,-1-1,0 0,1-1,-1 0,0-1,2-1,24-15,0-1,-2-2,0-1,-2-2,-1-1,-1-2,-1-1,-2-1,-1-1,-1-1,-2-1,17-35,-33 62,0-1,0 0,-1-1,0 1,-1-1,0 0,0 0,-1 0,0-1,-1 1,0-1,0 1,-1-1,0 0,-1 0,0 1,0-1,-1 0,-1 0,1 1,-2-1,1 1,-1-1,-1 1,0 0,0 0,-1 1,0-1,0 1,-1 0,-5-6,7 10,1 1,-1 0,0 0,0 0,0 1,0-1,0 1,-1 0,1 0,-1 1,1-1,-1 1,0 0,0 0,1 0,-1 1,0 0,0 0,0 0,0 1,1-1,-1 1,0 0,1 0,-1 1,0-1,1 1,0 0,-1 1,1-1,0 1,0-1,-3 4,-4 4,0 0,1 1,0 0,1 0,0 1,1 0,0 1,1 0,1 0,0 0,0 1,2 0,0 0,0 0,1 1,1-1,0 1,1 0,1-1,0 1,1 0,1 0,0-1,1 1,0-1,1 0,1 0,0 0,1-1,7 12,-8-13,1 0,1 0,0 0,1-1,0 0,1 0,0-1,0 0,1 0,1-1,-1-1,2 0,-1 0,1-1,0-1,0 0,1 0,-1-1,1-1,1 0,-1-1,0 0,1-1,0-1,-1 0,2-1,42-17,-33 5</inkml:trace>
  <inkml:trace contextRef="#ctx0" brushRef="#br0" timeOffset="1006.127">1383 1112,'-19'33,"-26"36,-9 10,3 2,7-9,10-11,11-11,10-10,6-12</inkml:trace>
  <inkml:trace contextRef="#ctx0" brushRef="#br0" timeOffset="1168.823">1073 1139,'28'39,"25"22,8 5,-2-3,-6-13,-8-15,-6-8,-5-9,-3-8,-8-5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65,'-23'57,"10"0,2 0,3 1,3 0,2 0,2 0,6 37,-3 13,-1-69,0-24,0 0,-1 0,0 0,-1-1,-1 1,0 0,-1-1,-1 1,0-1,-5 10,4-30,4-6</inkml:trace>
  <inkml:trace contextRef="#ctx0" brushRef="#br0" timeOffset="262.02">0 65,'49'0,"38"-5,16-1,-6 0,-14-4,-17 1,-15 0,-10 3,-9 2,-4 2,-2 1,-6-4,-6 4,-10 1,-6 2</inkml:trace>
  <inkml:trace contextRef="#ctx0" brushRef="#br0" timeOffset="498.572">29 489,'34'14,"25"5,7-1,-2-3,-8-9,-8-6,-8-3,-5 0,-5-6,-2 0,-6 1</inkml:trace>
  <inkml:trace contextRef="#ctx0" brushRef="#br0" timeOffset="728.144">904 602,'-24'33,"-13"21,0 7,7-4,2-10,8-9,1-11,4-10</inkml:trace>
  <inkml:trace contextRef="#ctx0" brushRef="#br0" timeOffset="964.713">565 545,'29'29,"14"14,4 5,0-2,-4-7,-9-7,-5-8,-4-4,0-5,0-5,0-4,1-3,-3-3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59,'19'-5,"12"-2,4 1,2 1,-1 2,-2-4,-1-1,-3 2,0 1,-1 2,-1 1,0 1,0 1,-5 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1 105,'29'-4,"28"-7,15-7,-1 1,-7 3,-10 3,-9 0,-7 1,-11 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0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1,'9'5,"14"1,11 0,6-6,0-3,-2 0,-2-1,-3 1,-1 1,-3 1,0 0,-6 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0,'-10'24,"-8"18,-5 6,1 0,-1-9,3-5,6-4,0-3,3-1,-2 1,1-1,-2-4,2-1,-3-4,-3-5,2-5</inkml:trace>
  <inkml:trace contextRef="#ctx0" brushRef="#br0" timeOffset="380.8">0 28,'303'288,"-232"-219,38 50,-104-111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0,'29'302,"-57"-60,26 35,-5-249,7-28,0 0,0-1,0 1,0 0,0-1,0 1,0 0,0-1,0 1,-1 0,1 0,0-1,0 1,0 0,0-1,-1 1,1 0,0 0,0-1,0 1,-1 0,1 0,0 0,-1 0,1-1,0 1,0 0,-1 0,1 0,0 0,-1 0,1 0,0 0,-1 0,1 0,0 0,0 0,-1 0,1 0,0 0,-1 0,1 0,0 0,-1 0,1 0,0 0,-1 0,1 0,0 1,0-1,-1 0,1 0,0 0,0 1,-1-1,1 0,0 0,0 1,0-1,-4-15</inkml:trace>
  <inkml:trace contextRef="#ctx0" brushRef="#br0" timeOffset="394.265">336 170,'-19'15,"-29"19,2 2,2 2,1 2,-21 27,61-65,0 1,0-1,0 0,0 1,0 0,1 0,0 0,-1 0,1 0,0 0,0 1,1-1,-1 1,1-1,-1 1,1 0,0-1,1 1,-1 0,1 0,-1 0,1 0,0-1,1 1,-1 0,1 0,-1 0,1-1,0 1,1 0,-1-1,1 1,-1-1,1 1,0-1,0 0,1 0,1 2,118 31,-75-27,-14-2,-26-7,0 0,0 0,0 1,1 0,-1 0,0 1,0 0,-1 0,1 1,0 0,-1 0,1 0,-1 1,0 0,0 0,-1 0,1 1,-1 0,0 0,0 1,0-1,-1 1,0 0,0 0,-1 0,1 1,-2-1,1 1,1 5,-2 15,-3-24,0 0,1 0,0 0,-1 0,1 0,1 0,-1 0,0 0,1 0,-1 0,1 0,0 0,0 0,0 0,0-1,1 1,-1 0,1-1,0 1,-1-1,1 1,0-1,1 0,-1 0,0 0,0 0,1 0,1 0,12 0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216 509,'-22'16,"0"2,1 0,1 1,1 1,0 1,2 1,1 0,0 1,1 1,0 3,14-24,-1 0,0 1,1-1,-1 0,1 1,0-1,0 0,0 1,1 0,-1-1,1 1,0-1,0 1,0-1,0 1,1 0,-1-1,1 1,0-1,0 0,1 1,-1-1,0 0,1 1,0-1,0 0,0 0,0-1,0 1,1 0,-1-1,1 1,0-1,0 0,0 0,0 0,0 0,0 0,0-1,1 0,-1 1,0-1,1 0,7-1,0 1,0-2,-1 0,1 0,0 0,-1-2,1 1,-1-1,0-1,0 0,0 0,0-1,-1 0,0-1,7-5,9-8,-2-1,0-1,0-1,-2-1,-1-1,-1 0,-1-2,-2 0,7-13,-6 6,-1 0,-1-1,-2-1,-2 0,-1-1,-2 0,-1 0,-2-1,1-28,-6 55,0-1,-1 1,-1-1,1 1,-1 0,-1 0,0 0,0 0,-1 0,-1 1,1-1,-1 1,-1 0,3 5,0 0,1 0,-2 1,1-1,0 1,-1 0,0 0,0 0,1 0,-2 0,1 1,0 0,0 0,-1 0,1 1,-1-1,0 1,1 0,-1 0,0 1,0-1,0 1,1 0,-1 0,0 1,0-1,0 1,-3 2,-6 3,2 0,-1 2,1-1,0 2,0 0,1 0,0 1,1 0,0 1,1 0,0 0,1 1,0 0,1 1,0 0,1 0,0 0,1 1,1 0,0 0,1 0,0 6,1-1,1 0,2 0,0 1,1-1,0 0,2 0,0 0,1-1,1 1,1-1,1-1,0 1,1-1,1-1,0 1,2-2,0 1,0-2,1 0,1 0,0-1,1-1,16 10,-1 0,1-1,1-2,1-1,1-2,0-1,1-1,0-2,1-2,1-1,-1-2,1-1,5-2,-18-4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7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424 198,'12'-27,"-12"27,0 1,0-1,0 1,0-1,0 0,0 1,0-1,0 0,0 1,0-1,0 0,0 1,0-1,0 0,0 1,0-1,1 0,-1 1,0-1,0 0,0 0,1 1,-1-1,0 0,0 0,1 1,-1-1,0 0,1 0,-1 0,0 0,0 1,1-1,-1 0,0 0,1 0,-1 0,0 0,1 0,-1 0,0 0,1 0,-1 0,1 0,-1 0,0 0,1 0,-1 0,0 0,1 0,-1 0,0-1,1 1,-1 0,0 0,0 0,1-1,-1 1,0 0,0 0,1-1,13 220,-13-213,4 12,-1 1,-1 0,-1 0,0 0,-1 0,-1 0,-1 0,-3 17,-3-18</inkml:trace>
  <inkml:trace contextRef="#ctx0" brushRef="#br0" timeOffset="300.949">0 114,'44'0,"47"-5,18-6,5-1,-3-4,-10 1,-13 3,-12-1,-9 1,-11 4,-11 2,-8 3,-10 6,-14 2,-10 7,-10-1,-4 4,0-1</inkml:trace>
  <inkml:trace contextRef="#ctx0" brushRef="#br0" timeOffset="549.477">113 678,'48'-9,"35"-9,13 0,-5-3,-13 3,-10 4,-13 0,-9 2,-9 3,-6 3,-3 3,-1 2,-6 1</inkml:trace>
  <inkml:trace contextRef="#ctx0" brushRef="#br0" timeOffset="998.64">1073 565,'247'-196,"-247"196,1-2,-1 1,1-1,0 1,0-1,0 1,0 0,0-1,0 1,0 0,1 0,-1 0,0 0,1 0,-1 0,1 0,-1 0,1 1,-1-1,1 0,-1 1,1-1,0 1,-1 0,1 0,0-1,-1 1,1 0,0 0,-1 1,1-1,0 0,-1 1,1-1,0 1,-1-1,1 1,-1-1,1 1,-1 0,1 0,-1 0,0 0,1 0,-1 0,0 1,0-1,0 0,0 0,0 1,1 0,2 40,-5-38,1-1,-1 1,1-1,-1 1,1 0,1-1,-1 1,0 0,1-1,0 1,-1-1,2 1,-1-1,0 1,1-1,-1 0,1 0,0 1,0-1,0 0,0-1,1 1,-1 0,1-1,0 1,0-1,0 0,0 0,0 0,0 0,0-1,1 1,-1-1,1 0,-1 0,1 0,-1 0,3-1,9-2,-1 0,0-2,-1 0,1 0,-1-1,1-1,-2 0,1-1,-1 0,0-1,0-1,-1 1,0-2,0 0,-1 0,-1-1,0 0,0 0,-1-1,3-8,21-18,13-32,-37 55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57,'1'444,"28"-208,-29-211</inkml:trace>
  <inkml:trace contextRef="#ctx0" brushRef="#br0" timeOffset="2581.183">85 1,'5'0,"1"4,-4 3,-4 4,0 5,-6-1,-1 3,-3 3,-1 3,-2-3,6-6,10-4,4-9,6-6,1-1</inkml:trace>
  <inkml:trace contextRef="#ctx0" brushRef="#br0" timeOffset="3084.747">0 706,'0'5,"5"1,6-5,7-2,4-2,4 0,1-4,2-1,1 1,-1 2,1 1,-1 2,-5 1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22,'-6'-4,"-1"1,1 0,-1 1,0 0,1 0,-1 0,0 1,0 0,0 0,0 1,0 0,0 0,-1 1,1 0,0 0,1 0,-1 1,0 0,0 0,1 1,-1 0,1 0,0 1,0 0,0 0,0 0,1 0,0 1,-2 1,-117 129,93-97,13-15,0 2,1 0,2 1,1 0,0 1,2 1,2 0,0 0,2 1,1 0,1 1,2 0,0 0,3 0,0 0,2 0,1 0,1 0,4 9,-2-26,1 0,0 0,1 0,1-1,0 0,1-1,0 0,0 0,1-1,0 0,1 0,1-1,-1-1,1 0,0-1,1 0,0-1,0 0,1-1,-1-1,1 0,0 0,0-2,0 0,0 0,1-1,-1-1,5-1,22-14,-29 3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9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41,'-7'-5,"0"0,0 1,-1 0,0 0,1 1,-1-1,-1 2,1-1,0 1,-1 1,1-1,-1 1,1 1,-1 0,1 0,-1 1,1-1,-1 2,1-1,0 2,-1-1,1 1,0 0,0 0,1 1,-1 0,1 1,0-1,-4 5,7-7,1 0,0 1,1-1,-1 1,0 0,1-1,-1 1,1 0,0 1,0-1,0 0,1 1,-1-1,1 1,-1-1,1 1,0-1,1 1,-1 0,1 0,0-1,-1 1,2 0,-1 0,0 0,1-1,-1 1,1 0,0-1,1 1,-1-1,1 1,-1-1,1 1,0-1,0 0,0 0,1 0,-1 0,1 0,0-1,-1 1,1-1,0 0,4 2,51 24,-48-25,-1 1,1 0,-1 1,0-1,0 2,-1-1,0 1,0 1,0 0,0 0,1 2,-9-6,0 0,0 0,-1-1,1 1,0 0,-1 0,0 0,0-1,1 1,-2 0,1-1,0 1,0-1,-1 1,0-1,1 0,-1 1,0-1,0 0,0 0,0-1,-1 1,1 0,0-1,-1 1,1-1,-1 0,1 1,-1-1,0-1,0 1,1 0,-4 0,-30 12,-1 0,-1-3,0-1,-35 3,66-12,7 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0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30,'-38'15,"0"2,1 1,1 2,0 1,2 2,-6 7,34-27,1 1,-1-1,1 1,0 0,0 1,0-1,1 1,-1 0,1 1,0-1,1 1,-1-1,1 1,0 0,0 0,1 0,0 1,0-1,1 1,-1-1,1 1,1-1,-1 1,1 2,4-6,0 0,0 0,0 0,0 0,0-1,0 0,1 0,-1 0,1 0,-1-1,1 0,0 0,0 0,-1 0,1-1,0 0,0 0,0 0,-1-1,1 1,0-1,0 0,-1-1,1 1,0-1,-1 0,0 0,1 0,3-3,257-154,-262 158,-1-1,1 1,0 0,-1 0,1 0,0 0,-1 1,1-1,0 1,0 0,0-1,0 1,-1 1,1-1,0 0,0 1,0-1,-1 1,1 0,0 0,0 0,-1 0,1 0,-1 1,1-1,-1 1,0 0,0 0,0-1,0 1,0 1,0-1,0 0,0 0,-1 1,1-1,-1 1,0-1,0 1,0 0,0-1,0 2,7 36,17 31,-22-70,0 0,0-1,0 1,0-1,1 0,-1 0,0 0,0 0,0 0,0-1,1 0,-1 1,0-1,0 0,0-1,0 1,-1 0,1-1,0 1,-1-1,1 0,-1 0,1 0,-1-1,0 1,0 0,0-1,0 1,0-1,0 0,-1 0,0 0,1 0,7-7,223-253,-243 275,1 0,1 0,0 1,1 0,0 1,1 0,0 0,2 0,-1 1,2 0,0 0,0 0,2 0,0 1,1-1,0 13,1-25,1 0,-1-1,1 1,0 0,0 0,0-1,0 1,0 0,1-1,-1 1,1-1,0 0,0 1,0-1,0 0,0 0,0 0,0 0,1-1,-1 1,0-1,1 1,0-1,-1 0,1 0,0 0,0 0,-1 0,1-1,0 0,0 1,0-1,0 0,0 0,0 0,-1-1,1 1,3-1,1-1,0 0,0 0,-1 0,1-1,0 0,-1 0,0 0,0-1,0 0,0 0,-1-1,1 1,-1-1,0-1,3-3,108-176,-76 139,-39 45,0 0,0 1,0-1,-1 0,1 1,0-1,0 1,0-1,0 1,0-1,0 1,1 0,-1-1,0 1,0 0,0 0,0 0,0 0,0 0,0 0,1 0,-1 0,0 0,0 1,0-1,0 0,0 1,0-1,0 1,0-1,0 1,0-1,0 1,0 0,0-1,-1 1,1 0,0 0,0 0,-1 0,1 0,0 0,-1-1,1 1,-1 1,0-1,1 0,-1 0,0 0,1 0,-1 0,21 106,-12-43,-3 1,-3 0,-5 64,0-30,1-68,-1 0,-1 0,-2-1,-1 0,-1 0,-9 23,13-43,-1 1,0-1,-1-1,0 1,0-1,-1 1,-1-2,1 1,-1-1,-1 0,1 0,-1-1,-1 0,1 0,-1-1,0 0,-1-1,1 0,-2 0,8-4,0-1,0 0,0 0,0 1,0-2,0 1,0 0,0-1,0 1,0-1,0 0,0 0,0 0,1 0,-1-1,0 1,1-1,-1 0,1 0,0 1,-1-2,1 1,0 0,0 0,0-1,1 1,-1-1,0 1,0-4,-24-86,29 72,0-1,2 1,0 0,1 0,1 0,1 1,1 0,0 1,2 0,0 0,1 1,0 0,2 0,-2 0,3 0,0 0,1 1,1 0,0 1,1 1,1 1,0 1,0 1,2 0,0 1,-17 8,14-8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0,'-24'43,"-13"29,0 7,2-6,6-9,4-12,5-10,3-7,-2-9,3-5,-1-5,3-11,3-6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1,'5'14,"7"10,5 6,5 2,3 0,3 1,1-2,1-1,-1 0,1-1,-6-1,-2-4,-4-3,-1-4,-3 0,-4 1,-4 3,-2-2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2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18,'43'0,"24"0,5-5,-4-1,-14 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311 415,'-26'9,"1"1,-1 0,2 2,0 1,0 1,1 1,1 1,0 1,-17 18,-14 50,52-83,1 1,-1-1,1 0,-1 1,1-1,0 1,0-1,0 0,1 1,-1-1,0 1,1-1,-1 0,1 1,0-1,0 0,0 0,0 1,0-1,1 0,-1 0,1 0,-1 0,1-1,0 1,-1 0,1-1,0 1,0-1,0 0,0 1,0-1,1 0,-1 0,0-1,0 1,1 0,1 0,8 1,0 1,0-2,-1 0,1 0,0-1,0 0,0-1,0-1,0 0,0 0,-1-1,1 0,-1-1,0-1,0 0,0 0,-1-1,7-5,18-13,-1-1,-1-2,-2 0,19-24,-28 30,-2-1,-1 0,-1-2,0 0,-2-1,-1-1,-1 0,-2-1,0-1,-2 0,0-2,-8 22,-1-1,0 1,0-1,-1 0,0 1,-1-1,0 0,0 1,-1-1,0 1,0-1,-1 1,0 0,-1 0,1 0,-2 1,1-1,-1 1,0 0,0 0,-1 1,0-1,0 1,-1 1,0-1,0 1,0 0,0 1,-1-1,-2 0,0 5,0-1,-1 1,1 1,0 0,0 1,1 0,-1 0,0 1,0 0,1 0,0 1,0 1,0 0,0 0,1 0,0 1,0 1,0-1,1 1,0 0,0 1,1 0,-4 6,4-8,0 1,1-1,-1 1,2 0,-1 1,1-1,0 1,0 0,1 0,0 0,1 1,0-1,0 0,1 1,0 0,0-1,1 1,0 0,0-1,1 1,1-1,-1 1,1-1,1 1,-1-1,1 0,1 0,0 0,4 6,8 12,1-1,1 0,1-2,2 0,0-1,1-1,1-1,1-1,1-2,0 0,2-1,14 5,14-16,-39-9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33 678,'0'2,"-6"7,2 1,-1 0,1 0,1 1,0-1,1 1,0 0,0-1,1 1,0 0,1 0,0 0,2 4,-2-13,1 0,-1 0,1 0,-1 0,1 0,0 0,0-1,0 1,0 0,0-1,0 1,1 0,-1-1,0 0,1 1,-1-1,1 0,0 0,-1 1,1-1,0-1,0 1,-1 0,1 0,0-1,0 1,0-1,0 1,0-1,0 0,0 0,0 0,0 0,0 0,0 0,0-1,0 1,0-1,0 1,0-1,0 0,1 0,73-49,-67 41,0 0,-1 0,-1-1,0 0,0 0,-1-1,0 0,-1 0,0 0,-1-1,0 0,-1 1,0-1,-1 0,0-1,-1-7,-1 18,1 0,-1 0,0 1,0-1,-1 0,1 0,0 0,0 1,-1-1,1 0,-1 0,0 1,0-1,1 1,-1-1,0 0,0 1,0 0,0-1,-1 1,1-1,0 1,-1 0,1 0,-1 0,1 0,-1 0,1 0,-1 0,0 1,1-1,-1 1,0-1,0 1,1-1,-1 1,0 0,0 0,0 0,0 0,-14 3</inkml:trace>
  <inkml:trace contextRef="#ctx0" brushRef="#br0" timeOffset="380.792">259 820,'182'-121,"-181"119,0 1,0 0,0 1,0-1,0 0,0 0,0 0,1 1,-1-1,0 0,0 1,1-1,-1 1,0 0,1-1,-1 1,0 0,1 0,-1 0,0 0,1 0,-1 0,1 0,-1 0,0 1,1-1,-1 1,0-1,0 1,1-1,-1 1,0-1,0 1,0 0,0 0,1 0,-1 0,0 0,-1 0,1 0,0 0,0 0,0 0,-1 0,1 1,0-1,-1 0,1 0,-1 1,0-1,1 0,-1 1,0-1,0 0,0 1,0-1,0 1,0-1,0 1,-1 2,1 0,0 0,1 0,-1 0,1 0,-1 0,1-1,0 1,1 0,-1 0,1-1,-1 1,1-1,0 1,1-1,-1 0,0 0,1 0,0 0,-1 0,1-1,0 1,1-1,-1 0,0 0,1 0,-1 0,1-1,0 1,-1-1,1 0,2 1,3-1,0-1,0 0,0 0,-1-1,1 0,0-1,0 0,-1 0,0-1,1 0,-1 0,0-1,0 0,-1 0,1-1,-1 0,0-1,0 1,-1-1,1 0,-1-1,-1 0,1 0,-1 0,-1 0,1-1,-1 0,0 0,-1 0,2-7,2-8</inkml:trace>
  <inkml:trace contextRef="#ctx0" brushRef="#br0" timeOffset="715.168">711 1,'34'30,"-2"3,-1 0,-1 2,-2 1,-1 2,-3 0,0 2,-3 1,4 13,-12-25,-1 1,-1 1,-2 0,-1 0,-2 1,0 0,-3 0,0 0,-2 0,-2 1,-1-1,-1 0,-2 0,-6 23,1-31,0-1,-2-1,0 0,-2 0,0-1,-2-1,0-1,-1 0,-1-1,0 0,-2-2,0 0,-1-2,0 0,-1-1,0-1,-1-1,-21 6,16-5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23 508,'0'15,"-5"14,-2 7,1 2,1-1,6-6,4-13,0-15,4-8,1-3</inkml:trace>
  <inkml:trace contextRef="#ctx0" brushRef="#br0" timeOffset="246.55">107 170,'-14'10,"-5"3</inkml:trace>
  <inkml:trace contextRef="#ctx0" brushRef="#br0" timeOffset="532.508">220 650,'2'-1,"-1"0,1 0,0 0,-1-1,1 1,-1-1,1 1,-1-1,0 1,0-1,1 0,-1 0,0 1,-1-1,1 0,0 0,-1 0,1 0,-1 0,1 0,-1 0,0 0,0 0,0 0,0 0,0 0,2-8,1-10,1 0,1 0,1 1,0 0,2 0,0 1,1 0,1 0,1 1,0 0,1 1,9-9,-20 24,-1 0,1 0,0 0,-1 1,1-1,0 0,0 1,-1-1,1 1,0-1,0 1,0-1,0 1,0-1,0 1,0 0,0 0,0-1,0 1,0 0,0 0,0 0,0 0,0 0,0 0,0 1,0-1,0 0,0 0,0 1,0-1,0 1,0-1,0 1,0-1,0 1,8 6</inkml:trace>
  <inkml:trace contextRef="#ctx0" brushRef="#br0" timeOffset="963.706">615 481,'7'2,"1"1,-1-1,1 0,0-1,0 1,-1-2,1 1,0-1,0 0,0-1,0 0,0 0,0 0,-1-1,1-1,-1 1,1-1,-1 0,0-1,0 0,0 0,-1 0,1-1,-1 0,0 0,0-1,-1 1,0-1,0-1,1 0,-5 4,1 1,1 0,-1 0,0-1,0 1,-1-1,1 0,0 1,-1-1,0 0,1 0,-1 0,0 0,-1 0,1 0,0 0,-1 0,0-1,0 1,0 0,0 0,0 0,-1 0,1 0,-1 0,0-1,0 1,0 1,0-1,0 0,-1 0,1 0,-1 1,0-1,0 1,0-1,-2-1,-4 1,0 1,0 0,0 0,0 1,-1 0,1 1,0 0,-1 0,1 1,0 0,0 0,0 1,0 0,0 0,0 1,0 0,1 1,-1-1,1 1,0 1,0 0,1 0,-1 0,0 1,2-3,-1 0,1 0,0 0,0 1,0-1,1 1,-1 0,1 1,0-1,0 1,1 0,-1 0,1 0,0 0,0 1,1-1,0 1,0-1,0 1,0 0,1 0,0 0,0 0,1 0,0 0,0 0,0 0,1 0,0 0,0 0,0 0,1 0,0 0,0-1,0 1,1-1,0 1,0-1,1 2,7 0,0-1,0 0,1-1,0 0,-1 0,2-2,-1 1,0-2,1 1,-1-2,1 0,0 0,-1-1,1-1,0 0,-1 0,9-4,35-7,-32 5</inkml:trace>
  <inkml:trace contextRef="#ctx0" brushRef="#br0" timeOffset="1228.712">1292 311,'-22'12,"1"2,0 0,1 2,0 0,2 1,0 1,0 0,2 2,-12 17,26-34,1-1,-1 0,1 1,0-1,0 1,0-1,0 1,0 0,1-1,-1 1,1 0,0 0,-1-1,1 1,0 0,1 0,-1-1,0 1,1 0,0 0,0-1,-1 1,2-1,-1 1,0-1,0 1,1-1,-1 0,1 1,0-1,0 0,0 0,0 0,0-1,0 1,0 0,0-1,1 1,-1-1,1 0,-1 0,1 0,0 0,-1 0,1-1,0 1,-1-1,1 1,1-1,28 3,0 0,0-2,0-2,0-1,19-3,50-29,-83 24</inkml:trace>
  <inkml:trace contextRef="#ctx0" brushRef="#br0" timeOffset="1511.685">1857 1,'-19'38,"-6"27,-5 8,4-4,6-9,6-10,6-9,4-6,3-4,6-4,3 0,-1-1,4-4,0-11,-3-8</inkml:trace>
  <inkml:trace contextRef="#ctx0" brushRef="#br0" timeOffset="1750.742">1602 254,'39'0,"26"5,8 2,-4-1,-9-1,-10-1,-9-2,-11-1</inkml:trace>
  <inkml:trace contextRef="#ctx0" brushRef="#br0" timeOffset="2005.765">2139 424,'0'19,"0"7</inkml:trace>
  <inkml:trace contextRef="#ctx0" brushRef="#br0" timeOffset="2163.483">2195 57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17:29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345 170,'-12'-13,"10"10,0 1,0-1,0 1,0-1,0 1,-1 0,1 0,-1 0,0 0,0 0,1 0,-1 1,0 0,0-1,-1 1,1 0,0 1,0-1,0 0,-1 1,1 0,-3 0,-4 2,1 1,-1 1,1 0,0 0,-1 0,2 1,-1 1,1 0,0 0,0 0,0 1,-6 8,-9 5,12-11,1 1,0 1,0 0,1 0,1 1,0 0,0 0,1 1,1 0,0 0,1 1,0-1,1 1,1 0,0 1,1-1,0 13,0-20,0 0,1 1,0-1,0 0,1 0,0 0,0 1,1-1,0 0,0 0,1 0,0 0,0 0,0 0,1 0,0-1,1 1,-1-1,1 0,0 0,1 0,-1-1,1 1,0-1,1 0,3 2,3 0,0-1,1-1,-1 0,1-1,0 0,1-1,-1-1,0 0,1 0,-1-2,1 0,-1 0,1-1,-1-1,1 0,-1-1,0 0,0-1,0 0,12-7,18-10,-1-2,-1-2,-1-2,-1-1,11-13,-30 24,-1-2,-1 0,-1-1,0-1,-2-1,0 0,-2-1,0 0,-2-1,2-4,-11 21,0 0,0 1,0-1,-1 0,0 0,0 0,0 0,-1 0,0 0,-1 0,0 0,0 0,0 0,-1 0,0 0,0 0,-1 1,1-1,-2 1,1 0,-1 0,0 0,0 0,0 1,-1-1,0 1,0 0,0 1,-1-1,1 1,-1 0,0 0,-1 1,1 0,0 0,-1 0,-1 1,-7-2,0 1,-1 1,1 0,-1 1,0 1,1 0,-1 1,0 1,1 0,-1 1,1 1,0 1,0 0,1 0,-1 2,1 0,0 0,1 1,0 1,0 0,1 1,0 1,1-1,0 2,1 0,0 0,0 1,2 0,-3 4,-7 10</inkml:trace>
  <inkml:trace contextRef="#ctx0" brushRef="#br0" timeOffset="530.778">402 650,'-17'2,"1"0,0 1,0 0,1 2,-1 0,1 0,0 2,0 0,1 0,0 2,0-1,1 2,0 0,0 0,-7 9,11-9,0-1,1 1,0 1,0 0,1 0,0 0,1 1,0-1,1 2,1-1,-1 0,0 7,4-13,0-1,1 0,-1 1,1-1,0 1,0-1,0 1,1-1,0 0,0 1,1-1,-1 0,1 0,0 0,0 0,1 0,0 0,-1-1,2 1,-1-1,0 0,1 0,0 0,0 0,0-1,0 1,1-1,-1 0,1-1,4 3,4-1,1-1,0-1,0 0,0-1,0 0,0-1,0-1,0 0,0-1,0 0,0-1,0-1,-1 0,1-1,-1 0,0-1,-1 0,0-1,0-1,0 0,-1-1,7-6,11-7,-1-1,-2-1,0-1,-1-2,-2 0,13-20,-31 41,-1 0,0 0,0-1,0 1,-1-1,0 0,0 0,0 0,-1 0,0-1,-1 1,0-1,0 1,0-1,-1 1,0-1,0 1,-1-1,0 1,-1-1,1 1,-2-1,1 1,-1 0,0 0,0 0,-1 1,1-1,-2 1,1 0,-1 0,-3-3,-2 6,0 0,0 1,-1 0,1 1,-1 0,1 1,-1 0,1 0,-1 1,1 1,0 0,-1 0,1 1,0 0,0 1,0 0,1 0,-9 6,18-9,-115 60,85-44</inkml:trace>
  <inkml:trace contextRef="#ctx0" brushRef="#br0" timeOffset="1052.259">1022 791,'0'5,"0"6,5 1,2-6,-1-4</inkml:trace>
  <inkml:trace contextRef="#ctx0" brushRef="#br0" timeOffset="1448.152">1588 0,'-4'274,"-20"12,22 2,-8-230,4-33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6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59 664,'-3'2,"0"1,0-1,0 1,1-1,-1 1,1 0,0 0,0 0,0 0,0 0,0 1,0-1,1 1,0-1,0 1,0-1,0 2,1-5,-6 16,2 0,0 0,1 0,0 0,2 0,0 0,0 1,2-1,0 1,1-1,1 3,-1-15,0 0,0 0,0-1,1 1,0 0,0-1,0 0,0 0,1 0,-1 0,1 0,-1 0,1-1,0 0,0 0,0 0,1 0,-1-1,0 0,1 1,-1-2,0 1,1 0,-1-1,1 0,0 0,-1 0,1-1,-1 1,0-1,1 0,-1 0,0-1,1 1,-1-1,0 0,0 0,0-1,0 1,-1-1,1 0,-1 1,2-3,214-162,-217 165,-1 0,1 0,-1 0,1 1,0-1,-1 0,1 1,0 0,0-1,0 1,1 0,-1 0,0 0,0 0,0 1,1-1,-1 1,0-1,1 1,-1 0,1 0,-1 0,0 0,1 0,-1 0,0 1,1-1,-1 1,0-1,1 1,-1 0,0 0,0 0,0 1,0-1,0 0,0 1,0-1,0 1,-1 0,1 0,19 40,-19-35,0 0,0-1,0 1,1-1,0 1,0-1,1 0,-1 0,1-1,0 1,1-1,0 0,0 0,0 0,0-1,0 0,1 0,0 0,0-1,0 1,0-1,1-1,-1 1,1-1,0-1,-1 1,1-1,0 0,2 0,9-6,-1-1,0 0,-1-1,0-1,0 0,0-1,-1-1,-1 0,0-1,0-1,-1 0,0-1,-1 0,-1-1,0 0,-1-1,0 0,3-10,7 8,-10 15</inkml:trace>
  <inkml:trace contextRef="#ctx0" brushRef="#br0" timeOffset="804.941">1527 635,'-32'5,"1"2,0 0,0 2,1 2,0 0,0 2,2 1,0 2,-24 17,-20 47,70-77,1-1,-1 0,1 1,0-1,0 1,0 0,1-1,-1 1,1 0,-1-1,1 1,0 0,0-1,0 1,0 0,0 0,1-1,-1 1,1 0,0-1,0 1,0-1,0 1,0-1,1 1,-1-1,1 0,-1 1,1-1,0 0,0 0,0 0,0-1,0 1,0 0,1-1,0 1,3 1,0 0,1-1,-1 1,1-2,-1 1,1 0,0-1,-1-1,1 1,0-1,0 0,0 0,0-1,-1 0,1 0,0-1,-1 0,1 0,0-1,122-59,-115 55,227-153,-191 136,-49 23,0 1,0 0,0 0,0 0,0-1,0 1,0 0,0 0,0 0,0 1,0-1,0 0,0 0,0 0,0 1,0-1,0 1,0-1,0 1,0-1,-1 1,1-1,0 1,0 0,0-1,-1 1,1 0,0 0,-1-1,1 1,-1 0,1 0,-1 0,1 0,-1 0,0 0,1 0,-1 0,0 0,0 0,0 0,0 0,0 0,0 0,0 0,0 0,0 0,0 0,0 0,-1 0,1 0,-1 0,-7 46,5-42,1 0,0 0,0 0,1 1,0-1,-1 1,2-1,-1 0,1 1,0-1,0 1,0 0,1-1,-1 0,2 1,-1-1,0 1,1-1,0 0,0 0,1 0,-1 0,1-1,0 1,1 0,-1-1,2 2,3-5,0 0,-1-1,1 0,0 0,0-1,-1 0,1 0,-1 0,1-1,-1-1,1 1,-1-1,0 0,0-1,-1 1,1-2,-1 1,1 0,-1-1,-1-1,1 1,-1-1,0 1,0-1,1-3,23-23,-1-1,-2-2,-1-1,-2 0,-2-2,-1-1,-2 0,-2-2,-1 0,-2 0,-2-1,-2 0,3-44,-29-25,16 108,0 1,0-1,0 0,-1 1,1-1,-1 1,0-1,1 1,-1 0,0 0,-1 0,1 0,0 0,0 1,-1-1,1 0,-1 1,0 0,1 0,-1 0,0 0,0 0,0 0,1 1,-1-1,0 1,0 0,0 0,0 0,0 0,0 0,0 1,0 0,1-1,-1 1,-2 1,-4 3,1 0,-1 1,1 0,0 0,0 1,1 0,0 1,0-1,1 1,0 1,0-1,1 1,0 0,1 0,-3 8,-4 7,1 1,1 0,2 0,0 0,1 1,2 0,1 1,1-1,1 15,3-24,1 1,0-1,2 0,0 0,1 0,0-1,1 0,1 0,1 0,0-1,1-1,0 0,2 0,-1-1,2 0,-1-1,2 0,0-1,0-1,1 0,0-1,0-1,1 0,0-1,9 2,-8-3,1-1,0 0,0-1,1-1,-1-1,1-1,-1 0,1-1,-1-2,1 1,-1-2,1-1,-1 0,0-1,-1-1,1 0,-1-2,-1 0,11-7,5-4,-1-1,-1-2,-2-1,0-1,-1-2,-1-1,-2 0,-1-2,5-10,10-23,-3-2,-3-2,-2 0,5-28,-35 93,6-14,0 1,-1 0,-1-1,-1 0,0 0,-1 0,-1-1,0 1,-1 0,-1-13,-1 26,1 1,-1-1,0 0,1 1,-1-1,0 1,0 0,0 0,0 0,0 0,-1 0,1 0,0 0,0 1,-1-1,1 1,0-1,-1 1,1 0,0 0,-1 0,1 0,-1 1,1-1,0 1,0-1,-1 1,1 0,0 0,0 0,0 0,0 0,0 0,0 1,0-1,0 1,0-1,1 1,-1 0,1 0,-1-1,1 1,-1 2,-23 19,2 0,1 2,0 1,2 0,1 2,2 0,0 1,2 1,1 0,2 1,0 0,3 1,0 0,2 1,2 0,1 0,1 0,2 1,1-1,2 2,-1-19,0 0,1 0,1 0,0 0,1 0,1-1,0 0,2 0,-1 0,2-1,0 0,0 0,2-1,-1 0,2-1,-1 0,2-1,0 0,0 0,1-2,0 1,0-2,1 1,1-2,-1 0,10 2,38 7,-40-9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54,'0'-22,"0"12,0 22,0 406,-1-412,1-1,0 0,0 1,0-1,0 0,1 0,0 1,0-1,0 0,1 0,0 0,0 0,0 0,1-1,-1 1,1-1,0 1,1-1,-1 0,1 0,-1 0,1-1,0 0,1 1,-1-1,0 0,1-1,0 1,-1-1,1 0,0 0,0-1,1 1,-1-1,0 0,4 0,-1-2,1 1,0-1,-1-1,1 0,-1 0,1 0,-1-1,0-1,0 1,0-1,0 0,-1-1,0 0,0 0,0-1,0 0,-1 0,0-1,100-130,-92 115,49-63,-62 85,-1 0,1 0,0 0,0 0,-1 1,1-1,0 0,-1 0,1 1,0-1,-1 1,1-1,-1 0,1 1,-1-1,1 1,0-1,-1 1,0 0,1-1,-1 1,1-1,-1 1,0 0,1-1,-1 1,0 0,0-1,0 1,1 0,-1 0,0-1,0 1,0 0,0 0,0-1,0 1,0 0,-1-1,1 1,0 0,0 0,-1-1,1 1,0 0,0 9,0-1,1 0,0 1,0-1,1 0,0 0,0 0,1 0,1 0,-1-1,2 1,-1-1,1 0,0 0,0-1,1 1,0-1,1 0,0-1,0 0,2 2,-2-3,-1 0,1 0,-1-1,1 0,0-1,1 1,-1-1,1-1,-1 1,1-1,0-1,0 0,0 0,0 0,0-1,0 0,0 0,-1-1,1 0,0-1,0 1,0-2,-1 1,1-1,-1 0,0 0,0-1,0 0,2-2,15-20,-1-1,-1-1,-1 0,-1-2,-2 0,-1-2,-2 0,-1 0,-1-1,6-28,0-71,-19 125,-1 8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27,'5'0,"12"5,6 1,6 0,1-1,-3-6,-2-3,-1-1,1 0,1 2,0 0,1 2,-4-5,-1 0,0 0,2 1,-4 2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28,'44'0,"28"0,6 0,-9-5,-12-1,-11 0,-8 1,-6 1,-9 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87,'0'696,"0"-707</inkml:trace>
  <inkml:trace contextRef="#ctx0" brushRef="#br0" timeOffset="250.534">0 30,'39'0,"26"0,8-5,-4-1,-9-1,-10 2,-9 2,-6 1,-9 0</inkml:trace>
  <inkml:trace contextRef="#ctx0" brushRef="#br0" timeOffset="498.572">29 481,'34'0,"25"-4,7-3,-2 1,-13 1</inkml:trace>
  <inkml:trace contextRef="#ctx0" brushRef="#br0" timeOffset="693.209">508 679,'-19'33,"-6"17,-4-1,3-9</inkml:trace>
  <inkml:trace contextRef="#ctx0" brushRef="#br0" timeOffset="914.796">339 651,'24'29,"18"14,6 4,0-5,-4-10,-9-10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1209 201,'-24'43,"-13"29,-5 7,6-6,7-9,5-12,6-9,7-8,-1-5,-2-7,1-8</inkml:trace>
  <inkml:trace contextRef="#ctx0" brushRef="#br0" timeOffset="367.316">842 230,'55'63,"2"-2,3-2,3-3,2-3,13 5,-32-22,46 36,-59-38,-33-33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17,'-141'186,"-91"50,229-233,-1-1,1 0,0 1,0-1,1 1,-1 0,0 0,1 0,0 0,0 0,0 1,0-1,0 1,1-1,-1 1,1 0,0 0,0-1,0 1,1 0,0 0,-1 0,1 0,1 0,-1 0,0-1,1 1,0 0,0 0,0 0,0-1,1 1,-1-1,1 1,0-1,0 1,0-1,1 0,-1 0,1 0,0 0,-1-1,1 1,3 1,14 7,0-1,0-2,1 0,1 0,-1-2,1-1,0-1,1 0,-5-1,125 19,-129-19,-4 0,0 0,0-1,0-1,1 1,-1-2,1 1,-1-1,1-1,-1 0,8-2,-15 1,0-1,-1 1,1-1,0 0,-1 0,1 0,-1 0,0-1,0 1,0 0,-1-1,1 0,-1 1,0-1,0 0,0 0,0 1,-1-1,1 0,-1 0,0 0,0 0,-1 0,1 0,-1 0,0 1,0-1,0 0,0 1,-1-1,0 0,-1-1,0-10,-94-290,41 101,41 159,16 43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57 326,'88'22,"-50"-17,0-1,0-3,1-1,29-4,78-22,-7 1,-115 22</inkml:trace>
  <inkml:trace contextRef="#ctx0" brushRef="#br0" timeOffset="4768.133">1 552,'56'17,"48"-22,-51-3,267-25,-299 32,-1 1,0 1,1 1,-1 1,0 1,15 5,-17-10,-23-3</inkml:trace>
  <inkml:trace contextRef="#ctx0" brushRef="#br0" timeOffset="5415.918">481 15,'-11'-15,"8"25,9 2,0 0,1 0,0 0,1-1,0 0,1 0,0-1,1-1,0 1,1-1,-1-1,2 0,-1-1,8 4,20 16,28 19,-50-37,-1 1,0 0,-1 1,0 1,-1 1,0 0,-1 0,-1 2,0-1,7 13,-20-24,1-1,0 1,-1-1,0 0,1 1,-1-1,0 0,0 1,0-1,-1 0,1 0,0 0,-1 0,0 0,1 0,-1 0,0-1,0 1,0-1,0 1,0-1,0 0,0 0,-1 0,1 0,0 0,-1 0,1-1,0 1,-1-1,1 1,-1-1,1 0,-1 0,1 0,-1 0,1-1,-2 0,-7 4,-15 6,0 2,1 1,0 1,1 1,0 1,1 1,1 1,1 1,0 1,-15 18,-32 26,-30 29,88-79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1,'38'0,"37"0,11 0,-1 0,-9 0,-13 0,-12 0,-11 0,-6 0,-5 0,-2 0,-11 0,-8 5,-5 1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58,'39'0,"31"-4,9-3,0 1,-7-3,-13-1,-10 1,-10 3,-6 2,-8 2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5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1 462,'43'-5,"29"-6,6-1,-4 1,-11 2,-11 3,-9 3,-8 1,-5 2,-7 0</inkml:trace>
  <inkml:trace contextRef="#ctx0" brushRef="#br0" timeOffset="1005.637">1129 67,'-224'244,"-2"2,224-245,1 1,-1-1,1 0,-1 1,1-1,0 1,-1-1,1 1,0 0,0 0,0-1,0 1,0 0,0 0,1 0,-1 0,1 0,-1 0,1 0,0 0,0 0,0 0,0 0,0 0,0 0,1 0,-1 0,1 0,-1 0,1 0,0 0,-1 0,1 0,0 0,1-1,-1 1,0 0,0-1,1 1,-1-1,1 1,-1-1,1 0,-1 1,2-1,18 9,1-1,0-1,0-1,0-2,1 0,0-1,0-1,0-1,6-1,65 9,163 44,-257-53,0-1,1 0,-1 1,0-1,1 1,-1-1,1 0,-1 1,1-1,-1 0,1 0,-1 1,1-1,-1 0,1 0,-1 0,1 1,-1-1,1 0,-1 0,1 0,-1 0,1 0,0 0,-1 0,1 0,-1-1,1 1,-1 0,1 0,-1 0,1 0,-1-1,1 1,-1 0,1-1,-1 1,1 0,-1-1,0 1,1-1,-1 1,1 0,-1-1,0 1,0-1,1 1,-1-1,0 1,0-1,1 1,-1-1,0 1,0-1,0 0,0 1,0-1,0 1,0-1,0 1,0-1,0 1,0-1,0 0,-1 1,1-1,0 1,0-1,-1 0,-25-39,17 29,-22-35,2-1,2-1,2-2,-16-44,-1-124,38 130,10 69</inkml:trace>
  <inkml:trace contextRef="#ctx0" brushRef="#br0" timeOffset="1532.147">1553 67,'-17'27,"2"1,0 0,2 1,2 0,0 1,2 0,1 1,2 0,1 0,1 0,1 15,3-39,0 0,1 0,0 0,0 1,1-2,-1 1,2 0,-1 0,1 0,0-1,0 0,1 0,0 1,0-2,0 1,1-1,-1 1,1-1,1 0,-1-1,1 1,0-1,0-1,0 1,0-1,1 0,-1 0,1-1,0 1,0-2,0 1,0-1,5 1,10-6,1 0,-1-2,0 0,-1-1,1-2,-2 0,1-1,-1-1,-1-1,0 0,0-2,-1 0,12-13,6-1,0-2,-2-1,-2-2,-1-1,-1-1,-2-1,-2-2,18-34,-40 65,-1 0,0 1,-1-1,1 0,-2 0,1 0,-1-1,0 1,0 0,-1-1,0 1,0 0,0-1,-2-2,2 10,0-1,0 0,0 1,-1-1,1 1,0-1,0 0,-1 1,1-1,0 1,-1-1,1 1,-1-1,1 1,-1-1,1 1,-1-1,1 1,-1 0,1-1,-1 1,0 0,1-1,-1 1,1 0,-1 0,0 0,1 0,-1 0,0-1,1 1,-1 0,0 0,1 1,-1-1,0 0,1 0,-1 0,0 0,1 0,-1 1,1-1,-1 0,1 1,-1-1,0 0,1 1,-1-1,1 1,-1-1,1 1,0-1,-1 1,-28 29,27-29,-22 29,1 1,1 0,2 2,1 1,2 0,1 1,2 0,1 2,-5 28,15-51,1 1,1 0,0 0,1 1,1-1,0 0,1 0,0-1,2 1,-1 0,2-1,0 0,1 0,0 0,1-1,0 0,2 0,-1 0,1-1,1-1,0 0,1 0,0-1,0 0,1-1,1 0,10 5,109 42,-106-52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9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454 198,'-66'19,"1"3,1 4,2 2,-13 9,66-32,-81 53,88-57,0 1,0-1,1 1,-1-1,1 1,-1 0,1-1,0 1,0 0,0 0,0 0,0 0,0 0,0 0,1 0,-1 1,1-1,-1 0,1 0,0 0,0 1,0-1,0 0,0 0,1 1,-1-1,0 0,1 0,0 0,0 0,0 0,0 0,0 0,0 0,0 0,0 0,1 0,-1-1,1 1,-1-1,1 1,0-1,0 1,9 5,-1 0,1-1,1 0,-1-1,1-1,0 1,0-2,0 0,13 2,22 7,-36-9,-2-2,-1 1,1 1,-1-1,1 2,-1-1,0 1,-1 0,1 0,-1 1,1 0,-1 1,-1-1,1 1,0 2,-6-4,-1 1,0-1,1 1,-2 0,1-1,0 1,-1 0,0-1,0 1,0-1,-1 1,1-1,-1 0,0 0,-1 0,1 0,0 0,-1 0,0 0,0-1,0 1,-1-1,1 0,-1 0,0 0,1-1,-1 1,0-1,-2 1,-10 7,0-1,0 0,-1-1,0-1,0-1,-1 0,0-1,0-1,0-1,0 0,0-1,-9-1,1-1</inkml:trace>
  <inkml:trace contextRef="#ctx0" brushRef="#br0" timeOffset="253.028">989 0,'-19'48,"-11"35,-6 13,-1-5,6-8,3-14,7-9,6-9,2-10,2-6,3-4,-1-8,0-8</inkml:trace>
  <inkml:trace contextRef="#ctx0" brushRef="#br0" timeOffset="582.914">538 395,'83'15,"0"3,78 29,-9-2,-112-38,0-1,1-1,-1-3,1-1,21-3,-23 1,-31 2,1-1,-1 0,1-1,0 0,-1 0,0-1,1 0,-1 0,0-1,0 0,0-1,-1 1,1-2,-1 1,0-1,0 0,0 0,-1-1,1 0,-2 0,1 0,-1-1,1 0,-2 0,1 0,-1-1,0 0,0-3,-3 9,0 0,-1-1,0 1,1 0,-1-1,0 1,0 0,0-1,-1 1,1-1,-1 1,1 0,-1-1,0 1,1 0,-1 0,-1 0,1-1,0 1,0 0,-1 0,1 1,-1-1,1 0,-1 0,0 1,0-1,0 1,0 0,0-1,0 1,0 0,0 0,-1 0,1 1,0-1,-1 0,1 1,0 0,-1-1,-97 5,88-2,1 1,0 0,0 1,0 0,0 1,1 0,0 1,0 0,0 1,1 0,0 0,0 1,1 0,0 0,0 1,1 0,0 1,1 0,0 0,0 0,1 0,0 1,1 0,1 0,-1 0,0 11,3-15,0-1,0 0,1 0,0 1,1-1,-1 0,1 0,0 0,1 0,-1 0,1 0,0 0,1 0,-1 0,1-1,1 1,-1-1,1 0,-1 0,1 0,1-1,-1 1,1-1,0 0,0 0,17 10</inkml:trace>
  <inkml:trace contextRef="#ctx0" brushRef="#br0" timeOffset="1038.566">1553 705,'343'-221,"-342"220,0 0,0 0,0 0,0 0,1 1,-1-1,0 0,1 0,-1 1,0-1,1 1,-1-1,1 1,-1 0,1 0,-1-1,1 1,-1 0,1 0,-1 1,1-1,-1 0,1 0,-1 1,0-1,1 1,-1-1,1 1,-1-1,0 1,1 0,-1 0,0 0,0 0,0 0,0 0,0 0,0 0,0 0,0 0,0 1,0-1,-1 0,1 1,0-1,-1 0,1 1,-1-1,0 1,1-1,-1 1,0-1,0 1,0-1,0 1,0-1,0 1,0-1,-1 1,1-1,0 0,-1 1,0-1,1 1,-1-1,-3 14,3-13,-1-1,1 1,0 0,0 0,0 0,0 0,0 0,0 0,1 0,-1 0,1 0,-1 0,1 0,0 0,0 1,0-1,0 0,0 0,0 0,1 0,-1 0,1 1,-1-1,1 0,0 0,0 0,0 0,0-1,0 1,0 0,1 0,-1-1,0 1,1-1,0 1,-1-1,1 1,0-1,-1 0,1 0,0 0,0 0,0 0,0 0,0-1,0 1,2 0,10-2,0-1,-1 0,0 0,1-2,-1 1,0-2,-1 0,1 0,-1-1,0-1,2-1,28-13,-22 10,-18 9,1 0,-1-1,0 1,1 0,0 0,-1 0,1 1,0-1,0 1,0-1,0 1,0 0,0 0,1 0,-1 1,0-1,0 1,1-1,-1 1,0 0,0 1,1-1,-1 0,0 1,0 0,0 0,1 0,-1 0,0 0,0 1,0-1,-1 1,1 0,0 0,-1 0,1 0,-1 0,0 1,1 0,6 70,-10-69,0 0,0 1,0-1,1 1,0-1,0 0,0 1,1-1,-1 1,1-1,0 0,0 1,1-1,-1 0,1 0,0 0,0 0,1 0,-1 0,1-1,-1 1,1-1,0 0,1 0,-1 0,0 0,1 0,0-1,-1 1,1-1,2 0,17 3,-1-3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1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85,'-57'492,"32"-314,26-178,-1 0,0-1,0 1,0 0,0 0,1-1,-1 1,0 0,0 0,1 0,-1-1,0 1,0 0,1 0,-1 0,0 0,0 0,1-1,-1 1,0 0,1 0,-1 0,0 0,1 0,-1 0,0 0,0 0,1 0,-1 0,0 0,1 0,-1 1,0-1,1 0,-1 0,0 0,0 0,1 0,-1 1,0-1,0 0,1 0,-1 0,0 1,0-1,0 0,1 0,-1 1,0-1,0 0,5-13</inkml:trace>
  <inkml:trace contextRef="#ctx0" brushRef="#br0" timeOffset="279.979">56 28,'24'5,"28"2,13-1,2-6,-2-3,-7-1,-8 0,-8 1,-7 1,-4 1,-2-5,-2 0,-1 0,-4 6,-11 3,-12 5,-6 3</inkml:trace>
  <inkml:trace contextRef="#ctx0" brushRef="#br0" timeOffset="519.033">1 424,'43'5,"24"1,10 0,-3-1,-10-2,-10-1,-11-1,-6 5,-11 0</inkml:trace>
  <inkml:trace contextRef="#ctx0" brushRef="#br0" timeOffset="765.077">706 594,'-24'38,"-13"18,-5 3,5-2,4-12,7-13</inkml:trace>
  <inkml:trace contextRef="#ctx0" brushRef="#br0" timeOffset="962.709">480 621,'14'15,"10"9,1 5,0 3,2 1,-4-1,-2-6,1-6,-3-3,-1-4,2-4,3-4,-4-3</inkml:trace>
  <inkml:trace contextRef="#ctx0" brushRef="#br0" timeOffset="1713.81">1496 28,'-48'62,"-83"79,-79 114,198-242,5-8,1 1,0 0,0 0,1 0,0 0,0 1,0 0,1 0,0 0,0 1,1-1,0 1,0 0,1 0,0 0,-1 3,5-8,0 0,1-1,-1 1,1-1,-1 1,1-1,0 0,0 0,0 0,0 0,0-1,0 1,0-1,0 0,1 0,-1 0,0 0,1-1,-1 1,1-1,-1 0,1 0,-1 0,1 0,-1-1,1 0,-1 1,0-1,1 0,-1-1,0 1,3-2,1 2,74-10,2 3,-1 4,37 4,-116 1,0-1,0 0,0 1,0-1,0 0,0 0,0-1,0 1,0 0,0-1,-1 0,1 0,0 0,0 0,-1 0,1-1,0 1,-1-1,1 1,-1-1,0 0,0 0,1 0,-1 0,0-1,-1 1,1 0,0-1,-1 1,0-1,1 0,-1 0,0 1,0-1,0 0,0-2,0-10,-1 1,0 0,-1-1,-1 1,0 0,-1 0,0 0,-1 0,-1 1,-3-7,-19-80,23 65,-2-1,-1 1,-2 0,-1 1,-1 0,-13-24,16 46,2 5</inkml:trace>
  <inkml:trace contextRef="#ctx0" brushRef="#br0" timeOffset="2014.749">2286 28,'-28'19,"-20"26,-6 10,6 5,6-3,11-6,5-7,8-6,1-5,4-3,4-2,-1-1,2 0,1 0,-3-5,1-1,1-4</inkml:trace>
  <inkml:trace contextRef="#ctx0" brushRef="#br0" timeOffset="2269.776">1863 1,'14'38,"20"27,3 8,1-4,-2-10,-1-9,-3-8,-2-12,-5-6,-3-2,0-5,0-1,3-2,-4 0,-1-1,2-4,-4-3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1 395,'165'-39,"24"23,-89 13,57-23,-145 25</inkml:trace>
  <inkml:trace contextRef="#ctx0" brushRef="#br0" timeOffset="280.974">28 564,'39'0,"31"0,14 0,-3 0,-10 0,-7-4,-11-3,-9 1,-7 1,-5 1,-3 2,-2 1,-6 5,-10 3,-8-1</inkml:trace>
  <inkml:trace contextRef="#ctx0" brushRef="#br0" timeOffset="699.709">339 0,'46'40,"1"-1,2-3,2-2,1-2,7 0,-21-10,-24-15,0 1,-1 1,-1 0,1 1,-2 1,1 0,8 10,-17-16,1 0,-1-1,0 1,-1 1,1-1,-1 0,0 0,0 1,-1-1,0 1,0 0,0-1,0 1,-1 0,0 0,0-1,-1 1,0 0,0-1,0 1,0-1,-3 5,-3 3,-1 0,-1-1,0-1,0 1,-1-1,-1-1,0 0,0-1,-1 0,0 0,-1-1,0-1,0 0,-13 4,-5 6,-150 93,165-97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0,'34'5,"25"2,8-1,-3-1,-8-2,-8 0,-8-2,-6-1,-3 0,-3 0,-6 0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28,'44'0,"27"-4,8-3,-5 1,-11 1,-11 1,-14 2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72,'-328'224,"321"-219,1-1,-1 0,1 1,-1 0,1 0,1 0,-1 1,1-1,0 2,0-1,1 0,0 1,0 0,0 0,1 0,0 0,0 1,1-1,4-4,0 0,0 0,0 0,1-1,-1 1,1-1,0 0,0 1,-1-1,1 0,0-1,1 1,-1-1,0 1,0-1,1 0,-1 0,1 0,-1-1,1 1,-1-1,1 0,-1 0,1 0,-1 0,1-1,-1 1,1-1,2-1,1 2,340-5,-333 7,-13-1,0 0,0-1,1 1,-1-1,0 1,1-1,-1 0,0 0,1 0,-1 1,0-1,1 0,-1 0,0-1,1 1,-1 0,0 0,1-1,-1 1,0-1,0 1,1-1,-1 1,0-1,0 0,0 0,0 0,0 1,0-1,0 0,0 0,0 0,0-1,-1 1,1 0,0 0,0-1,-2-153,0 137,0 0,-1 1,-2-1,1 1,-2 0,0 0,-1 1,-1-1,-1 1,0 0,-1 1,0 0,-1 1,-2-1,-24-11,34 28</inkml:trace>
  <inkml:trace contextRef="#ctx0" brushRef="#br0" timeOffset="247.539">1239 16,'-34'29,"-25"28,-8 10,4-2,11-7,10-9,13-8,6-11,7-5,1-3,4 0,-2-4,2-4</inkml:trace>
  <inkml:trace contextRef="#ctx0" brushRef="#br0" timeOffset="447.167">787 44,'44'53,"18"22,-1 3,-6-7,-8-15,-7-13,-5-9,-4-5,-2-7,-7-8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5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0 594,'38'-5,"28"-7,7 0,-5 1,-8 3,-10 2,-8 3,-7 1,-5 2,-7 0</inkml:trace>
  <inkml:trace contextRef="#ctx0" brushRef="#br0" timeOffset="633.809">1185 29,'-56'59,"-144"128,37-71,159-114,-31 26,35-28,-1 1,1-1,-1 1,1-1,-1 1,1-1,0 1,-1-1,1 1,0 0,-1-1,1 1,0 0,0-1,-1 1,1-1,0 1,0 0,0 0,0-1,0 1,0 0,0-1,0 1,0 0,0-1,1 1,-1 0,0-1,0 1,1-1,-1 1,0 0,1-1,-1 1,0-1,1 1,-1-1,1 1,-1-1,1 1,-1-1,1 0,-1 1,1-1,0 1,-1-1,1 0,-1 0,1 1,0-1,-1 0,1 0,0 0,-1 0,1 0,0 0,142 7,-94-9,240 1,-287 1,-1 0,1 1,-1-1,1 1,-1-1,1 1,0-1,-1 0,1 0,0 0,-1 0,1 0,-1 0,1 0,0-1,-1 1,1-1,-1 1,1-1,-1 1,1-1,-1 0,1 0,-1 0,0 0,0 0,1 0,-1 0,0 0,0 0,0-1,0 1,0 0,0-1,0 1,-1-1,1 1,-1-1,1 1,-1-1,1 1,-1-2,-91-115,81 107,1-2,1 1,0-1,0-1,2 1,0-1,0 0,1-1,1 1,0-1,1 0,1 0,0 0,1-13,1 26,0 0,0 0,0 0,0 0,1 0,-1 0,1 0,0 0,-1 0,1 0,0 0,0 0,0 1,0-1,0 0,1 1,-1-1,1 1,-1-1,1 1,-1-1,1 1,0 0,-1 0,1 0,2-1,8 1</inkml:trace>
  <inkml:trace contextRef="#ctx0" brushRef="#br0" timeOffset="1248.166">1552 1,'-27'76,"-21"85,47-157,0 0,0 0,1 0,-1 0,1 1,0-1,0 0,0 0,1 0,0 1,-1-1,1 0,1 0,-1 0,1 0,-1-1,1 1,0 0,0-1,1 1,-1-1,1 0,0 1,0-1,0 0,0-1,0 1,1-1,-1 1,1-1,-1 0,1 0,0-1,0 1,0-1,0 0,0 0,0 0,0 0,0-1,1 0,-1 0,0 0,0 0,0-1,0 1,1-1,0 0,24-14,-1 0,0-2,-2-1,0-1,0-1,-2-2,-1 0,-1-1,-1-1,4-8,-8 14,57-86,-74 100,-12 25,4-4,0 0,1 1,1 0,1 0,0 0,1 1,1 0,0 16,3-27,0 0,0 0,1 0,1-1,-1 1,1-1,0 1,1-1,0 1,0-1,0 0,1 0,0-1,1 1,-1-1,1 0,0 0,1 0,0-1,-1 0,2 0,5 3,60 21,-48-25</inkml:trace>
  <inkml:trace contextRef="#ctx0" brushRef="#br0" timeOffset="1528.146">763 565,'90'17,"0"-3,1-4,1-4,-1-5,1-3,35-8,352-28,-389 44,-72 1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3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57 111,'1'94,"0"6,-3 1,-15 85,-12 12,26-174,7-25</inkml:trace>
  <inkml:trace contextRef="#ctx0" brushRef="#br0" timeOffset="254.527">1 27,'43'0,"33"0,14 0,-4 0,-7 0,-11 0,-14-5,-11-2,-7 1,-6 1,-12 2,-9 5,-7 4</inkml:trace>
  <inkml:trace contextRef="#ctx0" brushRef="#br0" timeOffset="501.566">85 421,'38'5,"28"-3,7-2,-5-2,-8 1,-5-5,-7-1,-7 0,-6 2,-3 1,-8 2</inkml:trace>
  <inkml:trace contextRef="#ctx0" brushRef="#br0" timeOffset="668.755">819 562,'-19'39,"-7"17,2 4,-1-9,5-7,1-12,3-6,5-8</inkml:trace>
  <inkml:trace contextRef="#ctx0" brushRef="#br0" timeOffset="943.743">650 506,'15'14,"8"15,7 7,-3 2,-1 0,-5-3,-1-1,-4-2,0-7,-2-3,0-4,4-7,-3 1,3-2,2-3,2-3,-2-1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2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30 368,'19'7,"0"-1,0-1,1-1,-1-1,1 0,0-2,0 0,0-1,0-1,0-1,0 0,0-2,4-2,75-6,229-20,-197 10,-120 19</inkml:trace>
  <inkml:trace contextRef="#ctx0" brushRef="#br0" timeOffset="257.529">1 678,'114'-13,"1"5,45 4,23 0,58-23,-148 15,-69 6</inkml:trace>
  <inkml:trace contextRef="#ctx0" brushRef="#br0" timeOffset="640.805">509 1,'3'16,"0"1,2-1,0 0,1 0,0 0,1-1,1 0,1-1,0 1,0-2,2 1,0-2,0 1,1-1,0-1,1 0,1-1,0 0,0-1,1-1,-1 0,2-1,12 4,-27-11,10 2,0 1,-1-1,1 2,-1 0,0 0,0 0,0 2,0-1,-1 1,0 0,0 1,-1 0,0 1,0 0,0 0,-1 0,-1 1,1 0,-1 0,-1 1,3 5,-9-9,1 1,-1-1,-1 0,1 0,-1 0,0 0,-1 0,1 0,-1 0,0-1,-1 1,1-1,-1 0,0 0,0-1,-1 1,1-1,-1 0,0 0,0 0,-1 0,1-1,-1 0,-5 2,0 3,-219 148,219-150,1 0,1 0,-1 1,1 0,1 0,-1 1,1 1,0-1,1 1,-2 3,-1 7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27,'19'4,"26"3,10-6,0-3,-4 0,-6-1,-6 1,-5 0,-3 1,-2 0,-2 1,-5-5,-1-1,0 0,2 1,-4 1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98,'53'-9,"26"-4,6-4,-3 1,-10 3,-13 4,-12-2,-13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28,'-6'-4,"0"0,0 1,0 0,-1 1,1-1,-1 1,1 1,-1-1,0 1,0 0,0 1,0-1,-6 2,-1-2,-13 1,0 2,0 0,0 2,0 1,1 1,0 2,0 0,1 1,-13 8,-23 21,59-37,1-1,0 1,0 0,0 0,0 0,0 0,0 0,0 0,0 1,1-1,-1 0,0 0,1 1,-1-1,0 0,1 1,0-1,-1 0,1 1,0-1,0 1,0-1,0 0,0 1,0-1,0 1,0-1,1 1,-1-1,0 0,1 1,-1-1,1 0,0 1,-1-1,1 0,0 0,0 0,0 0,0 1,0-1,0 0,0-1,0 1,0 0,0 0,2 0,169 84,-77-44,-72-30,86 57,-107-66,0 0,-1 0,0 1,1-1,-1 0,0 1,0-1,-1 1,1-1,0 1,-1-1,0 1,1 0,-1-1,0 1,0-1,0 1,-1 0,1-1,-1 1,1-1,-1 1,0-1,0 1,0-1,0 0,-1 1,1-1,-1 0,1 0,-1 0,0 0,0 0,1 0,-3 1,-78 57,-106 20,154-70,26-6,-1-1,-1 0,1-1,0 0,-1 0,1-1,-1 0,1-1,-1 0,1 0,-5-1,-9-20,23 10</inkml:trace>
  <inkml:trace contextRef="#ctx0" brushRef="#br0" timeOffset="498.604">1009 84,'-24'24,"1"0,2 2,0 1,2 0,1 2,1 0,1 0,-2 11,16-37,0 0,1 0,-1 0,1 0,0 0,0 0,0 0,1 1,-1-1,1 0,-1 0,1 1,0-1,0 0,1 1,-1-1,1 0,-1 0,1 0,0 1,0-1,1 0,-1 0,1 0,-1-1,1 1,0 0,0-1,0 1,0-1,1 1,-1-1,1 0,-1 0,1 0,0 0,1 0,5 1,0-1,0 0,1-1,-1 0,1 0,-1-1,1 0,-1 0,1-1,-1-1,1 0,-1 0,0 0,0-1,0-1,0 0,-1 0,1 0,6-6,3-2,0 0,-1-1,0-1,-1 0,-1-2,-1 0,0 0,5-9,97-172,-96 174,-6 42,-14 248,-6 202,0-418,-1 1,-3-2,-2 1,-2-2,-3 1,-18 37,33-81,0 0,-1 1,0-1,0 0,0 0,-1-1,1 1,-2-1,1 0,0 0,-1 0,0 0,0-1,0 0,-1 0,1-1,-1 1,0-1,0 0,0-1,-1 1,-1 0,4-6,0 0,0 1,0-1,0 0,1-1,-1 1,1-1,0 1,0-1,1 0,-1 0,1 0,0-1,0 1,0-1,0 1,1-1,0 1,0-1,0 0,0 0,1 1,0-1,0 0,0-1,0-29,1 0,1 0,2 0,2 1,1-1,1 1,2 0,13-28,-16 41,16-48,3 2,3 1,27-46,-40 85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70,'38'-10,"22"-3,7 1,-5 2,-7 3,-8-2,-13 1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262 501,'-14'5,"-1"-1,0 0,1 1,-1 0,1 2,0-1,1 2,0-1,0 2,0 0,1 0,0 2,1-1,1 1,-1 1,2 0,-1 0,2 1,0 0,-5 11,12-20,0-1,0 1,0 0,1 0,0 0,0 0,0 0,0 0,0 0,1 0,0 0,0-1,0 1,0 0,1 0,-1-1,1 1,0-1,0 1,0-1,0 0,1 0,-1 0,1 0,0 0,0-1,0 1,0-1,1 0,-1 0,0 0,1 0,-1 0,1-1,0 0,0 0,0 0,-1 0,1 0,0-1,0 0,0 0,0 0,0 0,0 0,0-1,0 0,3-1,22-7,-1-2,0 0,-1-2,0-2,-1 0,-1-1,0-2,-1 0,-1-2,-1-1,-1 0,7-11,-8 13,0 0,-2-1,-1-1,0 0,-2-2,0 0,-2 0,0-1,-2-1,-1 0,-1 0,0-1,-3-1,0 1,2-24,-8 40,-1 0,-1 1,1-1,-1 1,-1-1,0 1,0 0,-1 0,0 0,0 1,-1 0,0-1,-1 1,0 1,0-1,-1 1,1 1,-2-1,1 1,-1 0,-1 0,6 4,0 0,-1 0,1 1,-1 0,1 0,-1 0,0 0,1 0,-1 1,0-1,0 1,1 0,-1 0,0 1,0-1,1 1,-1 0,0 0,1 0,-1 0,1 1,-1-1,1 1,0 0,0 0,0 0,0 0,0 1,0-1,-1 2,-73 91,67-78,2 0,0 1,1 0,1 0,0 1,2-1,0 1,1 1,1-1,1 0,0 0,2 1,0-1,1 0,1 1,1-1,0-1,2 1,0 0,3 0,0-1,1 0,1-1,1 0,0 0,2-1,-1-1,2 0,0-1,1-1,0 0,9 4,-19-12,0-1,0 1,1-1,-1 0,1-1,0 0,0 0,0 0,1-1,-1 0,1-1,-1 1,1-1,-1-1,1 0,0 0,-1 0,1-1,0 0,-1 0,7-3,4-8</inkml:trace>
  <inkml:trace contextRef="#ctx0" brushRef="#br0" timeOffset="716.166">911 218,'-19'36,"2"0,1 1,2 1,1 0,2 1,2 1,2-1,-1 17,8-51,0-1,-1 1,2 0,-1 0,0 0,1-1,0 1,0 0,1-1,-1 1,1-1,0 1,0-1,0 0,1 0,0 0,-1 0,1 0,1-1,-1 1,0-1,1 0,0 0,0 0,0 0,0-1,0 0,0 1,1-2,-1 1,1 0,-1-1,1 0,0 0,-1 0,1-1,0 1,4-1,4-1,-1 1,1-2,-1 0,1 0,-1-1,0-1,0 0,0 0,-1-1,1-1,-1 0,0 0,-1-1,0-1,0 0,1-2,9-7,-1-2,-1 0,0-1,-2-1,0 0,-2-1,3-7,-16 27,6-8,0-2,0 1,-2 0,1-1,-1 0,-1 0,0-1,-1 1,-1-1,0 0,0 0,-1 0,-1-10,0 21,0 0,0 1,-1-1,1 1,0-1,-1 0,1 1,-1-1,0 1,1 0,-1-1,0 1,0-1,0 1,0 0,0 0,0 0,-1 0,1 0,0 0,-1 0,1 0,0 0,-1 0,1 1,-1-1,1 0,-1 1,1 0,-1-1,0 1,1 0,-1 0,1 0,-1 0,0 0,1 0,-1 0,1 0,-1 1,0-1,1 1,-1-1,1 1,-1-1,1 1,-1 1,-62 49,56-42,0 1,0 0,2 1,-1-1,1 1,1 1,0-1,0 1,1 0,1 0,0 0,0 0,1 0,1 1,0-1,1 1,0-1,1 1,1-1,0 1,0-1,1 0,1 0,0 0,0 0,1-1,1 0,0 0,1 0,0-1,0 0,1 1,3 0,1-1,0 1,0-2,1 0,0 0,1-1,0-1,0 0,1-1,0 0,0-2,0 1,0-2,11 2,-1-3</inkml:trace>
  <inkml:trace contextRef="#ctx0" brushRef="#br0" timeOffset="1020.599">93 980,'205'9,"1"-9,-1-9,149-27,-202 20,140-18,-262 29,-4-1</inkml:trace>
  <inkml:trace contextRef="#ctx0" brushRef="#br0" timeOffset="1599.535">714 1290,'-3'1,"-28"15,0 0,1 2,1 2,1 0,0 2,2 1,1 1,1 1,-7 10,28-32,1 0,0 0,0 1,0-1,0 0,0 1,1-1,0 1,-1 0,1-1,0 1,1 0,-1 0,1-1,0 1,0 0,0 0,0 0,1-1,-1 1,1 0,0 0,0-1,0 1,1 0,-1-1,1 0,0 1,0-1,0 0,1 0,-1 0,1 0,-1 0,1-1,0 1,0-1,0 0,3 2,2 1,0 0,1-1,-1 1,1-2,0 1,0-2,0 1,1-1,-1 0,1-1,-1 0,1-1,-1 0,1 0,-1-1,1 0,-1-1,1 0,-1 0,0-1,0 0,0-1,0 0,-1 0,4-3,25-14,0-2,-2-2,-1 0,0-3,8-11,-29 28,0-1,-1-1,-1 0,0 0,-1-1,0-1,-1 0,-1 0,0 0,-1-1,-1 0,0-1,-1 1,-1-1,-1 0,0 0,-1-1,-1 1,-1 0,0-1,-1 1,-1 0,-1-3,2 16,0-1,0 1,-1 0,1-1,-1 1,0 0,0 0,-1 0,1 1,-1-1,0 0,1 1,-2 0,1-1,0 1,-1 1,1-1,-1 0,0 1,0 0,0 0,0 0,0 0,0 1,-1-1,1 1,-1 0,1 1,-1-1,1 1,-1 0,1 0,-1 0,1 1,-1-1,1 1,0 0,-1 0,1 1,0-1,0 1,0 0,0 0,-1 1,-7 7,0 1,1 0,1 1,0 0,0 1,1-1,1 2,0-1,1 1,0 1,2-1,-1 1,2 0,0 0,0 1,2-1,0 1,1-2,0-1,2 1,-1 0,2 0,0 0,1-1,0 1,1-1,0 0,1 0,0 0,1-1,1 0,0 0,1 0,0-1,0 0,1-1,1 0,0 0,0-1,1 0,0-1,0 0,1-1,0 0,1-1,-1 0,1-1,0-1,0 0,1 0,-1-2,1 1,13-1,-16-1,1-1,0 0,0 0,0-2,0 1,0-2,-1 1,1-2,-1 1,0-2,0 1,0-2,8-4,5-6</inkml:trace>
  <inkml:trace contextRef="#ctx0" brushRef="#br0" timeOffset="1849.558">1645 1093,'-24'38,"-18"28,-6 6,0-3,4-4,4-9,9-8,5-8,7-6,7-4,0-8,3-1,-3-6,2-4</inkml:trace>
  <inkml:trace contextRef="#ctx0" brushRef="#br0" timeOffset="2103.594">1307 1235,'28'38,"30"27,8 8,-1-5,-2-8,-8-10,-7-8,-3-12,-5-6,-3-7,-4-7,-2 0,-3-1,0-3,-5-2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4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0,'-21'316,"10"-194,-5-1,-5-1,-18 50,29-136,9-28</inkml:trace>
  <inkml:trace contextRef="#ctx0" brushRef="#br0" timeOffset="306.926">8 57,'47'6,"-1"-1,1-2,-1-2,1-3,0-1,-1-2,0-3,0-1,1-3,102-21,-140 42,-14-2</inkml:trace>
  <inkml:trace contextRef="#ctx0" brushRef="#br0" timeOffset="553.965">36 508,'38'5,"28"-4,7-1,-5-1,-8-1,-10 1,-13 0</inkml:trace>
  <inkml:trace contextRef="#ctx0" brushRef="#br0" timeOffset="817.477">686 677,'-20'34,"-5"15,-4 5,2-2,3-11,4-6,0-10,5-9</inkml:trace>
  <inkml:trace contextRef="#ctx0" brushRef="#br0" timeOffset="1070.007">459 621,'29'33,"19"22,6 5,-1-3,-5-5,-6-13,-10-12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1 455,'49'6,"0"-1,0-3,1-1,-1-3,0-2,0-2,0-3,-1-1,28-11,-14 0,-2-2,0-3,-2-2,-1-3,-2-3,-1-2,38-32,-64 45,-19 18,0-1,-1-1,0 1,0-1,0-1,-1 1,0-1,-1 0,0-1,0 0,0 0,-1 0,-1-1,2-3,-6 13,-1 0,1 0,0 0,0 0,0 0,-1 0,1 0,0 0,0 0,-1 0,1 0,0 0,0 0,0 0,-1 0,1 0,0 0,0 0,0 0,-1 0,1 0,0 0,0 0,0-1,0 1,-1 0,1 0,0 0,0 0,0-1,0 1,0 0,-1 0,1 0,0 0,0-1,0 1,0 0,0 0,0 0,0-1,0 1,0 0,0 0,0-1,0 1,0 0,-17 22,14-18,-24 42,2 1,2 1,2 2,2 0,3 0,2 2,-2 18,-98 479,81-382,-17 80,-26 49,69-269,-1-1,-2 0,-1-1,-1 0,-1 0,-1-1,-1-1,-1-1,0 0,-2-1,-19 16,32-32,-1-1,-1 0,1-1,-1 1,1-1,-1-1,0 1,0-1,0 0,0-1,-1 0,1 0,0 0,0-1,-1 0,1-1,0 1,-1-2,1 1,0-1,0 0,0 0,0 0,0-1,1-1,-1 1,1-1,0 0,0 0,0-1,1 1,-1-1,1-1,1 1,-1-1,1 0,-1 0,-2-6,-6-11,1 0,0-1,2-1,1 0,1 0,1-1,1 0,1 0,2-1,0 1,2-1,1 1,1-1,1 0,5-20,0 26,0 0,1 0,1 0,1 1,1 1,0-1,2 2,0 0,1 0,1 1,0 1,1 1,1 0,0 1,1 1,1 0,0 1,1 2,0 0,0 1,19-6,0 1,0 2,2 2,-1 1,1 2,0 1,1 3,4 1,122 22,-141-14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51,'-38'39,"2"0,1 3,3 1,1 1,-14 28,41-67,1 1,-1 0,1 0,0 0,0 0,1 1,0-1,0 1,0 0,1-1,0 1,1 0,-1 0,1-1,0 1,1 0,0 0,0 0,0-1,1 1,0-1,0 1,1-1,0 0,0 1,0-2,1 1,0 0,0-1,0 1,1-1,-1 0,6 3,-5-3,1-1,0 1,0-1,0 0,0-1,0 0,1 0,0 0,-1-1,1 0,0 0,0-1,0 1,1-2,-1 1,0-1,0 0,0 0,0-1,1 0,-1-1,0 1,0-1,-1-1,1 1,0-1,-1 0,1-1,-1 1,3-4,6-7,-1 0,0-2,-1 0,-1 0,0-1,-2 0,0-1,-1 0,0-1,-2 0,0 0,-1-1,-1 1,-1-1,-1-1,0 1,-2 0,0-4,0-2,0 13,0 1,0 0,-1-1,-1 1,0-1,-1 1,0 0,-1 0,0 0,-1 0,0 0,-6-10,-1 8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5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0 614,'8'-5,"0"0,0-1,-1 0,0 0,0-1,0 0,-1 0,0-1,0 1,-1-1,0-1,0 1,-1-1,0 0,-1 1,0-2,0 1,-1-1,1 2,30-88,-20 55,2 1,1 0,2 1,23-35,50-45,-90 118,0 0,0-1,1 1,-1 0,0 1,1-1,-1 0,0 0,1 1,-1-1,1 0,-1 1,1 0,-1-1,1 1,-1 0,1 0,0-1,-1 1,1 1,-1-1,1 0,-1 0,1 1,-1-1,1 0,-1 1,1 0,-1-1,1 1,0 1,8 8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177 238,'-28'49,"2"1,1 1,4 2,1 0,3 1,2 1,1 6,12-54,0 0,0 1,0-1,1 0,0 1,1-1,0 1,0-1,0 1,1-1,0 1,1-1,0 0,0 0,0 0,1 0,0 0,0 0,1 0,0-1,0 0,0 0,1 0,0 0,0-1,0 0,1 0,0 0,0-1,0 1,0-1,1-1,0 0,0 1,3 0,6-2,0 0,-1 0,1-2,0 0,0-1,-1 0,1-1,0-1,-1-1,0 0,0-1,0 0,0-1,-1-1,0 0,7-6,16-10,-1-3,-1 0,-1-3,-2 0,10-14,-2-1,-2-1,-2-2,-2-2,-3-1,-1-1,-3-1,20-56,-40 90,-1-1,0 0,-1 0,-2 0,0-1,-1 1,0-19,-2 36,1 1,-1 0,0-1,0 1,0 0,0-1,0 1,0 0,0-1,-1 1,1-1,0 1,-1 0,1 0,-1-1,1 1,-1 0,0 0,1-1,-1 1,0 0,0 0,0 0,0 0,0 0,0 0,0 1,0-1,0 0,0 0,-1 1,1-1,0 1,0-1,-1 1,1-1,0 1,-1 0,1 0,0 0,-1 0,1 0,-1 0,1 0,0 0,-1 0,1 0,0 1,-1-1,1 1,0-1,0 1,-1 0,1-1,0 1,0 0,0 0,0-1,0 1,0 0,0 0,0 0,0 1,0-1,1 0,-2 1,-16 20,0 0,2 1,1 1,0 0,2 1,1 1,0 0,-6 27,7-26,1 0,2 1,0-1,2 2,2-1,0 1,2 0,1-1,1 1,1 0,2 0,1 0,1-1,2 0,0 0,2-1,5 11,-13-38,2 9,0 0,1-1,1 1,-1-1,1 0,1 0,0-1,0 1,0-2,1 1,0 0,0-1,0-1,1 1,0-1,0 0,2 0,-8-4,-1-1,1 1,0-1,-1 0,1 0,0 0,-1 1,1-1,0-1,-1 1,1 0,0 0,-1-1,1 1,0-1,-1 1,1-1,-1 0,1 1,-1-1,1 0,-1 0,0 0,1 0,-1 0,0-1,0 1,0 0,0 0,0-1,0 1,0-1,0 0,6-15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29,'29'4,"28"-2,15-2,-1-1,-7-1,-5-4,-8-1,-8 0,-6 2,-4 1,-9 2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26,'38'5,"33"-3,13-3,-3 0,-6-5,-10-2,-12 1,-9 1,-14 2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25,'303'-25,"-236"35,-66-10,0 0,0 0,0 0,0 0,0 1,0-1,0 0,1 1,-1-1,0 1,-1-1,1 1,0 0,0-1,0 1,0 0,0-1,-1 1,1 0,0 0,-1 0,1 0,0 0,-1 0,1 0,-1 0,0 0,1 0,-1 0,0 0,0 0,1 0,-1 0,0 1,0-1,0 0,0 0,-1 0,1 0,0 0,0 0,-1 0,1 0,0 0,-1 0,1 0,-1 0,0 0,1 0,-1 0,0 0,1 0,-1 0,-1 0,-154 115,133-99,14-11,0 0,0 0,0 1,1 0,0 0,0 1,1 0,0 0,0 1,1 0,0 0,1 1,0-1,0 1,1 0,0 1,0 2,4-10,0 0,0 1,1-1,-1 0,1-1,0 1,-1 0,1 0,1 0,-1 0,0-1,1 1,-1 0,1-1,0 0,0 1,0-1,0 0,0 0,1 0,-1 0,0 0,1-1,0 1,-1-1,1 1,0-1,0 0,0 0,-1 0,1-1,3 1,99 10,-90-10,0-1,1-1,-1 0,0-2,0 1,0-2,0 0,-1 0,1-2,-1 0,2-1,33-20,-26 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2.47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4771 961,'-24'10,"0"1,0 0,1 2,1 1,0 0,1 2,-16 15,27-24,1 0,0 0,1 1,-1 0,2 1,-1 0,1 0,0 1,1-1,0 1,1 1,0-1,1 1,0 0,0 0,1 0,1 0,-2 11,4-20,0 1,1-1,-1 0,0 0,0 0,1 0,-1 0,1 0,0 0,0 0,0 0,0 0,0 0,0 0,0 0,1-1,-1 1,0 0,1-1,0 1,-1-1,1 0,0 0,0 1,-1-1,1 0,0 0,0-1,0 1,0 0,1-1,-1 1,0-1,0 0,0 1,0-1,0 0,1-1,-1 1,0 0,1-1,88-29,60-71,37-20,-185 119,-1 1,0-1,1 1,0-1,-1 1,1 0,0 0,-1 1,1-1,0 0,0 1,0 0,0-1,0 1,-1 0,1 1,0-1,0 0,0 1,0 0,-1 0,1-1,0 2,-1-1,1 0,0 0,-1 1,0-1,1 1,-1 0,0 0,0 0,0 0,0 0,0 0,0 1,-1-1,1 1,-1-1,0 1,0-1,1 3,6 16,-7-15,0 1,0-1,1 0,0 0,0-1,1 1,0 0,0-1,0 1,1-1,-1 0,1 0,0-1,1 1,-1-1,1 0,0 0,0 0,0-1,0 1,1-1,0-1,-1 1,1-1,0 0,0 0,8 0,-1-1,1 0,-1-1,1-1,-1 0,1-1,-1 0,1-1,-1-1,0 0,-1-1,1 0,-1 0,0-2,0 1,-1-2,1 0,-2 0,9-8,4-6,0 0,-2-2,0-1,-2 0,-1-1,-1-1,13-28,-15 19,0-1,-3 0,-1 0,-2-2,-1 1,-2-1,-2 0,-2 0,-1 0,-2 0,-2-6,3 44,0-10,0 1,-1 0,0 0,0 0,-1 0,0 0,-1 0,0 1,-1-1,0 1,0 0,-1 0,0 0,-4-4,8 13,-1-1,0 1,0 0,0 0,0 0,1 0,-1 0,0 0,0 1,0-1,0 1,1-1,-1 1,0 0,1-1,-1 1,0 0,1 0,-1 0,1 0,-1 1,1-1,0 0,-1 1,1-1,0 0,0 1,0 0,0-1,0 1,1-1,-1 1,0 0,1 0,-1-1,1 1,0 0,-1 0,1 0,0 0,-1 0,-11 35,1 0,2 0,2 1,1 0,1 1,2 20,-4 25,1-14,2 0,4 0,3 0,5 25,-6-74,0 0,1 0,2 0,0-1,0 1,2-2,1 1,0-1,2 0,9 16,-18-35,-1 1,0 0,0 0,1 0,-1-1,0 1,1 0,-1 0,1 0,-1-1,1 1,-1 0,1-1,0 1,-1-1,1 1,0-1,-1 1,1-1,0 1,0-1,-1 1,1-1,0 0,0 0,0 1,0-1,-1 0,1 0,0 0,0 0,0 0,0 0,0 0,-1 0,1 0,0-1,0 1,0 0,0 0,-1-1,1 1,0-1,0 1,-1-1,1 1,0-1,-1 1,1-1,0 1,-1-1,1 0,-1 1,1-1,0 0,13-47,-13 21,0 2</inkml:trace>
  <inkml:trace contextRef="#ctx0" brushRef="#br0" timeOffset="395.751">5251 792,'38'4,"47"-7,17-4,3-5,-9-6,-10 1,-10-2,-8 3,-12 3,-5 0,-11 2</inkml:trace>
  <inkml:trace contextRef="#ctx0" brushRef="#br0" timeOffset="-2521.069">877 425,'-1'5,"0"0,0 0,1 0,0 0,0 0,0 0,1 0,-1 0,1 0,1 0,-1 0,1 0,0-1,0 1,0 0,0-1,1 0,0 1,0-1,0 0,0-1,1 1,-1 0,1-1,0 0,0 0,0 0,1 0,-1-1,1 0,-1 0,1 0,2 1,15-2,-1 0,0-1,0-1,0-1,0-1,0 0,-1-2,1-1,-1 0,0-1,-1-2,1 0,-2 0,1-2,-2 0,1-2,-2 0,9-8,-13 13,23-16,-1-2,-2-1,0-2,-2 0,-1-3,-1 0,-2-2,7-14,18-61,-50 108,-1 0,1 0,-1 0,1 0,-1 0,0 0,0 0,1 0,-1 0,0 0,0 0,0 0,0 0,0 0,0 0,-1 0,1 0,0 0,0 0,-1 0,1 0,0 0,-1 0,1 0,-1 0,0 0,1 0,-1 1,0-1,1 0,-1 0,0 1,0-1,0 1,1-1,-1 0,0 1,0 0,0-1,0 1,0-1,0 1,0 0,0 0,0 0,0 0,0-1,0 1,0 0,0 1,0-1,0 0,0 0,0 0,0 1,0-1,0 0,0 1,0-1,0 1,0-1,0 1,0 0,1-1,-1 1,0 0,0-1,1 1,-2 1,-15 13,0 1,2 1,-1 0,2 1,0 0,1 2,1-1,1 1,-2 7,-22 51,2 2,4 2,4 1,-6 39,-26 86,45-164,-1-1,-2 0,-2-1,-1 0,-3-2,-1 0,-2-2,-2 0,-12 12,27-37,0 0,-1 0,0-2,-1 1,0-2,-1 1,0-2,-1 0,0-1,0 0,-1-1,0-1,-14 4,27-10,0 1,-1-1,1 0,0 0,0-1,0 1,0 0,0-1,0 0,0 0,0 0,0 0,0 0,1-1,-1 1,0-1,1 0,-1 0,1 1,0-2,-1 1,1 0,0 0,0-1,1 1,-1-1,0 0,1 1,0-1,-1 0,1 0,0 0,1 0,-1 0,0 0,1 0,0 0,-1 0,1 0,1 0,-1 0,0 0,1-1,-1 1,1 0,0 0,0 1,0-1,0 0,1 0,0-1,3-7,-1 1,2 0,-1 0,1 0,1 0,0 1,0 0,1 1,0 0,0 0,1 0,0 1,0 1,1-1,0 1,0 1,0 0,1 1,0 0,0 0,0 1,0 0,0 1,1 1,-1 0,1 0,-1 1,1 0,-1 1,0 1,5 0,182 114,-186-109,-1-1,1-1,0 0,1 0,-1-1,1-1,0 0,0-1,0 0,0-1,0 0,0-1,0 0,0-2,0 1,0-1,0-1,0-1,-1 1,1-2,-1 0,9-5,-4-3,-4 0</inkml:trace>
  <inkml:trace contextRef="#ctx0" brushRef="#br0" timeOffset="-2238.585">1976 989,'-22'17,"0"1,2 1,0 1,1 1,1 1,1 0,1 2,1-1,-9 21,22-42,1 0,0 0,0 1,0-1,0 0,1 1,-1-1,0 0,1 1,0-1,0 1,0-1,0 1,0-1,0 1,0-1,1 1,-1-1,1 0,0 1,0-1,0 0,0 1,0-1,0 0,1 0,-1 0,1 0,-1 0,1 0,0-1,0 1,-1 0,1-1,1 0,-1 1,0-1,0 0,0 0,1 0,-1 0,0 0,1-1,-1 1,1-1,16 2,0-1,1-1,-1 0,0-2,0 0,0-1,0-1,0-1,-1 0,0-2,0 0,-1-1,1 0,-2-2,1 0,-1-1,-1 0,0-2,-1 1,0-2,1-2,-5 6,0-1,-1 1,-1-1,0-1,0 1,-1-2,-1 1,5-13,-9 21,0-1,-1 0,0 0,0 0,0 1,-1-1,1 0,-1 0,0 0,-1 0,1 0,-1 0,0 0,0 0,0 1,-1-1,0 0,0 1,0-1,0 1,-1 0,1 0,-1 0,0 0,-1 0,-1-2,0 2,0 0,-1 0,1 1,-1-1,1 1,-1 0,0 1,0 0,0 0,-1 0,1 0,0 1,-1 0,1 0,-1 1,1 0,-1 0,1 1,-1-1,1 1,0 1,-1-1,1 1,0 0,0 1,0-1,0 1,0 1,1-1,0 1,-4 2,-16 10</inkml:trace>
  <inkml:trace contextRef="#ctx0" brushRef="#br0" timeOffset="-1892.226">2542 1073,'-16'12,"1"0,1 1,0 1,0 0,2 1,0 0,0 1,2 1,0-1,-6 15,15-29,0 0,0 0,0 0,0 0,0 0,0 1,1-1,-1 0,1 0,-1 0,1 1,0-1,0 0,0 0,0 1,0-1,1 0,-1 1,1-1,0 0,-1 0,1 0,0 0,0 0,0 0,0 0,1 0,-1 0,0 0,1-1,0 1,-1 0,1-1,0 0,0 1,-1-1,1 0,0 0,0 0,1 0,-1 0,0 0,2 0,14 1,-1-1,0 0,1-2,-1 0,0-1,1 0,-1-2,0 0,0 0,-1-2,0 0,0-1,0-1,-1 0,14-10,-21 14,-1 0,1-1,-1 0,0 0,-1 0,1-1,-1 0,0 0,0 0,-1-1,0 0,0 0,-1 0,0-1,0 1,-1-1,0 0,0 0,0-1,-1 1,-1 0,1-1,-2 1,1-1,-1 1,0-1,-1 1,0-1,0 1,-1-1,-1-4,-1 9,0 0,-1-1,0 2,1-1,-1 0,-1 1,1 0,0 0,-1 1,0-1,1 1,-1 0,0 1,0-1,0 1,0 1,0-1,0 1,0 0,-1 0,1 1,0-1,-4 2,-4-1,-15-1</inkml:trace>
  <inkml:trace contextRef="#ctx0" brushRef="#br0" timeOffset="-1539.895">3134 425,'-28'79,"4"2,4 0,3 1,3 1,-1 77,48 69,-20-187,-13-41,1-1,-1 0,0 0,1 0,-1 0,1 0,-1 1,1-1,-1 0,1 0,-1 0,1 0,-1 0,1-1,-1 1,1 0,-1 0,0 0,1 0,-1 0,1-1,-1 1,1 0,-1 0,0-1,1 1,-1 0,0-1,1 1,-1 0,0-1,1 1,-1-1,0 1,0 0,0-1,1 1,-1-1,0 1,0-1,0 1,0-1,0 1,0 0,0-1,0 1,0-1,0 1,0-1,0 1,0-1,0 1,0-1,0 1,0-1,-1 1,1 0,0-1,0 1,-1-1,3-17</inkml:trace>
  <inkml:trace contextRef="#ctx0" brushRef="#br0" timeOffset="-1172.559">3444 706,'-57'47,"-37"32,-3-5,-29 12,73-56,53-29,-1 0,1-1,0 1,0 0,0 0,0-1,0 1,0 0,0 0,0-1,0 1,0 0,0 0,0-1,0 1,1 0,-1 0,0-1,1 1,-1 0,0-1,1 1,-1-1,1 1,-1 0,1-1,-1 1,1-1,0 1,-1-1,1 0,-1 1,1-1,0 1,-1-1,1 0,0 0,0 1,-1-1,1 0,0 0,0 0,-1 0,1 0,0 0,0 0,4 2,232 131,-231-130,4 1,1 1,-1 0,0 1,-1 0,1 0,-1 1,0 0,-1 1,0 0,0 0,0 1,-1 0,1 2,-1 6</inkml:trace>
  <inkml:trace contextRef="#ctx0" brushRef="#br0" timeOffset="2615.005">8778 565,'0'0</inkml:trace>
  <inkml:trace contextRef="#ctx0" brushRef="#br0" timeOffset="1278.789">7057 961,'-15'-7,"1"1,-2 1,1 0,0 0,-1 2,0 0,0 1,0 0,0 1,0 1,0 1,0 0,0 1,1 1,-1 0,0 1,1 1,0 1,0 0,0 0,-4 5,17-11,0 0,1 1,-1-1,1 1,-1 0,1 0,-1-1,1 1,-1 0,1 0,0 0,0 0,-1 1,1-1,0 0,0 0,0 1,0-1,0 1,1-1,-1 1,0-1,1 1,-1-1,1 1,-1 0,1-1,0 1,0 0,0-1,0 1,0 0,0-1,0 1,0 0,1-1,-1 1,0-1,1 1,0-1,-1 1,1-1,0 1,0-1,0 1,0-1,0 0,0 1,0-1,0 0,1 0,-1 0,10 6,0-1,0 0,1 0,-1-1,1-1,0 0,1-1,-1 0,5 0,23 6,43 25,-81-33,0 0,0 0,0 0,-1 0,1 0,0 1,-1-1,1 0,-1 1,0-1,1 1,-1 0,0-1,0 1,0 0,0 0,0 0,0 0,-1-1,1 1,0 0,-1 1,0-1,1 0,-1 0,0 0,0 0,0 0,-1 0,1 0,0 0,-1 0,1 0,-1 0,0 0,0 0,0 0,1-1,-2 1,1 0,0 0,-9 8,0-1,0 0,-1-1,0 0,-1-1,1 0,-1-1,-1 0,1-1,-1-1,0 0,-10 2,-7 4,-1-2,0-1,0-1,-1-1,0-2,1-2,-29-2,59 2,0-1,0 0,1 0,-1 1,0-1,0 0,0 0,0 0,1 0,-1 0,0 0,0-1,0 1,0 0,1 0,-1 0,0-1,0 1,1 0,-1-1,0 1,0-1,1 1,-1-1,0 1,1-1,-1 1,1-1,-1 0,1 1,-1-1,1 0,-1 0,1 1,0-1,-1 0,1 0,0 1,0-1,0 0,-1 0,1 0,0 0,0 1,0-1,0 0,0 0,1 0,-1 0,0 1,0-1,0 0,1 0,-1 0,0 1,1-1,-1 0,1 1,-1-1,1 0,-1 1,1-1,0 0,-1 1,1-1,0 1,0-1,11-9</inkml:trace>
  <inkml:trace contextRef="#ctx0" brushRef="#br0" timeOffset="1743.722">7424 932,'-29'113,"-4"-2,-6-2,-10 14,21-53,-18 50,46-140,14-18,2 1,2 0,2 1,1 1,1 1,23-26,-18 22,7-6,1 2,2 1,2 2,2 2,1 1,22-12,-63 48,5-7,2 1,-1 0,0 1,1-1,0 1,1 1,-1 0,1 0,-1 1,1 0,0 0,1 1,-1 0,0 1,0 0,1 0,-1 1,5 0,-11 1,-1 1,0-1,0 0,0 0,0 1,-1-1,1 1,0 0,0 0,-1-1,1 1,-1 0,0 0,0 0,0 0,0 1,0-1,0 0,0 0,0 1,-1-1,0 0,1 1,-1-1,0 1,0-1,0 0,0 1,-1-1,1 1,-1-1,1 0,-1 2,-32 79,30-75,-14 25,-1-1,-2-1,-1-1,-1 0,-2-2,0-1,-2 0,-1-2,-1-1,-18 10,40-29,0-1,0 0,-1 0,0-1,0 1,0-2,0 1,0-1,0 0,-1 0,1-1,-1 0,1 0,-1-1,1 0,-1-1,1 1,-1-1,-16-27,24 9</inkml:trace>
  <inkml:trace contextRef="#ctx0" brushRef="#br0" timeOffset="2214.736">7678 1215,'60'-4,"-1"-2,1-2,-1-4,0-2,-2-2,0-3,0-3,7-6,-53 22,0-1,0 0,-1-1,-1 0,1 0,-1-1,-1 0,1-1,-2 0,1 0,-1-1,-1 1,0-2,-1 1,0-1,2-5,-6 14,0 1,0-1,0 0,0 1,-1-1,1 0,-1 0,0 1,0-1,0 0,0 0,0 0,0 0,-1 1,1-1,-1 0,0 0,0 1,0-1,0 1,-1-1,1 1,0-1,-1 1,0 0,0-1,0 1,0 0,0 0,0 1,0-1,0 0,-1 1,1-1,-1 1,1 0,-1 0,0 0,1 0,-1 0,0 1,0-1,1 1,-1-1,0 1,0 0,0 0,1 1,-1-1,0 1,-2 0,-9 2,1 1,1 1,-1 0,1 1,-1 0,2 1,-1 0,1 1,0 0,0 1,1 0,1 1,-1 0,2 0,-1 1,8-9,-1 0,1 0,-1 0,1 0,0 0,0 0,0 1,0-1,0 0,1 1,-1-1,1 0,-1 1,1-1,0 1,0-1,0 1,0-1,0 0,1 1,-1-1,1 1,0-1,-1 0,1 1,0-1,0 0,1 0,-1 0,0 0,1 0,-1 0,1 0,0 0,0-1,-1 1,1 0,0-1,0 0,2 1,95 35,-63-34,-31-4,0 0,0 1,0-1,0 1,1 0,-1 0,0 1,0 0,0 0,0 0,0 0,0 1,0 0,-1 0,1 0,-1 0,1 1,-1 0,0 0,0 0,0 0,0 1,-1 0,1-1,-1 1,0 0,0 1,0-1,-1 1,0-1,1 1,-2 0,2 4,-24 82,3-35,17-48,3-5</inkml:trace>
  <inkml:trace contextRef="#ctx0" brushRef="#br0" timeOffset="2461.776">8693 1102,'-24'34,"-8"10</inkml:trace>
  <inkml:trace contextRef="#ctx0" brushRef="#br0" timeOffset="3331.447">8948 1243,'233'-352,"-192"307,-39 46,-1 0,0 0,0 0,0 0,0 0,0 0,0 0,0 0,0 0,0 0,0 1,-1-1,1 0,0 0,-1 1,1-1,-1 1,0-1,1 1,-1-1,0 0,0 1,0-1,0 1,0-1,0 1,0-1,0 1,-1-1,1 0,-1 1,1 1,-7 210,8-209,0 0,1 1,-1-1,1 0,0 0,0 0,0 0,0 0,1 0,0 0,0-1,0 0,0 1,0-1,1 0,-1 0,1-1,0 1,-1-1,1 0,1 0,-1 0,0-1,0 1,1-1,-1 0,1 0,-1 0,1-1,-1 0,1 0,-1 0,1 0,-1-1,1 1,-1-1,0 0,1-1,-1 1,0-1,0 0,0 0,0 0,3-2,15-9,1 0,-2-1,0-1,-1-1,-1-1,11-12,-13 17,0-1,1 2,1 0,0 2,0 0,1 1,0 0,0 2,1 1,0 0,13 0,2 3,-47 14,-158 96,167-107,0 0,1 1,-1-1,0 1,1-1,0 1,-1 0,1 0,0 0,0 0,0-1,0 1,0 0,1 1,-1-1,1 0,-1 0,1 0,0 0,0 0,0 1,0-1,0 0,0 0,0 0,1 0,-1 0,1 0,0 1,-1-1,1 0,0-1,0 1,0 0,1 0,-1 0,0-1,1 1,-1 0,1-1,-1 1,1-1,0 0,0 0,0 1,-1-1,1 0,0-1,0 1,0 0,1-1,-1 1,0-1,0 1,0-1,2 0,9 0,0-1,0 0,0 0,0-2,-1 0,1 0,-1-1,1-1,-2 0,1 0,0-1,-1-1,0 0,5-4,16-8,42-27,79-36,-150 81,-1 1,1-1,-1 1,1-1,-1 1,1 0,0 0,-1 0,1 0,0 0,-1 0,1 1,-1-1,1 1,-1 0,1 0,-1 0,0 0,1 0,-1 1,0-1,0 1,0-1,0 1,0 0,0 0,0 0,-1 0,1 0,0 0,-1 0,0 0,0 1,0-1,0 1,0-1,0 1,0 0,16 103,-21 515,4-581,-1 0,-3 0,-1 0,-1 0,-3-1,-1 0,-2 0,-2-1,-1-1,-10 17,20-45,0 0,-1 0,0 0,0-1,-1 0,0 0,-1-1,1 0,-1 0,0-1,-1 0,0 0,-1 0,8-5,0 0,0-1,0 1,0-1,0 1,0-1,-1 0,1 0,0 0,0 0,0 0,0 0,0-1,0 1,-1 0,1-1,0 0,0 0,0 0,1 1,-1-2,0 1,0 0,0 0,1-1,-1 1,1 0,-1-1,1 0,-1 1,1-1,0 0,0 0,0 0,0 0,0 1,0-1,1-1,-1 1,1 0,-1-1,-12-91,17 53,1 0,2 0,2 0,2 1,1 1,2 0,15-28,-8 27,2 2,1 0,3 1,1 2,1 0,9-5,-11 11</inkml:trace>
  <inkml:trace contextRef="#ctx0" brushRef="#br0" timeOffset="17735.697">143 2570,'-18'90,"-19"169,6 189,31-433,-3 176,18 160,3 100,-29-374,10-76,1 1,0-1,0 1,-1-1,1 0,0 1,0-1,1 1,-1-1,0 0,0 1,1-1,-1 0,1 1,-1-1,1 0,-1 1,1-1,0 0,0 0,0 0,0 0,-1 0,1 0,1 0,-1 0,0 0,0 0,0 0,0-1,1 1,-1 0,0-1,0 1,1-1,-1 0,1 1,-1-1,0 0,1 0,-1 0,1 0,-1 0,0 0,1 0,0-1,67-10,191-22,-143 21,1 5,108 8,-77 1,1258-2,-813-57,-262 29,124 29,-319 28,-117-29,-20-6</inkml:trace>
  <inkml:trace contextRef="#ctx0" brushRef="#br0" timeOffset="19798.858">1 3642,'97'-17,"113"4,144 13,-147 2,-89 2,-114-4,-1-1,0 0,1 0,-1 0,0 0,0 0,1-1,-1 1,0-1,0 0,-1 0,1 0,0 0,-1-1,1 1,-1-1,0 1,0-1,0 0,0 0,0 0,-1 0,1 0,-1 0,0-1,0 1,1-3,9-16,5 1,0 0,2 0,0 2,1 0,1 1,1 1,0 1,4-1,-24 16,1-1,-1 1,0-1,1 1,0 0,-1-1,1 1,0 0,0 0,-1 0,1 1,0-1,0 0,0 1,0-1,0 1,0-1,0 1,0 0,0 0,1 0,-1 0,0 1,0-1,0 0,0 1,0-1,0 1,0 0,-1 0,1 0,0 0,0 0,-1 0,1 0,0 0,-1 1,1-1,-1 1,1-1,-1 1,0 0,0-1,0 1,0 0,0 0,0 0,0 0,-1 0,1 0,-1 0,1 0,-1 0,30 191,-28-186,0-1,0 0,0 0,1 0,-1 0,1 0,1-1,-1 1,1-1,0 0,1 0,-1 0,1 0,0-1,0 0,0 0,0 0,1-1,-1 0,1 0,0 0,0-1,1 1,4 0,6-3,0-1,0 0,0-1,-1-1,1-1,-1 0,0-2,0 1,0-2,-1 0,0-1,-1 0,1-1,11-10,-16 13,215-151,-201 142,-19 11,0 0,0 0,1 0,0 1,-1 0,1 0,1 1,-1-1,0 1,1 1,-1-1,1 1,4 0,-9 3,1 1,0-1,0 1,-1 0,0 0,0 0,1 0,-2 0,1 0,0 1,-1-1,1 1,-1-1,0 1,0 0,-1-1,1 1,-1 0,1 0,-1-1,-1 1,1 0,0 0,-1-1,0 4,1 1,-2 1,1 1,0 0,1-1,0 1,0 0,1-1,1 1,0-1,0 1,0-1,1 0,1 0,0 0,0 0,0-1,1 1,1-1,-1 0,1-1,1 1,-1-1,1-1,0 1,1-1,0 0,3-4,-1-1,1-1,-1 0,0 0,1-1,-1 0,0-1,1 0,-1-1,0 0,-1 0,1-1,0-1,-1 1,0-1,0-1,-1 0,1 0,5-7,3 2,204-142,-215 146,1 1,0 0,0 0,1 1,-1 0,1 1,0 0,1 0,-1 0,1 1,0 0,-1 1,5-1,-10 5,-1 0,1 0,0 0,-1 0,1 0,-1 0,0 1,0-1,0 1,0 0,0-1,-1 1,1 0,-1 0,1 0,-1 0,0 0,-1 1,1-1,0 0,-1 0,0 1,1-1,-2 0,1 1,0-1,0 0,-1 0,0 1,0-1,1 3,0 15,-1-15,0-1,1 1,0 0,0 0,0 0,0 0,1-1,0 1,1 0,-1 0,1-1,0 1,0-1,1 0,-1 1,1-1,1 0,-1-1,1 1,2 3,0-4,-1 0,1 0,0-1,0 0,0 0,1 0,-1-1,0 0,1 0,0-1,-1 1,1-1,0-1,0 0,0 0,-1 0,1 0,0-1,0 0,-1-1,1 0,-1 0,140-68,-113 50,79-56,-111 76,1-1,-1 1,0 0,1 0,-1 0,0 0,1 0,-1 1,0-1,1 0,-1 1,0-1,1 1,-1-1,0 1,0 0,0-1,1 1,-1 0,0 0,0 0,0 0,0 0,0 0,-1 0,1 0,0 0,0 0,-1 0,1 1,-1-1,1 0,-1 1,1-1,-1 0,0 1,0-1,1 0,-1 1,0-1,0 0,-1 1,1-1,0 0,0 1,-1-1,1 0,0 1,-1-1,0 0,0 1,2 8,0-4,-1-1,1 1,0-1,1 0,-1 0,1 0,0 0,0 0,1 0,-1 0,1-1,0 1,0-1,1 1,-1-1,1-1,0 1,0 0,0-1,1 0,-1 0,1 0,0-1,-1 1,1-1,1 0,-1 0,0-1,0 0,0 0,1 0,-1 0,1-1,-1 0,0 0,5-1,26-5,0-1,0-2,-1-1,-1-2,0-2,26-14,9-2,-62 27,-1 1,1 0,0 0,0 0,0 1,1 0,-1 0,0 1,0-1,1 2,-1-1,0 1,0 0,0 1,0 0,0 0,0 0,0 1,-1 0,1 0,5 5,7 1,0-1,0-1,0 0,1-2,-1 0,2-1,-1-1,0-1,0 0,18-2,216-3,-231-1,-5-2</inkml:trace>
  <inkml:trace contextRef="#ctx0" brushRef="#br0" timeOffset="22466.649">4658 3642,'488'-11,"-131"-25,-102 8,-150 17,-124 12,3 0,1 0,-1-1,1 0,0-1,-1-1,1 0,0-1,0-1,0 0,1-1,-1-1,1 0,1-1,-4-2,-49-49,66 58,0-1,-1 1,1-1,0 1,-1-1,1 1,-1 0,1-1,0 1,-1 0,1-1,-1 1,1 0,-1 0,1-1,-1 1,1 0,-1 0,1 0,-1 0,1 0,-1 0,1 0,-1 0,0 0,1 0,-1 0,1 0,-1 0,1 0,-1 0,1 1,-1-1,1 0,-1 0,1 1,-1-1,1 0,0 0,-1 1,1-1,-1 1,1-1,0 0,-1 1,1-1,0 1,-1-1,1 1,0-1,0 1,0-1,-1 1,1-1,0 1,0-1,0 1,0-1,0 1,0-1,0 1,0 0,0-1,0 1,0-1,1 1,-1-1,0 1,0-1,-1 52,2-45,1 255,-33-152,32-111,-1 1,0 0,0 0,1 0,-1-1,0 1,1 0,-1 0,0 0,0 0,1-1,-1 1,0 0,1 0,-1 0,1 0,-1 0,0 0,1 0,-1 0,0 0,1 0,-1 0,0 0,1 0,-1 0,0 1,1-1,-1 0,0 0,1 0,-1 0,0 1,0-1,1 0,-1 0,0 1,0-1,1 0,-1 0,0 1,0-1,0 0,1 1,-1-1,0 0,0 0,0 1,0-1,0 0,0 1,0-1,0 1,0-1,0 0,0 1,0-1,0 0,0 1,0-1,0 0,0 1,29-26,-26 22,238-174,-133 85,-94 81</inkml:trace>
  <inkml:trace contextRef="#ctx0" brushRef="#br0" timeOffset="22883.864">6520 3304,'1'66,"-13"152,-51 24,88-282,-16 17</inkml:trace>
  <inkml:trace contextRef="#ctx0" brushRef="#br0" timeOffset="23137.898">6436 3304,'43'0,"24"0,5 0,-4 0,-5 0,-8 0,-8-5,-8-2,-15 1,-17 1,-9 6,-9 4,-8 0,0-1</inkml:trace>
  <inkml:trace contextRef="#ctx0" brushRef="#br0" timeOffset="23365.968">6436 3585,'38'5,"28"-3,6-3,-3 0,-9 0,-10-1,-9 1,-11 1</inkml:trace>
  <inkml:trace contextRef="#ctx0" brushRef="#br0" timeOffset="24533.291">6916 3783,'0'4,"0"13,0 6,0 6,0 1,0 2,-5-1,-1-1,-1 0,2 0,2-2,6-4,2-7</inkml:trace>
  <inkml:trace contextRef="#ctx0" brushRef="#br0" timeOffset="24983.455">6887 3811,'10'-2,"201"-34,-208 35,-1 0,1 1,-1-1,1 1,-1-1,1 1,0 0,-1 0,1 0,0 0,-1 0,1 1,-1-1,1 1,-1 0,1 0,-1 0,1 0,-1 0,0 0,1 1,-1-1,0 1,0-1,0 1,0 0,-1 0,1 0,0 0,-1 0,1 0,-1 1,0-1,0 0,1 1,-2-1,1 1,0-1,0 1,-1-1,0 1,1 0,-1-1,0 1,0 1,-5 5,0 0,-1-1,0 1,0-1,-1 0,0-1,-1 0,1 0,-1 0,0-1,-1 0,0-1,-3 2,-37 28,48-34,0-1,0 1,0-1,0 1,0-1,0 1,0 0,0-1,1 1,-1 0,0 0,0 0,1 0,-1 0,0 0,1 0,-1 0,1 0,0 0,-1 0,1 0,0 0,-1 0,1 0,0 0,0 0,0 0,0 1,0-1,0 0,0 0,0 0,1 0,-1 0,0 0,1 0,-1 0,1 0,-1 0,1 0,-1 0,1 0,0 0,0 0,-1 0,1 0,0-1,0 1,0 0,0-1,0 1,0 0,0-1,0 0,0 1,64 16,-58-16,-1-2,0 1,0 0,0 1,1-1,-1 1,0 0,0 0,0 1,0 0,-1 0,1 0,0 1,-1 0,0 0,1 0,-1 1,-1 0,1 0,0 0,-1 0,0 1,1 0,-6 0,0 0,0 0,0 0,-1 0,0-1,1 1,-2 0,1-1,0 0,-1 1,0-1,0 0,0-1,-1 1,1 0,-1-1,0 0,0 0,0 0,0 0,0-1,-1 1,1-1,-1 0,0-1,0 1,-2 0,-7 5,-1 0,0-1,0-1,-1 0,0-1,1 0,-1-2,0 0,-1 0,-3-2,18 0,0 1,1-1,-1 0,0 0,1 0,-1 0,1-1,-1 1,0 0,1-1,-1 1,1-1,-1 1,1-1,-1 0,1 0,-1 0,1 1,0-1,0-1,-1 1,1 0,0 0,0 0,0-1,0 1,0 0,1-1,-1 1,0-1,1 1,-1-1,0 1,1-1,0 1,-1-1,1 0,0 1,0-1,0 1,0-1,0 0,0 1,1-1,-1 0,1 1,-1-1,1 1,8-15</inkml:trace>
  <inkml:trace contextRef="#ctx0" brushRef="#br0" timeOffset="25773.213">7424 3952,'255'-17,"-151"-6,-104 22,1 1,0-1,0 1,-1-1,1 1,0-1,-1 1,1-1,-1 0,1 1,-1-1,1 0,-1 1,1-1,-1 0,1 0,-1 1,0-1,0 0,1 0,-1 0,0 0,0 1,0-1,0 0,0 0,0 0,0 0,0 1,0-1,-1 0,1 0,0 0,0 0,-1 1,1-1,-1 0,1 0,-1 1,1-1,-1 0,1 1,-1-1,1 1,-1-1,0 0,1 1,-1-1,0 1,0-1,-39-23,38 23,-10-5,11 4,0 1,-1-1,0 1,1 0,-1-1,0 1,1 0,-1 0,0 0,0 0,0 0,0 1,0-1,0 0,0 1,0 0,-1-1,1 1,0 0,0 0,0 0,0 0,0 1,0-1,0 1,-1-1,1 1,0 0,0-1,1 1,-1 0,0 0,0 1,0-1,1 0,-1 1,0-1,1 1,-1 0,-17 100,-7 74,26-174,-1-1,0 0,0 0,0 1,1-1,-1 0,0 1,1-1,-1 1,1-1,0 1,-1-1,1 1,0-1,0 1,0-1,0 1,0-1,0 1,0-1,1 1,-1-1,1 1,-1-1,1 1,-1-1,1 1,0-1,0 0,0 0,-1 1,1-1,0 0,1 0,-1 0,0 0,0 0,0 0,1 0,-1 0,0-1,1 1,82-74,-53 39,131-122,-149 145</inkml:trace>
  <inkml:trace contextRef="#ctx0" brushRef="#br0" timeOffset="26100.776">8411 3811,'-5'1,"-22"4,0 0,1 2,-1 1,1 1,1 2,0 0,0 1,1 2,-5 4,27-17,1-1,0 0,0 1,0 0,0-1,0 1,0 0,0-1,0 1,0 0,0 0,0 0,1 0,-1 0,0 0,0 0,1 0,-1 0,1 0,-1 0,1 1,0-1,-1 0,1 0,0 0,0 1,0-1,0 0,0 0,0 0,0 1,0-1,0 0,0 0,1 1,-1-1,1 0,-1 0,1 0,-1 0,1 0,0 0,-1 0,1 0,0 0,0 0,0 0,-1 0,1 0,0-1,1 1,59 22,-55-21,87 47,-91-47,0-1,-1 1,1-1,0 1,-1 0,1 0,-1 0,0 0,1 0,-1 0,0 0,0 0,0 0,-1 1,1-1,-1 0,1 0,-1 1,0-1,1 0,-1 1,0-1,-1 1,1-1,0 0,-1 1,1-1,-1 0,0 0,0 1,0-1,0 0,0 0,0 0,0 0,-1 0,1 0,-1-1,0 1,1 0,-1-1,-1 2,-5 3,-1 0,1 0,-1-1,0 0,0 0,0-1,-1 0,0-1,1 0,-1-1,0 0,-1 0,1-1,0 0,0-1,0 0,-1-1,1 0,-4-1,-12-5</inkml:trace>
  <inkml:trace contextRef="#ctx0" brushRef="#br1" timeOffset="33871.808">3641 2287,'-5'-49,"-11"72,7 183,11-130,-1-52,1-1,0 0,2 1,0-1,2-1,1 1,0-1,10 20,1 11,24 40,-38-91,-1 0,0 0,1-1,-1 1,1-1,0 0,0 0,-1 0,1 0,0-1,0 1,0-1,-1 0,1 0,0-1,0 1,0-1,-1 0,1 0,0 0,0 0,-1-1,1 1,25-6,255-1,-173 10,216-2,-321 5,-10 1</inkml:trace>
  <inkml:trace contextRef="#ctx0" brushRef="#br1" timeOffset="34255.594">5251 2711,'-5'4,"-6"7,-7 7,-4 4,-4 3,3 3,1-3,3-2,1 0,-2 1,3 2,0-4,1-1,5 0,-1-2,2-1,-3-2,2-5</inkml:trace>
  <inkml:trace contextRef="#ctx0" brushRef="#br1" timeOffset="34521.642">4941 2711,'14'14,"10"14,0 8,2 2,0 0,1-2,1-3,0-6,-4-3,-2-6,-4-2,-1-2,1-5,-1-3</inkml:trace>
  <inkml:trace contextRef="#ctx0" brushRef="#br1" timeOffset="35872.68">3021 1949,'-11'22,"2"1,1 0,0 0,2 1,1 0,1 0,1 0,1 0,1 16,0-39,1 1,-1-1,1 1,0 0,-1-1,1 1,0-1,0 1,0-1,1 1,-1-1,0 1,1 0,-1-1,0 1,1-1,0 0,-1 1,1-1,0 1,0-1,0 0,0 0,0 1,0-1,0 0,0 0,0 0,1 0,-1 0,0-1,1 1,-1 0,0 0,1-1,-1 1,1-1,-1 0,1 1,-1-1,1 0,0 0,-1 0,1 0,-1 0,1 0,-1 0,1-1,1 1,5-7,1-1,-1 0,0-1,-1 1,0-1,-1-1,1 1,-2-1,1 0,-2 0,2-4,7-11,26-42,-38 67,0 0,0 0,1 0,-1 0,0 0,0 1,0-1,0 0,0 0,0 1,0-1,0 1,0-1,0 1,-1-1,1 1,0 0,0-1,0 1,0 0,-1 0,1-1,0 1,-1 0,1 0,-1 0,1 0,-1 0,1 0,-1 0,0 0,1 0,-1 0,0 0,0 0,0 0,0 0,0 0,0 0,0 0,0 0,0 0,-1 1,1-1,0 0,-1 0,1 0,0 0,-1-1,0 2,1-1,-2 387,3-375,0 1,-1-1,-1 0,0 0,-1 0,0 0,-1 0,0 0,-1-1,-1 1,0-1,-1 0,0-1,0 1,-2-1,1 0,-1-1,-1 0,-6 6,13-14,-1-1,0 1,0-1,0 0,0 1,0-1,0-1,0 1,0 0,0-1,0 0,0 1,0-1,0 0,-1-1,1 1,0-1,0 1,0-1,0 0,0 0,0 0,0 0,1-1,-1 1,0-1,1 0,-1 0,1 0,-1 0,1 0,0 0,0-1,0 1,0-1,0 1,1-1,-1 0,1 0,0 1,-1-1,1 0,1 0,-1 0,0-1,1 1,0 0,-1 0,1 0,0 0,1 0,-1 0,1-1,-1 1,1 0,0 0,0 0,0 0,3-8,1 0,0 0,0 0,1 1,0 0,1 0,0 1,1-1,0 2,0-1,1 1,0 0,1 1,-1 0,1 0,1 1,-1 1,1 0,7-2,6-7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272 297,'-19'39,"-11"31,-6 9,4-4,2-11,7-10,2-10,4-9,6-4,0-3,1-1,-2-6,1-11,2-7</inkml:trace>
  <inkml:trace contextRef="#ctx0" brushRef="#br0" timeOffset="249.037">47 297,'14'34,"15"25,7 7,2-2,-1-7,-1-9,-3-13,-6-7,-4-9,0-2,1-4,-5 0,1-2,-5-7,-3-5</inkml:trace>
  <inkml:trace contextRef="#ctx0" brushRef="#br0" timeOffset="619.356">582 71,'38'-15,"1"2,0 1,0 2,1 2,0 1,19 1,-11 12,-47-6,0 1,-1 0,1-1,0 1,-1 0,1-1,-1 1,1 0,0 0,-1 0,0 0,1 0,-1-1,0 1,1 0,-1 0,0 0,0 0,0 0,0 0,0 0,0 0,0 0,0 0,0 0,0 0,0 0,-1 0,1 0,0 0,-1 0,1 0,-1-1,1 1,-1 0,1 0,-1 0,0-1,1 1,-1 0,0-1,1 1,-1 0,-163 168,157-162,4-5,0-1,0 1,0 0,0 1,0-1,0 0,1 1,-1-1,1 1,0 0,0 0,0 0,0 0,0 0,1 1,0-1,-1 0,1 1,0-1,1 1,-1-1,0 1,1-1,0 1,0 0,0-1,0 1,1-1,-1 1,1-1,0 1,0-1,0 1,1-1,-1 0,1 0,0 0,0 0,2 3,5 0,-1-1,1 0,1-1,-1 0,1 0,0-1,0 0,0-1,0 0,0 0,0-1,1-1,-1 0,0 0,1-1,-1 0,0-1,0 0,0 0,0-1,4-2,47-7,-36 10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4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1,'-8'10,"0"1,1 1,1-1,0 1,0 1,1-1,1 1,0-1,1 1,0 0,1 1,1-1,0 0,0 1,2-1,-1 0,3 11,-10 109,-29 61,3-22,32-148,14-29,25-71,-27 54</inkml:trace>
  <inkml:trace contextRef="#ctx0" brushRef="#br0" timeOffset="616.351">589 86,'-422'258,"421"-258,-27 20,45-8,0-8,1 1,-1 1,0 0,0 1,-1 1,0 1,0 0,-1 1,0 1,-1 0,7 8,48 32,63 54,-113-87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1,'-4'29,"-2"23,0 9,1-2,1-6,2-8,6-10,2-8,0-2,3-7,2 0,-3 0,-1-2</inkml:trace>
  <inkml:trace contextRef="#ctx0" brushRef="#br0" timeOffset="220.602">0 594,'43'-10,"39"-7,14-2,1-1,-6 1,-15 5,-9 5,-13 3,-10 3,-7 3,-6 0,-8 6,-8 6,-6 1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558 237,'-38'-1,"0"2,0 1,0 2,1 2,-1 1,1 2,1 1,0 2,0 2,1 1,-11 8,44-22,-1 1,1-1,-1 0,1 1,0 0,0-1,0 1,0 0,0 0,0 0,1 0,-1 1,1-1,-1 0,1 1,0-1,0 1,0-1,0 1,0 0,1-1,-1 1,1 0,0-1,0 1,0 0,0 0,0-1,0 1,1 0,-1-1,1 1,0 0,0-1,0 1,0-1,0 1,1-1,-1 0,1 1,-1-1,1 0,0 0,0 0,0 0,0 0,0-1,0 1,2 0,190 129,-190-128,-1-1,0 1,0 0,0 1,-1-1,1 0,-1 1,1 0,-1-1,0 1,-1 0,1 0,-1 0,0 0,0 0,0 0,0 1,-1-1,1 0,-1 0,0 1,-1-1,1 0,-1 0,1 1,-1-1,-1 0,1 0,-1 0,1 0,-1 0,0-1,0 1,-1-1,1 1,-1-1,0 0,0 1,0-1,0-1,0 1,-1 0,1-1,-1 0,0 0,-9 9,-1-2,0 0,-1 0,1-1,-2-1,1-1,-1 0,0-1,0 0,0-2,-1 0,0-1,1 0,-1-1,-8-1,24-1,0 1,0 0,0 0,0-1,0 1,0 0,0-1,0 1,0-1,0 1,0-1,0 0,0 1,1-1,-1 0,0 0,0 1,1-1,-1 0,1 0,-1 0,1 0,-1 0,1 0,-1 0,1 0,0 0,-1 0,1 0,0 0,0 0,0 0,0 0,0 0,0 0,0 0,0 0,1 0,-1-1,0 1,1 0,-1 0,1 1,-1-1,1 0,-1 0,1 0,-1 0,1 0,0 0,0 1,-1-1,1 0,0 1,0-1,0 0,0 1,0-1,0 1,0-1,0 1,0 0,0 0,0-1,0 1,0 0,0 0,0 0,17-14</inkml:trace>
  <inkml:trace contextRef="#ctx0" brushRef="#br0" timeOffset="453.655">897 378,'-27'73,"-24"56,7 3,-19 99,61-224,1 5,-1 0,-1-1,0 1,-1-1,0 1,0-1,-1 0,-1-1,0 0,-6 9,12-19,0-1,1 0,-1 0,0 0,1 0,-1 1,0-1,0 0,0 0,0 0,0 0,0 0,0 0,0 1,0-1,0 0,0 0,0 0,-1 0,1 0,0 1,-1-1,1 0,-1 0,1 1,-1-1,1 0,-1 0,1 1,-1-1,0 1,1-1,-1 0,0 1,0 0,1-1,-1 1,0-1,0 1,0 0,1-1,-1 1,0 0,0 0,0 0,0 0,0 0,0 0,1 0,-1 0,0 0,0 0,0 0,0 1,0-1,1 0,-1 0,0 1,0-1,0 1,1-1,-1 1,0-1,0 1,8-25,0 1,2-1,0 2,1-1,2 1,0 1,1 0,2 1,13-15,-8 7,30-38,3 3,2 2,4 2,1 3,42-28,-95 78,1 0,-1 1,1 0,0 0,0 0,1 1,0 1,-1-1,1 1,0 1,1-1,-1 2,0-1,0 1,1 1,-1 0,1 0,1 1,-9 0,0 0,0 0,0 0,0 0,0 0,0 1,-1-1,1 1,0-1,-1 1,1 0,-1 0,0 0,0-1,1 1,-1 0,0 1,0-1,-1 0,1 0,0 0,-1 0,0 1,1-1,-1 0,0 0,0 1,0-1,0 0,-1 1,1-1,0 0,-1 0,0 0,0 1,0 0,-34 81,22-64,0 0,-2 0,0-1,-2-1,0-1,0 0,-2-1,0-1,-1-1,0 0,-1-2,0 0,-1-2,0 0,-1-2,0 0,-17 3,-16-8,32-8</inkml:trace>
  <inkml:trace contextRef="#ctx0" brushRef="#br0" timeOffset="1036.07">1179 774,'66'-28,"-1"-3,-1-3,44-33,-83 51,-2-2,0 0,-1-2,-1-1,-1 0,-1-1,0-1,-2-1,-1-1,-1 0,-1-1,-1 0,-2-1,0-1,0-8,-8-34,-4 69,1 0,0-1,0 1,-1-1,1 1,-1 0,1-1,-1 1,0 0,1-1,-1 1,0 0,0 0,0 0,0 0,0-1,0 2,0-1,0 0,0 0,0 0,-1 0,1 1,0-1,-1 1,1-1,0 1,-1-1,1 1,-1 0,1-1,-1 1,1 0,-1 0,1 0,0 0,-1 1,1-1,-1 0,1 1,-1-1,1 1,0-1,-1 1,1 0,-6 1,1 1,0-1,1 2,-1-1,0 1,1-1,0 1,0 1,0-1,0 1,1 0,0 0,0 0,0 1,1-1,0 1,0 0,0 0,0 0,1 0,0 1,1-1,-1 0,1 1,0-1,1 3,2-4,0-1,1 1,0-1,-1 0,2 0,-1 0,0 0,1 0,0-1,0 1,0-1,0 0,0 0,1-1,-1 1,1-1,-1 0,1 0,0-1,0 1,0-1,0 0,0-1,1 1,19 7,-1 0,82 38,-103-44,0 0,0 1,0-1,0 1,-1-1,1 1,-1 0,0 0,0 0,0 0,0 0,0 0,-1 1,1-1,-1 1,0-1,0 1,0-1,-1 1,1 0,-1-1,0 1,0 0,0 0,-1-1,1 1,-1-1,-1 4,-74 147,73-132,9-16</inkml:trace>
  <inkml:trace contextRef="#ctx0" brushRef="#br0" timeOffset="1283.61">2195 491,'-9'29,"1"4,2-7,7-9,3-7</inkml:trace>
  <inkml:trace contextRef="#ctx0" brushRef="#br0" timeOffset="1440.817">2308 11,'-9'-5,"-4"-1</inkml:trace>
  <inkml:trace contextRef="#ctx0" brushRef="#br0" timeOffset="1733.274">2421 575,'37'-58,"3"1,1 3,35-35,-74 87,0-1,1 0,-1 0,0 0,1 0,0 0,0 1,0-1,0 1,0 0,0 0,1 0,-1 0,1 1,-1-1,1 1,0 0,-1 0,1 0,0 1,0-1,3 1,-3 40,-6-34,-1 12,0-10,0 0,1 0,0 0,0 1,1-1,1 1,-1-1,1 1,0 0,1-1,0 1,1-1,0 0,0 1,0-1,1 0,1 0,0 1,1-7,0 0,0 0,1-1,-1 1,0-1,1-1,-1 1,1-1,-1 0,0 0,1 0,-1-1,1 0,-1 0,0-1,0 1,1-1,-1 0,0 0,-1-1,1 1,0-1,-1 0,1-1,-1 1,0-1,3-3,-5 6,150-138,-120 116,-16 16</inkml:trace>
  <inkml:trace contextRef="#ctx0" brushRef="#br0" timeOffset="2206.393">3296 265,'-9'0,"-1"0,1 0,0 1,-1 0,1 0,0 1,0 1,0 0,0 0,1 0,-1 1,1 1,0-1,0 1,0 0,1 1,0 0,0 0,0 1,1 0,0 0,0 0,1 1,-4 6,8-12,-1 0,1 0,0 0,-1 0,1 1,1-1,-1 0,0 1,0-1,1 1,-1-1,1 1,0-1,0 1,0 0,0-1,0 1,1-1,-1 1,1-1,-1 1,1-1,0 0,0 1,0-1,0 0,1 0,-1 0,1 1,-1-1,1-1,0 1,-1 0,1 0,0-1,0 1,0-1,1 1,-1-1,0 0,0 0,1 0,-1 0,1 0,-1-1,1 1,-1-1,1 0,-1 1,1-1,-1 0,1-1,0 1,15-1,0 0,-1-1,1-1,-1-1,0 0,0-1,0-1,0-1,-1 0,0-1,2-2,27-11,108-34,-148 54,-1 0,1 1,0 0,0 0,0 0,0 1,0 0,0 0,0 0,0 0,-1 1,1 0,-1 0,1 0,-1 1,0-1,0 1,0 0,0 0,0 0,0 1,-1-1,0 1,0 0,0 0,0 0,-1 0,1 1,-1-1,0 1,0-1,-1 1,1 0,-1 0,0 0,0 1,9 42,-1 0,-3 1,-1-1,-3 1,-2 0,-2 0,-3 10,-6 52,11-75,-1 0,-3 0,0-1,-3 1,-1-1,-1 0,-2-1,-1 0,-2-1,-1 0,-2-1,-3 1,12-23,-1-1,0 1,0-2,-1 0,-1 0,1 0,-1-2,0 1,-11 3,19-8,-1 0,0 0,0-1,0 1,1-1,-1 0,0 0,0-1,-1 1,1-1,0 0,0 0,0 0,0-1,0 1,0-1,0 0,0 0,0 0,0-1,1 0,-1 1,0-1,1 0,0-1,-1 1,1-1,0 1,0-1,0 0,0 0,0-1,0-4,0 0,1-1,0 1,0 0,1-1,0 1,0-1,1 1,0-1,1 0,0 1,0-1,1 1,0 0,0-1,1 1,0 0,1 0,1-9,13-34,2 1,2 0,3 2,1 1,3 1,2 2,1 1,3 1,2 0,3-2,-6 7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1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80,'-11'-8,"-1"1,0 0,-1 1,1 1,-1 0,0 1,-1 0,1 1,-1 0,1 1,-1 1,0 0,0 1,1 0,-1 1,0 0,0 2,1-1,-1 2,1 0,0 0,-8 5,-115 47,134-55,0 0,0 1,1-1,-1 1,1-1,-1 1,1 0,0 0,-1-1,1 1,0 0,0 0,1 0,-1 0,0 0,1 1,-1-1,1 0,-1 0,1 0,0 0,0 1,0-1,0 0,1 0,-1 0,0 1,1-1,0 0,-1 0,1 0,0 0,0 0,0 0,0 0,1-1,-1 1,0 0,1 0,-1-1,1 1,0 0,75 62,-28-38,53 42,-100-66,-1 0,1 0,-1 0,1 0,-1 0,0 1,0-1,0 0,0 1,0-1,0 1,-1 0,1-1,-1 1,0-1,0 1,0-1,0 1,0 0,0-1,-1 1,1-1,-1 1,0-1,0 1,0-1,0 1,0-1,-1 0,1 0,0 0,-1 1,0-1,1-1,-1 1,0 0,0 0,0-1,-1 1,1-1,0 0,0 1,-1-1,1 0,-1 0,1-1,-1 1,-1 0,-19 9,0 0,-1-2,0-1,0 0,-1-2,0-1,0-1,0-1,-9-1,33-1,1 1,-1-1,0 1,1-1,-1 0,0 1,0-1,1 0,-1 0,0 0,0 1,0-1,1 0,-1 0,0 0,0 0,0 0,1 0,-1-1,0 1,0 0,0 0,1-1,-1 1,0 0,1-1,-1 1,0 0,0-1,1 1,-1-1,1 1,-1-1,1 0,-1 1,1-1,-1 0,1 1,-1-1,1 0,0 1,-1-1,1 0,0 0,0 1,-1-1,1 0,0 0,0 0,0 1,0-1,0 0,0 0,0 0,0 1,1-1,-1 0,0 0,0 0,1 1,-1-1,0 0,1 1,-1-1,1 0,-1 1,1-1,-1 0,1 1,0-1,17-13,3-1</inkml:trace>
  <inkml:trace contextRef="#ctx0" brushRef="#br0" timeOffset="301.937">1076 51,'-26'16,"0"1,1 1,1 1,1 1,1 1,1 2,0 0,2 0,1 3,15-23,0 0,0 0,1 1,0 0,-1-1,2 1,-1 0,0 0,1 0,-1 0,1 0,0 0,1 0,-1 1,1-1,0 0,0 0,0 0,0 1,1-1,-1 0,1 0,0 0,1 0,-1 0,1 0,0 0,0 0,0 0,0-1,0 1,1-1,0 0,0 0,0 0,0 0,0 0,0 0,3 1,10 0,-1 0,0-2,1 1,-1-2,1 0,0-1,0 0,-1-1,1-1,-1-1,1 0,-1-1,0 0,0-2,-1 1,1-2,-1 0,0-1,-1 0,0-1,9-8,-4 4,0-1,0-1,-1-1,-1 0,-1-1,7-10,-18 22,0 0,-1-1,1 1,-1-1,0 0,0 0,-1 0,0 0,0 0,-1 0,1-1,-1 1,0-1,-1 1,0-1,0 1,0-1,-1 1,0 0,0-1,-1 1,1 0,-2-1,1 1,-1 0,0 1,-1 1,1-1,-1 1,-1-1,1 1,-1 1,1-1,-1 1,0-1,0 1,-1 1,1-1,-1 1,1 0,-1 0,0 0,1 1,-1 0,0 0,0 1,0-1,0 1,0 1,0-1,0 1,0 0,-2 1,-22 2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46,'38'-5,"28"-1,7 0,-5 1,-8 2,-10 0,-8 2,-7 1,-5 0,-2 0,-1 0,-1 1,-4-6,-2-1,-4-1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7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27,'39'5,"36"1,10 0,0-6,-8-3,-10 0,-9-1,-7 1,-6-4,-6-1,-5 1,-4 2,-6 1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0,-9 0,-13 0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2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132 452,'0'4,"0"39,-1 0,-2 1,-2-1,-4 11,-57 249,39-140,26-163,1 1,0-1,0 0,0 1,0-1,-1 0,1 0,0 1,0-1,-1 0,1 0,0 0,0 1,-1-1,1 0,0 0,0 0,-1 0,1 0,0 1,-1-1,1 0,0 0,-1 0,1 0,0 0,-1 0,1 0,0 0,-1 0,1 0,0 0,-1 0,1-1,0 1,-1 0,1 0,0 0,0 0,-1 0,1-1,0 1,0 0,-1 0,1-1,0 1,0 0,-1 0,1-1,0 1,0 0,0 0,0-1,0 1,-1 0,1-1,0 1,0 0,0-1,0 1,0 0,0-1,0 1,0 0,0-1,0 1,0 0,0-1,-6-11</inkml:trace>
  <inkml:trace contextRef="#ctx0" brushRef="#br0" timeOffset="350.845">471 509,'-60'33,"2"2,1 3,2 3,-16 17,17 5,53-61,0 0,0 0,0 0,0 0,0 0,1 0,-1 0,1 1,-1-1,1 0,0 0,0 0,0 0,0 1,0-1,0 0,0 0,1 0,-1 1,1-1,0 0,0 0,0 0,0 0,0 0,0 0,0-1,0 1,1 0,-1-1,1 1,-1 0,1-1,1 1,197 91,-191-88,0 0,-1 1,0 0,0 1,-1 0,0 0,0 0,-1 1,0 0,0 0,0 1,-1 0,2 5,2 8</inkml:trace>
  <inkml:trace contextRef="#ctx0" brushRef="#br0" timeOffset="605.871">1092 509,'-25'38,"-16"27,-7 13,5-3,5-9,9-11,4-10,7-8,6-5,1-4,2-1,-3-6,2-1,-4-5,2-4</inkml:trace>
  <inkml:trace contextRef="#ctx0" brushRef="#br0" timeOffset="850.914">781 509,'14'38,"10"23,1 5,1-3,-5-8,0-14,-4-8,0-5,-3-3,1-5,2-2,4 1,3-2,-3-5</inkml:trace>
  <inkml:trace contextRef="#ctx0" brushRef="#br0" timeOffset="1240.7">1205 255,'20'-9,"1"0,1 2,0 1,0 0,0 2,0 1,1 0,-1 2,1 0,17 3,-39-2,1 0,-1 0,1 0,-1 1,0-1,1 1,-1-1,1 1,-1 0,0-1,0 1,1 0,-1 0,0 0,0 0,0 0,0 0,0 0,0 0,0 0,0 1,0-1,-1 0,1 1,0-1,-1 0,0 1,1-1,-1 1,1-1,-1 1,0-1,0 0,0 1,0-1,0 1,0-1,-1 1,1-1,0 1,-1-1,1 1,-1-1,1 0,-1 1,0-1,1 0,-1 0,0 1,0-1,-1 1,-48 63,33-49,5-4,0-1,0 2,1 0,0 0,1 1,1 0,-7 14,16-25,-1 1,1-1,0 1,-1 0,2-1,-1 1,0 0,1-1,0 1,-1-1,1 1,1-1,-1 1,1-1,-1 0,1 0,0 0,0 0,0 0,0 0,1 0,-1 0,1-1,0 0,0 1,0-1,0 0,0 0,0-1,0 1,1-1,-1 1,0-1,1 0,-1 0,1-1,0 1,-1-1,1 1,0-1,-1-1,1 1,-1 0,1-1,0 0,-1 1,1-1,-1-1,0 1,2-1,82-27,-69 21</inkml:trace>
  <inkml:trace contextRef="#ctx0" brushRef="#br0" timeOffset="1874.509">1627 1,'176'1,"-173"-2,1 1,-1 0,1 1,-1-1,1 0,-1 1,1 0,-1 0,0 0,0 0,1 1,-1-1,0 1,0 0,0 0,-1 0,1 0,0 0,-1 0,1 1,-1 0,0-1,0 1,0 0,0 0,0 0,-1 0,1 0,-1 0,0 1,0-1,0 0,0 1,-1-1,1 1,-1-1,0 2,-8 206,-21 53,29 194,28-317,-5-52,-22-86,0 1,0 0,0-1,-1 1,0 0,1-1,-1 1,-1 0,1 0,0-1,-1 1,0 0,0-1,0 1,0-1,-1 1,1-1,-1 1,0-1,0 0,0 0,-1 0,1 0,0 0,-1-1,0 1,0-1,0 0,0 1,0-1,0-1,-1 1,1 0,0-1,-1 0,0 1,1-2,-1 1,0 0,-1 0,-199-3,148-4,32 0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 6,'-23'-3,"1"1,0 2,0 0,-1 1,1 1,0 1,0 1,1 1,-7 3,18-4,0-1,1 1,-1 1,1 0,0 0,1 1,-1 0,1 0,0 1,1 0,0 1,0 0,0 0,1 0,0 0,1 1,0 0,0 1,1-1,-3 10,-7 40,3-1,2 1,3 1,2-1,3 1,4 26,-2-24,26 261,-15-222,-7-80,-2 0,-1 1,0-1,-2 0,-1 1,0-1,-2 5,1-18,1-5,-1-1,1 1,0-1,-1 1,1 0,0-1,1 1,-1 0,0 0,1 0,0-1,-1 1,1 0,1 0,-1 0,0 0,0 0,1 0,0-1,0 1,-1 0,2 0,-1-1,0 1,0-1,1 1,-1-1,1 0,0 1,0-1,0 0,0 0,0 0,0 0,1-1,-1 1,1-1,-1 1,1-1,-1 0,1 0,0 0,1 1,138-27,2 7,-32 3,-88 14</inkml:trace>
  <inkml:trace contextRef="#ctx0" brushRef="#br0" timeOffset="681.728">993 91,'-5'19,"-2"16,1 7,1 1,2-2,0-3,2-4,1-2,0-2,0-1,0-1,1 0,-1-1,0 1,0-1,0-4</inkml:trace>
  <inkml:trace contextRef="#ctx0" brushRef="#br0" timeOffset="929.766">767 626,'43'0,"34"0,12-4,-2-3,-13 1,-13 2,-13 0,-9-3,-7 0,-9 0</inkml:trace>
  <inkml:trace contextRef="#ctx0" brushRef="#br0" timeOffset="1302.072">823 909,'47'-17,"1"-3,1 3,1 2,1 2,3 2,15 14,-68-3,1 0,-1 1,0-1,0 1,1-1,-1 1,0-1,0 1,0 0,0 0,0 0,0-1,0 1,0 0,0 0,0 0,0 1,-1-1,1 0,0 0,-1 0,1 0,-1 1,1-1,-1 0,0 1,0-1,1 0,-1 0,0 1,0-1,0 0,0 1,-1-1,1 0,0 1,0-1,-1 0,1 1,-1-1,1 0,-1 0,0 0,1 0,-1 1,0-1,0 0,-1 0,-7 13,-2-1,0 0,0-1,-1 0,0-1,-1 0,-1-1,-3 2,-46 38,3 25,59-73,0 0,0 0,0 0,0 0,0 0,1 1,-1-1,1 0,-1 0,1 1,0-1,0 0,0 1,0-1,0 0,1 1,-1-1,1 0,-1 0,1 0,0 1,0-1,0 0,0 0,0 0,1 0,-1 0,0-1,1 1,0 0,-1-1,1 1,0-1,0 1,0-1,0 0,0 0,0 0,1 1,9 1,0-1,0-1,0 0,-1 0,1-1,0 0,0-1,0-1,0 0,0 0,-1-1,1-1,-1 0,0-1,0 0,-1 0,1-1,2-2,15-9,-4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1,'5'5,"6"1,6 0,5-1,4-2,2-1,1-1,0 0,1-1,-1 0,0-1,-5-4,-2-1,0 0,-4 6,-4 2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8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368 547,'-22'-7,"0"0,0 0,0 2,-1 1,1 1,-12 0,27 3,-1 0,0 0,0 0,0 1,0 0,0 1,0-1,1 2,-1-1,1 1,0 0,-1 0,1 1,1 0,-1 1,1-1,-1 1,1 0,1 1,-2 0,3 0,0 0,0 0,1 0,-1 1,1-1,1 1,-1 0,1 0,1 0,-1 0,1 0,0 0,1 0,-1 0,1 0,1 1,-1-1,2 0,-1 0,1 0,-1 0,2 0,-1-1,1 1,0-1,1 1,-1-1,1 0,0 0,1-1,0 1,-1-1,2 0,-1 0,1-1,-1 1,1-1,0 0,1-1,3 2,-2-3,1 0,0-1,-1 0,1-1,0 0,0 0,-1-1,1 0,0 0,-1-1,1 0,-1-1,0 0,1 0,-1-1,-1 0,1 0,0-1,-1 0,4-3,129-127,-135 129,18-19,-1-2,-1 0,-1-1,-2 0,-1-2,-1 0,-2-1,-1-1,-1 0,-2-1,-1 0,-2 0,3-25,-10 48,0 1,-1-1,0 1,-1-1,0 1,0-1,-1 1,0 0,-1 0,1 0,-2 1,1 0,-2-1,1 1,-5-4,7 8,0 0,0 1,-1-1,1 1,-1 0,0 0,0 0,0 1,0 0,0-1,-1 1,1 1,-1-1,1 1,-1-1,0 1,1 1,-1-1,0 1,0 0,0 0,1 0,-1 0,0 1,0 0,1 0,-1 0,0 1,1-1,0 1,-3 2,-6 3,1 1,0 0,1 1,0 0,0 1,1 0,1 0,-1 1,2 1,-1-1,2 2,-1-1,2 1,0 0,0 0,1 1,-1 6,3-10,0 1,0-1,1 1,1 0,0 0,0 0,1 0,1 0,0 0,0 0,1 0,0 0,1-1,0 1,1-1,0 0,1 0,0 0,0 0,1-1,1 0,6 8,2-1,0 0,2-1,0-1,0-1,1 0,1-1,0-1,1-1,0-1,0 0,1-2,0 0,1-1,-1-2,1 0,15 0,1-2,1-1,0-3,-1-1,0-1,1-3,-2-1,30-10,-40 10,-3 1</inkml:trace>
  <inkml:trace contextRef="#ctx0" brushRef="#br0" timeOffset="250.035">1 1055,'38'0,"32"-5,9-1,1 0,-4-4,-5 0,-5 2,-5 2,-7 2,-8 2,-8 1,0 1,-1 0,-4 0,-1 1,-7-1</inkml:trace>
  <inkml:trace contextRef="#ctx0" brushRef="#br0" timeOffset="766.075">481 1139,'-63'47,"3"2,2 3,2 2,-7 12,60-63,-1 0,1 1,0-1,-1 1,2-1,-1 1,0 0,1 0,-1 0,1 0,1 1,-1-1,0 1,1-1,0 1,0-1,0 1,1 0,0-1,0 1,0 0,0-1,0 1,1 0,0-1,0 1,1-1,-1 1,1-1,0 0,0 1,0-1,1 0,-1 0,1-1,0 1,1 0,2 3,1 0,0-1,1 0,-1 0,1-1,1 0,-1 0,1-1,-1 0,1-1,0 1,1-2,-1 1,0-2,1 1,-1-1,1 0,0-1,-1 0,1-1,-1 0,1 0,-1-1,0 0,1-1,-1 0,0-1,2-1,24-15,0-1,-2-2,0-1,-2-2,-1-1,-1-2,-1-1,-2-1,-1-1,-1-1,-2-1,17-35,-33 62,0-1,0 0,-1-1,0 1,-1-1,0 0,0 0,-1 0,0-1,-1 1,0-1,0 1,-1-1,0 0,-1 0,0 1,0-1,-1 0,-1 0,1 1,-2-1,1 1,-1-1,-1 1,0 0,0 0,-1 1,0-1,0 1,-1 0,-5-6,7 10,1 1,-1 0,0 0,0 0,0 1,0-1,0 1,-1 0,1 0,-1 1,1-1,-1 1,0 0,0 0,1 0,-1 1,0 0,0 0,0 0,0 1,1-1,-1 1,0 0,1 0,-1 1,0-1,1 1,0 0,-1 1,1-1,0 1,0-1,-3 4,-4 4,0 0,1 1,0 0,1 0,0 1,1 0,0 1,1 0,1 0,0 0,0 1,2 0,0 0,0 0,1 1,1-1,0 1,1 0,1-1,0 1,1 0,1 0,0-1,1 1,0-1,1 0,1 0,0 0,1-1,7 12,-8-13,1 0,1 0,0 0,1-1,0 0,1 0,0-1,0 0,1 0,1-1,-1-1,2 0,-1 0,1-1,0-1,0 0,1 0,-1-1,1-1,1 0,-1-1,0 0,1-1,0-1,-1 0,2-1,42-17,-33 5</inkml:trace>
  <inkml:trace contextRef="#ctx0" brushRef="#br0" timeOffset="1006.127">1383 1112,'-19'33,"-26"36,-9 10,3 2,7-9,10-11,11-11,10-10,6-12</inkml:trace>
  <inkml:trace contextRef="#ctx0" brushRef="#br0" timeOffset="1168.823">1073 1139,'28'39,"25"22,8 5,-2-3,-6-13,-8-15,-6-8,-5-9,-3-8,-8-5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65,'-23'57,"10"0,2 0,3 1,3 0,2 0,2 0,6 37,-3 13,-1-69,0-24,0 0,-1 0,0 0,-1-1,-1 1,0 0,-1-1,-1 1,0-1,-5 10,4-30,4-6</inkml:trace>
  <inkml:trace contextRef="#ctx0" brushRef="#br0" timeOffset="262.02">0 65,'49'0,"38"-5,16-1,-6 0,-14-4,-17 1,-15 0,-10 3,-9 2,-4 2,-2 1,-6-4,-6 4,-10 1,-6 2</inkml:trace>
  <inkml:trace contextRef="#ctx0" brushRef="#br0" timeOffset="498.572">29 489,'34'14,"25"5,7-1,-2-3,-8-9,-8-6,-8-3,-5 0,-5-6,-2 0,-6 1</inkml:trace>
  <inkml:trace contextRef="#ctx0" brushRef="#br0" timeOffset="728.144">904 602,'-24'33,"-13"21,0 7,7-4,2-10,8-9,1-11,4-10</inkml:trace>
  <inkml:trace contextRef="#ctx0" brushRef="#br0" timeOffset="964.713">565 545,'29'29,"14"14,4 5,0-2,-4-7,-9-7,-5-8,-4-4,0-5,0-5,0-4,1-3,-3-3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59,'19'-5,"12"-2,4 1,2 1,-1 2,-2-4,-1-1,-3 2,0 1,-1 2,-1 1,0 1,0 1,-5 0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1 105,'29'-4,"28"-7,15-7,-1 1,-7 3,-10 3,-9 0,-7 1,-11 2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0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1,'9'5,"14"1,11 0,6-6,0-3,-2 0,-2-1,-3 1,-1 1,-3 1,0 0,-6 1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0,'-10'24,"-8"18,-5 6,1 0,-1-9,3-5,6-4,0-3,3-1,-2 1,1-1,-2-4,2-1,-3-4,-3-5,2-5</inkml:trace>
  <inkml:trace contextRef="#ctx0" brushRef="#br0" timeOffset="380.8">0 28,'303'288,"-232"-219,38 50,-104-111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0,'29'302,"-57"-60,26 35,-5-249,7-28,0 0,0-1,0 1,0 0,0-1,0 1,0 0,0-1,0 1,-1 0,1 0,0-1,0 1,0 0,0-1,-1 1,1 0,0 0,0-1,0 1,-1 0,1 0,0 0,-1 0,1-1,0 1,0 0,-1 0,1 0,0 0,-1 0,1 0,0 0,-1 0,1 0,0 0,0 0,-1 0,1 0,0 0,-1 0,1 0,0 0,-1 0,1 0,0 0,-1 0,1 0,0 1,0-1,-1 0,1 0,0 0,0 1,-1-1,1 0,0 0,0 1,0-1,-4-15</inkml:trace>
  <inkml:trace contextRef="#ctx0" brushRef="#br0" timeOffset="394.265">336 170,'-19'15,"-29"19,2 2,2 2,1 2,-21 27,61-65,0 1,0-1,0 0,0 1,0 0,1 0,0 0,-1 0,1 0,0 0,0 1,1-1,-1 1,1-1,-1 1,1 0,0-1,1 1,-1 0,1 0,-1 0,1 0,0-1,1 1,-1 0,1 0,-1 0,1-1,0 1,1 0,-1-1,1 1,-1-1,1 1,0-1,0 0,1 0,1 2,118 31,-75-27,-14-2,-26-7,0 0,0 0,0 1,1 0,-1 0,0 1,0 0,-1 0,1 1,0 0,-1 0,1 0,-1 1,0 0,0 0,-1 0,1 1,-1 0,0 0,0 1,0-1,-1 1,0 0,0 0,-1 0,1 1,-2-1,1 1,1 5,-2 15,-3-24,0 0,1 0,0 0,-1 0,1 0,1 0,-1 0,0 0,1 0,-1 0,1 0,0 0,0 0,0 0,0-1,1 1,-1 0,1-1,0 1,-1-1,1 1,0-1,1 0,-1 0,0 0,0 0,1 0,1 0,12 0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48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369 480,'-31'4,"1"1,-1 1,1 2,0 1,1 1,0 1,1 2,0 1,-4 4,26-14,1 0,0 0,0 1,0-1,0 1,1 0,-1 1,1-1,1 1,-1-1,1 1,0 0,0 1,1-1,0 0,0 1,1-1,-1 1,1 0,1-1,-1 1,1 0,0 0,1-1,0 1,0 0,0-1,1 1,0-1,0 1,0-1,1 0,3 5,-1-6,1-1,-1 0,1 0,0-1,1 0,-1 0,0 0,1-1,-1 0,1 0,0 0,0-1,0 0,0-1,0 1,0-1,0-1,-1 1,1-1,0-1,0 1,0-1,-1 0,1 0,-1-1,1 0,-1 0,0-1,0 0,-1 0,4-2,25-22,-2 0,0-3,-2 0,-2-2,-1-1,-1-2,-2 0,16-33,-1 14,-39 54,1 1,-1-1,0 1,1-1,-1 1,1-1,-1 1,1 0,-1-1,1 1,-1 0,1 0,-1-1,1 1,-1 0,1 0,-1 0,1-1,-1 1,1 0,-1 0,1 0,0 0,-1 0,1 0,-1 0,1 0,-1 1,1-1,0 0,-1 0,1 0,-1 1,1-1,-1 0,1 0,-1 1,1-1,-1 1,0-1,1 0,-1 1,1-1,-1 1,0-1,1 1,-1-1,0 1,0-1,1 1,-1-1,0 1,0-1,0 1,0-1,0 1,0 0,0-1,0 1,0-1,0 1,5 41,-5-39,8 236,27 5,-28-194,-2 1,-3 0,-1 0,-3 0,-5 26,3-57,0 0,-1-1,0 1,-2-1,0 0,-2-1,0 0,-1 0,0-1,-2 0,0 0,-10 9,20-24,1 0,-1 0,0 0,0-1,1 1,-1 0,0-1,-1 0,1 1,0-1,0 0,0 0,-1-1,1 1,0 0,-1-1,1 1,-1-1,1 0,-1 0,1 0,-1 0,1 0,-1 0,1-1,0 1,-1-1,1 0,-1 0,1 1,0-2,0 1,0 0,0 0,0-1,0 1,0-1,0 1,0-1,0 0,1 0,-1 0,1 0,0 0,-1 0,1 0,0-1,0 1,0 0,1-1,-1 1,1 0,-1-1,0-10,0 0,0 0,2 0,0 0,0 0,1 0,0 1,1-1,1 1,5-12,-1-3,24-62,4 1,4 2,4 2,3 1,38-46,82-149,-167 276,7-9,0 0,-1 0,0-1,-1 0,-1-1,0 1,0-1,-2 0,1 1,-2-1,1 0,-2-4,0 16,0 0,0-1,-1 1,1 0,0-1,-1 1,1 0,-1 0,1 0,-1-1,0 1,0 0,1 0,-1 0,0 0,0 0,0 0,0 0,0 1,0-1,0 0,-1 1,1-1,0 0,0 1,-1-1,1 1,0 0,0-1,-1 1,1 0,0 0,-1 0,1 0,0 0,-1 0,1 0,0 0,-1 1,1-1,0 1,0-1,-1 1,1-1,0 1,0-1,0 1,0 0,0 0,0 0,-1 0,-57 43,52-37,2 0,-1 0,1 0,0 0,0 1,1 0,0 0,0 1,1-1,0 1,1-1,0 1,-1 3,3-8,-1-1,1 1,0 0,-1 0,2 0,-1 0,0 0,1-1,0 1,-1 0,2 0,-1-1,0 1,1-1,-1 1,1-1,0 0,0 1,1-1,-1 0,1 0,-1-1,1 1,0 0,0-1,0 0,0 0,1 0,-1 0,1 0,2 1,11 1,1 0,-1-1,1 0,0-1,0-2,0 0,0 0,16-4,20 1,-49 3,0-1,-1 0,1 0,0 0,0 1,0-1,-1 1,1 0,0 1,0-1,0 1,-1 0,1 0,0 1,-1-1,1 1,-1 0,0 0,1 0,-1 1,0 0,0 0,-1 0,1 0,0 0,-1 1,0-1,0 1,0 0,0 0,-1 0,2 4,-2 4,-1-1,-1 1,0-1,0 1,-1 0,0-1,-1 0,-1 1,0-1,0 0,-1 0,-4 9,-19 75,27-94,-1 0,1-1,-1 1,1 0,0 0,-1 0,1 0,0 0,-1 0,1 0,0 0,0 0,0 0,0 0,0 0,0 0,0 0,0 0,1 0,-1 0,0 0,1 0,-1 0,0 0,1 0,-1-1,1 1,-1 0,1 0,0 0,-1-1,1 1,0 0,0-1,-1 1,1 0,0-1,0 1,0-1,0 1,0-1,0 0,0 1,0-1,0 0,-1 0,1 0,0 0,0 1,0-1,1 0,-1-1,-1 1,1 0,1 0,8-8</inkml:trace>
  <inkml:trace contextRef="#ctx0" brushRef="#br0" timeOffset="745.612">1611 480,'-35'21,"1"1,2 1,0 2,1 1,-24 28,-7 29,60-80,1 0,0 0,0 0,0 0,0 0,0 0,0 1,1-1,-1 0,1 0,0 1,0-1,0 0,1 0,-1 1,1-1,0 0,0 0,0 0,0 0,0 0,1 0,-1 0,1 0,0-1,0 1,0 0,0-1,0 0,1 1,3-1,0 0,1 0,-1-1,1 0,-1 0,1-1,-1 1,1-1,0-1,-1 1,1-1,-1 0,1-1,-1 0,0 0,0 0,1-1,-2 1,1-1,0-1,0 1,-1-1,0 0,0-1,0 1,0-1,1-1,101-131,-50 56,-57 80,0 0,1 0,-1 0,0 0,1 0,-1 0,1 0,-1 0,1 0,0 0,-1 0,1 0,0 0,0 1,-1-1,1 0,0 0,0 1,0-1,0 1,0-1,0 1,0-1,0 1,0-1,0 1,0 0,0 0,1 0,-1 0,0-1,0 1,0 1,0-1,0 0,0 0,1 0,-1 0,0 1,0-1,0 1,0-1,0 1,0-1,0 1,0-1,0 1,-1 0,1 0,0-1,0 1,0 0,-1 0,1 0,-1 0,1 0,0 0,-1 0,0 0,1 1,42 181,-6-108,-35-74,-1 0,0 1,1-1,-1 0,1 1,-1-1,1 0,-1 0,1-1,0 1,-1 0,1 0,0-1,0 1,0-1,-1 1,1-1,0 0,0 0,0 0,0 0,0 0,0 0,-1-1,1 1,0-1,0 1,0-1,-1 1,1-1,0 0,-1 0,1 0,0 0,-1 0,1 0,-1-1,0 1,1 0,-1-1,0 1,0-1,13-15,0 0,-2-1,0 0,-1-1,-1 0,0-1,-2 0,1-5,52-99,-61 124,1 1,-1-1,0 0,0 1,0-1,1 1,-1-1,0 0,0 1,1-1,-1 1,0-1,1 0,-1 1,0-1,1 0,-1 0,1 1,-1-1,0 0,1 0,-1 0,1 1,-1-1,1 0,-1 0,1 0,-1 0,0 0,1 0,-1 0,1 0,-1 0,1 0,-1 0,1 0,-1-1,1 1,-1 0,1 0,-1 0,0 0,1-1,-1 1,1 0,-1-1,0 1,1 0,-1-1,0 1,0 0,1-1,-1 1,0 0,0-1,1 1,-1-1,0 1,0-1,0 1,0-1,1 1,-1 0,0-1,0 1,0-1,0 1,0-1,0 1,3 38,-3-35,0 16,2 0,0 1,1-2,0 1,2 0,0-1,2 0,0 0,0 0,2-1,2 2,-10-16,1 0,0-1,0 1,0-1,0 0,0 1,1-1,-1 0,0-1,1 1,0 0,0-1,-1 1,1-1,0 0,0 0,0 0,0 0,0 0,0-1,0 0,1 1,-1-1,0 0,0 0,0-1,0 1,0-1,0 0,0 1,0-1,0-1,0 1,0 0,0-1,0 1,-1-1,1 0,-1 0,1 0,-1 0,0 0,0-1,0 1,2-3,12-23,-1-2,-2 0,0 0,-2-1,-2-1,0 0,-2-2,14-34,-16 49</inkml:trace>
  <inkml:trace contextRef="#ctx0" brushRef="#br0" timeOffset="996.645">2542 564,'-5'34,"-1"16,5-1,2-14,2-12</inkml:trace>
  <inkml:trace contextRef="#ctx0" brushRef="#br0" timeOffset="1148.362">2570 198</inkml:trace>
  <inkml:trace contextRef="#ctx0" brushRef="#br0" timeOffset="1397.908">2909 0,'0'39,"0"31,0 9,0 0,0-8,0-6,0-10,0-10,0-7,0-5,0-4,0-2,0 0,0-1,0 1,-5-5,-1-6</inkml:trace>
  <inkml:trace contextRef="#ctx0" brushRef="#br0" timeOffset="1880.499">2739 537,'12'-7,"0"0,1 1,-1 1,1 0,0 1,0 0,1 1,-1 0,1 1,-1 1,1 0,0 1,-1 0,1 1,0 1,-1 0,1 1,-1 0,0 1,0 1,0 0,-1 1,1 0,-1 1,-1 0,8 6,-17-11,0 0,0 0,1 0,-1-1,1 1,0 0,-1-1,1 0,0 0,0 1,-1-2,1 1,0 0,0-1,0 1,0-1,0 0,0 0,0 0,0 0,0-1,0 1,0-1,0 1,0-1,0 0,0-1,0 1,-1 0,1-1,-1 1,1-1,-1 0,1 0,-1 0,0 0,0 0,0-1,0 1,0 0,-1-1,1 0,-1 1,0-1,1-1,95-146,-96 148,0 0,0 0,0 1,0-1,1 0,-1 0,1 1,-1-1,1 1,-1-1,1 1,0-1,-1 1,1 0,0 0,0 0,0 0,0 0,0 1,0-1,0 1,1-1,-1 1,0 0,0-1,0 1,0 0,1 1,-1-1,0 0,0 0,0 1,0 0,0-1,0 1,0 0,0 0,0 0,0 0,0 0,0 0,-1 1,1-1,0 1,-1-1,1 1,-1 0,91 222,-36-111,-6 2,-4 2,-4 9,-36-107,4 15,0 0,-3 1,0 0,0 28,-6-55,-1-1,0 1,0 0,-1-1,1 1,-2 0,1-1,-1 0,0 1,-1-1,0 0,0 0,0 0,-1 0,0-1,0 1,-1-1,0 0,0 0,0-1,-1 0,0 0,0 0,-5 3,4-4,0 0,-1-1,0 0,1 0,-1-1,0 0,-1 0,1-1,0 0,0-1,0 1,-1-2,1 1,0-1,0 0,0-1,0 0,0 0,0-1,0 0,0 0,1-1,0 0,0 0,0 0,0-1,1 0,-1-1,1 0,1 0,-1 0,1 0,0-1,1 0,-1 0,1 0,1 0,-1-1,1 0,1 0,-1 1,1-1,1-1,-1 1,1 0,1 0,0-2,6-22,2 0,1 1,1 0,2 0,1 1,2 1,0 0,2 1,14-17,-10 13,1 1,1 0,2 2,1 1,1 1,1 1,2 2,0 1,27-16,-20 19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46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214 250,'64'-8,"-2"2,-1-2,0-3,0-3,-2-2,19-9,-64 19,9-2,0 0,0-2,-1 0,-1-2,0 0,0-2,-1 0,-1-1,-1-1,6-7,-10 9,-15 22,-16 30,15-34,-97 227,81-163,4 0,2 1,1 34,-15 157,-4 94,30-270,-1-83,1-1,-1 1,0-1,1 1,-1-1,0 1,1-1,-1 0,0 1,0-1,1 0,-1 1,0-1,0 0,0 0,1 0,-1 0,0 0,0 0,0 0,1 0,-1 0,0 0,0 0,0-1,1 1,-1 0,0 0,0-1,1 1,-1-1,0 1,1-1,-1 1,0-1,1 1,-1-1,1 1,-1-1,1 0,-1 1,1-1,-1 0,1 1,0-1,-1 0,1 0,0 0,0 1,-1-1,1 0,0 0,0 0,0 1,0-1,0 0,0 0,0 0,0 1,1-2,-1 2,-12-21,0 1,-1 1,0 0,-2 0,0 2,-2 0,1 0,-2 2,0 0,-1 1,-1 1,0 1,0 0,-1 2,0 0,-1 2,0 0,-1 1,-19-2,32 6,-1 1,0 1,1 0,-1 0,0 1,0 0,0 1,1 0,-1 1,0 0,1 1,-1 0,1 1,0 0,0 0,1 1,-1 0,1 1,0 0,0 1,1 0,0 0,0 0,-6 9,11-12,0-1,0 1,1 0,-1-1,1 1,0 0,0 1,0-1,1 0,-1 1,1-1,0 0,1 1,-1-1,1 1,0 0,0 1,3 9</inkml:trace>
  <inkml:trace contextRef="#ctx0" brushRef="#br0" timeOffset="248.028">101 843,'48'-5,"45"-2,21 1,0-4,-4 1,-12 0,-13-2,-10 1,-10 2,-10-3,-6 1,-5 2,-6 3,-5 1,-7-3,-4 0,-6 1</inkml:trace>
  <inkml:trace contextRef="#ctx0" brushRef="#br0" timeOffset="904.306">1456 757,'-3'4,"-13"9,0 1,2 1,0 0,0 1,2 0,0 1,0 0,2 1,0 1,2-1,0 1,0 1,-2 14,10-29,-1-1,1 1,1-1,-1 0,1 1,-1-1,1 0,0 1,1-1,-1 0,1 0,0 0,0 0,0 0,0-1,1 1,-1 0,1-1,0 0,0 0,1 0,-1 0,0 0,1-1,0 1,-1-1,1 0,0 0,0 0,1-1,-1 0,0 1,0-1,1-1,-1 1,6 1,0 0,0-1,0 0,0-1,0 0,-1-1,1 0,0 0,0-1,0 0,-1-1,0 0,1 0,-1-1,4-2,-5 0,-1 0,0-1,0 1,0-1,-1-1,1 1,-2-1,1 0,-1 0,-1-1,1 1,-1-1,-1 0,0 0,0-1,-1 1,1-5,-2 8,0 0,0 0,0-1,-1 1,0 0,0-1,0 1,-1 0,0-1,0 1,-1 0,0 0,0 0,0 0,-1 0,0 1,0-1,0 1,-1 0,1 0,-1 0,-1 0,1 1,-1-1,0 1,-3-3,-14-5</inkml:trace>
  <inkml:trace contextRef="#ctx0" brushRef="#br0" timeOffset="1151.346">1823 1181,'5'-24,"6"-18,6-5,1-1,1 3,-2 5,1 5,2 2,2 8,-2 3,0 5,1 6,-2 4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51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90 166,'39'-113,"-36"92,-10 24,-13 30,-1 15,3 1,2 1,3 0,1 1,3 1,2 0,2 0,3 0,2 32,-1-75,1 1,0 0,0-1,1 1,0 0,0-1,1 1,1-1,-1 1,2-1,-1 0,1 0,0-1,1 1,0-1,1 0,-1 0,2-1,-1 1,1-1,0-1,0 1,1-1,0 0,0-1,0 0,1-1,0 1,4 0,-3-3,0-1,0 0,0-1,0 0,1 0,-1-1,0-1,0 1,0-2,0 1,-1-2,1 1,-1-1,0-1,0 1,0-1,0-1,4-4,134-131,-114 100,-2-2,-2-1,-2-1,-1-1,-3-1,-2-2,13-44,-26 72,-1-2,-1 1,-1 0,-1-1,-1 0,0 0,-2-1,-1 1,-2-11,2 35,-1-1,1 1,0-1,0 1,-1-1,1 1,-1-1,1 1,-1-1,1 0,0 1,-1-1,1 1,-1-1,0 0,1 0,-1 1,1-1,-1 0,1 0,-1 0,0 0,1 1,-1-1,1 0,-1 0,0 0,1 0,-1-1,1 1,-1 0,0 0,1 0,-1 0,1-1,-1 1,1 0,-1 0,0-1,1 1,0 0,-1-1,1 1,-1-1,1 1,-1-1,1 1,0-1,-1 1,1-1,0 1,-1-1,1 1,0-1,0 1,0-1,-1 0,1 1,0-1,0 1,0-1,0 0,0 1,0-1,0 1,0-1,1 0,-1 0,-26 45,12-10,2 1,2 0,1 0,1 1,3 0,0 1,3-1,0 1,3-1,1 1,2-1,1 1,10 33,-11-52,2-1,0 1,0-1,2 0,0 0,1-1,0 0,2-1,0 0,0 0,2-1,-1-1,2 0,0-1,0 0,1-1,7 3,-20-13,-1 0,0-1,1 1,-1-1,1 1,-1-1,0 1,1-1,-1 0,1 1,-1-1,1 0,-1 0,1 0,-1-1,1 1,-1 0,1 0,-1-1,1 1,-1-1,0 1,1-1,-1 0,0 1,1-1,-1 0,0 0,0 0,0 0,0 0,10-9</inkml:trace>
  <inkml:trace contextRef="#ctx0" brushRef="#br0" timeOffset="422.712">1191 307,'19'5,"25"1,11 1,0-7,1-3,-5-1,-6 0,-6 1,-4-4,-5-1,-1 1,-1 2,-1-3,0 0,-10 0,-7 3</inkml:trace>
  <inkml:trace contextRef="#ctx0" brushRef="#br0" timeOffset="669.753">1303 617,'43'5,"34"-3,8-2,-5-6,-12-2,-12 1,-11-4,-14 0</inkml:trace>
  <inkml:trace contextRef="#ctx0" brushRef="#br0" timeOffset="1884.492">2122 787,'89'-218,"-84"210,16-33,2 1,1 1,3 1,1 1,1 1,15-11,-43 46,-1 0,1 0,0 0,0 0,-1 0,1 0,0 1,0-1,0 0,0 0,0 1,0-1,0 1,0-1,0 1,0-1,0 1,0 0,0 0,0-1,1 1,-1 0,0 0,0 0,0 0,0 0,0 0,1 1,-1-1,0 0,0 0,0 1,0-1,0 1,0-1,0 1,0 0,0-1,0 1,0 0,0-1,-1 1,1 0,0 0,0 0,-1 0,1 0,0 0,-1 0,1 0,-1 0,0 0,1 0,-1 0,0 0,0 1,1-1,-1 0,0 0,0 0,0 0,0 0,-1 1,1-1,0 0,0 0,-1 0,2 257,-1-256,0 0,0 0,0 0,0-1,0 1,0 0,1 0,-1 0,1-1,-1 1,1 0,0 0,0-1,0 1,0-1,0 1,0-1,0 1,0-1,1 0,-1 1,0-1,1 0,-1 0,1 0,0 0,-1 0,1 0,0-1,-1 1,1 0,0-1,0 1,0-1,-1 0,1 0,0 0,0 0,0 0,0 0,-1 0,1 0,0-1,0 1,1-1,77-44,99-121,42-8,-221 174,0 1,0-1,-1 1,1-1,0 1,0 0,0-1,0 1,0-1,1 1,-1-1,0 1,0-1,0 1,0-1,1 1,-1-1,0 1,0-1,1 1,-1-1,0 1,1-1,-1 1,1-1,-1 0,0 1,1-1,-1 0,1 1,-1-1,1 0,-1 0,1 1,-1-1,1 0,-1 0,1 0,0 0,-1 0,1 0,-1 0,1 0,-1 0,1 0,-1 0,1 0,-1 0,1 0,0-1,-1 1,1 0,-1 0,1 0,-1-1,1 1,-1 0,0-1,1 1,-1-1,1 1,-1 0,0-1,1 1,-1-1,0 1,1-1,-1 1,-14 42,-15 19,18-40,1 0,0 0,2 1,1 0,1 0,-3 18,8-36,1-1,-1 0,1 0,0 0,0 1,1-1,-1 0,1 0,-1 0,1 0,0 1,0-1,1 0,-1-1,0 1,1 0,0 0,0-1,0 1,0-1,0 1,0-1,1 0,-1 0,1 0,-1 0,1 0,0-1,0 1,0-1,0 1,19 4</inkml:trace>
  <inkml:trace contextRef="#ctx0" brushRef="#br0" timeOffset="2740.399">3391 223,'-5'4,"0"-1,-1 1,1-1,-1 0,0-1,0 1,0-1,0 0,0 0,0-1,-1 0,1 0,-6 0,-38 8,40-4,0-1,-1 1,1 1,1 0,-1 0,1 1,1 1,-1-1,1 1,0 0,1 1,0 0,0 0,1 1,0-1,1 1,0 1,1-1,0 1,0 0,1 0,0 0,1 0,1 0,0 0,0 1,1-1,0 0,1 1,1-1,0 5,0-12,-1-1,1 1,0 0,0-1,0 0,0 1,0-1,1 0,0 0,-1 0,1-1,0 1,1-1,-1 1,0-1,1 0,-1 0,1-1,-1 1,1-1,0 1,0-1,0 0,0-1,-1 1,1-1,0 0,0 0,0 0,0 0,9-1,-1 0,0-1,0 0,-1-1,1 0,0-1,-1 0,0-1,4-2,4-4,-1-1,0-1,-1 0,0-1,-1-1,-1 0,0-2,-1 1,-1-2,0 0,-2 0,8-17,48-85,-76 142,6 2,2 1,0 0,2 0,0 0,2 0,1 0,1 1,5 42,18 152,-27-190,-1-1,-1 1,-2-1,-1 0,-2 0,-1 2,4-20,0-1,0 0,-1 0,-1 0,0 0,0 0,-1-1,0 0,0 0,-1-1,0 0,-1 0,0-1,0 0,-1 0,0 0,-8 4,14-10,0 1,1 0,-1-1,0 0,0 1,0-1,0 0,0-1,-1 1,1-1,0 1,0-1,0 0,0 0,-1 0,1 0,0-1,0 0,0 1,0-1,0 0,0 0,0-1,0 1,0-1,0 1,0-1,1 0,-1 0,1 0,0 0,-1-1,1 1,0 0,0-1,1 0,-1 1,0-1,1 0,0 0,-1 0,1 0,0 0,1 0,-1 0,0-1,1 1,0-1,-2-22,1-1,1 1,1 0,1 0,2-1,1 1,1 1,1-1,1 1,1 1,1-1,1 1,1 1,2 0,0 1,1 1,17-18,-12 15</inkml:trace>
  <inkml:trace contextRef="#ctx0" brushRef="#br0" timeOffset="3401.678">3871 307,'-1'51,"-1"-25,1 1,1 0,1-1,2 1,0-1,2 1,1-1,8 23,-12-46,0 0,-1 0,1 0,0 0,0 0,1 0,-1 0,1 0,-1-1,1 1,0-1,0 0,0 0,0 0,0 0,0-1,1 1,-1-1,0 0,1 0,-1 0,1 0,0-1,-1 1,1-1,-1 0,1 0,0 0,-1-1,1 1,-1-1,1 0,-1 0,1 0,-1 0,1-1,-1 1,0-1,0 0,0 0,0 0,0 0,0-1,-1 1,1-1,0 0,96-144,-54 69,100-134,-145 212,0-1,0 1,0-1,0 1,1-1,-1 1,0-1,0 1,0-1,0 1,0-1,1 1,-1-1,0 1,0 0,1-1,-1 1,0 0,1-1,-1 1,0 0,1-1,-1 1,1 0,-1-1,1 1,-1 0,0 0,1 0,-1-1,1 1,-1 0,1 0,-1 0,1 0,-1 0,1 0,-1 0,1 0,-1 0,1 0,-1 0,1 0,-1 1,1-1,-1 0,0 0,1 0,-1 1,1-1,-1 0,1 0,-1 1,0-1,1 0,-1 1,0-1,1 1,-1-1,0 0,0 1,1-1,-1 1,0-1,0 1,0-1,0 0,1 1,1 37,-2-33,-4 530,-24-214,16-234,11-85,1 0,0 0,-1 0,1 0,-1 0,0 0,0 0,0 0,0 0,0 0,0 0,0-1,-1 1,1 0,-1-1,1 1,-1-1,1 0,-1 0,0 1,0-1,0 0,0 0,0 0,0-1,0 1,0 0,0-1,0 0,0 1,0-1,0 0,0 0,0 0,-1 0,1 0,-2-1,0-2,0-1,0 1,1-1,-1 0,1 0,0 0,0 0,0-1,1 1,0-1,0 0,0 0,0 0,0 0,1 0,0 0,0 0,1 0,-1 0,1 0,0-1,1 1,-1 0,1 0,0-1,-1 0,2-21,1 1,1 0,1 0,1 1,2-1,0 2,2-1,1 1,0 0,2 1,8-10,-7 12,1 0,1 1,2 0,-1 2,2 0,1 1,0 0,1 2,0 1,1 0,5 0,38-18,-38 21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1,'-5'4,"3"3,7-1,8-2,6 0,4-2,4-1,1 0,2-1,0-1,-1 1,0 0,0 0,0-1,-6 1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216 509,'-22'16,"0"2,1 0,1 1,1 1,0 1,2 1,1 0,0 1,1 1,0 3,14-24,-1 0,0 1,1-1,-1 0,1 1,0-1,0 0,0 1,1 0,-1-1,1 1,0-1,0 1,0-1,0 1,1 0,-1-1,1 1,0-1,0 0,1 1,-1-1,0 0,1 1,0-1,0 0,0 0,0-1,0 1,1 0,-1-1,1 1,0-1,0 0,0 0,0 0,0 0,0 0,0-1,1 0,-1 1,0-1,1 0,7-1,0 1,0-2,-1 0,1 0,0 0,-1-2,1 1,-1-1,0-1,0 0,0 0,0-1,-1 0,0-1,7-5,9-8,-2-1,0-1,0-1,-2-1,-1-1,-1 0,-1-2,-2 0,7-13,-6 6,-1 0,-1-1,-2-1,-2 0,-1-1,-2 0,-1 0,-2-1,1-28,-6 55,0-1,-1 1,-1-1,1 1,-1 0,-1 0,0 0,0 0,-1 0,-1 1,1-1,-1 1,-1 0,3 5,0 0,1 0,-2 1,1-1,0 1,-1 0,0 0,0 0,1 0,-2 0,1 1,0 0,0 0,-1 0,1 1,-1-1,0 1,1 0,-1 0,0 1,0-1,0 1,1 0,-1 0,0 1,0-1,0 1,-3 2,-6 3,2 0,-1 2,1-1,0 2,0 0,1 0,0 1,1 0,0 1,1 0,0 0,1 1,0 0,1 1,0 0,1 0,0 0,1 1,1 0,0 0,1 0,0 6,1-1,1 0,2 0,0 1,1-1,0 0,2 0,0 0,1-1,1 1,1-1,1-1,0 1,1-1,1-1,0 1,2-2,0 1,0-2,1 0,1 0,0-1,1-1,16 10,-1 0,1-1,1-2,1-1,1-2,0-1,1-1,0-2,1-2,1-1,-1-2,1-1,5-2,-18-4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7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424 198,'12'-27,"-12"27,0 1,0-1,0 1,0-1,0 0,0 1,0-1,0 0,0 1,0-1,0 0,0 1,0-1,0 0,0 1,0-1,1 0,-1 1,0-1,0 0,0 0,1 1,-1-1,0 0,0 0,1 1,-1-1,0 0,1 0,-1 0,0 0,0 1,1-1,-1 0,0 0,1 0,-1 0,0 0,1 0,-1 0,0 0,1 0,-1 0,1 0,-1 0,0 0,1 0,-1 0,0 0,1 0,-1 0,0-1,1 1,-1 0,0 0,0 0,1-1,-1 1,0 0,0 0,1-1,13 220,-13-213,4 12,-1 1,-1 0,-1 0,0 0,-1 0,-1 0,-1 0,-3 17,-3-18</inkml:trace>
  <inkml:trace contextRef="#ctx0" brushRef="#br0" timeOffset="300.949">0 114,'44'0,"47"-5,18-6,5-1,-3-4,-10 1,-13 3,-12-1,-9 1,-11 4,-11 2,-8 3,-10 6,-14 2,-10 7,-10-1,-4 4,0-1</inkml:trace>
  <inkml:trace contextRef="#ctx0" brushRef="#br0" timeOffset="549.477">113 678,'48'-9,"35"-9,13 0,-5-3,-13 3,-10 4,-13 0,-9 2,-9 3,-6 3,-3 3,-1 2,-6 1</inkml:trace>
  <inkml:trace contextRef="#ctx0" brushRef="#br0" timeOffset="998.64">1073 565,'247'-196,"-247"196,1-2,-1 1,1-1,0 1,0-1,0 1,0 0,0-1,0 1,0 0,1 0,-1 0,0 0,1 0,-1 0,1 0,-1 0,1 1,-1-1,1 0,-1 1,1-1,0 1,-1 0,1 0,0-1,-1 1,1 0,0 0,-1 1,1-1,0 0,-1 1,1-1,0 1,-1-1,1 1,-1-1,1 1,-1 0,1 0,-1 0,0 0,1 0,-1 0,0 1,0-1,0 0,0 0,0 1,1 0,2 40,-5-38,1-1,-1 1,1-1,-1 1,1 0,1-1,-1 1,0 0,1-1,0 1,-1-1,2 1,-1-1,0 1,1-1,-1 0,1 0,0 1,0-1,0 0,0-1,1 1,-1 0,1-1,0 1,0-1,0 0,0 0,0 0,0 0,0-1,1 1,-1-1,1 0,-1 0,1 0,-1 0,3-1,9-2,-1 0,0-2,-1 0,1 0,-1-1,1-1,-2 0,1-1,-1 0,0-1,0-1,-1 1,0-2,0 0,-1 0,-1-1,0 0,0 0,-1-1,3-8,21-18,13-32,-37 55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57,'1'444,"28"-208,-29-211</inkml:trace>
  <inkml:trace contextRef="#ctx0" brushRef="#br0" timeOffset="2581.183">85 1,'5'0,"1"4,-4 3,-4 4,0 5,-6-1,-1 3,-3 3,-1 3,-2-3,6-6,10-4,4-9,6-6,1-1</inkml:trace>
  <inkml:trace contextRef="#ctx0" brushRef="#br0" timeOffset="3084.747">0 706,'0'5,"5"1,6-5,7-2,4-2,4 0,1-4,2-1,1 1,-1 2,1 1,-1 2,-5 1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22,'-6'-4,"-1"1,1 0,-1 1,0 0,1 0,-1 0,0 1,0 0,0 0,0 1,0 0,0 0,-1 1,1 0,0 0,1 0,-1 1,0 0,0 0,1 1,-1 0,1 0,0 1,0 0,0 0,0 0,1 0,0 1,-2 1,-117 129,93-97,13-15,0 2,1 0,2 1,1 0,0 1,2 1,2 0,0 0,2 1,1 0,1 1,2 0,0 0,3 0,0 0,2 0,1 0,1 0,4 9,-2-26,1 0,0 0,1 0,1-1,0 0,1-1,0 0,0 0,1-1,0 0,1 0,1-1,-1-1,1 0,0-1,1 0,0-1,0 0,1-1,-1-1,1 0,0 0,0-2,0 0,0 0,1-1,-1-1,5-1,22-14,-29 3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9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41,'-7'-5,"0"0,0 1,-1 0,0 0,1 1,-1-1,-1 2,1-1,0 1,-1 1,1-1,-1 1,1 1,-1 0,1 0,-1 1,1-1,-1 2,1-1,0 2,-1-1,1 1,0 0,0 0,1 1,-1 0,1 1,0-1,-4 5,7-7,1 0,0 1,1-1,-1 1,0 0,1-1,-1 1,1 0,0 1,0-1,0 0,1 1,-1-1,1 1,-1-1,1 1,0-1,1 1,-1 0,1 0,0-1,-1 1,2 0,-1 0,0 0,1-1,-1 1,1 0,0-1,1 1,-1-1,1 1,-1-1,1 1,0-1,0 0,0 0,1 0,-1 0,1 0,0-1,-1 1,1-1,0 0,4 2,51 24,-48-25,-1 1,1 0,-1 1,0-1,0 2,-1-1,0 1,0 1,0 0,0 0,1 2,-9-6,0 0,0 0,-1-1,1 1,0 0,-1 0,0 0,0-1,1 1,-2 0,1-1,0 1,0-1,-1 1,0-1,1 0,-1 1,0-1,0 0,0 0,0-1,-1 1,1 0,0-1,-1 1,1-1,-1 0,1 1,-1-1,0-1,0 1,1 0,-4 0,-30 12,-1 0,-1-3,0-1,-35 3,66-12,7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427 104,'0'-5,"-1"0,0 0,0 1,-1-1,1 0,-1 0,0 1,-1-1,1 1,-1-1,0 1,0 0,0 0,0 1,-1-1,0 1,1-1,-1 1,-1 0,1 0,0 1,-1-1,1 1,-1 0,0 1,1-1,-1 1,0-1,0 2,0-1,0 0,0 1,0 0,0 0,0 1,0-1,0 1,0 0,0 0,0 1,0-1,0 1,1 0,-1 1,1-1,0 1,-2 1,-1 6,0 1,2 0,-1 0,1 0,1 0,0 1,1-1,0 1,0 0,1 0,1 0,0 1,1-1,0 0,1 0,1 0,1 8,-2 15,3-1,1-1,2 0,1 0,2 0,1-1,8 14,15 49,36 138,-67-216,0 1,-2 0,0 1,-1-1,0 0,-2 0,0 0,-1 0,-1 0,0-1,-1 0,-1 1,-1-2,-1 1,0-1,-1 0,-1-1,0 0,-1 0,0-1,-1-1,-1 0,0 0,-7 3,16-12,-1-1,1 0,-1 0,0 0,0-1,0 0,0 0,0 0,0 0,-1-1,1 0,-1 0,1 0,-1-1,1 0,-1 0,1 0,-1-1,1 0,0 0,-1 0,1 0,0-1,0 0,0 0,0-1,0 1,0-1,0 0,1 0,-1-1,0-1,0-1,0 0,1 0,-1 0,1 0,1-1,-1 1,1-1,0 0,1 0,0 0,0-1,0 1,1 0,-1-5,1-11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0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30,'-38'15,"0"2,1 1,1 2,0 1,2 2,-6 7,34-27,1 1,-1-1,1 1,0 0,0 1,0-1,1 1,-1 0,1 1,0-1,1 1,-1-1,1 1,0 0,0 0,1 0,0 1,0-1,1 1,-1-1,1 1,1-1,-1 1,1 2,4-6,0 0,0 0,0 0,0 0,0-1,0 0,1 0,-1 0,1 0,-1-1,1 0,0 0,0 0,-1 0,1-1,0 0,0 0,0 0,-1-1,1 1,0-1,0 0,-1-1,1 1,0-1,-1 0,0 0,1 0,3-3,257-154,-262 158,-1-1,1 1,0 0,-1 0,1 0,0 0,-1 1,1-1,0 1,0 0,0-1,0 1,-1 1,1-1,0 0,0 1,0-1,-1 1,1 0,0 0,0 0,-1 0,1 0,-1 1,1-1,-1 1,0 0,0 0,0-1,0 1,0 1,0-1,0 0,0 0,-1 1,1-1,-1 1,0-1,0 1,0 0,0-1,0 2,7 36,17 31,-22-70,0 0,0-1,0 1,0-1,1 0,-1 0,0 0,0 0,0 0,0-1,1 0,-1 1,0-1,0 0,0-1,0 1,-1 0,1-1,0 1,-1-1,1 0,-1 0,1 0,-1-1,0 1,0 0,0-1,0 1,0-1,0 0,-1 0,0 0,1 0,7-7,223-253,-243 275,1 0,1 0,0 1,1 0,0 1,1 0,0 0,2 0,-1 1,2 0,0 0,0 0,2 0,0 1,1-1,0 13,1-25,1 0,-1-1,1 1,0 0,0 0,0-1,0 1,0 0,1-1,-1 1,1-1,0 0,0 1,0-1,0 0,0 0,0 0,0 0,1-1,-1 1,0-1,1 1,0-1,-1 0,1 0,0 0,0 0,-1 0,1-1,0 0,0 1,0-1,0 0,0 0,0 0,-1-1,1 1,3-1,1-1,0 0,0 0,-1 0,1-1,0 0,-1 0,0 0,0-1,0 0,0 0,-1-1,1 1,-1-1,0-1,3-3,108-176,-76 139,-39 45,0 0,0 1,0-1,-1 0,1 1,0-1,0 1,0-1,0 1,0-1,0 1,1 0,-1-1,0 1,0 0,0 0,0 0,0 0,0 0,0 0,1 0,-1 0,0 0,0 1,0-1,0 0,0 1,0-1,0 1,0-1,0 1,0-1,0 1,0 0,0-1,-1 1,1 0,0 0,0 0,-1 0,1 0,0 0,-1-1,1 1,-1 1,0-1,1 0,-1 0,0 0,1 0,-1 0,21 106,-12-43,-3 1,-3 0,-5 64,0-30,1-68,-1 0,-1 0,-2-1,-1 0,-1 0,-9 23,13-43,-1 1,0-1,-1-1,0 1,0-1,-1 1,-1-2,1 1,-1-1,-1 0,1 0,-1-1,-1 0,1 0,-1-1,0 0,-1-1,1 0,-2 0,8-4,0-1,0 0,0 0,0 1,0-2,0 1,0 0,0-1,0 1,0-1,0 0,0 0,0 0,1 0,-1-1,0 1,1-1,-1 0,1 0,0 1,-1-2,1 1,0 0,0 0,0-1,1 1,-1-1,0 1,0-4,-24-86,29 72,0-1,2 1,0 0,1 0,1 0,1 1,1 0,0 1,2 0,0 0,1 1,0 0,2 0,-2 0,3 0,0 0,1 1,1 0,0 1,1 1,1 1,0 1,0 1,2 0,0 1,-17 8,14-8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0,'-24'43,"-13"29,0 7,2-6,6-9,4-12,5-10,3-7,-2-9,3-5,-1-5,3-11,3-6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1,'5'14,"7"10,5 6,5 2,3 0,3 1,1-2,1-1,-1 0,1-1,-6-1,-2-4,-4-3,-1-4,-3 0,-4 1,-4 3,-2-2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2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18,'43'0,"24"0,5-5,-4-1,-14 0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311 415,'-26'9,"1"1,-1 0,2 2,0 1,0 1,1 1,1 1,0 1,-17 18,-14 50,52-83,1 1,-1-1,1 0,-1 1,1-1,0 1,0-1,0 0,1 1,-1-1,0 1,1-1,-1 0,1 1,0-1,0 0,0 0,0 1,0-1,1 0,-1 0,1 0,-1 0,1-1,0 1,-1 0,1-1,0 1,0-1,0 0,0 1,0-1,1 0,-1 0,0-1,0 1,1 0,1 0,8 1,0 1,0-2,-1 0,1 0,0-1,0 0,0-1,0-1,0 0,0 0,-1-1,1 0,-1-1,0-1,0 0,0 0,-1-1,7-5,18-13,-1-1,-1-2,-2 0,19-24,-28 30,-2-1,-1 0,-1-2,0 0,-2-1,-1-1,-1 0,-2-1,0-1,-2 0,0-2,-8 22,-1-1,0 1,0-1,-1 0,0 1,-1-1,0 0,0 1,-1-1,0 1,0-1,-1 1,0 0,-1 0,1 0,-2 1,1-1,-1 1,0 0,0 0,-1 1,0-1,0 1,-1 1,0-1,0 1,0 0,0 1,-1-1,-2 0,0 5,0-1,-1 1,1 1,0 0,0 1,1 0,-1 0,0 1,0 0,1 0,0 1,0 1,0 0,0 0,1 0,0 1,0 1,0-1,1 1,0 0,0 1,1 0,-4 6,4-8,0 1,1-1,-1 1,2 0,-1 1,1-1,0 1,0 0,1 0,0 0,1 1,0-1,0 0,1 1,0 0,0-1,1 1,0 0,0-1,1 1,1-1,-1 1,1-1,1 1,-1-1,1 0,1 0,0 0,4 6,8 12,1-1,1 0,1-2,2 0,0-1,1-1,1-1,1-1,1-2,0 0,2-1,14 5,14-16,-39-9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33 678,'0'2,"-6"7,2 1,-1 0,1 0,1 1,0-1,1 1,0 0,0-1,1 1,0 0,1 0,0 0,2 4,-2-13,1 0,-1 0,1 0,-1 0,1 0,0 0,0-1,0 1,0 0,0-1,0 1,1 0,-1-1,0 0,1 1,-1-1,1 0,0 0,-1 1,1-1,0-1,0 1,-1 0,1 0,0-1,0 1,0-1,0 1,0-1,0 0,0 0,0 0,0 0,0 0,0 0,0-1,0 1,0-1,0 1,0-1,0 0,1 0,73-49,-67 41,0 0,-1 0,-1-1,0 0,0 0,-1-1,0 0,-1 0,0 0,-1-1,0 0,-1 1,0-1,-1 0,0-1,-1-7,-1 18,1 0,-1 0,0 1,0-1,-1 0,1 0,0 0,0 1,-1-1,1 0,-1 0,0 1,0-1,1 1,-1-1,0 0,0 1,0 0,0-1,-1 1,1-1,0 1,-1 0,1 0,-1 0,1 0,-1 0,1 0,-1 0,0 1,1-1,-1 1,0-1,0 1,1-1,-1 1,0 0,0 0,0 0,0 0,-14 3</inkml:trace>
  <inkml:trace contextRef="#ctx0" brushRef="#br0" timeOffset="380.792">259 820,'182'-121,"-181"119,0 1,0 0,0 1,0-1,0 0,0 0,0 0,1 1,-1-1,0 0,0 1,1-1,-1 1,0 0,1-1,-1 1,0 0,1 0,-1 0,0 0,1 0,-1 0,1 0,-1 0,0 1,1-1,-1 1,0-1,0 1,1-1,-1 1,0-1,0 1,0 0,0 0,1 0,-1 0,0 0,-1 0,1 0,0 0,0 0,0 0,-1 0,1 1,0-1,-1 0,1 0,-1 1,0-1,1 0,-1 1,0-1,0 0,0 1,0-1,0 1,0-1,0 1,-1 2,1 0,0 0,1 0,-1 0,1 0,-1 0,1-1,0 1,1 0,-1 0,1-1,-1 1,1-1,0 1,1-1,-1 0,0 0,1 0,0 0,-1 0,1-1,0 1,1-1,-1 0,0 0,1 0,-1 0,1-1,0 1,-1-1,1 0,2 1,3-1,0-1,0 0,0 0,-1-1,1 0,0-1,0 0,-1 0,0-1,1 0,-1 0,0-1,0 0,-1 0,1-1,-1 0,0-1,0 1,-1-1,1 0,-1-1,-1 0,1 0,-1 0,-1 0,1-1,-1 0,0 0,-1 0,2-7,2-8</inkml:trace>
  <inkml:trace contextRef="#ctx0" brushRef="#br0" timeOffset="715.168">711 1,'34'30,"-2"3,-1 0,-1 2,-2 1,-1 2,-3 0,0 2,-3 1,4 13,-12-25,-1 1,-1 1,-2 0,-1 0,-2 1,0 0,-3 0,0 0,-2 0,-2 1,-1-1,-1 0,-2 0,-6 23,1-31,0-1,-2-1,0 0,-2 0,0-1,-2-1,0-1,-1 0,-1-1,0 0,-2-2,0 0,-1-2,0 0,-1-1,0-1,-1-1,-21 6,16-5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23 508,'0'15,"-5"14,-2 7,1 2,1-1,6-6,4-13,0-15,4-8,1-3</inkml:trace>
  <inkml:trace contextRef="#ctx0" brushRef="#br0" timeOffset="246.55">107 170,'-14'10,"-5"3</inkml:trace>
  <inkml:trace contextRef="#ctx0" brushRef="#br0" timeOffset="532.508">220 650,'2'-1,"-1"0,1 0,0 0,-1-1,1 1,-1-1,1 1,-1-1,0 1,0-1,1 0,-1 0,0 1,-1-1,1 0,0 0,-1 0,1 0,-1 0,1 0,-1 0,0 0,0 0,0 0,0 0,0 0,2-8,1-10,1 0,1 0,1 1,0 0,2 0,0 1,1 0,1 0,1 1,0 0,1 1,9-9,-20 24,-1 0,1 0,0 0,-1 1,1-1,0 0,0 1,-1-1,1 1,0-1,0 1,0-1,0 1,0-1,0 1,0 0,0 0,0-1,0 1,0 0,0 0,0 0,0 0,0 0,0 0,0 1,0-1,0 0,0 0,0 1,0-1,0 1,0-1,0 1,0-1,0 1,8 6</inkml:trace>
  <inkml:trace contextRef="#ctx0" brushRef="#br0" timeOffset="963.706">615 481,'7'2,"1"1,-1-1,1 0,0-1,0 1,-1-2,1 1,0-1,0 0,0-1,0 0,0 0,0 0,-1-1,1-1,-1 1,1-1,-1 0,0-1,0 0,0 0,-1 0,1-1,-1 0,0 0,0-1,-1 1,0-1,0-1,1 0,-5 4,1 1,1 0,-1 0,0-1,0 1,-1-1,1 0,0 1,-1-1,0 0,1 0,-1 0,0 0,-1 0,1 0,0 0,-1 0,0-1,0 1,0 0,0 0,0 0,-1 0,1 0,-1 0,0-1,0 1,0 1,0-1,0 0,-1 0,1 0,-1 1,0-1,0 1,0-1,-2-1,-4 1,0 1,0 0,0 0,0 1,-1 0,1 1,0 0,-1 0,1 1,0 0,0 0,0 1,0 0,0 0,0 1,0 0,1 1,-1-1,1 1,0 1,0 0,1 0,-1 0,0 1,2-3,-1 0,1 0,0 0,0 1,0-1,1 1,-1 0,1 1,0-1,0 1,1 0,-1 0,1 0,0 0,0 1,1-1,0 1,0-1,0 1,0 0,1 0,0 0,0 0,1 0,0 0,0 0,0 0,1 0,0 0,0 0,0 0,1 0,0 0,0-1,0 1,1-1,0 1,0-1,1 2,7 0,0-1,0 0,1-1,0 0,-1 0,2-2,-1 1,0-2,1 1,-1-2,1 0,0 0,-1-1,1-1,0 0,-1 0,9-4,35-7,-32 5</inkml:trace>
  <inkml:trace contextRef="#ctx0" brushRef="#br0" timeOffset="1228.712">1292 311,'-22'12,"1"2,0 0,1 2,0 0,2 1,0 1,0 0,2 2,-12 17,26-34,1-1,-1 0,1 1,0-1,0 1,0-1,0 1,0 0,1-1,-1 1,1 0,0 0,-1-1,1 1,0 0,1 0,-1-1,0 1,1 0,0 0,0-1,-1 1,2-1,-1 1,0-1,0 1,1-1,-1 0,1 1,0-1,0 0,0 0,0 0,0-1,0 1,0 0,0-1,1 1,-1-1,1 0,-1 0,1 0,0 0,-1 0,1-1,0 1,-1-1,1 1,1-1,28 3,0 0,0-2,0-2,0-1,19-3,50-29,-83 24</inkml:trace>
  <inkml:trace contextRef="#ctx0" brushRef="#br0" timeOffset="1511.685">1857 1,'-19'38,"-6"27,-5 8,4-4,6-9,6-10,6-9,4-6,3-4,6-4,3 0,-1-1,4-4,0-11,-3-8</inkml:trace>
  <inkml:trace contextRef="#ctx0" brushRef="#br0" timeOffset="1750.742">1602 254,'39'0,"26"5,8 2,-4-1,-9-1,-10-1,-9-2,-11-1</inkml:trace>
  <inkml:trace contextRef="#ctx0" brushRef="#br0" timeOffset="2005.765">2139 424,'0'19,"0"7</inkml:trace>
  <inkml:trace contextRef="#ctx0" brushRef="#br0" timeOffset="2163.483">2195 57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54,'0'-22,"0"12,0 22,0 406,-1-412,1-1,0 0,0 1,0-1,0 0,1 0,0 1,0-1,0 0,1 0,0 0,0 0,0 0,1-1,-1 1,1-1,0 1,1-1,-1 0,1 0,-1 0,1-1,0 0,1 1,-1-1,0 0,1-1,0 1,-1-1,1 0,0 0,0-1,1 1,-1-1,0 0,4 0,-1-2,1 1,0-1,-1-1,1 0,-1 0,1 0,-1-1,0-1,0 1,0-1,0 0,-1-1,0 0,0 0,0-1,0 0,-1 0,0-1,100-130,-92 115,49-63,-62 85,-1 0,1 0,0 0,0 0,-1 1,1-1,0 0,-1 0,1 1,0-1,-1 1,1-1,-1 0,1 1,-1-1,1 1,0-1,-1 1,0 0,1-1,-1 1,1-1,-1 1,0 0,1-1,-1 1,0 0,0-1,0 1,1 0,-1 0,0-1,0 1,0 0,0 0,0-1,0 1,0 0,-1-1,1 1,0 0,0 0,-1-1,1 1,0 0,0 9,0-1,1 0,0 1,0-1,1 0,0 0,0 0,1 0,1 0,-1-1,2 1,-1-1,1 0,0 0,0-1,1 1,0-1,1 0,0-1,0 0,2 2,-2-3,-1 0,1 0,-1-1,1 0,0-1,1 1,-1-1,1-1,-1 1,1-1,0-1,0 0,0 0,0 0,0-1,0 0,0 0,-1-1,1 0,0-1,0 1,0-2,-1 1,1-1,-1 0,0 0,0-1,0 0,2-2,15-20,-1-1,-1-1,-1 0,-1-2,-2 0,-1-2,-2 0,-1 0,-1-1,6-28,0-71,-19 125,-1 8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27,'5'0,"12"5,6 1,6 0,1-1,-3-6,-2-3,-1-1,1 0,1 2,0 0,1 2,-4-5,-1 0,0 0,2 1,-4 2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28,'44'0,"28"0,6 0,-9-5,-12-1,-11 0,-8 1,-6 1,-9 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0,'34'0,"25"0,8 0,-4 0,-6 0,-14 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87,'0'696,"0"-707</inkml:trace>
  <inkml:trace contextRef="#ctx0" brushRef="#br0" timeOffset="250.534">0 30,'39'0,"26"0,8-5,-4-1,-9-1,-10 2,-9 2,-6 1,-9 0</inkml:trace>
  <inkml:trace contextRef="#ctx0" brushRef="#br0" timeOffset="498.572">29 481,'34'0,"25"-4,7-3,-2 1,-13 1</inkml:trace>
  <inkml:trace contextRef="#ctx0" brushRef="#br0" timeOffset="693.209">508 679,'-19'33,"-6"17,-4-1,3-9</inkml:trace>
  <inkml:trace contextRef="#ctx0" brushRef="#br0" timeOffset="914.796">339 651,'24'29,"18"14,6 4,0-5,-4-10,-9-10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1209 201,'-24'43,"-13"29,-5 7,6-6,7-9,5-12,6-9,7-8,-1-5,-2-7,1-8</inkml:trace>
  <inkml:trace contextRef="#ctx0" brushRef="#br0" timeOffset="367.316">842 230,'55'63,"2"-2,3-2,3-3,2-3,13 5,-32-22,46 36,-59-38,-33-33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17,'-141'186,"-91"50,229-233,-1-1,1 0,0 1,0-1,1 1,-1 0,0 0,1 0,0 0,0 0,0 1,0-1,0 1,1-1,-1 1,1 0,0 0,0-1,0 1,1 0,0 0,-1 0,1 0,1 0,-1 0,0-1,1 1,0 0,0 0,0 0,0-1,1 1,-1-1,1 1,0-1,0 1,0-1,1 0,-1 0,1 0,0 0,-1-1,1 1,3 1,14 7,0-1,0-2,1 0,1 0,-1-2,1-1,0-1,1 0,-5-1,125 19,-129-19,-4 0,0 0,0-1,0-1,1 1,-1-2,1 1,-1-1,1-1,-1 0,8-2,-15 1,0-1,-1 1,1-1,0 0,-1 0,1 0,-1 0,0-1,0 1,0 0,-1-1,1 0,-1 1,0-1,0 0,0 0,0 1,-1-1,1 0,-1 0,0 0,0 0,-1 0,1 0,-1 0,0 1,0-1,0 0,0 1,-1-1,0 0,-1-1,0-10,-94-290,41 101,41 159,16 43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57 326,'88'22,"-50"-17,0-1,0-3,1-1,29-4,78-22,-7 1,-115 22</inkml:trace>
  <inkml:trace contextRef="#ctx0" brushRef="#br0" timeOffset="4768.133">1 552,'56'17,"48"-22,-51-3,267-25,-299 32,-1 1,0 1,1 1,-1 1,0 1,15 5,-17-10,-23-3</inkml:trace>
  <inkml:trace contextRef="#ctx0" brushRef="#br0" timeOffset="5415.918">481 15,'-11'-15,"8"25,9 2,0 0,1 0,0 0,1-1,0 0,1 0,0-1,1-1,0 1,1-1,-1-1,2 0,-1-1,8 4,20 16,28 19,-50-37,-1 1,0 0,-1 1,0 1,-1 1,0 0,-1 0,-1 2,0-1,7 13,-20-24,1-1,0 1,-1-1,0 0,1 1,-1-1,0 0,0 1,0-1,-1 0,1 0,0 0,-1 0,0 0,1 0,-1 0,0-1,0 1,0-1,0 1,0-1,0 0,0 0,-1 0,1 0,0 0,-1 0,1-1,0 1,-1-1,1 1,-1-1,1 0,-1 0,1 0,-1 0,1-1,-2 0,-7 4,-15 6,0 2,1 1,0 1,1 1,0 1,1 1,1 1,1 1,0 1,-15 18,-32 26,-30 29,88-79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1,'38'0,"37"0,11 0,-1 0,-9 0,-13 0,-12 0,-11 0,-6 0,-5 0,-2 0,-11 0,-8 5,-5 1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58,'39'0,"31"-4,9-3,0 1,-7-3,-13-1,-10 1,-10 3,-6 2,-8 2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5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1 462,'43'-5,"29"-6,6-1,-4 1,-11 2,-11 3,-9 3,-8 1,-5 2,-7 0</inkml:trace>
  <inkml:trace contextRef="#ctx0" brushRef="#br0" timeOffset="1005.637">1129 67,'-224'244,"-2"2,224-245,1 1,-1-1,1 0,-1 1,1-1,0 1,-1-1,1 1,0 0,0 0,0-1,0 1,0 0,0 0,1 0,-1 0,1 0,-1 0,1 0,0 0,0 0,0 0,0 0,0 0,0 0,1 0,-1 0,1 0,-1 0,1 0,0 0,-1 0,1 0,0 0,1-1,-1 1,0 0,0-1,1 1,-1-1,1 1,-1-1,1 0,-1 1,2-1,18 9,1-1,0-1,0-1,0-2,1 0,0-1,0-1,0-1,6-1,65 9,163 44,-257-53,0-1,1 0,-1 1,0-1,1 1,-1-1,1 0,-1 1,1-1,-1 0,1 0,-1 1,1-1,-1 0,1 0,-1 0,1 1,-1-1,1 0,-1 0,1 0,-1 0,1 0,0 0,-1 0,1 0,-1-1,1 1,-1 0,1 0,-1 0,1 0,-1-1,1 1,-1 0,1-1,-1 1,1 0,-1-1,0 1,1-1,-1 1,1 0,-1-1,0 1,0-1,1 1,-1-1,0 1,0-1,1 1,-1-1,0 1,0-1,0 0,0 1,0-1,0 1,0-1,0 1,0-1,0 1,0-1,0 0,-1 1,1-1,0 1,0-1,-1 0,-25-39,17 29,-22-35,2-1,2-1,2-2,-16-44,-1-124,38 130,10 69</inkml:trace>
  <inkml:trace contextRef="#ctx0" brushRef="#br0" timeOffset="1532.147">1553 67,'-17'27,"2"1,0 0,2 1,2 0,0 1,2 0,1 1,2 0,1 0,1 0,1 15,3-39,0 0,1 0,0 0,0 1,1-2,-1 1,2 0,-1 0,1 0,0-1,0 0,1 0,0 1,0-2,0 1,1-1,-1 1,1-1,1 0,-1-1,1 1,0-1,0-1,0 1,0-1,1 0,-1 0,1-1,0 1,0-2,0 1,0-1,5 1,10-6,1 0,-1-2,0 0,-1-1,1-2,-2 0,1-1,-1-1,-1-1,0 0,0-2,-1 0,12-13,6-1,0-2,-2-1,-2-2,-1-1,-1-1,-2-1,-2-2,18-34,-40 65,-1 0,0 1,-1-1,1 0,-2 0,1 0,-1-1,0 1,0 0,-1-1,0 1,0 0,0-1,-2-2,2 10,0-1,0 0,0 1,-1-1,1 1,0-1,0 0,-1 1,1-1,0 1,-1-1,1 1,-1-1,1 1,-1-1,1 1,-1-1,1 1,-1 0,1-1,-1 1,0 0,1-1,-1 1,1 0,-1 0,0 0,1 0,-1 0,0-1,1 1,-1 0,0 0,1 1,-1-1,0 0,1 0,-1 0,0 0,1 0,-1 1,1-1,-1 0,1 1,-1-1,0 0,1 1,-1-1,1 1,-1-1,1 1,0-1,-1 1,-28 29,27-29,-22 29,1 1,1 0,2 2,1 1,2 0,1 1,2 0,1 2,-5 28,15-51,1 1,1 0,0 0,1 1,1-1,0 0,1 0,0-1,2 1,-1 0,2-1,0 0,1 0,0 0,1-1,0 0,2 0,-1 0,1-1,1-1,0 0,1 0,0-1,0 0,1-1,1 0,10 5,109 42,-106-52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1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85,'-57'492,"32"-314,26-178,-1 0,0-1,0 1,0 0,0 0,1-1,-1 1,0 0,0 0,1 0,-1-1,0 1,0 0,1 0,-1 0,0 0,0 0,1-1,-1 1,0 0,1 0,-1 0,0 0,1 0,-1 0,0 0,0 0,1 0,-1 0,0 0,1 0,-1 1,0-1,1 0,-1 0,0 0,0 0,1 0,-1 1,0-1,0 0,1 0,-1 0,0 1,0-1,0 0,1 0,-1 1,0-1,0 0,5-13</inkml:trace>
  <inkml:trace contextRef="#ctx0" brushRef="#br0" timeOffset="279.979">56 28,'24'5,"28"2,13-1,2-6,-2-3,-7-1,-8 0,-8 1,-7 1,-4 1,-2-5,-2 0,-1 0,-4 6,-11 3,-12 5,-6 3</inkml:trace>
  <inkml:trace contextRef="#ctx0" brushRef="#br0" timeOffset="519.033">1 424,'43'5,"24"1,10 0,-3-1,-10-2,-10-1,-11-1,-6 5,-11 0</inkml:trace>
  <inkml:trace contextRef="#ctx0" brushRef="#br0" timeOffset="765.077">706 594,'-24'38,"-13"18,-5 3,5-2,4-12,7-13</inkml:trace>
  <inkml:trace contextRef="#ctx0" brushRef="#br0" timeOffset="962.709">480 621,'14'15,"10"9,1 5,0 3,2 1,-4-1,-2-6,1-6,-3-3,-1-4,2-4,3-4,-4-3</inkml:trace>
  <inkml:trace contextRef="#ctx0" brushRef="#br0" timeOffset="1713.81">1496 28,'-48'62,"-83"79,-79 114,198-242,5-8,1 1,0 0,0 0,1 0,0 0,0 1,0 0,1 0,0 0,0 1,1-1,0 1,0 0,1 0,0 0,-1 3,5-8,0 0,1-1,-1 1,1-1,-1 1,1-1,0 0,0 0,0 0,0 0,0-1,0 1,0-1,0 0,1 0,-1 0,0 0,1-1,-1 1,1-1,-1 0,1 0,-1 0,1 0,-1-1,1 0,-1 1,0-1,1 0,-1-1,0 1,3-2,1 2,74-10,2 3,-1 4,37 4,-116 1,0-1,0 0,0 1,0-1,0 0,0 0,0-1,0 1,0 0,0-1,-1 0,1 0,0 0,0 0,-1 0,1-1,0 1,-1-1,1 1,-1-1,0 0,0 0,1 0,-1 0,0-1,-1 1,1 0,0-1,-1 1,0-1,1 0,-1 0,0 1,0-1,0 0,0-2,0-10,-1 1,0 0,-1-1,-1 1,0 0,-1 0,0 0,-1 0,-1 1,-3-7,-19-80,23 65,-2-1,-1 1,-2 0,-1 1,-1 0,-13-24,16 46,2 5</inkml:trace>
  <inkml:trace contextRef="#ctx0" brushRef="#br0" timeOffset="2014.749">2286 28,'-28'19,"-20"26,-6 10,6 5,6-3,11-6,5-7,8-6,1-5,4-3,4-2,-1-1,2 0,1 0,-3-5,1-1,1-4</inkml:trace>
  <inkml:trace contextRef="#ctx0" brushRef="#br0" timeOffset="2269.776">1863 1,'14'38,"20"27,3 8,1-4,-2-10,-1-9,-3-8,-2-12,-5-6,-3-2,0-5,0-1,3-2,-4 0,-1-1,2-4,-4-3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1 395,'165'-39,"24"23,-89 13,57-23,-145 25</inkml:trace>
  <inkml:trace contextRef="#ctx0" brushRef="#br0" timeOffset="280.974">28 564,'39'0,"31"0,14 0,-3 0,-10 0,-7-4,-11-3,-9 1,-7 1,-5 1,-3 2,-2 1,-6 5,-10 3,-8-1</inkml:trace>
  <inkml:trace contextRef="#ctx0" brushRef="#br0" timeOffset="699.709">339 0,'46'40,"1"-1,2-3,2-2,1-2,7 0,-21-10,-24-15,0 1,-1 1,-1 0,1 1,-2 1,1 0,8 10,-17-16,1 0,-1-1,0 1,-1 1,1-1,-1 0,0 0,0 1,-1-1,0 1,0 0,0-1,0 1,-1 0,0 0,0-1,-1 1,0 0,0-1,0 1,0-1,-3 5,-3 3,-1 0,-1-1,0-1,0 1,-1-1,-1-1,0 0,0-1,-1 0,0 0,-1-1,0-1,0 0,-13 4,-5 6,-150 93,165-97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0,'34'5,"25"2,8-1,-3-1,-8-2,-8 0,-8-2,-6-1,-3 0,-3 0,-6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0,-12 0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28,'44'0,"27"-4,8-3,-5 1,-11 1,-11 1,-14 2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72,'-328'224,"321"-219,1-1,-1 0,1 1,-1 0,1 0,1 0,-1 1,1-1,0 2,0-1,1 0,0 1,0 0,0 0,1 0,0 0,0 1,1-1,4-4,0 0,0 0,0 0,1-1,-1 1,1-1,0 0,0 1,-1-1,1 0,0-1,1 1,-1-1,0 1,0-1,1 0,-1 0,1 0,-1-1,1 1,-1-1,1 0,-1 0,1 0,-1 0,1-1,-1 1,1-1,2-1,1 2,340-5,-333 7,-13-1,0 0,0-1,1 1,-1-1,0 1,1-1,-1 0,0 0,1 0,-1 1,0-1,1 0,-1 0,0-1,1 1,-1 0,0 0,1-1,-1 1,0-1,0 1,1-1,-1 1,0-1,0 0,0 0,0 0,0 1,0-1,0 0,0 0,0 0,0-1,-1 1,1 0,0 0,0-1,-2-153,0 137,0 0,-1 1,-2-1,1 1,-2 0,0 0,-1 1,-1-1,-1 1,0 0,-1 1,0 0,-1 1,-2-1,-24-11,34 28</inkml:trace>
  <inkml:trace contextRef="#ctx0" brushRef="#br0" timeOffset="247.539">1239 16,'-34'29,"-25"28,-8 10,4-2,11-7,10-9,13-8,6-11,7-5,1-3,4 0,-2-4,2-4</inkml:trace>
  <inkml:trace contextRef="#ctx0" brushRef="#br0" timeOffset="447.167">787 44,'44'53,"18"22,-1 3,-6-7,-8-15,-7-13,-5-9,-4-5,-2-7,-7-8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5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0 594,'38'-5,"28"-7,7 0,-5 1,-8 3,-10 2,-8 3,-7 1,-5 2,-7 0</inkml:trace>
  <inkml:trace contextRef="#ctx0" brushRef="#br0" timeOffset="633.809">1185 29,'-56'59,"-144"128,37-71,159-114,-31 26,35-28,-1 1,1-1,-1 1,1-1,-1 1,1-1,0 1,-1-1,1 1,0 0,-1-1,1 1,0 0,0-1,-1 1,1-1,0 1,0 0,0 0,0-1,0 1,0 0,0-1,0 1,0 0,0-1,1 1,-1 0,0-1,0 1,1-1,-1 1,0 0,1-1,-1 1,0-1,1 1,-1-1,1 1,-1-1,1 1,-1-1,1 0,-1 1,1-1,0 1,-1-1,1 0,-1 0,1 1,0-1,-1 0,1 0,0 0,-1 0,1 0,0 0,142 7,-94-9,240 1,-287 1,-1 0,1 1,-1-1,1 1,-1-1,1 1,0-1,-1 0,1 0,0 0,-1 0,1 0,-1 0,1 0,0-1,-1 1,1-1,-1 1,1-1,-1 1,1-1,-1 0,1 0,-1 0,0 0,0 0,1 0,-1 0,0 0,0 0,0-1,0 1,0 0,0-1,0 1,-1-1,1 1,-1-1,1 1,-1-1,1 1,-1-2,-91-115,81 107,1-2,1 1,0-1,0-1,2 1,0-1,0 0,1-1,1 1,0-1,1 0,1 0,0 0,1-13,1 26,0 0,0 0,0 0,0 0,1 0,-1 0,1 0,0 0,-1 0,1 0,0 0,0 0,0 1,0-1,0 0,1 1,-1-1,1 1,-1-1,1 1,-1-1,1 1,0 0,-1 0,1 0,2-1,8 1</inkml:trace>
  <inkml:trace contextRef="#ctx0" brushRef="#br0" timeOffset="1248.166">1552 1,'-27'76,"-21"85,47-157,0 0,0 0,1 0,-1 0,1 1,0-1,0 0,0 0,1 0,0 1,-1-1,1 0,1 0,-1 0,1 0,-1-1,1 1,0 0,0-1,1 1,-1-1,1 0,0 1,0-1,0 0,0-1,0 1,1-1,-1 1,1-1,-1 0,1 0,0-1,0 1,0-1,0 0,0 0,0 0,0 0,0-1,1 0,-1 0,0 0,0 0,0-1,0 1,1-1,0 0,24-14,-1 0,0-2,-2-1,0-1,0-1,-2-2,-1 0,-1-1,-1-1,4-8,-8 14,57-86,-74 100,-12 25,4-4,0 0,1 1,1 0,1 0,0 0,1 1,1 0,0 16,3-27,0 0,0 0,1 0,1-1,-1 1,1-1,0 1,1-1,0 1,0-1,0 0,1 0,0-1,1 1,-1-1,1 0,0 0,1 0,0-1,-1 0,2 0,5 3,60 21,-48-25</inkml:trace>
  <inkml:trace contextRef="#ctx0" brushRef="#br0" timeOffset="1528.146">763 565,'90'17,"0"-3,1-4,1-4,-1-5,1-3,35-8,352-28,-389 44,-72 1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3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57 111,'1'94,"0"6,-3 1,-15 85,-12 12,26-174,7-25</inkml:trace>
  <inkml:trace contextRef="#ctx0" brushRef="#br0" timeOffset="254.527">1 27,'43'0,"33"0,14 0,-4 0,-7 0,-11 0,-14-5,-11-2,-7 1,-6 1,-12 2,-9 5,-7 4</inkml:trace>
  <inkml:trace contextRef="#ctx0" brushRef="#br0" timeOffset="501.566">85 421,'38'5,"28"-3,7-2,-5-2,-8 1,-5-5,-7-1,-7 0,-6 2,-3 1,-8 2</inkml:trace>
  <inkml:trace contextRef="#ctx0" brushRef="#br0" timeOffset="668.755">819 562,'-19'39,"-7"17,2 4,-1-9,5-7,1-12,3-6,5-8</inkml:trace>
  <inkml:trace contextRef="#ctx0" brushRef="#br0" timeOffset="943.743">650 506,'15'14,"8"15,7 7,-3 2,-1 0,-5-3,-1-1,-4-2,0-7,-2-3,0-4,4-7,-3 1,3-2,2-3,2-3,-2-1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2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30 368,'19'7,"0"-1,0-1,1-1,-1-1,1 0,0-2,0 0,0-1,0-1,0-1,0 0,0-2,4-2,75-6,229-20,-197 10,-120 19</inkml:trace>
  <inkml:trace contextRef="#ctx0" brushRef="#br0" timeOffset="257.529">1 678,'114'-13,"1"5,45 4,23 0,58-23,-148 15,-69 6</inkml:trace>
  <inkml:trace contextRef="#ctx0" brushRef="#br0" timeOffset="640.805">509 1,'3'16,"0"1,2-1,0 0,1 0,0 0,1-1,1 0,1-1,0 1,0-2,2 1,0-2,0 1,1-1,0-1,1 0,1-1,0 0,0-1,1-1,-1 0,2-1,12 4,-27-11,10 2,0 1,-1-1,1 2,-1 0,0 0,0 0,0 2,0-1,-1 1,0 0,0 1,-1 0,0 1,0 0,0 0,-1 0,-1 1,1 0,-1 0,-1 1,3 5,-9-9,1 1,-1-1,-1 0,1 0,-1 0,0 0,-1 0,1 0,-1 0,0-1,-1 1,1-1,-1 0,0 0,0-1,-1 1,1-1,-1 0,0 0,0 0,-1 0,1-1,-1 0,-5 2,0 3,-219 148,219-150,1 0,1 0,-1 1,1 0,1 0,-1 1,1 1,0-1,1 1,-2 3,-1 7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27,'19'4,"26"3,10-6,0-3,-4 0,-6-1,-6 1,-5 0,-3 1,-2 0,-2 1,-5-5,-1-1,0 0,2 1,-4 1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98,'53'-9,"26"-4,6-4,-3 1,-10 3,-13 4,-12-2,-13 1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70,'38'-10,"22"-3,7 1,-5 2,-7 3,-8-2,-13 1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262 501,'-14'5,"-1"-1,0 0,1 1,-1 0,1 2,0-1,1 2,0-1,0 2,0 0,1 0,0 2,1-1,1 1,-1 1,2 0,-1 0,2 1,0 0,-5 11,12-20,0-1,0 1,0 0,1 0,0 0,0 0,0 0,0 0,0 0,1 0,0 0,0-1,0 1,0 0,1 0,-1-1,1 1,0-1,0 1,0-1,0 0,1 0,-1 0,1 0,0 0,0-1,0 1,0-1,1 0,-1 0,0 0,1 0,-1 0,1-1,0 0,0 0,0 0,-1 0,1 0,0-1,0 0,0 0,0 0,0 0,0 0,0-1,0 0,3-1,22-7,-1-2,0 0,-1-2,0-2,-1 0,-1-1,0-2,-1 0,-1-2,-1-1,-1 0,7-11,-8 13,0 0,-2-1,-1-1,0 0,-2-2,0 0,-2 0,0-1,-2-1,-1 0,-1 0,0-1,-3-1,0 1,2-24,-8 40,-1 0,-1 1,1-1,-1 1,-1-1,0 1,0 0,-1 0,0 0,0 1,-1 0,0-1,-1 1,0 1,0-1,-1 1,1 1,-2-1,1 1,-1 0,-1 0,6 4,0 0,-1 0,1 1,-1 0,1 0,-1 0,0 0,1 0,-1 1,0-1,0 1,1 0,-1 0,0 1,0-1,1 1,-1 0,0 0,1 0,-1 0,1 1,-1-1,1 1,0 0,0 0,0 0,0 0,0 1,0-1,-1 2,-73 91,67-78,2 0,0 1,1 0,1 0,0 1,2-1,0 1,1 1,1-1,1 0,0 0,2 1,0-1,1 0,1 1,1-1,0-1,2 1,0 0,3 0,0-1,1 0,1-1,1 0,0 0,2-1,-1-1,2 0,0-1,1-1,0 0,9 4,-19-12,0-1,0 1,1-1,-1 0,1-1,0 0,0 0,0 0,1-1,-1 0,1-1,-1 1,1-1,-1-1,1 0,0 0,-1 0,1-1,0 0,-1 0,7-3,4-8</inkml:trace>
  <inkml:trace contextRef="#ctx0" brushRef="#br0" timeOffset="716.166">911 218,'-19'36,"2"0,1 1,2 1,1 0,2 1,2 1,2-1,-1 17,8-51,0-1,-1 1,2 0,-1 0,0 0,1-1,0 1,0 0,1-1,-1 1,1-1,0 1,0-1,0 0,1 0,0 0,-1 0,1 0,1-1,-1 1,0-1,1 0,0 0,0 0,0 0,0-1,0 0,0 1,1-2,-1 1,1 0,-1-1,1 0,0 0,-1 0,1-1,0 1,4-1,4-1,-1 1,1-2,-1 0,1 0,-1-1,0-1,0 0,0 0,-1-1,1-1,-1 0,0 0,-1-1,0-1,0 0,1-2,9-7,-1-2,-1 0,0-1,-2-1,0 0,-2-1,3-7,-16 27,6-8,0-2,0 1,-2 0,1-1,-1 0,-1 0,0-1,-1 1,-1-1,0 0,0 0,-1 0,-1-10,0 21,0 0,0 1,-1-1,1 1,0-1,-1 0,1 1,-1-1,0 1,1 0,-1-1,0 1,0-1,0 1,0 0,0 0,0 0,-1 0,1 0,0 0,-1 0,1 0,0 0,-1 0,1 1,-1-1,1 0,-1 1,1 0,-1-1,0 1,1 0,-1 0,1 0,-1 0,0 0,1 0,-1 0,1 0,-1 1,0-1,1 1,-1-1,1 1,-1-1,1 1,-1 1,-62 49,56-42,0 1,0 0,2 1,-1-1,1 1,1 1,0-1,0 1,1 0,1 0,0 0,0 0,1 0,1 1,0-1,1 1,0-1,1 1,1-1,0 1,0-1,1 0,1 0,0 0,0 0,1-1,1 0,0 0,1 0,0-1,0 0,1 1,3 0,1-1,0 1,0-2,1 0,0 0,1-1,0-1,0 0,1-1,0 0,0-2,0 1,0-2,11 2,-1-3</inkml:trace>
  <inkml:trace contextRef="#ctx0" brushRef="#br0" timeOffset="1020.599">93 980,'205'9,"1"-9,-1-9,149-27,-202 20,140-18,-262 29,-4-1</inkml:trace>
  <inkml:trace contextRef="#ctx0" brushRef="#br0" timeOffset="1599.535">714 1290,'-3'1,"-28"15,0 0,1 2,1 2,1 0,0 2,2 1,1 1,1 1,-7 10,28-32,1 0,0 0,0 1,0-1,0 0,0 1,1-1,0 1,-1 0,1-1,0 1,1 0,-1 0,1-1,0 1,0 0,0 0,0 0,1-1,-1 1,1 0,0 0,0-1,0 1,1 0,-1-1,1 0,0 1,0-1,0 0,1 0,-1 0,1 0,-1 0,1-1,0 1,0-1,0 0,3 2,2 1,0 0,1-1,-1 1,1-2,0 1,0-2,0 1,1-1,-1 0,1-1,-1 0,1-1,-1 0,1 0,-1-1,1 0,-1-1,1 0,-1 0,0-1,0 0,0-1,0 0,-1 0,4-3,25-14,0-2,-2-2,-1 0,0-3,8-11,-29 28,0-1,-1-1,-1 0,0 0,-1-1,0-1,-1 0,-1 0,0 0,-1-1,-1 0,0-1,-1 1,-1-1,-1 0,0 0,-1-1,-1 1,-1 0,0-1,-1 1,-1 0,-1-3,2 16,0-1,0 1,-1 0,1-1,-1 1,0 0,0 0,-1 0,1 1,-1-1,0 0,1 1,-2 0,1-1,0 1,-1 1,1-1,-1 0,0 1,0 0,0 0,0 0,0 0,0 1,-1-1,1 1,-1 0,1 1,-1-1,1 1,-1 0,1 0,-1 0,1 1,-1-1,1 1,0 0,-1 0,1 1,0-1,0 1,0 0,0 0,-1 1,-7 7,0 1,1 0,1 1,0 0,0 1,1-1,1 2,0-1,1 1,0 1,2-1,-1 1,2 0,0 0,0 1,2-1,0 1,1-2,0-1,2 1,-1 0,2 0,0 0,1-1,0 1,1-1,0 0,1 0,0 0,1-1,1 0,0 0,1 0,0-1,0 0,1-1,1 0,0 0,0-1,1 0,0-1,0 0,1-1,0 0,1-1,-1 0,1-1,0-1,0 0,1 0,-1-2,1 1,13-1,-16-1,1-1,0 0,0 0,0-2,0 1,0-2,-1 1,1-2,-1 1,0-2,0 1,0-2,8-4,5-6</inkml:trace>
  <inkml:trace contextRef="#ctx0" brushRef="#br0" timeOffset="1849.558">1645 1093,'-24'38,"-18"28,-6 6,0-3,4-4,4-9,9-8,5-8,7-6,7-4,0-8,3-1,-3-6,2-4</inkml:trace>
  <inkml:trace contextRef="#ctx0" brushRef="#br0" timeOffset="2103.594">1307 1235,'28'38,"30"27,8 8,-1-5,-2-8,-8-10,-7-8,-3-12,-5-6,-3-7,-4-7,-2 0,-3-1,0-3,-5-2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4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0,'-21'316,"10"-194,-5-1,-5-1,-18 50,29-136,9-28</inkml:trace>
  <inkml:trace contextRef="#ctx0" brushRef="#br0" timeOffset="306.926">8 57,'47'6,"-1"-1,1-2,-1-2,1-3,0-1,-1-2,0-3,0-1,1-3,102-21,-140 42,-14-2</inkml:trace>
  <inkml:trace contextRef="#ctx0" brushRef="#br0" timeOffset="553.965">36 508,'38'5,"28"-4,7-1,-5-1,-8-1,-10 1,-13 0</inkml:trace>
  <inkml:trace contextRef="#ctx0" brushRef="#br0" timeOffset="817.477">686 677,'-20'34,"-5"15,-4 5,2-2,3-11,4-6,0-10,5-9</inkml:trace>
  <inkml:trace contextRef="#ctx0" brushRef="#br0" timeOffset="1070.007">459 621,'29'33,"19"22,6 5,-1-3,-5-5,-6-13,-10-12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45,'2'2,"0"-1,-1 1,1-1,0 1,0 0,-1-1,1 1,-1 0,0 0,1 0,-1 0,0 0,0 1,0-1,-1 0,1 0,-1 1,1-1,-1 0,1 1,-1-1,0 1,0-1,-1 2,2 0,-1 30,-1 1,-1 0,-2-1,-1 0,-2 0,-1 0,-2-1,-1 0,-8 14,-6 26,16-27,11-34</inkml:trace>
  <inkml:trace contextRef="#ctx0" brushRef="#br0" timeOffset="318.905">77 74,'14'0,"19"0,9 0,3-5,-3-1,-3-1,-3 2,-4 2,-1 1,-7 5,-7 3</inkml:trace>
  <inkml:trace contextRef="#ctx0" brushRef="#br0" timeOffset="569.439">104 356,'34'0,"20"0,6-5,-2-1,-11 0</inkml:trace>
  <inkml:trace contextRef="#ctx0" brushRef="#br0" timeOffset="1369.336">669 412,'-16'8,"0"1,1 0,0 1,0 1,1 0,1 1,0 0,1 1,0 1,1 0,0 0,1 2,9-14,-1-1,1 1,1 0,-1 0,0 0,0 0,1 0,-1 0,1 0,-1 0,1 0,0 0,0 0,0 0,0 0,0 0,0 0,1 0,-1 0,1 0,-1 0,1 0,0 0,0 0,0-1,0 1,0 0,0 0,0-1,1 1,-1-1,1 1,-1-1,1 0,-1 1,1-1,0 0,-1 0,1 0,0 0,0-1,0 1,0 0,0-1,0 1,0-1,0 0,0 0,0 1,0-1,0-1,0 1,0 0,0 0,0-1,1 0,16-4,1-1,-1-1,0-1,0-1,-1 0,-1-1,1-1,-2-1,1 0,-2-2,0 1,9-11,6-4,0-2,-2 0,-1-2,-1-1,-2-1,14-28,-33 56,0 0,-1-1,0 0,0 1,-1-1,0 0,0-1,0 1,-1 0,0-1,-1 0,0 1,0-1,0 0,-1 0,0 1,-1-1,0 0,0 1,0-1,-1 0,0 1,-1 0,0-1,0 1,0 0,-1 0,1 3,-1 0,1 1,-1-1,1 1,-1 0,0 0,-1 0,1 1,0 0,-1-1,1 1,-1 1,0-1,0 1,0 0,1 0,-1 0,0 0,0 1,0 0,0 0,0 1,0-1,0 1,0 0,0 0,0 1,1-1,-1 1,0 0,1 1,0-1,-1 1,1 0,0 0,0 0,-1 2,-4 0,1 1,0 0,0 1,1 0,0 0,0 1,1 0,0 0,0 0,0 1,2 0,-1 0,1 0,0 0,1 1,0 0,0-1,1 1,0 0,1 0,0 1,1-1,0 0,1 0,0 0,0 0,1 0,0 0,1 0,0-1,1 1,-1-1,2 0,0 0,0 0,0 0,1-1,7 7,4 3,1-1,0 0,2-2,0 0,0-1,2-1,0-1,47 8,-47-18</inkml:trace>
  <inkml:trace contextRef="#ctx0" brushRef="#br0" timeOffset="1615.363">1318 271,'-19'39,"-11"22,-6 5,4-4,7-7,8-13</inkml:trace>
  <inkml:trace contextRef="#ctx0" brushRef="#br0" timeOffset="1850.926">1176 271,'15'20,"4"10,4 6,-2 0,1-4,-4-4,0-7,-4-1,2-5,-3 0,2-2,3-4,-2-3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1 455,'49'6,"0"-1,0-3,1-1,-1-3,0-2,0-2,0-3,-1-1,28-11,-14 0,-2-2,0-3,-2-2,-1-3,-2-3,-1-2,38-32,-64 45,-19 18,0-1,-1-1,0 1,0-1,0-1,-1 1,0-1,-1 0,0-1,0 0,0 0,-1 0,-1-1,2-3,-6 13,-1 0,1 0,0 0,0 0,0 0,-1 0,1 0,0 0,0 0,-1 0,1 0,0 0,0 0,0 0,-1 0,1 0,0 0,0 0,0 0,-1 0,1 0,0 0,0 0,0-1,0 1,-1 0,1 0,0 0,0 0,0-1,0 1,0 0,-1 0,1 0,0 0,0-1,0 1,0 0,0 0,0 0,0-1,0 1,0 0,0 0,0-1,0 1,0 0,-17 22,14-18,-24 42,2 1,2 1,2 2,2 0,3 0,2 2,-2 18,-98 479,81-382,-17 80,-26 49,69-269,-1-1,-2 0,-1-1,-1 0,-1 0,-1-1,-1-1,-1-1,0 0,-2-1,-19 16,32-32,-1-1,-1 0,1-1,-1 1,1-1,-1-1,0 1,0-1,0 0,0-1,-1 0,1 0,0 0,0-1,-1 0,1-1,0 1,-1-2,1 1,0-1,0 0,0 0,0 0,0-1,1-1,-1 1,1-1,0 0,0 0,0-1,1 1,-1-1,1-1,1 1,-1-1,1 0,-1 0,-2-6,-6-11,1 0,0-1,2-1,1 0,1 0,1-1,1 0,1 0,2-1,0 1,2-1,1 1,1-1,1 0,5-20,0 26,0 0,1 0,1 0,1 1,1 1,0-1,2 2,0 0,1 0,1 1,0 1,1 1,1 0,0 1,1 1,1 0,0 1,1 2,0 0,0 1,19-6,0 1,0 2,2 2,-1 1,1 2,0 1,1 3,4 1,122 22,-141-14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51,'-38'39,"2"0,1 3,3 1,1 1,-14 28,41-67,1 1,-1 0,1 0,0 0,0 0,1 1,0-1,0 1,0 0,1-1,0 1,1 0,-1 0,1-1,0 1,1 0,0 0,0 0,0-1,1 1,0-1,0 1,1-1,0 0,0 1,0-2,1 1,0 0,0-1,0 1,1-1,-1 0,6 3,-5-3,1-1,0 1,0-1,0 0,0-1,0 0,1 0,0 0,-1-1,1 0,0 0,0-1,0 1,1-2,-1 1,0-1,0 0,0 0,0-1,1 0,-1-1,0 1,0-1,-1-1,1 1,0-1,-1 0,1-1,-1 1,3-4,6-7,-1 0,0-2,-1 0,-1 0,0-1,-2 0,0-1,-1 0,0-1,-2 0,0 0,-1-1,-1 1,-1-1,-1-1,0 1,-2 0,0-4,0-2,0 13,0 1,0 0,-1-1,-1 1,0-1,-1 1,0 0,-1 0,0 0,-1 0,0 0,-6-10,-1 8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5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0 614,'8'-5,"0"0,0-1,-1 0,0 0,0-1,0 0,-1 0,0-1,0 1,-1-1,0-1,0 1,-1-1,0 0,-1 1,0-2,0 1,-1-1,1 2,30-88,-20 55,2 1,1 0,2 1,23-35,50-45,-90 118,0 0,0-1,1 1,-1 0,0 1,1-1,-1 0,0 0,1 1,-1-1,1 0,-1 1,1 0,-1-1,1 1,-1 0,1 0,0-1,-1 1,1 1,-1-1,1 0,-1 0,1 1,-1-1,1 0,-1 1,1 0,-1-1,1 1,0 1,8 8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177 238,'-28'49,"2"1,1 1,4 2,1 0,3 1,2 1,1 6,12-54,0 0,0 1,0-1,1 0,0 1,1-1,0 1,0-1,0 1,1-1,0 1,1-1,0 0,0 0,0 0,1 0,0 0,0 0,1 0,0-1,0 0,0 0,1 0,0 0,0-1,0 0,1 0,0 0,0-1,0 1,0-1,1-1,0 0,0 1,3 0,6-2,0 0,-1 0,1-2,0 0,0-1,-1 0,1-1,0-1,-1-1,0 0,0-1,0 0,0-1,-1-1,0 0,7-6,16-10,-1-3,-1 0,-1-3,-2 0,10-14,-2-1,-2-1,-2-2,-2-2,-3-1,-1-1,-3-1,20-56,-40 90,-1-1,0 0,-1 0,-2 0,0-1,-1 1,0-19,-2 36,1 1,-1 0,0-1,0 1,0 0,0-1,0 1,0 0,0-1,-1 1,1-1,0 1,-1 0,1 0,-1-1,1 1,-1 0,0 0,1-1,-1 1,0 0,0 0,0 0,0 0,0 0,0 0,0 1,0-1,0 0,0 0,-1 1,1-1,0 1,0-1,-1 1,1-1,0 1,-1 0,1 0,0 0,-1 0,1 0,-1 0,1 0,0 0,-1 0,1 0,0 1,-1-1,1 1,0-1,0 1,-1 0,1-1,0 1,0 0,0 0,0-1,0 1,0 0,0 0,0 0,0 1,0-1,1 0,-2 1,-16 20,0 0,2 1,1 1,0 0,2 1,1 1,0 0,-6 27,7-26,1 0,2 1,0-1,2 2,2-1,0 1,2 0,1-1,1 1,1 0,2 0,1 0,1-1,2 0,0 0,2-1,5 11,-13-38,2 9,0 0,1-1,1 1,-1-1,1 0,1 0,0-1,0 1,0-2,1 1,0 0,0-1,0-1,1 1,0-1,0 0,2 0,-8-4,-1-1,1 1,0-1,-1 0,1 0,0 0,-1 1,1-1,0-1,-1 1,1 0,0 0,-1-1,1 1,0-1,-1 1,1-1,-1 0,1 1,-1-1,1 0,-1 0,0 0,1 0,-1 0,0-1,0 1,0 0,0 0,0-1,0 1,0-1,0 0,6-15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29,'29'4,"28"-2,15-2,-1-1,-7-1,-5-4,-8-1,-8 0,-6 2,-4 1,-9 2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26,'38'5,"33"-3,13-3,-3 0,-6-5,-10-2,-12 1,-9 1,-14 2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25,'303'-25,"-236"35,-66-10,0 0,0 0,0 0,0 0,0 1,0-1,0 0,1 1,-1-1,0 1,-1-1,1 1,0 0,0-1,0 1,0 0,0-1,-1 1,1 0,0 0,-1 0,1 0,0 0,-1 0,1 0,-1 0,0 0,1 0,-1 0,0 0,0 0,1 0,-1 0,0 1,0-1,0 0,0 0,-1 0,1 0,0 0,0 0,-1 0,1 0,0 0,-1 0,1 0,-1 0,0 0,1 0,-1 0,0 0,1 0,-1 0,-1 0,-154 115,133-99,14-11,0 0,0 0,0 1,1 0,0 0,0 1,1 0,0 0,0 1,1 0,0 0,1 1,0-1,0 1,1 0,0 1,0 2,4-10,0 0,0 1,1-1,-1 0,1-1,0 1,-1 0,1 0,1 0,-1 0,0-1,1 1,-1 0,1-1,0 0,0 1,0-1,0 0,0 0,1 0,-1 0,0 0,1-1,0 1,-1-1,1 1,0-1,0 0,0 0,-1 0,1-1,3 1,99 10,-90-10,0-1,1-1,-1 0,0-2,0 1,0-2,0 0,-1 0,1-2,-1 0,2-1,33-20,-26 16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272 297,'-19'39,"-11"31,-6 9,4-4,2-11,7-10,2-10,4-9,6-4,0-3,1-1,-2-6,1-11,2-7</inkml:trace>
  <inkml:trace contextRef="#ctx0" brushRef="#br0" timeOffset="249.037">47 297,'14'34,"15"25,7 7,2-2,-1-7,-1-9,-3-13,-6-7,-4-9,0-2,1-4,-5 0,1-2,-5-7,-3-5</inkml:trace>
  <inkml:trace contextRef="#ctx0" brushRef="#br0" timeOffset="619.356">582 71,'38'-15,"1"2,0 1,0 2,1 2,0 1,19 1,-11 12,-47-6,0 1,-1 0,1-1,0 1,-1 0,1-1,-1 1,1 0,0 0,-1 0,0 0,1 0,-1-1,0 1,1 0,-1 0,0 0,0 0,0 0,0 0,0 0,0 0,0 0,0 0,0 0,0 0,0 0,-1 0,1 0,0 0,-1 0,1 0,-1-1,1 1,-1 0,1 0,-1 0,0-1,1 1,-1 0,0-1,1 1,-1 0,-163 168,157-162,4-5,0-1,0 1,0 0,0 1,0-1,0 0,1 1,-1-1,1 1,0 0,0 0,0 0,0 0,0 0,1 1,0-1,-1 0,1 1,0-1,1 1,-1-1,0 1,1-1,0 1,0 0,0-1,0 1,1-1,-1 1,1-1,0 1,0-1,0 1,1-1,-1 0,1 0,0 0,0 0,2 3,5 0,-1-1,1 0,1-1,-1 0,1 0,0-1,0 0,0-1,0 0,0 0,0-1,1-1,-1 0,0 0,1-1,-1 0,0-1,0 0,0 0,0-1,4-2,47-7,-36 10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4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1,'-8'10,"0"1,1 1,1-1,0 1,0 1,1-1,1 1,0-1,1 1,0 0,1 1,1-1,0 0,0 1,2-1,-1 0,3 11,-10 109,-29 61,3-22,32-148,14-29,25-71,-27 54</inkml:trace>
  <inkml:trace contextRef="#ctx0" brushRef="#br0" timeOffset="616.351">589 86,'-422'258,"421"-258,-27 20,45-8,0-8,1 1,-1 1,0 0,0 1,-1 1,0 1,0 0,-1 1,0 1,-1 0,7 8,48 32,63 54,-113-87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1,'-4'29,"-2"23,0 9,1-2,1-6,2-8,6-10,2-8,0-2,3-7,2 0,-3 0,-1-2</inkml:trace>
  <inkml:trace contextRef="#ctx0" brushRef="#br0" timeOffset="220.602">0 594,'43'-10,"39"-7,14-2,1-1,-6 1,-15 5,-9 5,-13 3,-10 3,-7 3,-6 0,-8 6,-8 6,-6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17:38.1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53,'17'226,"-5"29,-12-253,0-1,0 1,0-1,0 1,1-1,-1 1,0 0,1-1,-1 1,1-1,-1 0,1 1,0-1,0 1,0-1,-1 0,1 0,1 1,-1-1,0 0,0 0,0 0,0 0,1 0,-1 0,0-1,1 1,-1 0,1-1,-1 1,1-1,-1 1,1-1,0 0,-1 0,1 1,-1-1,1 0,-1-1,1 1,0 0,-1 0,1-1,-1 1,1-1,-1 1,1-1,-1 1,1-1,173-85,-101 56,2 3,0 4,2 3,0 3,1 4,1 3,59 1,184-1,91-25,-167 24,-244 10,-1 1,1 0,-1-1,1 0,-1 1,1-1,-1 0,1 0,-1-1,0 1,0 0,1-1,-1 1,0-1,0 0,-1 0,1 1,0-1,-1 0,1-1,-1 1,1 0,-1 0,0-1,0 1,0-1,0 1,-1-1,1 1,0-3,1-86,-4 69,-1-65,3 62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6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0,'102'18,"-100"-18,1 1,-1 0,0 0,0 0,1 0,-1 0,0 1,0-1,0 0,0 1,0 0,-1-1,1 1,0 0,-1 0,1 0,-1 0,0 0,0 0,0 1,0-1,0 0,0 1,0-1,-1 0,1 1,-1-1,0 1,0-1,0 1,0-1,0 0,0 1,-1-1,1 1,-1-1,1 0,-1 1,-1 1,-50 57,47-58,1 1,-1 0,1 0,0 0,0 0,0 0,0 1,1 0,0 0,0 0,0 0,1 0,-1 1,0 4,3-6,1 0,0-1,0 1,0 0,0-1,1 1,-1-1,1 1,0-1,0 0,0 0,1 0,-1 0,1 0,-1-1,1 1,0-1,0 1,0-1,0 0,1 0,-1 0,1-1,-1 1,1-1,-1 0,1 0,0 0,-1 0,1-1,0 0,0 0,0 0,-1 0,1 0,0-1,2 0,50-14,-31 3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558 237,'-38'-1,"0"2,0 1,0 2,1 2,-1 1,1 2,1 1,0 2,0 2,1 1,-11 8,44-22,-1 1,1-1,-1 0,1 1,0 0,0-1,0 1,0 0,0 0,0 0,1 0,-1 1,1-1,-1 0,1 1,0-1,0 1,0-1,0 1,0 0,1-1,-1 1,1 0,0-1,0 1,0 0,0 0,0-1,0 1,1 0,-1-1,1 1,0 0,0-1,0 1,0-1,0 1,1-1,-1 0,1 1,-1-1,1 0,0 0,0 0,0 0,0 0,0-1,0 1,2 0,190 129,-190-128,-1-1,0 1,0 0,0 1,-1-1,1 0,-1 1,1 0,-1-1,0 1,-1 0,1 0,-1 0,0 0,0 0,0 0,0 1,-1-1,1 0,-1 0,0 1,-1-1,1 0,-1 0,1 1,-1-1,-1 0,1 0,-1 0,1 0,-1 0,0-1,0 1,-1-1,1 1,-1-1,0 0,0 1,0-1,0-1,0 1,-1 0,1-1,-1 0,0 0,-9 9,-1-2,0 0,-1 0,1-1,-2-1,1-1,-1 0,0-1,0 0,0-2,-1 0,0-1,1 0,-1-1,-8-1,24-1,0 1,0 0,0 0,0-1,0 1,0 0,0-1,0 1,0-1,0 1,0-1,0 0,0 1,1-1,-1 0,0 0,0 1,1-1,-1 0,1 0,-1 0,1 0,-1 0,1 0,-1 0,1 0,0 0,-1 0,1 0,0 0,0 0,0 0,0 0,0 0,0 0,0 0,0 0,1 0,-1-1,0 1,1 0,-1 0,1 1,-1-1,1 0,-1 0,1 0,-1 0,1 0,0 0,0 1,-1-1,1 0,0 1,0-1,0 0,0 1,0-1,0 1,0-1,0 1,0 0,0 0,0-1,0 1,0 0,0 0,0 0,17-14</inkml:trace>
  <inkml:trace contextRef="#ctx0" brushRef="#br0" timeOffset="453.655">897 378,'-27'73,"-24"56,7 3,-19 99,61-224,1 5,-1 0,-1-1,0 1,-1-1,0 1,0-1,-1 0,-1-1,0 0,-6 9,12-19,0-1,1 0,-1 0,0 0,1 0,-1 1,0-1,0 0,0 0,0 0,0 0,0 0,0 0,0 1,0-1,0 0,0 0,0 0,-1 0,1 0,0 1,-1-1,1 0,-1 0,1 1,-1-1,1 0,-1 0,1 1,-1-1,0 1,1-1,-1 0,0 1,0 0,1-1,-1 1,0-1,0 1,0 0,1-1,-1 1,0 0,0 0,0 0,0 0,0 0,0 0,1 0,-1 0,0 0,0 0,0 0,0 1,0-1,1 0,-1 0,0 1,0-1,0 1,1-1,-1 1,0-1,0 1,8-25,0 1,2-1,0 2,1-1,2 1,0 1,1 0,2 1,13-15,-8 7,30-38,3 3,2 2,4 2,1 3,42-28,-95 78,1 0,-1 1,1 0,0 0,0 0,1 1,0 1,-1-1,1 1,0 1,1-1,-1 2,0-1,0 1,1 1,-1 0,1 0,1 1,-9 0,0 0,0 0,0 0,0 0,0 0,0 1,-1-1,1 1,0-1,-1 1,1 0,-1 0,0 0,0-1,1 1,-1 0,0 1,0-1,-1 0,1 0,0 0,-1 0,0 1,1-1,-1 0,0 0,0 1,0-1,0 0,-1 1,1-1,0 0,-1 0,0 0,0 1,0 0,-34 81,22-64,0 0,-2 0,0-1,-2-1,0-1,0 0,-2-1,0-1,-1-1,0 0,-1-2,0 0,-1-2,0 0,-1-2,0 0,-17 3,-16-8,32-8</inkml:trace>
  <inkml:trace contextRef="#ctx0" brushRef="#br0" timeOffset="1036.07">1179 774,'66'-28,"-1"-3,-1-3,44-33,-83 51,-2-2,0 0,-1-2,-1-1,-1 0,-1-1,0-1,-2-1,-1-1,-1 0,-1-1,-1 0,-2-1,0-1,0-8,-8-34,-4 69,1 0,0-1,0 1,-1-1,1 1,-1 0,1-1,-1 1,0 0,1-1,-1 1,0 0,0 0,0 0,0 0,0-1,0 2,0-1,0 0,0 0,0 0,-1 0,1 1,0-1,-1 1,1-1,0 1,-1-1,1 1,-1 0,1-1,-1 1,1 0,-1 0,1 0,0 0,-1 1,1-1,-1 0,1 1,-1-1,1 1,0-1,-1 1,1 0,-6 1,1 1,0-1,1 2,-1-1,0 1,1-1,0 1,0 1,0-1,0 1,1 0,0 0,0 0,0 1,1-1,0 1,0 0,0 0,0 0,1 0,0 1,1-1,-1 0,1 1,0-1,1 3,2-4,0-1,1 1,0-1,-1 0,2 0,-1 0,0 0,1 0,0-1,0 1,0-1,0 0,0 0,1-1,-1 1,1-1,-1 0,1 0,0-1,0 1,0-1,0 0,0-1,1 1,19 7,-1 0,82 38,-103-44,0 0,0 1,0-1,0 1,-1-1,1 1,-1 0,0 0,0 0,0 0,0 0,0 0,-1 1,1-1,-1 1,0-1,0 1,0-1,-1 1,1 0,-1-1,0 1,0 0,0 0,-1-1,1 1,-1-1,-1 4,-74 147,73-132,9-16</inkml:trace>
  <inkml:trace contextRef="#ctx0" brushRef="#br0" timeOffset="1283.61">2195 491,'-9'29,"1"4,2-7,7-9,3-7</inkml:trace>
  <inkml:trace contextRef="#ctx0" brushRef="#br0" timeOffset="1440.817">2308 11,'-9'-5,"-4"-1</inkml:trace>
  <inkml:trace contextRef="#ctx0" brushRef="#br0" timeOffset="1733.274">2421 575,'37'-58,"3"1,1 3,35-35,-74 87,0-1,1 0,-1 0,0 0,1 0,0 0,0 1,0-1,0 1,0 0,0 0,1 0,-1 0,1 1,-1-1,1 1,0 0,-1 0,1 0,0 1,0-1,3 1,-3 40,-6-34,-1 12,0-10,0 0,1 0,0 0,0 1,1-1,1 1,-1-1,1 1,0 0,1-1,0 1,1-1,0 0,0 1,0-1,1 0,1 0,0 1,1-7,0 0,0 0,1-1,-1 1,0-1,1-1,-1 1,1-1,-1 0,0 0,1 0,-1-1,1 0,-1 0,0-1,0 1,1-1,-1 0,0 0,-1-1,1 1,0-1,-1 0,1-1,-1 1,0-1,3-3,-5 6,150-138,-120 116,-16 16</inkml:trace>
  <inkml:trace contextRef="#ctx0" brushRef="#br0" timeOffset="2206.393">3296 265,'-9'0,"-1"0,1 0,0 1,-1 0,1 0,0 1,0 1,0 0,0 0,1 0,-1 1,1 1,0-1,0 1,0 0,1 1,0 0,0 0,0 1,1 0,0 0,0 0,1 1,-4 6,8-12,-1 0,1 0,0 0,-1 0,1 1,1-1,-1 0,0 1,0-1,1 1,-1-1,1 1,0-1,0 1,0 0,0-1,0 1,1-1,-1 1,1-1,-1 1,1-1,0 0,0 1,0-1,0 0,1 0,-1 0,1 1,-1-1,1-1,0 1,-1 0,1 0,0-1,0 1,0-1,1 1,-1-1,0 0,0 0,1 0,-1 0,1 0,-1-1,1 1,-1-1,1 0,-1 1,1-1,-1 0,1-1,0 1,15-1,0 0,-1-1,1-1,-1-1,0 0,0-1,0-1,0-1,-1 0,0-1,2-2,27-11,108-34,-148 54,-1 0,1 1,0 0,0 0,0 0,0 1,0 0,0 0,0 0,0 0,-1 1,1 0,-1 0,1 0,-1 1,0-1,0 1,0 0,0 0,0 0,0 1,-1-1,0 1,0 0,0 0,0 0,-1 0,1 1,-1-1,0 1,0-1,-1 1,1 0,-1 0,0 0,0 1,9 42,-1 0,-3 1,-1-1,-3 1,-2 0,-2 0,-3 10,-6 52,11-75,-1 0,-3 0,0-1,-3 1,-1-1,-1 0,-2-1,-1 0,-2-1,-1 0,-2-1,-3 1,12-23,-1-1,0 1,0-2,-1 0,-1 0,1 0,-1-2,0 1,-11 3,19-8,-1 0,0 0,0-1,0 1,1-1,-1 0,0 0,0-1,-1 1,1-1,0 0,0 0,0 0,0-1,0 1,0-1,0 0,0 0,0 0,0-1,1 0,-1 1,0-1,1 0,0-1,-1 1,1-1,0 1,0-1,0 0,0 0,0-1,0-4,0 0,1-1,0 1,0 0,1-1,0 1,0-1,1 1,0-1,1 0,0 1,0-1,1 1,0 0,0-1,1 1,0 0,1 0,1-9,13-34,2 1,2 0,3 2,1 1,3 1,2 2,1 1,3 1,2 0,3-2,-6 7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1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80,'-11'-8,"-1"1,0 0,-1 1,1 1,-1 0,0 1,-1 0,1 1,-1 0,1 1,-1 1,0 0,0 1,1 0,-1 1,0 0,0 2,1-1,-1 2,1 0,0 0,-8 5,-115 47,134-55,0 0,0 1,1-1,-1 1,1-1,-1 1,1 0,0 0,-1-1,1 1,0 0,0 0,1 0,-1 0,0 0,1 1,-1-1,1 0,-1 0,1 0,0 0,0 1,0-1,0 0,1 0,-1 0,0 1,1-1,0 0,-1 0,1 0,0 0,0 0,0 0,0 0,1-1,-1 1,0 0,1 0,-1-1,1 1,0 0,75 62,-28-38,53 42,-100-66,-1 0,1 0,-1 0,1 0,-1 0,0 1,0-1,0 0,0 1,0-1,0 1,-1 0,1-1,-1 1,0-1,0 1,0-1,0 1,0 0,0-1,-1 1,1-1,-1 1,0-1,0 1,0-1,0 1,0-1,-1 0,1 0,0 0,-1 1,0-1,1-1,-1 1,0 0,0 0,0-1,-1 1,1-1,0 0,0 1,-1-1,1 0,-1 0,1-1,-1 1,-1 0,-19 9,0 0,-1-2,0-1,0 0,-1-2,0-1,0-1,0-1,-9-1,33-1,1 1,-1-1,0 1,1-1,-1 0,0 1,0-1,1 0,-1 0,0 0,0 1,0-1,1 0,-1 0,0 0,0 0,0 0,1 0,-1-1,0 1,0 0,0 0,1-1,-1 1,0 0,1-1,-1 1,0 0,0-1,1 1,-1-1,1 1,-1-1,1 0,-1 1,1-1,-1 0,1 1,-1-1,1 0,0 1,-1-1,1 0,0 0,0 1,-1-1,1 0,0 0,0 0,0 1,0-1,0 0,0 0,0 0,0 1,1-1,-1 0,0 0,0 0,1 1,-1-1,0 0,1 1,-1-1,1 0,-1 1,1-1,-1 0,1 1,0-1,17-13,3-1</inkml:trace>
  <inkml:trace contextRef="#ctx0" brushRef="#br0" timeOffset="301.937">1076 51,'-26'16,"0"1,1 1,1 1,1 1,1 1,1 2,0 0,2 0,1 3,15-23,0 0,0 0,1 1,0 0,-1-1,2 1,-1 0,0 0,1 0,-1 0,1 0,0 0,1 0,-1 1,1-1,0 0,0 0,0 0,0 1,1-1,-1 0,1 0,0 0,1 0,-1 0,1 0,0 0,0 0,0 0,0-1,0 1,1-1,0 0,0 0,0 0,0 0,0 0,0 0,3 1,10 0,-1 0,0-2,1 1,-1-2,1 0,0-1,0 0,-1-1,1-1,-1-1,1 0,-1-1,0 0,0-2,-1 1,1-2,-1 0,0-1,-1 0,0-1,9-8,-4 4,0-1,0-1,-1-1,-1 0,-1-1,7-10,-18 22,0 0,-1-1,1 1,-1-1,0 0,0 0,-1 0,0 0,0 0,-1 0,1-1,-1 1,0-1,-1 1,0-1,0 1,0-1,-1 1,0 0,0-1,-1 1,1 0,-2-1,1 1,-1 0,0 1,-1 1,1-1,-1 1,-1-1,1 1,-1 1,1-1,-1 1,0-1,0 1,-1 1,1-1,-1 1,1 0,-1 0,0 0,1 1,-1 0,0 0,0 1,0-1,0 1,0 1,0-1,0 1,0 0,-2 1,-22 2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46,'38'-5,"28"-1,7 0,-5 1,-8 2,-10 0,-8 2,-7 1,-5 0,-2 0,-1 0,-1 1,-4-6,-2-1,-4-1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7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27,'39'5,"36"1,10 0,0-6,-8-3,-10 0,-9-1,-7 1,-6-4,-6-1,-5 1,-4 2,-6 1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0,-9 0,-13 0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2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132 452,'0'4,"0"39,-1 0,-2 1,-2-1,-4 11,-57 249,39-140,26-163,1 1,0-1,0 0,0 1,0-1,-1 0,1 0,0 1,0-1,-1 0,1 0,0 0,0 1,-1-1,1 0,0 0,0 0,-1 0,1 0,0 1,-1-1,1 0,0 0,-1 0,1 0,0 0,-1 0,1 0,0 0,-1 0,1 0,0 0,-1 0,1-1,0 1,-1 0,1 0,0 0,0 0,-1 0,1-1,0 1,0 0,-1 0,1-1,0 1,0 0,-1 0,1-1,0 1,0 0,0 0,0-1,0 1,-1 0,1-1,0 1,0 0,0-1,0 1,0 0,0-1,0 1,0 0,0-1,0 1,0 0,0-1,-6-11</inkml:trace>
  <inkml:trace contextRef="#ctx0" brushRef="#br0" timeOffset="350.845">471 509,'-60'33,"2"2,1 3,2 3,-16 17,17 5,53-61,0 0,0 0,0 0,0 0,0 0,1 0,-1 0,1 1,-1-1,1 0,0 0,0 0,0 0,0 1,0-1,0 0,0 0,1 0,-1 1,1-1,0 0,0 0,0 0,0 0,0 0,0 0,0-1,0 1,1 0,-1-1,1 1,-1 0,1-1,1 1,197 91,-191-88,0 0,-1 1,0 0,0 1,-1 0,0 0,0 0,-1 1,0 0,0 0,0 1,-1 0,2 5,2 8</inkml:trace>
  <inkml:trace contextRef="#ctx0" brushRef="#br0" timeOffset="605.871">1092 509,'-25'38,"-16"27,-7 13,5-3,5-9,9-11,4-10,7-8,6-5,1-4,2-1,-3-6,2-1,-4-5,2-4</inkml:trace>
  <inkml:trace contextRef="#ctx0" brushRef="#br0" timeOffset="850.914">781 509,'14'38,"10"23,1 5,1-3,-5-8,0-14,-4-8,0-5,-3-3,1-5,2-2,4 1,3-2,-3-5</inkml:trace>
  <inkml:trace contextRef="#ctx0" brushRef="#br0" timeOffset="1240.7">1205 255,'20'-9,"1"0,1 2,0 1,0 0,0 2,0 1,1 0,-1 2,1 0,17 3,-39-2,1 0,-1 0,1 0,-1 1,0-1,1 1,-1-1,1 1,-1 0,0-1,0 1,1 0,-1 0,0 0,0 0,0 0,0 0,0 0,0 0,0 0,0 1,0-1,-1 0,1 1,0-1,-1 0,0 1,1-1,-1 1,1-1,-1 1,0-1,0 0,0 1,0-1,0 1,0-1,-1 1,1-1,0 1,-1-1,1 1,-1-1,1 0,-1 1,0-1,1 0,-1 0,0 1,0-1,-1 1,-48 63,33-49,5-4,0-1,0 2,1 0,0 0,1 1,1 0,-7 14,16-25,-1 1,1-1,0 1,-1 0,2-1,-1 1,0 0,1-1,0 1,-1-1,1 1,1-1,-1 1,1-1,-1 0,1 0,0 0,0 0,0 0,0 0,1 0,-1 0,1-1,0 0,0 1,0-1,0 0,0 0,0-1,0 1,1-1,-1 1,0-1,1 0,-1 0,1-1,0 1,-1-1,1 1,0-1,-1-1,1 1,-1 0,1-1,0 0,-1 1,1-1,-1-1,0 1,2-1,82-27,-69 21</inkml:trace>
  <inkml:trace contextRef="#ctx0" brushRef="#br0" timeOffset="1874.509">1627 1,'176'1,"-173"-2,1 1,-1 0,1 1,-1-1,1 0,-1 1,1 0,-1 0,0 0,0 0,1 1,-1-1,0 1,0 0,0 0,-1 0,1 0,0 0,-1 0,1 1,-1 0,0-1,0 1,0 0,0 0,0 0,-1 0,1 0,-1 0,0 1,0-1,0 0,0 1,-1-1,1 1,-1-1,0 2,-8 206,-21 53,29 194,28-317,-5-52,-22-86,0 1,0 0,0-1,-1 1,0 0,1-1,-1 1,-1 0,1 0,0-1,-1 1,0 0,0-1,0 1,0-1,-1 1,1-1,-1 1,0-1,0 0,0 0,-1 0,1 0,0 0,-1-1,0 1,0-1,0 0,0 1,0-1,0-1,-1 1,1 0,0-1,-1 0,0 1,1-2,-1 1,0 0,-1 0,-199-3,148-4,32 0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 6,'-23'-3,"1"1,0 2,0 0,-1 1,1 1,0 1,0 1,1 1,-7 3,18-4,0-1,1 1,-1 1,1 0,0 0,1 1,-1 0,1 0,0 1,1 0,0 1,0 0,0 0,1 0,0 0,1 1,0 0,0 1,1-1,-3 10,-7 40,3-1,2 1,3 1,2-1,3 1,4 26,-2-24,26 261,-15-222,-7-80,-2 0,-1 1,0-1,-2 0,-1 1,0-1,-2 5,1-18,1-5,-1-1,1 1,0-1,-1 1,1 0,0-1,1 1,-1 0,0 0,1 0,0-1,-1 1,1 0,1 0,-1 0,0 0,0 0,1 0,0-1,0 1,-1 0,2 0,-1-1,0 1,0-1,1 1,-1-1,1 0,0 1,0-1,0 0,0 0,0 0,0 0,1-1,-1 1,1-1,-1 1,1-1,-1 0,1 0,0 0,1 1,138-27,2 7,-32 3,-88 14</inkml:trace>
  <inkml:trace contextRef="#ctx0" brushRef="#br0" timeOffset="681.728">993 91,'-5'19,"-2"16,1 7,1 1,2-2,0-3,2-4,1-2,0-2,0-1,0-1,1 0,-1-1,0 1,0-1,0-4</inkml:trace>
  <inkml:trace contextRef="#ctx0" brushRef="#br0" timeOffset="929.766">767 626,'43'0,"34"0,12-4,-2-3,-13 1,-13 2,-13 0,-9-3,-7 0,-9 0</inkml:trace>
  <inkml:trace contextRef="#ctx0" brushRef="#br0" timeOffset="1302.072">823 909,'47'-17,"1"-3,1 3,1 2,1 2,3 2,15 14,-68-3,1 0,-1 1,0-1,0 1,1-1,-1 1,0-1,0 1,0 0,0 0,0 0,0-1,0 1,0 0,0 0,0 0,0 1,-1-1,1 0,0 0,-1 0,1 0,-1 1,1-1,-1 0,0 1,0-1,1 0,-1 0,0 1,0-1,0 0,0 1,-1-1,1 0,0 1,0-1,-1 0,1 1,-1-1,1 0,-1 0,0 0,1 0,-1 1,0-1,0 0,-1 0,-7 13,-2-1,0 0,0-1,-1 0,0-1,-1 0,-1-1,-3 2,-46 38,3 25,59-73,0 0,0 0,0 0,0 0,0 0,1 1,-1-1,1 0,-1 0,1 1,0-1,0 0,0 1,0-1,0 0,1 1,-1-1,1 0,-1 0,1 0,0 1,0-1,0 0,0 0,0 0,1 0,-1 0,0-1,1 1,0 0,-1-1,1 1,0-1,0 1,0-1,0 0,0 0,0 0,1 1,9 1,0-1,0-1,0 0,-1 0,1-1,0 0,0-1,0-1,0 0,0 0,-1-1,1-1,-1 0,0-1,0 0,-1 0,1-1,2-2,15-9,-4 0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8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368 547,'-22'-7,"0"0,0 0,0 2,-1 1,1 1,-12 0,27 3,-1 0,0 0,0 0,0 1,0 0,0 1,0-1,1 2,-1-1,1 1,0 0,-1 0,1 1,1 0,-1 1,1-1,-1 1,1 0,1 1,-2 0,3 0,0 0,0 0,1 0,-1 1,1-1,1 1,-1 0,1 0,1 0,-1 0,1 0,0 0,1 0,-1 0,1 0,1 1,-1-1,2 0,-1 0,1 0,-1 0,2 0,-1-1,1 1,0-1,1 1,-1-1,1 0,0 0,1-1,0 1,-1-1,2 0,-1 0,1-1,-1 1,1-1,0 0,1-1,3 2,-2-3,1 0,0-1,-1 0,1-1,0 0,0 0,-1-1,1 0,0 0,-1-1,1 0,-1-1,0 0,1 0,-1-1,-1 0,1 0,0-1,-1 0,4-3,129-127,-135 129,18-19,-1-2,-1 0,-1-1,-2 0,-1-2,-1 0,-2-1,-1-1,-1 0,-2-1,-1 0,-2 0,3-25,-10 48,0 1,-1-1,0 1,-1-1,0 1,0-1,-1 1,0 0,-1 0,1 0,-2 1,1 0,-2-1,1 1,-5-4,7 8,0 0,0 1,-1-1,1 1,-1 0,0 0,0 0,0 1,0 0,0-1,-1 1,1 1,-1-1,1 1,-1-1,0 1,1 1,-1-1,0 1,0 0,0 0,1 0,-1 0,0 1,0 0,1 0,-1 0,0 1,1-1,0 1,-3 2,-6 3,1 1,0 0,1 1,0 0,0 1,1 0,1 0,-1 1,2 1,-1-1,2 2,-1-1,2 1,0 0,0 0,1 1,-1 6,3-10,0 1,0-1,1 1,1 0,0 0,0 0,1 0,1 0,0 0,0 0,1 0,0 0,1-1,0 1,1-1,0 0,1 0,0 0,0 0,1-1,1 0,6 8,2-1,0 0,2-1,0-1,0-1,1 0,1-1,0-1,1-1,0-1,0 0,1-2,0 0,1-1,-1-2,1 0,15 0,1-2,1-1,0-3,-1-1,0-1,1-3,-2-1,30-10,-40 10,-3 1</inkml:trace>
  <inkml:trace contextRef="#ctx0" brushRef="#br0" timeOffset="250.035">1 1055,'38'0,"32"-5,9-1,1 0,-4-4,-5 0,-5 2,-5 2,-7 2,-8 2,-8 1,0 1,-1 0,-4 0,-1 1,-7-1</inkml:trace>
  <inkml:trace contextRef="#ctx0" brushRef="#br0" timeOffset="766.075">481 1139,'-63'47,"3"2,2 3,2 2,-7 12,60-63,-1 0,1 1,0-1,-1 1,2-1,-1 1,0 0,1 0,-1 0,1 0,1 1,-1-1,0 1,1-1,0 1,0-1,0 1,1 0,0-1,0 1,0 0,0-1,0 1,1 0,0-1,0 1,1-1,-1 1,1-1,0 0,0 1,0-1,1 0,-1 0,1-1,0 1,1 0,2 3,1 0,0-1,1 0,-1 0,1-1,1 0,-1 0,1-1,-1 0,1-1,0 1,1-2,-1 1,0-2,1 1,-1-1,1 0,0-1,-1 0,1-1,-1 0,1 0,-1-1,0 0,1-1,-1 0,0-1,2-1,24-15,0-1,-2-2,0-1,-2-2,-1-1,-1-2,-1-1,-2-1,-1-1,-1-1,-2-1,17-35,-33 62,0-1,0 0,-1-1,0 1,-1-1,0 0,0 0,-1 0,0-1,-1 1,0-1,0 1,-1-1,0 0,-1 0,0 1,0-1,-1 0,-1 0,1 1,-2-1,1 1,-1-1,-1 1,0 0,0 0,-1 1,0-1,0 1,-1 0,-5-6,7 10,1 1,-1 0,0 0,0 0,0 1,0-1,0 1,-1 0,1 0,-1 1,1-1,-1 1,0 0,0 0,1 0,-1 1,0 0,0 0,0 0,0 1,1-1,-1 1,0 0,1 0,-1 1,0-1,1 1,0 0,-1 1,1-1,0 1,0-1,-3 4,-4 4,0 0,1 1,0 0,1 0,0 1,1 0,0 1,1 0,1 0,0 0,0 1,2 0,0 0,0 0,1 1,1-1,0 1,1 0,1-1,0 1,1 0,1 0,0-1,1 1,0-1,1 0,1 0,0 0,1-1,7 12,-8-13,1 0,1 0,0 0,1-1,0 0,1 0,0-1,0 0,1 0,1-1,-1-1,2 0,-1 0,1-1,0-1,0 0,1 0,-1-1,1-1,1 0,-1-1,0 0,1-1,0-1,-1 0,2-1,42-17,-33 5</inkml:trace>
  <inkml:trace contextRef="#ctx0" brushRef="#br0" timeOffset="1006.127">1383 1112,'-19'33,"-26"36,-9 10,3 2,7-9,10-11,11-11,10-10,6-12</inkml:trace>
  <inkml:trace contextRef="#ctx0" brushRef="#br0" timeOffset="1168.823">1073 1139,'28'39,"25"22,8 5,-2-3,-6-13,-8-15,-6-8,-5-9,-3-8,-8-5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65,'-23'57,"10"0,2 0,3 1,3 0,2 0,2 0,6 37,-3 13,-1-69,0-24,0 0,-1 0,0 0,-1-1,-1 1,0 0,-1-1,-1 1,0-1,-5 10,4-30,4-6</inkml:trace>
  <inkml:trace contextRef="#ctx0" brushRef="#br0" timeOffset="262.02">0 65,'49'0,"38"-5,16-1,-6 0,-14-4,-17 1,-15 0,-10 3,-9 2,-4 2,-2 1,-6-4,-6 4,-10 1,-6 2</inkml:trace>
  <inkml:trace contextRef="#ctx0" brushRef="#br0" timeOffset="498.572">29 489,'34'14,"25"5,7-1,-2-3,-8-9,-8-6,-8-3,-5 0,-5-6,-2 0,-6 1</inkml:trace>
  <inkml:trace contextRef="#ctx0" brushRef="#br0" timeOffset="728.144">904 602,'-24'33,"-13"21,0 7,7-4,2-10,8-9,1-11,4-10</inkml:trace>
  <inkml:trace contextRef="#ctx0" brushRef="#br0" timeOffset="964.713">565 545,'29'29,"14"14,4 5,0-2,-4-7,-9-7,-5-8,-4-4,0-5,0-5,0-4,1-3,-3-3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59,'19'-5,"12"-2,4 1,2 1,-1 2,-2-4,-1-1,-3 2,0 1,-1 2,-1 1,0 1,0 1,-5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7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37 213,'0'540,"0"-530,0-1,-1 1,0 0,-1 0,0-1,-1 1,0-1,0 1,-1-1,-4 7,-2-2</inkml:trace>
  <inkml:trace contextRef="#ctx0" brushRef="#br0" timeOffset="365.002">291 412,'-58'34,"43"-26,0 0,0 1,1 1,0 0,0 1,1 0,1 1,-3 5,13-16,1 0,0 1,0-1,1 0,-1 1,0-1,0 1,1 0,-1-1,1 1,-1-1,1 1,0 0,0-1,0 1,0 0,0-1,0 1,0 0,0-1,1 1,-1 0,0-1,1 1,0-1,-1 1,1-1,0 1,0-1,0 0,0 1,0-1,0 0,0 1,0-1,0 0,1 0,61 37,-31-21,-24-12,-1 0,0 1,0 0,0 1,-1 0,0 0,0 0,0 0,-1 1,0 0,-1 0,2 6,15 22,-14-30</inkml:trace>
  <inkml:trace contextRef="#ctx0" brushRef="#br0" timeOffset="764.58">771 439,'-2'17,"0"0,-1 0,-1-1,0 0,-1 1,-1-2,-1 1,0-1,-1 1,-14 19,-2 0,-1-2,-2-1,-19 18,-11 7,44-46</inkml:trace>
  <inkml:trace contextRef="#ctx0" brushRef="#br0" timeOffset="1043.298">630 355,'5'29,"6"18,6 8,5-3,4-4,-3-6,0-9,-5-7,0-7,-3-2,-4 1,0-3,-1 2,-2-4</inkml:trace>
  <inkml:trace contextRef="#ctx0" brushRef="#br0" timeOffset="2265.961">941 72,'54'-26,"59"-15,-112 40,0 1,1-1,-1 1,0-1,0 1,0 0,0-1,1 1,-1 0,0 0,0-1,1 1,-1 0,0 0,0 1,1-1,-1 0,0 0,0 1,1-1,-1 0,0 1,0-1,0 1,0 0,0-1,0 1,0 0,0 0,0 0,0-1,0 1,0 0,0 0,-1 0,1 0,0 1,-1-1,1 0,-1 0,1 0,-1 0,0 1,0-1,1 0,-1 0,0 1,0-1,0 0,0 0,0 1,0-1,-1 0,1 0,0 1,-1-1,1 0,-1 0,1 0,-7 11,0 0,-1-1,0 0,-1-1,0 0,-1 0,0-1,-5 4,-68 81,82-92,0 1,0 0,0-1,0 1,1 0,-1 0,1-1,-1 1,1 0,0 0,0 0,1-1,-1 1,0 0,1 0,0-1,-1 1,1 0,0-1,1 1,-1 0,0-1,1 0,-1 1,1-1,0 0,0 0,0 0,0 0,0 0,0 0,0-1,1 1,-1-1,1 1,-1-1,1 0,-1 0,1 0,0 0,0-1,-1 1,1-1,0 1,0-1,0 0,-1 0,3-1,138 2,-117-2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1 105,'29'-4,"28"-7,15-7,-1 1,-7 3,-10 3,-9 0,-7 1,-11 2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0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1,'9'5,"14"1,11 0,6-6,0-3,-2 0,-2-1,-3 1,-1 1,-3 1,0 0,-6 1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0,'-10'24,"-8"18,-5 6,1 0,-1-9,3-5,6-4,0-3,3-1,-2 1,1-1,-2-4,2-1,-3-4,-3-5,2-5</inkml:trace>
  <inkml:trace contextRef="#ctx0" brushRef="#br0" timeOffset="380.8">0 28,'303'288,"-232"-219,38 50,-104-111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0,'29'302,"-57"-60,26 35,-5-249,7-28,0 0,0-1,0 1,0 0,0-1,0 1,0 0,0-1,0 1,-1 0,1 0,0-1,0 1,0 0,0-1,-1 1,1 0,0 0,0-1,0 1,-1 0,1 0,0 0,-1 0,1-1,0 1,0 0,-1 0,1 0,0 0,-1 0,1 0,0 0,-1 0,1 0,0 0,0 0,-1 0,1 0,0 0,-1 0,1 0,0 0,-1 0,1 0,0 0,-1 0,1 0,0 1,0-1,-1 0,1 0,0 0,0 1,-1-1,1 0,0 0,0 1,0-1,-4-15</inkml:trace>
  <inkml:trace contextRef="#ctx0" brushRef="#br0" timeOffset="394.265">336 170,'-19'15,"-29"19,2 2,2 2,1 2,-21 27,61-65,0 1,0-1,0 0,0 1,0 0,1 0,0 0,-1 0,1 0,0 0,0 1,1-1,-1 1,1-1,-1 1,1 0,0-1,1 1,-1 0,1 0,-1 0,1 0,0-1,1 1,-1 0,1 0,-1 0,1-1,0 1,1 0,-1-1,1 1,-1-1,1 1,0-1,0 0,1 0,1 2,118 31,-75-27,-14-2,-26-7,0 0,0 0,0 1,1 0,-1 0,0 1,0 0,-1 0,1 1,0 0,-1 0,1 0,-1 1,0 0,0 0,-1 0,1 1,-1 0,0 0,0 1,0-1,-1 1,0 0,0 0,-1 0,1 1,-2-1,1 1,1 5,-2 15,-3-24,0 0,1 0,0 0,-1 0,1 0,1 0,-1 0,0 0,1 0,-1 0,1 0,0 0,0 0,0 0,0-1,1 1,-1 0,1-1,0 1,-1-1,1 1,0-1,1 0,-1 0,0 0,0 0,1 0,1 0,12 0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48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369 480,'-31'4,"1"1,-1 1,1 2,0 1,1 1,0 1,1 2,0 1,-4 4,26-14,1 0,0 0,0 1,0-1,0 1,1 0,-1 1,1-1,1 1,-1-1,1 1,0 0,0 1,1-1,0 0,0 1,1-1,-1 1,1 0,1-1,-1 1,1 0,0 0,1-1,0 1,0 0,0-1,1 1,0-1,0 1,0-1,1 0,3 5,-1-6,1-1,-1 0,1 0,0-1,1 0,-1 0,0 0,1-1,-1 0,1 0,0 0,0-1,0 0,0-1,0 1,0-1,0-1,-1 1,1-1,0-1,0 1,0-1,-1 0,1 0,-1-1,1 0,-1 0,0-1,0 0,-1 0,4-2,25-22,-2 0,0-3,-2 0,-2-2,-1-1,-1-2,-2 0,16-33,-1 14,-39 54,1 1,-1-1,0 1,1-1,-1 1,1-1,-1 1,1 0,-1-1,1 1,-1 0,1 0,-1-1,1 1,-1 0,1 0,-1 0,1-1,-1 1,1 0,-1 0,1 0,0 0,-1 0,1 0,-1 0,1 0,-1 1,1-1,0 0,-1 0,1 0,-1 1,1-1,-1 0,1 0,-1 1,1-1,-1 1,0-1,1 0,-1 1,1-1,-1 1,0-1,1 1,-1-1,0 1,0-1,1 1,-1-1,0 1,0-1,0 1,0-1,0 1,0 0,0-1,0 1,0-1,0 1,5 41,-5-39,8 236,27 5,-28-194,-2 1,-3 0,-1 0,-3 0,-5 26,3-57,0 0,-1-1,0 1,-2-1,0 0,-2-1,0 0,-1 0,0-1,-2 0,0 0,-10 9,20-24,1 0,-1 0,0 0,0-1,1 1,-1 0,0-1,-1 0,1 1,0-1,0 0,0 0,-1-1,1 1,0 0,-1-1,1 1,-1-1,1 0,-1 0,1 0,-1 0,1 0,-1 0,1-1,0 1,-1-1,1 0,-1 0,1 1,0-2,0 1,0 0,0 0,0-1,0 1,0-1,0 1,0-1,0 0,1 0,-1 0,1 0,0 0,-1 0,1 0,0-1,0 1,0 0,1-1,-1 1,1 0,-1-1,0-10,0 0,0 0,2 0,0 0,0 0,1 0,0 1,1-1,1 1,5-12,-1-3,24-62,4 1,4 2,4 2,3 1,38-46,82-149,-167 276,7-9,0 0,-1 0,0-1,-1 0,-1-1,0 1,0-1,-2 0,1 1,-2-1,1 0,-2-4,0 16,0 0,0-1,-1 1,1 0,0-1,-1 1,1 0,-1 0,1 0,-1-1,0 1,0 0,1 0,-1 0,0 0,0 0,0 0,0 0,0 1,0-1,0 0,-1 1,1-1,0 0,0 1,-1-1,1 1,0 0,0-1,-1 1,1 0,0 0,-1 0,1 0,0 0,-1 0,1 0,0 0,-1 1,1-1,0 1,0-1,-1 1,1-1,0 1,0-1,0 1,0 0,0 0,0 0,-1 0,-57 43,52-37,2 0,-1 0,1 0,0 0,0 1,1 0,0 0,0 1,1-1,0 1,1-1,0 1,-1 3,3-8,-1-1,1 1,0 0,-1 0,2 0,-1 0,0 0,1-1,0 1,-1 0,2 0,-1-1,0 1,1-1,-1 1,1-1,0 0,0 1,1-1,-1 0,1 0,-1-1,1 1,0 0,0-1,0 0,0 0,1 0,-1 0,1 0,2 1,11 1,1 0,-1-1,1 0,0-1,0-2,0 0,0 0,16-4,20 1,-49 3,0-1,-1 0,1 0,0 0,0 1,0-1,-1 1,1 0,0 1,0-1,0 1,-1 0,1 0,0 1,-1-1,1 1,-1 0,0 0,1 0,-1 1,0 0,0 0,-1 0,1 0,0 0,-1 1,0-1,0 1,0 0,0 0,-1 0,2 4,-2 4,-1-1,-1 1,0-1,0 1,-1 0,0-1,-1 0,-1 1,0-1,0 0,-1 0,-4 9,-19 75,27-94,-1 0,1-1,-1 1,1 0,0 0,-1 0,1 0,0 0,-1 0,1 0,0 0,0 0,0 0,0 0,0 0,0 0,0 0,0 0,1 0,-1 0,0 0,1 0,-1 0,0 0,1 0,-1-1,1 1,-1 0,1 0,0 0,-1-1,1 1,0 0,0-1,-1 1,1 0,0-1,0 1,0-1,0 1,0-1,0 0,0 1,0-1,0 0,-1 0,1 0,0 0,0 1,0-1,1 0,-1-1,-1 1,1 0,1 0,8-8</inkml:trace>
  <inkml:trace contextRef="#ctx0" brushRef="#br0" timeOffset="745.612">1611 480,'-35'21,"1"1,2 1,0 2,1 1,-24 28,-7 29,60-80,1 0,0 0,0 0,0 0,0 0,0 0,0 1,1-1,-1 0,1 0,0 1,0-1,0 0,1 0,-1 1,1-1,0 0,0 0,0 0,0 0,0 0,1 0,-1 0,1 0,0-1,0 1,0 0,0-1,0 0,1 1,3-1,0 0,1 0,-1-1,1 0,-1 0,1-1,-1 1,1-1,0-1,-1 1,1-1,-1 0,1-1,-1 0,0 0,0 0,1-1,-2 1,1-1,0-1,0 1,-1-1,0 0,0-1,0 1,0-1,1-1,101-131,-50 56,-57 80,0 0,1 0,-1 0,0 0,1 0,-1 0,1 0,-1 0,1 0,0 0,-1 0,1 0,0 0,0 1,-1-1,1 0,0 0,0 1,0-1,0 1,0-1,0 1,0-1,0 1,0-1,0 1,0 0,0 0,1 0,-1 0,0-1,0 1,0 1,0-1,0 0,0 0,1 0,-1 0,0 1,0-1,0 1,0-1,0 1,0-1,0 1,0-1,0 1,-1 0,1 0,0-1,0 1,0 0,-1 0,1 0,-1 0,1 0,0 0,-1 0,0 0,1 1,42 181,-6-108,-35-74,-1 0,0 1,1-1,-1 0,1 1,-1-1,1 0,-1 0,1-1,0 1,-1 0,1 0,0-1,0 1,0-1,-1 1,1-1,0 0,0 0,0 0,0 0,0 0,0 0,-1-1,1 1,0-1,0 1,0-1,-1 1,1-1,0 0,-1 0,1 0,0 0,-1 0,1 0,-1-1,0 1,1 0,-1-1,0 1,0-1,13-15,0 0,-2-1,0 0,-1-1,-1 0,0-1,-2 0,1-5,52-99,-61 124,1 1,-1-1,0 0,0 1,0-1,1 1,-1-1,0 0,0 1,1-1,-1 1,0-1,1 0,-1 1,0-1,1 0,-1 0,1 1,-1-1,0 0,1 0,-1 0,1 1,-1-1,1 0,-1 0,1 0,-1 0,0 0,1 0,-1 0,1 0,-1 0,1 0,-1 0,1 0,-1-1,1 1,-1 0,1 0,-1 0,0 0,1-1,-1 1,1 0,-1-1,0 1,1 0,-1-1,0 1,0 0,1-1,-1 1,0 0,0-1,1 1,-1-1,0 1,0-1,0 1,0-1,1 1,-1 0,0-1,0 1,0-1,0 1,0-1,0 1,3 38,-3-35,0 16,2 0,0 1,1-2,0 1,2 0,0-1,2 0,0 0,0 0,2-1,2 2,-10-16,1 0,0-1,0 1,0-1,0 0,0 1,1-1,-1 0,0-1,1 1,0 0,0-1,-1 1,1-1,0 0,0 0,0 0,0 0,0 0,0-1,0 0,1 1,-1-1,0 0,0 0,0-1,0 1,0-1,0 0,0 1,0-1,0-1,0 1,0 0,0-1,0 1,-1-1,1 0,-1 0,1 0,-1 0,0 0,0-1,0 1,2-3,12-23,-1-2,-2 0,0 0,-2-1,-2-1,0 0,-2-2,14-34,-16 49</inkml:trace>
  <inkml:trace contextRef="#ctx0" brushRef="#br0" timeOffset="996.645">2542 564,'-5'34,"-1"16,5-1,2-14,2-12</inkml:trace>
  <inkml:trace contextRef="#ctx0" brushRef="#br0" timeOffset="1148.362">2570 198</inkml:trace>
  <inkml:trace contextRef="#ctx0" brushRef="#br0" timeOffset="1397.908">2909 0,'0'39,"0"31,0 9,0 0,0-8,0-6,0-10,0-10,0-7,0-5,0-4,0-2,0 0,0-1,0 1,-5-5,-1-6</inkml:trace>
  <inkml:trace contextRef="#ctx0" brushRef="#br0" timeOffset="1880.499">2739 537,'12'-7,"0"0,1 1,-1 1,1 0,0 1,0 0,1 1,-1 0,1 1,-1 1,1 0,0 1,-1 0,1 1,0 1,-1 0,1 1,-1 0,0 1,0 1,0 0,-1 1,1 0,-1 1,-1 0,8 6,-17-11,0 0,0 0,1 0,-1-1,1 1,0 0,-1-1,1 0,0 0,0 1,-1-2,1 1,0 0,0-1,0 1,0-1,0 0,0 0,0 0,0 0,0-1,0 1,0-1,0 1,0-1,0 0,0-1,0 1,-1 0,1-1,-1 1,1-1,-1 0,1 0,-1 0,0 0,0 0,0-1,0 1,0 0,-1-1,1 0,-1 1,0-1,1-1,95-146,-96 148,0 0,0 0,0 1,0-1,1 0,-1 0,1 1,-1-1,1 1,-1-1,1 1,0-1,-1 1,1 0,0 0,0 0,0 0,0 0,0 1,0-1,0 1,1-1,-1 1,0 0,0-1,0 1,0 0,1 1,-1-1,0 0,0 0,0 1,0 0,0-1,0 1,0 0,0 0,0 0,0 0,0 0,0 0,-1 1,1-1,0 1,-1-1,1 1,-1 0,91 222,-36-111,-6 2,-4 2,-4 9,-36-107,4 15,0 0,-3 1,0 0,0 28,-6-55,-1-1,0 1,0 0,-1-1,1 1,-2 0,1-1,-1 0,0 1,-1-1,0 0,0 0,0 0,-1 0,0-1,0 1,-1-1,0 0,0 0,0-1,-1 0,0 0,0 0,-5 3,4-4,0 0,-1-1,0 0,1 0,-1-1,0 0,-1 0,1-1,0 0,0-1,0 1,-1-2,1 1,0-1,0 0,0-1,0 0,0 0,0-1,0 0,0 0,1-1,0 0,0 0,0 0,0-1,1 0,-1-1,1 0,1 0,-1 0,1 0,0-1,1 0,-1 0,1 0,1 0,-1-1,1 0,1 0,-1 1,1-1,1-1,-1 1,1 0,1 0,0-2,6-22,2 0,1 1,1 0,2 0,1 1,2 1,0 0,2 1,14-17,-10 13,1 1,1 0,2 2,1 1,1 1,1 1,2 2,0 1,27-16,-20 19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46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214 250,'64'-8,"-2"2,-1-2,0-3,0-3,-2-2,19-9,-64 19,9-2,0 0,0-2,-1 0,-1-2,0 0,0-2,-1 0,-1-1,-1-1,6-7,-10 9,-15 22,-16 30,15-34,-97 227,81-163,4 0,2 1,1 34,-15 157,-4 94,30-270,-1-83,1-1,-1 1,0-1,1 1,-1-1,0 1,1-1,-1 0,0 1,0-1,1 0,-1 1,0-1,0 0,0 0,1 0,-1 0,0 0,0 0,0 0,1 0,-1 0,0 0,0 0,0-1,1 1,-1 0,0 0,0-1,1 1,-1-1,0 1,1-1,-1 1,0-1,1 1,-1-1,1 1,-1-1,1 0,-1 1,1-1,-1 0,1 1,0-1,-1 0,1 0,0 0,0 1,-1-1,1 0,0 0,0 0,0 1,0-1,0 0,0 0,0 0,0 1,1-2,-1 2,-12-21,0 1,-1 1,0 0,-2 0,0 2,-2 0,1 0,-2 2,0 0,-1 1,-1 1,0 1,0 0,-1 2,0 0,-1 2,0 0,-1 1,-19-2,32 6,-1 1,0 1,1 0,-1 0,0 1,0 0,0 1,1 0,-1 1,0 0,1 1,-1 0,1 1,0 0,0 0,1 1,-1 0,1 1,0 0,0 1,1 0,0 0,0 0,-6 9,11-12,0-1,0 1,1 0,-1-1,1 1,0 0,0 1,0-1,1 0,-1 1,1-1,0 0,1 1,-1-1,1 1,0 0,0 1,3 9</inkml:trace>
  <inkml:trace contextRef="#ctx0" brushRef="#br0" timeOffset="248.028">101 843,'48'-5,"45"-2,21 1,0-4,-4 1,-12 0,-13-2,-10 1,-10 2,-10-3,-6 1,-5 2,-6 3,-5 1,-7-3,-4 0,-6 1</inkml:trace>
  <inkml:trace contextRef="#ctx0" brushRef="#br0" timeOffset="904.306">1456 757,'-3'4,"-13"9,0 1,2 1,0 0,0 1,2 0,0 1,0 0,2 1,0 1,2-1,0 1,0 1,-2 14,10-29,-1-1,1 1,1-1,-1 0,1 1,-1-1,1 0,0 1,1-1,-1 0,1 0,0 0,0 0,0 0,0-1,1 1,-1 0,1-1,0 0,0 0,1 0,-1 0,0 0,1-1,0 1,-1-1,1 0,0 0,0 0,1-1,-1 0,0 1,0-1,1-1,-1 1,6 1,0 0,0-1,0 0,0-1,0 0,-1-1,1 0,0 0,0-1,0 0,-1-1,0 0,1 0,-1-1,4-2,-5 0,-1 0,0-1,0 1,0-1,-1-1,1 1,-2-1,1 0,-1 0,-1-1,1 1,-1-1,-1 0,0 0,0-1,-1 1,1-5,-2 8,0 0,0 0,0-1,-1 1,0 0,0-1,0 1,-1 0,0-1,0 1,-1 0,0 0,0 0,0 0,-1 0,0 1,0-1,0 1,-1 0,1 0,-1 0,-1 0,1 1,-1-1,0 1,-3-3,-14-5</inkml:trace>
  <inkml:trace contextRef="#ctx0" brushRef="#br0" timeOffset="1151.346">1823 1181,'5'-24,"6"-18,6-5,1-1,1 3,-2 5,1 5,2 2,2 8,-2 3,0 5,1 6,-2 4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51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90 166,'39'-113,"-36"92,-10 24,-13 30,-1 15,3 1,2 1,3 0,1 1,3 1,2 0,2 0,3 0,2 32,-1-75,1 1,0 0,0-1,1 1,0 0,0-1,1 1,1-1,-1 1,2-1,-1 0,1 0,0-1,1 1,0-1,1 0,-1 0,2-1,-1 1,1-1,0-1,0 1,1-1,0 0,0-1,0 0,1-1,0 1,4 0,-3-3,0-1,0 0,0-1,0 0,1 0,-1-1,0-1,0 1,0-2,0 1,-1-2,1 1,-1-1,0-1,0 1,0-1,0-1,4-4,134-131,-114 100,-2-2,-2-1,-2-1,-1-1,-3-1,-2-2,13-44,-26 72,-1-2,-1 1,-1 0,-1-1,-1 0,0 0,-2-1,-1 1,-2-11,2 35,-1-1,1 1,0-1,0 1,-1-1,1 1,-1-1,1 1,-1-1,1 0,0 1,-1-1,1 1,-1-1,0 0,1 0,-1 1,1-1,-1 0,1 0,-1 0,0 0,1 1,-1-1,1 0,-1 0,0 0,1 0,-1-1,1 1,-1 0,0 0,1 0,-1 0,1-1,-1 1,1 0,-1 0,0-1,1 1,0 0,-1-1,1 1,-1-1,1 1,-1-1,1 1,0-1,-1 1,1-1,0 1,-1-1,1 1,0-1,0 1,0-1,-1 0,1 1,0-1,0 1,0-1,0 0,0 1,0-1,0 1,0-1,1 0,-1 0,-26 45,12-10,2 1,2 0,1 0,1 1,3 0,0 1,3-1,0 1,3-1,1 1,2-1,1 1,10 33,-11-52,2-1,0 1,0-1,2 0,0 0,1-1,0 0,2-1,0 0,0 0,2-1,-1-1,2 0,0-1,0 0,1-1,7 3,-20-13,-1 0,0-1,1 1,-1-1,1 1,-1-1,0 1,1-1,-1 0,1 1,-1-1,1 0,-1 0,1 0,-1-1,1 1,-1 0,1 0,-1-1,1 1,-1-1,0 1,1-1,-1 0,0 1,1-1,-1 0,0 0,0 0,0 0,0 0,10-9</inkml:trace>
  <inkml:trace contextRef="#ctx0" brushRef="#br0" timeOffset="422.712">1191 307,'19'5,"25"1,11 1,0-7,1-3,-5-1,-6 0,-6 1,-4-4,-5-1,-1 1,-1 2,-1-3,0 0,-10 0,-7 3</inkml:trace>
  <inkml:trace contextRef="#ctx0" brushRef="#br0" timeOffset="669.753">1303 617,'43'5,"34"-3,8-2,-5-6,-12-2,-12 1,-11-4,-14 0</inkml:trace>
  <inkml:trace contextRef="#ctx0" brushRef="#br0" timeOffset="1884.492">2122 787,'89'-218,"-84"210,16-33,2 1,1 1,3 1,1 1,1 1,15-11,-43 46,-1 0,1 0,0 0,0 0,-1 0,1 0,0 1,0-1,0 0,0 0,0 1,0-1,0 1,0-1,0 1,0-1,0 1,0 0,0 0,0-1,1 1,-1 0,0 0,0 0,0 0,0 0,0 0,1 1,-1-1,0 0,0 0,0 1,0-1,0 1,0-1,0 1,0 0,0-1,0 1,0 0,0-1,-1 1,1 0,0 0,0 0,-1 0,1 0,0 0,-1 0,1 0,-1 0,0 0,1 0,-1 0,0 0,0 1,1-1,-1 0,0 0,0 0,0 0,0 0,-1 1,1-1,0 0,0 0,-1 0,2 257,-1-256,0 0,0 0,0 0,0-1,0 1,0 0,1 0,-1 0,1-1,-1 1,1 0,0 0,0-1,0 1,0-1,0 1,0-1,0 1,0-1,1 0,-1 1,0-1,1 0,-1 0,1 0,0 0,-1 0,1 0,0-1,-1 1,1 0,0-1,0 1,0-1,-1 0,1 0,0 0,0 0,0 0,0 0,-1 0,1 0,0-1,0 1,1-1,77-44,99-121,42-8,-221 174,0 1,0-1,-1 1,1-1,0 1,0 0,0-1,0 1,0-1,1 1,-1-1,0 1,0-1,0 1,0-1,1 1,-1-1,0 1,0-1,1 1,-1-1,0 1,1-1,-1 1,1-1,-1 0,0 1,1-1,-1 0,1 1,-1-1,1 0,-1 0,1 1,-1-1,1 0,-1 0,1 0,0 0,-1 0,1 0,-1 0,1 0,-1 0,1 0,-1 0,1 0,-1 0,1 0,0-1,-1 1,1 0,-1 0,1 0,-1-1,1 1,-1 0,0-1,1 1,-1-1,1 1,-1 0,0-1,1 1,-1-1,0 1,1-1,-1 1,-14 42,-15 19,18-40,1 0,0 0,2 1,1 0,1 0,-3 18,8-36,1-1,-1 0,1 0,0 0,0 1,1-1,-1 0,1 0,-1 0,1 0,0 1,0-1,1 0,-1-1,0 1,1 0,0 0,0-1,0 1,0-1,0 1,0-1,1 0,-1 0,1 0,-1 0,1 0,0-1,0 1,0-1,0 1,19 4</inkml:trace>
  <inkml:trace contextRef="#ctx0" brushRef="#br0" timeOffset="2740.399">3391 223,'-5'4,"0"-1,-1 1,1-1,-1 0,0-1,0 1,0-1,0 0,0 0,0-1,-1 0,1 0,-6 0,-38 8,40-4,0-1,-1 1,1 1,1 0,-1 0,1 1,1 1,-1-1,1 1,0 0,1 1,0 0,0 0,1 1,0-1,1 1,0 1,1-1,0 1,0 0,1 0,0 0,1 0,1 0,0 0,0 1,1-1,0 0,1 1,1-1,0 5,0-12,-1-1,1 1,0 0,0-1,0 0,0 1,0-1,1 0,0 0,-1 0,1-1,0 1,1-1,-1 1,0-1,1 0,-1 0,1-1,-1 1,1-1,0 1,0-1,0 0,0-1,-1 1,1-1,0 0,0 0,0 0,0 0,9-1,-1 0,0-1,0 0,-1-1,1 0,0-1,-1 0,0-1,4-2,4-4,-1-1,0-1,-1 0,0-1,-1-1,-1 0,0-2,-1 1,-1-2,0 0,-2 0,8-17,48-85,-76 142,6 2,2 1,0 0,2 0,0 0,2 0,1 0,1 1,5 42,18 152,-27-190,-1-1,-1 1,-2-1,-1 0,-2 0,-1 2,4-20,0-1,0 0,-1 0,-1 0,0 0,0 0,-1-1,0 0,0 0,-1-1,0 0,-1 0,0-1,0 0,-1 0,0 0,-8 4,14-10,0 1,1 0,-1-1,0 0,0 1,0-1,0 0,0-1,-1 1,1-1,0 1,0-1,0 0,0 0,-1 0,1 0,0-1,0 0,0 1,0-1,0 0,0 0,0-1,0 1,0-1,0 1,0-1,1 0,-1 0,1 0,0 0,-1-1,1 1,0 0,0-1,1 0,-1 1,0-1,1 0,0 0,-1 0,1 0,0 0,1 0,-1 0,0-1,1 1,0-1,-2-22,1-1,1 1,1 0,1 0,2-1,1 1,1 1,1-1,1 1,1 1,1-1,1 1,1 1,2 0,0 1,1 1,17-18,-12 15</inkml:trace>
  <inkml:trace contextRef="#ctx0" brushRef="#br0" timeOffset="3401.678">3871 307,'-1'51,"-1"-25,1 1,1 0,1-1,2 1,0-1,2 1,1-1,8 23,-12-46,0 0,-1 0,1 0,0 0,0 0,1 0,-1 0,1 0,-1-1,1 1,0-1,0 0,0 0,0 0,0 0,0-1,1 1,-1-1,0 0,1 0,-1 0,1 0,0-1,-1 1,1-1,-1 0,1 0,0 0,-1-1,1 1,-1-1,1 0,-1 0,1 0,-1 0,1-1,-1 1,0-1,0 0,0 0,0 0,0 0,0-1,-1 1,1-1,0 0,96-144,-54 69,100-134,-145 212,0-1,0 1,0-1,0 1,1-1,-1 1,0-1,0 1,0-1,0 1,0-1,1 1,-1-1,0 1,0 0,1-1,-1 1,0 0,1-1,-1 1,0 0,1-1,-1 1,1 0,-1-1,1 1,-1 0,0 0,1 0,-1-1,1 1,-1 0,1 0,-1 0,1 0,-1 0,1 0,-1 0,1 0,-1 0,1 0,-1 0,1 0,-1 1,1-1,-1 0,0 0,1 0,-1 1,1-1,-1 0,1 0,-1 1,0-1,1 0,-1 1,0-1,1 1,-1-1,0 0,0 1,1-1,-1 1,0-1,0 1,0-1,0 0,1 1,1 37,-2-33,-4 530,-24-214,16-234,11-85,1 0,0 0,-1 0,1 0,-1 0,0 0,0 0,0 0,0 0,0 0,0 0,0-1,-1 1,1 0,-1-1,1 1,-1-1,1 0,-1 0,0 1,0-1,0 0,0 0,0 0,0-1,0 1,0 0,0-1,0 0,0 1,0-1,0 0,0 0,0 0,-1 0,1 0,-2-1,0-2,0-1,0 1,1-1,-1 0,1 0,0 0,0 0,0-1,1 1,0-1,0 0,0 0,0 0,0 0,1 0,0 0,0 0,1 0,-1 0,1 0,0-1,1 1,-1 0,1 0,0-1,-1 0,2-21,1 1,1 0,1 0,1 1,2-1,0 2,2-1,1 1,0 0,2 1,8-10,-7 12,1 0,1 1,2 0,-1 2,2 0,1 1,0 0,1 2,0 1,1 0,5 0,38-18,-38 21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0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466 1,'-79'21,"40"-12,0 2,1 1,0 2,-17 11,52-25,1 1,-1 0,1 0,-1 0,1 0,0 0,0 0,0 1,-1-1,1 1,1-1,-1 1,0 0,0 0,1 0,-1 0,1 0,-1 0,1 0,0 0,0 1,0-1,0 0,0 1,0-1,1 1,-1-1,1 1,0-1,0 1,0-1,0 1,0-1,0 1,1-1,-1 1,1-1,0 1,0-1,0 0,0 1,0-1,0 0,1 0,-1 0,1 0,-1 0,1 0,0 0,0 0,0-1,0 1,59 28,-54-28,-1-1,0 1,1 0,-1 1,0-1,0 1,0 0,-1 1,1 0,-1 0,0 0,0 0,0 1,0-1,-1 1,0 1,0-1,0 1,-1-1,0 1,0 0,0 0,-1 0,0 0,0 1,-4 1,-1-1,1 0,-2 0,1 0,-1 0,0 0,0-1,-1 0,0 0,0 0,-1-1,1 1,-1-1,0 0,0-1,-1 0,0 0,1 0,-1-1,0 0,-6 2,11-4,-22 12,12-5,0-1,0 0,-1-1,0 0,0-1,0 0,-1-1,1-1,-1 0,0-1,0 0,-3-1,4-5,7-2</inkml:trace>
  <inkml:trace contextRef="#ctx0" brushRef="#br0" timeOffset="298.445">889 57,'-28'33,"1"1,2 2,1 0,2 1,-4 13,2 37,24-84,0-1,1 1,-1-1,0 1,1-1,0 1,-1-1,1 1,0-1,0 0,0 1,1-1,-1 0,0 0,1 0,0 0,-1 0,1 0,0 0,0-1,0 1,0-1,0 1,0-1,1 0,-1 0,0 0,1 0,-1 0,1 0,-1-1,1 1,0-1,16 2,1 0,0-1,0-2,0 0,0-1,0-1,0 0,-1-2,1 0,-1-2,-1 0,1-1,-1 0,-1-2,1 0,-2-1,1-1,-2 0,4-4,-9 7,-1 0,-1-1,1 0,-1-1,-1 1,0-1,-1-1,0 1,5-13,-10 19,1 1,0-1,-1 0,0 1,0-1,-1 0,1 0,-1 0,0 0,0 0,-1 0,1 0,-1 0,0 1,-1-1,1 0,-1 1,0-1,0 1,0-1,-1 1,1 0,-1 0,0 0,0 0,-1 1,-2-3,-4 0,-1 0,0 1,0 0,0 1,-1 0,1 1,-1 1,0-1,0 2,0 0,0 0,0 1,0 0,0 1,0 1,0 0,1 0,-1 2,0-1,1 1,0 1,-10 5,-5 1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0,'-11'277,"1"-200,1-5,-2 0,-4-1,-14 40,-16 2,46-111,3-9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2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54,'44'0,"37"-5,10-1,0-5,-12 0,-13 2,-14 2,-16 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5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7,'0'-5,"0"4,5 6,1 7,0 7,4-1,-1 3,0 1,-3 3,-2 1,-2 1,-1 1,-1 1,0-1,0 1,-1 0,1-1,0-4</inkml:trace>
  <inkml:trace contextRef="#ctx0" brushRef="#br0" timeOffset="252.52">0 374,'34'0,"25"0,7 0,-2 0,-8 0,-8 0,-8 0,-6 0,-8 5,-9 1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58,'39'-5,"22"-1,0-5,-5 0,-7 1,-7 3,-7 2,-8 3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91,'12'102,"-11"-99,-1 0,1 0,0 0,0 0,0 0,0-1,1 1,-1 0,1-1,0 1,-1-1,1 1,0-1,1 0,-1 0,0 0,0 0,1 0,-1-1,1 1,0-1,-1 1,1-1,0 0,0 0,0 0,0-1,0 1,0-1,0 1,2-1,2-2,0-1,0 0,0 0,-1 0,1-1,-1 0,0 0,0-1,0 0,-1 0,0 0,0-1,0 1,0-1,-1 0,0 0,0-1,1-4,17-20,64-88,-85 118,-1 1,1-1,0 0,0 0,0 0,0 1,0-1,0 0,0 1,0-1,1 1,-1 0,0-1,0 1,0 0,0-1,1 1,-1 0,0 0,0 0,0 0,1 0,-1 0,0 1,0-1,0 0,1 1,-1-1,0 1,0-1,0 1,0-1,0 1,0 0,0-1,0 1,0 0,0 0,-1 0,1 0,0 0,0 0,-1 0,1 0,-1 0,1 0,-1 0,1 0,-1 0,0 1,1 0,18 64,-3 76,12 59,-25-190,0 1,-1-1,0 0,-1 1,0-1,-1 1,0-1,-1 1,0-1,-1 1,0-1,-1 0,0 0,-1 0,0 0,-1 0,0-1,-1 0,0 0,0 0,-1-1,-7 8,12-15,0 0,1-1,-1 1,0-1,0 1,0-1,0 0,0 0,0 0,0 0,-1 0,1 0,0 0,-1-1,1 1,0-1,-1 0,1 0,0 0,-1 0,1 0,-1 0,1-1,0 1,0-1,-1 0,1 1,0-1,0 0,0 0,-1-1,1 1,0 0,1-1,-1 1,0-1,0 1,1-1,-1 0,1 0,-1 0,1 0,0 0,0 0,0 0,0 0,0-1,0 1,1 0,-1 0,1-1,-1 1,1-1,-2-20,2 0,0 0,2 0,0 0,2 0,0 0,2 1,0 0,1 0,2 0,0 1,5-7,37-56,-37 63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3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1,'39'5,"26"1,8 0,-4-1,-9-1,-10-2,-9-1,-6 0,-5-1,-2 0,-1-1,-6 1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3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46,'38'0,"28"-4,7-3,-5 1,-8 1,-10 2,-8 1,-7 1,-10-4,-3-2,-6 2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81,'38'-10,"32"-2,9-1,-4 4,-10 2,-17-2,-10 0,-9 2,-7 2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489 477,'-56'10,"22"-7,1 2,-1 2,1 1,1 1,0 2,0 1,1 1,1 2,0 1,-19 14,44-26,0 0,0 0,0 1,1-1,0 1,0 0,0 0,0 1,1-1,0 1,0-1,0 1,1 0,0 0,0 1,1-1,-1 0,1 0,1 1,-1-1,1 1,0-1,1 0,-1 1,1-1,1 0,-1 1,1-1,0 0,0 0,1 0,0 0,0-1,0 1,2 1,3-3,1 0,0 0,-1-1,1 0,0 0,1-1,-1 0,0-1,1 0,-1-1,0 0,1 0,-1-1,0 0,1-1,-1 1,0-2,0 0,1 0,26-9,-1-1,0-1,0-3,-2 0,0-2,-1-2,-2 0,0-3,-1 0,-1-2,9-11,-8 6,-1-1,-1-1,-2-1,-1-1,-2-1,-2-1,0-3,-13 23,-1 1,-1-1,0 0,-1 0,-1 0,-1 0,0-1,-1-4,-1 15,0 0,0 0,-1 1,0-1,0 0,0 0,-1 1,0-1,0 1,-1-1,0 1,0 0,0 0,-1 0,1 1,-2-1,1 1,-1 0,1 0,-1 0,0 1,-3-2,4 4,-1 0,1 0,-1 0,0 0,0 1,0-1,0 1,0 1,0-1,-1 1,1 0,0 0,0 0,0 1,0-1,0 1,0 1,0-1,0 1,0-1,0 2,1-1,-1 0,1 1,0 0,-1 0,-2 3,-3 2,0 0,1 1,0 0,0 1,1 0,0 0,1 1,0 0,0 0,-2 7,5-7,-1 0,1-1,1 2,0-1,0 0,1 0,1 1,0 0,0-1,1 1,1-1,0 1,0-1,1 1,1-1,0 0,0 0,1 0,1 0,0-1,0 1,1-1,0 0,1-1,0 0,0 0,1 0,0-1,1 0,0-1,0 0,1 0,8 5,1-2,1 0,0-1,0-1,0-1,1-1,0-1,0-1,1 0,-1-2,1 0,15-2,162-13,-174 6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5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0 115,'192'-9,"-1"-9,124-30,-189 28,-42 10,0 4,1 3,1 4,-62-1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5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327 319,'-45'19,"1"2,1 1,1 3,1 1,-15 15,52-39,1-1,0 1,-1 0,1 0,0 0,0 0,0 0,1 0,-1 1,1 0,-1-1,1 1,0 0,0 0,0 0,0 1,0-1,1 0,0 1,0-1,-1 1,2-1,-1 1,0-1,1 1,0 0,0-1,0 1,0 0,0-1,1 1,0-1,0 1,0-1,0 1,0-1,1 1,-1-1,1 0,1 2,9 1,0 0,-1-1,2-1,-1 0,0 0,1-2,0 1,0-2,-1 1,1-2,0 0,0 0,0-1,0-1,0 0,-1-1,1 0,1-2,6-1,-1 0,-1-2,1 0,-1-1,-1-1,0-1,0 0,-1-1,0-1,-1 0,-1-1,0-1,-1 0,-1-1,0-1,-1 1,-1-2,0 0,-1 0,3-13,-2 10,-2-2,-1 1,-1-1,-1 0,-1-1,1-17,-4 34,-1 1,0-1,0 0,0 1,-1-1,0 0,-1 1,1 0,-1-1,-1 1,1 0,-1 0,0 0,0 0,-1 0,0 1,0-1,0 1,0 0,-1 1,0-1,0 1,0 0,-1 0,-5-3,9 6,-1 0,1 0,-1 0,1 1,-1-1,0 1,0-1,1 1,-1 0,0 0,1 0,-1 0,0 1,1-1,-1 1,0 0,1-1,-1 1,1 0,-1 1,1-1,-1 0,1 1,0-1,0 1,0 0,0 0,0 0,0 0,0 0,1 0,-1 0,0 1,-45 81,42-71,0 1,1 0,1 0,0 0,1 1,0-1,2 1,-1-1,2 1,0-1,0 0,2 1,-1-1,2 0,0 0,1 0,0-1,1 0,0 0,1 0,1-1,0 0,1 0,0-1,0 0,1-1,1 0,0 0,0-1,1-1,0 0,7 3,48 22,-47-27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6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28,'-6'13,"-1"2,-1 0,2 1,0-1,1 2,1-1,0 0,1 1,1 0,0 0,1 0,1 3,1-17,-1-1,1 1,-1-1,1 1,0-1,0 0,0 0,0 1,0-1,1 0,-1 0,1 0,-1 0,1 0,0-1,0 1,0 0,0-1,0 1,0-1,0 0,0 0,1 0,-1 0,0 0,1 0,-1 0,1-1,-1 1,0-1,1 0,-1 0,1 0,0 0,82-25,-62 7,-1 0,0-1,-2-1,0-2,-1 1,-2-2,0-1,0-2,-3 6,29-34,-42 54,-1 1,1-1,0 0,-1 0,1 0,0 1,0-1,-1 0,1 1,-1-1,1 0,0 1,-1-1,1 1,-1-1,1 1,-1 0,1-1,-1 1,1-1,-1 1,0 0,1-1,-1 1,0 0,0 0,1-1,-1 1,0 0,0-1,0 1,0 0,0 0,0-1,0 1,0 0,0 0,0-1,0 1,-1 0,1 0,0-1,-1 1,1 0,-53 210,19 9,33-190,-2 0,-1 0,-1-1,-1 1,-2-1,-1 0,-1-1,-10 18,19-44,1 0,-1 1,1-1,-1 0,0 0,0 0,0 0,0 0,-1 0,1 0,0 0,-1 0,0-1,1 1,-1-1,0 1,1-1,-1 1,0-1,0 0,0 0,-1 0,1 0,0 0,0-1,0 1,-1-1,1 1,0-1,0 0,-1 0,1 0,0 0,-1 0,1 0,0-1,0 1,-1-1,1 0,0 0,0 1,0-1,0-1,0 1,0 0,0 0,0-1,0 1,1-1,-1 1,1-1,-2-1,0-11,0 0,1 1,0-1,1 0,1 0,0 0,1 0,0 0,1 0,1 1,0-1,3-5,2-20,28-103,-26 116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7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5,'-25'0,"13"-2,0 1,0 0,0 1,1 0,-1 1,0 0,0 1,1 0,-1 1,1 0,-1 0,1 2,0-1,1 2,-1-1,1 1,0 1,0 0,1 0,0 1,-8 8,4 7,1 0,0 1,2 1,1 0,1 0,1 0,1 1,1 0,2 0,0 1,2 19,-2 28,4 0,4 0,3 4,6 136,-16 88,-4-236,45-69,97-34,92 5,-204 32</inkml:trace>
  <inkml:trace contextRef="#ctx0" brushRef="#br0" timeOffset="848.42">366 1050,'258'-393,"-249"381,-4 4,1-1,0 1,1 0,0 1,0-1,0 2,1-1,0 1,1 0,-1 0,1 1,2-1,-7 6,0 1,0-1,-1 1,1-1,0 1,-1 0,1 0,-1 1,1-1,-1 1,1 0,-1 0,0 0,0 0,0 0,0 1,-1-1,1 1,0 0,-1 0,0 0,0 0,0 0,0 0,0 1,-1-1,1 1,-1-1,0 1,0 0,0-1,-1 1,1 3,11 22,-10-25,-1 1,1-1,0-1,0 1,1 0,-1 0,1-1,0 1,0-1,0 0,0 0,0 0,1 0,-1-1,1 1,0-1,0 0,-1 0,2 0,-1-1,0 1,0-1,0 0,1 0,-1-1,0 1,1-1,-1 0,1 0,-1-1,0 1,1-1,-1 0,4-1,8-4,-1 0,0-2,-1 1,1-2,-1 0,-1-1,10-8,79-48,-100 65,0 0,1 1,-1-1,0 0,0 1,0-1,1 1,-1-1,0 1,1 0,-1 0,0 0,1 1,-1-1,0 0,0 1,1-1,-1 1,0 0,0 0,0 0,0 0,0 0,0 0,0 1,0-1,0 1,-1-1,1 1,-1 0,1-1,-1 1,1 0,-1 0,0 0,0 0,0 0,0 1,-1-1,1 0,0 0,0 3,10 99,-8 8,23-94,-9-17</inkml:trace>
  <inkml:trace contextRef="#ctx0" brushRef="#br0" timeOffset="1394.902">1805 542,'-292'248,"285"-243,-1 1,1 1,0 0,1 0,0 0,0 1,0-1,1 1,0 1,0-1,1 1,1 0,-1 0,1 0,0 4,3-11,0 0,0 0,0 0,0 0,0 0,1 0,-1-1,1 1,-1 0,1 0,0 0,0-1,-1 1,1 0,1-1,-1 1,0-1,0 1,0-1,1 0,-1 1,1-1,-1 0,1 0,0 0,-1 0,1 0,0 0,0-1,-1 1,1-1,0 1,0-1,0 0,0 1,1-1,71-7,-50-3,-1-1,-1-1,0-1,-1 0,0-2,-1 0,-1-2,0 0,-2-1,15-18,11-8,-42 41,1 0,0 1,0-1,0 1,0-1,0 1,0 0,1 0,-1 0,1 0,0 0,-1 1,1-1,0 1,0 0,0 0,0 0,0 0,0 0,0 1,0-1,0 1,1 0,-1 0,0 0,0 0,0 0,0 1,0 0,0-1,0 1,0 0,0 1,0-1,0 0,0 1,-1 0,1-1,-1 1,2 2,9 15,-1 1,0 0,-2 1,-1 0,0 1,-2 0,0 0,-1 0,1 19,4 5,-5-25,-2-1,-1 1,0 0,-1 0,-1 0,-2 0,0 0,-1 0,0 0,-2 0,-1-1,-5 14,10-34,-2 10,-1-1,0 1,-1-1,0 0,-1 0,0 0,0 0,0-1,-1 0,-1 0,1-1,-1 1,-1-1,1-1,-1 0,0 0,-1 0,-6 3,13-8,1-1,-1 1,0 0,1-1,-1 0,0 1,0-1,1 0,-1 0,0 0,1 0,-1 0,0 0,0-1,1 1,-1 0,0-1,1 0,-1 1,1-1,-1 0,0 0,1 1,0-1,-1-1,1 1,0 0,-1 0,1 0,0-1,0 1,0 0,0-1,0 1,0-1,1 1,-1-1,0 0,1 1,-1-1,1 0,0 1,-1-2,-5-81,6 76,1-26,2 0,1 0,1 0,2 1,2-1,1 2,6-15,-3 19</inkml:trace>
  <inkml:trace contextRef="#ctx0" brushRef="#br0" timeOffset="2100.089">2257 514,'-6'15,"1"0,1 0,1 1,0-1,1 1,0 0,1-1,2 13,-3-21,2 0,-1 0,1 0,0 0,0 0,1 0,0 0,0 0,1 0,0 0,0 0,0 0,1-1,0 1,0-1,1 0,0 0,0 0,0-1,1 1,0-1,0 0,4 3,-3-9,0 1,1-1,-1-1,1 1,-1-1,0 0,0 0,0-1,0 0,-1 0,1 0,-1-1,1 0,-1 0,0 0,-1-1,1 1,-1-1,0 0,0 0,0-1,-1 1,2-6,152-179,-156 189,-1 0,1 0,-1 0,1 0,-1 1,1-1,0 0,-1 0,1 0,0 0,0 1,0-1,-1 0,1 1,0-1,0 1,0-1,0 1,0-1,0 1,0 0,0-1,0 1,1 0,-1 0,0 0,0 0,0 0,0 0,0 0,0 0,0 0,0 1,0-1,0 0,0 1,0-1,0 1,0-1,0 1,0-1,0 1,0 0,0-1,0 1,-1 0,1 0,0 0,-1-1,1 1,0 0,-1 0,1 0,-1 1,10 161,12 111,-22-252,3-1,-2 1,-1 0,-1-1,0 1,-2 0,0-1,-2 1,0-1,-1-1,-1 1,-1-1,-1 0,-1-1,-1 0,-8 12,18-29,0-1,0 0,0 1,0-1,0 1,-1-1,1 0,0 0,-1 0,1 0,0 0,-1 0,1 0,-1 0,0-1,1 1,-1-1,0 1,1-1,-1 1,0-1,0 0,1 0,-1 0,0 0,0 0,1 0,-1-1,0 1,1 0,-1-1,0 1,1-1,-1 0,1 0,-1 0,1 1,-1-1,1 0,-1-1,1 1,0 0,0 0,0-1,-1 1,1 0,0-1,1 1,-1-1,0 1,0-1,1 0,-1 1,1-1,-1 0,1 0,-5-16,1 0,1 0,1 0,0-1,1 1,1-1,1 1,1-3,-1-14,0 10</inkml:trace>
  <inkml:trace contextRef="#ctx0" brushRef="#br0" timeOffset="7264.973">2680 34,'284'0,"-279"0,-4-1,1 1,0-1,0 1,0-1,0 1,0 0,0-1,-1 1,1 0,0 0,0 1,0-1,0 0,0 1,0-1,0 1,0-1,-1 1,1 0,0 0,0 0,-1 0,1 0,-1 0,1 0,-1 0,1 1,-1-1,0 1,0-1,1 1,-1-1,0 1,0 0,-1 0,1-1,0 1,-1 0,1 0,-1 0,1 0,-1 0,0 1,-36 125,29 132,10-154,53 406,-56-314,-1-194,1 0,-1 0,0 0,0 0,0 0,0 0,-1 0,1 0,-1-1,0 1,0-1,0 1,-1-1,1 0,-1 0,0 0,0 0,0-1,0 1,0-1,-1 1,1-1,-1 0,0-1,1 1,-1-1,0 1,0-1,0 0,0 0,0-1,0 1,0-1,0 0,0 0,0-1,0 1,-1-1,-242 8,128 15,101-14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6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1,'-2'55,"5"286,-3-335,1 0,-1-1,2 0,-1 1,0-1,1 1,0-1,0 0,1 0,-1 0,1 0,0-1,1 1,-1-1,1 0,0 0,0 0,0 0,0-1,0 1,1-1,0 0,0-1,0 1,0-1,0 0,0 0,1 0,-1-1,0 0,1 0,-1 0,1-1,0 0,-1 0,1 0,-1-1,1 0,-1 0,1 0,-1 0,0-1,0 0,5-2,5-8,1 0,-1-1,-1 0,-1-2,0 1,0-1,-2-1,0-1,-1 1,0-1,5-14,-9 19,38-83,-37 132,-6-24,1 1,0 0,1-1,0 0,1 0,1 0,0 0,1-1,0 1,0-1,2-1,-1 0,2 0,-1 0,2-1,8 8,-16-16,1 0,0-1,0 1,0-1,0 0,0 1,0-1,1-1,-1 1,0 0,1-1,-1 0,0 0,1 0,-1 0,0 0,1-1,-1 1,0-1,0 0,0 0,1 0,-1 0,0-1,0 1,0-1,-1 0,1 0,0 0,-1 0,2-1,71-85,-67 77,5-11,-1 0,-1-1,-1-1,-1 0,-1 0,-1-1,1-8,4-11,4-31,-25 79,3 8</inkml:trace>
  <inkml:trace contextRef="#ctx0" brushRef="#br0" timeOffset="29593.802">963 621,'-3'-3,"0"-1,0 0,0 1,-1-1,0 1,1 0,-1 0,0 0,0 1,-1-1,1 1,0 0,-1 1,1-1,-1 1,0-1,0 1,1 1,-1-1,0 1,0 0,0 0,0 0,1 1,-1-1,0 1,0 0,1 1,-1-1,1 1,-1 0,1 0,0 0,-1 1,1-1,0 1,1 0,-1 1,0-1,1 0,0 1,0 0,0 0,0 0,0 1,1-1,1 0,-1 1,1-1,0 0,0 1,0-1,1 1,-1-1,1 1,0-1,1 1,-1-1,1 1,0-1,0 1,0-1,1 1,-1-1,1 0,0 0,0 0,1 0,-1 0,1-1,0 1,0-1,0 1,0-1,0 0,1 0,0-1,-1 1,2 0,-1-2,0 1,-1 1,1-1,-1 0,1 1,-1 0,0 0,0 0,0 0,0 0,-1 1,1-1,-1 1,0 0,0 0,0-1,0 1,-1 0,0 1,0-1,0 0,0 0,-1 0,1 1,-1-1,0 0,0 1,-1-1,1 0,-1 0,0 0,0 1,-2 2,1-3,-1-1,0 1,-1-1,1 1,0-1,-1 0,0-1,0 1,0 0,0-1,0 0,0 0,-1 0,1-1,-1 1,1-1,-1 0,0-1,1 1,-1-1,0 0,1 0,-1 0,0 0,1-1,-1 0,0 0,-2-1,-12-5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5:43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452 254,'110'-33,"-77"18,41-16,163-51,-235 81,1 0,-1 0,1 0,-1 0,1 1,0-1,-1 1,1 0,-1 0,1 0,0 0,-1 0,1 1,-1-1,1 1,-1 0,1 0,-1 0,1 0,-1 0,0 0,0 0,1 1,-1-1,0 1,0 0,-1-1,1 1,0 0,0 0,-1 0,1 1,-1-1,0 0,0 0,0 1,0-1,0 1,0-1,0 1,-1 2,-1 217,17-16,1-136,-11-51,-1 1,-1-1,0 1,-2 0,0 1,-1 14,-1-34,0 1,0 0,0-1,0 1,-1-1,1 1,0 0,-1-1,1 1,-1-1,1 1,-1-1,1 1,-1-1,0 0,0 1,0-1,0 0,0 0,0 0,0 1,-1-1,1 0,0 0,0-1,-1 1,1 0,-1 0,1-1,-1 1,1-1,-1 1,1-1,-1 1,1-1,-1 0,0 0,1 0,-1 0,1 0,-1 0,0-1,1 1,-1 0,1-1,-1 1,1-1,-1 0,1 1,-1-1,1 0,0 0,-1-1,-55-28,-71-23,106 50,1 1,-1 1,0 0,0 2,0 1,0 1,1 0,-1 2,1 0,0 2,0 0,1 1,-11 7,-30 17,2 4,1 1,-34 31,91-68,0 0,-1 0,1 1,0-1,-1 0,1 1,0 0,-1-1,1 1,0 0,0-1,0 1,0 0,0 0,0 0,0 0,0 0,0 0,0 0,0 0,1 1,-1-1,0 0,1 0,-1 1,1-1,0 0,-1 1,1-1,0 0,0 1,0-1,0 1,0-1,0 0,0 1,0-1,0 0,1 1,-1-1,1 0,-1 1,1-1,-1 0,1 0,0 1,0-1,0 0,14 4</inkml:trace>
  <inkml:trace contextRef="#ctx0" brushRef="#br0" timeOffset="285.464">621 536,'44'-15,"32"-4,9 1,-5 4,-7 3,-11 5,-11 2,-10 3,-6 1,-10-5,-4 0,-1-1,-4 7,-4 2</inkml:trace>
  <inkml:trace contextRef="#ctx0" brushRef="#br0" timeOffset="765.06">1553 508,'-9'15,"0"0,1 0,1 1,0 0,2 1,0-1,0 1,2 0,0 0,-1 15,4-30,0 1,0-1,0 0,0 1,0-1,0 0,1 0,-1 0,1 1,-1-1,1 0,0 0,0 0,0 0,0 0,0 0,0 0,1 0,-1 0,1-1,-1 1,1-1,0 1,-1-1,1 1,0-1,0 0,0 0,0 0,0 0,0 0,0 0,1-1,-1 1,0-1,0 1,0-1,1 0,-1 0,1 0,5-1,-1 0,0 0,0 0,0-1,0 0,0-1,0 0,-1 0,1 0,-1-1,0 1,2-3,79-86,-84 87,0 1,0-1,0 0,-1 0,1 0,-1 0,0-1,-1 1,1 0,-1-1,0 1,-1-1,1 0,-1 1,0-1,-1 1,1-1,-1 1,0-1,0 1,-1-2,0 3,0 1,-1 1,1-1,0 0,-1 0,0 1,1 0,-1-1,0 1,0 0,-1 0,1 1,0-1,0 1,-1-1,1 1,-1 0,1 0,-1 1,0-1,1 1,-4 0,-15-3</inkml:trace>
  <inkml:trace contextRef="#ctx0" brushRef="#br0" timeOffset="1063.016">1835 790,'5'-5,"1"-11,0-7,4-6,0-1,3-1,4-1,-1 2,2 5,-2 2,1 5,-3 1,2 3,-3 9,-2 10,-5 4</inkml:trace>
  <inkml:trace contextRef="#ctx0" brushRef="#br0" timeOffset="1481.727">2371 508,'0'-2,"0"1,0-1,0 0,0 1,-1-1,1 0,-1 1,1-1,-1 1,1-1,-1 1,0-1,1 1,-1-1,0 1,0 0,0-1,0 1,-1 0,1 0,0 0,0 0,-1 0,1 0,-1 0,1 0,-1 0,1 1,-1-1,1 1,-1-1,1 1,-1 0,0-1,1 1,-1 0,0 0,1 0,-1 0,0 1,1-1,-2 1,-66 29,66-27,0-1,-1 1,1 0,0 0,1 0,-1 0,1 0,-1 1,1-1,0 1,0 0,0-1,1 1,-1 0,1 0,0 0,0 0,1 0,-1 0,1 0,0 1,0-1,0 0,0 0,1 0,0 0,0 0,0 0,0 0,0 0,1 0,0 0,0-1,0 1,0-1,0 1,1-1,1 2,7 1,-1 0,1-1,0-1,0 0,0 0,0-1,1 0,0-1,-1 0,1-1,0 0,0-1,0-1,0 0,-1 0,1-1,0 0,-1-1,8-3,-1-1</inkml:trace>
  <inkml:trace contextRef="#ctx0" brushRef="#br0" timeOffset="1895.955">2653 621,'14'5,"0"-1,0-1,0 0,1-1,-1-1,1 0,-1 0,1-2,-1 0,1-1,-1 0,0-1,0 0,0-1,0-1,-1 0,0-1,0-1,8-4,38-61,-57 70,-1 0,0 0,0-1,0 1,0 0,0-1,0 1,-1-1,1 1,-1-1,0 1,0-1,0 1,0-1,0 1,0-1,-1 1,1-1,-1 1,1-1,-1 1,0 0,0-1,0 1,-1 0,1 0,0 0,-1 0,0 0,1 0,-1 0,0 0,0 1,-2-2,0 0,0 1,-1-1,0 1,1 0,-1 1,0-1,0 1,0 0,0 1,0-1,0 1,0 0,0 0,0 0,0 1,0-1,0 1,0 1,0-1,1 1,-1-1,0 2,-1 0,-96 67,97-66,-1 0,1 0,0 0,0 1,1-1,-1 1,1 0,0 1,1-1,-1 1,1-1,0 1,0 0,1 0,-1 1,2-1,-1 0,1 1,-1-1,2 1,-1-1,1 1,0 0,0-1,1 1,0-1,0 1,1-1,-1 1,1-1,1 0,2 6,6-3,1-1,0-1,0 0,0 0,1-1,0 0,0-2,1 1,-1-2,1 1,0-2,0 0,0-1,0 0,0-1,0 0,0-2,0 1,11-4,27 3,13 0,-38 2</inkml:trace>
  <inkml:trace contextRef="#ctx0" brushRef="#br0" timeOffset="2919.051">4629 367,'-13'-4,"0"0,0 1,-1 0,1 1,-1 0,1 2,-1-1,0 2,1-1,-1 2,1 0,-1 1,1 0,0 1,0 0,1 1,-1 1,1 0,0 0,0 1,-7 6,18-12,0-1,0 0,1 1,-1-1,0 1,0-1,0 1,1-1,-1 1,0-1,1 1,-1 0,0 0,1-1,-1 1,1 0,-1 0,1-1,-1 1,1 0,0 0,0 0,-1 0,1 0,0 0,0 0,0-1,0 1,0 0,0 0,0 0,0 0,0 0,0 0,1 0,-1 0,0 0,1-1,-1 1,0 0,1 0,-1 0,1-1,-1 1,1 0,0 0,-1-1,1 1,0-1,-1 1,1 0,0-1,0 0,0 1,-1-1,1 1,0-1,0 0,0 0,0 1,0-1,60 23,-58-22,-2-1,1 1,0-1,0 1,0-1,0 1,-1 0,1 0,0-1,-1 1,1 0,-1 1,1-1,-1 0,0 0,1 1,-1-1,0 1,0-1,0 1,0-1,0 1,0 0,0-1,-1 1,1 0,0 0,-1 0,0-1,1 1,-1 0,0 0,0 0,0 0,0 0,0-1,-1 1,1 0,0 0,-1 0,0 0,1-1,-1 1,0 0,0-1,0 1,0 0,0-1,0 1,0-1,-1 0,0 2,-105 110,106-111,-1 0,1 1,0-1,0 1,0-1,0 0,0 1,0 0,1-1,-1 1,1-1,0 1,-1 0,1-1,1 1,-1 0,0-1,1 1,-1 0,1-1,0 1,-1-1,2 1,-1-1,0 1,0-1,1 0,-1 0,1 0,-1 0,1 0,0 0,0 0,0 0,0-1,0 1,1-1,-1 1,0-1,1 0,-1 0,1 0,-1 0,1 0,-1-1,1 1,0-1,-1 0,1 0,0 0,1 0,10 2,-1 0,1-1,-1 0,1-1,0-1,-1 0,1-1,0 0,-1-1,12-5,-22 7,0-1,-1 1,1-1,-1 0,0 0,1 0,-1 0,0 0,0 0,0-1,0 1,-1-1,1 0,-1 1,1-1,-1 0,0 0,0 0,0-2,4-15</inkml:trace>
  <inkml:trace contextRef="#ctx0" brushRef="#br0" timeOffset="3202.024">4432 57,'8'52,"13"72,-5 1,-3 55,14 298,-28-279,1-175</inkml:trace>
  <inkml:trace contextRef="#ctx0" brushRef="#br0" timeOffset="7917.246">5927 592,'-1'371,"-26"-170,16-176,11-25,1 0,-1 0,0-1,0 1,0 0,0-1,0 1,0 0,0-1,0 1,0 0,0-1,0 1,-1 0,1 0,0-1,0 1,0 0,0-1,0 1,-1 0,1 0,0-1,0 1,0 0,-1 0,1-1,0 1,0 0,-1 0,1 0,0 0,0-1,-1 1,1 0,0 0,-1 0,1 0,0 0,-1 0,1 0,0 0,0 0,-1 0,1 0,0 0,-1 0,1 0,0 0,-1 0,1 0,0 0,-1 1,1-1,0 0,0 0,-1 0,1 0,0 1,1-17,0 1,1 0,1 0,1 0,0 0,1 1,0-1,6-8,-6 10,13-29,1 0,3 2,1 0,2 2,1 0,2 2,2 1,1 1,2 2,2 0,76-33,-108 64,0 0,0 0,1 0,-1 0,0 1,1-1,-1 1,1 0,-1 0,1 0,-1 0,0 1,1-1,-1 1,0 0,1 0,-1 0,0 0,0 1,0-1,0 1,0 0,0 0,0 0,-1 0,1 0,-1 1,1-1,-1 1,0 0,0 0,0-1,-1 1,1 0,-1 1,5 12,-2 1,0 0,-2 0,1 0,-2 0,0 1,-1-1,-1 0,-1 0,-2 10,3-20,-1 0,0 0,0 0,0-1,-1 1,0 0,0-1,-1 0,0 0,0 0,0 0,-1-1,0 1,0-1,0-1,0 1,-1-1,0 1,0-2,0 1,0-1,-1 0,1 0,-1 0,0-1,0 0,0-1,0 0,0 0,0 0,0-1,-1 0,1 0,0-1,0 0,0 0,0 0,0-1,0 0,-2-2,-23-35,26 17</inkml:trace>
  <inkml:trace contextRef="#ctx0" brushRef="#br0" timeOffset="17606.71">15551 311,'-6'15,"-7"20,1 0,2 1,1 0,2 1,2 0,1 0,1 18,2-51,1 1,0-1,-1 1,2-1,-1 1,0-1,1 1,0-1,0 0,0 1,1-1,-1 0,1 0,0 0,0 0,1 0,-1-1,1 1,0 0,0-1,0 0,0 0,0 0,1 0,0-1,-1 1,1-1,0 0,0 0,0 0,0 0,1-1,-1 0,0 0,1 0,-1 0,0-1,1 1,-1-1,1 0,-1-1,1 1,1-1,7-7,0 0,-1 0,0-1,0-1,-1 0,0 0,-1-1,0 0,0-1,-2 0,6-10,28-34,-13 22,1 1,2 1,1 1,2 2,12-6,-46 33,0 1,0-1,0 1,1 0,-1 0,0 0,1 0,-1 0,1 0,-1 0,1 0,-1 0,1 1,0-1,0 1,-1-1,1 1,0 0,-1 0,1-1,0 1,0 0,0 1,-1-1,1 0,0 0,-1 1,1-1,0 1,-1 0,1-1,0 1,-1 0,1 0,-1 0,1 0,-1 0,0 0,1 0,-1 1,0-1,0 0,0 1,0-1,0 1,0-1,0 1,-1 0,1-1,0 1,-1 0,0-1,1 1,-1 0,0 1,13 143,-1-9,-6 1,-10 112,4-231,0 0,-1 0,-1 0,-1 0,0 0,-1-1,-2 1,0-1,0-1,-2 1,0-1,-1 0,-1-1,0 0,-1-1,-1 0,0 0,-1-1,-1-1,-5 3,13-12,0-1,-1 0,1-1,-1 1,0-1,0-1,0 1,0-1,0 0,0-1,0 0,0 0,0 0,-1-1,-5-1,10 1,0 1,0-1,0 0,0 0,0 0,0-1,0 1,0-1,0 1,1-1,-1 0,1 0,-1 0,1 0,0 0,0-1,0 1,0-1,0 0,0 1,1-1,0 0,-1 0,1 0,0 0,0 0,0 0,1 0,-1 0,1-1,0 1,0 0,0 0,0 0,1-2,3-13,2 0,0 1,1 0,0 0,2 0,0 1,0 0,2 1,0 0,1 1,10-10,-17 18,42-47,2 2,2 2,3 2,1 3,58-34,-65 46</inkml:trace>
  <inkml:trace contextRef="#ctx0" brushRef="#br0" timeOffset="15269.071">11769 621,'31'-2,"0"-2,-1 0,0-2,0-2,12-5,-31 10,-2 1,0 0,0 0,0-1,-1 0,1-1,-1 0,0 0,0-1,0 0,-1 0,0-1,0 0,0 0,-1 0,1-1,-2 0,1-1,-1 1,0-1,-1 0,1 0,-2 0,1-1,-1 1,1-9,-4 14,0-1,0 1,0-1,-1 1,1-1,-1 1,0 0,0-1,-1 1,1 0,-1 0,1 0,-1 0,0 0,0 0,0 0,-1 0,1 1,-1-1,1 1,-1 0,0 0,0 0,0 0,0 0,0 1,0 0,-1-1,1 1,0 0,-1 0,1 1,-1-1,-1 1,-6-2,0 1,0 0,0 1,0 0,0 1,0 0,0 1,1 0,-1 1,-7 3,5-2,1 0,-1 1,1 1,1 0,-1 1,1 0,0 1,1 0,0 0,0 1,1 1,0-1,0 2,1-1,1 1,0 0,0 1,1-1,0 1,1 1,1-1,0 1,1-1,0 1,1 0,0 1,1-1,0 3,4-7,1 0,0 0,1-1,0 1,0-1,0 0,1 0,0-1,1 1,0-1,0-1,1 1,-1-1,1-1,0 0,1 0,-1 0,1-1,0 0,0-1,1 0,-1 0,1-1,-1 0,1-1,0 0,-1-1,4 0,11 4,1-2,-1-1,1-1,0-1,-1-1,1-1,-1-2,0 0,0-1,-1-2,0 0,0-1,-1-2,9-5,-7-1</inkml:trace>
  <inkml:trace contextRef="#ctx0" brushRef="#br0" timeOffset="15734.693">12418 734,'40'-23,"-1"-2,-1-2,-2-1,0-2,-2-1,-2-2,-1-1,4-7,-23 27,-15 23,-6 12,5-8,-23 102,27-111,0 0,0 0,0-1,1 1,-1 0,1 0,0 0,0-1,0 1,0-1,1 1,-1-1,1 1,0-1,0 0,0 0,1 0,-1 0,1 0,0 0,0-1,-1 1,2-1,-1 0,0 0,0 0,1 0,-1-1,2 1,4-1,0 0,0-1,0 0,0-1,0 0,0-1,-1 1,1-2,0 1,-1-1,1 0,-1-1,0 0,0-1,-1 1,1-1,-1-1,0 1,0-1,-1-1,0 1,4-6,20-13,-12 10,-1-2,-1 0,0-1,-2-1,0 0,-1-1,-1 0,0-1,3-12,-4 9</inkml:trace>
  <inkml:trace contextRef="#ctx0" brushRef="#br0" timeOffset="16450.86">13378 621,'25'11,"0"-1,1-1,0-2,1 0,19 1,-37-7,0 0,0 0,0-1,0-1,0 0,0 0,0 0,0-1,0-1,0 0,0 0,-1 0,0-1,0 0,0-1,0 0,0 0,4-5,-7 7,0 0,0 0,0-1,-1 0,1 0,-1 0,0 0,0-1,0 1,0-1,-1 0,0 0,0-1,0 1,-1-1,0 1,0-1,0 0,-1 1,0-1,0 0,0 0,-1 0,0 0,0 0,0 0,-1 0,0 0,0 0,0 0,-1 0,0 1,0-1,-1 0,1 1,-1 0,-2-2,1 2,-1 1,1-1,-1 1,-1 0,1 0,0 1,-1-1,0 1,0 0,0 1,0 0,0 0,-1 0,1 0,0 1,-1 0,1 1,-1 0,0 0,1 0,-1 0,1 1,-1 0,1 1,0-1,-1 1,1 1,0-1,0 1,0 0,1 0,-1 1,-4 0,1 1,0 1,0 0,0 0,1 1,0 0,0 0,1 1,0 0,0 1,1-1,0 1,0 0,1 1,0-1,1 1,0 0,1 0,0 1,0-1,1 0,0 1,1 0,0-1,1 1,0 0,1-1,0 1,1 0,0-1,3 9,2-10,0 1,1-2,0 1,1-1,-1 0,2-1,-1 0,1 0,0-1,0 0,1-1,0 0,0-1,0 0,0-1,1 0,-1-1,1 0,0 0,6-1,2-1,-1 0,1 0,0-2,-1-1,0 0,1-1,-1-2,-1 0,1 0,-1-2,0 0,-1-1,1-2,6-1,0-2,-1 0,-1-2,-1 0,0-1,-1-2,-1 0,0-1,-2 0,0-2,-2 0,0-1,-1 0,1-7,-13 28,0-1,0 1,0-1,-1 0,1 0,-1 0,1 1,-1-1,0-1,0 1,-1 0,1 0,0 0,-1 0,0-1,0 1,0 0,0 0,0-1,-1 1,0 0,1 0,-1 0,0 0,0 0,-1 0,1 0,-1 0,1 0,-1 0,0 1,0-1,0 1,-1 0,1-1,0 1,-1 0,0 0,1 0,-1 1,0-1,0 1,0-1,0 1,0 0,-2 0,-2 1,0 0,1 0,-1 1,0 0,0 0,1 1,-1-1,1 2,-1-1,1 1,0 0,0 0,0 0,0 1,1 0,-1 0,1 1,0-1,1 1,-1 0,1 1,0-1,0 1,0 0,1 0,0 0,0 0,1 0,-2 4,4-6,1-1,-1 1,1 0,-1-1,1 1,0-1,0 1,1-1,-1 0,1 0,0 1,-1-1,1 0,1 0,-1-1,0 1,1 0,-1-1,1 1,0-1,0 0,0 0,0 0,0-1,0 1,3 0,90 31,-49-25,-38-8,1 1,-1 0,0 0,0 1,0 1,0-1,0 1,-1 1,1 0,-1 0,0 0,0 1,-1 0,6 5,-11-6,0 0,0 0,-1 0,1 1,-1-1,0 0,0 1,-1-1,1 1,-1-1,0 1,0-1,-1 1,1-1,-1 0,0 1,0-1,0 0,-1 1,0-1,0 0,0 0,0 0,0 0,-1-1,1 1,-1-1,0 1,-3 1,-10 23,-21 39,28-49</inkml:trace>
  <inkml:trace contextRef="#ctx0" brushRef="#br0" timeOffset="17006.826">14930 395,'-40'12,"1"2,0 1,1 2,1 2,1 1,1 2,0 2,-25 23,52-40,1 1,0 0,0 1,1 0,0 0,1 0,0 1,0-1,1 1,-3 9,6-16,0 0,0 0,1 0,-1 0,1 1,0-1,0 0,0 0,0 0,0 0,1 0,0 0,-1 0,1 0,0 0,0 0,1 0,-1-1,0 1,1 0,0-1,0 1,0-1,0 1,0-1,0 0,0 0,1 0,-1 0,1-1,0 1,-1 0,1-1,0 0,0 0,0 0,0 0,2 0,9 1,1-1,0 0,-1-1,1-1,0-1,-1 0,1 0,-1-2,0 0,0 0,0-1,-1-1,0-1,0 1,0-2,-1 0,0 0,0-2,8-8,28-14,14-10,-36 23,0 2,0 0,2 2,0 1,7-1,-34 14,0 1,1-1,-1 1,0 0,0 0,0-1,0 1,0 0,1 0,-1 0,0 0,0 0,0 1,0-1,1 0,-1 0,0 1,0-1,0 1,0-1,0 1,0-1,0 1,0 0,0-1,0 1,0 0,0 0,-1 0,1 0,0 0,-1 0,1 0,0 0,-1 0,1 0,-1 0,0 0,1 0,-1 0,0 0,0 1,1 0,2 57,-3-50,0 22,0 66,-4 1,-5-2,-20 94,23-157,-1-1,-1 0,-2-1,-2 0,0 0,-2-1,-2-1,0 0,-2-1,-1-1,-3 1,20-25,0-1,0 0,0 0,0 0,0 0,-1 0,1-1,-1 1,0-1,1 1,-1-1,0 0,1 0,-1 0,0 0,0-1,0 1,0-1,0 0,0 0,0 0,0 0,0 0,0-1,0 1,0-1,0 0,1 0,-1 0,0 0,0 0,1-1,-1 1,1-1,-1 0,1 0,0 0,0 0,-1 0,1 0,1 0,-1-1,0 1,1-1,-1 1,1-1,-1-1,-5-15,2 0,0-1,0 0,2 0,1 0,0 0,2 0,0-1,1 1,1 0,1 0,1 0,0 0,2 1,1-3,4-23,2 1,2 1,1 0,16-25,-16 36</inkml:trace>
  <inkml:trace contextRef="#ctx0" brushRef="#br0" timeOffset="8248.131">6944 451,'-22'18,"2"0,0 2,1 0,1 1,1 1,0 0,2 2,1-1,1 2,-1 4,13-27,-1 1,1-1,0 1,0 0,0-1,0 1,0 0,1-1,-1 1,1 0,0 0,0 0,0-1,0 1,0 0,1 0,-1 0,1-1,0 1,0 0,0-1,0 1,0-1,0 1,1-1,-1 1,1-1,0 0,0 0,0 0,0 0,0 0,0 0,0 0,0-1,1 1,-1-1,1 0,-1 0,1 0,0 0,-1 0,1 0,0-1,0 1,-1-1,1 0,0 0,2 0,7-3,0 0,0-1,-1-1,1 0,-1-1,0 0,-1 0,0-1,0-1,0 1,-1-2,0 1,0-1,-1-1,0 1,-1-1,0-1,2-5,-5 8,0 0,0 0,-1 0,0-1,0 0,-1 0,0 1,-1-1,1-1,-2 1,0 0,0 0,0 0,-1 0,-1 0,1 0,-1 0,-1 1,0-1,0 0,-1 1,0 0,0 0,-1-1,-6-9</inkml:trace>
  <inkml:trace contextRef="#ctx0" brushRef="#br0" timeOffset="8587.001">7366 112,'7'41,"-1"1,-3 0,-1 0,-2-1,-2 1,-2 0,-5 19,-22 145,9-68,17-137,4-12</inkml:trace>
  <inkml:trace contextRef="#ctx0" brushRef="#br0" timeOffset="8798.107">7112 479,'39'5,"31"2,9-1,1-1,-9-7,-12-2,-10-1,-9 1,-7 0,-9 2</inkml:trace>
  <inkml:trace contextRef="#ctx0" brushRef="#br0" timeOffset="12331.529">7762 678,'191'-6,"-185"5,-1-1,0 0,1 0,-1-1,0 0,0 0,0 0,0 0,-1-1,1 0,-1 0,0 0,0 0,-1-1,1 1,1-4,-4 6,0 0,1-1,-1 1,0-1,0 1,0-1,-1 1,1-1,-1 1,1-1,-1 0,0 1,0-1,0 1,0-1,0 0,-1 1,1-1,-1 0,0 1,0-1,0 1,0 0,0-1,0 1,-1 0,1-1,-1 1,0 0,1 0,-1 0,0 1,0-1,0 0,0 1,-2-1,-1-2,0 1,0 0,-1 1,1-1,-1 1,0 0,0 1,1-1,-1 1,0 0,0 1,0 0,0-1,0 2,0-1,0 1,0 0,0 0,0 1,0-1,0 1,1 1,-1-1,-2 3,-3 1,0 0,0 1,1 1,0 0,0 0,1 1,0 0,0 0,1 1,1 1,-2 1,5-7,0-1,1 1,0-1,-1 1,2 0,-1 0,0 0,1 1,0-1,1 1,-1-1,1 1,0-1,0 1,1 0,-1 0,1-1,1 1,-1 0,1 0,0-1,0 1,1-1,-1 1,1-1,0 1,1-1,0 0,1 2,4 0,1 0,0 0,0-1,1 0,0 0,0-1,0-1,1 0,0 0,-1-1,1 0,1-1,-1 0,0-1,0 0,1-1,-1 0,0-1,0 0,4-1,9 1</inkml:trace>
  <inkml:trace contextRef="#ctx0" brushRef="#br0" timeOffset="12803.65">8156 790,'79'-62,"135"-126,-214 189,0-1,0 1,0-1,0 1,0-1,0 1,0-1,0 0,0 1,0-1,0 1,0-1,0 1,0-1,1 0,-1 1,0-1,0 1,0-1,1 0,-1 1,0-1,1 0,-1 1,0-1,1 0,-1 0,0 1,1-1,-1 0,1 0,-1 1,0-1,1 0,-1 0,1 0,-1 0,1 0,-1 0,1 0,-1 0,0 0,1 0,-1 0,1 0,-1 0,1 0,-1 0,1 0,-1-1,0 1,1 0,-1 0,1 0,-1-1,0 1,1 0,-1 0,0-1,1 1,-1 0,0-1,0 1,1-1,-1 1,0 0,0-1,1 1,-1-1,-4 37,-10 75,14-108,0 0,1 0,-1 0,1 0,0 0,0 0,0 0,0 0,0 0,0-1,1 1,0 0,-1-1,1 1,0-1,0 0,0 0,1 1,-1-1,0-1,1 1,-1 0,1-1,0 1,0-1,-1 0,1 0,0 0,0 0,0 0,0-1,0 1,0-1,0 0,1 0,10-2,0-1,0-1,-1 0,1-1,-1-1,0 0,0 0,-1-2,0 1,0-1,-1-1,0 0,0-1,-1 0,-1-1,0 0,0 0,-1-1,6-10,55-73,-55 82</inkml:trace>
  <inkml:trace contextRef="#ctx0" brushRef="#br0" timeOffset="13151.003">9257 0,'-59'378,"35"-218,-30 43,55-203,-1 1,0 0,1-1,-1 1,0 0,0-1,0 1,0 0,0 0,0-1,0 1,0 0,0-1,0 1,0 0,0 0,0-1,0 1,-1 0,1-1,0 1,0 0,-1-1,1 1,-1-1,1 1,-1-1,1 1,0-1,-1 1,0-1,1 1,-1-1,1 1,-1-1,0 0,1 1,-1-1,1 0,-1 0,0 1,0-1,1 0,-1 0,0 0,1 0,-1 0,0 0,0 0,1 0,-1 0,0 0,1-1,-1 1,0 0,1 0,-1-1,0 1,1 0,-1-1,1 1,-1 0,0-1,1 1,-1-1,1 1,-1-1,1 1,-1-1,-2-14</inkml:trace>
  <inkml:trace contextRef="#ctx0" brushRef="#br0" timeOffset="13406.038">8947 423,'14'5,"20"1,8 0,2-1,-1-1,-4-2,-4 4,3 1,-1-1,-2-2,-2-1,-2-1,-2-1,0-1,-1 0,-5 0</inkml:trace>
  <inkml:trace contextRef="#ctx0" brushRef="#br0" timeOffset="13651.572">9596 565,'0'0</inkml:trace>
  <inkml:trace contextRef="#ctx0" brushRef="#br0" timeOffset="13798.797">9624 198</inkml:trace>
  <inkml:trace contextRef="#ctx0" brushRef="#br0" timeOffset="14386.714">10217 423,'-33'6,"1"1,0 2,0 2,1 0,0 2,1 2,1 0,-13 11,40-26,-1 1,1 0,0 0,0 0,-1 0,1 0,0 0,0 1,0-1,0 1,1-1,-1 1,0 0,1 0,-1-1,1 1,-1 0,1 1,0-1,0 0,0 0,0 0,1 1,-1-1,0 0,1 1,0-1,-1 1,1-1,0 0,0 1,1-1,-1 1,0-1,1 0,-1 1,1-1,0 0,0 1,0-1,0 0,0 0,0 0,1 0,-1 0,1 0,-1 0,1 0,0-1,0 1,9 2,0 0,0-2,0 1,0-1,0-1,0 0,1 0,-1-1,0-1,0 0,1 0,-1-1,0-1,0 0,-1 0,1-1,-1 0,1-1,-1 0,-1-1,1 0,-1-1,2-1,104-74,-114 81,0 0,0 0,0 0,0 0,0 0,1 1,-1-1,0 0,1 1,-1-1,0 1,1 0,-1-1,1 1,-1 0,0 0,1 0,-1 0,1 0,-1 0,1 0,-1 0,0 1,1-1,-1 0,1 1,-1-1,0 1,0 0,1-1,-1 1,0 0,0 0,0 0,0 0,0 0,0 0,0 0,0 0,0 0,0 1,-1-1,1 0,0 0,-1 1,1-1,-1 0,1 1,-1-1,0 1,0-1,0 0,1 1,2 18,-3-16,0 0,0 0,0 1,1-1,0 0,-1 0,2 0,-1 0,0 0,1 0,0 0,0 0,0-1,0 1,1 0,-1-1,1 0,0 0,0 0,0 0,0 0,1-1,-1 1,1-1,-1 0,2 0,9 0,0-1,1-1,-1-1,1 0,-1 0,0-2,0 0,0 0,0-1,0-1,-1 0,0-1,0-1,-1 0,1 0,-1-2,0 0,15-9,-1 0,-1-2,-1-1,-1-1,-1-1,0-1,-2-1,-1-1,-1 0,-1-1,-1-2,-10 17,-1 0,0 1,-1-1,0-1,-1 1,-1-1,0 1,0-1,-1 0,-1 1,0-1,0 0,-2 0,0 1,0-1,-1 0,-2-5,3 15,1 0,-1 0,0 0,0 0,0 1,0-1,0 1,-1-1,1 1,-1 0,0 0,0 0,1 0,-1 0,0 1,0 0,-1-1,1 1,0 0,0 0,-1 1,1-1,0 1,-1-1,1 1,-1 0,1 0,0 1,-1-1,1 1,0 0,-4 0,0 1,-1 1,1-1,-1 1,1 0,0 1,0-1,1 1,-1 1,1-1,-1 1,2 1,-1-1,-4 6,2 1,0 0,2 0,-1 1,1 0,1 0,1 1,0 0,0 0,1 0,1 0,1 0,0 0,0 0,1 1,1-1,1 0,3 14,1 0,1 0,1-1,1 0,2 0,1-1,1 0,1-1,9 12,-6-15,0-2,0 0,2-1,1-1,0-1,1-1,1 0,0-2,2 0,-7-4</inkml:trace>
  <inkml:trace contextRef="#ctx0" brushRef="#br0" timeOffset="21256.416">1 1242,'218'-6,"164"-29,-186 9,-39 3,139-1,887 25,-389-1,-302-30,-31 31,-282-26,290 22,-12 2,-190-25,499 26,2637 0,-3043 27,575-27,282 0,-861-27,656 27,244 0,-763 27,-66-10,-251-6,114-10,-134-2,-105 6,-33 1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8,'0'1,"0"-1,0 1,0-1,-1 0,1 1,0-1,-1 0,1 1,0-1,-1 0,1 1,0-1,-1 0,1 0,-1 1,1-1,-1 0,1 0,-1 0,1 1,0-1,-1 0,1 0,-1 0,1 0,-1 0,1 0,-1 0,1 0,-1 0,1-1,-1 1,1 0,-1 0,1 0,0 0,-1-1,1 1,-1 0,1 0,0-1,-1 1,1 0,-1-1,1 1,0 0,0-1,-1 1,1-1,0 1,0 0,-1-1,1 1,0-1,0 1,0-1,0 1,0-1,0 1,-1-1,1 1,0 0,1-1,-1 1,0-1,0 1,0-1,-7 40,7 286,2-281,2-1,2 0,2-1,1 1,3-1,10 24,-21-62,0 1,1-1,0 1,0-1,0 0,0 0,0 0,1 0,0 0,0-1,0 1,0-1,1 0,-1 0,1 0,0 0,0-1,0 1,0-1,0 0,0 0,1-1,-1 1,1-1,-1 0,1 0,-1 0,1-1,0 0,-1 0,1 0,0 0,-1-1,1 1,-1-1,1-1,-1 1,1-1,3-1,9-11,-1-1,-1-1,-1 0,0 0,-1-2,-1 1,0-2,-2 0,4-9,1 3,62-113,-77 137,0 0,0 0,0 0,0 1,0-1,0 0,0 0,0 0,0 1,0-1,0 0,1 0,-1 1,0-1,1 0,-1 1,0-1,1 0,-1 1,1-1,-1 0,1 1,-1-1,1 1,-1-1,1 1,0-1,-1 1,1-1,0 1,-1 0,1-1,0 1,-1 0,1 0,0-1,0 1,0 0,-1 0,1 0,0 0,0 0,-1 0,1 0,0 0,0 0,0 1,-1-1,1 0,0 0,0 1,-1-1,1 0,0 1,-1-1,1 1,-1-1,1 1,0-1,-1 1,1 0,-1-1,1 1,-1-1,0 1,1 0,-1 0,1 0,19 192,-15-179,2 0,0-1,0 1,1-1,1-1,0 0,1 0,0-1,8 7,-14-14,0-1,0 1,1-1,-1 0,1 0,-1 0,1-1,0 1,0-1,0-1,1 1,-1-1,0 1,1-2,-1 1,0 0,1-1,-1 0,1 0,-1-1,1 0,-1 0,0 0,0 0,1-1,-1 0,0 0,1-1,18-15,0-2,-1 0,-1-2,-1 0,-1-2,-1 0,-1-1,-1-1,-2 0,0-1,-2-1,-1 0,-1-1,-1 0,3-22,33-170,-46 194,-3 20,0 19,1 90,7-75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7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31,'33'-5,"16"-2,5 1,-2 1,-6 1,-5 2,-5 1,-4 0,-3 1,-1 1,0-1,-1 0,0 0,1 1,-1-1,-8 0,-9 0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68,'38'0,"37"-5,11-1,-1-5,-9 0,-13 1,-12 3,-5 3,-6 1,-5 2,-4 1,-1 0,-2 0,-6-4,-6-2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6:3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1 470,'33'0,"22"-4,5-3,-2 1,-7 1,-6 2,-7 1,-5 1,-3 0,-7 1</inkml:trace>
  <inkml:trace contextRef="#ctx0" brushRef="#br0" timeOffset="866.387">1271 132,'-508'418,"469"-380,39-37,-1 0,1 0,-1 0,1 0,-1 0,1 0,0 1,-1-1,1 0,0 0,0 0,0 0,0 0,0 1,0-1,0 0,0 0,0 0,1 0,-1 0,0 0,1 1,-1-1,1 0,-1 0,1 0,0 0,-1 0,1-1,0 1,-1 0,1 0,0 0,0-1,0 1,0 0,0-1,0 1,0-1,0 1,0-1,0 1,0-1,1 0,-1 0,13 5,0-2,1 1,0-2,0 0,0-1,-1-1,1 0,0-1,6-1,21 0,8 1,178 12,-96 17,-131-28,-1 1,1-1,0 0,0 0,0 1,0-1,0 0,0 0,0 0,0 0,0 0,0 0,0 0,0 0,0-1,0 1,0 0,0 0,0-1,0 1,0-1,-1 1,1-1,0 1,0-1,0 1,-1-1,1 0,0 0,-1 1,1-1,-1 0,1 0,-1 0,1 1,-1-1,1 0,-1 0,0 0,1 0,-1 0,0 0,0 0,0 0,0 0,0 0,0 0,0 0,0 0,0 0,0 0,-1 0,1 0,-15-57,13 54,-127-297,87 143,38 134</inkml:trace>
  <inkml:trace contextRef="#ctx0" brushRef="#br0" timeOffset="4190.699">1751 76,'-17'90,"-23"189,39-274,1 1,-1-1,1 0,1 1,-1-1,1 0,0 0,0 1,1-1,-1 0,1 0,0 0,1 0,-1-1,1 1,0-1,0 1,0-1,1 0,-1 0,1 0,0-1,0 0,1 1,-1-1,1-1,-1 1,1-1,0 1,0-1,0-1,0 1,0-1,0 0,1 0,-1 0,0-1,1 0,-1 0,0 0,3-1,15-5,-1-1,0-1,-1-1,0-1,0 0,-1-2,0 0,-1-2,-1 0,6-6,0 0,-1-1,0-1,-2 0,-1-2,-1-1,-1 0,-1-1,-1-1,7-17,-12 22,-6 15,0-1,-1 0,0 0,0-1,-1 1,0-1,0 0,-1 0,0 1,-1-2,0 1,0 0,-1 0,0 0,0 0,-1 0,-1-5,1 13,1 0,0 0,-1 0,1 0,0 0,-1 0,1 0,-1 0,0 0,1 0,-1 0,0 0,1 0,-1 1,0-1,0 0,0 0,0 1,0-1,0 1,0-1,0 1,0-1,0 1,0-1,0 1,0 0,0 0,-1 0,1 0,0 0,0 0,0 0,0 0,0 0,-1 0,1 0,0 1,0-1,0 0,0 1,0-1,0 1,0-1,0 1,0 0,0-1,0 1,1 0,-1 0,0 0,0 0,1-1,-1 2,-38 52,30-38,1 0,1 1,1 0,0 0,1 0,1 0,1 1,0 0,1 0,1 0,1 0,0 0,2-1,0 1,1 0,0 0,2-1,0 0,1 0,0 0,2-1,0 0,0 0,2-1,0 0,4 4,104 89,-107-100,-4-4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216 509,'-22'16,"0"2,1 0,1 1,1 1,0 1,2 1,1 0,0 1,1 1,0 3,14-24,-1 0,0 1,1-1,-1 0,1 1,0-1,0 0,0 1,1 0,-1-1,1 1,0-1,0 1,0-1,0 1,1 0,-1-1,1 1,0-1,0 0,1 1,-1-1,0 0,1 1,0-1,0 0,0 0,0-1,0 1,1 0,-1-1,1 1,0-1,0 0,0 0,0 0,0 0,0 0,0-1,1 0,-1 1,0-1,1 0,7-1,0 1,0-2,-1 0,1 0,0 0,-1-2,1 1,-1-1,0-1,0 0,0 0,0-1,-1 0,0-1,7-5,9-8,-2-1,0-1,0-1,-2-1,-1-1,-1 0,-1-2,-2 0,7-13,-6 6,-1 0,-1-1,-2-1,-2 0,-1-1,-2 0,-1 0,-2-1,1-28,-6 55,0-1,-1 1,-1-1,1 1,-1 0,-1 0,0 0,0 0,-1 0,-1 1,1-1,-1 1,-1 0,3 5,0 0,1 0,-2 1,1-1,0 1,-1 0,0 0,0 0,1 0,-2 0,1 1,0 0,0 0,-1 0,1 1,-1-1,0 1,1 0,-1 0,0 1,0-1,0 1,1 0,-1 0,0 1,0-1,0 1,-3 2,-6 3,2 0,-1 2,1-1,0 2,0 0,1 0,0 1,1 0,0 1,1 0,0 0,1 1,0 0,1 1,0 0,1 0,0 0,1 1,1 0,0 0,1 0,0 6,1-1,1 0,2 0,0 1,1-1,0 0,2 0,0 0,1-1,1 1,1-1,1-1,0 1,1-1,1-1,0 1,2-2,0 1,0-2,1 0,1 0,0-1,1-1,16 10,-1 0,1-1,1-2,1-1,1-2,0-1,1-1,0-2,1-2,1-1,-1-2,1-1,5-2,-18-4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7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424 198,'12'-27,"-12"27,0 1,0-1,0 1,0-1,0 0,0 1,0-1,0 0,0 1,0-1,0 0,0 1,0-1,0 0,0 1,0-1,1 0,-1 1,0-1,0 0,0 0,1 1,-1-1,0 0,0 0,1 1,-1-1,0 0,1 0,-1 0,0 0,0 1,1-1,-1 0,0 0,1 0,-1 0,0 0,1 0,-1 0,0 0,1 0,-1 0,1 0,-1 0,0 0,1 0,-1 0,0 0,1 0,-1 0,0-1,1 1,-1 0,0 0,0 0,1-1,-1 1,0 0,0 0,1-1,13 220,-13-213,4 12,-1 1,-1 0,-1 0,0 0,-1 0,-1 0,-1 0,-3 17,-3-18</inkml:trace>
  <inkml:trace contextRef="#ctx0" brushRef="#br0" timeOffset="300.949">0 114,'44'0,"47"-5,18-6,5-1,-3-4,-10 1,-13 3,-12-1,-9 1,-11 4,-11 2,-8 3,-10 6,-14 2,-10 7,-10-1,-4 4,0-1</inkml:trace>
  <inkml:trace contextRef="#ctx0" brushRef="#br0" timeOffset="549.477">113 678,'48'-9,"35"-9,13 0,-5-3,-13 3,-10 4,-13 0,-9 2,-9 3,-6 3,-3 3,-1 2,-6 1</inkml:trace>
  <inkml:trace contextRef="#ctx0" brushRef="#br0" timeOffset="998.64">1073 565,'247'-196,"-247"196,1-2,-1 1,1-1,0 1,0-1,0 1,0 0,0-1,0 1,0 0,1 0,-1 0,0 0,1 0,-1 0,1 0,-1 0,1 1,-1-1,1 0,-1 1,1-1,0 1,-1 0,1 0,0-1,-1 1,1 0,0 0,-1 1,1-1,0 0,-1 1,1-1,0 1,-1-1,1 1,-1-1,1 1,-1 0,1 0,-1 0,0 0,1 0,-1 0,0 1,0-1,0 0,0 0,0 1,1 0,2 40,-5-38,1-1,-1 1,1-1,-1 1,1 0,1-1,-1 1,0 0,1-1,0 1,-1-1,2 1,-1-1,0 1,1-1,-1 0,1 0,0 1,0-1,0 0,0-1,1 1,-1 0,1-1,0 1,0-1,0 0,0 0,0 0,0 0,0-1,1 1,-1-1,1 0,-1 0,1 0,-1 0,3-1,9-2,-1 0,0-2,-1 0,1 0,-1-1,1-1,-2 0,1-1,-1 0,0-1,0-1,-1 1,0-2,0 0,-1 0,-1-1,0 0,0 0,-1-1,3-8,21-18,13-32,-37 55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1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57,'1'444,"28"-208,-29-211</inkml:trace>
  <inkml:trace contextRef="#ctx0" brushRef="#br0" timeOffset="2581.183">85 1,'5'0,"1"4,-4 3,-4 4,0 5,-6-1,-1 3,-3 3,-1 3,-2-3,6-6,10-4,4-9,6-6,1-1</inkml:trace>
  <inkml:trace contextRef="#ctx0" brushRef="#br0" timeOffset="3084.747">0 706,'0'5,"5"1,6-5,7-2,4-2,4 0,1-4,2-1,1 1,-1 2,1 1,-1 2,-5 1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22,'-6'-4,"-1"1,1 0,-1 1,0 0,1 0,-1 0,0 1,0 0,0 0,0 1,0 0,0 0,-1 1,1 0,0 0,1 0,-1 1,0 0,0 0,1 1,-1 0,1 0,0 1,0 0,0 0,0 0,1 0,0 1,-2 1,-117 129,93-97,13-15,0 2,1 0,2 1,1 0,0 1,2 1,2 0,0 0,2 1,1 0,1 1,2 0,0 0,3 0,0 0,2 0,1 0,1 0,4 9,-2-26,1 0,0 0,1 0,1-1,0 0,1-1,0 0,0 0,1-1,0 0,1 0,1-1,-1-1,1 0,0-1,1 0,0-1,0 0,1-1,-1-1,1 0,0 0,0-2,0 0,0 0,1-1,-1-1,5-1,22-14,-29 3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29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41,'-7'-5,"0"0,0 1,-1 0,0 0,1 1,-1-1,-1 2,1-1,0 1,-1 1,1-1,-1 1,1 1,-1 0,1 0,-1 1,1-1,-1 2,1-1,0 2,-1-1,1 1,0 0,0 0,1 1,-1 0,1 1,0-1,-4 5,7-7,1 0,0 1,1-1,-1 1,0 0,1-1,-1 1,1 0,0 1,0-1,0 0,1 1,-1-1,1 1,-1-1,1 1,0-1,1 1,-1 0,1 0,0-1,-1 1,2 0,-1 0,0 0,1-1,-1 1,1 0,0-1,1 1,-1-1,1 1,-1-1,1 1,0-1,0 0,0 0,1 0,-1 0,1 0,0-1,-1 1,1-1,0 0,4 2,51 24,-48-25,-1 1,1 0,-1 1,0-1,0 2,-1-1,0 1,0 1,0 0,0 0,1 2,-9-6,0 0,0 0,-1-1,1 1,0 0,-1 0,0 0,0-1,1 1,-2 0,1-1,0 1,0-1,-1 1,0-1,1 0,-1 1,0-1,0 0,0 0,0-1,-1 1,1 0,0-1,-1 1,1-1,-1 0,1 1,-1-1,0-1,0 1,1 0,-4 0,-30 12,-1 0,-1-3,0-1,-35 3,66-12,7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0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30,'-38'15,"0"2,1 1,1 2,0 1,2 2,-6 7,34-27,1 1,-1-1,1 1,0 0,0 1,0-1,1 1,-1 0,1 1,0-1,1 1,-1-1,1 1,0 0,0 0,1 0,0 1,0-1,1 1,-1-1,1 1,1-1,-1 1,1 2,4-6,0 0,0 0,0 0,0 0,0-1,0 0,1 0,-1 0,1 0,-1-1,1 0,0 0,0 0,-1 0,1-1,0 0,0 0,0 0,-1-1,1 1,0-1,0 0,-1-1,1 1,0-1,-1 0,0 0,1 0,3-3,257-154,-262 158,-1-1,1 1,0 0,-1 0,1 0,0 0,-1 1,1-1,0 1,0 0,0-1,0 1,-1 1,1-1,0 0,0 1,0-1,-1 1,1 0,0 0,0 0,-1 0,1 0,-1 1,1-1,-1 1,0 0,0 0,0-1,0 1,0 1,0-1,0 0,0 0,-1 1,1-1,-1 1,0-1,0 1,0 0,0-1,0 2,7 36,17 31,-22-70,0 0,0-1,0 1,0-1,1 0,-1 0,0 0,0 0,0 0,0-1,1 0,-1 1,0-1,0 0,0-1,0 1,-1 0,1-1,0 1,-1-1,1 0,-1 0,1 0,-1-1,0 1,0 0,0-1,0 1,0-1,0 0,-1 0,0 0,1 0,7-7,223-253,-243 275,1 0,1 0,0 1,1 0,0 1,1 0,0 0,2 0,-1 1,2 0,0 0,0 0,2 0,0 1,1-1,0 13,1-25,1 0,-1-1,1 1,0 0,0 0,0-1,0 1,0 0,1-1,-1 1,1-1,0 0,0 1,0-1,0 0,0 0,0 0,0 0,1-1,-1 1,0-1,1 1,0-1,-1 0,1 0,0 0,0 0,-1 0,1-1,0 0,0 1,0-1,0 0,0 0,0 0,-1-1,1 1,3-1,1-1,0 0,0 0,-1 0,1-1,0 0,-1 0,0 0,0-1,0 0,0 0,-1-1,1 1,-1-1,0-1,3-3,108-176,-76 139,-39 45,0 0,0 1,0-1,-1 0,1 1,0-1,0 1,0-1,0 1,0-1,0 1,1 0,-1-1,0 1,0 0,0 0,0 0,0 0,0 0,0 0,1 0,-1 0,0 0,0 1,0-1,0 0,0 1,0-1,0 1,0-1,0 1,0-1,0 1,0 0,0-1,-1 1,1 0,0 0,0 0,-1 0,1 0,0 0,-1-1,1 1,-1 1,0-1,1 0,-1 0,0 0,1 0,-1 0,21 106,-12-43,-3 1,-3 0,-5 64,0-30,1-68,-1 0,-1 0,-2-1,-1 0,-1 0,-9 23,13-43,-1 1,0-1,-1-1,0 1,0-1,-1 1,-1-2,1 1,-1-1,-1 0,1 0,-1-1,-1 0,1 0,-1-1,0 0,-1-1,1 0,-2 0,8-4,0-1,0 0,0 0,0 1,0-2,0 1,0 0,0-1,0 1,0-1,0 0,0 0,0 0,1 0,-1-1,0 1,1-1,-1 0,1 0,0 1,-1-2,1 1,0 0,0 0,0-1,1 1,-1-1,0 1,0-4,-24-86,29 72,0-1,2 1,0 0,1 0,1 0,1 1,1 0,0 1,2 0,0 0,1 1,0 0,2 0,-2 0,3 0,0 0,1 1,1 0,0 1,1 1,1 1,0 1,0 1,2 0,0 1,-17 8,14-8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0,'-24'43,"-13"29,0 7,2-6,6-9,4-12,5-10,3-7,-2-9,3-5,-1-5,3-11,3-6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1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1,'5'14,"7"10,5 6,5 2,3 0,3 1,1-2,1-1,-1 0,1-1,-6-1,-2-4,-4-3,-1-4,-3 0,-4 1,-4 3,-2-2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2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18,'43'0,"24"0,5-5,-4-1,-14 0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311 415,'-26'9,"1"1,-1 0,2 2,0 1,0 1,1 1,1 1,0 1,-17 18,-14 50,52-83,1 1,-1-1,1 0,-1 1,1-1,0 1,0-1,0 0,1 1,-1-1,0 1,1-1,-1 0,1 1,0-1,0 0,0 0,0 1,0-1,1 0,-1 0,1 0,-1 0,1-1,0 1,-1 0,1-1,0 1,0-1,0 0,0 1,0-1,1 0,-1 0,0-1,0 1,1 0,1 0,8 1,0 1,0-2,-1 0,1 0,0-1,0 0,0-1,0-1,0 0,0 0,-1-1,1 0,-1-1,0-1,0 0,0 0,-1-1,7-5,18-13,-1-1,-1-2,-2 0,19-24,-28 30,-2-1,-1 0,-1-2,0 0,-2-1,-1-1,-1 0,-2-1,0-1,-2 0,0-2,-8 22,-1-1,0 1,0-1,-1 0,0 1,-1-1,0 0,0 1,-1-1,0 1,0-1,-1 1,0 0,-1 0,1 0,-2 1,1-1,-1 1,0 0,0 0,-1 1,0-1,0 1,-1 1,0-1,0 1,0 0,0 1,-1-1,-2 0,0 5,0-1,-1 1,1 1,0 0,0 1,1 0,-1 0,0 1,0 0,1 0,0 1,0 1,0 0,0 0,1 0,0 1,0 1,0-1,1 1,0 0,0 1,1 0,-4 6,4-8,0 1,1-1,-1 1,2 0,-1 1,1-1,0 1,0 0,1 0,0 0,1 1,0-1,0 0,1 1,0 0,0-1,1 1,0 0,0-1,1 1,1-1,-1 1,1-1,1 1,-1-1,1 0,1 0,0 0,4 6,8 12,1-1,1 0,1-2,2 0,0-1,1-1,1-1,1-1,1-2,0 0,2-1,14 5,14-16,-39-9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33 678,'0'2,"-6"7,2 1,-1 0,1 0,1 1,0-1,1 1,0 0,0-1,1 1,0 0,1 0,0 0,2 4,-2-13,1 0,-1 0,1 0,-1 0,1 0,0 0,0-1,0 1,0 0,0-1,0 1,1 0,-1-1,0 0,1 1,-1-1,1 0,0 0,-1 1,1-1,0-1,0 1,-1 0,1 0,0-1,0 1,0-1,0 1,0-1,0 0,0 0,0 0,0 0,0 0,0 0,0-1,0 1,0-1,0 1,0-1,0 0,1 0,73-49,-67 41,0 0,-1 0,-1-1,0 0,0 0,-1-1,0 0,-1 0,0 0,-1-1,0 0,-1 1,0-1,-1 0,0-1,-1-7,-1 18,1 0,-1 0,0 1,0-1,-1 0,1 0,0 0,0 1,-1-1,1 0,-1 0,0 1,0-1,1 1,-1-1,0 0,0 1,0 0,0-1,-1 1,1-1,0 1,-1 0,1 0,-1 0,1 0,-1 0,1 0,-1 0,0 1,1-1,-1 1,0-1,0 1,1-1,-1 1,0 0,0 0,0 0,0 0,-14 3</inkml:trace>
  <inkml:trace contextRef="#ctx0" brushRef="#br0" timeOffset="380.792">259 820,'182'-121,"-181"119,0 1,0 0,0 1,0-1,0 0,0 0,0 0,1 1,-1-1,0 0,0 1,1-1,-1 1,0 0,1-1,-1 1,0 0,1 0,-1 0,0 0,1 0,-1 0,1 0,-1 0,0 1,1-1,-1 1,0-1,0 1,1-1,-1 1,0-1,0 1,0 0,0 0,1 0,-1 0,0 0,-1 0,1 0,0 0,0 0,0 0,-1 0,1 1,0-1,-1 0,1 0,-1 1,0-1,1 0,-1 1,0-1,0 0,0 1,0-1,0 1,0-1,0 1,-1 2,1 0,0 0,1 0,-1 0,1 0,-1 0,1-1,0 1,1 0,-1 0,1-1,-1 1,1-1,0 1,1-1,-1 0,0 0,1 0,0 0,-1 0,1-1,0 1,1-1,-1 0,0 0,1 0,-1 0,1-1,0 1,-1-1,1 0,2 1,3-1,0-1,0 0,0 0,-1-1,1 0,0-1,0 0,-1 0,0-1,1 0,-1 0,0-1,0 0,-1 0,1-1,-1 0,0-1,0 1,-1-1,1 0,-1-1,-1 0,1 0,-1 0,-1 0,1-1,-1 0,0 0,-1 0,2-7,2-8</inkml:trace>
  <inkml:trace contextRef="#ctx0" brushRef="#br0" timeOffset="715.168">711 1,'34'30,"-2"3,-1 0,-1 2,-2 1,-1 2,-3 0,0 2,-3 1,4 13,-12-25,-1 1,-1 1,-2 0,-1 0,-2 1,0 0,-3 0,0 0,-2 0,-2 1,-1-1,-1 0,-2 0,-6 23,1-31,0-1,-2-1,0 0,-2 0,0-1,-2-1,0-1,-1 0,-1-1,0 0,-2-2,0 0,-1-2,0 0,-1-1,0-1,-1-1,-21 6,16-5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3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23 508,'0'15,"-5"14,-2 7,1 2,1-1,6-6,4-13,0-15,4-8,1-3</inkml:trace>
  <inkml:trace contextRef="#ctx0" brushRef="#br0" timeOffset="246.55">107 170,'-14'10,"-5"3</inkml:trace>
  <inkml:trace contextRef="#ctx0" brushRef="#br0" timeOffset="532.508">220 650,'2'-1,"-1"0,1 0,0 0,-1-1,1 1,-1-1,1 1,-1-1,0 1,0-1,1 0,-1 0,0 1,-1-1,1 0,0 0,-1 0,1 0,-1 0,1 0,-1 0,0 0,0 0,0 0,0 0,0 0,2-8,1-10,1 0,1 0,1 1,0 0,2 0,0 1,1 0,1 0,1 1,0 0,1 1,9-9,-20 24,-1 0,1 0,0 0,-1 1,1-1,0 0,0 1,-1-1,1 1,0-1,0 1,0-1,0 1,0-1,0 1,0 0,0 0,0-1,0 1,0 0,0 0,0 0,0 0,0 0,0 0,0 1,0-1,0 0,0 0,0 1,0-1,0 1,0-1,0 1,0-1,0 1,8 6</inkml:trace>
  <inkml:trace contextRef="#ctx0" brushRef="#br0" timeOffset="963.706">615 481,'7'2,"1"1,-1-1,1 0,0-1,0 1,-1-2,1 1,0-1,0 0,0-1,0 0,0 0,0 0,-1-1,1-1,-1 1,1-1,-1 0,0-1,0 0,0 0,-1 0,1-1,-1 0,0 0,0-1,-1 1,0-1,0-1,1 0,-5 4,1 1,1 0,-1 0,0-1,0 1,-1-1,1 0,0 1,-1-1,0 0,1 0,-1 0,0 0,-1 0,1 0,0 0,-1 0,0-1,0 1,0 0,0 0,0 0,-1 0,1 0,-1 0,0-1,0 1,0 1,0-1,0 0,-1 0,1 0,-1 1,0-1,0 1,0-1,-2-1,-4 1,0 1,0 0,0 0,0 1,-1 0,1 1,0 0,-1 0,1 1,0 0,0 0,0 1,0 0,0 0,0 1,0 0,1 1,-1-1,1 1,0 1,0 0,1 0,-1 0,0 1,2-3,-1 0,1 0,0 0,0 1,0-1,1 1,-1 0,1 1,0-1,0 1,1 0,-1 0,1 0,0 0,0 1,1-1,0 1,0-1,0 1,0 0,1 0,0 0,0 0,1 0,0 0,0 0,0 0,1 0,0 0,0 0,0 0,1 0,0 0,0-1,0 1,1-1,0 1,0-1,1 2,7 0,0-1,0 0,1-1,0 0,-1 0,2-2,-1 1,0-2,1 1,-1-2,1 0,0 0,-1-1,1-1,0 0,-1 0,9-4,35-7,-32 5</inkml:trace>
  <inkml:trace contextRef="#ctx0" brushRef="#br0" timeOffset="1228.712">1292 311,'-22'12,"1"2,0 0,1 2,0 0,2 1,0 1,0 0,2 2,-12 17,26-34,1-1,-1 0,1 1,0-1,0 1,0-1,0 1,0 0,1-1,-1 1,1 0,0 0,-1-1,1 1,0 0,1 0,-1-1,0 1,1 0,0 0,0-1,-1 1,2-1,-1 1,0-1,0 1,1-1,-1 0,1 1,0-1,0 0,0 0,0 0,0-1,0 1,0 0,0-1,1 1,-1-1,1 0,-1 0,1 0,0 0,-1 0,1-1,0 1,-1-1,1 1,1-1,28 3,0 0,0-2,0-2,0-1,19-3,50-29,-83 24</inkml:trace>
  <inkml:trace contextRef="#ctx0" brushRef="#br0" timeOffset="1511.685">1857 1,'-19'38,"-6"27,-5 8,4-4,6-9,6-10,6-9,4-6,3-4,6-4,3 0,-1-1,4-4,0-11,-3-8</inkml:trace>
  <inkml:trace contextRef="#ctx0" brushRef="#br0" timeOffset="1750.742">1602 254,'39'0,"26"5,8 2,-4-1,-9-1,-10-1,-9-2,-11-1</inkml:trace>
  <inkml:trace contextRef="#ctx0" brushRef="#br0" timeOffset="2005.765">2139 424,'0'19,"0"7</inkml:trace>
  <inkml:trace contextRef="#ctx0" brushRef="#br0" timeOffset="2163.483">2195 57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54,'0'-22,"0"12,0 22,0 406,-1-412,1-1,0 0,0 1,0-1,0 0,1 0,0 1,0-1,0 0,1 0,0 0,0 0,0 0,1-1,-1 1,1-1,0 1,1-1,-1 0,1 0,-1 0,1-1,0 0,1 1,-1-1,0 0,1-1,0 1,-1-1,1 0,0 0,0-1,1 1,-1-1,0 0,4 0,-1-2,1 1,0-1,-1-1,1 0,-1 0,1 0,-1-1,0-1,0 1,0-1,0 0,-1-1,0 0,0 0,0-1,0 0,-1 0,0-1,100-130,-92 115,49-63,-62 85,-1 0,1 0,0 0,0 0,-1 1,1-1,0 0,-1 0,1 1,0-1,-1 1,1-1,-1 0,1 1,-1-1,1 1,0-1,-1 1,0 0,1-1,-1 1,1-1,-1 1,0 0,1-1,-1 1,0 0,0-1,0 1,1 0,-1 0,0-1,0 1,0 0,0 0,0-1,0 1,0 0,-1-1,1 1,0 0,0 0,-1-1,1 1,0 0,0 9,0-1,1 0,0 1,0-1,1 0,0 0,0 0,1 0,1 0,-1-1,2 1,-1-1,1 0,0 0,0-1,1 1,0-1,1 0,0-1,0 0,2 2,-2-3,-1 0,1 0,-1-1,1 0,0-1,1 1,-1-1,1-1,-1 1,1-1,0-1,0 0,0 0,0 0,0-1,0 0,0 0,-1-1,1 0,0-1,0 1,0-2,-1 1,1-1,-1 0,0 0,0-1,0 0,2-2,15-20,-1-1,-1-1,-1 0,-1-2,-2 0,-1-2,-2 0,-1 0,-1-1,6-28,0-71,-19 125,-1 8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27,'5'0,"12"5,6 1,6 0,1-1,-3-6,-2-3,-1-1,1 0,1 2,0 0,1 2,-4-5,-1 0,0 0,2 1,-4 2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2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28,'44'0,"28"0,6 0,-9-5,-12-1,-11 0,-8 1,-6 1,-9 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8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0 487,'8'2,"0"0,0 0,0-1,-1 0,1 0,0-1,0 0,0 0,0-1,0 0,0-1,0 0,0 0,-1 0,1-1,-1 0,0-1,0 0,0 0,5-4,35-20,-2-2,-1-3,-1-1,9-12,17-13,173-116,-143 120,-98 56,1 0,-1 1,0-1,1 0,-1 0,0 1,0-1,0 1,1-1,-2 1,1-1,0 1,0 0,0-1,-1 1,1 0,-1 0,1-1,-1 1,0 0,0 0,0 0,0-1,0 1,0 0,0 0,-1 0,1 0,-1-1,1 1,-1 0,1-1,-1 1,-1 1,-15 53,-2 0,-2-2,-3-1,-2 0,-17 22,36-64,-1 0,0-1,0 0,-1 0,-1-1,1 0,-2-1,1 0,-1 0,0-1,-1-1,1 0,-1 0,-1-1,1-1,-6 1,10-2,1-1,-1-1,0 1,0-1,0 0,0-1,0 0,0-1,0 1,0-1,0-1,0 1,0-2,1 1,-1-1,1 0,0 0,-1-1,1 0,1 0,-1-1,1 0,0 0,0-1,0 1,1-1,-1-2,3 5,0 0,1 0,0 0,0-1,0 1,0-1,0 0,1 0,0 1,-1-1,1 0,1 0,-1 0,1 0,-1 0,1 0,0 0,1 0,-1 0,1 0,-1 0,1 0,1 0,-1 0,0 0,1 0,1-1,7-8</inkml:trace>
  <inkml:trace contextRef="#ctx0" brushRef="#br0" timeOffset="247.912">1158 205,'-10'33,"-3"22,-4 0,1-3,3-12</inkml:trace>
  <inkml:trace contextRef="#ctx0" brushRef="#br0" timeOffset="733.24">1412 515,'211'-323,"-172"275,-38 68,-22 47,16-59,1 1,0-1,1 1,-1 0,2 1,-1-1,2 0,-1 1,1-1,0 1,1 0,0-1,1 1,0-1,0 1,1-1,1 1,-1-1,1 0,2 2,-1-7,1 0,0 0,0-1,0 0,1 0,-1 0,1 0,-1-1,1 0,0-1,0 1,0-1,0 0,0 0,0-1,0 0,0 0,0 0,0-1,0 0,0 0,0 0,0-1,0 0,-1 0,1-1,0 1,-1-1,0 0,0-1,0 1,0-1,-1 0,2-1,94-122,-56 63,-3 25,-20 27</inkml:trace>
  <inkml:trace contextRef="#ctx0" brushRef="#br0" timeOffset="998.746">2540 93,'-25'12,"0"1,1 2,1 0,0 2,2 1,-1 0,2 1,1 2,0 0,-6 11,22-29,0 0,1 1,-1-1,1 1,0 0,0 0,0 0,0 0,1 0,0 0,0 1,0-1,0 0,1 1,-1-1,1 0,0 1,0-1,1 0,-1 1,1-1,0 0,0 1,1-1,-1 0,1 0,0 0,0 0,0-1,1 1,-1 0,1-1,0 0,0 1,0-1,0 0,2 1,8 3,0 0,1-1,0 0,0-1,0 0,0-1,1-1,0 0,-1-1,1-1,0 0,0-1,0-1,0 0,0-1,0 0,-1-2,1 1,-1-2,0 0,0-1,6-3,-2-2</inkml:trace>
  <inkml:trace contextRef="#ctx0" brushRef="#br0" timeOffset="1363.003">2823 374,'51'-15,"0"-2,-1-2,-1-3,-1-2,-1-1,10-10,-51 32,0 1,0-2,0 1,0-1,-1 0,1 0,-1 0,0-1,0 1,0-1,-1-1,0 1,0-1,0 1,-1-1,0 0,0 0,0-1,-1 1,0-1,0 1,0-1,-1 0,0 1,-1-1,1 0,-1 0,-3 4,0-1,0 1,-1 0,1 1,-1-1,1 1,-1 0,0-1,0 2,0-1,0 0,0 1,0 0,-1 0,1 0,0 0,-1 1,1-1,0 1,-1 1,1-1,0 0,-1 1,1 0,0 0,-1 0,1 1,0-1,-1 2,-12 0,1 2,0 0,0 1,1 0,-1 2,2 0,-1 0,1 1,0 1,1 0,0 1,0 1,2 0,-1 0,1 1,1 1,1 0,0 0,0 0,2 1,0 1,0-1,2 1,0 0,0 1,2-1,0 1,0 12,3-21,1-1,1 1,0 0,0-1,0 1,1-1,0 0,0 0,1 0,-1 0,2-1,-1 1,1-1,0 0,0 0,1-1,-1 0,1 0,1 0,-1 0,1-1,-1 0,1-1,3 2,12 4,0 0,1-1,0-1,1-1,-1-1,1-1,9-1,-3 0,-1-1,1-2,0-1,-1-2,1-1,-1-1,0-1,8-4,-9 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87,'0'696,"0"-707</inkml:trace>
  <inkml:trace contextRef="#ctx0" brushRef="#br0" timeOffset="250.534">0 30,'39'0,"26"0,8-5,-4-1,-9-1,-10 2,-9 2,-6 1,-9 0</inkml:trace>
  <inkml:trace contextRef="#ctx0" brushRef="#br0" timeOffset="498.572">29 481,'34'0,"25"-4,7-3,-2 1,-13 1</inkml:trace>
  <inkml:trace contextRef="#ctx0" brushRef="#br0" timeOffset="693.209">508 679,'-19'33,"-6"17,-4-1,3-9</inkml:trace>
  <inkml:trace contextRef="#ctx0" brushRef="#br0" timeOffset="914.796">339 651,'24'29,"18"14,6 4,0-5,-4-10,-9-10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7:5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1209 201,'-24'43,"-13"29,-5 7,6-6,7-9,5-12,6-9,7-8,-1-5,-2-7,1-8</inkml:trace>
  <inkml:trace contextRef="#ctx0" brushRef="#br0" timeOffset="367.316">842 230,'55'63,"2"-2,3-2,3-3,2-3,13 5,-32-22,46 36,-59-38,-33-33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4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17,'-141'186,"-91"50,229-233,-1-1,1 0,0 1,0-1,1 1,-1 0,0 0,1 0,0 0,0 0,0 1,0-1,0 1,1-1,-1 1,1 0,0 0,0-1,0 1,1 0,0 0,-1 0,1 0,1 0,-1 0,0-1,1 1,0 0,0 0,0 0,0-1,1 1,-1-1,1 1,0-1,0 1,0-1,1 0,-1 0,1 0,0 0,-1-1,1 1,3 1,14 7,0-1,0-2,1 0,1 0,-1-2,1-1,0-1,1 0,-5-1,125 19,-129-19,-4 0,0 0,0-1,0-1,1 1,-1-2,1 1,-1-1,1-1,-1 0,8-2,-15 1,0-1,-1 1,1-1,0 0,-1 0,1 0,-1 0,0-1,0 1,0 0,-1-1,1 0,-1 1,0-1,0 0,0 0,0 1,-1-1,1 0,-1 0,0 0,0 0,-1 0,1 0,-1 0,0 1,0-1,0 0,0 1,-1-1,0 0,-1-1,0-10,-94-290,41 101,41 159,16 43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4:59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57 326,'88'22,"-50"-17,0-1,0-3,1-1,29-4,78-22,-7 1,-115 22</inkml:trace>
  <inkml:trace contextRef="#ctx0" brushRef="#br0" timeOffset="4768.133">1 552,'56'17,"48"-22,-51-3,267-25,-299 32,-1 1,0 1,1 1,-1 1,0 1,15 5,-17-10,-23-3</inkml:trace>
  <inkml:trace contextRef="#ctx0" brushRef="#br0" timeOffset="5415.918">481 15,'-11'-15,"8"25,9 2,0 0,1 0,0 0,1-1,0 0,1 0,0-1,1-1,0 1,1-1,-1-1,2 0,-1-1,8 4,20 16,28 19,-50-37,-1 1,0 0,-1 1,0 1,-1 1,0 0,-1 0,-1 2,0-1,7 13,-20-24,1-1,0 1,-1-1,0 0,1 1,-1-1,0 0,0 1,0-1,-1 0,1 0,0 0,-1 0,0 0,1 0,-1 0,0-1,0 1,0-1,0 1,0-1,0 0,0 0,-1 0,1 0,0 0,-1 0,1-1,0 1,-1-1,1 1,-1-1,1 0,-1 0,1 0,-1 0,1-1,-2 0,-7 4,-15 6,0 2,1 1,0 1,1 1,0 1,1 1,1 1,1 1,0 1,-15 18,-32 26,-30 29,88-79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1,'38'0,"37"0,11 0,-1 0,-9 0,-13 0,-12 0,-11 0,-6 0,-5 0,-2 0,-11 0,-8 5,-5 1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4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58,'39'0,"31"-4,9-3,0 1,-7-3,-13-1,-10 1,-10 3,-6 2,-8 2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5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1 462,'43'-5,"29"-6,6-1,-4 1,-11 2,-11 3,-9 3,-8 1,-5 2,-7 0</inkml:trace>
  <inkml:trace contextRef="#ctx0" brushRef="#br0" timeOffset="1005.637">1129 67,'-224'244,"-2"2,224-245,1 1,-1-1,1 0,-1 1,1-1,0 1,-1-1,1 1,0 0,0 0,0-1,0 1,0 0,0 0,1 0,-1 0,1 0,-1 0,1 0,0 0,0 0,0 0,0 0,0 0,0 0,1 0,-1 0,1 0,-1 0,1 0,0 0,-1 0,1 0,0 0,1-1,-1 1,0 0,0-1,1 1,-1-1,1 1,-1-1,1 0,-1 1,2-1,18 9,1-1,0-1,0-1,0-2,1 0,0-1,0-1,0-1,6-1,65 9,163 44,-257-53,0-1,1 0,-1 1,0-1,1 1,-1-1,1 0,-1 1,1-1,-1 0,1 0,-1 1,1-1,-1 0,1 0,-1 0,1 1,-1-1,1 0,-1 0,1 0,-1 0,1 0,0 0,-1 0,1 0,-1-1,1 1,-1 0,1 0,-1 0,1 0,-1-1,1 1,-1 0,1-1,-1 1,1 0,-1-1,0 1,1-1,-1 1,1 0,-1-1,0 1,0-1,1 1,-1-1,0 1,0-1,1 1,-1-1,0 1,0-1,0 0,0 1,0-1,0 1,0-1,0 1,0-1,0 1,0-1,0 0,-1 1,1-1,0 1,0-1,-1 0,-25-39,17 29,-22-35,2-1,2-1,2-2,-16-44,-1-124,38 130,10 69</inkml:trace>
  <inkml:trace contextRef="#ctx0" brushRef="#br0" timeOffset="1532.147">1553 67,'-17'27,"2"1,0 0,2 1,2 0,0 1,2 0,1 1,2 0,1 0,1 0,1 15,3-39,0 0,1 0,0 0,0 1,1-2,-1 1,2 0,-1 0,1 0,0-1,0 0,1 0,0 1,0-2,0 1,1-1,-1 1,1-1,1 0,-1-1,1 1,0-1,0-1,0 1,0-1,1 0,-1 0,1-1,0 1,0-2,0 1,0-1,5 1,10-6,1 0,-1-2,0 0,-1-1,1-2,-2 0,1-1,-1-1,-1-1,0 0,0-2,-1 0,12-13,6-1,0-2,-2-1,-2-2,-1-1,-1-1,-2-1,-2-2,18-34,-40 65,-1 0,0 1,-1-1,1 0,-2 0,1 0,-1-1,0 1,0 0,-1-1,0 1,0 0,0-1,-2-2,2 10,0-1,0 0,0 1,-1-1,1 1,0-1,0 0,-1 1,1-1,0 1,-1-1,1 1,-1-1,1 1,-1-1,1 1,-1-1,1 1,-1 0,1-1,-1 1,0 0,1-1,-1 1,1 0,-1 0,0 0,1 0,-1 0,0-1,1 1,-1 0,0 0,1 1,-1-1,0 0,1 0,-1 0,0 0,1 0,-1 1,1-1,-1 0,1 1,-1-1,0 0,1 1,-1-1,1 1,-1-1,1 1,0-1,-1 1,-28 29,27-29,-22 29,1 1,1 0,2 2,1 1,2 0,1 1,2 0,1 2,-5 28,15-51,1 1,1 0,0 0,1 1,1-1,0 0,1 0,0-1,2 1,-1 0,2-1,0 0,1 0,0 0,1-1,0 0,2 0,-1 0,1-1,1-1,0 0,1 0,0-1,0 0,1-1,1 0,10 5,109 42,-106-52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01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85,'-57'492,"32"-314,26-178,-1 0,0-1,0 1,0 0,0 0,1-1,-1 1,0 0,0 0,1 0,-1-1,0 1,0 0,1 0,-1 0,0 0,0 0,1-1,-1 1,0 0,1 0,-1 0,0 0,1 0,-1 0,0 0,0 0,1 0,-1 0,0 0,1 0,-1 1,0-1,1 0,-1 0,0 0,0 0,1 0,-1 1,0-1,0 0,1 0,-1 0,0 1,0-1,0 0,1 0,-1 1,0-1,0 0,5-13</inkml:trace>
  <inkml:trace contextRef="#ctx0" brushRef="#br0" timeOffset="279.979">56 28,'24'5,"28"2,13-1,2-6,-2-3,-7-1,-8 0,-8 1,-7 1,-4 1,-2-5,-2 0,-1 0,-4 6,-11 3,-12 5,-6 3</inkml:trace>
  <inkml:trace contextRef="#ctx0" brushRef="#br0" timeOffset="519.033">1 424,'43'5,"24"1,10 0,-3-1,-10-2,-10-1,-11-1,-6 5,-11 0</inkml:trace>
  <inkml:trace contextRef="#ctx0" brushRef="#br0" timeOffset="765.077">706 594,'-24'38,"-13"18,-5 3,5-2,4-12,7-13</inkml:trace>
  <inkml:trace contextRef="#ctx0" brushRef="#br0" timeOffset="962.709">480 621,'14'15,"10"9,1 5,0 3,2 1,-4-1,-2-6,1-6,-3-3,-1-4,2-4,3-4,-4-3</inkml:trace>
  <inkml:trace contextRef="#ctx0" brushRef="#br0" timeOffset="1713.81">1496 28,'-48'62,"-83"79,-79 114,198-242,5-8,1 1,0 0,0 0,1 0,0 0,0 1,0 0,1 0,0 0,0 1,1-1,0 1,0 0,1 0,0 0,-1 3,5-8,0 0,1-1,-1 1,1-1,-1 1,1-1,0 0,0 0,0 0,0 0,0-1,0 1,0-1,0 0,1 0,-1 0,0 0,1-1,-1 1,1-1,-1 0,1 0,-1 0,1 0,-1-1,1 0,-1 1,0-1,1 0,-1-1,0 1,3-2,1 2,74-10,2 3,-1 4,37 4,-116 1,0-1,0 0,0 1,0-1,0 0,0 0,0-1,0 1,0 0,0-1,-1 0,1 0,0 0,0 0,-1 0,1-1,0 1,-1-1,1 1,-1-1,0 0,0 0,1 0,-1 0,0-1,-1 1,1 0,0-1,-1 1,0-1,1 0,-1 0,0 1,0-1,0 0,0-2,0-10,-1 1,0 0,-1-1,-1 1,0 0,-1 0,0 0,-1 0,-1 1,-3-7,-19-80,23 65,-2-1,-1 1,-2 0,-1 1,-1 0,-13-24,16 46,2 5</inkml:trace>
  <inkml:trace contextRef="#ctx0" brushRef="#br0" timeOffset="2014.749">2286 28,'-28'19,"-20"26,-6 10,6 5,6-3,11-6,5-7,8-6,1-5,4-3,4-2,-1-1,2 0,1 0,-3-5,1-1,1-4</inkml:trace>
  <inkml:trace contextRef="#ctx0" brushRef="#br0" timeOffset="2269.776">1863 1,'14'38,"20"27,3 8,1-4,-2-10,-1-9,-3-8,-2-12,-5-6,-3-2,0-5,0-1,3-2,-4 0,-1-1,2-4,-4-3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1 395,'165'-39,"24"23,-89 13,57-23,-145 25</inkml:trace>
  <inkml:trace contextRef="#ctx0" brushRef="#br0" timeOffset="280.974">28 564,'39'0,"31"0,14 0,-3 0,-10 0,-7-4,-11-3,-9 1,-7 1,-5 1,-3 2,-2 1,-6 5,-10 3,-8-1</inkml:trace>
  <inkml:trace contextRef="#ctx0" brushRef="#br0" timeOffset="699.709">339 0,'46'40,"1"-1,2-3,2-2,1-2,7 0,-21-10,-24-15,0 1,-1 1,-1 0,1 1,-2 1,1 0,8 10,-17-16,1 0,-1-1,0 1,-1 1,1-1,-1 0,0 0,0 1,-1-1,0 1,0 0,0-1,0 1,-1 0,0 0,0-1,-1 1,0 0,0-1,0 1,0-1,-3 5,-3 3,-1 0,-1-1,0-1,0 1,-1-1,-1-1,0 0,0-1,-1 0,0 0,-1-1,0-1,0 0,-13 4,-5 6,-150 93,165-97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0,'34'5,"25"2,8-1,-3-1,-8-2,-8 0,-8-2,-6-1,-3 0,-3 0,-6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673 424,'0'-2,"1"-1,-1 0,0 1,1-1,-1 1,-1-1,1 0,0 1,-1-1,1 1,-1-1,0 1,1-1,-1 1,0-1,-1 1,1 0,0 0,-1-1,1 1,-1 0,0 0,0 1,0-1,0 0,0 0,0 1,0 0,0-1,-1 1,1 0,-1-1,-12-2,1 0,-1 1,1 1,-1 0,0 1,0 0,0 2,0-1,1 2,-1 0,0 1,1 0,-1 1,1 1,-10 4,9-5,-1 1,1 1,0 0,0 1,1 1,0 0,0 1,1 0,0 1,1 1,-5 4,16-14,0 0,0 0,0 0,0 0,0 1,0-1,0 0,1 0,-1 1,0-1,1 0,-1 1,1-1,-1 0,1 1,0-1,0 1,0-1,-1 1,1-1,1 1,-1-1,0 1,0-1,0 1,1-1,-1 0,1 1,-1-1,1 0,0 1,-1-1,1 0,0 1,0-1,0 0,0 0,0 0,0 0,0 0,0 0,0 0,1 0,63 21,-53-19,106 18,-117-22,1 1,-1 1,1-1,-1 0,0 0,1 0,-1 1,1-1,-1 1,1-1,-1 1,0 0,1-1,-1 1,0 0,0 0,0 0,0 0,0 0,0 0,0 0,0 0,0 1,0-1,0 0,-1 0,1 1,0-1,-1 1,1-1,-1 0,0 1,1-1,-1 1,0-1,0 1,0-1,0 1,0-1,0 1,-1-1,1 1,0-1,-1 0,1 1,-1-1,1 1,-1-1,0 0,0 0,0 1,1-1,-1 0,0 0,0 0,-1 0,1 0,0 0,0 0,0 0,-1-1,1 1,-173 106,-39 31,210-137,0 1,0 0,0 0,0 0,0 0,0 0,1 0,-1 1,1 0,0-1,0 1,0 0,0 0,0 0,0 0,1 0,-1 1,1-1,0 0,0 1,1-1,-1 1,0-1,1 1,0-1,0 1,0-1,1 1,-1-1,1 1,-1-1,1 1,0-1,1 0,-1 1,1-1,-1 0,1 0,0 0,0 0,0 0,0-1,2 2,8 4,1 0,0-1,0 0,1-1,0-1,0 0,1-1,-1 0,1-1,0-1,1 0,-8 0,1-1,0 1,-1-1,1-1,0 0,-1 0,1-1,0 0,-1 0,1-1,-1 0,0 0,1-1,-1-1,-1 1,1-1,0 0,-1-1,0 0,5-4,1-5</inkml:trace>
  <inkml:trace contextRef="#ctx0" brushRef="#br0" timeOffset="284.414">532 1,'-38'83,"4"1,3 2,5 1,3 2,4 0,4 1,2 15,-14 152,-3 18,30-248,0-3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28,'44'0,"27"-4,8-3,-5 1,-11 1,-11 1,-14 2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72,'-328'224,"321"-219,1-1,-1 0,1 1,-1 0,1 0,1 0,-1 1,1-1,0 2,0-1,1 0,0 1,0 0,0 0,1 0,0 0,0 1,1-1,4-4,0 0,0 0,0 0,1-1,-1 1,1-1,0 0,0 1,-1-1,1 0,0-1,1 1,-1-1,0 1,0-1,1 0,-1 0,1 0,-1-1,1 1,-1-1,1 0,-1 0,1 0,-1 0,1-1,-1 1,1-1,2-1,1 2,340-5,-333 7,-13-1,0 0,0-1,1 1,-1-1,0 1,1-1,-1 0,0 0,1 0,-1 1,0-1,1 0,-1 0,0-1,1 1,-1 0,0 0,1-1,-1 1,0-1,0 1,1-1,-1 1,0-1,0 0,0 0,0 0,0 1,0-1,0 0,0 0,0 0,0-1,-1 1,1 0,0 0,0-1,-2-153,0 137,0 0,-1 1,-2-1,1 1,-2 0,0 0,-1 1,-1-1,-1 1,0 0,-1 1,0 0,-1 1,-2-1,-24-11,34 28</inkml:trace>
  <inkml:trace contextRef="#ctx0" brushRef="#br0" timeOffset="247.539">1239 16,'-34'29,"-25"28,-8 10,4-2,11-7,10-9,13-8,6-11,7-5,1-3,4 0,-2-4,2-4</inkml:trace>
  <inkml:trace contextRef="#ctx0" brushRef="#br0" timeOffset="447.167">787 44,'44'53,"18"22,-1 3,-6-7,-8-15,-7-13,-5-9,-4-5,-2-7,-7-8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5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0 594,'38'-5,"28"-7,7 0,-5 1,-8 3,-10 2,-8 3,-7 1,-5 2,-7 0</inkml:trace>
  <inkml:trace contextRef="#ctx0" brushRef="#br0" timeOffset="633.809">1185 29,'-56'59,"-144"128,37-71,159-114,-31 26,35-28,-1 1,1-1,-1 1,1-1,-1 1,1-1,0 1,-1-1,1 1,0 0,-1-1,1 1,0 0,0-1,-1 1,1-1,0 1,0 0,0 0,0-1,0 1,0 0,0-1,0 1,0 0,0-1,1 1,-1 0,0-1,0 1,1-1,-1 1,0 0,1-1,-1 1,0-1,1 1,-1-1,1 1,-1-1,1 1,-1-1,1 0,-1 1,1-1,0 1,-1-1,1 0,-1 0,1 1,0-1,-1 0,1 0,0 0,-1 0,1 0,0 0,142 7,-94-9,240 1,-287 1,-1 0,1 1,-1-1,1 1,-1-1,1 1,0-1,-1 0,1 0,0 0,-1 0,1 0,-1 0,1 0,0-1,-1 1,1-1,-1 1,1-1,-1 1,1-1,-1 0,1 0,-1 0,0 0,0 0,1 0,-1 0,0 0,0 0,0-1,0 1,0 0,0-1,0 1,-1-1,1 1,-1-1,1 1,-1-1,1 1,-1-2,-91-115,81 107,1-2,1 1,0-1,0-1,2 1,0-1,0 0,1-1,1 1,0-1,1 0,1 0,0 0,1-13,1 26,0 0,0 0,0 0,0 0,1 0,-1 0,1 0,0 0,-1 0,1 0,0 0,0 0,0 1,0-1,0 0,1 1,-1-1,1 1,-1-1,1 1,-1-1,1 1,0 0,-1 0,1 0,2-1,8 1</inkml:trace>
  <inkml:trace contextRef="#ctx0" brushRef="#br0" timeOffset="1248.166">1552 1,'-27'76,"-21"85,47-157,0 0,0 0,1 0,-1 0,1 1,0-1,0 0,0 0,1 0,0 1,-1-1,1 0,1 0,-1 0,1 0,-1-1,1 1,0 0,0-1,1 1,-1-1,1 0,0 1,0-1,0 0,0-1,0 1,1-1,-1 1,1-1,-1 0,1 0,0-1,0 1,0-1,0 0,0 0,0 0,0 0,0-1,1 0,-1 0,0 0,0 0,0-1,0 1,1-1,0 0,24-14,-1 0,0-2,-2-1,0-1,0-1,-2-2,-1 0,-1-1,-1-1,4-8,-8 14,57-86,-74 100,-12 25,4-4,0 0,1 1,1 0,1 0,0 0,1 1,1 0,0 16,3-27,0 0,0 0,1 0,1-1,-1 1,1-1,0 1,1-1,0 1,0-1,0 0,1 0,0-1,1 1,-1-1,1 0,0 0,1 0,0-1,-1 0,2 0,5 3,60 21,-48-25</inkml:trace>
  <inkml:trace contextRef="#ctx0" brushRef="#br0" timeOffset="1528.146">763 565,'90'17,"0"-3,1-4,1-4,-1-5,1-3,35-8,352-28,-389 44,-72 1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13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57 111,'1'94,"0"6,-3 1,-15 85,-12 12,26-174,7-25</inkml:trace>
  <inkml:trace contextRef="#ctx0" brushRef="#br0" timeOffset="254.527">1 27,'43'0,"33"0,14 0,-4 0,-7 0,-11 0,-14-5,-11-2,-7 1,-6 1,-12 2,-9 5,-7 4</inkml:trace>
  <inkml:trace contextRef="#ctx0" brushRef="#br0" timeOffset="501.566">85 421,'38'5,"28"-3,7-2,-5-2,-8 1,-5-5,-7-1,-7 0,-6 2,-3 1,-8 2</inkml:trace>
  <inkml:trace contextRef="#ctx0" brushRef="#br0" timeOffset="668.755">819 562,'-19'39,"-7"17,2 4,-1-9,5-7,1-12,3-6,5-8</inkml:trace>
  <inkml:trace contextRef="#ctx0" brushRef="#br0" timeOffset="943.743">650 506,'15'14,"8"15,7 7,-3 2,-1 0,-5-3,-1-1,-4-2,0-7,-2-3,0-4,4-7,-3 1,3-2,2-3,2-3,-2-1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2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30 368,'19'7,"0"-1,0-1,1-1,-1-1,1 0,0-2,0 0,0-1,0-1,0-1,0 0,0-2,4-2,75-6,229-20,-197 10,-120 19</inkml:trace>
  <inkml:trace contextRef="#ctx0" brushRef="#br0" timeOffset="257.529">1 678,'114'-13,"1"5,45 4,23 0,58-23,-148 15,-69 6</inkml:trace>
  <inkml:trace contextRef="#ctx0" brushRef="#br0" timeOffset="640.805">509 1,'3'16,"0"1,2-1,0 0,1 0,0 0,1-1,1 0,1-1,0 1,0-2,2 1,0-2,0 1,1-1,0-1,1 0,1-1,0 0,0-1,1-1,-1 0,2-1,12 4,-27-11,10 2,0 1,-1-1,1 2,-1 0,0 0,0 0,0 2,0-1,-1 1,0 0,0 1,-1 0,0 1,0 0,0 0,-1 0,-1 1,1 0,-1 0,-1 1,3 5,-9-9,1 1,-1-1,-1 0,1 0,-1 0,0 0,-1 0,1 0,-1 0,0-1,-1 1,1-1,-1 0,0 0,0-1,-1 1,1-1,-1 0,0 0,0 0,-1 0,1-1,-1 0,-5 2,0 3,-219 148,219-150,1 0,1 0,-1 1,1 0,1 0,-1 1,1 1,0-1,1 1,-2 3,-1 7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27,'19'4,"26"3,10-6,0-3,-4 0,-6-1,-6 1,-5 0,-3 1,-2 0,-2 1,-5-5,-1-1,0 0,2 1,-4 1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98,'53'-9,"26"-4,6-4,-3 1,-10 3,-13 4,-12-2,-13 1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70,'38'-10,"22"-3,7 1,-5 2,-7 3,-8-2,-13 1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7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262 501,'-14'5,"-1"-1,0 0,1 1,-1 0,1 2,0-1,1 2,0-1,0 2,0 0,1 0,0 2,1-1,1 1,-1 1,2 0,-1 0,2 1,0 0,-5 11,12-20,0-1,0 1,0 0,1 0,0 0,0 0,0 0,0 0,0 0,1 0,0 0,0-1,0 1,0 0,1 0,-1-1,1 1,0-1,0 1,0-1,0 0,1 0,-1 0,1 0,0 0,0-1,0 1,0-1,1 0,-1 0,0 0,1 0,-1 0,1-1,0 0,0 0,0 0,-1 0,1 0,0-1,0 0,0 0,0 0,0 0,0 0,0-1,0 0,3-1,22-7,-1-2,0 0,-1-2,0-2,-1 0,-1-1,0-2,-1 0,-1-2,-1-1,-1 0,7-11,-8 13,0 0,-2-1,-1-1,0 0,-2-2,0 0,-2 0,0-1,-2-1,-1 0,-1 0,0-1,-3-1,0 1,2-24,-8 40,-1 0,-1 1,1-1,-1 1,-1-1,0 1,0 0,-1 0,0 0,0 1,-1 0,0-1,-1 1,0 1,0-1,-1 1,1 1,-2-1,1 1,-1 0,-1 0,6 4,0 0,-1 0,1 1,-1 0,1 0,-1 0,0 0,1 0,-1 1,0-1,0 1,1 0,-1 0,0 1,0-1,1 1,-1 0,0 0,1 0,-1 0,1 1,-1-1,1 1,0 0,0 0,0 0,0 0,0 1,0-1,-1 2,-73 91,67-78,2 0,0 1,1 0,1 0,0 1,2-1,0 1,1 1,1-1,1 0,0 0,2 1,0-1,1 0,1 1,1-1,0-1,2 1,0 0,3 0,0-1,1 0,1-1,1 0,0 0,2-1,-1-1,2 0,0-1,1-1,0 0,9 4,-19-12,0-1,0 1,1-1,-1 0,1-1,0 0,0 0,0 0,1-1,-1 0,1-1,-1 1,1-1,-1-1,1 0,0 0,-1 0,1-1,0 0,-1 0,7-3,4-8</inkml:trace>
  <inkml:trace contextRef="#ctx0" brushRef="#br0" timeOffset="716.166">911 218,'-19'36,"2"0,1 1,2 1,1 0,2 1,2 1,2-1,-1 17,8-51,0-1,-1 1,2 0,-1 0,0 0,1-1,0 1,0 0,1-1,-1 1,1-1,0 1,0-1,0 0,1 0,0 0,-1 0,1 0,1-1,-1 1,0-1,1 0,0 0,0 0,0 0,0-1,0 0,0 1,1-2,-1 1,1 0,-1-1,1 0,0 0,-1 0,1-1,0 1,4-1,4-1,-1 1,1-2,-1 0,1 0,-1-1,0-1,0 0,0 0,-1-1,1-1,-1 0,0 0,-1-1,0-1,0 0,1-2,9-7,-1-2,-1 0,0-1,-2-1,0 0,-2-1,3-7,-16 27,6-8,0-2,0 1,-2 0,1-1,-1 0,-1 0,0-1,-1 1,-1-1,0 0,0 0,-1 0,-1-10,0 21,0 0,0 1,-1-1,1 1,0-1,-1 0,1 1,-1-1,0 1,1 0,-1-1,0 1,0-1,0 1,0 0,0 0,0 0,-1 0,1 0,0 0,-1 0,1 0,0 0,-1 0,1 1,-1-1,1 0,-1 1,1 0,-1-1,0 1,1 0,-1 0,1 0,-1 0,0 0,1 0,-1 0,1 0,-1 1,0-1,1 1,-1-1,1 1,-1-1,1 1,-1 1,-62 49,56-42,0 1,0 0,2 1,-1-1,1 1,1 1,0-1,0 1,1 0,1 0,0 0,0 0,1 0,1 1,0-1,1 1,0-1,1 1,1-1,0 1,0-1,1 0,1 0,0 0,0 0,1-1,1 0,0 0,1 0,0-1,0 0,1 1,3 0,1-1,0 1,0-2,1 0,0 0,1-1,0-1,0 0,1-1,0 0,0-2,0 1,0-2,11 2,-1-3</inkml:trace>
  <inkml:trace contextRef="#ctx0" brushRef="#br0" timeOffset="1020.599">93 980,'205'9,"1"-9,-1-9,149-27,-202 20,140-18,-262 29,-4-1</inkml:trace>
  <inkml:trace contextRef="#ctx0" brushRef="#br0" timeOffset="1599.535">714 1290,'-3'1,"-28"15,0 0,1 2,1 2,1 0,0 2,2 1,1 1,1 1,-7 10,28-32,1 0,0 0,0 1,0-1,0 0,0 1,1-1,0 1,-1 0,1-1,0 1,1 0,-1 0,1-1,0 1,0 0,0 0,0 0,1-1,-1 1,1 0,0 0,0-1,0 1,1 0,-1-1,1 0,0 1,0-1,0 0,1 0,-1 0,1 0,-1 0,1-1,0 1,0-1,0 0,3 2,2 1,0 0,1-1,-1 1,1-2,0 1,0-2,0 1,1-1,-1 0,1-1,-1 0,1-1,-1 0,1 0,-1-1,1 0,-1-1,1 0,-1 0,0-1,0 0,0-1,0 0,-1 0,4-3,25-14,0-2,-2-2,-1 0,0-3,8-11,-29 28,0-1,-1-1,-1 0,0 0,-1-1,0-1,-1 0,-1 0,0 0,-1-1,-1 0,0-1,-1 1,-1-1,-1 0,0 0,-1-1,-1 1,-1 0,0-1,-1 1,-1 0,-1-3,2 16,0-1,0 1,-1 0,1-1,-1 1,0 0,0 0,-1 0,1 1,-1-1,0 0,1 1,-2 0,1-1,0 1,-1 1,1-1,-1 0,0 1,0 0,0 0,0 0,0 0,0 1,-1-1,1 1,-1 0,1 1,-1-1,1 1,-1 0,1 0,-1 0,1 1,-1-1,1 1,0 0,-1 0,1 1,0-1,0 1,0 0,0 0,-1 1,-7 7,0 1,1 0,1 1,0 0,0 1,1-1,1 2,0-1,1 1,0 1,2-1,-1 1,2 0,0 0,0 1,2-1,0 1,1-2,0-1,2 1,-1 0,2 0,0 0,1-1,0 1,1-1,0 0,1 0,0 0,1-1,1 0,0 0,1 0,0-1,0 0,1-1,1 0,0 0,0-1,1 0,0-1,0 0,1-1,0 0,1-1,-1 0,1-1,0-1,0 0,1 0,-1-2,1 1,13-1,-16-1,1-1,0 0,0 0,0-2,0 1,0-2,-1 1,1-2,-1 1,0-2,0 1,0-2,8-4,5-6</inkml:trace>
  <inkml:trace contextRef="#ctx0" brushRef="#br0" timeOffset="1849.558">1645 1093,'-24'38,"-18"28,-6 6,0-3,4-4,4-9,9-8,5-8,7-6,7-4,0-8,3-1,-3-6,2-4</inkml:trace>
  <inkml:trace contextRef="#ctx0" brushRef="#br0" timeOffset="2103.594">1307 1235,'28'38,"30"27,8 8,-1-5,-2-8,-8-10,-7-8,-3-12,-5-6,-3-7,-4-7,-2 0,-3-1,0-3,-5-2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24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0,'-21'316,"10"-194,-5-1,-5-1,-18 50,29-136,9-28</inkml:trace>
  <inkml:trace contextRef="#ctx0" brushRef="#br0" timeOffset="306.926">8 57,'47'6,"-1"-1,1-2,-1-2,1-3,0-1,-1-2,0-3,0-1,1-3,102-21,-140 42,-14-2</inkml:trace>
  <inkml:trace contextRef="#ctx0" brushRef="#br0" timeOffset="553.965">36 508,'38'5,"28"-4,7-1,-5-1,-8-1,-10 1,-13 0</inkml:trace>
  <inkml:trace contextRef="#ctx0" brushRef="#br0" timeOffset="817.477">686 677,'-20'34,"-5"15,-4 5,2-2,3-11,4-6,0-10,5-9</inkml:trace>
  <inkml:trace contextRef="#ctx0" brushRef="#br0" timeOffset="1070.007">459 621,'29'33,"19"22,6 5,-1-3,-5-5,-6-13,-10-12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72,'0'-1,"1"1,-1-1,0 1,0-1,0 1,0-1,0 1,0-1,0 1,0-1,0 1,0-1,0 1,-1-1,1 1,0-1,0 1,0-1,-1 1,1 0,0-1,0 1,-1-1,1 1,0-1,-1 1,1 0,-1-1,1 1,0 0,-1 0,1-1,-1 1,1 0,-1 0,1 0,-1-1,1 1,-1 0,1 0,-1 0,1 0,-1 0,1 0,-1 0,1 0,-1 0,1 0,-1 0,1 1,-1-1,1 0,-1 0,1 0,-1 1,1-1,-1 0,1 0,0 1,-1-1,1 0,-1 1,1-1,0 1,-1-1,1 0,0 1,0-1,-1 1,1 0,-10 43,8-29,-8 43,3 0,2 0,3 1,3 32,0-44,-3-37,2 1,-1-1,2 0,-1 0,1 0,1 1,0-1,0-1,1 1,0 0,1 0,0-1,0 0,1 0,0 0,1-1,0 1,0-1,1-1,0 1,1-1,-1 0,1-1,0 0,1 0,0-1,-1 0,2 0,-1-1,0 0,8 1,-7-4,0 0,0-1,-1-1,1 0,0 0,0-1,-1 0,1 0,-1-1,1-1,-1 1,0-2,0 1,-1-1,0 0,1-1,-2 0,1 0,-1-1,0 0,6-8,156-190,-156 189,0-2,-1 0,-1 0,-1-1,0-1,-1 1,-2-1,0-1,-1 0,-1 0,0 0,-2 0,0-6,-3 26,0 0,1 0,-1 1,0-1,1 0,-1 0,0 0,0 0,0 1,1-1,-1 0,0 0,0 0,-1 0,1 0,0 0,0 1,0-1,0 0,-1 0,1 0,0 0,-1 1,1-1,-1 0,1 0,-1 1,1-1,-1 0,1 1,-1-1,0 1,1-1,-1 1,0-1,0 1,1-1,-1 1,0 0,0-1,0 1,1 0,-1 0,0-1,0 1,0 0,0 0,0 0,1 0,-1 0,0 0,0 0,0 1,0-1,0 0,1 0,-1 1,0-1,0 0,0 1,-37 91,33-74,2-2,1 0,1-1,0 1,1 0,1 0,1 0,0-1,0 1,2-1,0 1,1-1,0-1,1 1,1-1,1 0,-1 0,2-1,0 0,1 0,0-1,1-1,0 1,1-2,0 0,0 0,1-1,13 6,-21-11,0 0,0-1,0 0,1 0,0 0,-1-1,1 0,0 0,0-1,0 1,0-1,0-1,1 1,-1-1,0 0,0 0,0-1,1 0,-1 0,0 0,0-1,0 0,3-1,10-8,-1-1,0-1,0-1,-2 0,1-1,-2-1,0-1,-1 0,-1 0,8-16,-2 0,-2-2,-1 0,-2 0,-1-2,-2 0,-1 0,-2 0,0-10,-5 34,0 0,-1-1,0 1,-1-1,-1 0,0 0,-1 1,0-1,-3-6,-14 3,7 17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1 455,'49'6,"0"-1,0-3,1-1,-1-3,0-2,0-2,0-3,-1-1,28-11,-14 0,-2-2,0-3,-2-2,-1-3,-2-3,-1-2,38-32,-64 45,-19 18,0-1,-1-1,0 1,0-1,0-1,-1 1,0-1,-1 0,0-1,0 0,0 0,-1 0,-1-1,2-3,-6 13,-1 0,1 0,0 0,0 0,0 0,-1 0,1 0,0 0,0 0,-1 0,1 0,0 0,0 0,0 0,-1 0,1 0,0 0,0 0,0 0,-1 0,1 0,0 0,0 0,0-1,0 1,-1 0,1 0,0 0,0 0,0-1,0 1,0 0,-1 0,1 0,0 0,0-1,0 1,0 0,0 0,0 0,0-1,0 1,0 0,0 0,0-1,0 1,0 0,-17 22,14-18,-24 42,2 1,2 1,2 2,2 0,3 0,2 2,-2 18,-98 479,81-382,-17 80,-26 49,69-269,-1-1,-2 0,-1-1,-1 0,-1 0,-1-1,-1-1,-1-1,0 0,-2-1,-19 16,32-32,-1-1,-1 0,1-1,-1 1,1-1,-1-1,0 1,0-1,0 0,0-1,-1 0,1 0,0 0,0-1,-1 0,1-1,0 1,-1-2,1 1,0-1,0 0,0 0,0 0,0-1,1-1,-1 1,1-1,0 0,0 0,0-1,1 1,-1-1,1-1,1 1,-1-1,1 0,-1 0,-2-6,-6-11,1 0,0-1,2-1,1 0,1 0,1-1,1 0,1 0,2-1,0 1,2-1,1 1,1-1,1 0,5-20,0 26,0 0,1 0,1 0,1 1,1 1,0-1,2 2,0 0,1 0,1 1,0 1,1 1,1 0,0 1,1 1,1 0,0 1,1 2,0 0,0 1,19-6,0 1,0 2,2 2,-1 1,1 2,0 1,1 3,4 1,122 22,-141-14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51,'-38'39,"2"0,1 3,3 1,1 1,-14 28,41-67,1 1,-1 0,1 0,0 0,0 0,1 1,0-1,0 1,0 0,1-1,0 1,1 0,-1 0,1-1,0 1,1 0,0 0,0 0,0-1,1 1,0-1,0 1,1-1,0 0,0 1,0-2,1 1,0 0,0-1,0 1,1-1,-1 0,6 3,-5-3,1-1,0 1,0-1,0 0,0-1,0 0,1 0,0 0,-1-1,1 0,0 0,0-1,0 1,1-2,-1 1,0-1,0 0,0 0,0-1,1 0,-1-1,0 1,0-1,-1-1,1 1,0-1,-1 0,1-1,-1 1,3-4,6-7,-1 0,0-2,-1 0,-1 0,0-1,-2 0,0-1,-1 0,0-1,-2 0,0 0,-1-1,-1 1,-1-1,-1-1,0 1,-2 0,0-4,0-2,0 13,0 1,0 0,-1-1,-1 1,0-1,-1 1,0 0,-1 0,0 0,-1 0,0 0,-6-10,-1 8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5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0 614,'8'-5,"0"0,0-1,-1 0,0 0,0-1,0 0,-1 0,0-1,0 1,-1-1,0-1,0 1,-1-1,0 0,-1 1,0-2,0 1,-1-1,1 2,30-88,-20 55,2 1,1 0,2 1,23-35,50-45,-90 118,0 0,0-1,1 1,-1 0,0 1,1-1,-1 0,0 0,1 1,-1-1,1 0,-1 1,1 0,-1-1,1 1,-1 0,1 0,0-1,-1 1,1 1,-1-1,1 0,-1 0,1 1,-1-1,1 0,-1 1,1 0,-1-1,1 1,0 1,8 8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177 238,'-28'49,"2"1,1 1,4 2,1 0,3 1,2 1,1 6,12-54,0 0,0 1,0-1,1 0,0 1,1-1,0 1,0-1,0 1,1-1,0 1,1-1,0 0,0 0,0 0,1 0,0 0,0 0,1 0,0-1,0 0,0 0,1 0,0 0,0-1,0 0,1 0,0 0,0-1,0 1,0-1,1-1,0 0,0 1,3 0,6-2,0 0,-1 0,1-2,0 0,0-1,-1 0,1-1,0-1,-1-1,0 0,0-1,0 0,0-1,-1-1,0 0,7-6,16-10,-1-3,-1 0,-1-3,-2 0,10-14,-2-1,-2-1,-2-2,-2-2,-3-1,-1-1,-3-1,20-56,-40 90,-1-1,0 0,-1 0,-2 0,0-1,-1 1,0-19,-2 36,1 1,-1 0,0-1,0 1,0 0,0-1,0 1,0 0,0-1,-1 1,1-1,0 1,-1 0,1 0,-1-1,1 1,-1 0,0 0,1-1,-1 1,0 0,0 0,0 0,0 0,0 0,0 0,0 1,0-1,0 0,0 0,-1 1,1-1,0 1,0-1,-1 1,1-1,0 1,-1 0,1 0,0 0,-1 0,1 0,-1 0,1 0,0 0,-1 0,1 0,0 1,-1-1,1 1,0-1,0 1,-1 0,1-1,0 1,0 0,0 0,0-1,0 1,0 0,0 0,0 0,0 1,0-1,1 0,-2 1,-16 20,0 0,2 1,1 1,0 0,2 1,1 1,0 0,-6 27,7-26,1 0,2 1,0-1,2 2,2-1,0 1,2 0,1-1,1 1,1 0,2 0,1 0,1-1,2 0,0 0,2-1,5 11,-13-38,2 9,0 0,1-1,1 1,-1-1,1 0,1 0,0-1,0 1,0-2,1 1,0 0,0-1,0-1,1 1,0-1,0 0,2 0,-8-4,-1-1,1 1,0-1,-1 0,1 0,0 0,-1 1,1-1,0-1,-1 1,1 0,0 0,-1-1,1 1,0-1,-1 1,1-1,-1 0,1 1,-1-1,1 0,-1 0,0 0,1 0,-1 0,0-1,0 1,0 0,0 0,0-1,0 1,0-1,0 0,6-15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29,'29'4,"28"-2,15-2,-1-1,-7-1,-5-4,-8-1,-8 0,-6 2,-4 1,-9 2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2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26,'38'5,"33"-3,13-3,-3 0,-6-5,-10-2,-12 1,-9 1,-14 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25,'303'-25,"-236"35,-66-10,0 0,0 0,0 0,0 0,0 1,0-1,0 0,1 1,-1-1,0 1,-1-1,1 1,0 0,0-1,0 1,0 0,0-1,-1 1,1 0,0 0,-1 0,1 0,0 0,-1 0,1 0,-1 0,0 0,1 0,-1 0,0 0,0 0,1 0,-1 0,0 1,0-1,0 0,0 0,-1 0,1 0,0 0,0 0,-1 0,1 0,0 0,-1 0,1 0,-1 0,0 0,1 0,-1 0,0 0,1 0,-1 0,-1 0,-154 115,133-99,14-11,0 0,0 0,0 1,1 0,0 0,0 1,1 0,0 0,0 1,1 0,0 0,1 1,0-1,0 1,1 0,0 1,0 2,4-10,0 0,0 1,1-1,-1 0,1-1,0 1,-1 0,1 0,1 0,-1 0,0-1,1 1,-1 0,1-1,0 0,0 1,0-1,0 0,0 0,1 0,-1 0,0 0,1-1,0 1,-1-1,1 1,0-1,0 0,0 0,-1 0,1-1,3 1,99 10,-90-10,0-1,1-1,-1 0,0-2,0 1,0-2,0 0,-1 0,1-2,-1 0,2-1,33-20,-26 16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272 297,'-19'39,"-11"31,-6 9,4-4,2-11,7-10,2-10,4-9,6-4,0-3,1-1,-2-6,1-11,2-7</inkml:trace>
  <inkml:trace contextRef="#ctx0" brushRef="#br0" timeOffset="249.037">47 297,'14'34,"15"25,7 7,2-2,-1-7,-1-9,-3-13,-6-7,-4-9,0-2,1-4,-5 0,1-2,-5-7,-3-5</inkml:trace>
  <inkml:trace contextRef="#ctx0" brushRef="#br0" timeOffset="619.356">582 71,'38'-15,"1"2,0 1,0 2,1 2,0 1,19 1,-11 12,-47-6,0 1,-1 0,1-1,0 1,-1 0,1-1,-1 1,1 0,0 0,-1 0,0 0,1 0,-1-1,0 1,1 0,-1 0,0 0,0 0,0 0,0 0,0 0,0 0,0 0,0 0,0 0,0 0,0 0,-1 0,1 0,0 0,-1 0,1 0,-1-1,1 1,-1 0,1 0,-1 0,0-1,1 1,-1 0,0-1,1 1,-1 0,-163 168,157-162,4-5,0-1,0 1,0 0,0 1,0-1,0 0,1 1,-1-1,1 1,0 0,0 0,0 0,0 0,0 0,1 1,0-1,-1 0,1 1,0-1,1 1,-1-1,0 1,1-1,0 1,0 0,0-1,0 1,1-1,-1 1,1-1,0 1,0-1,0 1,1-1,-1 0,1 0,0 0,0 0,2 3,5 0,-1-1,1 0,1-1,-1 0,1 0,0-1,0 0,0-1,0 0,0 0,0-1,1-1,-1 0,0 0,1-1,-1 0,0-1,0 0,0 0,0-1,4-2,47-7,-36 10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4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1,'-8'10,"0"1,1 1,1-1,0 1,0 1,1-1,1 1,0-1,1 1,0 0,1 1,1-1,0 0,0 1,2-1,-1 0,3 11,-10 109,-29 61,3-22,32-148,14-29,25-71,-27 54</inkml:trace>
  <inkml:trace contextRef="#ctx0" brushRef="#br0" timeOffset="616.351">589 86,'-422'258,"421"-258,-27 20,45-8,0-8,1 1,-1 1,0 0,0 1,-1 1,0 1,0 0,-1 1,0 1,-1 0,7 8,48 32,63 54,-113-87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03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1,'-4'29,"-2"23,0 9,1-2,1-6,2-8,6-10,2-8,0-2,3-7,2 0,-3 0,-1-2</inkml:trace>
  <inkml:trace contextRef="#ctx0" brushRef="#br0" timeOffset="220.602">0 594,'43'-10,"39"-7,14-2,1-1,-6 1,-15 5,-9 5,-13 3,-10 3,-7 3,-6 0,-8 6,-8 6,-6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5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30,'226'-11,"-28"-8,-174 19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0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558 237,'-38'-1,"0"2,0 1,0 2,1 2,-1 1,1 2,1 1,0 2,0 2,1 1,-11 8,44-22,-1 1,1-1,-1 0,1 1,0 0,0-1,0 1,0 0,0 0,0 0,1 0,-1 1,1-1,-1 0,1 1,0-1,0 1,0-1,0 1,0 0,1-1,-1 1,1 0,0-1,0 1,0 0,0 0,0-1,0 1,1 0,-1-1,1 1,0 0,0-1,0 1,0-1,0 1,1-1,-1 0,1 1,-1-1,1 0,0 0,0 0,0 0,0 0,0-1,0 1,2 0,190 129,-190-128,-1-1,0 1,0 0,0 1,-1-1,1 0,-1 1,1 0,-1-1,0 1,-1 0,1 0,-1 0,0 0,0 0,0 0,0 1,-1-1,1 0,-1 0,0 1,-1-1,1 0,-1 0,1 1,-1-1,-1 0,1 0,-1 0,1 0,-1 0,0-1,0 1,-1-1,1 1,-1-1,0 0,0 1,0-1,0-1,0 1,-1 0,1-1,-1 0,0 0,-9 9,-1-2,0 0,-1 0,1-1,-2-1,1-1,-1 0,0-1,0 0,0-2,-1 0,0-1,1 0,-1-1,-8-1,24-1,0 1,0 0,0 0,0-1,0 1,0 0,0-1,0 1,0-1,0 1,0-1,0 0,0 1,1-1,-1 0,0 0,0 1,1-1,-1 0,1 0,-1 0,1 0,-1 0,1 0,-1 0,1 0,0 0,-1 0,1 0,0 0,0 0,0 0,0 0,0 0,0 0,0 0,0 0,1 0,-1-1,0 1,1 0,-1 0,1 1,-1-1,1 0,-1 0,1 0,-1 0,1 0,0 0,0 1,-1-1,1 0,0 1,0-1,0 0,0 1,0-1,0 1,0-1,0 1,0 0,0 0,0-1,0 1,0 0,0 0,0 0,17-14</inkml:trace>
  <inkml:trace contextRef="#ctx0" brushRef="#br0" timeOffset="453.655">897 378,'-27'73,"-24"56,7 3,-19 99,61-224,1 5,-1 0,-1-1,0 1,-1-1,0 1,0-1,-1 0,-1-1,0 0,-6 9,12-19,0-1,1 0,-1 0,0 0,1 0,-1 1,0-1,0 0,0 0,0 0,0 0,0 0,0 0,0 1,0-1,0 0,0 0,0 0,-1 0,1 0,0 1,-1-1,1 0,-1 0,1 1,-1-1,1 0,-1 0,1 1,-1-1,0 1,1-1,-1 0,0 1,0 0,1-1,-1 1,0-1,0 1,0 0,1-1,-1 1,0 0,0 0,0 0,0 0,0 0,0 0,1 0,-1 0,0 0,0 0,0 0,0 1,0-1,1 0,-1 0,0 1,0-1,0 1,1-1,-1 1,0-1,0 1,8-25,0 1,2-1,0 2,1-1,2 1,0 1,1 0,2 1,13-15,-8 7,30-38,3 3,2 2,4 2,1 3,42-28,-95 78,1 0,-1 1,1 0,0 0,0 0,1 1,0 1,-1-1,1 1,0 1,1-1,-1 2,0-1,0 1,1 1,-1 0,1 0,1 1,-9 0,0 0,0 0,0 0,0 0,0 0,0 1,-1-1,1 1,0-1,-1 1,1 0,-1 0,0 0,0-1,1 1,-1 0,0 1,0-1,-1 0,1 0,0 0,-1 0,0 1,1-1,-1 0,0 0,0 1,0-1,0 0,-1 1,1-1,0 0,-1 0,0 0,0 1,0 0,-34 81,22-64,0 0,-2 0,0-1,-2-1,0-1,0 0,-2-1,0-1,-1-1,0 0,-1-2,0 0,-1-2,0 0,-1-2,0 0,-17 3,-16-8,32-8</inkml:trace>
  <inkml:trace contextRef="#ctx0" brushRef="#br0" timeOffset="1036.07">1179 774,'66'-28,"-1"-3,-1-3,44-33,-83 51,-2-2,0 0,-1-2,-1-1,-1 0,-1-1,0-1,-2-1,-1-1,-1 0,-1-1,-1 0,-2-1,0-1,0-8,-8-34,-4 69,1 0,0-1,0 1,-1-1,1 1,-1 0,1-1,-1 1,0 0,1-1,-1 1,0 0,0 0,0 0,0 0,0-1,0 2,0-1,0 0,0 0,0 0,-1 0,1 1,0-1,-1 1,1-1,0 1,-1-1,1 1,-1 0,1-1,-1 1,1 0,-1 0,1 0,0 0,-1 1,1-1,-1 0,1 1,-1-1,1 1,0-1,-1 1,1 0,-6 1,1 1,0-1,1 2,-1-1,0 1,1-1,0 1,0 1,0-1,0 1,1 0,0 0,0 0,0 1,1-1,0 1,0 0,0 0,0 0,1 0,0 1,1-1,-1 0,1 1,0-1,1 3,2-4,0-1,1 1,0-1,-1 0,2 0,-1 0,0 0,1 0,0-1,0 1,0-1,0 0,0 0,1-1,-1 1,1-1,-1 0,1 0,0-1,0 1,0-1,0 0,0-1,1 1,19 7,-1 0,82 38,-103-44,0 0,0 1,0-1,0 1,-1-1,1 1,-1 0,0 0,0 0,0 0,0 0,0 0,-1 1,1-1,-1 1,0-1,0 1,0-1,-1 1,1 0,-1-1,0 1,0 0,0 0,-1-1,1 1,-1-1,-1 4,-74 147,73-132,9-16</inkml:trace>
  <inkml:trace contextRef="#ctx0" brushRef="#br0" timeOffset="1283.61">2195 491,'-9'29,"1"4,2-7,7-9,3-7</inkml:trace>
  <inkml:trace contextRef="#ctx0" brushRef="#br0" timeOffset="1440.817">2308 11,'-9'-5,"-4"-1</inkml:trace>
  <inkml:trace contextRef="#ctx0" brushRef="#br0" timeOffset="1733.274">2421 575,'37'-58,"3"1,1 3,35-35,-74 87,0-1,1 0,-1 0,0 0,1 0,0 0,0 1,0-1,0 1,0 0,0 0,1 0,-1 0,1 1,-1-1,1 1,0 0,-1 0,1 0,0 1,0-1,3 1,-3 40,-6-34,-1 12,0-10,0 0,1 0,0 0,0 1,1-1,1 1,-1-1,1 1,0 0,1-1,0 1,1-1,0 0,0 1,0-1,1 0,1 0,0 1,1-7,0 0,0 0,1-1,-1 1,0-1,1-1,-1 1,1-1,-1 0,0 0,1 0,-1-1,1 0,-1 0,0-1,0 1,1-1,-1 0,0 0,-1-1,1 1,0-1,-1 0,1-1,-1 1,0-1,3-3,-5 6,150-138,-120 116,-16 16</inkml:trace>
  <inkml:trace contextRef="#ctx0" brushRef="#br0" timeOffset="2206.393">3296 265,'-9'0,"-1"0,1 0,0 1,-1 0,1 0,0 1,0 1,0 0,0 0,1 0,-1 1,1 1,0-1,0 1,0 0,1 1,0 0,0 0,0 1,1 0,0 0,0 0,1 1,-4 6,8-12,-1 0,1 0,0 0,-1 0,1 1,1-1,-1 0,0 1,0-1,1 1,-1-1,1 1,0-1,0 1,0 0,0-1,0 1,1-1,-1 1,1-1,-1 1,1-1,0 0,0 1,0-1,0 0,1 0,-1 0,1 1,-1-1,1-1,0 1,-1 0,1 0,0-1,0 1,0-1,1 1,-1-1,0 0,0 0,1 0,-1 0,1 0,-1-1,1 1,-1-1,1 0,-1 1,1-1,-1 0,1-1,0 1,15-1,0 0,-1-1,1-1,-1-1,0 0,0-1,0-1,0-1,-1 0,0-1,2-2,27-11,108-34,-148 54,-1 0,1 1,0 0,0 0,0 0,0 1,0 0,0 0,0 0,0 0,-1 1,1 0,-1 0,1 0,-1 1,0-1,0 1,0 0,0 0,0 0,0 1,-1-1,0 1,0 0,0 0,0 0,-1 0,1 1,-1-1,0 1,0-1,-1 1,1 0,-1 0,0 0,0 1,9 42,-1 0,-3 1,-1-1,-3 1,-2 0,-2 0,-3 10,-6 52,11-75,-1 0,-3 0,0-1,-3 1,-1-1,-1 0,-2-1,-1 0,-2-1,-1 0,-2-1,-3 1,12-23,-1-1,0 1,0-2,-1 0,-1 0,1 0,-1-2,0 1,-11 3,19-8,-1 0,0 0,0-1,0 1,1-1,-1 0,0 0,0-1,-1 1,1-1,0 0,0 0,0 0,0-1,0 1,0-1,0 0,0 0,0 0,0-1,1 0,-1 1,0-1,1 0,0-1,-1 1,1-1,0 1,0-1,0 0,0 0,0-1,0-4,0 0,1-1,0 1,0 0,1-1,0 1,0-1,1 1,0-1,1 0,0 1,0-1,1 1,0 0,0-1,1 1,0 0,1 0,1-9,13-34,2 1,2 0,3 2,1 1,3 1,2 2,1 1,3 1,2 0,3-2,-6 7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1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80,'-11'-8,"-1"1,0 0,-1 1,1 1,-1 0,0 1,-1 0,1 1,-1 0,1 1,-1 1,0 0,0 1,1 0,-1 1,0 0,0 2,1-1,-1 2,1 0,0 0,-8 5,-115 47,134-55,0 0,0 1,1-1,-1 1,1-1,-1 1,1 0,0 0,-1-1,1 1,0 0,0 0,1 0,-1 0,0 0,1 1,-1-1,1 0,-1 0,1 0,0 0,0 1,0-1,0 0,1 0,-1 0,0 1,1-1,0 0,-1 0,1 0,0 0,0 0,0 0,0 0,1-1,-1 1,0 0,1 0,-1-1,1 1,0 0,75 62,-28-38,53 42,-100-66,-1 0,1 0,-1 0,1 0,-1 0,0 1,0-1,0 0,0 1,0-1,0 1,-1 0,1-1,-1 1,0-1,0 1,0-1,0 1,0 0,0-1,-1 1,1-1,-1 1,0-1,0 1,0-1,0 1,0-1,-1 0,1 0,0 0,-1 1,0-1,1-1,-1 1,0 0,0 0,0-1,-1 1,1-1,0 0,0 1,-1-1,1 0,-1 0,1-1,-1 1,-1 0,-19 9,0 0,-1-2,0-1,0 0,-1-2,0-1,0-1,0-1,-9-1,33-1,1 1,-1-1,0 1,1-1,-1 0,0 1,0-1,1 0,-1 0,0 0,0 1,0-1,1 0,-1 0,0 0,0 0,0 0,1 0,-1-1,0 1,0 0,0 0,1-1,-1 1,0 0,1-1,-1 1,0 0,0-1,1 1,-1-1,1 1,-1-1,1 0,-1 1,1-1,-1 0,1 1,-1-1,1 0,0 1,-1-1,1 0,0 0,0 1,-1-1,1 0,0 0,0 0,0 1,0-1,0 0,0 0,0 0,0 1,1-1,-1 0,0 0,0 0,1 1,-1-1,0 0,1 1,-1-1,1 0,-1 1,1-1,-1 0,1 1,0-1,17-13,3-1</inkml:trace>
  <inkml:trace contextRef="#ctx0" brushRef="#br0" timeOffset="301.937">1076 51,'-26'16,"0"1,1 1,1 1,1 1,1 1,1 2,0 0,2 0,1 3,15-23,0 0,0 0,1 1,0 0,-1-1,2 1,-1 0,0 0,1 0,-1 0,1 0,0 0,1 0,-1 1,1-1,0 0,0 0,0 0,0 1,1-1,-1 0,1 0,0 0,1 0,-1 0,1 0,0 0,0 0,0 0,0-1,0 1,1-1,0 0,0 0,0 0,0 0,0 0,0 0,3 1,10 0,-1 0,0-2,1 1,-1-2,1 0,0-1,0 0,-1-1,1-1,-1-1,1 0,-1-1,0 0,0-2,-1 1,1-2,-1 0,0-1,-1 0,0-1,9-8,-4 4,0-1,0-1,-1-1,-1 0,-1-1,7-10,-18 22,0 0,-1-1,1 1,-1-1,0 0,0 0,-1 0,0 0,0 0,-1 0,1-1,-1 1,0-1,-1 1,0-1,0 1,0-1,-1 1,0 0,0-1,-1 1,1 0,-2-1,1 1,-1 0,0 1,-1 1,1-1,-1 1,-1-1,1 1,-1 1,1-1,-1 1,0-1,0 1,-1 1,1-1,-1 1,1 0,-1 0,0 0,1 1,-1 0,0 0,0 1,0-1,0 1,0 1,0-1,0 1,0 0,-2 1,-22 2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46,'38'-5,"28"-1,7 0,-5 1,-8 2,-10 0,-8 2,-7 1,-5 0,-2 0,-1 0,-1 1,-4-6,-2-1,-4-1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7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27,'39'5,"36"1,10 0,0-6,-8-3,-10 0,-9-1,-7 1,-6-4,-6-1,-5 1,-4 2,-6 1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0,'43'0,"29"0,7 0,-5 0,-11 0,-11 0,-9 0,-13 0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2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132 452,'0'4,"0"39,-1 0,-2 1,-2-1,-4 11,-57 249,39-140,26-163,1 1,0-1,0 0,0 1,0-1,-1 0,1 0,0 1,0-1,-1 0,1 0,0 0,0 1,-1-1,1 0,0 0,0 0,-1 0,1 0,0 1,-1-1,1 0,0 0,-1 0,1 0,0 0,-1 0,1 0,0 0,-1 0,1 0,0 0,-1 0,1-1,0 1,-1 0,1 0,0 0,0 0,-1 0,1-1,0 1,0 0,-1 0,1-1,0 1,0 0,-1 0,1-1,0 1,0 0,0 0,0-1,0 1,-1 0,1-1,0 1,0 0,0-1,0 1,0 0,0-1,0 1,0 0,0-1,0 1,0 0,0-1,-6-11</inkml:trace>
  <inkml:trace contextRef="#ctx0" brushRef="#br0" timeOffset="350.845">471 509,'-60'33,"2"2,1 3,2 3,-16 17,17 5,53-61,0 0,0 0,0 0,0 0,0 0,1 0,-1 0,1 1,-1-1,1 0,0 0,0 0,0 0,0 1,0-1,0 0,0 0,1 0,-1 1,1-1,0 0,0 0,0 0,0 0,0 0,0 0,0-1,0 1,1 0,-1-1,1 1,-1 0,1-1,1 1,197 91,-191-88,0 0,-1 1,0 0,0 1,-1 0,0 0,0 0,-1 1,0 0,0 0,0 1,-1 0,2 5,2 8</inkml:trace>
  <inkml:trace contextRef="#ctx0" brushRef="#br0" timeOffset="605.871">1092 509,'-25'38,"-16"27,-7 13,5-3,5-9,9-11,4-10,7-8,6-5,1-4,2-1,-3-6,2-1,-4-5,2-4</inkml:trace>
  <inkml:trace contextRef="#ctx0" brushRef="#br0" timeOffset="850.914">781 509,'14'38,"10"23,1 5,1-3,-5-8,0-14,-4-8,0-5,-3-3,1-5,2-2,4 1,3-2,-3-5</inkml:trace>
  <inkml:trace contextRef="#ctx0" brushRef="#br0" timeOffset="1240.7">1205 255,'20'-9,"1"0,1 2,0 1,0 0,0 2,0 1,1 0,-1 2,1 0,17 3,-39-2,1 0,-1 0,1 0,-1 1,0-1,1 1,-1-1,1 1,-1 0,0-1,0 1,1 0,-1 0,0 0,0 0,0 0,0 0,0 0,0 0,0 0,0 1,0-1,-1 0,1 1,0-1,-1 0,0 1,1-1,-1 1,1-1,-1 1,0-1,0 0,0 1,0-1,0 1,0-1,-1 1,1-1,0 1,-1-1,1 1,-1-1,1 0,-1 1,0-1,1 0,-1 0,0 1,0-1,-1 1,-48 63,33-49,5-4,0-1,0 2,1 0,0 0,1 1,1 0,-7 14,16-25,-1 1,1-1,0 1,-1 0,2-1,-1 1,0 0,1-1,0 1,-1-1,1 1,1-1,-1 1,1-1,-1 0,1 0,0 0,0 0,0 0,0 0,1 0,-1 0,1-1,0 0,0 1,0-1,0 0,0 0,0-1,0 1,1-1,-1 1,0-1,1 0,-1 0,1-1,0 1,-1-1,1 1,0-1,-1-1,1 1,-1 0,1-1,0 0,-1 1,1-1,-1-1,0 1,2-1,82-27,-69 21</inkml:trace>
  <inkml:trace contextRef="#ctx0" brushRef="#br0" timeOffset="1874.509">1627 1,'176'1,"-173"-2,1 1,-1 0,1 1,-1-1,1 0,-1 1,1 0,-1 0,0 0,0 0,1 1,-1-1,0 1,0 0,0 0,-1 0,1 0,0 0,-1 0,1 1,-1 0,0-1,0 1,0 0,0 0,0 0,-1 0,1 0,-1 0,0 1,0-1,0 0,0 1,-1-1,1 1,-1-1,0 2,-8 206,-21 53,29 194,28-317,-5-52,-22-86,0 1,0 0,0-1,-1 1,0 0,1-1,-1 1,-1 0,1 0,0-1,-1 1,0 0,0-1,0 1,0-1,-1 1,1-1,-1 1,0-1,0 0,0 0,-1 0,1 0,0 0,-1-1,0 1,0-1,0 0,0 1,0-1,0-1,-1 1,1 0,0-1,-1 0,0 1,1-2,-1 1,0 0,-1 0,-199-3,148-4,32 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 6,'-23'-3,"1"1,0 2,0 0,-1 1,1 1,0 1,0 1,1 1,-7 3,18-4,0-1,1 1,-1 1,1 0,0 0,1 1,-1 0,1 0,0 1,1 0,0 1,0 0,0 0,1 0,0 0,1 1,0 0,0 1,1-1,-3 10,-7 40,3-1,2 1,3 1,2-1,3 1,4 26,-2-24,26 261,-15-222,-7-80,-2 0,-1 1,0-1,-2 0,-1 1,0-1,-2 5,1-18,1-5,-1-1,1 1,0-1,-1 1,1 0,0-1,1 1,-1 0,0 0,1 0,0-1,-1 1,1 0,1 0,-1 0,0 0,0 0,1 0,0-1,0 1,-1 0,2 0,-1-1,0 1,0-1,1 1,-1-1,1 0,0 1,0-1,0 0,0 0,0 0,0 0,1-1,-1 1,1-1,-1 1,1-1,-1 0,1 0,0 0,1 1,138-27,2 7,-32 3,-88 14</inkml:trace>
  <inkml:trace contextRef="#ctx0" brushRef="#br0" timeOffset="681.728">993 91,'-5'19,"-2"16,1 7,1 1,2-2,0-3,2-4,1-2,0-2,0-1,0-1,1 0,-1-1,0 1,0-1,0-4</inkml:trace>
  <inkml:trace contextRef="#ctx0" brushRef="#br0" timeOffset="929.766">767 626,'43'0,"34"0,12-4,-2-3,-13 1,-13 2,-13 0,-9-3,-7 0,-9 0</inkml:trace>
  <inkml:trace contextRef="#ctx0" brushRef="#br0" timeOffset="1302.072">823 909,'47'-17,"1"-3,1 3,1 2,1 2,3 2,15 14,-68-3,1 0,-1 1,0-1,0 1,1-1,-1 1,0-1,0 1,0 0,0 0,0 0,0-1,0 1,0 0,0 0,0 0,0 1,-1-1,1 0,0 0,-1 0,1 0,-1 1,1-1,-1 0,0 1,0-1,1 0,-1 0,0 1,0-1,0 0,0 1,-1-1,1 0,0 1,0-1,-1 0,1 1,-1-1,1 0,-1 0,0 0,1 0,-1 1,0-1,0 0,-1 0,-7 13,-2-1,0 0,0-1,-1 0,0-1,-1 0,-1-1,-3 2,-46 38,3 25,59-73,0 0,0 0,0 0,0 0,0 0,1 1,-1-1,1 0,-1 0,1 1,0-1,0 0,0 1,0-1,0 0,1 1,-1-1,1 0,-1 0,1 0,0 1,0-1,0 0,0 0,0 0,1 0,-1 0,0-1,1 1,0 0,-1-1,1 1,0-1,0 1,0-1,0 0,0 0,0 0,1 1,9 1,0-1,0-1,0 0,-1 0,1-1,0 0,0-1,0-1,0 0,0 0,-1-1,1-1,-1 0,0-1,0 0,-1 0,1-1,2-2,15-9,-4 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8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368 547,'-22'-7,"0"0,0 0,0 2,-1 1,1 1,-12 0,27 3,-1 0,0 0,0 0,0 1,0 0,0 1,0-1,1 2,-1-1,1 1,0 0,-1 0,1 1,1 0,-1 1,1-1,-1 1,1 0,1 1,-2 0,3 0,0 0,0 0,1 0,-1 1,1-1,1 1,-1 0,1 0,1 0,-1 0,1 0,0 0,1 0,-1 0,1 0,1 1,-1-1,2 0,-1 0,1 0,-1 0,2 0,-1-1,1 1,0-1,1 1,-1-1,1 0,0 0,1-1,0 1,-1-1,2 0,-1 0,1-1,-1 1,1-1,0 0,1-1,3 2,-2-3,1 0,0-1,-1 0,1-1,0 0,0 0,-1-1,1 0,0 0,-1-1,1 0,-1-1,0 0,1 0,-1-1,-1 0,1 0,0-1,-1 0,4-3,129-127,-135 129,18-19,-1-2,-1 0,-1-1,-2 0,-1-2,-1 0,-2-1,-1-1,-1 0,-2-1,-1 0,-2 0,3-25,-10 48,0 1,-1-1,0 1,-1-1,0 1,0-1,-1 1,0 0,-1 0,1 0,-2 1,1 0,-2-1,1 1,-5-4,7 8,0 0,0 1,-1-1,1 1,-1 0,0 0,0 0,0 1,0 0,0-1,-1 1,1 1,-1-1,1 1,-1-1,0 1,1 1,-1-1,0 1,0 0,0 0,1 0,-1 0,0 1,0 0,1 0,-1 0,0 1,1-1,0 1,-3 2,-6 3,1 1,0 0,1 1,0 0,0 1,1 0,1 0,-1 1,2 1,-1-1,2 2,-1-1,2 1,0 0,0 0,1 1,-1 6,3-10,0 1,0-1,1 1,1 0,0 0,0 0,1 0,1 0,0 0,0 0,1 0,0 0,1-1,0 1,1-1,0 0,1 0,0 0,0 0,1-1,1 0,6 8,2-1,0 0,2-1,0-1,0-1,1 0,1-1,0-1,1-1,0-1,0 0,1-2,0 0,1-1,-1-2,1 0,15 0,1-2,1-1,0-3,-1-1,0-1,1-3,-2-1,30-10,-40 10,-3 1</inkml:trace>
  <inkml:trace contextRef="#ctx0" brushRef="#br0" timeOffset="250.035">1 1055,'38'0,"32"-5,9-1,1 0,-4-4,-5 0,-5 2,-5 2,-7 2,-8 2,-8 1,0 1,-1 0,-4 0,-1 1,-7-1</inkml:trace>
  <inkml:trace contextRef="#ctx0" brushRef="#br0" timeOffset="766.075">481 1139,'-63'47,"3"2,2 3,2 2,-7 12,60-63,-1 0,1 1,0-1,-1 1,2-1,-1 1,0 0,1 0,-1 0,1 0,1 1,-1-1,0 1,1-1,0 1,0-1,0 1,1 0,0-1,0 1,0 0,0-1,0 1,1 0,0-1,0 1,1-1,-1 1,1-1,0 0,0 1,0-1,1 0,-1 0,1-1,0 1,1 0,2 3,1 0,0-1,1 0,-1 0,1-1,1 0,-1 0,1-1,-1 0,1-1,0 1,1-2,-1 1,0-2,1 1,-1-1,1 0,0-1,-1 0,1-1,-1 0,1 0,-1-1,0 0,1-1,-1 0,0-1,2-1,24-15,0-1,-2-2,0-1,-2-2,-1-1,-1-2,-1-1,-2-1,-1-1,-1-1,-2-1,17-35,-33 62,0-1,0 0,-1-1,0 1,-1-1,0 0,0 0,-1 0,0-1,-1 1,0-1,0 1,-1-1,0 0,-1 0,0 1,0-1,-1 0,-1 0,1 1,-2-1,1 1,-1-1,-1 1,0 0,0 0,-1 1,0-1,0 1,-1 0,-5-6,7 10,1 1,-1 0,0 0,0 0,0 1,0-1,0 1,-1 0,1 0,-1 1,1-1,-1 1,0 0,0 0,1 0,-1 1,0 0,0 0,0 0,0 1,1-1,-1 1,0 0,1 0,-1 1,0-1,1 1,0 0,-1 1,1-1,0 1,0-1,-3 4,-4 4,0 0,1 1,0 0,1 0,0 1,1 0,0 1,1 0,1 0,0 0,0 1,2 0,0 0,0 0,1 1,1-1,0 1,1 0,1-1,0 1,1 0,1 0,0-1,1 1,0-1,1 0,1 0,0 0,1-1,7 12,-8-13,1 0,1 0,0 0,1-1,0 0,1 0,0-1,0 0,1 0,1-1,-1-1,2 0,-1 0,1-1,0-1,0 0,1 0,-1-1,1-1,1 0,-1-1,0 0,1-1,0-1,-1 0,2-1,42-17,-33 5</inkml:trace>
  <inkml:trace contextRef="#ctx0" brushRef="#br0" timeOffset="1006.127">1383 1112,'-19'33,"-26"36,-9 10,3 2,7-9,10-11,11-11,10-10,6-12</inkml:trace>
  <inkml:trace contextRef="#ctx0" brushRef="#br0" timeOffset="1168.823">1073 1139,'28'39,"25"22,8 5,-2-3,-6-13,-8-15,-6-8,-5-9,-3-8,-8-5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15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65,'-23'57,"10"0,2 0,3 1,3 0,2 0,2 0,6 37,-3 13,-1-69,0-24,0 0,-1 0,0 0,-1-1,-1 1,0 0,-1-1,-1 1,0-1,-5 10,4-30,4-6</inkml:trace>
  <inkml:trace contextRef="#ctx0" brushRef="#br0" timeOffset="262.02">0 65,'49'0,"38"-5,16-1,-6 0,-14-4,-17 1,-15 0,-10 3,-9 2,-4 2,-2 1,-6-4,-6 4,-10 1,-6 2</inkml:trace>
  <inkml:trace contextRef="#ctx0" brushRef="#br0" timeOffset="498.572">29 489,'34'14,"25"5,7-1,-2-3,-8-9,-8-6,-8-3,-5 0,-5-6,-2 0,-6 1</inkml:trace>
  <inkml:trace contextRef="#ctx0" brushRef="#br0" timeOffset="728.144">904 602,'-24'33,"-13"21,0 7,7-4,2-10,8-9,1-11,4-10</inkml:trace>
  <inkml:trace contextRef="#ctx0" brushRef="#br0" timeOffset="964.713">565 545,'29'29,"14"14,4 5,0-2,-4-7,-9-7,-5-8,-4-4,0-5,0-5,0-4,1-3,-3-3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59,'19'-5,"12"-2,4 1,2 1,-1 2,-2-4,-1-1,-3 2,0 1,-1 2,-1 1,0 1,0 1,-5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6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2,'14'5,"20"1,8 0,2-1,-2-6,-2-3,-5-1,-2 0,-3 2,-1 0,-1 2,-5 0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2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1 105,'29'-4,"28"-7,15-7,-1 1,-7 3,-10 3,-9 0,-7 1,-11 2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0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1,'9'5,"14"1,11 0,6-6,0-3,-2 0,-2-1,-3 1,-1 1,-3 1,0 0,-6 1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0,'-10'24,"-8"18,-5 6,1 0,-1-9,3-5,6-4,0-3,3-1,-2 1,1-1,-2-4,2-1,-3-4,-3-5,2-5</inkml:trace>
  <inkml:trace contextRef="#ctx0" brushRef="#br0" timeOffset="380.8">0 28,'303'288,"-232"-219,38 50,-104-111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34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0,'29'302,"-57"-60,26 35,-5-249,7-28,0 0,0-1,0 1,0 0,0-1,0 1,0 0,0-1,0 1,-1 0,1 0,0-1,0 1,0 0,0-1,-1 1,1 0,0 0,0-1,0 1,-1 0,1 0,0 0,-1 0,1-1,0 1,0 0,-1 0,1 0,0 0,-1 0,1 0,0 0,-1 0,1 0,0 0,0 0,-1 0,1 0,0 0,-1 0,1 0,0 0,-1 0,1 0,0 0,-1 0,1 0,0 1,0-1,-1 0,1 0,0 0,0 1,-1-1,1 0,0 0,0 1,0-1,-4-15</inkml:trace>
  <inkml:trace contextRef="#ctx0" brushRef="#br0" timeOffset="394.265">336 170,'-19'15,"-29"19,2 2,2 2,1 2,-21 27,61-65,0 1,0-1,0 0,0 1,0 0,1 0,0 0,-1 0,1 0,0 0,0 1,1-1,-1 1,1-1,-1 1,1 0,0-1,1 1,-1 0,1 0,-1 0,1 0,0-1,1 1,-1 0,1 0,-1 0,1-1,0 1,1 0,-1-1,1 1,-1-1,1 1,0-1,0 0,1 0,1 2,118 31,-75-27,-14-2,-26-7,0 0,0 0,0 1,1 0,-1 0,0 1,0 0,-1 0,1 1,0 0,-1 0,1 0,-1 1,0 0,0 0,-1 0,1 1,-1 0,0 0,0 1,0-1,-1 1,0 0,0 0,-1 0,1 1,-2-1,1 1,1 5,-2 15,-3-24,0 0,1 0,0 0,-1 0,1 0,1 0,-1 0,0 0,1 0,-1 0,1 0,0 0,0 0,0 0,0-1,1 1,-1 0,1-1,0 1,-1-1,1 1,0-1,1 0,-1 0,0 0,0 0,1 0,1 0,12 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48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369 480,'-31'4,"1"1,-1 1,1 2,0 1,1 1,0 1,1 2,0 1,-4 4,26-14,1 0,0 0,0 1,0-1,0 1,1 0,-1 1,1-1,1 1,-1-1,1 1,0 0,0 1,1-1,0 0,0 1,1-1,-1 1,1 0,1-1,-1 1,1 0,0 0,1-1,0 1,0 0,0-1,1 1,0-1,0 1,0-1,1 0,3 5,-1-6,1-1,-1 0,1 0,0-1,1 0,-1 0,0 0,1-1,-1 0,1 0,0 0,0-1,0 0,0-1,0 1,0-1,0-1,-1 1,1-1,0-1,0 1,0-1,-1 0,1 0,-1-1,1 0,-1 0,0-1,0 0,-1 0,4-2,25-22,-2 0,0-3,-2 0,-2-2,-1-1,-1-2,-2 0,16-33,-1 14,-39 54,1 1,-1-1,0 1,1-1,-1 1,1-1,-1 1,1 0,-1-1,1 1,-1 0,1 0,-1-1,1 1,-1 0,1 0,-1 0,1-1,-1 1,1 0,-1 0,1 0,0 0,-1 0,1 0,-1 0,1 0,-1 1,1-1,0 0,-1 0,1 0,-1 1,1-1,-1 0,1 0,-1 1,1-1,-1 1,0-1,1 0,-1 1,1-1,-1 1,0-1,1 1,-1-1,0 1,0-1,1 1,-1-1,0 1,0-1,0 1,0-1,0 1,0 0,0-1,0 1,0-1,0 1,5 41,-5-39,8 236,27 5,-28-194,-2 1,-3 0,-1 0,-3 0,-5 26,3-57,0 0,-1-1,0 1,-2-1,0 0,-2-1,0 0,-1 0,0-1,-2 0,0 0,-10 9,20-24,1 0,-1 0,0 0,0-1,1 1,-1 0,0-1,-1 0,1 1,0-1,0 0,0 0,-1-1,1 1,0 0,-1-1,1 1,-1-1,1 0,-1 0,1 0,-1 0,1 0,-1 0,1-1,0 1,-1-1,1 0,-1 0,1 1,0-2,0 1,0 0,0 0,0-1,0 1,0-1,0 1,0-1,0 0,1 0,-1 0,1 0,0 0,-1 0,1 0,0-1,0 1,0 0,1-1,-1 1,1 0,-1-1,0-10,0 0,0 0,2 0,0 0,0 0,1 0,0 1,1-1,1 1,5-12,-1-3,24-62,4 1,4 2,4 2,3 1,38-46,82-149,-167 276,7-9,0 0,-1 0,0-1,-1 0,-1-1,0 1,0-1,-2 0,1 1,-2-1,1 0,-2-4,0 16,0 0,0-1,-1 1,1 0,0-1,-1 1,1 0,-1 0,1 0,-1-1,0 1,0 0,1 0,-1 0,0 0,0 0,0 0,0 0,0 1,0-1,0 0,-1 1,1-1,0 0,0 1,-1-1,1 1,0 0,0-1,-1 1,1 0,0 0,-1 0,1 0,0 0,-1 0,1 0,0 0,-1 1,1-1,0 1,0-1,-1 1,1-1,0 1,0-1,0 1,0 0,0 0,0 0,-1 0,-57 43,52-37,2 0,-1 0,1 0,0 0,0 1,1 0,0 0,0 1,1-1,0 1,1-1,0 1,-1 3,3-8,-1-1,1 1,0 0,-1 0,2 0,-1 0,0 0,1-1,0 1,-1 0,2 0,-1-1,0 1,1-1,-1 1,1-1,0 0,0 1,1-1,-1 0,1 0,-1-1,1 1,0 0,0-1,0 0,0 0,1 0,-1 0,1 0,2 1,11 1,1 0,-1-1,1 0,0-1,0-2,0 0,0 0,16-4,20 1,-49 3,0-1,-1 0,1 0,0 0,0 1,0-1,-1 1,1 0,0 1,0-1,0 1,-1 0,1 0,0 1,-1-1,1 1,-1 0,0 0,1 0,-1 1,0 0,0 0,-1 0,1 0,0 0,-1 1,0-1,0 1,0 0,0 0,-1 0,2 4,-2 4,-1-1,-1 1,0-1,0 1,-1 0,0-1,-1 0,-1 1,0-1,0 0,-1 0,-4 9,-19 75,27-94,-1 0,1-1,-1 1,1 0,0 0,-1 0,1 0,0 0,-1 0,1 0,0 0,0 0,0 0,0 0,0 0,0 0,0 0,0 0,1 0,-1 0,0 0,1 0,-1 0,0 0,1 0,-1-1,1 1,-1 0,1 0,0 0,-1-1,1 1,0 0,0-1,-1 1,1 0,0-1,0 1,0-1,0 1,0-1,0 0,0 1,0-1,0 0,-1 0,1 0,0 0,0 1,0-1,1 0,-1-1,-1 1,1 0,1 0,8-8</inkml:trace>
  <inkml:trace contextRef="#ctx0" brushRef="#br0" timeOffset="745.612">1611 480,'-35'21,"1"1,2 1,0 2,1 1,-24 28,-7 29,60-80,1 0,0 0,0 0,0 0,0 0,0 0,0 1,1-1,-1 0,1 0,0 1,0-1,0 0,1 0,-1 1,1-1,0 0,0 0,0 0,0 0,0 0,1 0,-1 0,1 0,0-1,0 1,0 0,0-1,0 0,1 1,3-1,0 0,1 0,-1-1,1 0,-1 0,1-1,-1 1,1-1,0-1,-1 1,1-1,-1 0,1-1,-1 0,0 0,0 0,1-1,-2 1,1-1,0-1,0 1,-1-1,0 0,0-1,0 1,0-1,1-1,101-131,-50 56,-57 80,0 0,1 0,-1 0,0 0,1 0,-1 0,1 0,-1 0,1 0,0 0,-1 0,1 0,0 0,0 1,-1-1,1 0,0 0,0 1,0-1,0 1,0-1,0 1,0-1,0 1,0-1,0 1,0 0,0 0,1 0,-1 0,0-1,0 1,0 1,0-1,0 0,0 0,1 0,-1 0,0 1,0-1,0 1,0-1,0 1,0-1,0 1,0-1,0 1,-1 0,1 0,0-1,0 1,0 0,-1 0,1 0,-1 0,1 0,0 0,-1 0,0 0,1 1,42 181,-6-108,-35-74,-1 0,0 1,1-1,-1 0,1 1,-1-1,1 0,-1 0,1-1,0 1,-1 0,1 0,0-1,0 1,0-1,-1 1,1-1,0 0,0 0,0 0,0 0,0 0,0 0,-1-1,1 1,0-1,0 1,0-1,-1 1,1-1,0 0,-1 0,1 0,0 0,-1 0,1 0,-1-1,0 1,1 0,-1-1,0 1,0-1,13-15,0 0,-2-1,0 0,-1-1,-1 0,0-1,-2 0,1-5,52-99,-61 124,1 1,-1-1,0 0,0 1,0-1,1 1,-1-1,0 0,0 1,1-1,-1 1,0-1,1 0,-1 1,0-1,1 0,-1 0,1 1,-1-1,0 0,1 0,-1 0,1 1,-1-1,1 0,-1 0,1 0,-1 0,0 0,1 0,-1 0,1 0,-1 0,1 0,-1 0,1 0,-1-1,1 1,-1 0,1 0,-1 0,0 0,1-1,-1 1,1 0,-1-1,0 1,1 0,-1-1,0 1,0 0,1-1,-1 1,0 0,0-1,1 1,-1-1,0 1,0-1,0 1,0-1,1 1,-1 0,0-1,0 1,0-1,0 1,0-1,0 1,3 38,-3-35,0 16,2 0,0 1,1-2,0 1,2 0,0-1,2 0,0 0,0 0,2-1,2 2,-10-16,1 0,0-1,0 1,0-1,0 0,0 1,1-1,-1 0,0-1,1 1,0 0,0-1,-1 1,1-1,0 0,0 0,0 0,0 0,0 0,0-1,0 0,1 1,-1-1,0 0,0 0,0-1,0 1,0-1,0 0,0 1,0-1,0-1,0 1,0 0,0-1,0 1,-1-1,1 0,-1 0,1 0,-1 0,0 0,0-1,0 1,2-3,12-23,-1-2,-2 0,0 0,-2-1,-2-1,0 0,-2-2,14-34,-16 49</inkml:trace>
  <inkml:trace contextRef="#ctx0" brushRef="#br0" timeOffset="996.645">2542 564,'-5'34,"-1"16,5-1,2-14,2-12</inkml:trace>
  <inkml:trace contextRef="#ctx0" brushRef="#br0" timeOffset="1148.362">2570 198</inkml:trace>
  <inkml:trace contextRef="#ctx0" brushRef="#br0" timeOffset="1397.908">2909 0,'0'39,"0"31,0 9,0 0,0-8,0-6,0-10,0-10,0-7,0-5,0-4,0-2,0 0,0-1,0 1,-5-5,-1-6</inkml:trace>
  <inkml:trace contextRef="#ctx0" brushRef="#br0" timeOffset="1880.499">2739 537,'12'-7,"0"0,1 1,-1 1,1 0,0 1,0 0,1 1,-1 0,1 1,-1 1,1 0,0 1,-1 0,1 1,0 1,-1 0,1 1,-1 0,0 1,0 1,0 0,-1 1,1 0,-1 1,-1 0,8 6,-17-11,0 0,0 0,1 0,-1-1,1 1,0 0,-1-1,1 0,0 0,0 1,-1-2,1 1,0 0,0-1,0 1,0-1,0 0,0 0,0 0,0 0,0-1,0 1,0-1,0 1,0-1,0 0,0-1,0 1,-1 0,1-1,-1 1,1-1,-1 0,1 0,-1 0,0 0,0 0,0-1,0 1,0 0,-1-1,1 0,-1 1,0-1,1-1,95-146,-96 148,0 0,0 0,0 1,0-1,1 0,-1 0,1 1,-1-1,1 1,-1-1,1 1,0-1,-1 1,1 0,0 0,0 0,0 0,0 0,0 1,0-1,0 1,1-1,-1 1,0 0,0-1,0 1,0 0,1 1,-1-1,0 0,0 0,0 1,0 0,0-1,0 1,0 0,0 0,0 0,0 0,0 0,0 0,-1 1,1-1,0 1,-1-1,1 1,-1 0,91 222,-36-111,-6 2,-4 2,-4 9,-36-107,4 15,0 0,-3 1,0 0,0 28,-6-55,-1-1,0 1,0 0,-1-1,1 1,-2 0,1-1,-1 0,0 1,-1-1,0 0,0 0,0 0,-1 0,0-1,0 1,-1-1,0 0,0 0,0-1,-1 0,0 0,0 0,-5 3,4-4,0 0,-1-1,0 0,1 0,-1-1,0 0,-1 0,1-1,0 0,0-1,0 1,-1-2,1 1,0-1,0 0,0-1,0 0,0 0,0-1,0 0,0 0,1-1,0 0,0 0,0 0,0-1,1 0,-1-1,1 0,1 0,-1 0,1 0,0-1,1 0,-1 0,1 0,1 0,-1-1,1 0,1 0,-1 1,1-1,1-1,-1 1,1 0,1 0,0-2,6-22,2 0,1 1,1 0,2 0,1 1,2 1,0 0,2 1,14-17,-10 13,1 1,1 0,2 2,1 1,1 1,1 1,2 2,0 1,27-16,-20 19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46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214 250,'64'-8,"-2"2,-1-2,0-3,0-3,-2-2,19-9,-64 19,9-2,0 0,0-2,-1 0,-1-2,0 0,0-2,-1 0,-1-1,-1-1,6-7,-10 9,-15 22,-16 30,15-34,-97 227,81-163,4 0,2 1,1 34,-15 157,-4 94,30-270,-1-83,1-1,-1 1,0-1,1 1,-1-1,0 1,1-1,-1 0,0 1,0-1,1 0,-1 1,0-1,0 0,0 0,1 0,-1 0,0 0,0 0,0 0,1 0,-1 0,0 0,0 0,0-1,1 1,-1 0,0 0,0-1,1 1,-1-1,0 1,1-1,-1 1,0-1,1 1,-1-1,1 1,-1-1,1 0,-1 1,1-1,-1 0,1 1,0-1,-1 0,1 0,0 0,0 1,-1-1,1 0,0 0,0 0,0 1,0-1,0 0,0 0,0 0,0 1,1-2,-1 2,-12-21,0 1,-1 1,0 0,-2 0,0 2,-2 0,1 0,-2 2,0 0,-1 1,-1 1,0 1,0 0,-1 2,0 0,-1 2,0 0,-1 1,-19-2,32 6,-1 1,0 1,1 0,-1 0,0 1,0 0,0 1,1 0,-1 1,0 0,1 1,-1 0,1 1,0 0,0 0,1 1,-1 0,1 1,0 0,0 1,1 0,0 0,0 0,-6 9,11-12,0-1,0 1,1 0,-1-1,1 1,0 0,0 1,0-1,1 0,-1 1,1-1,0 0,1 1,-1-1,1 1,0 0,0 1,3 9</inkml:trace>
  <inkml:trace contextRef="#ctx0" brushRef="#br0" timeOffset="248.028">101 843,'48'-5,"45"-2,21 1,0-4,-4 1,-12 0,-13-2,-10 1,-10 2,-10-3,-6 1,-5 2,-6 3,-5 1,-7-3,-4 0,-6 1</inkml:trace>
  <inkml:trace contextRef="#ctx0" brushRef="#br0" timeOffset="904.306">1456 757,'-3'4,"-13"9,0 1,2 1,0 0,0 1,2 0,0 1,0 0,2 1,0 1,2-1,0 1,0 1,-2 14,10-29,-1-1,1 1,1-1,-1 0,1 1,-1-1,1 0,0 1,1-1,-1 0,1 0,0 0,0 0,0 0,0-1,1 1,-1 0,1-1,0 0,0 0,1 0,-1 0,0 0,1-1,0 1,-1-1,1 0,0 0,0 0,1-1,-1 0,0 1,0-1,1-1,-1 1,6 1,0 0,0-1,0 0,0-1,0 0,-1-1,1 0,0 0,0-1,0 0,-1-1,0 0,1 0,-1-1,4-2,-5 0,-1 0,0-1,0 1,0-1,-1-1,1 1,-2-1,1 0,-1 0,-1-1,1 1,-1-1,-1 0,0 0,0-1,-1 1,1-5,-2 8,0 0,0 0,0-1,-1 1,0 0,0-1,0 1,-1 0,0-1,0 1,-1 0,0 0,0 0,0 0,-1 0,0 1,0-1,0 1,-1 0,1 0,-1 0,-1 0,1 1,-1-1,0 1,-3-3,-14-5</inkml:trace>
  <inkml:trace contextRef="#ctx0" brushRef="#br0" timeOffset="1151.346">1823 1181,'5'-24,"6"-18,6-5,1-1,1 3,-2 5,1 5,2 2,2 8,-2 3,0 5,1 6,-2 4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1:51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90 166,'39'-113,"-36"92,-10 24,-13 30,-1 15,3 1,2 1,3 0,1 1,3 1,2 0,2 0,3 0,2 32,-1-75,1 1,0 0,0-1,1 1,0 0,0-1,1 1,1-1,-1 1,2-1,-1 0,1 0,0-1,1 1,0-1,1 0,-1 0,2-1,-1 1,1-1,0-1,0 1,1-1,0 0,0-1,0 0,1-1,0 1,4 0,-3-3,0-1,0 0,0-1,0 0,1 0,-1-1,0-1,0 1,0-2,0 1,-1-2,1 1,-1-1,0-1,0 1,0-1,0-1,4-4,134-131,-114 100,-2-2,-2-1,-2-1,-1-1,-3-1,-2-2,13-44,-26 72,-1-2,-1 1,-1 0,-1-1,-1 0,0 0,-2-1,-1 1,-2-11,2 35,-1-1,1 1,0-1,0 1,-1-1,1 1,-1-1,1 1,-1-1,1 0,0 1,-1-1,1 1,-1-1,0 0,1 0,-1 1,1-1,-1 0,1 0,-1 0,0 0,1 1,-1-1,1 0,-1 0,0 0,1 0,-1-1,1 1,-1 0,0 0,1 0,-1 0,1-1,-1 1,1 0,-1 0,0-1,1 1,0 0,-1-1,1 1,-1-1,1 1,-1-1,1 1,0-1,-1 1,1-1,0 1,-1-1,1 1,0-1,0 1,0-1,-1 0,1 1,0-1,0 1,0-1,0 0,0 1,0-1,0 1,0-1,1 0,-1 0,-26 45,12-10,2 1,2 0,1 0,1 1,3 0,0 1,3-1,0 1,3-1,1 1,2-1,1 1,10 33,-11-52,2-1,0 1,0-1,2 0,0 0,1-1,0 0,2-1,0 0,0 0,2-1,-1-1,2 0,0-1,0 0,1-1,7 3,-20-13,-1 0,0-1,1 1,-1-1,1 1,-1-1,0 1,1-1,-1 0,1 1,-1-1,1 0,-1 0,1 0,-1-1,1 1,-1 0,1 0,-1-1,1 1,-1-1,0 1,1-1,-1 0,0 1,1-1,-1 0,0 0,0 0,0 0,0 0,10-9</inkml:trace>
  <inkml:trace contextRef="#ctx0" brushRef="#br0" timeOffset="422.712">1191 307,'19'5,"25"1,11 1,0-7,1-3,-5-1,-6 0,-6 1,-4-4,-5-1,-1 1,-1 2,-1-3,0 0,-10 0,-7 3</inkml:trace>
  <inkml:trace contextRef="#ctx0" brushRef="#br0" timeOffset="669.753">1303 617,'43'5,"34"-3,8-2,-5-6,-12-2,-12 1,-11-4,-14 0</inkml:trace>
  <inkml:trace contextRef="#ctx0" brushRef="#br0" timeOffset="1884.492">2122 787,'89'-218,"-84"210,16-33,2 1,1 1,3 1,1 1,1 1,15-11,-43 46,-1 0,1 0,0 0,0 0,-1 0,1 0,0 1,0-1,0 0,0 0,0 1,0-1,0 1,0-1,0 1,0-1,0 1,0 0,0 0,0-1,1 1,-1 0,0 0,0 0,0 0,0 0,0 0,1 1,-1-1,0 0,0 0,0 1,0-1,0 1,0-1,0 1,0 0,0-1,0 1,0 0,0-1,-1 1,1 0,0 0,0 0,-1 0,1 0,0 0,-1 0,1 0,-1 0,0 0,1 0,-1 0,0 0,0 1,1-1,-1 0,0 0,0 0,0 0,0 0,-1 1,1-1,0 0,0 0,-1 0,2 257,-1-256,0 0,0 0,0 0,0-1,0 1,0 0,1 0,-1 0,1-1,-1 1,1 0,0 0,0-1,0 1,0-1,0 1,0-1,0 1,0-1,1 0,-1 1,0-1,1 0,-1 0,1 0,0 0,-1 0,1 0,0-1,-1 1,1 0,0-1,0 1,0-1,-1 0,1 0,0 0,0 0,0 0,0 0,-1 0,1 0,0-1,0 1,1-1,77-44,99-121,42-8,-221 174,0 1,0-1,-1 1,1-1,0 1,0 0,0-1,0 1,0-1,1 1,-1-1,0 1,0-1,0 1,0-1,1 1,-1-1,0 1,0-1,1 1,-1-1,0 1,1-1,-1 1,1-1,-1 0,0 1,1-1,-1 0,1 1,-1-1,1 0,-1 0,1 1,-1-1,1 0,-1 0,1 0,0 0,-1 0,1 0,-1 0,1 0,-1 0,1 0,-1 0,1 0,-1 0,1 0,0-1,-1 1,1 0,-1 0,1 0,-1-1,1 1,-1 0,0-1,1 1,-1-1,1 1,-1 0,0-1,1 1,-1-1,0 1,1-1,-1 1,-14 42,-15 19,18-40,1 0,0 0,2 1,1 0,1 0,-3 18,8-36,1-1,-1 0,1 0,0 0,0 1,1-1,-1 0,1 0,-1 0,1 0,0 1,0-1,1 0,-1-1,0 1,1 0,0 0,0-1,0 1,0-1,0 1,0-1,1 0,-1 0,1 0,-1 0,1 0,0-1,0 1,0-1,0 1,19 4</inkml:trace>
  <inkml:trace contextRef="#ctx0" brushRef="#br0" timeOffset="2740.399">3391 223,'-5'4,"0"-1,-1 1,1-1,-1 0,0-1,0 1,0-1,0 0,0 0,0-1,-1 0,1 0,-6 0,-38 8,40-4,0-1,-1 1,1 1,1 0,-1 0,1 1,1 1,-1-1,1 1,0 0,1 1,0 0,0 0,1 1,0-1,1 1,0 1,1-1,0 1,0 0,1 0,0 0,1 0,1 0,0 0,0 1,1-1,0 0,1 1,1-1,0 5,0-12,-1-1,1 1,0 0,0-1,0 0,0 1,0-1,1 0,0 0,-1 0,1-1,0 1,1-1,-1 1,0-1,1 0,-1 0,1-1,-1 1,1-1,0 1,0-1,0 0,0-1,-1 1,1-1,0 0,0 0,0 0,0 0,9-1,-1 0,0-1,0 0,-1-1,1 0,0-1,-1 0,0-1,4-2,4-4,-1-1,0-1,-1 0,0-1,-1-1,-1 0,0-2,-1 1,-1-2,0 0,-2 0,8-17,48-85,-76 142,6 2,2 1,0 0,2 0,0 0,2 0,1 0,1 1,5 42,18 152,-27-190,-1-1,-1 1,-2-1,-1 0,-2 0,-1 2,4-20,0-1,0 0,-1 0,-1 0,0 0,0 0,-1-1,0 0,0 0,-1-1,0 0,-1 0,0-1,0 0,-1 0,0 0,-8 4,14-10,0 1,1 0,-1-1,0 0,0 1,0-1,0 0,0-1,-1 1,1-1,0 1,0-1,0 0,0 0,-1 0,1 0,0-1,0 0,0 1,0-1,0 0,0 0,0-1,0 1,0-1,0 1,0-1,1 0,-1 0,1 0,0 0,-1-1,1 1,0 0,0-1,1 0,-1 1,0-1,1 0,0 0,-1 0,1 0,0 0,1 0,-1 0,0-1,1 1,0-1,-2-22,1-1,1 1,1 0,1 0,2-1,1 1,1 1,1-1,1 1,1 1,1-1,1 1,1 1,2 0,0 1,1 1,17-18,-12 15</inkml:trace>
  <inkml:trace contextRef="#ctx0" brushRef="#br0" timeOffset="3401.678">3871 307,'-1'51,"-1"-25,1 1,1 0,1-1,2 1,0-1,2 1,1-1,8 23,-12-46,0 0,-1 0,1 0,0 0,0 0,1 0,-1 0,1 0,-1-1,1 1,0-1,0 0,0 0,0 0,0 0,0-1,1 1,-1-1,0 0,1 0,-1 0,1 0,0-1,-1 1,1-1,-1 0,1 0,0 0,-1-1,1 1,-1-1,1 0,-1 0,1 0,-1 0,1-1,-1 1,0-1,0 0,0 0,0 0,0 0,0-1,-1 1,1-1,0 0,96-144,-54 69,100-134,-145 212,0-1,0 1,0-1,0 1,1-1,-1 1,0-1,0 1,0-1,0 1,0-1,1 1,-1-1,0 1,0 0,1-1,-1 1,0 0,1-1,-1 1,0 0,1-1,-1 1,1 0,-1-1,1 1,-1 0,0 0,1 0,-1-1,1 1,-1 0,1 0,-1 0,1 0,-1 0,1 0,-1 0,1 0,-1 0,1 0,-1 0,1 0,-1 1,1-1,-1 0,0 0,1 0,-1 1,1-1,-1 0,1 0,-1 1,0-1,1 0,-1 1,0-1,1 1,-1-1,0 0,0 1,1-1,-1 1,0-1,0 1,0-1,0 0,1 1,1 37,-2-33,-4 530,-24-214,16-234,11-85,1 0,0 0,-1 0,1 0,-1 0,0 0,0 0,0 0,0 0,0 0,0 0,0-1,-1 1,1 0,-1-1,1 1,-1-1,1 0,-1 0,0 1,0-1,0 0,0 0,0 0,0-1,0 1,0 0,0-1,0 0,0 1,0-1,0 0,0 0,0 0,-1 0,1 0,-2-1,0-2,0-1,0 1,1-1,-1 0,1 0,0 0,0 0,0-1,1 1,0-1,0 0,0 0,0 0,0 0,1 0,0 0,0 0,1 0,-1 0,1 0,0-1,1 1,-1 0,1 0,0-1,-1 0,2-21,1 1,1 0,1 0,1 1,2-1,0 2,2-1,1 1,0 0,2 1,8-10,-7 12,1 0,1 1,2 0,-1 2,2 0,1 1,0 0,1 2,0 1,1 0,5 0,38-18,-38 21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0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466 1,'-79'21,"40"-12,0 2,1 1,0 2,-17 11,52-25,1 1,-1 0,1 0,-1 0,1 0,0 0,0 0,0 1,-1-1,1 1,1-1,-1 1,0 0,0 0,1 0,-1 0,1 0,-1 0,1 0,0 0,0 1,0-1,0 0,0 1,0-1,1 1,-1-1,1 1,0-1,0 1,0-1,0 1,0-1,0 1,1-1,-1 1,1-1,0 1,0-1,0 0,0 1,0-1,0 0,1 0,-1 0,1 0,-1 0,1 0,0 0,0 0,0-1,0 1,59 28,-54-28,-1-1,0 1,1 0,-1 1,0-1,0 1,0 0,-1 1,1 0,-1 0,0 0,0 0,0 1,0-1,-1 1,0 1,0-1,0 1,-1-1,0 1,0 0,0 0,-1 0,0 0,0 1,-4 1,-1-1,1 0,-2 0,1 0,-1 0,0 0,0-1,-1 0,0 0,0 0,-1-1,1 1,-1-1,0 0,0-1,-1 0,0 0,1 0,-1-1,0 0,-6 2,11-4,-22 12,12-5,0-1,0 0,-1-1,0 0,0-1,0 0,-1-1,1-1,-1 0,0-1,0 0,-3-1,4-5,7-2</inkml:trace>
  <inkml:trace contextRef="#ctx0" brushRef="#br0" timeOffset="298.445">889 57,'-28'33,"1"1,2 2,1 0,2 1,-4 13,2 37,24-84,0-1,1 1,-1-1,0 1,1-1,0 1,-1-1,1 1,0-1,0 0,0 1,1-1,-1 0,0 0,1 0,0 0,-1 0,1 0,0 0,0-1,0 1,0-1,0 1,0-1,1 0,-1 0,0 0,1 0,-1 0,1 0,-1-1,1 1,0-1,16 2,1 0,0-1,0-2,0 0,0-1,0-1,0 0,-1-2,1 0,-1-2,-1 0,1-1,-1 0,-1-2,1 0,-2-1,1-1,-2 0,4-4,-9 7,-1 0,-1-1,1 0,-1-1,-1 1,0-1,-1-1,0 1,5-13,-10 19,1 1,0-1,-1 0,0 1,0-1,-1 0,1 0,-1 0,0 0,0 0,-1 0,1 0,-1 0,0 1,-1-1,1 0,-1 1,0-1,0 1,0-1,-1 1,1 0,-1 0,0 0,0 0,-1 1,-2-3,-4 0,-1 0,0 1,0 0,0 1,-1 0,1 1,-1 1,0-1,0 2,0 0,0 0,0 1,0 0,0 1,0 1,0 0,1 0,-1 2,0-1,1 1,0 1,-10 5,-5 1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0,'-11'277,"1"-200,1-5,-2 0,-4-1,-14 40,-16 2,46-111,3-9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2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54,'44'0,"37"-5,10-1,0-5,-12 0,-13 2,-14 2,-16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17:57.9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347 239,'-22'35,"1"0,2 2,2 0,1 1,-7 26,-6 15,-124 318,107-276,107-236,307-498,-265 452,-59 100,-43 60,0 1,0 0,1-1,-1 1,0 0,0 0,0 0,0 0,0 0,0 0,0 0,0 0,0 1,1-1,-1 0,0 1,0-1,0 1,0-1,0 1,-1-1,1 1,0 0,0-1,0 1,0 0,-1 0,1-1,0 1,-1 0,1 0,0 0,-1 0,0 0,1 0,-1 0,1 0,-1 0,0 0,0 0,0 0,1 1,-1-1,0 0,0 0,-1 0,1 0,0 0,0 0,0 0,-1 0,1 0,-1 0,1 0,-1 0,1 0,-1 0,1 0,-1 0,1-1,-5 457,13-384,-8-71,0-1,0 1,1-1,-1 1,1-1,-1 1,1-1,0 1,-1-1,1 0,0 1,0-1,0 0,0 0,0 1,0-1,0 0,1 0,-1 0,0 0,1-1,-1 1,0 0,1 0,-1-1,1 1,-1-1,1 0,-1 1,1-1,-1 0,1 0,0 0,-1 0,1 0,-1 0,1 0,-1 0,1-1,0 1,-1-1,0 1,2-1,7-6,0 0,0-1,-1 0,0 0,0-1,-1 0,0 0,0-1,-1 0,-1-1,1 0,-2 0,2-5,11-14,240-436,-203 378,-54 87,-1 1,0-1,0 0,0 1,1-1,-1 1,0-1,1 0,-1 1,0-1,1 1,-1-1,1 1,-1-1,1 1,-1 0,1-1,-1 1,1 0,-1-1,1 1,0 0,-1 0,1-1,-1 1,1 0,0 0,-1 0,1 0,0 0,-1 0,1 0,0 0,-1 0,1 0,0 0,-1 0,1 0,-1 1,1-1,0 0,-1 0,1 1,-1-1,1 1,-1-1,1 0,-1 1,1-1,-1 1,1-1,-1 1,0-1,1 1,-1-1,0 1,1 0,-1-1,0 1,0-1,1 1,-1 0,0-1,0 1,0 0,0-1,5 48,-5-45,-27 270,24-1,3-266,1 0,0-1,0 1,1 0,0-1,0 0,0 1,0-1,1 0,0 0,0 0,1-1,-1 1,1-1,0 1,12 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84,'0'34,"-10"-3,-1-1,-1-1,-2 0,-1 0,-11 15,11-23,-35 51,-3-2,-52 52,-42 35,146-156,0 0,0 0,0 0,0 0,1 1,-1-1,0 0,1 1,-1-1,1 1,-1-1,1 1,0-1,-1 1,1-1,0 1,0-1,0 1,0-1,0 1,1-1,-1 1,0-1,1 0,-1 1,1-1,-1 1,1-1,0 0,0 1,-1-1,1 0,0 0,0 0,0 1,0-1,1 0,-1-1,0 1,0 0,0 0,1 0,-1-1,1 1,0 0,70 10,104-41,77 29,-251 0,1 1,-1 0,0-1,0 1,0-1,0 1,0-1,0 0,0 0,0 0,0 0,0 0,0-1,0 1,-1-1,1 1,-1-1,1 1,-1-1,0 0,1 0,-1 0,0 1,0-1,0 0,0-1,-1 1,1 0,-1 0,1 0,-1 0,0 0,1-1,-1 1,0 0,-1 0,1 0,0-1,-1 1,1 0,-1 0,1 0,-1 0,0 0,0 0,0 0,0 0,-1 0,1 0,0 1,-2-2,-32-80,4-2,-19-83,19 24,12 61,14 59</inkml:trace>
  <inkml:trace contextRef="#ctx0" brushRef="#br0" timeOffset="385.285">807 0,'17'66,"-3"1,-2 0,-4 0,-2 1,-4 0,-3 30,-15-12,12-70,0-1,1 1,1 0,0 0,1 0,1 0,1 11,10-17,-4-14</inkml:trace>
  <inkml:trace contextRef="#ctx0" brushRef="#br0" timeOffset="770.443">1258 169,'-380'240,"375"-237,0-1,1 0,-1 1,0 0,1 0,0 0,0 1,0-1,0 1,0 0,1 0,0 0,0 1,0-1,0 1,1 0,0-1,-1 4,4-5,1 0,0-1,0 1,0 0,0-1,0 0,0 1,1-1,-1 0,1 0,0 0,-1-1,1 1,0-1,0 1,0-1,0 0,0 0,0 0,1-1,-1 1,0-1,0 0,2 1,0 0,-5-1,24 4,0 2,-1 1,1 1,-2 0,1 2,-1 1,15 10,-30-15,-1 0,1 1,-1 0,0 0,-1 0,0 1,0 0,-1 0,0 0,3 8,-5-10,0 0,1 0,-1 0,1 0,1 0,-1-1,1 1,0-1,0 0,1 0,-1 0,1-1,0 0,0 0,1 0,-1 0,1-1,0 0,0 0,3 0,11 2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58,'39'-5,"22"-1,0-5,-5 0,-7 1,-7 3,-7 2,-8 3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91,'12'102,"-11"-99,-1 0,1 0,0 0,0 0,0 0,0-1,1 1,-1 0,1-1,0 1,-1-1,1 1,0-1,1 0,-1 0,0 0,0 0,1 0,-1-1,1 1,0-1,-1 1,1-1,0 0,0 0,0 0,0-1,0 1,0-1,0 1,2-1,2-2,0-1,0 0,0 0,-1 0,1-1,-1 0,0 0,0-1,0 0,-1 0,0 0,0-1,0 1,0-1,-1 0,0 0,0-1,1-4,17-20,64-88,-85 118,-1 1,1-1,0 0,0 0,0 0,0 1,0-1,0 0,0 1,0-1,1 1,-1 0,0-1,0 1,0 0,0-1,1 1,-1 0,0 0,0 0,0 0,1 0,-1 0,0 1,0-1,0 0,1 1,-1-1,0 1,0-1,0 1,0-1,0 1,0 0,0-1,0 1,0 0,0 0,-1 0,1 0,0 0,0 0,-1 0,1 0,-1 0,1 0,-1 0,1 0,-1 0,0 1,1 0,18 64,-3 76,12 59,-25-190,0 1,-1-1,0 0,-1 1,0-1,-1 1,0-1,-1 1,0-1,-1 1,0-1,-1 0,0 0,-1 0,0 0,-1 0,0-1,-1 0,0 0,0 0,-1-1,-7 8,12-15,0 0,1-1,-1 1,0-1,0 1,0-1,0 0,0 0,0 0,0 0,-1 0,1 0,0 0,-1-1,1 1,0-1,-1 0,1 0,0 0,-1 0,1 0,-1 0,1-1,0 1,0-1,-1 0,1 1,0-1,0 0,0 0,-1-1,1 1,0 0,1-1,-1 1,0-1,0 1,1-1,-1 0,1 0,-1 0,1 0,0 0,0 0,0 0,0 0,0-1,0 1,1 0,-1 0,1-1,-1 1,1-1,-2-20,2 0,0 0,2 0,0 0,2 0,0 0,2 1,0 0,1 0,2 0,0 1,5-7,37-56,-37 63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3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1,'39'5,"26"1,8 0,-4-1,-9-1,-10-2,-9-1,-6 0,-5-1,-2 0,-1-1,-6 1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3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46,'38'0,"28"-4,7-3,-5 1,-8 1,-10 2,-8 1,-7 1,-10-4,-3-2,-6 2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81,'38'-10,"32"-2,9-1,-4 4,-10 2,-17-2,-10 0,-9 2,-7 2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489 477,'-56'10,"22"-7,1 2,-1 2,1 1,1 1,0 2,0 1,1 1,1 2,0 1,-19 14,44-26,0 0,0 0,0 1,1-1,0 1,0 0,0 0,0 1,1-1,0 1,0-1,0 1,1 0,0 0,0 1,1-1,-1 0,1 0,1 1,-1-1,1 1,0-1,1 0,-1 1,1-1,1 0,-1 1,1-1,0 0,0 0,1 0,0 0,0-1,0 1,2 1,3-3,1 0,0 0,-1-1,1 0,0 0,1-1,-1 0,0-1,1 0,-1-1,0 0,1 0,-1-1,0 0,1-1,-1 1,0-2,0 0,1 0,26-9,-1-1,0-1,0-3,-2 0,0-2,-1-2,-2 0,0-3,-1 0,-1-2,9-11,-8 6,-1-1,-1-1,-2-1,-1-1,-2-1,-2-1,0-3,-13 23,-1 1,-1-1,0 0,-1 0,-1 0,-1 0,0-1,-1-4,-1 15,0 0,0 0,-1 1,0-1,0 0,0 0,-1 1,0-1,0 1,-1-1,0 1,0 0,0 0,-1 0,1 1,-2-1,1 1,-1 0,1 0,-1 0,0 1,-3-2,4 4,-1 0,1 0,-1 0,0 0,0 1,0-1,0 1,0 1,0-1,-1 1,1 0,0 0,0 0,0 1,0-1,0 1,0 1,0-1,0 1,0-1,0 2,1-1,-1 0,1 1,0 0,-1 0,-2 3,-3 2,0 0,1 1,0 0,0 1,1 0,0 0,1 1,0 0,0 0,-2 7,5-7,-1 0,1-1,1 2,0-1,0 0,1 0,1 1,0 0,0-1,1 1,1-1,0 1,0-1,1 1,1-1,0 0,0 0,1 0,1 0,0-1,0 1,1-1,0 0,1-1,0 0,0 0,1 0,0-1,1 0,0-1,0 0,1 0,8 5,1-2,1 0,0-1,0-1,0-1,1-1,0-1,0-1,1 0,-1-2,1 0,15-2,162-13,-174 6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5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0 115,'192'-9,"-1"-9,124-30,-189 28,-42 10,0 4,1 3,1 4,-62-1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5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327 319,'-45'19,"1"2,1 1,1 3,1 1,-15 15,52-39,1-1,0 1,-1 0,1 0,0 0,0 0,0 0,1 0,-1 1,1 0,-1-1,1 1,0 0,0 0,0 0,0 1,0-1,1 0,0 1,0-1,-1 1,2-1,-1 1,0-1,1 1,0 0,0-1,0 1,0 0,0-1,1 1,0-1,0 1,0-1,0 1,0-1,1 1,-1-1,1 0,1 2,9 1,0 0,-1-1,2-1,-1 0,0 0,1-2,0 1,0-2,-1 1,1-2,0 0,0 0,0-1,0-1,0 0,-1-1,1 0,1-2,6-1,-1 0,-1-2,1 0,-1-1,-1-1,0-1,0 0,-1-1,0-1,-1 0,-1-1,0-1,-1 0,-1-1,0-1,-1 1,-1-2,0 0,-1 0,3-13,-2 10,-2-2,-1 1,-1-1,-1 0,-1-1,1-17,-4 34,-1 1,0-1,0 0,0 1,-1-1,0 0,-1 1,1 0,-1-1,-1 1,1 0,-1 0,0 0,0 0,-1 0,0 1,0-1,0 1,0 0,-1 1,0-1,0 1,0 0,-1 0,-5-3,9 6,-1 0,1 0,-1 0,1 1,-1-1,0 1,0-1,1 1,-1 0,0 0,1 0,-1 0,0 1,1-1,-1 1,0 0,1-1,-1 1,1 0,-1 1,1-1,-1 0,1 1,0-1,0 1,0 0,0 0,0 0,0 0,0 0,1 0,-1 0,0 1,-45 81,42-71,0 1,1 0,1 0,0 0,1 1,0-1,2 1,-1-1,2 1,0-1,0 0,2 1,-1-1,2 0,0 0,1 0,0-1,1 0,0 0,1 0,1-1,0 0,1 0,0-1,0 0,1-1,1 0,0 0,0-1,1-1,0 0,7 3,48 22,-47-27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6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28,'-6'13,"-1"2,-1 0,2 1,0-1,1 2,1-1,0 0,1 1,1 0,0 0,1 0,1 3,1-17,-1-1,1 1,-1-1,1 1,0-1,0 0,0 0,0 1,0-1,1 0,-1 0,1 0,-1 0,1 0,0-1,0 1,0 0,0-1,0 1,0-1,0 0,0 0,1 0,-1 0,0 0,1 0,-1 0,1-1,-1 1,0-1,1 0,-1 0,1 0,0 0,82-25,-62 7,-1 0,0-1,-2-1,0-2,-1 1,-2-2,0-1,0-2,-3 6,29-34,-42 54,-1 1,1-1,0 0,-1 0,1 0,0 1,0-1,-1 0,1 1,-1-1,1 0,0 1,-1-1,1 1,-1-1,1 1,-1 0,1-1,-1 1,1-1,-1 1,0 0,1-1,-1 1,0 0,0 0,1-1,-1 1,0 0,0-1,0 1,0 0,0 0,0-1,0 1,0 0,0 0,0-1,0 1,-1 0,1 0,0-1,-1 1,1 0,-53 210,19 9,33-190,-2 0,-1 0,-1-1,-1 1,-2-1,-1 0,-1-1,-10 18,19-44,1 0,-1 1,1-1,-1 0,0 0,0 0,0 0,0 0,-1 0,1 0,0 0,-1 0,0-1,1 1,-1-1,0 1,1-1,-1 1,0-1,0 0,0 0,-1 0,1 0,0 0,0-1,0 1,-1-1,1 1,0-1,0 0,-1 0,1 0,0 0,-1 0,1 0,0-1,0 1,-1-1,1 0,0 0,0 1,0-1,0-1,0 1,0 0,0 0,0-1,0 1,1-1,-1 1,1-1,-2-1,0-11,0 0,1 1,0-1,1 0,1 0,0 0,1 0,0 0,1 0,1 1,0-1,3-5,2-20,28-103,-26 116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07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5,'-25'0,"13"-2,0 1,0 0,0 1,1 0,-1 1,0 0,0 1,1 0,-1 1,1 0,-1 0,1 2,0-1,1 2,-1-1,1 1,0 1,0 0,1 0,0 1,-8 8,4 7,1 0,0 1,2 1,1 0,1 0,1 0,1 1,1 0,2 0,0 1,2 19,-2 28,4 0,4 0,3 4,6 136,-16 88,-4-236,45-69,97-34,92 5,-204 32</inkml:trace>
  <inkml:trace contextRef="#ctx0" brushRef="#br0" timeOffset="848.42">366 1050,'258'-393,"-249"381,-4 4,1-1,0 1,1 0,0 1,0-1,0 2,1-1,0 1,1 0,-1 0,1 1,2-1,-7 6,0 1,0-1,-1 1,1-1,0 1,-1 0,1 0,-1 1,1-1,-1 1,1 0,-1 0,0 0,0 0,0 0,0 1,-1-1,1 1,0 0,-1 0,0 0,0 0,0 0,0 0,0 1,-1-1,1 1,-1-1,0 1,0 0,0-1,-1 1,1 3,11 22,-10-25,-1 1,1-1,0-1,0 1,1 0,-1 0,1-1,0 1,0-1,0 0,0 0,0 0,1 0,-1-1,1 1,0-1,0 0,-1 0,2 0,-1-1,0 1,0-1,0 0,1 0,-1-1,0 1,1-1,-1 0,1 0,-1-1,0 1,1-1,-1 0,4-1,8-4,-1 0,0-2,-1 1,1-2,-1 0,-1-1,10-8,79-48,-100 65,0 0,1 1,-1-1,0 0,0 1,0-1,1 1,-1-1,0 1,1 0,-1 0,0 0,1 1,-1-1,0 0,0 1,1-1,-1 1,0 0,0 0,0 0,0 0,0 0,0 0,0 1,0-1,0 1,-1-1,1 1,-1 0,1-1,-1 1,1 0,-1 0,0 0,0 0,0 0,0 1,-1-1,1 0,0 0,0 3,10 99,-8 8,23-94,-9-17</inkml:trace>
  <inkml:trace contextRef="#ctx0" brushRef="#br0" timeOffset="1394.902">1805 542,'-292'248,"285"-243,-1 1,1 1,0 0,1 0,0 0,0 1,0-1,1 1,0 1,0-1,1 1,1 0,-1 0,1 0,0 4,3-11,0 0,0 0,0 0,0 0,0 0,1 0,-1-1,1 1,-1 0,1 0,0 0,0-1,-1 1,1 0,1-1,-1 1,0-1,0 1,0-1,1 0,-1 1,1-1,-1 0,1 0,0 0,-1 0,1 0,0 0,0-1,-1 1,1-1,0 1,0-1,0 0,0 1,1-1,71-7,-50-3,-1-1,-1-1,0-1,-1 0,0-2,-1 0,-1-2,0 0,-2-1,15-18,11-8,-42 41,1 0,0 1,0-1,0 1,0-1,0 1,0 0,1 0,-1 0,1 0,0 0,-1 1,1-1,0 1,0 0,0 0,0 0,0 0,0 0,0 1,0-1,0 1,1 0,-1 0,0 0,0 0,0 0,0 1,0 0,0-1,0 1,0 0,0 1,0-1,0 0,0 1,-1 0,1-1,-1 1,2 2,9 15,-1 1,0 0,-2 1,-1 0,0 1,-2 0,0 0,-1 0,1 19,4 5,-5-25,-2-1,-1 1,0 0,-1 0,-1 0,-2 0,0 0,-1 0,0 0,-2 0,-1-1,-5 14,10-34,-2 10,-1-1,0 1,-1-1,0 0,-1 0,0 0,0 0,0-1,-1 0,-1 0,1-1,-1 1,-1-1,1-1,-1 0,0 0,-1 0,-6 3,13-8,1-1,-1 1,0 0,1-1,-1 0,0 1,0-1,1 0,-1 0,0 0,1 0,-1 0,0 0,0-1,1 1,-1 0,0-1,1 0,-1 1,1-1,-1 0,0 0,1 1,0-1,-1-1,1 1,0 0,-1 0,1 0,0-1,0 1,0 0,0-1,0 1,0-1,1 1,-1-1,0 0,1 1,-1-1,1 0,0 1,-1-2,-5-81,6 76,1-26,2 0,1 0,1 0,2 1,2-1,1 2,6-15,-3 19</inkml:trace>
  <inkml:trace contextRef="#ctx0" brushRef="#br0" timeOffset="2100.089">2257 514,'-6'15,"1"0,1 0,1 1,0-1,1 1,0 0,1-1,2 13,-3-21,2 0,-1 0,1 0,0 0,0 0,1 0,0 0,0 0,1 0,0 0,0 0,0 0,1-1,0 1,0-1,1 0,0 0,0 0,0-1,1 1,0-1,0 0,4 3,-3-9,0 1,1-1,-1-1,1 1,-1-1,0 0,0 0,0-1,0 0,-1 0,1 0,-1-1,1 0,-1 0,0 0,-1-1,1 1,-1-1,0 0,0 0,0-1,-1 1,2-6,152-179,-156 189,-1 0,1 0,-1 0,1 0,-1 1,1-1,0 0,-1 0,1 0,0 0,0 1,0-1,-1 0,1 1,0-1,0 1,0-1,0 1,0-1,0 1,0 0,0-1,0 1,1 0,-1 0,0 0,0 0,0 0,0 0,0 0,0 0,0 0,0 1,0-1,0 0,0 1,0-1,0 1,0-1,0 1,0-1,0 1,0 0,0-1,0 1,-1 0,1 0,0 0,-1-1,1 1,0 0,-1 0,1 0,-1 1,10 161,12 111,-22-252,3-1,-2 1,-1 0,-1-1,0 1,-2 0,0-1,-2 1,0-1,-1-1,-1 1,-1-1,-1 0,-1-1,-1 0,-8 12,18-29,0-1,0 0,0 1,0-1,0 1,-1-1,1 0,0 0,-1 0,1 0,0 0,-1 0,1 0,-1 0,0-1,1 1,-1-1,0 1,1-1,-1 1,0-1,0 0,1 0,-1 0,0 0,0 0,1 0,-1-1,0 1,1 0,-1-1,0 1,1-1,-1 0,1 0,-1 0,1 1,-1-1,1 0,-1-1,1 1,0 0,0 0,0-1,-1 1,1 0,0-1,1 1,-1-1,0 1,0-1,1 0,-1 1,1-1,-1 0,1 0,-5-16,1 0,1 0,1 0,0-1,1 1,1-1,1 1,1-3,-1-14,0 10</inkml:trace>
  <inkml:trace contextRef="#ctx0" brushRef="#br0" timeOffset="7264.973">2680 34,'284'0,"-279"0,-4-1,1 1,0-1,0 1,0-1,0 1,0 0,0-1,-1 1,1 0,0 0,0 1,0-1,0 0,0 1,0-1,0 1,0-1,-1 1,1 0,0 0,0 0,-1 0,1 0,-1 0,1 0,-1 0,1 1,-1-1,0 1,0-1,1 1,-1-1,0 1,0 0,-1 0,1-1,0 1,-1 0,1 0,-1 0,1 0,-1 0,0 1,-36 125,29 132,10-154,53 406,-56-314,-1-194,1 0,-1 0,0 0,0 0,0 0,0 0,-1 0,1 0,-1-1,0 1,0-1,0 1,-1-1,1 0,-1 0,0 0,0 0,0-1,0 1,0-1,-1 1,1-1,-1 0,0-1,1 1,-1-1,0 1,0-1,0 0,0 0,0-1,0 1,0-1,0 0,0 0,0-1,0 1,-1-1,-242 8,128 15,101-14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1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1,'-9'29,"-9"14,-5 9,-4-3,-2-7,-1-4,0-5,0-2,5-7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21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85,'138'-11,"87"-25,-21 4,-102 26,-102 6,0 0,-1 0,1 1,-1-1,1 0,0 0,-1 0,1 0,0 1,-1-1,1 0,0 0,0 0,-1 1,1-1,0 0,0 1,-1-1,1 0,0 1,0-1,0 0,-1 1,1-1,0 0,0 1,0-1,0 0,0 1,0-1,0 1,0-1,0 0,0 1,0-1,0 1,0-1,0 0,0 1,0-1,0 0,1 1,-1-1,0 0,0 1,0-1,1 0,-1 1,0-1,0 0,1 0,-1 1,0-1,1 0,-1 0,0 1,1-1,-1 0,0 0,1 0,-1 0,0 0,1 1,-1-1,0 0,1 0,-1 0,-30 18,29-18,-16 9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21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40,'38'-5,"28"-1,6 0,-3 1,-9 2,-10 1,-9 0,-6 2,-4 0,-3 0,-2-4,-4-3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26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1,'-61'0,"-167"12,47 6,484-19,-278 1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02:32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0 537,'42'-84,"-36"76,49-67,3 3,3 3,21-17,-58 63,-13 10,0 1,1 1,1 0,0 1,0 0,1 1,0 0,0 1,1 1,10-4,-23 11,0-1,1 0,-1 1,1-1,-1 1,1 0,-1 0,1 0,-1 0,1 0,-1 0,1 1,-1-1,1 1,-1 0,1 0,-1 0,0 0,1 0,-1 0,0 0,0 1,0-1,0 1,0 0,0 0,-1-1,1 1,-1 0,1 0,-1 1,0-1,1 0,-1 0,0 1,0-1,-1 1,1-1,-1 0,1 1,-1 0,-3 106,-4-79,1 1,1-1,2 1,1 0,2 0,1 15,-1-46,-1 1,1 0,0 0,-1 0,1 0,0 0,0-1,0 1,-1 0,1 0,0 0,0 0,0 0,0 0,1 0,-1 0,0-1,0 1,0 0,1 0,-1 0,1 0,-1 0,0-1,1 1,-1 0,1 0,0-1,-1 1,1 0,0-1,-1 1,1-1,0 1,-1-1,1 1,0-1,0 1,0-1,0 0,-1 1,1-1,0 0,0 0,0 0,0 0,0 0,0 0,0 0,0 0,0 0,-1 0,1 0,0-1,0 1,0 0,0 0,0-1,-1 1,1-1,0 1,0-1,-1 1,1-1,0 0,-1 1,1-1,163-194,-143 170,1 1,2 1,0 1,1 0,2 2,0 2,1 0,0 2,29-13,-55 28,0 0,1 0,-1 0,0 0,0 0,1 1,-1-1,1 0,-1 1,0 0,1 0,-1 0,1 0,-1 0,0 0,1 0,-1 1,1-1,-1 1,0 0,1 0,-1 0,0 0,0 0,0 0,0 1,0-1,0 0,0 1,0 0,-1-1,1 1,0 0,-1 0,0 0,1 0,-1 0,0 1,0-1,0 0,0 0,-1 1,1-1,-1 0,1 1,-1 1,-27 130,8-73,2-5,13-47,0 0,1 0,0 0,0 1,1-1,0 1,1 0,0 0,1-1,0 1,0 0,1 0,0-1,1 1,0 0,1 2,24 17,-10-20</inkml:trace>
  <inkml:trace contextRef="#ctx0" brushRef="#br0" timeOffset="829.954">1948 57,'-45'5,"1"3,-1 1,2 2,-1 2,2 2,0 2,1 1,-8 7,41-20,0 0,0 0,0 1,0 0,1 0,0 1,0 0,1 1,0-1,0 1,1 0,0 1,0-1,1 1,0 0,1 0,0 0,0 0,1 1,0-1,1 1,0 0,0-1,1 1,0 0,1-1,0 1,1 0,0-1,-1-5,1 0,-1-1,1 0,0 1,0-1,0 0,1 0,-1 0,1 0,0 0,0-1,0 1,0-1,0 0,0 0,1 0,-1 0,1-1,-1 1,1-1,-1 0,1 0,0 0,0-1,0 1,0-1,-1 0,1 0,0 0,0 0,1-1,118-36,-95 21,-1-2,-1-1,-1-1,-1-1,2-4,14-11,35-32,122-94,-195 160,0 0,1 1,-1-1,0 1,1 0,-1 0,1 0,-1 0,1 0,0 0,-1 1,1-1,0 1,-1 0,1 0,0 0,0 0,-1 0,1 0,0 1,-1-1,1 1,0 0,-1 0,1 0,-1 0,1 0,-1 1,0-1,0 1,1 0,-1-1,0 1,0 0,-1 0,1 0,0 0,-1 1,1-1,-1 0,1 3,6 13,-2 0,0 0,-1 1,-1 0,0 0,-2 0,0 0,-1 0,-1 0,-1 1,-3 14,2 20,0 16,-3 0,-4-1,-2 1,-4-2,-2 0,-3-1,-26 54,30-83,-2-1,-2-1,-1 0,-2-2,-2-1,-18 20,34-44,-1 0,0-1,0 0,-1 0,0-2,0 1,-1-1,0-1,0 0,-3 0,11-3,1-1,-1 0,1 0,-1 0,0 0,1-1,-1 0,0 1,0-1,1-1,-1 1,0-1,1 1,-1-1,0 0,1 0,-1 0,1-1,-1 1,1-1,0 0,0 0,0 0,0-1,0 1,0-1,0 1,1-1,0 0,-1 0,1 0,0 0,0 0,1-1,-1 1,0-3,-1-2,1-1,0 0,0 0,1 0,0 1,1-1,0 0,0 0,1 0,0 0,1 0,-1 0,2 0,-1 1,2-1,-1 1,5-8,89-126,-68 113,2 1,1 2,2 0,0 3,1 1,1 1,30-11,-32 16,0 2,1 2,0 1,1 2,0 1,0 2,1 2,0 1,-1 2,13 1,-25 1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1.0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1 142,'0'0,"0"1,1-1,-1 0,1 0,-1 0,0 0,1 0,-1 0,1 0,-1 0,0 0,1 0,-1 0,1 0,-1 0,0 0,1 0,-1-1,1 1,-1 0,0 0,1 0,-1-1,0 1,1 0,-1 0,0-1,1 1,-1 0,0-1,0 1,1 0,-1-1,0 1,0 0,0-1,0 1,1 0,-1-1,0 1,0-1,0 1,0 0,0-1,0 1,0-1,0 1,0 0,0-1,0 1,0-1,0 1,-1 0,1-1,0 1,0-1,0 1,0 0,-1-1,1 1,0 0,0-1,-1 1,1 0,0 0,-1-1,42 6,-37-4,32 4,0-2,0-1,0-1,0-3,0 0,18-6,199-27,-56 13,151 4,874 19,-996-29,-102 11,73 5,-152 13,-33-1,0 1,0 0,0 1,-1 0,1 1,-1 0,0 1,0 1,0-1,0 1,-1 1,0 0,0 1,3 3,12 9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26,'-27'56,"8"-3,2 1,2 1,3 0,3 1,-1 21,14 51,-3-124,0 0,-1 0,2 0,-1 0,0 0,1 0,-1 0,1 0,0 0,1-1,-1 1,1-1,-1 0,1 0,0 0,0 0,0 0,1 0,-1-1,0 0,1 0,0 0,0 0,-1 0,1-1,0 1,0-1,4 0,2-2,0 0,0-1,0-1,0 0,-1 0,1-1,-1 0,0-1,0 0,0 0,-1-1,0 0,0 0,-1-1,1 0,-1-1,-1 1,3-5,45-52,-3-3,-3-2,-4-2,25-54,-11-23,-58 148,0 1,-1-1,1 1,-1 0,1-1,0 0,-1 1,1-1,-1 1,0-1,1 1,-1-1,1 0,-1 0,0 1,1-1,-1 0,1 0,-1 0,0 1,1-1,-1 0,0 0,1 0,-1 0,0 0,1 0,-1-1,0 1,1 0,-1 0,0 0,1-1,-1 1,1 0,-1 0,0-1,1 1,-1-1,1 1,-1-1,1 1,-1 0,1-1,0 0,-1 1,1-1,-1 1,1-1,0 1,0-1,-1 0,1 1,0-1,0 0,0 0,-16 25,0 2,3-1,0 1,1 1,2 0,0 1,2 0,1 4,2-13,0 0,2 0,0 0,1 1,2-1,0 1,0 0,2-1,1 0,0 1,1-1,1 0,1-1,1 1,0-1,1 0,7 14,-11-20,1 0,0-1,1 1,0-1,1 0,0 0,1-1,0 0,1-1,0 0,0 0,7 4,-3-7,-2-6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1,'39'0,"21"0,6 0,-3 0,-8 0,-8 0,-8 0,-5 0,-4 0,-12 0,-9 0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59,'33'-5,"26"-1,8-5,-4 0,-7 1,-8 3,-8 3,-5 1,-5 2,-7 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57,'-13'-2,"-1"0,1 1,-1 0,1 1,-1 1,1 1,-1-1,1 2,0 0,0 1,0 0,0 0,1 2,0 0,0 0,0 1,1 0,-11 9,7-3,-1 0,2 1,0 1,0 0,2 1,0 1,1 0,-2 3,10-15,1-1,-1 1,1 0,0 0,0 1,0-1,1 0,0 1,0-1,0 0,1 1,-1-1,1 1,1-1,-1 1,1-1,0 1,0-1,1 1,-1-1,1 0,0 0,1 0,-1 0,1 0,0-1,0 1,1-1,-1 0,1 0,0 0,0 0,0 0,0-1,1 0,0 0,-1 0,1-1,0 1,0-1,11 4,0 0,0 0,0-2,0 0,1-1,0 0,-1-2,1 0,0-1,0 0,0-1,-1-1,1-1,0 0,-1-2,0 1,0-2,0 0,-1-1,0-1,0 0,3-9,-4 1</inkml:trace>
  <inkml:trace contextRef="#ctx0" brushRef="#br0" timeOffset="311.43">1074 0,'-217'194,"-104"125,55-65,242-223,31-29</inkml:trace>
  <inkml:trace contextRef="#ctx0" brushRef="#br0" timeOffset="612.859">1413 367,'-304'242,"264"-205,-84 93,43-10,48-81,26-34</inkml:trace>
  <inkml:trace contextRef="#ctx0" brushRef="#br0" timeOffset="913.81">933 367,'18'35,"2"0,1-2,1 0,2-1,2-2,0 0,26 20,-25-24,-1 1,-1 0,-2 2,0 1,-3 0,0 3,-4-10,-2-5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1.0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1 142,'0'0,"0"1,1-1,-1 0,1 0,-1 0,0 0,1 0,-1 0,1 0,-1 0,0 0,1 0,-1 0,1 0,-1 0,0 0,1 0,-1-1,1 1,-1 0,0 0,1 0,-1-1,0 1,1 0,-1 0,0-1,1 1,-1 0,0-1,0 1,1 0,-1-1,0 1,0 0,0-1,0 1,1 0,-1-1,0 1,0-1,0 1,0 0,0-1,0 1,0-1,0 1,0 0,0-1,0 1,0-1,0 1,-1 0,1-1,0 1,0-1,0 1,0 0,-1-1,1 1,0 0,0-1,-1 1,1 0,0 0,-1-1,42 6,-37-4,32 4,0-2,0-1,0-1,0-3,0 0,18-6,199-27,-56 13,151 4,874 19,-996-29,-102 11,73 5,-152 13,-33-1,0 1,0 0,0 1,-1 0,1 1,-1 0,0 1,0 1,0-1,0 1,-1 1,0 0,0 1,3 3,12 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1,'22'244,"-36"-131,-6-1,-24 77,33-147,-2 2,1 2,3 0,2 0,0 24,7-58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26,'-27'56,"8"-3,2 1,2 1,3 0,3 1,-1 21,14 51,-3-124,0 0,-1 0,2 0,-1 0,0 0,1 0,-1 0,1 0,0 0,1-1,-1 1,1-1,-1 0,1 0,0 0,0 0,0 0,1 0,-1-1,0 0,1 0,0 0,0 0,-1 0,1-1,0 1,0-1,4 0,2-2,0 0,0-1,0-1,0 0,-1 0,1-1,-1 0,0-1,0 0,0 0,-1-1,0 0,0 0,-1-1,1 0,-1-1,-1 1,3-5,45-52,-3-3,-3-2,-4-2,25-54,-11-23,-58 148,0 1,-1-1,1 1,-1 0,1-1,0 0,-1 1,1-1,-1 1,0-1,1 1,-1-1,1 0,-1 0,0 1,1-1,-1 0,1 0,-1 0,0 1,1-1,-1 0,0 0,1 0,-1 0,0 0,1 0,-1-1,0 1,1 0,-1 0,0 0,1-1,-1 1,1 0,-1 0,0-1,1 1,-1-1,1 1,-1-1,1 1,-1 0,1-1,0 0,-1 1,1-1,-1 1,1-1,0 1,0-1,-1 0,1 1,0-1,0 0,0 0,-16 25,0 2,3-1,0 1,1 1,2 0,0 1,2 0,1 4,2-13,0 0,2 0,0 0,1 1,2-1,0 1,0 0,2-1,1 0,0 1,1-1,1 0,1-1,1 1,0-1,1 0,7 14,-11-20,1 0,0-1,1 1,0-1,1 0,0 0,1-1,0 0,1-1,0 0,0 0,7 4,-3-7,-2-6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1,'39'0,"21"0,6 0,-3 0,-8 0,-8 0,-8 0,-5 0,-4 0,-12 0,-9 0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59,'33'-5,"26"-1,8-5,-4 0,-7 1,-8 3,-8 3,-5 1,-5 2,-7 1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57,'-13'-2,"-1"0,1 1,-1 0,1 1,-1 1,1 1,-1-1,1 2,0 0,0 1,0 0,0 0,1 2,0 0,0 0,0 1,1 0,-11 9,7-3,-1 0,2 1,0 1,0 0,2 1,0 1,1 0,-2 3,10-15,1-1,-1 1,1 0,0 0,0 1,0-1,1 0,0 1,0-1,0 0,1 1,-1-1,1 1,1-1,-1 1,1-1,0 1,0-1,1 1,-1-1,1 0,0 0,1 0,-1 0,1 0,0-1,0 1,1-1,-1 0,1 0,0 0,0 0,0 0,0-1,1 0,0 0,-1 0,1-1,0 1,0-1,11 4,0 0,0 0,0-2,0 0,1-1,0 0,-1-2,1 0,0-1,0 0,0-1,-1-1,1-1,0 0,-1-2,0 1,0-2,0 0,-1-1,0-1,0 0,3-9,-4 1</inkml:trace>
  <inkml:trace contextRef="#ctx0" brushRef="#br0" timeOffset="311.43">1074 0,'-217'194,"-104"125,55-65,242-223,31-29</inkml:trace>
  <inkml:trace contextRef="#ctx0" brushRef="#br0" timeOffset="612.859">1413 367,'-304'242,"264"-205,-84 93,43-10,48-81,26-34</inkml:trace>
  <inkml:trace contextRef="#ctx0" brushRef="#br0" timeOffset="913.81">933 367,'18'35,"2"0,1-2,1 0,2-1,2-2,0 0,26 20,-25-24,-1 1,-1 0,-2 2,0 1,-3 0,0 3,-4-10,-2-5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34.5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1 282,'315'-75,"-139"53,-75 11,-1 5,1 3,18 6,15-1,802-2,-411-29,-208 40,231 46,-414-43,0-7,114-8,-82-1,62 13,-71 3,0-7,82-9,-54-1,266-25,-12 29,-100 26,464-27,-397 29,912-30,-769 1,-204-27,-79 15,-43-2,127 11,-205 4,210-29,570 27,-299 1,-353-28,48 27,-84-27,687 28,1330 0,-2000-28,-29 0,0-1,543 30,-520-29,132 27,-138 31,463-31,-28 1,-507-28,281 27,1017 1,-1365-14,-93 11,2 0,-1 0,0 1,1 1,-1 0,0 0,1 1,-1 1,1 0,-1 0,1 1,-1 1,0-1,0 2,9 4,-1 3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35.8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1 106,'378'-40,"-256"27,0 6,118 8,-90 1,589-3,-138-25,1298 25,-476 1,-1279-21,-122 22,-5 3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1.0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1 142,'0'0,"0"1,1-1,-1 0,1 0,-1 0,0 0,1 0,-1 0,1 0,-1 0,0 0,1 0,-1 0,1 0,-1 0,0 0,1 0,-1-1,1 1,-1 0,0 0,1 0,-1-1,0 1,1 0,-1 0,0-1,1 1,-1 0,0-1,0 1,1 0,-1-1,0 1,0 0,0-1,0 1,1 0,-1-1,0 1,0-1,0 1,0 0,0-1,0 1,0-1,0 1,0 0,0-1,0 1,0-1,0 1,-1 0,1-1,0 1,0-1,0 1,0 0,-1-1,1 1,0 0,0-1,-1 1,1 0,0 0,-1-1,42 6,-37-4,32 4,0-2,0-1,0-1,0-3,0 0,18-6,199-27,-56 13,151 4,874 19,-996-29,-102 11,73 5,-152 13,-33-1,0 1,0 0,0 1,-1 0,1 1,-1 0,0 1,0 1,0-1,0 1,-1 1,0 0,0 1,3 3,12 9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26,'-27'56,"8"-3,2 1,2 1,3 0,3 1,-1 21,14 51,-3-124,0 0,-1 0,2 0,-1 0,0 0,1 0,-1 0,1 0,0 0,1-1,-1 1,1-1,-1 0,1 0,0 0,0 0,0 0,1 0,-1-1,0 0,1 0,0 0,0 0,-1 0,1-1,0 1,0-1,4 0,2-2,0 0,0-1,0-1,0 0,-1 0,1-1,-1 0,0-1,0 0,0 0,-1-1,0 0,0 0,-1-1,1 0,-1-1,-1 1,3-5,45-52,-3-3,-3-2,-4-2,25-54,-11-23,-58 148,0 1,-1-1,1 1,-1 0,1-1,0 0,-1 1,1-1,-1 1,0-1,1 1,-1-1,1 0,-1 0,0 1,1-1,-1 0,1 0,-1 0,0 1,1-1,-1 0,0 0,1 0,-1 0,0 0,1 0,-1-1,0 1,1 0,-1 0,0 0,1-1,-1 1,1 0,-1 0,0-1,1 1,-1-1,1 1,-1-1,1 1,-1 0,1-1,0 0,-1 1,1-1,-1 1,1-1,0 1,0-1,-1 0,1 1,0-1,0 0,0 0,-16 25,0 2,3-1,0 1,1 1,2 0,0 1,2 0,1 4,2-13,0 0,2 0,0 0,1 1,2-1,0 1,0 0,2-1,1 0,0 1,1-1,1 0,1-1,1 1,0-1,1 0,7 14,-11-20,1 0,0-1,1 1,0-1,1 0,0 0,1-1,0 0,1-1,0 0,0 0,7 4,-3-7,-2-6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1,'39'0,"21"0,6 0,-3 0,-8 0,-8 0,-8 0,-5 0,-4 0,-12 0,-9 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59,'33'-5,"26"-1,8-5,-4 0,-7 1,-8 3,-8 3,-5 1,-5 2,-7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2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0 148,'44'-5,"27"-1,8 0,-1-4,-8 0,-12 2,-10-3,-9 1,-7 1,-3-1,-2 0,-1-3,0 1,-4-3,-7 2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57,'-13'-2,"-1"0,1 1,-1 0,1 1,-1 1,1 1,-1-1,1 2,0 0,0 1,0 0,0 0,1 2,0 0,0 0,0 1,1 0,-11 9,7-3,-1 0,2 1,0 1,0 0,2 1,0 1,1 0,-2 3,10-15,1-1,-1 1,1 0,0 0,0 1,0-1,1 0,0 1,0-1,0 0,1 1,-1-1,1 1,1-1,-1 1,1-1,0 1,0-1,1 1,-1-1,1 0,0 0,1 0,-1 0,1 0,0-1,0 1,1-1,-1 0,1 0,0 0,0 0,0 0,0-1,1 0,0 0,-1 0,1-1,0 1,0-1,11 4,0 0,0 0,0-2,0 0,1-1,0 0,-1-2,1 0,0-1,0 0,0-1,-1-1,1-1,0 0,-1-2,0 1,0-2,0 0,-1-1,0-1,0 0,3-9,-4 1</inkml:trace>
  <inkml:trace contextRef="#ctx0" brushRef="#br0" timeOffset="311.43">1074 0,'-217'194,"-104"125,55-65,242-223,31-29</inkml:trace>
  <inkml:trace contextRef="#ctx0" brushRef="#br0" timeOffset="612.859">1413 367,'-304'242,"264"-205,-84 93,43-10,48-81,26-34</inkml:trace>
  <inkml:trace contextRef="#ctx0" brushRef="#br0" timeOffset="913.81">933 367,'18'35,"2"0,1-2,1 0,2-1,2-2,0 0,26 20,-25-24,-1 1,-1 0,-2 2,0 1,-3 0,0 3,-4-10,-2-5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34.5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1 282,'315'-75,"-139"53,-75 11,-1 5,1 3,18 6,15-1,802-2,-411-29,-208 40,231 46,-414-43,0-7,114-8,-82-1,62 13,-71 3,0-7,82-9,-54-1,266-25,-12 29,-100 26,464-27,-397 29,912-30,-769 1,-204-27,-79 15,-43-2,127 11,-205 4,210-29,570 27,-299 1,-353-28,48 27,-84-27,687 28,1330 0,-2000-28,-29 0,0-1,543 30,-520-29,132 27,-138 31,463-31,-28 1,-507-28,281 27,1017 1,-1365-14,-93 11,2 0,-1 0,0 1,1 1,-1 0,0 0,1 1,-1 1,1 0,-1 0,1 1,-1 1,0-1,0 2,9 4,-1 3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35.8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1 106,'378'-40,"-256"27,0 6,118 8,-90 1,589-3,-138-25,1298 25,-476 1,-1279-21,-122 22,-5 3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0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19,'-52'159,"-20"113,34-117,-55 140,66-197,58-181,-20 52</inkml:trace>
  <inkml:trace contextRef="#ctx0" brushRef="#br0" timeOffset="253.029">226 104,'14'-5,"20"-1,13 0,9 1,-2-3,1-1,0 2,-4 1,-6-2,-1 0,-4 1,-3-3,-3 0,-3 2,-12 7,-8 4</inkml:trace>
  <inkml:trace contextRef="#ctx0" brushRef="#br0" timeOffset="451.16">1 611,'38'0,"32"-4,14-3,-3-3,-6-2,-5-2,-6 0,-3 4,-8-2,-8 1,-7 2,-5 4,-8 1</inkml:trace>
  <inkml:trace contextRef="#ctx0" brushRef="#br0" timeOffset="871.877">1073 725,'-10'4,"-12"13,-3 6,-2 5,-1 3,4 0,2 0,-1 0,4-1,0-1,-1 0,2-1,0 1,-2-1,3 0,-1-5,2-6</inkml:trace>
  <inkml:trace contextRef="#ctx0" brushRef="#br0" timeOffset="1205.755">790 697,'5'9,"11"14,8 6,-1 4,2-3,-5-3,0-1,1 0,-3 0,1 1,-4 1,-4-1,1 1,-2 1,-2-1,-3-5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3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47,'256'-1,"-59"-26,-67 16,-128 10,-1 0,0 0,0 0,0 1,0-1,1 1,-1-1,0 1,1-1,-1 1,0 0,1 0,-1-1,1 1,-1 0,0 0,1 0,-1 1,1-1,-1 0,0 1,1-1,-1 0,0 1,1-1,-1 1,0 0,0 0,0-1,0 1,1 0,-1 0,0 0,0 0,-1 0,2 1,-9 8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30,'39'0,"31"-5,9-1,-5 0,-9 1,-11 1,-11 2,-7 1,-5 1,-3 0,-6 0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60,'38'-5,"28"-6,6-2,-3 2,-9 3,-10 2,-9 3,-6 1,-9 2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5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331 653,'-40'23,"1"2,0 2,2 2,1 1,2 2,1 2,-7 10,37-42,0 0,1 0,-1 1,1-1,0 1,0-1,0 1,0 0,0-1,1 1,-1 0,1 0,0 0,0 0,0 0,0 1,0-1,1 0,-1 0,1 1,0-1,0 0,0 1,1-1,-1 0,1 0,0 0,0 1,0-1,0 0,0 0,1 0,-1 0,1-1,0 1,0 0,0-1,0 1,1 1,8-1,0-1,-1 1,1-2,0 1,0-1,0-1,0 0,0-1,0 0,0-1,0 0,0 0,0-1,-1-1,0 0,1 0,-2-1,1 0,1-1,49-30,-2-3,-2-2,-2-3,-1-2,15-20,-36 33,-1-1,-2-2,-1-1,-3-2,0 0,2-11,-16 29,-2 0,0 0,-2-1,0 0,-2-1,0 1,-1-1,-2 0,0 0,-1 0,-2 0,0 0,-3-10,4 28,0 0,0-1,-1 1,0 0,0 0,-1 0,1-1,-1 1,0 1,0-1,-1 0,1 0,-1 1,0 0,-1-1,1 1,-1 0,1 1,-1-1,0 1,-1 0,1-1,-1 2,1-1,-1 1,0-1,0 1,0 1,0-1,0 1,0-1,0 2,0-1,-1 0,1 1,0 0,-1 0,-2 1,-7 5,0 1,0 0,1 1,0 0,1 1,-1 1,2 0,0 1,0 0,0 1,2 0,0 1,0 0,1 0,0 1,1 1,1-1,1 1,-1 3,-1 2,1 0,0 0,2 1,1-1,0 1,2 0,0 0,1 0,1 1,1-1,1 0,1 0,1 0,1-1,0 1,2-1,0 0,2-1,0 0,1 0,0-1,12 15,-1-13,0 0,1-1,0-1,2-2,0 0,1-1,0-2,5 1,10-2,-25-14</inkml:trace>
  <inkml:trace contextRef="#ctx0" brushRef="#br0" timeOffset="581.915">1178 370,'-15'33,"1"0,1 2,2-1,1 2,2-1,1 1,2 0,2 1,1 20,1-52,0 0,1 1,0-1,0 0,0 0,1 0,-1 0,1 1,0-1,1 0,-1 0,1-1,0 1,0 0,1-1,-1 1,1-1,0 0,0 1,1-1,-1-1,1 1,0-1,0 1,0-1,0 0,1 0,-1-1,1 0,-1 1,1-1,0-1,3 2,0-3,1 1,-1-1,0-1,0 0,1 0,-1 0,0-1,0 0,0-1,-1 0,1 0,-1 0,1-1,-1 0,0-1,-1 0,1 0,2-2,100-113,-71 68,-2-1,-2-1,-3-2,-2-2,1-10,-25 58,-1 1,-1-1,1 0,-2 0,1 0,-1 0,-1 0,0 0,0-1,-1 1,0-1,-2-5,2 15,0 0,-1 0,1 0,-1 0,1 1,-1-1,1 0,-1 0,1 0,-1 1,0-1,0 0,1 1,-1-1,0 0,0 1,0-1,1 1,-1-1,0 1,0 0,0-1,0 1,0 0,0 0,0-1,0 1,0 0,0 0,0 0,0 0,0 1,0-1,0 0,0 0,0 0,0 1,0-1,0 1,0-1,1 0,-1 1,0 0,0-1,0 1,0 0,-38 31,22-13,1 1,2 0,0 1,1 1,1 0,1 1,0 0,2 0,1 1,2 0,0 1,1 0,1 0,1 0,2 0,0 0,3 7,-2-23,1-1,1 0,-1 0,1-1,1 1,0 0,0-1,0 1,1-1,0 0,0 0,1 0,0-1,0 0,0 0,1 0,0 0,0-1,1 0,-1-1,1 1,0-1,1 0,-1-1,0 0,1 0,0 0,0-1,0 0,0-1,5 1,102-3,-91 0</inkml:trace>
  <inkml:trace contextRef="#ctx0" brushRef="#br0" timeOffset="878.364">50 1217,'185'9,"-1"-8,1-8,0-8,33-14,96-5,58 22,-346 13</inkml:trace>
  <inkml:trace contextRef="#ctx0" brushRef="#br0" timeOffset="1447.803">811 1498,'-51'14,"1"3,0 1,1 3,1 1,-3 5,38-19,0 0,1 0,-1 1,2 1,-1 0,1 1,1 0,0 0,1 1,0 0,0 1,2 0,-1 1,2-1,0 1,0 0,2 1,-1 0,2-1,0 2,3-10,0 1,1 0,-1 0,2 0,-1-1,1 1,0 0,0-1,0 1,1-1,0 0,0 0,1 0,0 0,0-1,0 0,1 1,0-2,0 1,0 0,0-1,1 0,-1 0,1-1,0 1,1-1,-1-1,0 1,1-1,-1 0,1-1,0 1,0-1,-1-1,1 1,0-1,0 0,0-1,0 1,-1-2,5 0,13-4,-1 0,0-2,0-1,-1 0,0-2,-1-1,0 0,-1-1,-1-2,0 0,-1-1,0 0,-1-2,-1 0,-1-1,-1 0,0-1,8-17,-4 13,-1-1,-1-1,-2-1,0 0,-2 0,0-2,-2 1,-2-1,0-1,-2 1,0-12,-11-75,4 112,0 0,0 0,-1 1,1-1,-1 1,1-1,-1 1,0-1,0 1,-1 0,1 0,-1 0,1 0,-1 1,0-1,0 1,0-1,-1 1,1 0,0 0,-1 1,1-1,-1 1,0 0,1 0,-1 0,0 0,-2 0,-3 2,-1 1,1 0,0 1,0 0,0 0,0 0,0 2,1-1,0 1,0 0,0 0,0 1,1 0,0 1,0 0,1 0,0 0,0 1,1-1,0 1,0 1,0-1,1 1,-1 3,-4 10,0-1,1 1,1 0,1 1,1 0,1 0,1 0,1 0,1 1,1-1,1 0,1 0,2 1,0-1,2 2,-4-14,2 0,0-1,0 0,1 0,0 0,1-1,0 1,0-1,1-1,0 1,1-1,-1 0,2-1,-1 0,1 0,0-1,0 0,1-1,0 1,0-2,0 0,1 0,-1-1,1 0,0-1,0 0,0 0,0-2,0 1,0-1,0-1,0 0,0 0,0-1,-1-1,1 0,0 0,20-12,-1 0,-1-2,0-2,-1 0,-1-2,21-21,-21 17</inkml:trace>
  <inkml:trace contextRef="#ctx0" brushRef="#br0" timeOffset="1703.328">1799 1330,'-33'38,"-26"32,-8 9,8-4,9-10,8-12,12-9,10-8,4-10,5-5,4 0,-1-5,0-4</inkml:trace>
  <inkml:trace contextRef="#ctx0" brushRef="#br0" timeOffset="1953.362">1263 1498,'38'20,"23"10,10 6,-2 1,-8-6,-9-3,-10-2,-6 0,-5-5,-2-1,-3 1,1 2,-1-4,-4 1,-1-4,-4 1,-5-3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1.0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1 142,'0'0,"0"1,1-1,-1 0,1 0,-1 0,0 0,1 0,-1 0,1 0,-1 0,0 0,1 0,-1 0,1 0,-1 0,0 0,1 0,-1-1,1 1,-1 0,0 0,1 0,-1-1,0 1,1 0,-1 0,0-1,1 1,-1 0,0-1,0 1,1 0,-1-1,0 1,0 0,0-1,0 1,1 0,-1-1,0 1,0-1,0 1,0 0,0-1,0 1,0-1,0 1,0 0,0-1,0 1,0-1,0 1,-1 0,1-1,0 1,0-1,0 1,0 0,-1-1,1 1,0 0,0-1,-1 1,1 0,0 0,-1-1,42 6,-37-4,32 4,0-2,0-1,0-1,0-3,0 0,18-6,199-27,-56 13,151 4,874 19,-996-29,-102 11,73 5,-152 13,-33-1,0 1,0 0,0 1,-1 0,1 1,-1 0,0 1,0 1,0-1,0 1,-1 1,0 0,0 1,3 3,12 9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26,'-27'56,"8"-3,2 1,2 1,3 0,3 1,-1 21,14 51,-3-124,0 0,-1 0,2 0,-1 0,0 0,1 0,-1 0,1 0,0 0,1-1,-1 1,1-1,-1 0,1 0,0 0,0 0,0 0,1 0,-1-1,0 0,1 0,0 0,0 0,-1 0,1-1,0 1,0-1,4 0,2-2,0 0,0-1,0-1,0 0,-1 0,1-1,-1 0,0-1,0 0,0 0,-1-1,0 0,0 0,-1-1,1 0,-1-1,-1 1,3-5,45-52,-3-3,-3-2,-4-2,25-54,-11-23,-58 148,0 1,-1-1,1 1,-1 0,1-1,0 0,-1 1,1-1,-1 1,0-1,1 1,-1-1,1 0,-1 0,0 1,1-1,-1 0,1 0,-1 0,0 1,1-1,-1 0,0 0,1 0,-1 0,0 0,1 0,-1-1,0 1,1 0,-1 0,0 0,1-1,-1 1,1 0,-1 0,0-1,1 1,-1-1,1 1,-1-1,1 1,-1 0,1-1,0 0,-1 1,1-1,-1 1,1-1,0 1,0-1,-1 0,1 1,0-1,0 0,0 0,-16 25,0 2,3-1,0 1,1 1,2 0,0 1,2 0,1 4,2-13,0 0,2 0,0 0,1 1,2-1,0 1,0 0,2-1,1 0,0 1,1-1,1 0,1-1,1 1,0-1,1 0,7 14,-11-20,1 0,0-1,1 1,0-1,1 0,0 0,1-1,0 0,1-1,0 0,0 0,7 4,-3-7,-2-6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7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0,'23'107,"12"202,-64 27,3-182,26-153,-1 0,1 0,0 0,0 0,-1 0,1 0,0 0,0 0,0 0,0 0,0 0,0 0,0 0,0 0,1 0,-1 0,0 0,0 0,1 0,-1 0,1 0,-1-1,1 1,-1 0,1 0,0 0,-1-1,1 1,0 0,0-1,-1 1,1 0,0-1,0 1,0-1,0 0,0 1,0-1,0 0,0 1,-1-1,1 0,0 0,0 0,0 0,0 0,0 0,0 0,0 0,0 0,0 0,0-1,0 1,0 0,0-1,0 1,0 0,0-1,0 0,49-40,39-79,-61 88,-15 15,1 1,0 1,1 0,1 1,0 1,1 0,0 1,16-8,-31 19,-1 1,1-1,0 0,-1 0,1 1,0-1,0 1,-1-1,1 1,0 0,0-1,0 1,-1 0,1 0,0 1,0-1,0 0,0 1,-1-1,1 1,0-1,-1 1,1 0,0-1,-1 1,1 0,-1 0,1 1,-1-1,1 0,-1 0,0 1,0-1,0 0,0 1,0-1,0 1,0 0,0-1,0 1,-1 0,1-1,-1 1,1 0,-1 0,0 0,0-1,0 1,0 0,0 1,0 226,5-178,1-33</inkml:trace>
  <inkml:trace contextRef="#ctx0" brushRef="#br0" timeOffset="432.256">734 818,'14'3,"1"0,-1-1,1-1,0 0,-1-1,1-1,-1 0,1-1,-1 0,1-2,-1 1,0-2,-1 0,1 0,-1-1,0-1,0 0,10-9,-21 15,1-1,0 0,-1 0,0-1,1 1,-1 0,0-1,0 0,0 1,-1-1,1 0,-1 0,1 0,-1 0,0 0,0 0,0 0,-1 0,1-1,-1 1,0 0,1 0,-2-1,1 1,0 0,-1 0,1-1,-1 1,0 0,0 0,0 0,0 0,-1 0,1 0,-1 1,0-1,0 0,0 1,0-1,0 1,0 0,-1-1,1 1,-1 0,0 1,0-1,1 0,-1 1,0 0,0-1,0 1,-3 0,-8 3,0 1,0 1,0 0,1 1,0 0,0 1,0 1,1 0,0 0,0 2,1-1,0 1,0 1,-3 4,0-2,1-1,0 2,1 0,0 0,1 1,1 1,0 0,1 0,1 1,0 0,1 0,-5 18,11-31,1 0,-1 1,1-1,0 0,0 1,0-1,1 0,-1 1,1-1,-1 0,1 0,0 0,0 1,1-1,-1 0,1 0,-1-1,1 1,0 0,0 0,0-1,0 1,1-1,-1 0,1 0,-1 0,1 0,0 0,0 0,0-1,0 1,0-1,3 1,111 20,-90-20,0-1,0-2,0-1,0 0,-1-3,1 0,-1-1,7-4,-8 0</inkml:trace>
  <inkml:trace contextRef="#ctx0" brushRef="#br0" timeOffset="864.214">1242 931,'19'-8,"1"0,-2-2,1 0,-1-1,-1-1,0 0,-1-2,0 0,-1 0,-1-2,0 1,-1-2,9-15,2 4,-20 51,-6-9,0-8,0 0,1 1,0 0,0-1,0 1,1 0,0-1,1 1,-1-1,1 1,0 0,1-1,0 1,0-1,0 0,1 0,0 0,0 0,0 0,1 0,0-1,1 2,1-3,0 1,1-2,0 1,-1-1,1 0,0 0,0-1,1 1,-1-2,0 1,1-1,-1 0,1-1,-1 0,1 0,0-1,-1 1,0-2,1 1,-1-1,0 0,1-1,-1 0,7-2,-1 0,0-2,0 0,0 0,-1-1,0 0,-1-1,0-1,0 0,-1 0,7-9,-11 10,1 1,-1-1,-1-1,0 1,0-1,-1 1,0-1,-1-1,0 1,0 0,-1-1,0 1,-1-1,-4-10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1,'39'0,"21"0,6 0,-3 0,-8 0,-8 0,-8 0,-5 0,-4 0,-12 0,-9 0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59,'33'-5,"26"-1,8-5,-4 0,-7 1,-8 3,-8 3,-5 1,-5 2,-7 1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57,'-13'-2,"-1"0,1 1,-1 0,1 1,-1 1,1 1,-1-1,1 2,0 0,0 1,0 0,0 0,1 2,0 0,0 0,0 1,1 0,-11 9,7-3,-1 0,2 1,0 1,0 0,2 1,0 1,1 0,-2 3,10-15,1-1,-1 1,1 0,0 0,0 1,0-1,1 0,0 1,0-1,0 0,1 1,-1-1,1 1,1-1,-1 1,1-1,0 1,0-1,1 1,-1-1,1 0,0 0,1 0,-1 0,1 0,0-1,0 1,1-1,-1 0,1 0,0 0,0 0,0 0,0-1,1 0,0 0,-1 0,1-1,0 1,0-1,11 4,0 0,0 0,0-2,0 0,1-1,0 0,-1-2,1 0,0-1,0 0,0-1,-1-1,1-1,0 0,-1-2,0 1,0-2,0 0,-1-1,0-1,0 0,3-9,-4 1</inkml:trace>
  <inkml:trace contextRef="#ctx0" brushRef="#br0" timeOffset="311.43">1074 0,'-217'194,"-104"125,55-65,242-223,31-29</inkml:trace>
  <inkml:trace contextRef="#ctx0" brushRef="#br0" timeOffset="612.859">1413 367,'-304'242,"264"-205,-84 93,43-10,48-81,26-34</inkml:trace>
  <inkml:trace contextRef="#ctx0" brushRef="#br0" timeOffset="913.81">933 367,'18'35,"2"0,1-2,1 0,2-1,2-2,0 0,26 20,-25-24,-1 1,-1 0,-2 2,0 1,-3 0,0 3,-4-10,-2-5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34.5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1 282,'315'-75,"-139"53,-75 11,-1 5,1 3,18 6,15-1,802-2,-411-29,-208 40,231 46,-414-43,0-7,114-8,-82-1,62 13,-71 3,0-7,82-9,-54-1,266-25,-12 29,-100 26,464-27,-397 29,912-30,-769 1,-204-27,-79 15,-43-2,127 11,-205 4,210-29,570 27,-299 1,-353-28,48 27,-84-27,687 28,1330 0,-2000-28,-29 0,0-1,543 30,-520-29,132 27,-138 31,463-31,-28 1,-507-28,281 27,1017 1,-1365-14,-93 11,2 0,-1 0,0 1,1 1,-1 0,0 0,1 1,-1 1,1 0,-1 0,1 1,-1 1,0-1,0 2,9 4,-1 3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35.8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1 106,'378'-40,"-256"27,0 6,118 8,-90 1,589-3,-138-25,1298 25,-476 1,-1279-21,-122 22,-5 3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0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19,'-52'159,"-20"113,34-117,-55 140,66-197,58-181,-20 52</inkml:trace>
  <inkml:trace contextRef="#ctx0" brushRef="#br0" timeOffset="253.029">226 104,'14'-5,"20"-1,13 0,9 1,-2-3,1-1,0 2,-4 1,-6-2,-1 0,-4 1,-3-3,-3 0,-3 2,-12 7,-8 4</inkml:trace>
  <inkml:trace contextRef="#ctx0" brushRef="#br0" timeOffset="451.16">1 611,'38'0,"32"-4,14-3,-3-3,-6-2,-5-2,-6 0,-3 4,-8-2,-8 1,-7 2,-5 4,-8 1</inkml:trace>
  <inkml:trace contextRef="#ctx0" brushRef="#br0" timeOffset="871.877">1073 725,'-10'4,"-12"13,-3 6,-2 5,-1 3,4 0,2 0,-1 0,4-1,0-1,-1 0,2-1,0 1,-2-1,3 0,-1-5,2-6</inkml:trace>
  <inkml:trace contextRef="#ctx0" brushRef="#br0" timeOffset="1205.755">790 697,'5'9,"11"14,8 6,-1 4,2-3,-5-3,0-1,1 0,-3 0,1 1,-4 1,-4-1,1 1,-2 1,-2-1,-3-5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3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47,'256'-1,"-59"-26,-67 16,-128 10,-1 0,0 0,0 0,0 1,0-1,1 1,-1-1,0 1,1-1,-1 1,0 0,1 0,-1-1,1 1,-1 0,0 0,1 0,-1 1,1-1,-1 0,0 1,1-1,-1 0,0 1,1-1,-1 1,0 0,0 0,0-1,0 1,1 0,-1 0,0 0,0 0,-1 0,2 1,-9 8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30,'39'0,"31"-5,9-1,-5 0,-9 1,-11 1,-11 2,-7 1,-5 1,-3 0,-6 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60,'38'-5,"28"-6,6-2,-3 2,-9 3,-10 2,-9 3,-6 1,-9 2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5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331 653,'-40'23,"1"2,0 2,2 2,1 1,2 2,1 2,-7 10,37-42,0 0,1 0,-1 1,1-1,0 1,0-1,0 1,0 0,0-1,1 1,-1 0,1 0,0 0,0 0,0 0,0 1,0-1,1 0,-1 0,1 1,0-1,0 0,0 1,1-1,-1 0,1 0,0 0,0 1,0-1,0 0,0 0,1 0,-1 0,1-1,0 1,0 0,0-1,0 1,1 1,8-1,0-1,-1 1,1-2,0 1,0-1,0-1,0 0,0-1,0 0,0-1,0 0,0 0,0-1,-1-1,0 0,1 0,-2-1,1 0,1-1,49-30,-2-3,-2-2,-2-3,-1-2,15-20,-36 33,-1-1,-2-2,-1-1,-3-2,0 0,2-11,-16 29,-2 0,0 0,-2-1,0 0,-2-1,0 1,-1-1,-2 0,0 0,-1 0,-2 0,0 0,-3-10,4 28,0 0,0-1,-1 1,0 0,0 0,-1 0,1-1,-1 1,0 1,0-1,-1 0,1 0,-1 1,0 0,-1-1,1 1,-1 0,1 1,-1-1,0 1,-1 0,1-1,-1 2,1-1,-1 1,0-1,0 1,0 1,0-1,0 1,0-1,0 2,0-1,-1 0,1 1,0 0,-1 0,-2 1,-7 5,0 1,0 0,1 1,0 0,1 1,-1 1,2 0,0 1,0 0,0 1,2 0,0 1,0 0,1 0,0 1,1 1,1-1,1 1,-1 3,-1 2,1 0,0 0,2 1,1-1,0 1,2 0,0 0,1 0,1 1,1-1,1 0,1 0,1 0,1-1,0 1,2-1,0 0,2-1,0 0,1 0,0-1,12 15,-1-13,0 0,1-1,0-1,2-2,0 0,1-1,0-2,5 1,10-2,-25-14</inkml:trace>
  <inkml:trace contextRef="#ctx0" brushRef="#br0" timeOffset="581.915">1178 370,'-15'33,"1"0,1 2,2-1,1 2,2-1,1 1,2 0,2 1,1 20,1-52,0 0,1 1,0-1,0 0,0 0,1 0,-1 0,1 1,0-1,1 0,-1 0,1-1,0 1,0 0,1-1,-1 1,1-1,0 0,0 1,1-1,-1-1,1 1,0-1,0 1,0-1,0 0,1 0,-1-1,1 0,-1 1,1-1,0-1,3 2,0-3,1 1,-1-1,0-1,0 0,1 0,-1 0,0-1,0 0,0-1,-1 0,1 0,-1 0,1-1,-1 0,0-1,-1 0,1 0,2-2,100-113,-71 68,-2-1,-2-1,-3-2,-2-2,1-10,-25 58,-1 1,-1-1,1 0,-2 0,1 0,-1 0,-1 0,0 0,0-1,-1 1,0-1,-2-5,2 15,0 0,-1 0,1 0,-1 0,1 1,-1-1,1 0,-1 0,1 0,-1 1,0-1,0 0,1 1,-1-1,0 0,0 1,0-1,1 1,-1-1,0 1,0 0,0-1,0 1,0 0,0 0,0-1,0 1,0 0,0 0,0 0,0 0,0 1,0-1,0 0,0 0,0 0,0 1,0-1,0 1,0-1,1 0,-1 1,0 0,0-1,0 1,0 0,-38 31,22-13,1 1,2 0,0 1,1 1,1 0,1 1,0 0,2 0,1 1,2 0,0 1,1 0,1 0,1 0,2 0,0 0,3 7,-2-23,1-1,1 0,-1 0,1-1,1 1,0 0,0-1,0 1,1-1,0 0,0 0,1 0,0-1,0 0,0 0,1 0,0 0,0-1,1 0,-1-1,1 1,0-1,1 0,-1-1,0 0,1 0,0 0,0-1,0 0,0-1,5 1,102-3,-91 0</inkml:trace>
  <inkml:trace contextRef="#ctx0" brushRef="#br0" timeOffset="878.364">50 1217,'185'9,"-1"-8,1-8,0-8,33-14,96-5,58 22,-346 13</inkml:trace>
  <inkml:trace contextRef="#ctx0" brushRef="#br0" timeOffset="1447.803">811 1498,'-51'14,"1"3,0 1,1 3,1 1,-3 5,38-19,0 0,1 0,-1 1,2 1,-1 0,1 1,1 0,0 0,1 1,0 0,0 1,2 0,-1 1,2-1,0 1,0 0,2 1,-1 0,2-1,0 2,3-10,0 1,1 0,-1 0,2 0,-1-1,1 1,0 0,0-1,0 1,1-1,0 0,0 0,1 0,0 0,0-1,0 0,1 1,0-2,0 1,0 0,0-1,1 0,-1 0,1-1,0 1,1-1,-1-1,0 1,1-1,-1 0,1-1,0 1,0-1,-1-1,1 1,0-1,0 0,0-1,0 1,-1-2,5 0,13-4,-1 0,0-2,0-1,-1 0,0-2,-1-1,0 0,-1-1,-1-2,0 0,-1-1,0 0,-1-2,-1 0,-1-1,-1 0,0-1,8-17,-4 13,-1-1,-1-1,-2-1,0 0,-2 0,0-2,-2 1,-2-1,0-1,-2 1,0-12,-11-75,4 112,0 0,0 0,-1 1,1-1,-1 1,1-1,-1 1,0-1,0 1,-1 0,1 0,-1 0,1 0,-1 1,0-1,0 1,0-1,-1 1,1 0,0 0,-1 1,1-1,-1 1,0 0,1 0,-1 0,0 0,-2 0,-3 2,-1 1,1 0,0 1,0 0,0 0,0 0,0 2,1-1,0 1,0 0,0 0,0 1,1 0,0 1,0 0,1 0,0 0,0 1,1-1,0 1,0 1,0-1,1 1,-1 3,-4 10,0-1,1 1,1 0,1 1,1 0,1 0,1 0,1 0,1 1,1-1,1 0,1 0,2 1,0-1,2 2,-4-14,2 0,0-1,0 0,1 0,0 0,1-1,0 1,0-1,1-1,0 1,1-1,-1 0,2-1,-1 0,1 0,0-1,0 0,1-1,0 1,0-2,0 0,1 0,-1-1,1 0,0-1,0 0,0 0,0-2,0 1,0-1,0-1,0 0,0 0,0-1,-1-1,1 0,0 0,20-12,-1 0,-1-2,0-2,-1 0,-1-2,21-21,-21 17</inkml:trace>
  <inkml:trace contextRef="#ctx0" brushRef="#br0" timeOffset="1703.328">1799 1330,'-33'38,"-26"32,-8 9,8-4,9-10,8-12,12-9,10-8,4-10,5-5,4 0,-1-5,0-4</inkml:trace>
  <inkml:trace contextRef="#ctx0" brushRef="#br0" timeOffset="1953.362">1263 1498,'38'20,"23"10,10 6,-2 1,-8-6,-9-3,-10-2,-6 0,-5-5,-2-1,-3 1,1 2,-1-4,-4 1,-1-4,-4 1,-5-3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0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91 117,'-1'0,"0"-1,1 0,-1 1,0-1,0 1,0-1,0 1,0-1,0 1,0 0,0-1,0 1,0 0,0 0,-1 0,1 0,0 0,0 0,0 0,0 0,0 0,0 0,0 1,0-1,0 0,0 1,0-1,0 1,0-1,0 1,0 0,0-1,1 1,-1 0,0 0,0-1,1 1,-1 0,0 0,1 0,-1 0,1 0,-1 0,1 0,-25 44,18-21,1 1,2-1,0 1,1 0,2 0,0 0,2 1,1-1,2 8,-4-31,0 1,0-1,1 1,-1 0,1-1,0 1,0-1,0 1,0-1,0 0,0 1,1-1,-1 0,1 0,0 0,0 0,-1 0,1 0,0-1,0 1,1 0,-1-1,0 0,0 1,1-1,-1 0,1 0,-1-1,1 1,-1 0,1-1,0 0,-1 1,1-1,0 0,-1 0,2-1,95-27,-78 15,-2-1,0 0,0-2,-1 0,-1-1,-1-1,12-16,0 2,12 2,-39 30,0-1,0 1,0 0,0 0,1 0,-1 0,0 0,0 0,0 0,0 1,0-1,0 0,0 0,0 1,0-1,0 1,0-1,0 1,0-1,0 1,0 0,-1-1,1 1,0 0,0 0,-1 0,1 0,0-1,-1 1,1 0,-1 0,1 0,-1 0,0 0,1 0,-1 1,0-1,0 0,1 0,-1 0,0 0,0 0,0 0,-1 0,8 63,-8-58,0 0,1 1,-1-1,2 0,-1 1,1-1,-1 0,2 1,-1-1,1 0,0 0,0 0,1 0,-1-1,1 1,1 0,-1-1,1 0,0 0,0 0,0-1,1 1,0-1,0 0,0 0,0 0,0-1,1 0,5 2,-4-3,0 0,1-1,-1-1,0 1,0-1,1 0,-1 0,0-1,1 0,-1-1,0 1,0-1,0-1,0 1,-1-1,1-1,-1 1,0-1,1 0,-2 0,5-4,104-116,-109 119,0-1,0 0,0 0,-1 0,0-1,0 1,-1-1,0 0,0 0,0 0,-1-1,0 1,0-1,-1 1,0-1,0 1,-1-1,0 0,-1 1,1-1,-1 1,-1-1,-1-4,-2 6</inkml:trace>
  <inkml:trace contextRef="#ctx0" brushRef="#br0" timeOffset="351.862">938 287,'48'1,"0"-3,-1-1,1-3,-1-1,0-3,-1-1,9-6,-44 12,1 0,-1 0,-1-1,1-1,-1 0,0 0,-1-1,0 0,0-1,-1 0,0 0,0-1,-1 0,0 0,-1-1,0 0,-1 0,2-4,-8 12,1 0,0 0,0 0,-1 0,0 0,1 0,-1 1,0-1,-1 0,1 0,0 1,-1-1,1 1,-1-1,0 1,0 0,0 0,0 0,0 0,-1 0,1 0,0 0,-1 1,0-1,1 1,-1 0,0 0,1 0,-1 0,0 0,0 1,0-1,0 1,0-1,0 1,0 0,0 1,0-1,0 0,0 1,1 0,-1-1,0 1,0 0,-1 1,-16 4,0 1,0 1,0 1,1 1,0 0,1 2,0 0,1 1,0 0,1 1,1 1,0 1,1 0,1 1,-4 7,9-13,0 0,1 0,1 0,0 1,0 0,1 0,1 0,0 1,0-1,1 1,1 0,0 0,1 0,1 0,0 1,0-1,1 0,1 0,0 0,1 0,1-1,0 1,3 7,-2-13,-1-1,1-1,0 1,0-1,0 0,1 0,0 0,0-1,0 0,0 0,1 0,-1-1,1 0,0 0,0-1,0 0,0 0,8 0,134 8,-146-10,19-2,0-1,-1-1,1 0,-1-2,0 0,0-2,0 0,-1-1,-1-1,18-12,-14 8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5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33,'284'-17,"-3"6,-281 11,1-1,-1 1,0-1,1 1,-1 0,0 0,1-1,-1 1,0 0,1 0,-1-1,1 1,-1 0,1 0,-1 0,0 0,1 0,-1 0,1 0,-1 0,1 0,-1 0,1 0,-1 0,1 0,-1 0,0 0,1 0,-1 0,1 0,-1 1,1-1,-1 0,0 0,1 1,-1-1,1 0,-1 0,0 1,0-1,1 1,-1-1,0 0,1 1,-1-1,0 0,0 1,0-1,1 1,-1-1,0 1,0-1,0 1,0-1,0 0,0 1,0-1,0 1,0-1,0 1,0-1,0 1,0-1,0 1,-1-1,1 0,0 1,0-1,-11 6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56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1,'13'18,"7"-13,0-1,1-1,-1-1,1-1,-1 0,1-2,0 0,-1-2,180-26,-116 28,-60 2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57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1 953,'0'-2,"1"0,-1 0,1 0,-1 0,1 0,0 0,0 0,0 0,0 0,0 0,0 1,1-1,-1 0,0 1,1-1,0 1,-1-1,1 1,0 0,0 0,-1 0,1 0,0 0,0 0,0 0,0 1,0-1,0 1,1 0,-1-1,0 1,33-11,1 2,0 1,0 1,1 3,0 0,12 3,91 2,-116 0</inkml:trace>
  <inkml:trace contextRef="#ctx0" brushRef="#br0" timeOffset="785.048">1073 783,'-3'3,"1"0,0 0,0 0,0 0,1 0,-1 1,1-1,-1 0,1 1,0-1,1 1,-1 0,0-1,1 1,0-1,0 1,0 0,0-1,1 1,-1-1,1 1,0 0,0-1,0 0,1 1,-1-1,1 0,0 0,0 1,0-1,0-1,0 1,1 0,-1 0,1-1,0 0,0 1,0-1,0 0,0-1,0 1,0 0,1-1,-1 0,1 0,-1 0,1 0,1 0,10-4,0 0,-1-1,0-1,0 0,0-1,-1-1,1 0,-2-1,1 0,-1-1,0 0,6-7,12-6,1 0,0-2,-1 0,-1-2,-2-1,0-1,-2-2,-1 0,-2-2,-1 0,-1-1,4-14,-18 30,-1 0,0 0,-2 0,0-1,0 0,-2 0,0 0,-1 0,-1 1,-1-1,0 0,-2 0,1 1,-2 0,-1 0,0 0,-1 0,-1 1,-2-4,7 15,0-1,0 1,-1 0,0 0,0 1,0-1,0 1,-1 0,1 0,-1 0,0 0,0 1,0 0,-1 0,1 1,-1-1,0 1,0 0,1 1,-1-1,0 1,0 1,-1-1,1 1,0 0,0 0,0 0,0 1,0 0,0 1,0-1,0 1,1 0,-1 0,0 1,1 0,0 0,-3 2,0 2,0 1,0 0,1 0,0 1,0 0,1 0,0 0,1 1,0 0,0 0,1 1,0-1,1 1,0 0,1 0,0 0,1 0,0 0,1 3,0 14,1 0,2 0,0 0,2-1,1 1,1-1,3 4,-1-5,2 0,1-1,1 0,1-1,1 0,1-1,1-1,1-1,1 0,1-2,0 0,2-1,0-1,1-1,0-1,2-1,10 4,114 24,-138-41,0-1,0 0,0 0,-1-1,1-1,0 0,0 0,-1-1,1 0,-1-1,0-1,0 1,0-1,-1-1,0 0,0 0,0-1,-1 0,0-1,5-6</inkml:trace>
  <inkml:trace contextRef="#ctx0" brushRef="#br0" timeOffset="1913.439">1073 783,'2'-7,"0"-1,1 1,0-1,0 1,1 0,0 0,0 1,1-1,0 1,0 0,0 0,1 0,0 1,0 0,0 0,0 0,1 1,0 0,0 1,0-1,0 1,5-1,22-15,-11 4,0 0,1 2,1 1,0 1,1 2,0 0,13-2,-36 11,-1 0,1-1,-1 1,1 1,-1-1,1 0,-1 1,1-1,-1 1,0 0,1-1,-1 1,0 0,1 1,-1-1,0 0,0 1,0-1,0 1,0 0,0-1,-1 1,1 0,-1 0,1 0,-1 0,0 1,1-1,-1 0,0 2,9 11</inkml:trace>
  <inkml:trace contextRef="#ctx0" brushRef="#br0" timeOffset="2404.025">791 1207,'261'-36,"-14"0,2 11,126 7,-321 24,-36 0</inkml:trace>
  <inkml:trace contextRef="#ctx0" brushRef="#br0" timeOffset="2997.42">1299 1517,'-54'15,"2"3,-1 1,2 3,1 2,1 3,-13 10,-87 85,141-114,1 0,0 1,0 0,1 0,0 0,1 1,0 0,0 0,1 0,1 1,0-1,0 1,1 0,0 0,1 0,0 1,1-8,0-1,0 1,0-1,1 1,0-1,-1 0,1 1,0-1,1 0,-1 0,1 0,-1 1,1-2,0 1,0 0,0 0,0-1,1 1,-1-1,1 1,0-1,-1 0,1 0,0 0,0-1,0 1,0-1,1 0,-1 0,0 0,1 0,-1 0,0-1,1 1,1-1,6 1,1-1,-1 0,1-1,-1 0,1 0,-1-2,0 1,0-1,0-1,3-1,175-112,-144 85,-6 4,0-1,-3-1,0-3,-2-1,-1-1,-2-1,-2-2,-1-2,-3 0,0-2,-3 0,-2-2,3-10,-19 43,0 0,-1 0,0 0,-1 0,0-1,-1 1,0-1,-1 1,0-1,0 1,-2-1,1 1,-1 0,-2-3,2 10,0 1,-1 0,1 0,-1 1,1-1,-1 1,0-1,0 1,-1 0,1 0,0 0,-1 0,1 1,-1-1,1 1,-1 0,0 0,1 0,-1 1,0-1,0 1,1 0,-1 0,0 0,0 1,0-1,1 1,-1 0,0 0,1 0,-1 0,1 1,-1 0,1-1,0 1,-1 0,1 1,0-1,0 1,1-1,-1 1,-1 2,-19 19,2 2,1 0,1 1,1 1,1 0,2 1,1 1,1 1,2 0,1 0,1 1,2 0,1 1,0 17,3-38,1 0,1 0,-1 0,2 0,0 0,0 0,1 0,1 0,0-1,1 1,0 0,0-1,1 1,1-1,0 0,0-1,1 1,1-1,0 0,0-1,1 0,0 0,0 0,1-1,0 0,7 3,-8-5,1-1,0-1,1 0,-1 0,1-1,0 0,-1-1,1 0,0 0,1-1,-1-1,0 1,0-2,0 1,0-2,0 1,0-1,0-1,0 1,-1-2,1 1,-1-2,0 1,0-1,0 0,2-3,8-6</inkml:trace>
  <inkml:trace contextRef="#ctx0" brushRef="#br0" timeOffset="3247.456">2061 1375,'-34'44,"-25"37,-7 11,2-6,12-13,11-14,11-12,7-9,7-7,6-3,1-7,0-11,3-8</inkml:trace>
  <inkml:trace contextRef="#ctx0" brushRef="#br0" timeOffset="3463.054">1609 1348,'29'43,"19"24,6 5,-1-4,-5-10,-6-9,-5-9,-4-6,-3-8,-7-5,-2-5,0-6,-3 0,-1-1,3-2,-3-3</inkml:trace>
  <inkml:trace contextRef="#ctx0" brushRef="#br0" timeOffset="4579.972">2794 219,'-11'-7,"-1"0,-1 1,1 1,-1 0,0 0,0 1,-1 1,1 0,-7 0,16 3,-1 0,1-1,-1 2,1-1,-1 0,1 1,-1 0,1 0,0 0,-1 1,1-1,0 1,0 0,0 0,0 0,0 1,1 0,-1-1,1 1,0 0,-1 1,1-1,1 1,-1-1,0 1,1 0,0 0,0 0,0 0,0 3,-8 24,2 1,1 0,1 1,2 0,2 0,1 32,-5 51,-16 223,-52 203,18-209,22-164,33-167,1 1,-1-1,0 0,1 1,-1-1,1 0,-1 1,1-1,0 1,0-1,0 1,1-1,-1 0,1 1,-1-1,1 0,0 1,-1-1,1 0,0 0,1 0,-1 0,0 1,1-2,-1 1,1 0,-1 0,1 0,0-1,0 1,0-1,0 0,0 1,0-1,0 0,0 0,1 0,-1 0,0-1,1 1,-1-1,0 1,1-1,1 0,168-25,-121 25,-38 0,1 1,-1-2,0 1,0-2,0 0,0 0,-1-2,1 1,0-1,-1-1,6-6</inkml:trace>
  <inkml:trace contextRef="#ctx0" brushRef="#br0" timeOffset="5781.736">3641 643,'-29'-5,"0"3,0 0,-1 2,1 1,0 1,0 2,0 1,0 1,-12 5,30-7,0 1,0 1,1 0,0 0,0 1,0 0,1 1,0 0,0 0,1 1,0 0,0 0,1 1,1 0,0 1,0-1,1 1,0 0,1 1,0-1,1 1,-1 3,5-8,0 0,0 0,1 0,0 0,0 0,1-1,0 1,0-1,0 1,1-1,0 0,0-1,0 1,1-1,0 1,0-2,0 1,1 0,0-1,0 0,0 0,0-1,0 0,1 0,-1 0,1-1,0 0,0 0,0-1,0 0,0 0,0 0,0-1,0 0,0-1,1 1,2-2,-5 2,20 1,0 0,0-2,0-1,0-1,-1-1,0-1,1-1,-2-1,1-1,10-6,-10 0</inkml:trace>
  <inkml:trace contextRef="#ctx0" brushRef="#br0" timeOffset="6063.722">4121 755,'-636'553,"385"-347,85-68,153-123</inkml:trace>
  <inkml:trace contextRef="#ctx0" brushRef="#br0" timeOffset="6552.803">4036 1320,'-42'55,"-176"217,145-195,59-68</inkml:trace>
  <inkml:trace contextRef="#ctx0" brushRef="#br0" timeOffset="6813.33">3754 1291,'19'34,"16"25,2 7,0-2,-2-12,-2-11,-2-6,-6-6,-3-7,1-2,0-6,1 1,2-3,1-3,0-3,-4-7,-6-5</inkml:trace>
  <inkml:trace contextRef="#ctx0" brushRef="#br0" timeOffset="7589.871">4544 77,'1'-2,"1"0,-1 0,1 1,-1-1,1 0,0 1,0-1,0 1,0 0,0-1,0 1,0 0,0 0,0 0,1 1,-1-1,0 0,1 1,-1-1,0 1,1 0,-1 0,0 0,3 1,-2-2,196-39,-196 38,0 1,0-1,0 1,0 0,0 0,0 0,1 0,-1 1,0-1,0 1,0 0,1 0,-1 0,0 0,1 0,-1 1,0 0,0-1,0 1,0 0,0 1,0-1,0 0,0 1,0 0,0 0,-1 0,1 0,-1 0,0 0,1 0,-1 1,0 0,0-1,0 1,-1 0,1 0,-1 0,2 2,-1 16,0 0,-1 0,-1 0,-1 0,-1 0,0 0,-2-1,-2 8,-5 34,-22 218,2 158,32 286,-10-609,6-111,0 1,0-1,-1 0,1 0,-1-1,0 1,0-1,0 1,-1-1,1 0,-1-1,1 1,-1-1,0 0,0 0,0-1,0 1,0-1,-1 0,1-1,0 1,0-1,-1 0,1 0,0-1,-1 1,1-1,0 0,0-1,-1 0,-37 2,-157 26,176-25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1.0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1 142,'0'0,"0"1,1-1,-1 0,1 0,-1 0,0 0,1 0,-1 0,1 0,-1 0,0 0,1 0,-1 0,1 0,-1 0,0 0,1 0,-1-1,1 1,-1 0,0 0,1 0,-1-1,0 1,1 0,-1 0,0-1,1 1,-1 0,0-1,0 1,1 0,-1-1,0 1,0 0,0-1,0 1,1 0,-1-1,0 1,0-1,0 1,0 0,0-1,0 1,0-1,0 1,0 0,0-1,0 1,0-1,0 1,-1 0,1-1,0 1,0-1,0 1,0 0,-1-1,1 1,0 0,0-1,-1 1,1 0,0 0,-1-1,42 6,-37-4,32 4,0-2,0-1,0-1,0-3,0 0,18-6,199-27,-56 13,151 4,874 19,-996-29,-102 11,73 5,-152 13,-33-1,0 1,0 0,0 1,-1 0,1 1,-1 0,0 1,0 1,0-1,0 1,-1 1,0 0,0 1,3 3,12 9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26,'-27'56,"8"-3,2 1,2 1,3 0,3 1,-1 21,14 51,-3-124,0 0,-1 0,2 0,-1 0,0 0,1 0,-1 0,1 0,0 0,1-1,-1 1,1-1,-1 0,1 0,0 0,0 0,0 0,1 0,-1-1,0 0,1 0,0 0,0 0,-1 0,1-1,0 1,0-1,4 0,2-2,0 0,0-1,0-1,0 0,-1 0,1-1,-1 0,0-1,0 0,0 0,-1-1,0 0,0 0,-1-1,1 0,-1-1,-1 1,3-5,45-52,-3-3,-3-2,-4-2,25-54,-11-23,-58 148,0 1,-1-1,1 1,-1 0,1-1,0 0,-1 1,1-1,-1 1,0-1,1 1,-1-1,1 0,-1 0,0 1,1-1,-1 0,1 0,-1 0,0 1,1-1,-1 0,0 0,1 0,-1 0,0 0,1 0,-1-1,0 1,1 0,-1 0,0 0,1-1,-1 1,1 0,-1 0,0-1,1 1,-1-1,1 1,-1-1,1 1,-1 0,1-1,0 0,-1 1,1-1,-1 1,1-1,0 1,0-1,-1 0,1 1,0-1,0 0,0 0,-16 25,0 2,3-1,0 1,1 1,2 0,0 1,2 0,1 4,2-13,0 0,2 0,0 0,1 1,2-1,0 1,0 0,2-1,1 0,0 1,1-1,1 0,1-1,1 1,0-1,1 0,7 14,-11-20,1 0,0-1,1 1,0-1,1 0,0 0,1-1,0 0,1-1,0 0,0 0,7 4,-3-7,-2-6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1,'39'0,"21"0,6 0,-3 0,-8 0,-8 0,-8 0,-5 0,-4 0,-12 0,-9 0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18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59,'33'-5,"26"-1,8-5,-4 0,-7 1,-8 3,-8 3,-5 1,-5 2,-7 1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57,'-13'-2,"-1"0,1 1,-1 0,1 1,-1 1,1 1,-1-1,1 2,0 0,0 1,0 0,0 0,1 2,0 0,0 0,0 1,1 0,-11 9,7-3,-1 0,2 1,0 1,0 0,2 1,0 1,1 0,-2 3,10-15,1-1,-1 1,1 0,0 0,0 1,0-1,1 0,0 1,0-1,0 0,1 1,-1-1,1 1,1-1,-1 1,1-1,0 1,0-1,1 1,-1-1,1 0,0 0,1 0,-1 0,1 0,0-1,0 1,1-1,-1 0,1 0,0 0,0 0,0 0,0-1,1 0,0 0,-1 0,1-1,0 1,0-1,11 4,0 0,0 0,0-2,0 0,1-1,0 0,-1-2,1 0,0-1,0 0,0-1,-1-1,1-1,0 0,-1-2,0 1,0-2,0 0,-1-1,0-1,0 0,3-9,-4 1</inkml:trace>
  <inkml:trace contextRef="#ctx0" brushRef="#br0" timeOffset="311.43">1074 0,'-217'194,"-104"125,55-65,242-223,31-29</inkml:trace>
  <inkml:trace contextRef="#ctx0" brushRef="#br0" timeOffset="612.859">1413 367,'-304'242,"264"-205,-84 93,43-10,48-81,26-34</inkml:trace>
  <inkml:trace contextRef="#ctx0" brushRef="#br0" timeOffset="913.81">933 367,'18'35,"2"0,1-2,1 0,2-1,2-2,0 0,26 20,-25-24,-1 1,-1 0,-2 2,0 1,-3 0,0 3,-4-10,-2-5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34.5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1 282,'315'-75,"-139"53,-75 11,-1 5,1 3,18 6,15-1,802-2,-411-29,-208 40,231 46,-414-43,0-7,114-8,-82-1,62 13,-71 3,0-7,82-9,-54-1,266-25,-12 29,-100 26,464-27,-397 29,912-30,-769 1,-204-27,-79 15,-43-2,127 11,-205 4,210-29,570 27,-299 1,-353-28,48 27,-84-27,687 28,1330 0,-2000-28,-29 0,0-1,543 30,-520-29,132 27,-138 31,463-31,-28 1,-507-28,281 27,1017 1,-1365-14,-93 11,2 0,-1 0,0 1,1 1,-1 0,0 0,1 1,-1 1,1 0,-1 0,1 1,-1 1,0-1,0 2,9 4,-1 3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35.8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1 106,'378'-40,"-256"27,0 6,118 8,-90 1,589-3,-138-25,1298 25,-476 1,-1279-21,-122 22,-5 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2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1116,'3'0,"-1"0,1 0,-1-1,1 1,-1-1,1 1,-1-1,1 0,-1 0,1 0,-1 0,0-1,0 1,0-1,0 1,0-1,0 0,0 0,0 1,-1-1,1-1,-1 1,1 0,-1 0,0 0,0-1,0 1,0-1,0 1,-1-1,1 0,2-2,183-365,-186 371,1 0,-1 0,0-1,0 1,1 0,-1-1,1 1,-1 0,0-1,1 1,-1-1,1 1,0-1,-1 1,1-1,-1 1,1-1,0 1,-1-1,1 0,0 1,-1-1,1 0,0 0,0 1,-1-1,1 0,0 0,0 0,-1 0,1 0,0 0,0 0,0 0,-1 0,1-1,0 1,-1 0,1 0,0-1,0 1,-1 0,1-1,0 1,-1-1,1 1,-1-1,1 1,-1-1,1 1,-1-1,1 0,-1 1,1-1,-1 0,0 1,1-1,-1 0,0 1,0-1,0 0,1 0,-1 0,1 87,6 31,-6-112,0-1,0 0,1 0,0 1,0-1,0 0,0 0,1-1,0 1,-1-1,1 1,0-1,1 0,-1 0,1 0,-1 0,1-1,0 1,0-1,0 0,0 0,0-1,4 2,-2-2,0 1,0-1,0 0,0-1,1 0,-1 0,0 0,0-1,0 1,0-2,0 1,0-1,0 1,0-2,0 1,-1-1,1 1,-1-2,0 1,0 0,0-1,0 0,-1 0,1-1,-1 1,0-1,0 0,-1 0,0 0,2-3,98-191,-95 183</inkml:trace>
  <inkml:trace contextRef="#ctx0" brushRef="#br0" timeOffset="366.317">791 862,'31'-8,"1"-2,-1-1,0-2,-1-1,-1-1,-1-2,18-13,8-37,-53 65,0 1,0-1,0 1,0-1,-1 0,1 1,-1-1,1 0,-1 0,0 1,1-1,-1 0,0 0,0 1,0-1,0 0,-1 0,1 1,0-1,-1 0,1 0,-1 1,0-1,0 0,1 1,-1-1,0 1,0-1,0 1,-1 0,1-1,0 1,0 0,-1 0,1 0,-1 0,1 0,-1 0,1 0,-1 0,0 1,1-1,-1 1,0-1,-1 1,-6-1,1 2,-1-1,0 1,0 1,1-1,-1 2,1-1,-1 1,1 0,0 1,0 0,0 0,-2 2,7-4,-11 6,0 0,0 1,1 0,0 1,1 1,0 0,0 1,2 0,-6 8,11-14,1 0,0 0,0 1,0 0,1 0,0 0,0 0,1 1,0-1,0 1,1-1,0 1,0-1,1 1,0 0,0-1,1 1,0 0,0-1,1 1,0 1,0-4,1 0,-1-1,1 1,0-1,0 1,0-1,1 0,0 0,-1-1,1 1,0-1,1 0,-1 0,1 0,-1 0,1-1,0 0,0 0,0 0,0-1,5 2,114 10,-103-11,0-2,0 0,0-1,0-2,-1 0,1-1,0-1,-1-1,0 0,-1-2,1 0,-1-2,11-7,-6 0</inkml:trace>
  <inkml:trace contextRef="#ctx0" brushRef="#br0" timeOffset="931.483">1411 777,'51'-25,"19"3,-59 18,1-1,-2-1,1 1,-1-2,0 1,0-2,-1 1,1-1,-2-1,1 1,-1-1,-1-1,0 0,5-8,-12 16,1-1,-1 1,0-1,0 1,0-1,0 1,-1-1,1 1,0 0,-1-1,0 1,0 0,0-1,0 1,0 0,0 0,0 0,-1-1,1 1,-1 1,1-1,-1 0,0 0,0 1,0-1,0 1,0-1,0 1,0 0,0 0,-1 0,1 0,0 0,-1 1,1-1,0 1,-1-1,1 1,-1 0,1 0,-1 0,1 0,-1 0,1 1,-1-1,1 1,0 0,-1-1,1 1,0 0,0 1,-1-1,0 1,-16 6,-1 1,2 1,-1 0,2 2,-1 0,2 0,0 2,0 0,1 1,1 1,0 0,2 1,-8 12,14-23,1 0,0 0,0 0,0 1,1 0,0 0,0 0,1 0,0 1,0-1,1 1,0 0,0 0,1 0,0 0,0 0,1 0,0 0,0 0,1 0,0 0,1 0,0 0,0-1,0 1,1 0,0-1,1 0,0 0,0 0,0 0,1 0,0-1,0 0,6 5,7-2,2 0,-1-2,1 0,0-1,1-1,-1-1,1-1,0-1,0 0,0-2,0 0,-1-2,1 0,0-1,0-1,-1-1,2-2,-4 2,0-1,-1-1,0 0,0-1,-1-1,0 0,-1-1,0-1,0-1,-1 0,1-2,3-5</inkml:trace>
  <inkml:trace contextRef="#ctx0" brushRef="#br0" timeOffset="1397.642">2258 580,'-7'1,"-1"1,1 0,0 1,0 0,0 0,0 0,1 1,-1 0,1 0,0 1,0 0,0 0,-2 3,4-5,-82 95,83-93,1-1,-1 0,1 1,1 0,-1-1,0 1,1 0,0 0,1 0,-1 0,1 0,0 0,0 0,0-1,1 1,-1 0,1 0,0 0,1 0,-1 0,1-1,0 1,0-1,1 1,0 1,1-2,-1 1,1 0,0-1,0 0,1 1,-1-2,1 1,0 0,0-1,0 0,0 0,1-1,-1 0,1 0,0 0,-1 0,1-1,0 0,0 0,0 0,0-1,0 0,0 0,5-1,7-2,0 0,0-1,0-1,-1-1,0 0,0-1,9-5,-3-4,0-1,0-1,-2-1,0-1,-1-1,-1-1,-2 0,0-1,-1-1,-1-1,-1 0,0-5,3 3,-2-1,-1 0,-2-1,0-1,-2 0,-1 0,-2-1,-1 0,-1 0,-2 0,-1-1,-1 1,-2-1,-1 0,2 26,0 0,-1 0,0 0,0 1,0-1,-1 0,1 1,-2-1,1 1,0-1,-1 1,0 0,0 0,-1 1,1-1,-1 0,0 1,0 0,-1 0,1 0,-1 1,0 0,0-1,0 2,0-1,0 0,-1 1,1 0,-1 1,0-1,1 1,-1 0,0 0,0 1,0 0,-3 0,-2 4,0 0,0 0,1 2,0-1,0 1,0 1,1 0,0 0,0 1,1 0,0 0,0 1,1 0,0 0,0 1,1 0,-4 10,-1 3,0 0,2 1,1 0,1 0,1 1,1 0,-1 19,4-18,0-1,2 0,2 0,0 0,1 0,1 0,2 0,0-1,2 0,0 0,2-1,1 0,0-1,2 0,0-1,2 0,0-1,1-1,1 0,11 8,-11-10,1-1,1-1,0-1,1 0,1-2,0 0,0-2,8 3,-5-6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0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19,'-52'159,"-20"113,34-117,-55 140,66-197,58-181,-20 52</inkml:trace>
  <inkml:trace contextRef="#ctx0" brushRef="#br0" timeOffset="253.029">226 104,'14'-5,"20"-1,13 0,9 1,-2-3,1-1,0 2,-4 1,-6-2,-1 0,-4 1,-3-3,-3 0,-3 2,-12 7,-8 4</inkml:trace>
  <inkml:trace contextRef="#ctx0" brushRef="#br0" timeOffset="451.16">1 611,'38'0,"32"-4,14-3,-3-3,-6-2,-5-2,-6 0,-3 4,-8-2,-8 1,-7 2,-5 4,-8 1</inkml:trace>
  <inkml:trace contextRef="#ctx0" brushRef="#br0" timeOffset="871.877">1073 725,'-10'4,"-12"13,-3 6,-2 5,-1 3,4 0,2 0,-1 0,4-1,0-1,-1 0,2-1,0 1,-2-1,3 0,-1-5,2-6</inkml:trace>
  <inkml:trace contextRef="#ctx0" brushRef="#br0" timeOffset="1205.755">790 697,'5'9,"11"14,8 6,-1 4,2-3,-5-3,0-1,1 0,-3 0,1 1,-4 1,-4-1,1 1,-2 1,-2-1,-3-5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3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47,'256'-1,"-59"-26,-67 16,-128 10,-1 0,0 0,0 0,0 1,0-1,1 1,-1-1,0 1,1-1,-1 1,0 0,1 0,-1-1,1 1,-1 0,0 0,1 0,-1 1,1-1,-1 0,0 1,1-1,-1 0,0 1,1-1,-1 1,0 0,0 0,0-1,0 1,1 0,-1 0,0 0,0 0,-1 0,2 1,-9 8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30,'39'0,"31"-5,9-1,-5 0,-9 1,-11 1,-11 2,-7 1,-5 1,-3 0,-6 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60,'38'-5,"28"-6,6-2,-3 2,-9 3,-10 2,-9 3,-6 1,-9 2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45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331 653,'-40'23,"1"2,0 2,2 2,1 1,2 2,1 2,-7 10,37-42,0 0,1 0,-1 1,1-1,0 1,0-1,0 1,0 0,0-1,1 1,-1 0,1 0,0 0,0 0,0 0,0 1,0-1,1 0,-1 0,1 1,0-1,0 0,0 1,1-1,-1 0,1 0,0 0,0 1,0-1,0 0,0 0,1 0,-1 0,1-1,0 1,0 0,0-1,0 1,1 1,8-1,0-1,-1 1,1-2,0 1,0-1,0-1,0 0,0-1,0 0,0-1,0 0,0 0,0-1,-1-1,0 0,1 0,-2-1,1 0,1-1,49-30,-2-3,-2-2,-2-3,-1-2,15-20,-36 33,-1-1,-2-2,-1-1,-3-2,0 0,2-11,-16 29,-2 0,0 0,-2-1,0 0,-2-1,0 1,-1-1,-2 0,0 0,-1 0,-2 0,0 0,-3-10,4 28,0 0,0-1,-1 1,0 0,0 0,-1 0,1-1,-1 1,0 1,0-1,-1 0,1 0,-1 1,0 0,-1-1,1 1,-1 0,1 1,-1-1,0 1,-1 0,1-1,-1 2,1-1,-1 1,0-1,0 1,0 1,0-1,0 1,0-1,0 2,0-1,-1 0,1 1,0 0,-1 0,-2 1,-7 5,0 1,0 0,1 1,0 0,1 1,-1 1,2 0,0 1,0 0,0 1,2 0,0 1,0 0,1 0,0 1,1 1,1-1,1 1,-1 3,-1 2,1 0,0 0,2 1,1-1,0 1,2 0,0 0,1 0,1 1,1-1,1 0,1 0,1 0,1-1,0 1,2-1,0 0,2-1,0 0,1 0,0-1,12 15,-1-13,0 0,1-1,0-1,2-2,0 0,1-1,0-2,5 1,10-2,-25-14</inkml:trace>
  <inkml:trace contextRef="#ctx0" brushRef="#br0" timeOffset="581.915">1178 370,'-15'33,"1"0,1 2,2-1,1 2,2-1,1 1,2 0,2 1,1 20,1-52,0 0,1 1,0-1,0 0,0 0,1 0,-1 0,1 1,0-1,1 0,-1 0,1-1,0 1,0 0,1-1,-1 1,1-1,0 0,0 1,1-1,-1-1,1 1,0-1,0 1,0-1,0 0,1 0,-1-1,1 0,-1 1,1-1,0-1,3 2,0-3,1 1,-1-1,0-1,0 0,1 0,-1 0,0-1,0 0,0-1,-1 0,1 0,-1 0,1-1,-1 0,0-1,-1 0,1 0,2-2,100-113,-71 68,-2-1,-2-1,-3-2,-2-2,1-10,-25 58,-1 1,-1-1,1 0,-2 0,1 0,-1 0,-1 0,0 0,0-1,-1 1,0-1,-2-5,2 15,0 0,-1 0,1 0,-1 0,1 1,-1-1,1 0,-1 0,1 0,-1 1,0-1,0 0,1 1,-1-1,0 0,0 1,0-1,1 1,-1-1,0 1,0 0,0-1,0 1,0 0,0 0,0-1,0 1,0 0,0 0,0 0,0 0,0 1,0-1,0 0,0 0,0 0,0 1,0-1,0 1,0-1,1 0,-1 1,0 0,0-1,0 1,0 0,-38 31,22-13,1 1,2 0,0 1,1 1,1 0,1 1,0 0,2 0,1 1,2 0,0 1,1 0,1 0,1 0,2 0,0 0,3 7,-2-23,1-1,1 0,-1 0,1-1,1 1,0 0,0-1,0 1,1-1,0 0,0 0,1 0,0-1,0 0,0 0,1 0,0 0,0-1,1 0,-1-1,1 1,0-1,1 0,-1-1,0 0,1 0,0 0,0-1,0 0,0-1,5 1,102-3,-91 0</inkml:trace>
  <inkml:trace contextRef="#ctx0" brushRef="#br0" timeOffset="878.364">50 1217,'185'9,"-1"-8,1-8,0-8,33-14,96-5,58 22,-346 13</inkml:trace>
  <inkml:trace contextRef="#ctx0" brushRef="#br0" timeOffset="1447.803">811 1498,'-51'14,"1"3,0 1,1 3,1 1,-3 5,38-19,0 0,1 0,-1 1,2 1,-1 0,1 1,1 0,0 0,1 1,0 0,0 1,2 0,-1 1,2-1,0 1,0 0,2 1,-1 0,2-1,0 2,3-10,0 1,1 0,-1 0,2 0,-1-1,1 1,0 0,0-1,0 1,1-1,0 0,0 0,1 0,0 0,0-1,0 0,1 1,0-2,0 1,0 0,0-1,1 0,-1 0,1-1,0 1,1-1,-1-1,0 1,1-1,-1 0,1-1,0 1,0-1,-1-1,1 1,0-1,0 0,0-1,0 1,-1-2,5 0,13-4,-1 0,0-2,0-1,-1 0,0-2,-1-1,0 0,-1-1,-1-2,0 0,-1-1,0 0,-1-2,-1 0,-1-1,-1 0,0-1,8-17,-4 13,-1-1,-1-1,-2-1,0 0,-2 0,0-2,-2 1,-2-1,0-1,-2 1,0-12,-11-75,4 112,0 0,0 0,-1 1,1-1,-1 1,1-1,-1 1,0-1,0 1,-1 0,1 0,-1 0,1 0,-1 1,0-1,0 1,0-1,-1 1,1 0,0 0,-1 1,1-1,-1 1,0 0,1 0,-1 0,0 0,-2 0,-3 2,-1 1,1 0,0 1,0 0,0 0,0 0,0 2,1-1,0 1,0 0,0 0,0 1,1 0,0 1,0 0,1 0,0 0,0 1,1-1,0 1,0 1,0-1,1 1,-1 3,-4 10,0-1,1 1,1 0,1 1,1 0,1 0,1 0,1 0,1 1,1-1,1 0,1 0,2 1,0-1,2 2,-4-14,2 0,0-1,0 0,1 0,0 0,1-1,0 1,0-1,1-1,0 1,1-1,-1 0,2-1,-1 0,1 0,0-1,0 0,1-1,0 1,0-2,0 0,1 0,-1-1,1 0,0-1,0 0,0 0,0-2,0 1,0-1,0-1,0 0,0 0,0-1,-1-1,1 0,0 0,20-12,-1 0,-1-2,0-2,-1 0,-1-2,21-21,-21 17</inkml:trace>
  <inkml:trace contextRef="#ctx0" brushRef="#br0" timeOffset="1703.328">1799 1330,'-33'38,"-26"32,-8 9,8-4,9-10,8-12,12-9,10-8,4-10,5-5,4 0,-1-5,0-4</inkml:trace>
  <inkml:trace contextRef="#ctx0" brushRef="#br0" timeOffset="1953.362">1263 1498,'38'20,"23"10,10 6,-2 1,-8-6,-9-3,-10-2,-6 0,-5-5,-2-1,-3 1,1 2,-1-4,-4 1,-1-4,-4 1,-5-3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5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33,'284'-17,"-3"6,-281 11,1-1,-1 1,0-1,1 1,-1 0,0 0,1-1,-1 1,0 0,1 0,-1-1,1 1,-1 0,1 0,-1 0,0 0,1 0,-1 0,1 0,-1 0,1 0,-1 0,1 0,-1 0,1 0,-1 0,0 0,1 0,-1 0,1 0,-1 1,1-1,-1 0,0 0,1 1,-1-1,1 0,-1 0,0 1,0-1,1 1,-1-1,0 0,1 1,-1-1,0 0,0 1,0-1,1 1,-1-1,0 1,0-1,0 1,0-1,0 0,0 1,0-1,0 1,0-1,0 1,0-1,0 1,0-1,0 1,-1-1,1 0,0 1,0-1,-11 6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56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1,'13'18,"7"-13,0-1,1-1,-1-1,1-1,-1 0,1-2,0 0,-1-2,180-26,-116 28,-60 2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0:57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1 953,'0'-2,"1"0,-1 0,1 0,-1 0,1 0,0 0,0 0,0 0,0 0,0 0,0 1,1-1,-1 0,0 1,1-1,0 1,-1-1,1 1,0 0,0 0,-1 0,1 0,0 0,0 0,0 0,0 1,0-1,0 1,1 0,-1-1,0 1,33-11,1 2,0 1,0 1,1 3,0 0,12 3,91 2,-116 0</inkml:trace>
  <inkml:trace contextRef="#ctx0" brushRef="#br0" timeOffset="785.048">1073 783,'-3'3,"1"0,0 0,0 0,0 0,1 0,-1 1,1-1,-1 0,1 1,0-1,1 1,-1 0,0-1,1 1,0-1,0 1,0 0,0-1,1 1,-1-1,1 1,0 0,0-1,0 0,1 1,-1-1,1 0,0 0,0 1,0-1,0-1,0 1,1 0,-1 0,1-1,0 0,0 1,0-1,0 0,0-1,0 1,0 0,1-1,-1 0,1 0,-1 0,1 0,1 0,10-4,0 0,-1-1,0-1,0 0,0-1,-1-1,1 0,-2-1,1 0,-1-1,0 0,6-7,12-6,1 0,0-2,-1 0,-1-2,-2-1,0-1,-2-2,-1 0,-2-2,-1 0,-1-1,4-14,-18 30,-1 0,0 0,-2 0,0-1,0 0,-2 0,0 0,-1 0,-1 1,-1-1,0 0,-2 0,1 1,-2 0,-1 0,0 0,-1 0,-1 1,-2-4,7 15,0-1,0 1,-1 0,0 0,0 1,0-1,0 1,-1 0,1 0,-1 0,0 0,0 1,0 0,-1 0,1 1,-1-1,0 1,0 0,1 1,-1-1,0 1,0 1,-1-1,1 1,0 0,0 0,0 0,0 1,0 0,0 1,0-1,0 1,1 0,-1 0,0 1,1 0,0 0,-3 2,0 2,0 1,0 0,1 0,0 1,0 0,1 0,0 0,1 1,0 0,0 0,1 1,0-1,1 1,0 0,1 0,0 0,1 0,0 0,1 3,0 14,1 0,2 0,0 0,2-1,1 1,1-1,3 4,-1-5,2 0,1-1,1 0,1-1,1 0,1-1,1-1,1-1,1 0,1-2,0 0,2-1,0-1,1-1,0-1,2-1,10 4,114 24,-138-41,0-1,0 0,0 0,-1-1,1-1,0 0,0 0,-1-1,1 0,-1-1,0-1,0 1,0-1,-1-1,0 0,0 0,0-1,-1 0,0-1,5-6</inkml:trace>
  <inkml:trace contextRef="#ctx0" brushRef="#br0" timeOffset="1913.439">1073 783,'2'-7,"0"-1,1 1,0-1,0 1,1 0,0 0,0 1,1-1,0 1,0 0,0 0,1 0,0 1,0 0,0 0,0 0,1 1,0 0,0 1,0-1,0 1,5-1,22-15,-11 4,0 0,1 2,1 1,0 1,1 2,0 0,13-2,-36 11,-1 0,1-1,-1 1,1 1,-1-1,1 0,-1 1,1-1,-1 1,0 0,1-1,-1 1,0 0,1 1,-1-1,0 0,0 1,0-1,0 1,0 0,0-1,-1 1,1 0,-1 0,1 0,-1 0,0 1,1-1,-1 0,0 2,9 11</inkml:trace>
  <inkml:trace contextRef="#ctx0" brushRef="#br0" timeOffset="2404.025">791 1207,'261'-36,"-14"0,2 11,126 7,-321 24,-36 0</inkml:trace>
  <inkml:trace contextRef="#ctx0" brushRef="#br0" timeOffset="2997.42">1299 1517,'-54'15,"2"3,-1 1,2 3,1 2,1 3,-13 10,-87 85,141-114,1 0,0 1,0 0,1 0,0 0,1 1,0 0,0 0,1 0,1 1,0-1,0 1,1 0,0 0,1 0,0 1,1-8,0-1,0 1,0-1,1 1,0-1,-1 0,1 1,0-1,1 0,-1 0,1 0,-1 1,1-2,0 1,0 0,0 0,0-1,1 1,-1-1,1 1,0-1,-1 0,1 0,0 0,0-1,0 1,0-1,1 0,-1 0,0 0,1 0,-1 0,0-1,1 1,1-1,6 1,1-1,-1 0,1-1,-1 0,1 0,-1-2,0 1,0-1,0-1,3-1,175-112,-144 85,-6 4,0-1,-3-1,0-3,-2-1,-1-1,-2-1,-2-2,-1-2,-3 0,0-2,-3 0,-2-2,3-10,-19 43,0 0,-1 0,0 0,-1 0,0-1,-1 1,0-1,-1 1,0-1,0 1,-2-1,1 1,-1 0,-2-3,2 10,0 1,-1 0,1 0,-1 1,1-1,-1 1,0-1,0 1,-1 0,1 0,0 0,-1 0,1 1,-1-1,1 1,-1 0,0 0,1 0,-1 1,0-1,0 1,1 0,-1 0,0 0,0 1,0-1,1 1,-1 0,0 0,1 0,-1 0,1 1,-1 0,1-1,0 1,-1 0,1 1,0-1,0 1,1-1,-1 1,-1 2,-19 19,2 2,1 0,1 1,1 1,1 0,2 1,1 1,1 1,2 0,1 0,1 1,2 0,1 1,0 17,3-38,1 0,1 0,-1 0,2 0,0 0,0 0,1 0,1 0,0-1,1 1,0 0,0-1,1 1,1-1,0 0,0-1,1 1,1-1,0 0,0-1,1 0,0 0,0 0,1-1,0 0,7 3,-8-5,1-1,0-1,1 0,-1 0,1-1,0 0,-1-1,1 0,0 0,1-1,-1-1,0 1,0-2,0 1,0-2,0 1,0-1,0-1,0 1,-1-2,1 1,-1-2,0 1,0-1,0 0,2-3,8-6</inkml:trace>
  <inkml:trace contextRef="#ctx0" brushRef="#br0" timeOffset="3247.456">2061 1375,'-34'44,"-25"37,-7 11,2-6,12-13,11-14,11-12,7-9,7-7,6-3,1-7,0-11,3-8</inkml:trace>
  <inkml:trace contextRef="#ctx0" brushRef="#br0" timeOffset="3463.054">1609 1348,'29'43,"19"24,6 5,-1-4,-5-10,-6-9,-5-9,-4-6,-3-8,-7-5,-2-5,0-6,-3 0,-1-1,3-2,-3-3</inkml:trace>
  <inkml:trace contextRef="#ctx0" brushRef="#br0" timeOffset="4579.972">2794 219,'-11'-7,"-1"0,-1 1,1 1,-1 0,0 0,0 1,-1 1,1 0,-7 0,16 3,-1 0,1-1,-1 2,1-1,-1 0,1 1,-1 0,1 0,0 0,-1 1,1-1,0 1,0 0,0 0,0 0,0 1,1 0,-1-1,1 1,0 0,-1 1,1-1,1 1,-1-1,0 1,1 0,0 0,0 0,0 0,0 3,-8 24,2 1,1 0,1 1,2 0,2 0,1 32,-5 51,-16 223,-52 203,18-209,22-164,33-167,1 1,-1-1,0 0,1 1,-1-1,1 0,-1 1,1-1,0 1,0-1,0 1,1-1,-1 0,1 1,-1-1,1 0,0 1,-1-1,1 0,0 0,1 0,-1 0,0 1,1-2,-1 1,1 0,-1 0,1 0,0-1,0 1,0-1,0 0,0 1,0-1,0 0,0 0,1 0,-1 0,0-1,1 1,-1-1,0 1,1-1,1 0,168-25,-121 25,-38 0,1 1,-1-2,0 1,0-2,0 0,0 0,-1-2,1 1,0-1,-1-1,6-6</inkml:trace>
  <inkml:trace contextRef="#ctx0" brushRef="#br0" timeOffset="5781.736">3641 643,'-29'-5,"0"3,0 0,-1 2,1 1,0 1,0 2,0 1,0 1,-12 5,30-7,0 1,0 1,1 0,0 0,0 1,0 0,1 1,0 0,0 0,1 1,0 0,0 0,1 1,1 0,0 1,0-1,1 1,0 0,1 1,0-1,1 1,-1 3,5-8,0 0,0 0,1 0,0 0,0 0,1-1,0 1,0-1,0 1,1-1,0 0,0-1,0 1,1-1,0 1,0-2,0 1,1 0,0-1,0 0,0 0,0-1,0 0,1 0,-1 0,1-1,0 0,0 0,0-1,0 0,0 0,0 0,0-1,0 0,0-1,1 1,2-2,-5 2,20 1,0 0,0-2,0-1,0-1,-1-1,0-1,1-1,-2-1,1-1,10-6,-10 0</inkml:trace>
  <inkml:trace contextRef="#ctx0" brushRef="#br0" timeOffset="6063.722">4121 755,'-636'553,"385"-347,85-68,153-123</inkml:trace>
  <inkml:trace contextRef="#ctx0" brushRef="#br0" timeOffset="6552.803">4036 1320,'-42'55,"-176"217,145-195,59-68</inkml:trace>
  <inkml:trace contextRef="#ctx0" brushRef="#br0" timeOffset="6813.33">3754 1291,'19'34,"16"25,2 7,0-2,-2-12,-2-11,-2-6,-6-6,-3-7,1-2,0-6,1 1,2-3,1-3,0-3,-4-7,-6-5</inkml:trace>
  <inkml:trace contextRef="#ctx0" brushRef="#br0" timeOffset="7589.871">4544 77,'1'-2,"1"0,-1 0,1 1,-1-1,1 0,0 1,0-1,0 1,0 0,0-1,0 1,0 0,0 0,0 0,1 1,-1-1,0 0,1 1,-1-1,0 1,1 0,-1 0,0 0,3 1,-2-2,196-39,-196 38,0 1,0-1,0 1,0 0,0 0,0 0,1 0,-1 1,0-1,0 1,0 0,1 0,-1 0,0 0,1 0,-1 1,0 0,0-1,0 1,0 0,0 1,0-1,0 0,0 1,0 0,0 0,-1 0,1 0,-1 0,0 0,1 0,-1 1,0 0,0-1,0 1,-1 0,1 0,-1 0,2 2,-1 16,0 0,-1 0,-1 0,-1 0,-1 0,0 0,-2-1,-2 8,-5 34,-22 218,2 158,32 286,-10-609,6-111,0 1,0-1,-1 0,1 0,-1-1,0 1,0-1,0 1,-1-1,1 0,-1-1,1 1,-1-1,0 0,0 0,0-1,0 1,0-1,-1 0,1-1,0 1,0-1,-1 0,1 0,0-1,-1 1,1-1,0 0,0-1,-1 0,-37 2,-157 26,176-25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1:10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55,'127'-11,"85"-8,-120-2,-72 18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1:11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2,'9'0,"4"5,4 1,4 1,3-2,3-2,1-1,0 0,2-2,-1 0,-5-5,-2-2,1 1,0 0,2 3,1 0,1 2,-4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5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0,'-26'74,"14"-27,3 0,2 1,2 0,2 0,2 0,2 0,2 0,0 59,8 65,0-114,-7-33</inkml:trace>
  <inkml:trace contextRef="#ctx0" brushRef="#br0" timeOffset="206.239">0 283,'29'14,"14"5,5-1,-1-3,1-4,-3-5,-4-3,-5-1,-3-2,3-5,-1-3,-1 2,-7 0</inkml:trace>
  <inkml:trace contextRef="#ctx0" brushRef="#br0" timeOffset="485.674">791 255,'-13'10,"1"1,1 1,0 0,0 0,1 1,1 0,0 0,1 1,1 1,-2 4,7-15,0 1,0 0,0 0,1-1,-1 1,2 0,-1 1,0-1,1 0,0 0,0 0,0 0,1 0,0 0,0 0,0 0,0 0,1 0,0 0,0-1,0 1,1-1,0 1,-1-1,1 0,1 0,-1 0,1 0,-1-1,1 1,0-1,0 0,3 1,-1 0,0 1,1-2,-1 1,1-1,0 0,-1 0,1-1,1 1,-1-2,0 1,0-1,1 0,-1-1,0 0,1 0,-1 0,1-1,-1 0,0 0,0-1,1 0,-1-1,0 1,-1-1,1 0,-1-1,1 0,-1 0,0 0,0-1,-1 0,3-2,-2 1,0 0,0 0,-1-1,0 0,0 1,-1-2,0 1,0 0,0-1,-1 0,0 0,-1 0,0 0,0 0,-1 0,0-1,0 1,-1 0,0-1,0 1,-1 0,0-1,-1 1,0 0,0 0,-1 0,0 0,0 0,-1 1,0-1,0 1,0 0,-1 0,0 1,-1-1,-1 0,1 1,-1 0,0 0,0 1,0 0,-1 1,0-1,0 1,0 1,0 0,0 0,-1 0,1 1,-1 0,0 1,0 0,1 0,-1 1,0 0,0 1,0 0,1 0,-1 1,0 0,-16 5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1:13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0,'-5'10,"-6"7,-2 7,2 3,3 2,2 1,3 0,2 0,0-1,1 0,1 0,-1 0,1-1,-1 0,0 0,-4-5,-3-6</inkml:trace>
  <inkml:trace contextRef="#ctx0" brushRef="#br0" timeOffset="288.462">0 254,'34'-5,"20"-1,6 0,3 1,-5 2,-8 1,-7 1,-6 0,-4 1,-4 0,-2 1,0-1,-5 0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1:16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53,'-85'-47,"77"45,0 1,0-1,0 2,-1-1,1 1,0 0,0 1,0 0,0 0,0 1,0 0,0 1,1-1,-1 1,1 1,0-1,0 1,0 1,0-1,1 1,-6 5,5-6,-1 0,1 0,0 1,1 0,-1 0,1 0,0 1,1 0,-1 0,1 1,0-1,1 1,-1 0,1 0,1 1,-1-1,2 1,-1 0,1 0,0 0,0 0,1 0,0 0,0 1,1-1,0 0,1 0,0 4,2-6,0 0,-1 0,2 0,-1 0,1-1,0 1,0-1,0 0,1 0,0 0,0-1,0 0,0 0,1 0,-1-1,1 0,0 0,0 0,0 0,1-1,-1 0,1-1,0 1,156 15,34-19,-152 13,-26-5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1:1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26,'482'0,"-391"-13,-78 9,-1 1,1 1,0 0,-1 1,1 0,0 1,0 0,0 1,1 1,4 4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1:18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55,'-77'67,"-128"144,-51 35,252-243,3-5</inkml:trace>
  <inkml:trace contextRef="#ctx0" brushRef="#br0" timeOffset="336.861">176 110,'0'15,"5"9,2 5,4 3,0 1,4-1,-2 0,3-7,-3-1,-2-2,1-3,-1-1,-2 2,1 2,0 2,2-3,5-5,-2-5</inkml:trace>
  <inkml:trace contextRef="#ctx0" brushRef="#br0" timeOffset="881.844">770 55,'191'-53,"-189"53,0 0,0-1,-1 1,1 0,0 0,0 0,0 0,0 0,0 0,0 1,0-1,0 1,0-1,-1 1,1 0,0 0,0 0,-1 0,1 0,0 0,-1 0,1 0,-1 1,0-1,1 0,-1 1,0-1,0 1,0 0,0-1,0 1,0 0,-1 0,1 0,0-1,-1 1,0 0,1 0,-1 0,0 0,0 0,0 0,0 0,0 0,0 0,-1 0,1-1,-1 1,1 0,-1 0,0 0,0 0,0-1,0 1,0 0,0-1,-54 78,47-71,1 1,0 0,0 0,0 1,2 0,-1 0,1 0,1 1,-2 4,5-14,1 1,-1 0,1 0,0 0,-1-1,1 1,0 0,0 0,0 0,1 0,-1 0,0-1,1 1,-1 0,1 0,-1 0,1-1,0 1,0 0,0-1,0 1,0-1,0 1,0-1,1 0,-1 1,0-1,1 0,-1 0,1 0,-1 0,1 0,0 0,-1 0,1 0,0-1,0 1,0-1,-1 0,2 1,81 4,-75-5,79-15,-62 8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01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0,'-256'260,"137"-138,117-121,1 0,0 0,0 0,0 1,-1-1,1 0,0 1,1-1,-1 1,0-1,0 1,1 0,-1-1,0 1,1 0,0-1,-1 1,1 0,0 0,0-1,0 1,0 0,0 0,1-1,-1 1,0 0,1 0,0-1,-1 1,1-1,0 1,-1 0,1-1,0 0,0 1,0-1,1 1,-1-1,0 0,0 0,1 0,-1 0,1 0,-1 0,1 0,-1 0,1 0,-1-1,1 1,0-1,0 1,-1-1,1 0,0 0,-1 1,1-1,0 0,1-1,260 1,-122 10,-67 4,-75-14,1-1,0 1,-1 0,1 0,0 0,-1 0,1-1,0 1,0 0,-1-1,1 1,0 0,0 0,0-1,-1 1,1 0,0-1,0 1,0 0,0-1,0 1,-1 0,1-1,0 1,0-1,0 1,0 0,0-1,0 1,0 0,0-1,1 1,-1 0,0-1,0 1,0 0,0-1,0 1,1 0,-1-1,0 1,0 0,0-1,1 1,-1 0,0 0,0-1,1 1,-1 0,0 0,1 0,-1-1,0 1,1 0,-1 0,0 0,1 0,-1 0,0 0,1 0,-1 0,1-1,-1 1,0 0,1 1,-1-1,0 0,1 0,-1 0,0 0,-25-25,22 22,-192-221,145 153,36 50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01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1,'-3'48,"-2"1,-3-1,-2 0,-10 28,11-39,-67 223,72-220,4-40,0 1,0-1,0 1,0-1,0 1,1 0,-1-1,0 1,0-1,0 1,1-1,-1 1,0-1,0 1,1-1,-1 1,1-1,-1 1,0-1,1 1,-1-1,1 0,-1 1,1-1,-1 0,1 1,-1-1,1 0,-1 0,1 0,-1 1,1-1,0 0,-1 0,1 0,-1 0,1 0,0 0,-1 0,1 0,-1 0,1 0,-1-1,1 1,0 0,-1 0,1 0,-1-1,1 1,-1 0,1-1,-1 1,1 0,-1-1,0 1,1-1,-1 1,1-1,-1 1,0-1,1 1,35-39,-18 16</inkml:trace>
  <inkml:trace contextRef="#ctx0" brushRef="#br0" timeOffset="269.992">502 114,'-366'244,"315"-194,50-48,1-1,-1 0,0 1,0-1,1 0,-1 1,1-1,-1 1,1-1,0 1,-1-1,1 1,0-1,0 1,0 0,0-1,0 1,1-1,-1 1,0-1,1 1,-1-1,1 1,0-1,-1 1,1-1,0 0,0 1,0-1,0 0,0 0,0 0,0 0,0 0,0 0,0 0,1 0,-1 0,0 0,1-1,0 1,143 32,-144-33,12 1,0 0,0 1,0 1,0 0,-1 1,1 0,-1 0,0 2,0 0,-1 0,1 1,-1 0,-1 1,1 0,-2 1,1 0,-1 0,1 3,-3 5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0,'39'0,"16"0,5 0,-3 0,-7 0,-7 0,-6 0,-5 0,-2 0,-2 0,-11 0,-8 0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76,'38'10,"37"-2,10-7,1-4,-5-6,-7-1,-11 0,-11-2,-10 1,-7 2,-5 2,-3-2,-1 1,-5 1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6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30 279,'-12'5,"-5"2,21-17,33-25,3 1,0 2,2 2,39-21,-17 10,-55 34,0 1,0 0,1 0,0 1,0 0,1 0,-1 1,1 1,0 0,0 0,0 1,0 1,0 0,1 0,-1 1,0 0,0 1,0 1,6 1,-10 2,-1 1,-1-1,1 1,-1 0,0 1,0 0,-1-1,0 1,0 1,-1-1,0 0,0 1,-1 0,1 0,-2 0,1 0,-1 0,-1 0,1 0,-1 0,-1 1,2 19,-2 1,0 0,-3-1,0 0,-1 0,-2 0,-1 0,-1-1,-2-1,-4 9,9-23,0-1,-1 0,-1 0,0-1,0 1,-1-2,0 1,0-1,-1-1,0 0,-1 0,0-1,0 0,-1-1,1 0,-1-1,-1 0,1-1,-1-1,1 0,-1 0,0-1,0-1,0 0,0-1,-1 0,-4-2,14 1,-1 0,0-1,0 0,1 0,-1 0,1-1,0 1,-1-1,1 0,0 0,1-1,-1 1,1-1,-1 1,1-1,0 0,0-1,1 1,-1 0,1-1,0 1,0-1,1 0,-1 0,1 0,0 0,1 0,-1 0,1 0,0 0,0 0,0 0,1 0,-1 0,1 0,1 1,-1-1,1 0,0 0,0 1,0-1,0 1,1 0,0-1,0 1,0 0,0 1,1-1,-1 1,1-1,6-6,-1 0,2 0,-1 1,1 0,1 1,-1 1,1-1,1 2,-1 0,1 0,0 1,1 1,-1 0,1 1,-1 0,13 0,-1 1</inkml:trace>
  <inkml:trace contextRef="#ctx0" brushRef="#br0" timeOffset="881.855">820 194,'-37'70,"28"-50,2 0,0 1,0 0,2 0,1 1,1-1,-1 16,4-35,0 1,-1-1,1 0,0 0,1 0,-1 0,0 0,1 0,-1 0,1 0,-1 0,1 0,0 0,0 0,0 0,0 0,0 0,0-1,1 1,-1 0,1-1,-1 1,1-1,-1 0,1 1,0-1,0 0,-1 0,1 0,0 0,0 0,0-1,0 1,0-1,0 1,1-1,-1 0,0 1,0-1,0 0,0-1,2 1,84-35,67-123,-79 74,-76 82,1 1,0-1,0 1,0 0,0-1,0 1,0 0,0 0,0-1,1 1,-1 0,0 0,1 0,-1 1,0-1,1 0,-1 1,1-1,0 0,-1 1,1 0,-1-1,1 1,0 0,-1 0,1 0,0 0,-1 0,1 0,0 1,-1-1,1 0,-1 1,1-1,-1 1,1 0,-1-1,1 1,-1 0,1 0,-1 0,0 0,0 0,1 0,-1 1,0-1,0 0,0 1,0-1,-1 0,2 2,1 11,0 1,0 0,-2 1,1-1,-2 0,0 1,-3 14,1 10,-11 229,6-211,-2 28,-4-1,-4-1,-17 45,29-112,-1-1,0 0,-2-1,0 0,0 0,-1-1,-1 0,-1 0,0-1,0-1,-1 0,-7 5,15-14,0 0,0 0,0-1,0 0,0 1,-1-2,1 1,-1 0,1-1,-1 0,0 0,1 0,-1-1,0 1,0-1,1-1,-1 1,0 0,0-1,1 0,-1 0,0-1,1 1,0-1,-1 0,1 0,0 0,0-1,0 0,0 1,0-1,1-1,-1 1,1 0,0-1,0 0,0 0,0 0,1 0,0 0,0 0,0 0,0-1,0 1,1-1,0 0,-1-7,1 0,0-1,0 1,2 0,-1-1,2 1,0 0,0 0,1 0,0 0,1 0,1 1,-1-1,2 1,0 0,0 1,1 0,4-5,17-21,2 1,2 2,1 1,12-8,51-32,-72 54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1 845,'38'0,"28"0,6 0,2 0,-8-5,-10-1,-9 0,-9 1,-5 2,-9 1</inkml:trace>
  <inkml:trace contextRef="#ctx0" brushRef="#br0" timeOffset="594.393">791 168,'39'-27,"1"2,1 1,1 2,0 3,2 1,29-8,-65 24,0 1,1-1,-1 1,0 0,1 1,-1 0,0 1,1-1,-1 2,0-1,0 1,0 0,0 1,0 0,0 0,-1 0,1 1,-1 1,0-1,0 1,-1 0,1 1,-1-1,0 1,-1 0,1 1,-1-1,-1 1,1 0,3 8,-1-2,-1 0,0 1,0 0,-1 0,-1 0,-1 1,0-1,0 1,-2 0,0 0,0 0,-2-1,0 1,0 0,-1 0,-1-1,-1 1,-2 7,-6 11,-2-1,0 0,-2 0,-2-2,0 0,-2-1,-2-1,0-1,-2-1,-1-1,0-1,-2-2,-9 6,30-22,-1-1,0 1,0-1,0 0,0-1,-1 1,0-2,0 1,0-1,0 0,-1-1,1 0,-1 0,1-1,-1 0,0 0,1-1,-1 0,-5-2,11 0,0-1,0 1,1-1,-1 0,1 0,0 0,0 0,0-1,0 1,0-1,1 1,-1-1,1 1,0-1,0 0,1 0,-1 0,1 1,-1-1,1 0,1 0,-1 0,0 0,1 1,0-1,0 0,0 0,0 1,1-1,-1 1,1-1,0 1,0 0,0 0,0-1,1 1,0 1,-1-1,2 0,134-155,-105 125,1 0,2 2,1 2,1 2,1 1,3 1,9 3,-33 20</inkml:trace>
  <inkml:trace contextRef="#ctx0" brushRef="#br0" timeOffset="1186.292">1863 83,'-23'54,"2"1,3 1,2 0,2 1,3 1,0 31,9-86,1 1,1 0,-1 0,0-1,1 1,0 0,0 0,0 0,0 0,1-1,0 1,0 0,0 0,0-1,0 1,0 0,1-1,0 0,0 1,0-1,0 0,1 0,-1 0,1 0,-1 0,1-1,0 1,0-1,0 0,1 0,-1 0,0 0,1 0,-1-1,1 0,1 1,9-3,0-1,0 0,0-1,-1-1,1 0,-1-1,0 0,-1-1,1-1,-1 1,0-2,-1 0,1-1,-2 1,1-2,-1 0,-1 0,8-11,-2 6,38-37,-4-2,-1-2,23-40,-57 77,51-102,-64 121,-1-1,1 0,-1 0,1 1,-1-1,0 0,0 0,1 0,-1 1,0-1,0 0,0 0,0 0,0 0,0 0,0 1,0-1,0 0,0 0,-1 0,1 0,0 1,-1-1,1 0,0 0,-1 1,1-1,-1 0,1 1,-1-1,1 0,-1 1,0-1,1 1,-1-1,0 0,1 1,-1 0,0-1,0 1,1 0,-1-1,0 1,0 0,-35 18,21 2,0 1,2 1,0 0,2 1,0 0,2 0,0 1,2 0,0 1,2 0,-2 22,3-28,2-5,0 1,1 0,1-1,1 1,0 0,0 0,2-1,0 1,0-1,2 0,-1 0,2 0,0-1,1 0,0 0,1 0,0-1,1 0,0-1,1 0,0 0,1-1,0 0,1-1,9 4</inkml:trace>
  <inkml:trace contextRef="#ctx0" brushRef="#br0" timeOffset="1444.811">820 817,'69'12,"1"-4,0-3,65-4,-112-1,494-30,-279 11,112 13,-324 6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113 108,'0'418,"-57"-41,47-288,12-90,0 1,0 0,0 0,0-1,0 1,-1-1,1 0,0 1,0-1,0 0,-1 0,1 0,0 0,-1-1,1 1,-1 0,1-1,-1 1,0-1,0 1,0-1,0 1,0-1,0 0,0 0,0 0,0 1,-1-2,12-17</inkml:trace>
  <inkml:trace contextRef="#ctx0" brushRef="#br0" timeOffset="320.89">86 108,'92'1,"-28"2,0-4,0-2,0-3,38-10,127-43,-148 32,-96 54,-2-13,-1 0</inkml:trace>
  <inkml:trace contextRef="#ctx0" brushRef="#br0" timeOffset="517.025">0 560,'39'4,"36"-2,10-2,-4-6,-11-2,-13 1,-11 1,-9 2,-5 1,-5 2,0 0,-7 1</inkml:trace>
  <inkml:trace contextRef="#ctx0" brushRef="#br0" timeOffset="1318.035">678 673,'-14'27,"5"-13,1 1,0 1,1-1,1 1,0 1,2-1,0 1,0-1,2 1,-1 8,3-23,0-1,-1 1,1-1,0 0,0 1,0-1,1 1,-1-1,0 0,1 1,-1-1,0 0,1 1,-1-1,1 0,0 1,0-1,-1 0,1 0,0 0,0 0,0 0,0 0,0 0,0 0,0 0,1 0,-1-1,0 1,0 0,1-1,-1 1,0-1,1 0,-1 1,0-1,1 0,-1 0,1 0,-1 0,0 0,1 0,-1 0,1 0,-1 0,0-1,1 1,61-33,105-115,-47 28,-121 119,1 0,-1 0,0 0,1 0,-1 0,1 0,0 1,-1-1,1 0,0 0,-1 1,1-1,0 0,0 1,0-1,0 1,-1-1,1 1,0-1,0 1,0-1,0 1,0 0,0 0,0 0,0-1,0 1,0 0,0 0,0 0,0 1,0-1,0 0,0 0,0 0,0 1,0-1,0 1,0-1,0 1,0-1,0 1,0-1,-1 1,1 0,0-1,0 1,-1 0,1 0,0-1,-1 1,1 0,-1 0,1 0,-1 0,1 1,0 12,0 1,0-1,-1 1,-1-1,-1 1,0-1,0 1,-2-1,0 0,0 0,-7 13,-4 21,-26 132,32-125,-3-1,-2-1,-2 0,-24 49,39-97,0-1,-1 0,1 1,-1-1,0 0,-1 0,1 0,-1-1,0 1,1 0,-2-1,1 0,0 0,-1 0,1 0,-1 0,0-1,0 0,0 1,0-1,0-1,0 1,-1-1,1 0,-1 0,1 0,-1 0,1-1,-3 1,4-4,-1 0,1 0,0 0,0-1,1 1,-1-1,1 0,-1 1,1-1,0 0,1 0,-1-1,1 1,-1 0,1 0,1-1,-1 1,0-1,1 1,0 0,0-1,1 1,-1-1,1-1,-1 2,0-21,0 0,2-1,0 1,2 1,1-1,1 0,1 1,1 0,1 1,1 0,1 0,13-19,-11 23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17:58.4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77 1129,'-16'41,"2"1,2 0,1 1,3 0,-2 23,9-63,0 0,0-1,0 1,1 0,-1 0,1 0,0 0,0 0,0 0,0 0,0 0,1 0,-1 0,1 0,0-1,-1 1,2 0,-1 0,0-1,0 1,1-1,-1 1,1-1,0 1,0-1,0 0,0 0,0 0,1 0,-1 0,0-1,1 1,-1-1,1 1,0-1,0 0,-1 0,1 0,0 0,0-1,0 1,0-1,0 0,0 0,2 0,6-4,1 0,-2-1,1-1,0 0,-1 0,0-1,-1 0,1 0,-2-1,1-1,-1 0,0 0,-1 0,0-1,4-8,-3 7,-1-1,-1-1,0 1,-1-1,0 0,-1-1,0 1,-2-1,1 1,-1-1,-1 0,-1 0,0 0,0 0,-2 0,0 1,0-1,-5-12,5 23,0-1,-1 1,0 0,0 1,1-1,-2 0,1 1,0 0,0-1,-1 1,0 1,1-1,-1 0,0 1,1 0,-1 0,0 0,0 0,0 1,0-1,0 1,0 0,0 1,0-1,0 0,0 1,0 0,0 0,0 0,1 1,-1-1,0 1,-15 5</inkml:trace>
  <inkml:trace contextRef="#ctx0" brushRef="#br0" timeOffset="547.406">387 1383,'130'-255,"-86"179,-43 76,0 0,1 0,-1 0,0 0,0 0,0 0,0 1,0-1,1 0,-1 1,0-1,0 0,0 1,0-1,0 1,0 0,0-1,0 1,0 0,-1 0,1-1,0 1,0 0,0 0,-1 0,1 0,-1 0,1 0,-1 0,1 0,-1 0,1 0,-1 0,0 1,0-1,0 0,0 0,1 0,-1 0,-1 0,1 1,0-1,0 0,0 0,-1 0,1 0,0 0,-1 0,1 0,-1 1,1-1,5 141,-5-140,0-1,1 1,0-1,-1 1,1-1,0 0,-1 0,1 1,0-1,0 0,0 0,0 0,0 0,0 0,1 0,-1 0,0 0,0 0,1-1,-1 1,0 0,1-1,-1 1,1-1,-1 0,1 1,-1-1,1 0,-1 0,1 0,-1 0,1 0,-1 0,1 0,-1-1,1 1,-1 0,1-1,-1 0,0 1,1-1,-1 0,0 1,1-1,-1 0,0 0,0 0,0 0,1-1,57-53,120-141,-178 194,0 1,-1 0,1-1,0 1,0 0,0 0,0 0,0-1,0 1,0 0,0 0,0 1,0-1,1 0,-1 0,0 0,0 1,1-1,-1 1,1-1,-1 1,1 0,-1-1,1 1,-1 0,1 0,-1 0,0 0,1 0,-1 0,1 1,-1-1,1 0,-1 1,1-1,-1 1,0-1,1 1,-1 0,0 0,0 0,1-1,-1 1,0 0,0 0,0 1,0-1,0 0,6 217,-1-199</inkml:trace>
  <inkml:trace contextRef="#ctx0" brushRef="#br0" timeOffset="1264.436">1207 1073,'20'-10,"167"-101,-152 56,-35 54,1 0,-1-1,0 1,0-1,0 1,0 0,0-1,0 1,0-1,-1 1,1 0,0-1,-1 1,1 0,-1-1,1 1,-1 0,0 0,0-1,1 1,-1 0,0 0,0 0,0 0,0 0,0 0,-1 0,1 1,0-1,0 0,0 1,-1-1,1 1,0-1,-1 1,1-1,0 1,-1 0,1 0,-1 0,1 0,-1 0,1 0,-1 0,-5 0,0 0,0 1,0-1,0 2,1-1,-1 1,0 0,0 0,1 1,0 0,-1 0,1 0,0 1,0 0,1 0,-1 1,1-1,0 1,0 0,1 1,-4 4,-1 2,1-1,0 1,1 1,0 0,1 0,0 0,1 1,1 0,0-1,0 6,3-14,0 0,1 1,-1-1,1 0,0 0,1 0,-1 0,1 0,0 1,0-1,1 0,-1-1,1 1,0 0,1 0,-1-1,1 1,0-1,0 0,0 0,0 0,1 0,0-1,0 1,0-1,0 0,0 0,1 0,-1-1,1 0,0 0,-1 0,1 0,0-1,0 1,0-1,0-1,2 1,3 0,0 0,1-1,-1 0,0 0,1-1,-1-1,0 0,0 0,0-1,0 0,0-1,0 0,-1-1,0 0,0 0,0-1,-1 0,0 0,0-1,3-4,3-5</inkml:trace>
  <inkml:trace contextRef="#ctx0" brushRef="#br0" timeOffset="1652.658">1658 1129,'151'-271,"-151"270,0 0,0 0,0 0,0 0,1 0,-1 0,0 0,0 0,1 1,-1-1,0 0,1 0,-1 0,1 0,-1 0,1 0,0 1,-1-1,1 0,0 1,-1-1,1 0,0 1,0-1,0 1,-1-1,1 1,0-1,0 1,0 0,0-1,0 1,0 0,0 0,0 0,0 0,0 0,0 0,0 0,0 0,0 0,0 0,0 0,0 1,0-1,0 0,-1 1,1-1,0 1,0-1,0 1,0-1,-1 1,1-1,0 1,0 0,-1 0,1-1,-1 1,1 0,0 0,-1 0,1 0,5 34,-6-31,-1-1,1 1,0 0,0 0,0-1,0 1,1 0,-1-1,1 1,0 0,0-1,1 1,-1-1,1 0,0 1,-1-1,1 0,1 0,-1 0,0 0,1-1,-1 1,1 0,0-1,0 0,0 0,0 0,1 0,-1 0,0-1,1 1,-1-1,1 0,-1 0,1 0,0-1,3 1,2-4,0-1,0 0,0 0,0-1,-1 0,1-1,-1 1,-1-2,1 1,-1-1,0 0,-1-1,0 1,0-1,0-1,-1 1,0-1,-1 0,0 0,0 0,-1-1,17-27,-7 14,-3 4</inkml:trace>
  <inkml:trace contextRef="#ctx0" brushRef="#br0" timeOffset="2452.799">2419 1,'34'151,"-22"-67,-4 0,-3 0,-6 75,1-116,28 173,-10-182,-13-40</inkml:trace>
  <inkml:trace contextRef="#ctx0" brushRef="#br0" timeOffset="2696.145">2222 481,'43'-10,"29"-2,7-1,-5-1,-11 0,-11 4,-9 2,-13 4</inkml:trace>
  <inkml:trace contextRef="#ctx0" brushRef="#br0" timeOffset="2931.508">2759 537,'28'19,"15"2,5-8,-6-11,-5-10,-9-9,-5-6,-5-4,-7-2,-5-2,2 6,-1 1,-2 0,-1 5</inkml:trace>
  <inkml:trace contextRef="#ctx0" brushRef="#br0" timeOffset="3450.669">3379 678,'65'-272,"-61"261,-1 1,2-1,0 1,0 0,0 0,1 1,1-1,0 1,0 1,1-1,-1 1,5-2,-10 9,0 0,0 1,-1-1,1 1,0 0,0-1,0 1,0 0,0 0,0 0,0 0,0 0,0 1,0-1,0 1,0-1,-1 1,1 0,0-1,0 1,0 0,-1 0,1 0,-1 1,1-1,-1 0,1 0,-1 1,0-1,1 1,-1 0,0-1,0 1,0 0,0-1,-1 1,1 0,0 0,-1 0,1 0,-1 0,0 0,0-1,1 1,-1 0,-1 0,1 0,0 0,0 0,15 34,-14-35,0 0,0 0,1 0,-1 0,0 0,1 0,-1 0,0 0,1 0,-1-1,1 1,-1-1,1 1,0-1,-1 0,1 1,-1-1,1 0,0 0,-1 0,1 0,-1-1,1 1,0 0,-1-1,1 1,-1-1,1 1,-1-1,1 0,-1 1,0-1,1 0,-1 0,0 0,1-1,50-43,-44 38,130-127,-137 133,0-1,0 0,0 1,0-1,1 1,-1-1,1 1,-1-1,1 1,-1 0,1 0,0 0,0 0,0 0,-1 0,1 1,0-1,0 1,0-1,0 1,0 0,0-1,0 1,0 0,0 0,0 0,0 1,0-1,0 1,0-1,0 1,0-1,0 1,0 0,-1 0,1 0,0 0,0 0,-1 0,1 1,-1-1,1 0,-1 1,0-1,1 1,-1 0,0-1,0 1,0 0,0 0,-1 0,1-1,0 3,6 55,-7-54,-1-1,1 1,-1-1,1 1,1-1,-1 1,0-1,1 1,0-1,0 1,1-1,-1 0,1 1,0-1,0 0,0 0,1-1,-1 1,1 0,0-1,0 1,0-1,0 0,1 0,-1 0,1-1,0 1,0-1,0 0,16 3</inkml:trace>
  <inkml:trace contextRef="#ctx0" brushRef="#br0" timeOffset="5152.581">2532 1723,'-57'17,"0"4,1 1,1 4,-39 24,71-37,7-5,0 1,1 1,1 0,0 1,0 1,1 0,0 1,-7 11,19-24,0 1,0 0,0 0,0 0,1-1,-1 1,0 0,0 0,1 0,-1 0,1 0,-1 0,1 0,-1 0,1 1,0-1,0 0,-1 0,1 0,0 0,0 1,0-1,0 0,0 0,0 0,1 0,-1 0,0 1,1-1,-1 0,1 0,-1 0,1 0,-1 0,1 0,-1 0,1 0,0 0,0 0,0-1,-1 1,1 0,0 0,0-1,0 1,0-1,0 1,0-1,0 1,1-1,-1 1,0-1,0 0,0 0,0 0,0 1,1-1,-1 0,1-1,72-3,258-92,-330 95,-1 0,0 0,1 0,-1 1,1-1,-1 0,1 0,-1 1,1-1,-1 1,1 0,-1-1,1 1,0 0,-1 0,1 0,0 0,-1 0,1 0,0 1,-1-1,1 0,-1 1,1 0,-1-1,1 1,-1 0,1-1,-1 1,1 0,-1 0,0 0,0 0,0 1,1-1,-1 0,0 0,0 1,-1-1,1 1,0-1,0 1,-1-1,1 1,-1-1,1 1,-1 1,-6 8,-1 0,0 0,0-1,-2 0,1 0,-1 0,0-1,-1-1,0 0,-1 0,0-1,-2 1,-7 7,-238 185,250-194,-4 3,0 0,1 0,1 1,0 1,0-1,1 2,0-1,1 1,0 1,1-1,6-10,1 0,0 0,-1 0,1 0,0-1,0 1,0 0,1 0,-1 0,0-1,1 1,-1 0,1 0,0-1,-1 1,1 0,0-1,0 1,0-1,0 1,0-1,0 1,1-1,-1 0,0 1,1-1,-1 0,1 0,-1 0,1 0,0-1,-1 1,1 0,0-1,1 1,65 17,-53-16,0-1,0-1,0 0,0-1,0-1,0 0,0-1,0-1,-1 0,0-1,0 0,0-1,0-1,-1 0,5-4,25-46,-35 35</inkml:trace>
  <inkml:trace contextRef="#ctx0" brushRef="#br0" timeOffset="5415.094">2222 1469,'-11'184,"8"2,14 97,0-162,4 0,6-1,21 61,14-24,-46-139</inkml:trace>
  <inkml:trace contextRef="#ctx0" brushRef="#br0" timeOffset="5935.624">1573 4235,'0'38,"0"32,0 9,0-4,0-11,0-15</inkml:trace>
  <inkml:trace contextRef="#ctx0" brushRef="#br0" timeOffset="6188.154">1460 3528,'0'0</inkml:trace>
  <inkml:trace contextRef="#ctx0" brushRef="#br0" timeOffset="6587.411">1912 4545,'97'-413,"-95"399,1 0,0 0,1 0,1 1,0-1,1 1,0 1,1-1,0 1,7-8,-13 19,0 0,-1 1,1-1,0 0,0 0,0 1,0-1,0 1,0-1,0 1,0-1,0 1,0-1,0 1,0 0,0 0,0 0,1-1,-1 1,0 0,0 1,0-1,0 0,0 0,0 0,0 1,0-1,1 0,-1 1,0-1,0 1,0-1,0 1,-1 0,1-1,0 1,0 0,0 0,0-1,-1 1,1 0,0 0,-1 0,1 0,-1 0,1 0,-1 0,1 0,-1 0,0 0,0 0,1 0,-1 1,0-1,0 0,17 65,-11 137,-7-201,1 0,0 0,0 0,-1 0,1 0,0 0,1 0,-1-1,0 1,1 0,-1 0,1 0,-1 0,1-1,0 1,0 0,-1 0,1-1,1 1,-1-1,0 1,0-1,0 1,1-1,-1 0,1 0,-1 0,1 0,0 0,-1 0,1 0,0 0,-1 0,1-1,0 1,0-1,0 1,0-1,0 0,0 0,-1 0,1 0,0 0,0 0,0-1,0 1,0 0,0-1,-1 0,1 1,0-1,0 0,-1 0,1 0,0 0,81-98,-62 69,1-4,-18 26,0 0,1 1,0-1,1 1,-1 0,1 0,0 0,1 1,0 0,0 1,0-1,7-3,-13 9,0 0,0 0,0 0,0 0,0-1,0 1,0 1,1-1,-1 0,0 0,0 0,0 0,0 1,0-1,0 1,0-1,0 1,0-1,-1 1,1-1,0 1,0 0,0-1,0 1,-1 0,1 0,0 0,-1-1,1 1,-1 0,1 0,-1 0,1 0,-1 0,0 0,1 0,-1 0,0 0,0 0,0 0,0 1,0 0,5 51,-5-48,-2 28,1-27,0 1,0-1,0 0,1 0,0 1,0-1,0 0,1 0,0 1,0-1,1 0,-1 0,1 0,1 0,-1-1,1 1,0-1,1 1,-1-1,1 0,0 0,1 1,11 2</inkml:trace>
  <inkml:trace contextRef="#ctx0" brushRef="#br0" timeOffset="7083.487">2730 3895,'35'115,"-4"0,8 79,-10-14,-32-125,-11-88,10-21,3 1,2 0,3 0,1-1,3 2,3-1,12-35,-13 52,1 1,3 1,0 0,2 1,2 0,1 1,1 2,2 0,1 1,6-5,48-17,-75 50,0 0,1 1,-1-1,0 1,0 0,0 0,1 0,-1 0,0 0,0 0,0 0,1 1,-1-1,0 1,0-1,0 1,0 0,0 0,0 0,0 0,0 0,0 1,-1-1,1 0,0 1,-1 0,1-1,-1 1,1 0,-1 0,0-1,0 1,0 0,0 0,0 0,0 1,-1-1,1 0,-1 1,3 14,-2-1,0 1,-1 0,-1-1,-1 1,0-1,-1 1,-1-1,0 0,-1 0,-1 0,0-1,-1 0,-1 0,0-1,-1 0,-1 0,0-1,-1 0,0-1,-13 10,16-13,0 0,0-1,-1 0,0-1,-1 0,0 0,0-1,0 0,-1-1,1 0,-11 3,-3-3</inkml:trace>
  <inkml:trace contextRef="#ctx0" brushRef="#br0" timeOffset="7748.579">3464 3726,'47'81,"-45"-80,0 1,0 0,1 0,-1-1,0 1,1-1,-1 0,0 0,1 0,0 0,-1 0,1 0,0-1,-1 1,1-1,0 0,-1 0,1 0,0 0,0 0,-1-1,1 1,0-1,-1 0,1 0,-1 1,1-2,-1 1,1 0,-1 0,0-1,0 0,1 1,14-14,-1-1,-1 0,0-1,-1-1,-1 0,0-1,-2 0,0-1,-1 0,-1-1,-1 0,-1 0,-1-1,1-5,-4 17,2 74,-5-60,0 0,1 0,-1 0,1 0,0 0,-1 0,2 0,-1 0,0 0,1 0,0 0,0-1,0 1,0-1,1 1,-1-1,1 0,0 0,0 0,0 0,0-1,0 1,1-1,-1 0,1 0,0 0,0 0,-1-1,1 0,0 1,0-1,0-1,0 1,0-1,1 1,-1-1,0 0,0-1,2 1,4-2,1 1,-1-1,0-1,0 0,0-1,0 0,-1 0,1-1,-1 0,0-1,0 0,-1 0,0-1,0 0,0 0,-1-1,0 0,0-2,14-18,-1 0,-2-2,-1 0,-1-1,-2 0,13-24,-3-2,-2 0,-3-1,-2-1,-3-1,4-38,-16 88,-1 0,0 0,0 0,0 0,-2 0,1 0,-1 0,-1 0,1 0,-2 1,1-1,-2 0,1 1,-1 0,0 0,-1 0,0 0,-1 1,0-1,-4-4,7 12,0-1,0 1,0-1,0 1,0 0,0 0,0 1,0-1,0 0,0 1,0 0,-1 0,1 0,0 0,0 0,0 1,0-1,-1 1,1 0,0 0,0 0,0 1,0-1,1 0,-1 1,0 0,1 0,-1 0,1 0,-1 0,1 0,0 1,0-1,0 1,0 0,-52 103,48-75,1 1,2 0,1 0,1 1,2-1,3 14,0-24,2 0,0 0,1-1,2 0,0 0,1-1,1 0,0-1,2 0,0-1,2 0,-1-1,2-1,0-1,1 0,1-1,0 0,1-2,5 2,44 29,-48-35</inkml:trace>
  <inkml:trace contextRef="#ctx0" brushRef="#br0" timeOffset="8170.73">4818 2964,'-14'14,"1"0,1 0,0 1,0 1,2 0,0 1,1 0,7-13,0 0,0 0,0 0,1 0,0 1,0-1,0 0,0 1,1-1,-1 1,1-1,0 0,1 1,-1-1,1 1,0-1,0 0,0 1,0-1,1 0,0 0,0 0,0 0,0 0,1-1,-1 1,1-1,0 1,0-1,0 0,1 0,2 2,-1-3,-1 1,1 0,-1 1,0-1,0 1,0 0,0 0,-1 0,1 0,-1 1,0-1,0 1,-1 0,0 0,0 0,0 0,0 0,-1 0,1 0,-1 1,-1-1,1 1,-1 2,0-4,-1 1,0-1,1 0,-2 0,1 0,0 0,-1 0,0 0,0 0,0-1,0 1,-1 0,1-1,-1 0,0 0,0 0,0 0,0 0,-1 0,1-1,-1 0,0 0,1 0,-1 0,0 0,0-1,0 1,0-1,-1 0,1-1,0 1,0-1,-1 0,1 0,0 0,0 0,-1-1,1 1,0-1,0 0,0-1,-1 1,-14-6</inkml:trace>
  <inkml:trace contextRef="#ctx0" brushRef="#br0" timeOffset="8617.222">5157 3161,'139'-197,"-137"195,1 0,-1-1,0 1,0 0,0-1,0 0,-1 1,1-1,0 0,-1 0,0 0,0 0,0 0,0 0,0 0,-1 0,1 0,-1 0,0 0,0-1,0 1,0 0,-1 0,1 0,-1 0,0-1,0 1,0 0,0 1,0-1,-1 0,0 0,1 0,-1 1,0-1,0 1,0-1,-2-1,-6 3,1 0,-1 1,1 0,-1 0,1 1,-1 0,1 1,-1 0,1 1,0-1,0 2,0-1,1 1,-1 1,1 0,0 0,0 0,1 1,-1 0,1 1,1-1,-1 1,1 1,0-1,1 1,0 0,0 0,1 1,0-1,0 1,1 0,0 0,0 3,1-6,1 0,0-1,0 1,1 0,0 0,0-1,0 1,0 0,1 0,0 0,1-1,-1 1,1-1,0 1,0-1,1 1,-1-1,1 0,0 0,1-1,-1 1,1-1,0 1,0-1,1 0,-1-1,1 1,-1-1,1 0,2 1,11 7,0-2,1 0,1 0,-1-2,2-1,-1 0,19 2,-12-3,1-2,-1-1,1-1,-1-1,1-1,-1-2,0-1,0-1,0-1,0-1,17-8,-19 3,-6-1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115 642,'-12'13,"1"0,0 0,1 2,0-1,1 1,1 0,0 1,1 0,1 0,1 0,0 1,1 0,0 0,2 0,0 5,1-18,1-1,0 1,0 0,0-1,1 1,0-1,-1 1,1-1,0 1,1-1,-1 0,0 1,1-1,0 0,0 0,0 0,0 0,0 0,1-1,-1 1,1-1,0 1,0-1,0 0,0 0,0 0,0-1,0 1,1-1,-1 1,0-1,1 0,-1-1,1 1,-1 0,1-1,0 0,-1 0,1 0,0 0,-1-1,1 1,-1-1,1 0,-1 0,1 0,13-7,-1 1,1-2,-1 0,-1-1,0-1,0 0,-1-1,0 0,9-12,14-19,-1-2,-3-2,-1-1,-3-1,14-35,-27 60,-2-1,-1-1,-1 0,-2-1,0 0,-2-1,0 0,-2 0,-2-1,0 1,-2-1,-1 0,-1 0,-2 1,-1-3,3 26,-1 0,0 0,0 0,0 1,0-1,-1 0,0 1,0 0,0-1,0 1,-1 0,0 0,0 0,0 0,0 1,0-1,-1 1,0 0,1 0,-1 0,0 0,-1 1,1-1,0 1,-1 0,1 1,-1-1,0 1,1 0,-1 0,0 0,0 1,0-1,1 1,-1 0,0 1,0-1,-2 1,-3 7,0 1,0 0,1 0,0 1,0 0,1 0,1 1,-1 0,2 0,0 1,0 0,1 0,-3 12,-4 7,1 1,2 0,1 1,2 0,1 0,2 0,1 0,1 14,2-29,0 0,0 0,2 1,1-1,0-1,1 1,0-1,2 1,0-2,1 1,1-1,0 0,1-1,1 0,0-1,2 1,1-3,1-2,1 0,0-1,0 0,0-1,1-1,0-1,1 0,0-1,-1-1,1-1,1 0,-1-2,0 0,0-1,1 0,-1-2,10-2,-4 1,0-2,0 0,-1-2,0-1,0-1,-1 0,0-2,0-1,-1 0,-1-2,0 0,-1-1,-1-1,14-16,-25 27,-1-1,0 0,0 0,0-1,-1 0,0 0,0 0,-1 0,0-1,0 0,-1 0,0 0,-1 0,1-1,-1 1,-1 0,0-1,0 0,-1 1,0-1,0 1,-1-1,0 0,0 1,-1 0,-3-9,0 14,0 0,0 0,0 0,-1 1,1 0,-1 0,1 0,-1 1,0-1,1 1,-1 1,0-1,0 1,0 0,0 1,0-1,1 1,-1 0,0 0,0 1,1 0,-1 0,1 0,0 1,-1 0,1 0,1 0,-1 0,-1 2,-4 1,0 0,0 1,1 1,0-1,0 1,1 1,0 0,0 0,1 1,0-1,1 1,0 1,0-1,1 1,1 0,0 1,1-1,0 1,0-1,1 1,1 0,0 0,0 0,1 0,2 8,0-14,1 0,0 0,0-1,0 1,1-1,0 1,0-1,0 0,1-1,0 1,0-1,0 0,0 0,1 0,-1-1,1 0,0 0,0 0,0-1,0 0,5 1,137 18,-127-21,-1 0,0-1,0-1,-1 0,1-2,0-1,-1 0,0-1,0-1,-1-1,0 0,3-3,22-14,-1-2,-1-1,-2-2,-1-2,-1-1,-2-2,-1-2,-2-1,-2-1,16-28,-33 45,-1-1,-1-1,-1 0,-1 0,-1-1,-2 0,0 0,-1-1,-2 0,-1 0,-1 0,-2-24,2 48,-1 0,0 0,0 0,-1 0,1 1,0-1,-1 0,1 0,-1 0,0 1,1-1,-1 0,0 0,0 1,0-1,0 1,0-1,-1 1,1 0,0-1,-1 1,1 0,-1 0,1 0,-1 0,1 0,-1 0,0 0,0 0,1 1,-1-1,0 1,0-1,0 1,0 0,0 0,1 0,-1 0,0 0,0 0,0 0,0 1,0-1,1 1,-1-1,0 1,0 0,1 0,-1 0,0-1,1 2,-1-1,1 0,-1 0,1 0,0 1,-1-1,1 1,0-1,0 1,-15 17,1 0,1 2,1 0,0 0,2 1,1 0,0 1,2 1,1-1,0 1,2 0,0 8,-6 10,1-9,2-1,1 1,2 1,1-1,2 1,1-1,1 1,2 0,2-1,1 0,1 1,2-2,9 23,17-5,-34-49,1 0,0 0,0 0,0 0,0 0,1 0,-1 0,0-1,0 1,0-1,1 1,-1-1,0 1,1-1,-1 1,0-1,1 0,-1 0,0 0,1 0,-1 0,1 0,-1 0,0 0,1-1,-1 1,0 0,1-1,-1 1,0-1,0 0,1 1,-1-1,0 0,0 0,0 0,0 0,0 0,0 0,0 0,0 0,0 0,9-17,-3-3</inkml:trace>
  <inkml:trace contextRef="#ctx0" brushRef="#br0" timeOffset="243.8">1245 388,'34'0,"44"0,18 0,-1 0,-8 0,-10 0,-12 0,-12 0,-12 0,-6 0,-6 0,-7 5,-7 2</inkml:trace>
  <inkml:trace contextRef="#ctx0" brushRef="#br0" timeOffset="828.49">1893 586,'24'9,"-1"-1,1-1,0-1,0-1,1-1,-1-2,1 0,0-1,0-2,0 0,-1-2,1-1,9-3,-29 7,1-2,-1 1,0-1,-1 1,1-1,0 0,0-1,-1 1,1-1,-1 0,0 0,0-1,0 1,-1-1,1 0,-1 0,1 0,-1 0,-1-1,1 1,-1-1,1 1,-1-1,-1 0,1 0,-1 0,0 0,0 0,0 0,-1-1,1 1,-1 0,-1 0,1 0,-1-1,-2 2,0 1,0 0,-1 0,0 0,1 0,-1 1,0-1,0 1,-1 0,1 0,0 1,-1-1,1 1,0 0,-1 0,0 1,1-1,-1 1,1 0,-1 0,0 0,1 1,-1 0,1 0,-1 0,1 0,-1 1,1-1,0 1,0 0,-2 2,-7 1,1 0,0 1,0 0,1 1,-1 0,1 1,1 0,0 1,0 0,1 0,0 1,0 0,1 1,1 0,0 0,0 1,1 0,1 0,0 1,0-1,1 1,1 0,0 0,1 0,0 0,1 1,1 11,0-21,1 1,0-1,0 1,0-1,1 0,-1 0,1 1,0-1,0 0,1-1,-1 1,1 0,0-1,0 1,0-1,0 0,1 0,-1 0,1 0,-1-1,1 0,0 1,0-1,1-1,-1 1,0 0,0-1,1 0,-1 0,1-1,-1 1,1-1,-1 0,1 0,-1 0,1-1,1 0,14 2,0 0,0-2,0-1,0 0,-1-1,1-2,-1 0,0 0,0-2,6-3,8-6,1-1,-2-1,0-2,-2-1,0-1,-1-2,-2 0,0-2,-2-2,-1 0,16-25,-22 27,-10 18,-1-1,-1 1,0-1,0 0,-1-1,0 1,0-1,-1 0,-1 0,0-1,0 1,-1-1,0 1,-1-1,0 0,-1-10,0 20,-1-1,0 1,0 0,0 0,0 1,0-1,0 0,0 0,-1 0,1 1,0-1,0 0,-1 1,1 0,0-1,-1 1,1-1,0 1,-1 0,1 0,0 0,-1 0,1 0,-1 0,1 0,0 1,-1-1,1 0,0 1,-1-1,1 1,0-1,0 1,0 0,-1 0,1-1,0 1,0 0,0 0,0 0,0 0,0 0,1 0,-1 0,0 1,0-1,1 0,-1 0,1 1,-1-1,1 1,-8 5,-2 1,0 1,1 0,0 1,1 0,0 0,0 1,1-1,0 2,-2 7,8-17,0 0,1 0,-1 0,1 0,-1 0,1 1,0-1,0 0,0 0,1 0,-1 0,0 1,1-1,-1 0,1 0,0 0,-1 0,1 0,0 0,1 0,-1-1,0 1,0 0,1 0,-1-1,1 1,-1-1,1 1,0-1,-1 0,1 0,0 0,0 0,0 0,0 0,0 0,1 0,81 23,-22-19,-56-6,1 0,0 1,0 0,0 0,0 0,0 1,0 0,0 0,0 1,0 0,-1 0,1 0,-1 1,0 0,1 1,-1-1,-1 1,1 0,-1 0,1 1,-1 0,0 0,-1 0,1 0,1 4,-4 2,-1 0,0-1,0 1,-2 0,1 0,-1 0,-1-1,0 1,0 0,-1-1,0 0,-1 1,-3 4,-2 7,1-3</inkml:trace>
  <inkml:trace contextRef="#ctx0" brushRef="#br0" timeOffset="1383.812">3079 784,'316'-306,"-260"274,-55 31,0 1,0 0,1-1,-1 1,0 0,0-1,0 1,1 0,-1 0,0 0,0 0,1 0,-1 0,0 1,0-1,1 0,-1 1,0-1,0 0,0 1,0 0,1-1,-1 1,0 0,0-1,0 1,0 0,-1 0,1 0,0 0,0 0,0 0,-1 0,1 0,0 0,-1 0,1 0,-1 1,0-1,1 0,-1 0,0 0,0 1,0-1,1 0,-1 0,-1 1,-35 160,36-161,0 1,0-1,0 1,1-1,-1 1,1-1,-1 0,1 1,-1-1,1 0,0 1,-1-1,1 0,0 0,0 0,0 0,0 0,0 0,0 0,1 0,-1 0,0 0,0-1,1 1,-1 0,0-1,1 1,-1-1,0 1,1-1,-1 0,1 0,-1 0,1 0,-1 0,1 0,-1 0,0 0,1 0,-1-1,1 1,-1 0,1-1,57-27,104-89,-162 116,-1 0,1 0,0 0,-1-1,1 1,0 0,0 0,-1 0,1 0,0 0,0 0,0 0,0 1,1-1,-1 0,0 0,0 1,0-1,1 1,-1-1,0 1,0 0,1-1,-1 1,0 0,1 0,-1 0,0 0,1 0,-1 0,0 0,1 0,-1 1,0-1,1 1,-1-1,0 1,0-1,1 1,-1-1,0 1,0 0,0 0,0 0,0 0,0 0,0 0,0 0,0 0,-1 0,1 0,0 0,-1 0,1 1,-1-1,1 0,-1 0,1 1,-1-1,0 0,0 1,-11 70,2 19,9-89,1 0,0 0,-1 0,1 0,0-1,0 1,0-1,1 1,-1 0,0-1,0 0,1 1,-1-1,1 0,0 0,-1 0,1 0,0 0,-1 0,1 0,0 0,0-1,0 1,0-1,0 0,0 1,-1-1,1 0,0 0,0 0,0 0,0 0,0-1,0 1,0-1,0 1,0-1,0 0,15-4</inkml:trace>
  <inkml:trace contextRef="#ctx0" brushRef="#br0" timeOffset="1629.531">4095 558,'-5'29,"-1"9</inkml:trace>
  <inkml:trace contextRef="#ctx0" brushRef="#br0" timeOffset="1861.15">4095 220,'0'0</inkml:trace>
  <inkml:trace contextRef="#ctx0" brushRef="#br0" timeOffset="2013.392">4349 699,'38'-50,"-29"36,1 1,0 0,0 1,2 0,-1 0,2 1,-1 1,1 0,4-2,-14 12,0-1,0 1,0 0,0 0,0 0,0 0,0 1,0-1,0 1,0-1,0 1,0 0,0 0,-1 1,1-1,0 0,-1 1,1 0,-1-1,1 1,-1 0,0 1,0-1,0 0,0 0,0 1,-1-1,1 1,-1 0,1-1,-1 1,1 3,25 27,-22-29,0-1,0 1,0-1,1 0,-1 0,1-1,0 1,0-1,0-1,0 1,0-1,0 0,0 0,0-1,0 0,0 0,0 0,1-1,-1 0,0 0,0 0,0-1,0 0,-1 0,1-1,0 0,-1 0,0 0,0 0,0-1,0 0,0 0,-1 0,3-3,4-7</inkml:trace>
  <inkml:trace contextRef="#ctx0" brushRef="#br0" timeOffset="2612.331">5083 671,'41'-5,"0"-1,0-3,-1-1,0-1,-1-3,0-1,-1-2,-36 16,1 1,-1 0,0-1,0 0,0 1,0-1,-1 0,1 0,0 0,0 0,0 0,-1 0,1-1,0 1,-1-1,1 1,-1-1,0 1,0-1,1 0,-1 0,0 0,0 0,-1 1,1-1,0 0,-1 0,1-1,-1 1,0 0,1 0,-1 0,0 0,0 0,0 0,-1 0,1 0,0 0,-1 0,0 0,1 0,-1 0,0 0,0 0,0 0,0 0,0 0,-1 1,1-1,0 1,-1-1,1 1,-1-1,-1 0,-11-4,1 1,-1 1,-1 0,1 1,-1 0,1 1,-1 1,0 0,0 1,1 1,-1 0,0 1,-7 2,-1 0,1 0,0 1,0 1,1 1,-1 1,2 1,-4 2,17-7,1-1,-1 1,1 0,0 0,0 1,0 0,1 0,-1 0,1 1,0-1,1 1,-1 1,1-1,1 0,-1 1,1 0,0 0,1 0,-1 0,1 0,1 1,-1-1,1 2,1-4,1 1,-1 0,1-1,0 1,0-1,1 0,0 1,0-1,0 0,0 0,1 0,0 0,0-1,0 1,0-1,1 0,0 1,0-2,0 1,0 0,1-1,-1 0,1 0,119 57,-118-58,31 11,1-1,0-3,1-1,0-1,0-3,39 0,-35-3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0,'39'0,"16"0,5 0,-3 0,-7 0,-7 0,-6 0,-5 0,-2 0,-2 0,-11 0,-8 0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76,'38'10,"37"-2,10-7,1-4,-5-6,-7-1,-11 0,-11-2,-10 1,-7 2,-5 2,-3-2,-1 1,-5 1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6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30 279,'-12'5,"-5"2,21-17,33-25,3 1,0 2,2 2,39-21,-17 10,-55 34,0 1,0 0,1 0,0 1,0 0,1 0,-1 1,1 1,0 0,0 0,0 1,0 1,0 0,1 0,-1 1,0 0,0 1,0 1,6 1,-10 2,-1 1,-1-1,1 1,-1 0,0 1,0 0,-1-1,0 1,0 1,-1-1,0 0,0 1,-1 0,1 0,-2 0,1 0,-1 0,-1 0,1 0,-1 0,-1 1,2 19,-2 1,0 0,-3-1,0 0,-1 0,-2 0,-1 0,-1-1,-2-1,-4 9,9-23,0-1,-1 0,-1 0,0-1,0 1,-1-2,0 1,0-1,-1-1,0 0,-1 0,0-1,0 0,-1-1,1 0,-1-1,-1 0,1-1,-1-1,1 0,-1 0,0-1,0-1,0 0,0-1,-1 0,-4-2,14 1,-1 0,0-1,0 0,1 0,-1 0,1-1,0 1,-1-1,1 0,0 0,1-1,-1 1,1-1,-1 1,1-1,0 0,0-1,1 1,-1 0,1-1,0 1,0-1,1 0,-1 0,1 0,0 0,1 0,-1 0,1 0,0 0,0 0,0 0,1 0,-1 0,1 0,1 1,-1-1,1 0,0 0,0 1,0-1,0 1,1 0,0-1,0 1,0 0,0 1,1-1,-1 1,1-1,6-6,-1 0,2 0,-1 1,1 0,1 1,-1 1,1-1,1 2,-1 0,1 0,0 1,1 1,-1 0,1 1,-1 0,13 0,-1 1</inkml:trace>
  <inkml:trace contextRef="#ctx0" brushRef="#br0" timeOffset="881.855">820 194,'-37'70,"28"-50,2 0,0 1,0 0,2 0,1 1,1-1,-1 16,4-35,0 1,-1-1,1 0,0 0,1 0,-1 0,0 0,1 0,-1 0,1 0,-1 0,1 0,0 0,0 0,0 0,0 0,0 0,0-1,1 1,-1 0,1-1,-1 1,1-1,-1 0,1 1,0-1,0 0,-1 0,1 0,0 0,0 0,0-1,0 1,0-1,0 1,1-1,-1 0,0 1,0-1,0 0,0-1,2 1,84-35,67-123,-79 74,-76 82,1 1,0-1,0 1,0 0,0-1,0 1,0 0,0 0,0-1,1 1,-1 0,0 0,1 0,-1 1,0-1,1 0,-1 1,1-1,0 0,-1 1,1 0,-1-1,1 1,0 0,-1 0,1 0,0 0,-1 0,1 0,0 1,-1-1,1 0,-1 1,1-1,-1 1,1 0,-1-1,1 1,-1 0,1 0,-1 0,0 0,0 0,1 0,-1 1,0-1,0 0,0 1,0-1,-1 0,2 2,1 11,0 1,0 0,-2 1,1-1,-2 0,0 1,-3 14,1 10,-11 229,6-211,-2 28,-4-1,-4-1,-17 45,29-112,-1-1,0 0,-2-1,0 0,0 0,-1-1,-1 0,-1 0,0-1,0-1,-1 0,-7 5,15-14,0 0,0 0,0-1,0 0,0 1,-1-2,1 1,-1 0,1-1,-1 0,0 0,1 0,-1-1,0 1,0-1,1-1,-1 1,0 0,0-1,1 0,-1 0,0-1,1 1,0-1,-1 0,1 0,0 0,0-1,0 0,0 1,0-1,1-1,-1 1,1 0,0-1,0 0,0 0,0 0,1 0,0 0,0 0,0 0,0-1,0 1,1-1,0 0,-1-7,1 0,0-1,0 1,2 0,-1-1,2 1,0 0,0 0,1 0,0 0,1 0,1 1,-1-1,2 1,0 0,0 1,1 0,4-5,17-21,2 1,2 2,1 1,12-8,51-32,-72 54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1 845,'38'0,"28"0,6 0,2 0,-8-5,-10-1,-9 0,-9 1,-5 2,-9 1</inkml:trace>
  <inkml:trace contextRef="#ctx0" brushRef="#br0" timeOffset="594.393">791 168,'39'-27,"1"2,1 1,1 2,0 3,2 1,29-8,-65 24,0 1,1-1,-1 1,0 0,1 1,-1 0,0 1,1-1,-1 2,0-1,0 1,0 0,0 1,0 0,0 0,-1 0,1 1,-1 1,0-1,0 1,-1 0,1 1,-1-1,0 1,-1 0,1 1,-1-1,-1 1,1 0,3 8,-1-2,-1 0,0 1,0 0,-1 0,-1 0,-1 1,0-1,0 1,-2 0,0 0,0 0,-2-1,0 1,0 0,-1 0,-1-1,-1 1,-2 7,-6 11,-2-1,0 0,-2 0,-2-2,0 0,-2-1,-2-1,0-1,-2-1,-1-1,0-1,-2-2,-9 6,30-22,-1-1,0 1,0-1,0 0,0-1,-1 1,0-2,0 1,0-1,0 0,-1-1,1 0,-1 0,1-1,-1 0,0 0,1-1,-1 0,-5-2,11 0,0-1,0 1,1-1,-1 0,1 0,0 0,0 0,0-1,0 1,0-1,1 1,-1-1,1 1,0-1,0 0,1 0,-1 0,1 1,-1-1,1 0,1 0,-1 0,0 0,1 1,0-1,0 0,0 0,0 1,1-1,-1 1,1-1,0 1,0 0,0 0,0-1,1 1,0 1,-1-1,2 0,134-155,-105 125,1 0,2 2,1 2,1 2,1 1,3 1,9 3,-33 20</inkml:trace>
  <inkml:trace contextRef="#ctx0" brushRef="#br0" timeOffset="1186.292">1863 83,'-23'54,"2"1,3 1,2 0,2 1,3 1,0 31,9-86,1 1,1 0,-1 0,0-1,1 1,0 0,0 0,0 0,0 0,1-1,0 1,0 0,0 0,0-1,0 1,0 0,1-1,0 0,0 1,0-1,0 0,1 0,-1 0,1 0,-1 0,1-1,0 1,0-1,0 0,1 0,-1 0,0 0,1 0,-1-1,1 0,1 1,9-3,0-1,0 0,0-1,-1-1,1 0,-1-1,0 0,-1-1,1-1,-1 1,0-2,-1 0,1-1,-2 1,1-2,-1 0,-1 0,8-11,-2 6,38-37,-4-2,-1-2,23-40,-57 77,51-102,-64 121,-1-1,1 0,-1 0,1 1,-1-1,0 0,0 0,1 0,-1 1,0-1,0 0,0 0,0 0,0 0,0 0,0 1,0-1,0 0,0 0,-1 0,1 0,0 1,-1-1,1 0,0 0,-1 1,1-1,-1 0,1 1,-1-1,1 0,-1 1,0-1,1 1,-1-1,0 0,1 1,-1 0,0-1,0 1,1 0,-1-1,0 1,0 0,-35 18,21 2,0 1,2 1,0 0,2 1,0 0,2 0,0 1,2 0,0 1,2 0,-2 22,3-28,2-5,0 1,1 0,1-1,1 1,0 0,0 0,2-1,0 1,0-1,2 0,-1 0,2 0,0-1,1 0,0 0,1 0,0-1,1 0,0-1,1 0,0 0,1-1,0 0,1-1,9 4</inkml:trace>
  <inkml:trace contextRef="#ctx0" brushRef="#br0" timeOffset="1444.811">820 817,'69'12,"1"-4,0-3,65-4,-112-1,494-30,-279 11,112 13,-324 6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113 108,'0'418,"-57"-41,47-288,12-90,0 1,0 0,0 0,0-1,0 1,-1-1,1 0,0 1,0-1,0 0,-1 0,1 0,0 0,-1-1,1 1,-1 0,1-1,-1 1,0-1,0 1,0-1,0 1,0-1,0 0,0 0,0 0,0 1,-1-2,12-17</inkml:trace>
  <inkml:trace contextRef="#ctx0" brushRef="#br0" timeOffset="320.89">86 108,'92'1,"-28"2,0-4,0-2,0-3,38-10,127-43,-148 32,-96 54,-2-13,-1 0</inkml:trace>
  <inkml:trace contextRef="#ctx0" brushRef="#br0" timeOffset="517.025">0 560,'39'4,"36"-2,10-2,-4-6,-11-2,-13 1,-11 1,-9 2,-5 1,-5 2,0 0,-7 1</inkml:trace>
  <inkml:trace contextRef="#ctx0" brushRef="#br0" timeOffset="1318.035">678 673,'-14'27,"5"-13,1 1,0 1,1-1,1 1,0 1,2-1,0 1,0-1,2 1,-1 8,3-23,0-1,-1 1,1-1,0 0,0 1,0-1,1 1,-1-1,0 0,1 1,-1-1,0 0,1 1,-1-1,1 0,0 1,0-1,-1 0,1 0,0 0,0 0,0 0,0 0,0 0,0 0,0 0,1 0,-1-1,0 1,0 0,1-1,-1 1,0-1,1 0,-1 1,0-1,1 0,-1 0,1 0,-1 0,0 0,1 0,-1 0,1 0,-1 0,0-1,1 1,61-33,105-115,-47 28,-121 119,1 0,-1 0,0 0,1 0,-1 0,1 0,0 1,-1-1,1 0,0 0,-1 1,1-1,0 0,0 1,0-1,0 1,-1-1,1 1,0-1,0 1,0-1,0 1,0 0,0 0,0 0,0-1,0 1,0 0,0 0,0 0,0 1,0-1,0 0,0 0,0 0,0 1,0-1,0 1,0-1,0 1,0-1,0 1,0-1,-1 1,1 0,0-1,0 1,-1 0,1 0,0-1,-1 1,1 0,-1 0,1 0,-1 0,1 1,0 12,0 1,0-1,-1 1,-1-1,-1 1,0-1,0 1,-2-1,0 0,0 0,-7 13,-4 21,-26 132,32-125,-3-1,-2-1,-2 0,-24 49,39-97,0-1,-1 0,1 1,-1-1,0 0,-1 0,1 0,-1-1,0 1,1 0,-2-1,1 0,0 0,-1 0,1 0,-1 0,0-1,0 0,0 1,0-1,0-1,0 1,-1-1,1 0,-1 0,1 0,-1 0,1-1,-3 1,4-4,-1 0,1 0,0 0,0-1,1 1,-1-1,1 0,-1 1,1-1,0 0,1 0,-1-1,1 1,-1 0,1 0,1-1,-1 1,0-1,1 1,0 0,0-1,1 1,-1-1,1-1,-1 2,0-21,0 0,2-1,0 1,2 1,1-1,1 0,1 1,1 0,1 1,1 0,1 0,13-19,-11 23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1,'0'28,"0"15,0 5,-5-1,-1-4,-5-5,-5-8,0-4,-2-8,2-1,-1-4,2 1,4-2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58,'69'7,"-1"-4,0-2,1-4,-1-2,0-4,24-7,90-16,-181 31,-1 1,1-1,0 1,0 0,0-1,0 1,0 0,0 0,0 0,0 0,0 0,0 0,0 0,0 0,0 0,0 0,0 1,0-1,0 0,0 1,0-1,0 0,0 1,0-1,-1 1,1 0,0-1,0 1,0 0,-1-1,1 1,-1 0,1 0,0 0,-1 0,1-1,-1 1,0 0,1 0,-1 0,0 0,1 0,-1 0,0 0,0 0,0 0,0 0,0 0,0 0,0 0,0 0,-1 0,1 0,0 0,0 0,-1 0,-8 9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0,'-5'85,"-3"0,-4 0,-14 41,12-52,-86 269,86-302,13-41,1 0,0 0,-1 0,1 1,0-1,-1 0,1 0,0 1,-1-1,1 0,0 1,-1-1,1 0,0 1,0-1,0 0,-1 1,1-1,0 1,0-1,0 0,0 1,0-1,-1 1,1-1,0 1,0-1,0 0,0 1,0-1,1 1,-1-1,0 0,0 1,0-1,0 1,0-1,1 0,-1 1,0-1,0 1,0-1,1 0,-1 1,0-1,1 0,-1 0,0 1,1-1,-1 0,0 0,1 1,-1-1,1 0,-1 0,0 0,1 0,-1 1,1-1,-1 0,0 0,1 0,-1 0,1 0,-1 0,10-8</inkml:trace>
  <inkml:trace contextRef="#ctx0" brushRef="#br0" timeOffset="566.944">214 396,'38'0,"28"0,7 0,-5-5,-8-2,-10 1,-8-3,-7-1,-5 1,-2 3,-1 3,-1 0,-4 3</inkml:trace>
  <inkml:trace contextRef="#ctx0" brushRef="#br0" timeOffset="1247.19">553 706,'41'-13,"0"1,0 3,1 1,0 1,23 2,-63 4,-1 0,1 1,-1-1,1 1,0-1,0 1,-1 0,1-1,0 1,0 0,-1 0,1 1,0-1,0 0,-1 0,1 1,0-1,-1 1,1 0,0-1,-1 1,1 0,-1 0,1 0,-1 0,0 0,1 0,-1 1,0-1,0 0,0 1,0-1,0 0,0 1,0 0,0-1,0 1,-1-1,1 1,-1 0,1 0,-1-1,0 1,0 0,0 0,0-1,0 1,0 0,0 0,0-1,-1 1,1 0,-1-1,1 1,-1 0,0-1,0 1,-202 206,194-197,4-6,1-1,-1 1,1 0,0 1,0-1,1 1,-1-1,1 1,0 0,1 0,0 0,0 1,0-1,1 0,-1 1,2-1,-1 1,1 5,2-9,1 0,0 0,0 0,0-1,1 1,-1-1,1 1,-1-1,1 0,0-1,-1 1,1 0,0-1,0 0,0 0,1 0,-1-1,0 0,0 1,0-1,0 0,1-1,-1 1,0-1,0 0,0 0,0 0,0-1,0 1,0-1,-1 0,120-42,-105 32</inkml:trace>
  <inkml:trace contextRef="#ctx0" brushRef="#br0" timeOffset="1502.203">553 818,'48'0,"21"0,2 0,-4 0,-10 0,-10 0,-7 0,-12 0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0,3 0,0 0,-2 0,-3-5,-2-1,-1 0,-1 1,0 1,-2 2,1 1,0 0,0 1,0 0,-5 1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0,'38'10,"32"-2,14-2,-2-7,-12-3,-11-2,-17 1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1 224,'36'-32,"1"2,1 2,2 2,1 1,0 2,2 2,19-6,-57 25,0 0,0 0,-1 1,1 0,0-1,0 2,0-1,0 1,0-1,0 1,0 1,0-1,0 1,0 0,0 0,0 0,0 0,0 1,0 0,-1 0,1 1,-1-1,0 1,0 0,0 0,0 0,0 1,0-1,-1 1,0 0,0 0,0 0,0 0,0 1,-1-1,0 1,0-1,0 2,2 14,0 0,-1 0,-1 0,-1 0,-1 0,-1 0,0 0,-2 1,0-2,-2 1,-6 19,-72 123,78-155,-3 9,-1 0,0-1,-1 0,-1-1,-1 0,0-1,0 0,-1-1,-1 0,0-1,-1 0,0-2,0 1,-1-2,0 0,-1-1,0-1,0 0,0-1,-3-1,18-4,0 1,-1-1,1 0,0 0,0 0,0-1,0 1,0 0,0-1,0 0,0 1,0-1,0 0,0 0,0 0,1 0,-1 0,0-1,1 1,-1 0,0-1,1 1,0-1,-1 0,1 1,0-1,0 0,0 0,0 0,0 0,0 0,1 0,-1 0,1 0,-1 0,1 0,0 0,0 0,0 0,0-2,23-82,-6 60,1 0,1 2,1 1,2 0,0 1,1 1,1 2,13-9,-13 9,-17 12,1-1,-1 1,1 1,1-1,-1 1,1 1,1 0,-1 0,0 0,1 1,0 1,0 0,0 0,1 1,-1 0,0 1,1 0,-1 1,1 0,-1 1,1 0,1 0,6 6</inkml:trace>
  <inkml:trace contextRef="#ctx0" brushRef="#br0" timeOffset="596.889">847 167,'27'-12,"-13"5,0 0,0 1,1 0,0 1,0 1,0 0,0 1,1 1,0 0,-1 1,12 1,-26 1,1-1,0 0,0 0,-1 1,1-1,0 1,-1-1,1 1,0 0,-1 0,1 0,-1 0,1 0,-1 0,1 0,-1 0,0 0,0 1,0-1,0 1,0-1,0 1,0-1,0 1,0-1,0 1,-1 0,1-1,-1 1,0 0,1 0,-1-1,0 1,0 0,0 0,0 0,0-1,0 1,-1 1,-32 64,-154 132,184-197,0 1,0-1,1 1,-1 0,0 0,1 0,0 1,0-1,0 0,0 1,0-1,1 1,0 0,-1 0,2 0,-1-1,0 1,1 0,-1 0,1 0,0 0,0 0,1 0,-1 0,1 0,0 0,0-1,0 1,1 0,-1 0,1-1,0 1,0-1,0 0,0 1,1-1,-1 0,1 0,0-1,0 1,0-1,0 1,0-1,1 0,-1 0,1 0,-1 0,1-1,0 0,11 2,0 0,0-2,0 0,0-1,0 0,0-1,0-1,0 0,0-1,-1 0,1-2,-1 0,9-4,33-24,-42 23</inkml:trace>
  <inkml:trace contextRef="#ctx0" brushRef="#br0" timeOffset="851.414">791 366,'43'-5,"39"-6,9-2,-1-3,-10 1,-15 3,-13 4,-11 3,-7-2,-5-1,-8 2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1 755,'28'0,"25"0,7 0,-1 0,-6 0,-7 0,-7 0,-5 0,-4 0,-6 0</inkml:trace>
  <inkml:trace contextRef="#ctx0" brushRef="#br0" timeOffset="635.826">735 220,'64'-45,"2"4,2 2,58-23,-120 58,0 0,0 1,1-1,-1 1,1 0,-1 1,1 0,0 0,0 0,0 1,0 0,0 0,0 1,1 0,-1 0,0 1,0 0,0 0,0 0,0 1,0 0,-1 1,1-1,0 1,-1 1,0-1,0 1,0 0,0 0,-1 1,1 0,3 4,-2 3,0-1,0 2,-1-1,-1 1,0 0,0 0,-2 0,0 1,0 0,-1-1,-1 1,0 0,-1 0,0 0,-1-1,-3 11,0 1,-1 0,-1-1,-1 0,-1-1,-2 0,0 0,-1-1,-14 20,13-20,-1-1,-1 0,-1-1,-1 0,-1-2,-1 0,0-1,-1 0,-1-2,0 0,-1-1,0-1,-2-2,1 0,-1-1,-1-1,1-1,-2-1,-10 1,33-8,0 1,0 0,0-1,0 1,0-1,0 0,0 1,0-1,0 0,-1 0,1-1,0 1,0 0,0-1,0 1,0-1,0 0,0 1,0-1,0 0,0 0,0-1,1 1,-1 0,0 0,1-1,-1 1,1-1,-1 0,1 1,0-1,0 0,0 0,0 0,0 0,0 0,0 0,1 0,-1-1,3-9,2 0,-1 0,1 0,1 0,0 1,1 0,0 0,1 0,0 1,1 0,0 1,0-1,1 1,6-4,23-20,2 2,0 1,3 2,0 3,1 1,2 2,0 2,13-2,-51 18,-1 1,0 0,1 0,0 1,-1 0,1 0,0 1,0 0,0 1,0-1,0 1,0 1,0 0,0 0,0 0,0 1,0 0,-1 1,1 0,-1 0,4 2,1 7</inkml:trace>
  <inkml:trace contextRef="#ctx0" brushRef="#br0" timeOffset="1371.946">1722 163,'-19'36,"1"1,2 1,1 0,3 1,1 1,1-1,3 2,-2 23,8-61,1 1,-1 0,1 0,0 0,0 0,0 0,1 0,-1 0,1 0,0 0,0-1,0 1,1 0,-1-1,1 1,0 0,0-1,0 0,0 0,1 0,0 0,-1 0,1 0,0 0,0-1,0 0,1 1,-1-1,0 0,1-1,0 1,-1-1,1 1,0-1,0 0,-1 0,1-1,0 1,0-1,0 0,0 0,0 0,0-1,0 1,0-1,1 0,18-8,0-1,0-1,-1-1,-1-1,0-1,-1-1,0 0,-1-2,6-7,7-4,4 0,0-2,-2-1,-1-2,-2-2,-1 0,-2-2,-1-1,20-41,-46 78,1-1,-1 0,1 0,-1 0,0 0,0 0,0 0,0 0,-1 0,1-1,0 1,-1 0,1 0,-1-1,0 1,0 0,0-1,0 1,0 0,-1 0,1-1,-1 1,1 0,-1 0,0-1,0 1,0 0,0 0,0 0,0 0,-1 0,1 1,-1-1,1 0,-1 1,0-1,1 1,-1-1,0 1,0 0,0 0,0 0,0 0,0 0,-1 0,1 0,0 1,0-1,-1 1,1 0,0 0,0 0,-1 0,1 0,0 0,-1 0,1 1,0-1,-2 2,-8 5,0 2,0-1,1 2,0-1,1 2,1-1,-1 1,1 1,1-1,0 2,1-1,0 1,-2 7,-2 0,1 1,1 0,1 0,0 1,2 0,0 0,2 0,1 1,0 0,2 0,0 4,4-13,1 0,1 0,0 0,1 0,0-1,1 0,1 0,0-1,0 0,2 0,-1-1,1 0,1-1,0 0,0-1,1 0,0-1,1 0,-1-1,2 0,-1-1,8 4</inkml:trace>
  <inkml:trace contextRef="#ctx0" brushRef="#br0" timeOffset="1649.928">847 897,'132'5,"0"-5,0-6,95-18,67-3,176-8,-444 35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0,'39'0,"16"0,5 0,-3 0,-7 0,-7 0,-6 0,-5 0,-2 0,-2 0,-11 0,-8 0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76,'38'10,"37"-2,10-7,1-4,-5-6,-7-1,-11 0,-11-2,-10 1,-7 2,-5 2,-3-2,-1 1,-5 1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6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30 279,'-12'5,"-5"2,21-17,33-25,3 1,0 2,2 2,39-21,-17 10,-55 34,0 1,0 0,1 0,0 1,0 0,1 0,-1 1,1 1,0 0,0 0,0 1,0 1,0 0,1 0,-1 1,0 0,0 1,0 1,6 1,-10 2,-1 1,-1-1,1 1,-1 0,0 1,0 0,-1-1,0 1,0 1,-1-1,0 0,0 1,-1 0,1 0,-2 0,1 0,-1 0,-1 0,1 0,-1 0,-1 1,2 19,-2 1,0 0,-3-1,0 0,-1 0,-2 0,-1 0,-1-1,-2-1,-4 9,9-23,0-1,-1 0,-1 0,0-1,0 1,-1-2,0 1,0-1,-1-1,0 0,-1 0,0-1,0 0,-1-1,1 0,-1-1,-1 0,1-1,-1-1,1 0,-1 0,0-1,0-1,0 0,0-1,-1 0,-4-2,14 1,-1 0,0-1,0 0,1 0,-1 0,1-1,0 1,-1-1,1 0,0 0,1-1,-1 1,1-1,-1 1,1-1,0 0,0-1,1 1,-1 0,1-1,0 1,0-1,1 0,-1 0,1 0,0 0,1 0,-1 0,1 0,0 0,0 0,0 0,1 0,-1 0,1 0,1 1,-1-1,1 0,0 0,0 1,0-1,0 1,1 0,0-1,0 1,0 0,0 1,1-1,-1 1,1-1,6-6,-1 0,2 0,-1 1,1 0,1 1,-1 1,1-1,1 2,-1 0,1 0,0 1,1 1,-1 0,1 1,-1 0,13 0,-1 1</inkml:trace>
  <inkml:trace contextRef="#ctx0" brushRef="#br0" timeOffset="881.855">820 194,'-37'70,"28"-50,2 0,0 1,0 0,2 0,1 1,1-1,-1 16,4-35,0 1,-1-1,1 0,0 0,1 0,-1 0,0 0,1 0,-1 0,1 0,-1 0,1 0,0 0,0 0,0 0,0 0,0 0,0-1,1 1,-1 0,1-1,-1 1,1-1,-1 0,1 1,0-1,0 0,-1 0,1 0,0 0,0 0,0-1,0 1,0-1,0 1,1-1,-1 0,0 1,0-1,0 0,0-1,2 1,84-35,67-123,-79 74,-76 82,1 1,0-1,0 1,0 0,0-1,0 1,0 0,0 0,0-1,1 1,-1 0,0 0,1 0,-1 1,0-1,1 0,-1 1,1-1,0 0,-1 1,1 0,-1-1,1 1,0 0,-1 0,1 0,0 0,-1 0,1 0,0 1,-1-1,1 0,-1 1,1-1,-1 1,1 0,-1-1,1 1,-1 0,1 0,-1 0,0 0,0 0,1 0,-1 1,0-1,0 0,0 1,0-1,-1 0,2 2,1 11,0 1,0 0,-2 1,1-1,-2 0,0 1,-3 14,1 10,-11 229,6-211,-2 28,-4-1,-4-1,-17 45,29-112,-1-1,0 0,-2-1,0 0,0 0,-1-1,-1 0,-1 0,0-1,0-1,-1 0,-7 5,15-14,0 0,0 0,0-1,0 0,0 1,-1-2,1 1,-1 0,1-1,-1 0,0 0,1 0,-1-1,0 1,0-1,1-1,-1 1,0 0,0-1,1 0,-1 0,0-1,1 1,0-1,-1 0,1 0,0 0,0-1,0 0,0 1,0-1,1-1,-1 1,1 0,0-1,0 0,0 0,0 0,1 0,0 0,0 0,0 0,0-1,0 1,1-1,0 0,-1-7,1 0,0-1,0 1,2 0,-1-1,2 1,0 0,0 0,1 0,0 0,1 0,1 1,-1-1,2 1,0 0,0 1,1 0,4-5,17-21,2 1,2 2,1 1,12-8,51-32,-72 54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1 845,'38'0,"28"0,6 0,2 0,-8-5,-10-1,-9 0,-9 1,-5 2,-9 1</inkml:trace>
  <inkml:trace contextRef="#ctx0" brushRef="#br0" timeOffset="594.393">791 168,'39'-27,"1"2,1 1,1 2,0 3,2 1,29-8,-65 24,0 1,1-1,-1 1,0 0,1 1,-1 0,0 1,1-1,-1 2,0-1,0 1,0 0,0 1,0 0,0 0,-1 0,1 1,-1 1,0-1,0 1,-1 0,1 1,-1-1,0 1,-1 0,1 1,-1-1,-1 1,1 0,3 8,-1-2,-1 0,0 1,0 0,-1 0,-1 0,-1 1,0-1,0 1,-2 0,0 0,0 0,-2-1,0 1,0 0,-1 0,-1-1,-1 1,-2 7,-6 11,-2-1,0 0,-2 0,-2-2,0 0,-2-1,-2-1,0-1,-2-1,-1-1,0-1,-2-2,-9 6,30-22,-1-1,0 1,0-1,0 0,0-1,-1 1,0-2,0 1,0-1,0 0,-1-1,1 0,-1 0,1-1,-1 0,0 0,1-1,-1 0,-5-2,11 0,0-1,0 1,1-1,-1 0,1 0,0 0,0 0,0-1,0 1,0-1,1 1,-1-1,1 1,0-1,0 0,1 0,-1 0,1 1,-1-1,1 0,1 0,-1 0,0 0,1 1,0-1,0 0,0 0,0 1,1-1,-1 1,1-1,0 1,0 0,0 0,0-1,1 1,0 1,-1-1,2 0,134-155,-105 125,1 0,2 2,1 2,1 2,1 1,3 1,9 3,-33 20</inkml:trace>
  <inkml:trace contextRef="#ctx0" brushRef="#br0" timeOffset="1186.292">1863 83,'-23'54,"2"1,3 1,2 0,2 1,3 1,0 31,9-86,1 1,1 0,-1 0,0-1,1 1,0 0,0 0,0 0,0 0,1-1,0 1,0 0,0 0,0-1,0 1,0 0,1-1,0 0,0 1,0-1,0 0,1 0,-1 0,1 0,-1 0,1-1,0 1,0-1,0 0,1 0,-1 0,0 0,1 0,-1-1,1 0,1 1,9-3,0-1,0 0,0-1,-1-1,1 0,-1-1,0 0,-1-1,1-1,-1 1,0-2,-1 0,1-1,-2 1,1-2,-1 0,-1 0,8-11,-2 6,38-37,-4-2,-1-2,23-40,-57 77,51-102,-64 121,-1-1,1 0,-1 0,1 1,-1-1,0 0,0 0,1 0,-1 1,0-1,0 0,0 0,0 0,0 0,0 0,0 1,0-1,0 0,0 0,-1 0,1 0,0 1,-1-1,1 0,0 0,-1 1,1-1,-1 0,1 1,-1-1,1 0,-1 1,0-1,1 1,-1-1,0 0,1 1,-1 0,0-1,0 1,1 0,-1-1,0 1,0 0,-35 18,21 2,0 1,2 1,0 0,2 1,0 0,2 0,0 1,2 0,0 1,2 0,-2 22,3-28,2-5,0 1,1 0,1-1,1 1,0 0,0 0,2-1,0 1,0-1,2 0,-1 0,2 0,0-1,1 0,0 0,1 0,0-1,1 0,0-1,1 0,0 0,1-1,0 0,1-1,9 4</inkml:trace>
  <inkml:trace contextRef="#ctx0" brushRef="#br0" timeOffset="1444.811">820 817,'69'12,"1"-4,0-3,65-4,-112-1,494-30,-279 11,112 13,-324 6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113 108,'0'418,"-57"-41,47-288,12-90,0 1,0 0,0 0,0-1,0 1,-1-1,1 0,0 1,0-1,0 0,-1 0,1 0,0 0,-1-1,1 1,-1 0,1-1,-1 1,0-1,0 1,0-1,0 1,0-1,0 0,0 0,0 0,0 1,-1-2,12-17</inkml:trace>
  <inkml:trace contextRef="#ctx0" brushRef="#br0" timeOffset="320.89">86 108,'92'1,"-28"2,0-4,0-2,0-3,38-10,127-43,-148 32,-96 54,-2-13,-1 0</inkml:trace>
  <inkml:trace contextRef="#ctx0" brushRef="#br0" timeOffset="517.025">0 560,'39'4,"36"-2,10-2,-4-6,-11-2,-13 1,-11 1,-9 2,-5 1,-5 2,0 0,-7 1</inkml:trace>
  <inkml:trace contextRef="#ctx0" brushRef="#br0" timeOffset="1318.035">678 673,'-14'27,"5"-13,1 1,0 1,1-1,1 1,0 1,2-1,0 1,0-1,2 1,-1 8,3-23,0-1,-1 1,1-1,0 0,0 1,0-1,1 1,-1-1,0 0,1 1,-1-1,0 0,1 1,-1-1,1 0,0 1,0-1,-1 0,1 0,0 0,0 0,0 0,0 0,0 0,0 0,0 0,1 0,-1-1,0 1,0 0,1-1,-1 1,0-1,1 0,-1 1,0-1,1 0,-1 0,1 0,-1 0,0 0,1 0,-1 0,1 0,-1 0,0-1,1 1,61-33,105-115,-47 28,-121 119,1 0,-1 0,0 0,1 0,-1 0,1 0,0 1,-1-1,1 0,0 0,-1 1,1-1,0 0,0 1,0-1,0 1,-1-1,1 1,0-1,0 1,0-1,0 1,0 0,0 0,0 0,0-1,0 1,0 0,0 0,0 0,0 1,0-1,0 0,0 0,0 0,0 1,0-1,0 1,0-1,0 1,0-1,0 1,0-1,-1 1,1 0,0-1,0 1,-1 0,1 0,0-1,-1 1,1 0,-1 0,1 0,-1 0,1 1,0 12,0 1,0-1,-1 1,-1-1,-1 1,0-1,0 1,-2-1,0 0,0 0,-7 13,-4 21,-26 132,32-125,-3-1,-2-1,-2 0,-24 49,39-97,0-1,-1 0,1 1,-1-1,0 0,-1 0,1 0,-1-1,0 1,1 0,-2-1,1 0,0 0,-1 0,1 0,-1 0,0-1,0 0,0 1,0-1,0-1,0 1,-1-1,1 0,-1 0,1 0,-1 0,1-1,-3 1,4-4,-1 0,1 0,0 0,0-1,1 1,-1-1,1 0,-1 1,1-1,0 0,1 0,-1-1,1 1,-1 0,1 0,1-1,-1 1,0-1,1 1,0 0,0-1,1 1,-1-1,1-1,-1 2,0-21,0 0,2-1,0 1,2 1,1-1,1 0,1 1,1 0,1 1,1 0,1 0,13-19,-11 23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1,'0'28,"0"15,0 5,-5-1,-1-4,-5-5,-5-8,0-4,-2-8,2-1,-1-4,2 1,4-2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58,'69'7,"-1"-4,0-2,1-4,-1-2,0-4,24-7,90-16,-181 31,-1 1,1-1,0 1,0 0,0-1,0 1,0 0,0 0,0 0,0 0,0 0,0 0,0 0,0 0,0 0,0 0,0 1,0-1,0 0,0 1,0-1,0 0,0 1,0-1,-1 1,1 0,0-1,0 1,0 0,-1-1,1 1,-1 0,1 0,0 0,-1 0,1-1,-1 1,0 0,1 0,-1 0,0 0,1 0,-1 0,0 0,0 0,0 0,0 0,0 0,0 0,0 0,0 0,-1 0,1 0,0 0,0 0,-1 0,-8 9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0,'-5'85,"-3"0,-4 0,-14 41,12-52,-86 269,86-302,13-41,1 0,0 0,-1 0,1 1,0-1,-1 0,1 0,0 1,-1-1,1 0,0 1,-1-1,1 0,0 1,0-1,0 0,-1 1,1-1,0 1,0-1,0 0,0 1,0-1,-1 1,1-1,0 1,0-1,0 0,0 1,0-1,1 1,-1-1,0 0,0 1,0-1,0 1,0-1,1 0,-1 1,0-1,0 1,0-1,1 0,-1 1,0-1,1 0,-1 0,0 1,1-1,-1 0,0 0,1 1,-1-1,1 0,-1 0,0 0,1 0,-1 1,1-1,-1 0,0 0,1 0,-1 0,1 0,-1 0,10-8</inkml:trace>
  <inkml:trace contextRef="#ctx0" brushRef="#br0" timeOffset="566.944">214 396,'38'0,"28"0,7 0,-5-5,-8-2,-10 1,-8-3,-7-1,-5 1,-2 3,-1 3,-1 0,-4 3</inkml:trace>
  <inkml:trace contextRef="#ctx0" brushRef="#br0" timeOffset="1247.19">553 706,'41'-13,"0"1,0 3,1 1,0 1,23 2,-63 4,-1 0,1 1,-1-1,1 1,0-1,0 1,-1 0,1-1,0 1,0 0,-1 0,1 1,0-1,0 0,-1 0,1 1,0-1,-1 1,1 0,0-1,-1 1,1 0,-1 0,1 0,-1 0,0 0,1 0,-1 1,0-1,0 0,0 1,0-1,0 0,0 1,0 0,0-1,0 1,-1-1,1 1,-1 0,1 0,-1-1,0 1,0 0,0 0,0-1,0 1,0 0,0 0,0-1,-1 1,1 0,-1-1,1 1,-1 0,0-1,0 1,-202 206,194-197,4-6,1-1,-1 1,1 0,0 1,0-1,1 1,-1-1,1 1,0 0,1 0,0 0,0 1,0-1,1 0,-1 1,2-1,-1 1,1 5,2-9,1 0,0 0,0 0,0-1,1 1,-1-1,1 1,-1-1,1 0,0-1,-1 1,1 0,0-1,0 0,0 0,1 0,-1-1,0 0,0 1,0-1,0 0,1-1,-1 1,0-1,0 0,0 0,0 0,0-1,0 1,0-1,-1 0,120-42,-105 32</inkml:trace>
  <inkml:trace contextRef="#ctx0" brushRef="#br0" timeOffset="1502.203">553 818,'48'0,"21"0,2 0,-4 0,-10 0,-10 0,-7 0,-12 0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0,3 0,0 0,-2 0,-3-5,-2-1,-1 0,-1 1,0 1,-2 2,1 1,0 0,0 1,0 0,-5 1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0,'38'10,"32"-2,14-2,-2-7,-12-3,-11-2,-17 1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1 224,'36'-32,"1"2,1 2,2 2,1 1,0 2,2 2,19-6,-57 25,0 0,0 0,-1 1,1 0,0-1,0 2,0-1,0 1,0-1,0 1,0 1,0-1,0 1,0 0,0 0,0 0,0 0,0 1,0 0,-1 0,1 1,-1-1,0 1,0 0,0 0,0 0,0 1,0-1,-1 1,0 0,0 0,0 0,0 0,0 1,-1-1,0 1,0-1,0 2,2 14,0 0,-1 0,-1 0,-1 0,-1 0,-1 0,0 0,-2 1,0-2,-2 1,-6 19,-72 123,78-155,-3 9,-1 0,0-1,-1 0,-1-1,-1 0,0-1,0 0,-1-1,-1 0,0-1,-1 0,0-2,0 1,-1-2,0 0,-1-1,0-1,0 0,0-1,-3-1,18-4,0 1,-1-1,1 0,0 0,0 0,0-1,0 1,0 0,0-1,0 0,0 1,0-1,0 0,0 0,0 0,1 0,-1 0,0-1,1 1,-1 0,0-1,1 1,0-1,-1 0,1 1,0-1,0 0,0 0,0 0,0 0,0 0,1 0,-1 0,1 0,-1 0,1 0,0 0,0 0,0 0,0-2,23-82,-6 60,1 0,1 2,1 1,2 0,0 1,1 1,1 2,13-9,-13 9,-17 12,1-1,-1 1,1 1,1-1,-1 1,1 1,1 0,-1 0,0 0,1 1,0 1,0 0,0 0,1 1,-1 0,0 1,1 0,-1 1,1 0,-1 1,1 0,1 0,6 6</inkml:trace>
  <inkml:trace contextRef="#ctx0" brushRef="#br0" timeOffset="596.889">847 167,'27'-12,"-13"5,0 0,0 1,1 0,0 1,0 1,0 0,0 1,1 1,0 0,-1 1,12 1,-26 1,1-1,0 0,0 0,-1 1,1-1,0 1,-1-1,1 1,0 0,-1 0,1 0,-1 0,1 0,-1 0,1 0,-1 0,0 0,0 1,0-1,0 1,0-1,0 1,0-1,0 1,0-1,0 1,-1 0,1-1,-1 1,0 0,1 0,-1-1,0 1,0 0,0 0,0 0,0-1,0 1,-1 1,-32 64,-154 132,184-197,0 1,0-1,1 1,-1 0,0 0,1 0,0 1,0-1,0 0,0 1,0-1,1 1,0 0,-1 0,2 0,-1-1,0 1,1 0,-1 0,1 0,0 0,0 0,1 0,-1 0,1 0,0 0,0-1,0 1,1 0,-1 0,1-1,0 1,0-1,0 0,0 1,1-1,-1 0,1 0,0-1,0 1,0-1,0 1,0-1,1 0,-1 0,1 0,-1 0,1-1,0 0,11 2,0 0,0-2,0 0,0-1,0 0,0-1,0-1,0 0,0-1,-1 0,1-2,-1 0,9-4,33-24,-42 23</inkml:trace>
  <inkml:trace contextRef="#ctx0" brushRef="#br0" timeOffset="851.414">791 366,'43'-5,"39"-6,9-2,-1-3,-10 1,-15 3,-13 4,-11 3,-7-2,-5-1,-8 2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1 755,'28'0,"25"0,7 0,-1 0,-6 0,-7 0,-7 0,-5 0,-4 0,-6 0</inkml:trace>
  <inkml:trace contextRef="#ctx0" brushRef="#br0" timeOffset="635.826">735 220,'64'-45,"2"4,2 2,58-23,-120 58,0 0,0 1,1-1,-1 1,1 0,-1 1,1 0,0 0,0 0,0 1,0 0,0 0,0 1,1 0,-1 0,0 1,0 0,0 0,0 0,0 1,0 0,-1 1,1-1,0 1,-1 1,0-1,0 1,0 0,0 0,-1 1,1 0,3 4,-2 3,0-1,0 2,-1-1,-1 1,0 0,0 0,-2 0,0 1,0 0,-1-1,-1 1,0 0,-1 0,0 0,-1-1,-3 11,0 1,-1 0,-1-1,-1 0,-1-1,-2 0,0 0,-1-1,-14 20,13-20,-1-1,-1 0,-1-1,-1 0,-1-2,-1 0,0-1,-1 0,-1-2,0 0,-1-1,0-1,-2-2,1 0,-1-1,-1-1,1-1,-2-1,-10 1,33-8,0 1,0 0,0-1,0 1,0-1,0 0,0 1,0-1,0 0,-1 0,1-1,0 1,0 0,0-1,0 1,0-1,0 0,0 1,0-1,0 0,0 0,0-1,1 1,-1 0,0 0,1-1,-1 1,1-1,-1 0,1 1,0-1,0 0,0 0,0 0,0 0,0 0,0 0,1 0,-1-1,3-9,2 0,-1 0,1 0,1 0,0 1,1 0,0 0,1 0,0 1,1 0,0 1,0-1,1 1,6-4,23-20,2 2,0 1,3 2,0 3,1 1,2 2,0 2,13-2,-51 18,-1 1,0 0,1 0,0 1,-1 0,1 0,0 1,0 0,0 1,0-1,0 1,0 1,0 0,0 0,0 0,0 1,0 0,-1 1,1 0,-1 0,4 2,1 7</inkml:trace>
  <inkml:trace contextRef="#ctx0" brushRef="#br0" timeOffset="1371.946">1722 163,'-19'36,"1"1,2 1,1 0,3 1,1 1,1-1,3 2,-2 23,8-61,1 1,-1 0,1 0,0 0,0 0,0 0,1 0,-1 0,1 0,0 0,0-1,0 1,1 0,-1-1,1 1,0 0,0-1,0 0,0 0,1 0,0 0,-1 0,1 0,0 0,0-1,0 0,1 1,-1-1,0 0,1-1,0 1,-1-1,1 1,0-1,0 0,-1 0,1-1,0 1,0-1,0 0,0 0,0 0,0-1,0 1,0-1,1 0,18-8,0-1,0-1,-1-1,-1-1,0-1,-1-1,0 0,-1-2,6-7,7-4,4 0,0-2,-2-1,-1-2,-2-2,-1 0,-2-2,-1-1,20-41,-46 78,1-1,-1 0,1 0,-1 0,0 0,0 0,0 0,0 0,-1 0,1-1,0 1,-1 0,1 0,-1-1,0 1,0 0,0-1,0 1,0 0,-1 0,1-1,-1 1,1 0,-1 0,0-1,0 1,0 0,0 0,0 0,0 0,-1 0,1 1,-1-1,1 0,-1 1,0-1,1 1,-1-1,0 1,0 0,0 0,0 0,0 0,0 0,-1 0,1 0,0 1,0-1,-1 1,1 0,0 0,0 0,-1 0,1 0,0 0,-1 0,1 1,0-1,-2 2,-8 5,0 2,0-1,1 2,0-1,1 2,1-1,-1 1,1 1,1-1,0 2,1-1,0 1,-2 7,-2 0,1 1,1 0,1 0,0 1,2 0,0 0,2 0,1 1,0 0,2 0,0 4,4-13,1 0,1 0,0 0,1 0,0-1,1 0,1 0,0-1,0 0,2 0,-1-1,1 0,1-1,0 0,0-1,1 0,0-1,1 0,-1-1,2 0,-1-1,8 4</inkml:trace>
  <inkml:trace contextRef="#ctx0" brushRef="#br0" timeOffset="1649.928">847 897,'132'5,"0"-5,0-6,95-18,67-3,176-8,-444 35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5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141 227,'16'6,"0"-1,1 0,0-1,-1-1,1 0,0-1,10-1,57 10,-40-4,1-3,-1-1,1-2,13-2,101 4,-136 1,-5 2</inkml:trace>
  <inkml:trace contextRef="#ctx0" brushRef="#br0" timeOffset="6018.781">0 621,'41'0,"12"1,0-2,-1-3,46-9,-51 7,1 1,0 2,0 3,9 2,20-1,-53-1</inkml:trace>
  <inkml:trace contextRef="#ctx0" brushRef="#br0" timeOffset="6751.916">340 0,'83'83,"88"34,73 61,-197-126,-47-51,-1 1,0 0,1-1,-1 1,0-1,0 1,0-1,0 0,0 1,-1-1,1 0,0 0,-1 0,1 0,-1 0,1 0,-1 0,1 0,-1-1,1 1,-1 0,0-1,1 0,-1 1,0-1,0 0,1 0,-1 0,0 0,0 0,-9 3,-6 2,1 0,1 1,-1 1,1 1,0 0,1 0,0 2,-4 3,-223 161,194-145,-52 48,89-46,12-17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0 393,'261'-26,"74"-6,-333 32,7-1,-1 1,1-1,-1 1,1 1,0 0,-1 0,1 0,-1 1,1 1,-1-1,0 1,0 1,0-1,-1 1,1 1,6 4,-52-21,18 0,0-1,1-1,1-1,1 0,0-1,0-1,2-1,0 0,1-1,1 0,1-1,1 0,0-1,-6-21,1-14,11 32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63,'39'5,"26"-3,8-3,-5 0,-8 0,-10-1,-9 1,-6 1,-4-1,-8-4,-3-1,0 0,2 1,1-3,2-1,-3-3,-6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58,'53'0,"27"0,4-5,-7-1,-7 0,-10-4,-11 1,-9 1,-7 2,-3 2,-3 2,-6 1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0,'26'163,"-24"-104,-3 0,-3-1,-10 53,8-59,-26 157,15-138,9-71,6-11</inkml:trace>
  <inkml:trace contextRef="#ctx0" brushRef="#br0" timeOffset="387.277">57 85,'67'-3,"-1"-3,1-3,44-12,-91 16,0 1,0 1,1 1,0 1,-1 1,1 0,-1 2,18 3,17 6,-31-7</inkml:trace>
  <inkml:trace contextRef="#ctx0" brushRef="#br0" timeOffset="704.697">0 395,'58'5,"28"1,5-4,-9-4,-9-1,-11 1,-12-1,-9 2,-12-5,-7-1,-1 0,0 3,2 0,-4 2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6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1,'5'5,"15"1,10 0,5-6,0-2,0-2,-2 0,-1 1,-2 1,-1 1,0 0,-1 5,0 3,0-1,0-1,-4-2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7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1,'-6'0,"0"0,0 0,0 0,0 1,0 0,0 0,0 0,0 1,0 0,1 0,-1 1,1-1,0 1,-1 0,1 1,1-1,-1 1,-2 2,3-3,-19 16,2 2,1 0,1 2,0 0,2 1,1 1,1 0,1 1,1 0,1 1,-2 12,-14 22,-7 14,4 1,2 2,4 1,4 1,3 1,4 0,3 2,3-1,4 42,4-105,1 0,0 1,2-1,0 0,1 0,0 0,2 0,0-1,2 0,0 0,0-1,2 0,0-1,1 0,1 0,0-1,1-1,1 0,0 0,0-2,2 0,-1 0,2-2,-1 0,14 6,-12-9,-1-1,1 0,0-1,0-1,1 0,-1-2,1 0,0-1,15-2,7-15,-30 4</inkml:trace>
  <inkml:trace contextRef="#ctx0" brushRef="#br0" timeOffset="1151.357">707 339,'36'-34,"1"2,1 1,2 3,1 0,1 3,1 1,6 1,83-16,-128 38,0 1,-1 0,1-1,0 2,0-1,0 0,0 1,-1-1,1 1,0 0,0 0,-1 1,1-1,-1 1,1 0,-1 0,0 0,0 0,0 0,0 1,0-1,0 1,-1 0,1 0,-1 0,0 0,0 1,0-1,0 0,-1 1,1-1,-1 1,1 1,1 20,0 1,-2-1,0 0,-2 1,-1-1,-1 0,-1 0,-1 0,-2 0,0-1,-1 0,-6 8,2 2,-2-2,-2 1,0-2,-2 0,-2-1,-1-1,-1-1,-1-1,-1-1,-25 20,40-38,0 0,0 0,-1-1,0 0,0-1,-1 0,0-1,0 0,0 0,0-1,-1-1,0 0,0-1,0 0,0-1,0 0,-2-1,12 0,0 0,0 0,1-1,-1 0,0 1,0-1,0 0,1 0,-1 0,0 0,1 0,-1 0,0 0,1 0,0-1,-1 1,1-1,0 1,0-1,0 1,0-1,0 0,0 0,0 1,0-1,1 0,-1 0,1 0,-1 0,1 0,0 0,0 0,0 1,0-1,0 0,0 0,1 0,-1 0,0 0,1 0,0 0,0-1,42-75,-10 34,2 1,2 2,1 1,3 3,1 1,9-4,17-4,-49 37</inkml:trace>
  <inkml:trace contextRef="#ctx0" brushRef="#br0" timeOffset="1717.303">1696 142,'-148'381,"132"-277,16-100,0-1,0 0,0 1,1-1,0 0,-1 1,1-1,0 0,1 1,-1-1,0 0,1 0,0 0,0 0,0-1,0 1,0 0,0-1,1 0,-1 1,1-1,-1 0,1 0,0 0,0-1,0 1,0-1,3 1,5 1,0-2,0 0,1 0,-1-1,0 0,0-1,0-1,1 1,-1-2,-1 1,1-2,0 1,-1-2,1 1,-1-1,-1-1,1 0,-1 0,0-1,0 0,-1-1,0 1,6-8,22-23,-12 15,-2-1,0-1,-2-1,0-1,7-16,-8 9,-2-1,-1 0,-2-1,-2-1,-1 0,2-19,-12 56,-1 0,0 0,1-1,-1 1,1 0,-1-1,0 1,1 0,-1-1,0 1,1-1,-1 1,0 0,0-1,0 1,1-1,-1 1,0-1,0 1,0-1,0 1,0-1,0 1,0-1,0 1,0-1,0 1,0-1,0 1,0-1,0 1,0-1,0 1,-1 0,1-1,0 1,0-1,-1 1,1-1,0 1,-1 0,1-1,0 1,-1 0,1-1,0 1,-1 0,1-1,-1 1,1 0,-1 0,1 0,0-1,-1 1,1 0,-1 0,1 0,-1 0,1 0,-1 0,1 0,-1 0,0 0,-15 31,2 1,1 1,1 0,1 1,3 0,0 0,2 1,2 2,2-18,0 0,1 0,1 0,1 0,1 0,0 0,2 0,0-1,1 1,1-1,0 0,2-1,0 1,1-1,0-1,2 0,6 8,-7-10</inkml:trace>
  <inkml:trace contextRef="#ctx0" brushRef="#br0" timeOffset="2015.749">623 847,'179'17,"0"-7,10-8,251-30,-146 5,-130 38,-141-11</inkml:trace>
  <inkml:trace contextRef="#ctx0" brushRef="#br0" timeOffset="2701.485">1159 1214,'-6'-3,"0"1,0 0,0 0,0 1,-1-1,1 1,0 1,-1-1,1 1,-1 0,1 1,-1-1,1 1,0 1,-1-1,1 1,0 0,0 0,0 1,0 0,1 0,-1 0,1 1,0 0,0 0,0 0,0 1,-2 3,-15 11,1 2,2 1,0 0,1 2,1 0,-10 21,-9 51,35-93,1 0,0 0,-1 0,1-1,0 1,0 0,1 0,-1 0,1 0,-1 0,1 0,0 0,0-1,0 1,0 0,1-1,-1 1,1-1,0 1,-1-1,1 0,0 0,0 0,1 0,-1 0,0 0,1 0,-1-1,1 1,-1-1,1 0,2 1,3 0,0 0,1 0,-1-1,0 0,1-1,-1 0,1 0,-1-1,0 0,1 0,-1-1,0 0,0-1,0 0,0 0,-1 0,1-1,0-1,122-92,-106 70,-1 0,-1-2,-1 0,-1-1,-2-1,-1-1,-2 0,-1-1,-2-1,4-14,-10 24,-1-1,0 1,-2-1,-1 0,-1 0,-1 0,-1 0,-3-10,3 23,-1 1,0 0,-1-1,0 1,0 1,-1-1,-1 0,0 1,0 0,-1 0,-1 1,1-1,-2 1,1 1,-1-1,0 2,-1-1,0 1,-2-2,3 5,0 0,1 1,-1 0,0 0,-1 0,1 1,0 1,-1-1,1 1,-1 1,0-1,1 2,-1-1,1 1,-1 0,1 1,0 0,-1 0,1 1,0 0,0 0,1 1,-6 3,-10 7,1 0,0 2,0 1,2 0,0 1,2 2,0 0,7-9,1 1,1 0,0 1,0 0,1 1,1-1,-5 15,4-3</inkml:trace>
  <inkml:trace contextRef="#ctx0" brushRef="#br0" timeOffset="3655.195">1808 1186,'-34'103,"-2"-23,-4-3,-41 60,-9-36,66-83</inkml:trace>
  <inkml:trace contextRef="#ctx0" brushRef="#br0" timeOffset="3902.237">1470 1243,'19'33,"21"22,8 5,1-8,-3-7,-5-11,-4-7,-4-8,-3-8,-1-5,-1-3,-5-3</inkml:trace>
  <inkml:trace contextRef="#ctx0" brushRef="#br0" timeOffset="4437.739">2852 593,'1'23,"-1"0,0-1,-2 1,-1 0,-1-1,0 0,-2 0,-1 0,-2 2,-115 287,122-307,0 1,0 0,0-1,0 1,1 0,0 0,0 0,0 1,0-1,1 0,0 0,0 0,0 0,1 0,0 1,0-1,0 0,1 0,-1 0,1-1,0 1,1 0,-1-1,1 1,0-1,0 0,0 0,1 0,-1 0,1-1,0 1,0-1,0 0,4 2,0-3,0 1,1-1,-1-1,1 1,0-2,-1 1,1-1,0 0,-1-1,1 0,0 0,-1-1,1 0,-1-1,0 0,0 0,0 0,0-1,0-1,-1 1,0-1,0 0,0-1,-1 0,1 0,-1 0,-1-1,1 0,-1 0,0 0,-1 0,3-7,1-9</inkml:trace>
  <inkml:trace contextRef="#ctx0" brushRef="#br0" timeOffset="4821.025">2401 480,'100'-54,"-4"3,-2-4,-3-4,17-18,-45 16,-62 61,0 0,0 0,0 0,0 0,0 0,0 1,-1-1,1 0,0 1,0-1,0 0,0 1,0-1,-1 1,1-1,0 1,0 0,-1-1,1 1,0 0,-1 0,1-1,-1 1,1 0,-1 0,1 0,-1 0,0-1,1 1,-1 0,0 0,0 0,1 0,-1 0,0 0,0 0,0 0,0 0,0 0,-1 0,1 0,0 0,0 0,-1 0,1-1,0 1,-1 0,1 0,-1 0,1 0,-1 0,0 3,2 25,1 0,1 0,1 0,2-1,1 0,1 0,1 0,3 2,37 44,-36-57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1 244,'61'-97,"41"-39,-100 135,-1-1,1 1,0 0,0 0,0 1,-1-1,1 0,0 1,0-1,0 1,0-1,0 1,0 0,0 0,0 0,0 0,1 0,-1 0,0 1,0-1,0 1,-1-1,1 1,0 0,0 0,0 0,0 0,-1 0,1 0,0 0,-1 0,1 1,-1-1,1 1,-1-1,0 1,0 0,0 0,43 72,-44-74,22 51,-1 0,-4 1,-1 1,-3 1,-2 0,-2 1,-3 0,-1 43,-4-66,-2 0,-2 1,-1-1,-1 0,-2 0,-1-1,-10 26,14-47,0 0,0 0,-1-1,-1 0,0 0,0 0,0-1,-1 0,0 0,-1 0,0-1,0 0,0-1,-1 0,0 0,0-1,-1 0,1-1,-1 1,0-2,0 0,-1 0,1-1,0 0,-7 0,13-1,0-1,0 0,-1 0,1 0,0 0,0-1,0 1,-1-1,1 0,0 0,0-1,0 1,1-1,-1 0,0 0,1 0,-1-1,1 1,-1-1,1 0,0 0,0 0,1 0,-1 0,1-1,-1 1,1-1,0 0,0 1,1-1,-1 0,1 0,0 0,0 0,0 0,0-1,-1-22,1 0,1-1,1 1,1-1,2 1,1 0,1 0,1 1,1 0,1 0,2 1,0 0,2 0,6-7,6-21,-14 28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1 304,'69'-56,"-2"-3,-2-2,24-34,-89 95,1-2,0 0,0 0,1 0,-1 0,0 0,1 0,-1 0,1 1,-1-1,1 1,0-1,0 1,-1 0,1 0,0-1,0 1,0 0,1 1,-1-1,0 0,0 1,0-1,1 1,-1 0,0 0,0 0,1 0,-1 0,0 0,0 0,1 1,-1-1,0 1,1 0,3 9,-1 0,0 0,0 0,-1 0,-1 1,0 0,0 0,-1 0,0 0,-1 0,0 8,21 89,37-28,-37-61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0 367,'40'-28,"0"2,2 1,1 2,1 2,1 3,0 1,1 2,1 2,19-2,-61 14,1-1,-1 1,0 0,1 1,0-1,-1 1,1 0,-1 1,1-1,-1 1,1 0,-1 0,0 1,1 0,-1-1,0 2,0-1,0 1,-1 0,1 0,0 0,-1 0,0 1,0 0,0 0,0 0,-1 0,1 1,-1-1,0 1,-1 0,1 0,-1 0,0 0,0 1,3 22,-2 1,-1-1,-1 1,-1-1,-2 1,0-1,-3 1,0-1,-1-1,-3 4,-9 21,-3-1,-1-1,-3-1,-2-1,-9 9,27-41,0 2,-1-1,-1 1,0-2,-1 1,-1-2,0 1,-1-2,-1 0,-1-1,1 0,-2-1,-16 9,31-20,0 0,0 0,0 0,0 0,0 0,-1 0,1-1,0 1,-1-1,1 0,0 1,-1-1,1 0,0 0,-1 0,1-1,0 1,-1-1,1 1,0-1,0 0,0 0,-1 0,1 0,0 0,0 0,0 0,0-1,1 1,-1-1,0 0,1 1,-1-1,1 0,-1 0,1 0,0 0,0 0,0 0,0 0,0 0,0-1,1 1,-1 0,1-1,-1 1,1-1,2-11,0 0,0 0,2 1,0-1,0 1,1-1,1 1,0 1,1-1,0 1,1 0,0 1,1 0,0 0,2 0,150-127,-47 81,-90 52</inkml:trace>
  <inkml:trace contextRef="#ctx0" brushRef="#br0" timeOffset="500.077">1017 310,'-23'50,"2"0,3 1,2 0,-8 51,21-95,1 1,-1 0,2-1,-1 1,1 0,0 0,1 0,0 0,0 0,1 0,0 0,0 0,1 0,0-1,0 1,1-1,0 1,1-1,-1 0,1 0,0 0,1 0,0-1,0 0,0 0,1 0,0-1,0 0,0 0,1 0,6 3,-7-7,0 0,0 0,0 0,0-1,0 0,0 0,0-1,0 1,0-1,0 0,0-1,0 0,0 0,-1 0,1-1,-1 1,1-1,-1-1,3-1,92-77,127-193,-222 269,9-10,0-1,-1-1,0 0,-2 0,0-2,-1 1,-1-1,0-2,-9 22,0-1,-1 1,1-1,0 1,0-1,0 1,-1 0,1-1,0 1,-1-1,1 1,0 0,-1-1,1 1,0 0,-1-1,1 1,-1 0,1 0,-1-1,1 1,-1 0,1 0,-1 0,1 0,0 0,-1-1,1 1,-1 0,1 0,-1 0,1 0,-1 0,1 1,-1-1,1 0,-1 0,1 0,-1 0,1 1,-1-1,1 0,-1 0,1 1,0-1,-1 0,1 0,-1 1,1-1,0 1,-1-1,1 0,0 1,0-1,-1 1,1-1,0 1,0-1,0 1,0-1,-1 1,1-1,0 0,0 1,0-1,0 1,0-1,0 1,-23 32,1 1,2 1,1 1,1 1,3 0,0 1,-6 32,15-50,1-1,0 1,2 1,0-1,1 0,1 1,1-1,1 1,1-1,3 13,-3-26,1 0,-1 0,2 0,-1-1,1 0,0 1,0-1,0-1,1 1,0-1,0 0,1 0,-1 0,1-1,0 1,0-2,1 1,2 1,10 2</inkml:trace>
  <inkml:trace contextRef="#ctx0" brushRef="#br0" timeOffset="785.536">57 1242,'407'-35,"-164"7,-19 0,2 11,23 9,-155 15,-77 0</inkml:trace>
  <inkml:trace contextRef="#ctx0" brushRef="#br0" timeOffset="1351.493">57 1609,'361'-263,"-353"257,0 0,0 0,0 1,1 0,0 1,0-1,0 2,0-1,1 1,0 1,-1 0,1 0,0 1,0 0,0 0,0 1,0 1,0 0,-1 0,1 1,0 0,0 1,2 1,-8 1,1 1,-1 0,0 0,0 0,-1 0,0 1,0-1,-1 1,1 0,-2 0,1 0,-1 0,0 0,0 1,-1-1,0 0,0 0,0 0,-1 1,-1-1,1 1,0 16,-1 4,0-1,-1 0,-2 1,-1-2,-1 1,-1-1,-1 0,-2 0,0-1,-2-1,-1 0,-2 8,-2-1,-1-1,-1 0,-2-2,-1 0,-1-2,-1-1,-1 0,-1-2,-4 1,-43 11,72-35,-1 1,1-1,0 0,-1 0,1 0,0 0,-1 0,1-1,0 1,-1-1,1 1,0-1,0 0,-1 0,1 0,0 0,0 0,0-1,0 1,1 0,-1-1,0 0,0 1,1-1,-1 0,1 0,0 0,-1 0,1 0,0 0,0 0,0-2,-3-6,0 0,0-1,2 1,-1-1,1 0,1 0,0 0,0 0,1 0,1 0,0 0,0 1,1-1,0 0,1 1,1-1,-1 1,2 0,-1 0,1 0,1 0,0 1,0 0,6-6,-3 3,1 1,1 0,0 0,0 1,1 0,0 1,0 1,1 0,1 0,-1 2,1-1,0 2,0 0,1 0,0 2,0 0,10-1,-1 3</inkml:trace>
  <inkml:trace contextRef="#ctx0" brushRef="#br0" timeOffset="1836.093">904 1552,'26'-11,"1"1,0 1,1 2,0 0,0 2,0 1,1 2,2 0,-28 2,0-1,1 1,-1 0,0 0,0 0,0 0,0 1,0-1,0 1,0 0,0 0,0 0,0 0,0 1,-1-1,1 1,0-1,-1 1,1 0,-1 0,0 0,1 0,-1 1,0-1,-1 1,1-1,0 1,-1 0,1-1,-1 1,0 0,0 0,0 0,0 0,0 0,-1 0,0 0,1 0,-1 0,0 1,0-1,-1 0,1 0,-1 0,1 0,-1 0,0 0,0 0,-1 0,1 0,-1 0,-9 15,-2-1,0 0,-1-1,-1 0,0-1,-1-1,-1-1,-12 8,-42 39,64-56,1 1,-1 1,1-1,1 1,-1 0,1 0,0 1,0 0,1 0,0 0,0 0,1 0,0 1,0 0,1-1,0 1,0 0,0 7,4-10,1-1,0 0,0-1,0 1,0-1,1 1,-1-1,1 0,0 0,0-1,0 1,0-1,1 0,-1 0,1 0,-1 0,1-1,-1 0,1 0,0 0,0 0,-1-1,1 0,0 0,0 0,0-1,9 0,0-2,-1 1,1-1,-1-1,0-1,0 0,-1 0,1-1,-1-1,-1 0,1 0,10-10,-10 4</inkml:trace>
  <inkml:trace contextRef="#ctx0" brushRef="#br0" timeOffset="2085.117">904 1749,'33'0,"31"0,9-4,2-3,-8 1,-9 2,-11-5,-8 1,-6 0,-4-2,-1 0,-7 2</inkml:trace>
  <inkml:trace contextRef="#ctx0" brushRef="#br0" timeOffset="2781.321">2089 537,'-9'8,"1"0,0 1,0 0,1 1,0 0,1 0,0 0,0 1,1 0,1 0,0 0,-1 5,-7 27,2 0,1 2,3-1,-1 34,1-11,-14 188,14-216,-22 61,22-94</inkml:trace>
  <inkml:trace contextRef="#ctx0" brushRef="#br0" timeOffset="3154.127">2258 818,'-283'198,"282"-198,-39 42,40-41,-1-1,0 1,0 0,1 0,-1 0,0 0,1 0,-1 0,1 0,0 0,-1 1,1-1,0 0,-1 0,1 0,0 0,0 1,0-1,0 0,0 0,0 0,1 0,-1 0,0 1,0-1,1 0,-1 0,1 0,-1 0,1 0,0 0,-1 0,1 0,0 0,-1 0,1-1,0 1,0 0,0 0,0-1,0 1,0 0,1-1,140 46,-136-43,1 1,0 0,-1 0,0 1,0 0,-1 0,1 0,-1 0,0 1,0 0,-1 0,0 1,0-1,0 1,-1 0,0 0,0 0,1 7,-2-9,-2-6</inkml:trace>
  <inkml:trace contextRef="#ctx0" brushRef="#br0" timeOffset="3515.955">1778 197,'264'-170,"-262"168,0-1,1 1,-1 0,1 0,-1 0,1 1,-1-1,1 1,0-1,0 1,0 0,0 0,0 0,0 0,0 1,0-1,0 1,1 0,-1 0,0 0,0 0,0 0,0 1,0 0,0-1,0 1,0 0,0 0,0 1,0-1,0 1,-1-1,1 1,-1 0,1 0,1 2,59 147,-60-145,6 12,0 0,1-1,1 0,1 0,0-1,1-1,6 5,-6-9</inkml:trace>
  <inkml:trace contextRef="#ctx0" brushRef="#br0" timeOffset="3865.803">2569 0,'37'100,"-5"2,-4 1,-4 2,-5 0,-4 1,-6 0,-3 106,-8-143,-3 0,-3 0,-4-1,-2 0,-3-1,-3-1,-3-1,-2 0,-19 29,25-66,0 0,-2-2,0 0,-2-2,-1 0,-1-2,0 0,-2-2,-1-1,0-1,-1-1,-1-2,0-1,-1-1,-3-1,-1 0,6-1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1 283,'38'0,"27"0,8 0,-4 0,-9 0,-10 0,-9 0,-11-5,-6-1,-7-5,-7-1</inkml:trace>
  <inkml:trace contextRef="#ctx0" brushRef="#br0" timeOffset="255.025">311 1,'-9'38,"-4"32,1 9,2-4,3-10,2-12,3-9,1-8,1-5,1-3,-1-2,1 0,-1-4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0 868,'43'-5,"29"-1,7-5,-6 0,-9 1,-12 3,-9 2,-8 3,-5 1,-7-4,-3-1,-5 0</inkml:trace>
  <inkml:trace contextRef="#ctx0" brushRef="#br0" timeOffset="281.984">338 473,'-4'44,"-3"32,1 9,2-5,-5-12,1-12,0-11,3-9,1-5,2-3,1-2,6-5,2-6</inkml:trace>
  <inkml:trace contextRef="#ctx0" brushRef="#br0" timeOffset="762.579">818 163,'97'-32,"0"3,2 5,26 0,-118 22,0 0,0 1,0 0,0 0,0 0,0 1,0 0,0 0,1 1,-1 0,0 0,0 1,0 0,-1 0,1 0,0 1,-1 0,0 0,1 1,-1 0,-1 0,1 0,0 1,-1 0,0 0,0 0,-1 0,0 1,1 0,1 5,-1 7,-1 1,-1 0,-1 1,-1-1,0 0,-2 0,0 1,-1-1,-1 0,0 0,-2 0,0-1,-1 0,-3 4,0 6,-2-1,-1-1,-1 0,-2 0,0-2,-2 0,0 0,-1-2,-2 0,0-1,-2-1,0-2,-1 0,0-1,-2-1,0-1,0-1,-14 4,36-16,0 0,0 0,-1 0,1 0,-1-1,1 0,-1 1,0-1,0 0,1-1,-1 1,0-1,0 0,0 0,0 0,0 0,1 0,-1-1,0 0,0 0,0 0,1 0,-1-1,1 1,-1-1,1 0,0 0,-1 0,1 0,0-1,0 0,1 1,-1-1,0 0,1 0,0 0,0 0,0-1,0 1,0-1,0-1,3-10,0 0,1 1,1 0,0-1,1 1,1 1,0-1,1 0,0 1,1 0,0 1,1 0,1 0,0 0,8-7,-13 14,15-17,1 2,1 0,0 2,1 0,2 1,-1 2,7-3,1-2,84-39,-91 48</inkml:trace>
  <inkml:trace contextRef="#ctx0" brushRef="#br0" timeOffset="1295.09">1778 134,'-24'59,"2"0,2 2,4 0,2 1,0 18,12-76,0 0,1 0,0 0,0 0,0 0,0 0,1 0,0 0,0 0,0 1,0-1,0 0,1 0,0 0,0 0,0 0,0 0,1 0,0 0,0 0,0-1,0 1,0-1,1 1,-1-1,1 0,0 0,0 0,0 0,0 0,1-1,-1 0,1 0,-1 0,1 0,0 0,1 0,3-1,1-1,0 0,0 0,0-1,0 0,0 0,-1-1,1 0,0-1,-1 0,0 0,0-1,0 0,0-1,0 1,-1-1,3-3,111-110,-113 108,49-54,-2-2,-4-2,34-63,-37 16,-47 114,-1 1,0-1,1 0,-1 0,0 1,1-1,-1 0,0 0,0 1,1-1,-1 0,0 0,0 0,0 1,0-1,0 0,0 0,-1 0,1 1,0-1,0 0,0 0,-1 0,1 1,0-1,-1 0,1 1,-1-1,1 0,-1 1,1-1,-1 0,1 1,-1-1,0 1,1-1,-1 1,0 0,1-1,-1 1,0-1,0 1,1 0,-1 0,0 0,0-1,0 1,1 0,-1 0,0 0,0 0,0 0,1 0,-1 0,0 1,0-1,0 0,1 0,-1 1,0-1,0 0,1 1,-1-1,0 1,1-1,-1 1,0-1,1 1,-1 0,-87 122,76-100,2 0,0 1,1 1,2-1,0 2,2-1,1 0,1 1,1 0,1 0,2 19,1-31,1 0,0 0,1 0,0 0,1 0,1-1,0 0,1 0,0 0,1-1,1 0,0-1,0 0,1 0,0-1,1 0,0-1,2 1,5 0,-2-3</inkml:trace>
  <inkml:trace contextRef="#ctx0" brushRef="#br0" timeOffset="1582.553">903 840,'119'21,"2"-6,95 0,-209-15,147 1,0-7,113-20,-84 7,6-6,-159 22</inkml:trace>
  <inkml:trace contextRef="#ctx0" brushRef="#br0" timeOffset="2100.599">875 1264,'40'-41,"1"3,3 1,0 2,3 2,0 2,2 3,1 1,5 1,-50 23,1 0,0 1,-1 0,1-1,0 2,0-1,0 1,1 0,-1 0,0 1,0-1,1 1,-1 1,0-1,0 1,0 0,0 1,0-1,0 1,0 1,0-1,0 1,-1 0,0 0,1 0,-1 1,0 0,-1 0,1 0,-1 0,0 1,0 0,0 0,3 5,0 9,-1 0,-1 1,-1-1,0 1,-1 0,-2 0,0 0,-1 1,-1-1,-1 0,0 0,-2 0,0-1,-1 1,-8 16,8-18,-1-1,-1 0,-1-1,-1 0,0 0,-1 0,0-1,-1-1,-1 0,0 0,-1-1,-1-1,0 0,0-1,-1-1,-5 3,16-11,-14 10,-1 0,0-1,-1-1,0-1,-1-1,0 0,0-2,-1 0,-20 2,40-8,1 0,-1 1,0-1,1 0,-1 0,1 0,-1 0,1 0,-1 0,1-1,-1 1,1 0,-1-1,1 1,-1-1,1 0,-1 1,1-1,0 0,0 0,-1 0,1 0,0 0,0 0,0 0,0 0,0 0,0-1,0 1,0 0,1-1,-1 1,0-1,1 1,-1 0,1-1,0 1,-1-1,1 0,0 1,0-1,0 1,0-1,0 1,0-1,1 1,-1-1,0 1,1-1,-1 1,1-1,0 0,45-74,119-68,-140 126</inkml:trace>
  <inkml:trace contextRef="#ctx0" brushRef="#br0" timeOffset="2682.008">1665 1235,'-25'183,"25"-181,-1 1,1 0,0-1,0 1,0 0,0 0,1-1,-1 1,1 0,-1-1,1 1,0 0,0-1,0 1,1-1,-1 0,1 1,-1-1,1 0,0 0,-1 0,1 0,0 0,0 0,1-1,-1 1,0-1,1 1,-1-1,0 0,1 0,0 0,-1 0,1 0,-1-1,1 1,0-1,0 0,-1 1,1-1,0-1,0 1,-1 0,1-1,0 1,17-9,0 0,-1-1,0-1,-1 0,0-2,-1 0,-1-1,0 0,-1-2,0 0,-1 0,-1-1,9-16,-12 19,-4 4,1 0,0 0,1 1,0 0,1 0,-1 1,2 0,-1 1,7-4,-15 10,-1 1,1-1,0 1,-1 0,1-1,0 1,0 0,0-1,0 1,-1 0,1 0,0 0,0 0,0 0,0 0,-1 0,1 0,0 0,0 0,0 1,0-1,-1 0,1 1,0-1,0 0,-1 1,1-1,0 1,0-1,-1 1,1-1,-1 1,1 0,0-1,-1 1,1 0,-1-1,0 1,1 0,-1 0,0-1,1 1,-1 0,0 0,0 0,1-1,-1 1,0 0,0 0,0 0,0 0,0-1,0 1,-1 0,1 0,0 0,-5 49,-7 2,-1 3,3 1,2 0,0 42,7-56,-1 1,-2-1,-2 1,-2-1,-2-1,-1 1,-2-2,9-31,0 0,-1-1,1 0,-1 0,-1 0,0 0,0-1,0 0,-1 0,0-1,0 0,-4 2,8-6,0 0,-1 0,1 0,0 0,-1-1,1 0,-1 0,0 0,1 0,-1 0,0-1,1 1,-1-1,0 0,1 0,-1-1,0 1,0-1,1 0,-1 0,1 0,-1 0,1 0,-1-1,1 0,0 0,-1 0,1 0,0 0,1 0,-1-1,0 0,-4-7,2-1,-1 1,2-1,-1 0,2-1,-1 1,1-1,1 1,0-1,1 0,0 0,1 0,0 0,1 1,0-1,1 0,1 0,-1 1,2-1,0 1,2-5,23-90,-22 78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0,'39'0,"16"0,5 0,-3 0,-7 0,-7 0,-6 0,-5 0,-2 0,-2 0,-11 0,-8 0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76,'38'10,"37"-2,10-7,1-4,-5-6,-7-1,-11 0,-11-2,-10 1,-7 2,-5 2,-3-2,-1 1,-5 1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6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30 279,'-12'5,"-5"2,21-17,33-25,3 1,0 2,2 2,39-21,-17 10,-55 34,0 1,0 0,1 0,0 1,0 0,1 0,-1 1,1 1,0 0,0 0,0 1,0 1,0 0,1 0,-1 1,0 0,0 1,0 1,6 1,-10 2,-1 1,-1-1,1 1,-1 0,0 1,0 0,-1-1,0 1,0 1,-1-1,0 0,0 1,-1 0,1 0,-2 0,1 0,-1 0,-1 0,1 0,-1 0,-1 1,2 19,-2 1,0 0,-3-1,0 0,-1 0,-2 0,-1 0,-1-1,-2-1,-4 9,9-23,0-1,-1 0,-1 0,0-1,0 1,-1-2,0 1,0-1,-1-1,0 0,-1 0,0-1,0 0,-1-1,1 0,-1-1,-1 0,1-1,-1-1,1 0,-1 0,0-1,0-1,0 0,0-1,-1 0,-4-2,14 1,-1 0,0-1,0 0,1 0,-1 0,1-1,0 1,-1-1,1 0,0 0,1-1,-1 1,1-1,-1 1,1-1,0 0,0-1,1 1,-1 0,1-1,0 1,0-1,1 0,-1 0,1 0,0 0,1 0,-1 0,1 0,0 0,0 0,0 0,1 0,-1 0,1 0,1 1,-1-1,1 0,0 0,0 1,0-1,0 1,1 0,0-1,0 1,0 0,0 1,1-1,-1 1,1-1,6-6,-1 0,2 0,-1 1,1 0,1 1,-1 1,1-1,1 2,-1 0,1 0,0 1,1 1,-1 0,1 1,-1 0,13 0,-1 1</inkml:trace>
  <inkml:trace contextRef="#ctx0" brushRef="#br0" timeOffset="881.855">820 194,'-37'70,"28"-50,2 0,0 1,0 0,2 0,1 1,1-1,-1 16,4-35,0 1,-1-1,1 0,0 0,1 0,-1 0,0 0,1 0,-1 0,1 0,-1 0,1 0,0 0,0 0,0 0,0 0,0 0,0-1,1 1,-1 0,1-1,-1 1,1-1,-1 0,1 1,0-1,0 0,-1 0,1 0,0 0,0 0,0-1,0 1,0-1,0 1,1-1,-1 0,0 1,0-1,0 0,0-1,2 1,84-35,67-123,-79 74,-76 82,1 1,0-1,0 1,0 0,0-1,0 1,0 0,0 0,0-1,1 1,-1 0,0 0,1 0,-1 1,0-1,1 0,-1 1,1-1,0 0,-1 1,1 0,-1-1,1 1,0 0,-1 0,1 0,0 0,-1 0,1 0,0 1,-1-1,1 0,-1 1,1-1,-1 1,1 0,-1-1,1 1,-1 0,1 0,-1 0,0 0,0 0,1 0,-1 1,0-1,0 0,0 1,0-1,-1 0,2 2,1 11,0 1,0 0,-2 1,1-1,-2 0,0 1,-3 14,1 10,-11 229,6-211,-2 28,-4-1,-4-1,-17 45,29-112,-1-1,0 0,-2-1,0 0,0 0,-1-1,-1 0,-1 0,0-1,0-1,-1 0,-7 5,15-14,0 0,0 0,0-1,0 0,0 1,-1-2,1 1,-1 0,1-1,-1 0,0 0,1 0,-1-1,0 1,0-1,1-1,-1 1,0 0,0-1,1 0,-1 0,0-1,1 1,0-1,-1 0,1 0,0 0,0-1,0 0,0 1,0-1,1-1,-1 1,1 0,0-1,0 0,0 0,0 0,1 0,0 0,0 0,0 0,0-1,0 1,1-1,0 0,-1-7,1 0,0-1,0 1,2 0,-1-1,2 1,0 0,0 0,1 0,0 0,1 0,1 1,-1-1,2 1,0 0,0 1,1 0,4-5,17-21,2 1,2 2,1 1,12-8,51-32,-72 54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1 845,'38'0,"28"0,6 0,2 0,-8-5,-10-1,-9 0,-9 1,-5 2,-9 1</inkml:trace>
  <inkml:trace contextRef="#ctx0" brushRef="#br0" timeOffset="594.393">791 168,'39'-27,"1"2,1 1,1 2,0 3,2 1,29-8,-65 24,0 1,1-1,-1 1,0 0,1 1,-1 0,0 1,1-1,-1 2,0-1,0 1,0 0,0 1,0 0,0 0,-1 0,1 1,-1 1,0-1,0 1,-1 0,1 1,-1-1,0 1,-1 0,1 1,-1-1,-1 1,1 0,3 8,-1-2,-1 0,0 1,0 0,-1 0,-1 0,-1 1,0-1,0 1,-2 0,0 0,0 0,-2-1,0 1,0 0,-1 0,-1-1,-1 1,-2 7,-6 11,-2-1,0 0,-2 0,-2-2,0 0,-2-1,-2-1,0-1,-2-1,-1-1,0-1,-2-2,-9 6,30-22,-1-1,0 1,0-1,0 0,0-1,-1 1,0-2,0 1,0-1,0 0,-1-1,1 0,-1 0,1-1,-1 0,0 0,1-1,-1 0,-5-2,11 0,0-1,0 1,1-1,-1 0,1 0,0 0,0 0,0-1,0 1,0-1,1 1,-1-1,1 1,0-1,0 0,1 0,-1 0,1 1,-1-1,1 0,1 0,-1 0,0 0,1 1,0-1,0 0,0 0,0 1,1-1,-1 1,1-1,0 1,0 0,0 0,0-1,1 1,0 1,-1-1,2 0,134-155,-105 125,1 0,2 2,1 2,1 2,1 1,3 1,9 3,-33 20</inkml:trace>
  <inkml:trace contextRef="#ctx0" brushRef="#br0" timeOffset="1186.292">1863 83,'-23'54,"2"1,3 1,2 0,2 1,3 1,0 31,9-86,1 1,1 0,-1 0,0-1,1 1,0 0,0 0,0 0,0 0,1-1,0 1,0 0,0 0,0-1,0 1,0 0,1-1,0 0,0 1,0-1,0 0,1 0,-1 0,1 0,-1 0,1-1,0 1,0-1,0 0,1 0,-1 0,0 0,1 0,-1-1,1 0,1 1,9-3,0-1,0 0,0-1,-1-1,1 0,-1-1,0 0,-1-1,1-1,-1 1,0-2,-1 0,1-1,-2 1,1-2,-1 0,-1 0,8-11,-2 6,38-37,-4-2,-1-2,23-40,-57 77,51-102,-64 121,-1-1,1 0,-1 0,1 1,-1-1,0 0,0 0,1 0,-1 1,0-1,0 0,0 0,0 0,0 0,0 0,0 1,0-1,0 0,0 0,-1 0,1 0,0 1,-1-1,1 0,0 0,-1 1,1-1,-1 0,1 1,-1-1,1 0,-1 1,0-1,1 1,-1-1,0 0,1 1,-1 0,0-1,0 1,1 0,-1-1,0 1,0 0,-35 18,21 2,0 1,2 1,0 0,2 1,0 0,2 0,0 1,2 0,0 1,2 0,-2 22,3-28,2-5,0 1,1 0,1-1,1 1,0 0,0 0,2-1,0 1,0-1,2 0,-1 0,2 0,0-1,1 0,0 0,1 0,0-1,1 0,0-1,1 0,0 0,1-1,0 0,1-1,9 4</inkml:trace>
  <inkml:trace contextRef="#ctx0" brushRef="#br0" timeOffset="1444.811">820 817,'69'12,"1"-4,0-3,65-4,-112-1,494-30,-279 11,112 13,-324 6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113 108,'0'418,"-57"-41,47-288,12-90,0 1,0 0,0 0,0-1,0 1,-1-1,1 0,0 1,0-1,0 0,-1 0,1 0,0 0,-1-1,1 1,-1 0,1-1,-1 1,0-1,0 1,0-1,0 1,0-1,0 0,0 0,0 0,0 1,-1-2,12-17</inkml:trace>
  <inkml:trace contextRef="#ctx0" brushRef="#br0" timeOffset="320.89">86 108,'92'1,"-28"2,0-4,0-2,0-3,38-10,127-43,-148 32,-96 54,-2-13,-1 0</inkml:trace>
  <inkml:trace contextRef="#ctx0" brushRef="#br0" timeOffset="517.025">0 560,'39'4,"36"-2,10-2,-4-6,-11-2,-13 1,-11 1,-9 2,-5 1,-5 2,0 0,-7 1</inkml:trace>
  <inkml:trace contextRef="#ctx0" brushRef="#br0" timeOffset="1318.035">678 673,'-14'27,"5"-13,1 1,0 1,1-1,1 1,0 1,2-1,0 1,0-1,2 1,-1 8,3-23,0-1,-1 1,1-1,0 0,0 1,0-1,1 1,-1-1,0 0,1 1,-1-1,0 0,1 1,-1-1,1 0,0 1,0-1,-1 0,1 0,0 0,0 0,0 0,0 0,0 0,0 0,0 0,1 0,-1-1,0 1,0 0,1-1,-1 1,0-1,1 0,-1 1,0-1,1 0,-1 0,1 0,-1 0,0 0,1 0,-1 0,1 0,-1 0,0-1,1 1,61-33,105-115,-47 28,-121 119,1 0,-1 0,0 0,1 0,-1 0,1 0,0 1,-1-1,1 0,0 0,-1 1,1-1,0 0,0 1,0-1,0 1,-1-1,1 1,0-1,0 1,0-1,0 1,0 0,0 0,0 0,0-1,0 1,0 0,0 0,0 0,0 1,0-1,0 0,0 0,0 0,0 1,0-1,0 1,0-1,0 1,0-1,0 1,0-1,-1 1,1 0,0-1,0 1,-1 0,1 0,0-1,-1 1,1 0,-1 0,1 0,-1 0,1 1,0 12,0 1,0-1,-1 1,-1-1,-1 1,0-1,0 1,-2-1,0 0,0 0,-7 13,-4 21,-26 132,32-125,-3-1,-2-1,-2 0,-24 49,39-97,0-1,-1 0,1 1,-1-1,0 0,-1 0,1 0,-1-1,0 1,1 0,-2-1,1 0,0 0,-1 0,1 0,-1 0,0-1,0 0,0 1,0-1,0-1,0 1,-1-1,1 0,-1 0,1 0,-1 0,1-1,-3 1,4-4,-1 0,1 0,0 0,0-1,1 1,-1-1,1 0,-1 1,1-1,0 0,1 0,-1-1,1 1,-1 0,1 0,1-1,-1 1,0-1,1 1,0 0,0-1,1 1,-1-1,1-1,-1 2,0-21,0 0,2-1,0 1,2 1,1-1,1 0,1 1,1 0,1 1,1 0,1 0,13-19,-11 23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1,'0'28,"0"15,0 5,-5-1,-1-4,-5-5,-5-8,0-4,-2-8,2-1,-1-4,2 1,4-2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58,'69'7,"-1"-4,0-2,1-4,-1-2,0-4,24-7,90-16,-181 31,-1 1,1-1,0 1,0 0,0-1,0 1,0 0,0 0,0 0,0 0,0 0,0 0,0 0,0 0,0 0,0 0,0 1,0-1,0 0,0 1,0-1,0 0,0 1,0-1,-1 1,1 0,0-1,0 1,0 0,-1-1,1 1,-1 0,1 0,0 0,-1 0,1-1,-1 1,0 0,1 0,-1 0,0 0,1 0,-1 0,0 0,0 0,0 0,0 0,0 0,0 0,0 0,0 0,-1 0,1 0,0 0,0 0,-1 0,-8 9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0,'-5'85,"-3"0,-4 0,-14 41,12-52,-86 269,86-302,13-41,1 0,0 0,-1 0,1 1,0-1,-1 0,1 0,0 1,-1-1,1 0,0 1,-1-1,1 0,0 1,0-1,0 0,-1 1,1-1,0 1,0-1,0 0,0 1,0-1,-1 1,1-1,0 1,0-1,0 0,0 1,0-1,1 1,-1-1,0 0,0 1,0-1,0 1,0-1,1 0,-1 1,0-1,0 1,0-1,1 0,-1 1,0-1,1 0,-1 0,0 1,1-1,-1 0,0 0,1 1,-1-1,1 0,-1 0,0 0,1 0,-1 1,1-1,-1 0,0 0,1 0,-1 0,1 0,-1 0,10-8</inkml:trace>
  <inkml:trace contextRef="#ctx0" brushRef="#br0" timeOffset="566.944">214 396,'38'0,"28"0,7 0,-5-5,-8-2,-10 1,-8-3,-7-1,-5 1,-2 3,-1 3,-1 0,-4 3</inkml:trace>
  <inkml:trace contextRef="#ctx0" brushRef="#br0" timeOffset="1247.19">553 706,'41'-13,"0"1,0 3,1 1,0 1,23 2,-63 4,-1 0,1 1,-1-1,1 1,0-1,0 1,-1 0,1-1,0 1,0 0,-1 0,1 1,0-1,0 0,-1 0,1 1,0-1,-1 1,1 0,0-1,-1 1,1 0,-1 0,1 0,-1 0,0 0,1 0,-1 1,0-1,0 0,0 1,0-1,0 0,0 1,0 0,0-1,0 1,-1-1,1 1,-1 0,1 0,-1-1,0 1,0 0,0 0,0-1,0 1,0 0,0 0,0-1,-1 1,1 0,-1-1,1 1,-1 0,0-1,0 1,-202 206,194-197,4-6,1-1,-1 1,1 0,0 1,0-1,1 1,-1-1,1 1,0 0,1 0,0 0,0 1,0-1,1 0,-1 1,2-1,-1 1,1 5,2-9,1 0,0 0,0 0,0-1,1 1,-1-1,1 1,-1-1,1 0,0-1,-1 1,1 0,0-1,0 0,0 0,1 0,-1-1,0 0,0 1,0-1,0 0,1-1,-1 1,0-1,0 0,0 0,0 0,0-1,0 1,0-1,-1 0,120-42,-105 32</inkml:trace>
  <inkml:trace contextRef="#ctx0" brushRef="#br0" timeOffset="1502.203">553 818,'48'0,"21"0,2 0,-4 0,-10 0,-10 0,-7 0,-12 0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0,3 0,0 0,-2 0,-3-5,-2-1,-1 0,-1 1,0 1,-2 2,1 1,0 0,0 1,0 0,-5 1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0,'38'10,"32"-2,14-2,-2-7,-12-3,-11-2,-17 1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1 224,'36'-32,"1"2,1 2,2 2,1 1,0 2,2 2,19-6,-57 25,0 0,0 0,-1 1,1 0,0-1,0 2,0-1,0 1,0-1,0 1,0 1,0-1,0 1,0 0,0 0,0 0,0 0,0 1,0 0,-1 0,1 1,-1-1,0 1,0 0,0 0,0 0,0 1,0-1,-1 1,0 0,0 0,0 0,0 0,0 1,-1-1,0 1,0-1,0 2,2 14,0 0,-1 0,-1 0,-1 0,-1 0,-1 0,0 0,-2 1,0-2,-2 1,-6 19,-72 123,78-155,-3 9,-1 0,0-1,-1 0,-1-1,-1 0,0-1,0 0,-1-1,-1 0,0-1,-1 0,0-2,0 1,-1-2,0 0,-1-1,0-1,0 0,0-1,-3-1,18-4,0 1,-1-1,1 0,0 0,0 0,0-1,0 1,0 0,0-1,0 0,0 1,0-1,0 0,0 0,0 0,1 0,-1 0,0-1,1 1,-1 0,0-1,1 1,0-1,-1 0,1 1,0-1,0 0,0 0,0 0,0 0,0 0,1 0,-1 0,1 0,-1 0,1 0,0 0,0 0,0 0,0-2,23-82,-6 60,1 0,1 2,1 1,2 0,0 1,1 1,1 2,13-9,-13 9,-17 12,1-1,-1 1,1 1,1-1,-1 1,1 1,1 0,-1 0,0 0,1 1,0 1,0 0,0 0,1 1,-1 0,0 1,1 0,-1 1,1 0,-1 1,1 0,1 0,6 6</inkml:trace>
  <inkml:trace contextRef="#ctx0" brushRef="#br0" timeOffset="596.889">847 167,'27'-12,"-13"5,0 0,0 1,1 0,0 1,0 1,0 0,0 1,1 1,0 0,-1 1,12 1,-26 1,1-1,0 0,0 0,-1 1,1-1,0 1,-1-1,1 1,0 0,-1 0,1 0,-1 0,1 0,-1 0,1 0,-1 0,0 0,0 1,0-1,0 1,0-1,0 1,0-1,0 1,0-1,0 1,-1 0,1-1,-1 1,0 0,1 0,-1-1,0 1,0 0,0 0,0 0,0-1,0 1,-1 1,-32 64,-154 132,184-197,0 1,0-1,1 1,-1 0,0 0,1 0,0 1,0-1,0 0,0 1,0-1,1 1,0 0,-1 0,2 0,-1-1,0 1,1 0,-1 0,1 0,0 0,0 0,1 0,-1 0,1 0,0 0,0-1,0 1,1 0,-1 0,1-1,0 1,0-1,0 0,0 1,1-1,-1 0,1 0,0-1,0 1,0-1,0 1,0-1,1 0,-1 0,1 0,-1 0,1-1,0 0,11 2,0 0,0-2,0 0,0-1,0 0,0-1,0-1,0 0,0-1,-1 0,1-2,-1 0,9-4,33-24,-42 23</inkml:trace>
  <inkml:trace contextRef="#ctx0" brushRef="#br0" timeOffset="851.414">791 366,'43'-5,"39"-6,9-2,-1-3,-10 1,-15 3,-13 4,-11 3,-7-2,-5-1,-8 2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1 755,'28'0,"25"0,7 0,-1 0,-6 0,-7 0,-7 0,-5 0,-4 0,-6 0</inkml:trace>
  <inkml:trace contextRef="#ctx0" brushRef="#br0" timeOffset="635.826">735 220,'64'-45,"2"4,2 2,58-23,-120 58,0 0,0 1,1-1,-1 1,1 0,-1 1,1 0,0 0,0 0,0 1,0 0,0 0,0 1,1 0,-1 0,0 1,0 0,0 0,0 0,0 1,0 0,-1 1,1-1,0 1,-1 1,0-1,0 1,0 0,0 0,-1 1,1 0,3 4,-2 3,0-1,0 2,-1-1,-1 1,0 0,0 0,-2 0,0 1,0 0,-1-1,-1 1,0 0,-1 0,0 0,-1-1,-3 11,0 1,-1 0,-1-1,-1 0,-1-1,-2 0,0 0,-1-1,-14 20,13-20,-1-1,-1 0,-1-1,-1 0,-1-2,-1 0,0-1,-1 0,-1-2,0 0,-1-1,0-1,-2-2,1 0,-1-1,-1-1,1-1,-2-1,-10 1,33-8,0 1,0 0,0-1,0 1,0-1,0 0,0 1,0-1,0 0,-1 0,1-1,0 1,0 0,0-1,0 1,0-1,0 0,0 1,0-1,0 0,0 0,0-1,1 1,-1 0,0 0,1-1,-1 1,1-1,-1 0,1 1,0-1,0 0,0 0,0 0,0 0,0 0,0 0,1 0,-1-1,3-9,2 0,-1 0,1 0,1 0,0 1,1 0,0 0,1 0,0 1,1 0,0 1,0-1,1 1,6-4,23-20,2 2,0 1,3 2,0 3,1 1,2 2,0 2,13-2,-51 18,-1 1,0 0,1 0,0 1,-1 0,1 0,0 1,0 0,0 1,0-1,0 1,0 1,0 0,0 0,0 0,0 1,0 0,-1 1,1 0,-1 0,4 2,1 7</inkml:trace>
  <inkml:trace contextRef="#ctx0" brushRef="#br0" timeOffset="1371.946">1722 163,'-19'36,"1"1,2 1,1 0,3 1,1 1,1-1,3 2,-2 23,8-61,1 1,-1 0,1 0,0 0,0 0,0 0,1 0,-1 0,1 0,0 0,0-1,0 1,1 0,-1-1,1 1,0 0,0-1,0 0,0 0,1 0,0 0,-1 0,1 0,0 0,0-1,0 0,1 1,-1-1,0 0,1-1,0 1,-1-1,1 1,0-1,0 0,-1 0,1-1,0 1,0-1,0 0,0 0,0 0,0-1,0 1,0-1,1 0,18-8,0-1,0-1,-1-1,-1-1,0-1,-1-1,0 0,-1-2,6-7,7-4,4 0,0-2,-2-1,-1-2,-2-2,-1 0,-2-2,-1-1,20-41,-46 78,1-1,-1 0,1 0,-1 0,0 0,0 0,0 0,0 0,-1 0,1-1,0 1,-1 0,1 0,-1-1,0 1,0 0,0-1,0 1,0 0,-1 0,1-1,-1 1,1 0,-1 0,0-1,0 1,0 0,0 0,0 0,0 0,-1 0,1 1,-1-1,1 0,-1 1,0-1,1 1,-1-1,0 1,0 0,0 0,0 0,0 0,0 0,-1 0,1 0,0 1,0-1,-1 1,1 0,0 0,0 0,-1 0,1 0,0 0,-1 0,1 1,0-1,-2 2,-8 5,0 2,0-1,1 2,0-1,1 2,1-1,-1 1,1 1,1-1,0 2,1-1,0 1,-2 7,-2 0,1 1,1 0,1 0,0 1,2 0,0 0,2 0,1 1,0 0,2 0,0 4,4-13,1 0,1 0,0 0,1 0,0-1,1 0,1 0,0-1,0 0,2 0,-1-1,1 0,1-1,0 0,0-1,1 0,0-1,1 0,-1-1,2 0,-1-1,8 4</inkml:trace>
  <inkml:trace contextRef="#ctx0" brushRef="#br0" timeOffset="1649.928">847 897,'132'5,"0"-5,0-6,95-18,67-3,176-8,-444 35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5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141 227,'16'6,"0"-1,1 0,0-1,-1-1,1 0,0-1,10-1,57 10,-40-4,1-3,-1-1,1-2,13-2,101 4,-136 1,-5 2</inkml:trace>
  <inkml:trace contextRef="#ctx0" brushRef="#br0" timeOffset="6018.781">0 621,'41'0,"12"1,0-2,-1-3,46-9,-51 7,1 1,0 2,0 3,9 2,20-1,-53-1</inkml:trace>
  <inkml:trace contextRef="#ctx0" brushRef="#br0" timeOffset="6751.916">340 0,'83'83,"88"34,73 61,-197-126,-47-51,-1 1,0 0,1-1,-1 1,0-1,0 1,0-1,0 0,0 1,-1-1,1 0,0 0,-1 0,1 0,-1 0,1 0,-1 0,1 0,-1-1,1 1,-1 0,0-1,1 0,-1 1,0-1,0 0,1 0,-1 0,0 0,0 0,-9 3,-6 2,1 0,1 1,-1 1,1 1,0 0,1 0,0 2,-4 3,-223 161,194-145,-52 48,89-46,12-17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0 393,'261'-26,"74"-6,-333 32,7-1,-1 1,1-1,-1 1,1 1,0 0,-1 0,1 0,-1 1,1 1,-1-1,0 1,0 1,0-1,-1 1,1 1,6 4,-52-21,18 0,0-1,1-1,1-1,1 0,0-1,0-1,2-1,0 0,1-1,1 0,1-1,1 0,0-1,-6-21,1-14,11 32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63,'39'5,"26"-3,8-3,-5 0,-8 0,-10-1,-9 1,-6 1,-4-1,-8-4,-3-1,0 0,2 1,1-3,2-1,-3-3,-6 0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58,'53'0,"27"0,4-5,-7-1,-7 0,-10-4,-11 1,-9 1,-7 2,-3 2,-3 2,-6 1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0,'26'163,"-24"-104,-3 0,-3-1,-10 53,8-59,-26 157,15-138,9-71,6-11</inkml:trace>
  <inkml:trace contextRef="#ctx0" brushRef="#br0" timeOffset="387.277">57 85,'67'-3,"-1"-3,1-3,44-12,-91 16,0 1,0 1,1 1,0 1,-1 1,1 0,-1 2,18 3,17 6,-31-7</inkml:trace>
  <inkml:trace contextRef="#ctx0" brushRef="#br0" timeOffset="704.697">0 395,'58'5,"28"1,5-4,-9-4,-9-1,-11 1,-12-1,-9 2,-12-5,-7-1,-1 0,0 3,2 0,-4 2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6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1,'5'5,"15"1,10 0,5-6,0-2,0-2,-2 0,-1 1,-2 1,-1 1,0 0,-1 5,0 3,0-1,0-1,-4-2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7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1,'-6'0,"0"0,0 0,0 0,0 1,0 0,0 0,0 0,0 1,0 0,1 0,-1 1,1-1,0 1,-1 0,1 1,1-1,-1 1,-2 2,3-3,-19 16,2 2,1 0,1 2,0 0,2 1,1 1,1 0,1 1,1 0,1 1,-2 12,-14 22,-7 14,4 1,2 2,4 1,4 1,3 1,4 0,3 2,3-1,4 42,4-105,1 0,0 1,2-1,0 0,1 0,0 0,2 0,0-1,2 0,0 0,0-1,2 0,0-1,1 0,1 0,0-1,1-1,1 0,0 0,0-2,2 0,-1 0,2-2,-1 0,14 6,-12-9,-1-1,1 0,0-1,0-1,1 0,-1-2,1 0,0-1,15-2,7-15,-30 4</inkml:trace>
  <inkml:trace contextRef="#ctx0" brushRef="#br0" timeOffset="1151.357">707 339,'36'-34,"1"2,1 1,2 3,1 0,1 3,1 1,6 1,83-16,-128 38,0 1,-1 0,1-1,0 2,0-1,0 0,0 1,-1-1,1 1,0 0,0 0,-1 1,1-1,-1 1,1 0,-1 0,0 0,0 0,0 0,0 1,0-1,0 1,-1 0,1 0,-1 0,0 0,0 1,0-1,0 0,-1 1,1-1,-1 1,1 1,1 20,0 1,-2-1,0 0,-2 1,-1-1,-1 0,-1 0,-1 0,-2 0,0-1,-1 0,-6 8,2 2,-2-2,-2 1,0-2,-2 0,-2-1,-1-1,-1-1,-1-1,-1-1,-25 20,40-38,0 0,0 0,-1-1,0 0,0-1,-1 0,0-1,0 0,0 0,0-1,-1-1,0 0,0-1,0 0,0-1,0 0,-2-1,12 0,0 0,0 0,1-1,-1 0,0 1,0-1,0 0,1 0,-1 0,0 0,1 0,-1 0,0 0,1 0,0-1,-1 1,1-1,0 1,0-1,0 1,0-1,0 0,0 0,0 1,0-1,1 0,-1 0,1 0,-1 0,1 0,0 0,0 0,0 1,0-1,0 0,0 0,1 0,-1 0,0 0,1 0,0 0,0-1,42-75,-10 34,2 1,2 2,1 1,3 3,1 1,9-4,17-4,-49 37</inkml:trace>
  <inkml:trace contextRef="#ctx0" brushRef="#br0" timeOffset="1717.303">1696 142,'-148'381,"132"-277,16-100,0-1,0 0,0 1,1-1,0 0,-1 1,1-1,0 0,1 1,-1-1,0 0,1 0,0 0,0 0,0-1,0 1,0 0,0-1,1 0,-1 1,1-1,-1 0,1 0,0 0,0-1,0 1,0-1,3 1,5 1,0-2,0 0,1 0,-1-1,0 0,0-1,0-1,1 1,-1-2,-1 1,1-2,0 1,-1-2,1 1,-1-1,-1-1,1 0,-1 0,0-1,0 0,-1-1,0 1,6-8,22-23,-12 15,-2-1,0-1,-2-1,0-1,7-16,-8 9,-2-1,-1 0,-2-1,-2-1,-1 0,2-19,-12 56,-1 0,0 0,1-1,-1 1,1 0,-1-1,0 1,1 0,-1-1,0 1,1-1,-1 1,0 0,0-1,0 1,1-1,-1 1,0-1,0 1,0-1,0 1,0-1,0 1,0-1,0 1,0-1,0 1,0-1,0 1,0-1,0 1,0-1,0 1,-1 0,1-1,0 1,0-1,-1 1,1-1,0 1,-1 0,1-1,0 1,-1 0,1-1,0 1,-1 0,1-1,-1 1,1 0,-1 0,1 0,0-1,-1 1,1 0,-1 0,1 0,-1 0,1 0,-1 0,1 0,-1 0,0 0,-15 31,2 1,1 1,1 0,1 1,3 0,0 0,2 1,2 2,2-18,0 0,1 0,1 0,1 0,1 0,0 0,2 0,0-1,1 1,1-1,0 0,2-1,0 1,1-1,0-1,2 0,6 8,-7-10</inkml:trace>
  <inkml:trace contextRef="#ctx0" brushRef="#br0" timeOffset="2015.749">623 847,'179'17,"0"-7,10-8,251-30,-146 5,-130 38,-141-11</inkml:trace>
  <inkml:trace contextRef="#ctx0" brushRef="#br0" timeOffset="2701.485">1159 1214,'-6'-3,"0"1,0 0,0 0,0 1,-1-1,1 1,0 1,-1-1,1 1,-1 0,1 1,-1-1,1 1,0 1,-1-1,1 1,0 0,0 0,0 1,0 0,1 0,-1 0,1 1,0 0,0 0,0 0,0 1,-2 3,-15 11,1 2,2 1,0 0,1 2,1 0,-10 21,-9 51,35-93,1 0,0 0,-1 0,1-1,0 1,0 0,1 0,-1 0,1 0,-1 0,1 0,0 0,0-1,0 1,0 0,1-1,-1 1,1-1,0 1,-1-1,1 0,0 0,0 0,1 0,-1 0,0 0,1 0,-1-1,1 1,-1-1,1 0,2 1,3 0,0 0,1 0,-1-1,0 0,1-1,-1 0,1 0,-1-1,0 0,1 0,-1-1,0 0,0-1,0 0,0 0,-1 0,1-1,0-1,122-92,-106 70,-1 0,-1-2,-1 0,-1-1,-2-1,-1-1,-2 0,-1-1,-2-1,4-14,-10 24,-1-1,0 1,-2-1,-1 0,-1 0,-1 0,-1 0,-3-10,3 23,-1 1,0 0,-1-1,0 1,0 1,-1-1,-1 0,0 1,0 0,-1 0,-1 1,1-1,-2 1,1 1,-1-1,0 2,-1-1,0 1,-2-2,3 5,0 0,1 1,-1 0,0 0,-1 0,1 1,0 1,-1-1,1 1,-1 1,0-1,1 2,-1-1,1 1,-1 0,1 1,0 0,-1 0,1 1,0 0,0 0,1 1,-6 3,-10 7,1 0,0 2,0 1,2 0,0 1,2 2,0 0,7-9,1 1,1 0,0 1,0 0,1 1,1-1,-5 15,4-3</inkml:trace>
  <inkml:trace contextRef="#ctx0" brushRef="#br0" timeOffset="3655.195">1808 1186,'-34'103,"-2"-23,-4-3,-41 60,-9-36,66-83</inkml:trace>
  <inkml:trace contextRef="#ctx0" brushRef="#br0" timeOffset="3902.237">1470 1243,'19'33,"21"22,8 5,1-8,-3-7,-5-11,-4-7,-4-8,-3-8,-1-5,-1-3,-5-3</inkml:trace>
  <inkml:trace contextRef="#ctx0" brushRef="#br0" timeOffset="4437.739">2852 593,'1'23,"-1"0,0-1,-2 1,-1 0,-1-1,0 0,-2 0,-1 0,-2 2,-115 287,122-307,0 1,0 0,0-1,0 1,1 0,0 0,0 0,0 1,0-1,1 0,0 0,0 0,0 0,1 0,0 1,0-1,0 0,1 0,-1 0,1-1,0 1,1 0,-1-1,1 1,0-1,0 0,0 0,1 0,-1 0,1-1,0 1,0-1,0 0,4 2,0-3,0 1,1-1,-1-1,1 1,0-2,-1 1,1-1,0 0,-1-1,1 0,0 0,-1-1,1 0,-1-1,0 0,0 0,0 0,0-1,0-1,-1 1,0-1,0 0,0-1,-1 0,1 0,-1 0,-1-1,1 0,-1 0,0 0,-1 0,3-7,1-9</inkml:trace>
  <inkml:trace contextRef="#ctx0" brushRef="#br0" timeOffset="4821.025">2401 480,'100'-54,"-4"3,-2-4,-3-4,17-18,-45 16,-62 61,0 0,0 0,0 0,0 0,0 0,0 1,-1-1,1 0,0 1,0-1,0 0,0 1,0-1,-1 1,1-1,0 1,0 0,-1-1,1 1,0 0,-1 0,1-1,-1 1,1 0,-1 0,1 0,-1 0,0-1,1 1,-1 0,0 0,0 0,1 0,-1 0,0 0,0 0,0 0,0 0,0 0,-1 0,1 0,0 0,0 0,-1 0,1-1,0 1,-1 0,1 0,-1 0,1 0,-1 0,0 3,2 25,1 0,1 0,1 0,2-1,1 0,1 0,1 0,3 2,37 44,-36-57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1 244,'61'-97,"41"-39,-100 135,-1-1,1 1,0 0,0 0,0 1,-1-1,1 0,0 1,0-1,0 1,0-1,0 1,0 0,0 0,0 0,0 0,1 0,-1 0,0 1,0-1,0 1,-1-1,1 1,0 0,0 0,0 0,0 0,-1 0,1 0,0 0,-1 0,1 1,-1-1,1 1,-1-1,0 1,0 0,0 0,43 72,-44-74,22 51,-1 0,-4 1,-1 1,-3 1,-2 0,-2 1,-3 0,-1 43,-4-66,-2 0,-2 1,-1-1,-1 0,-2 0,-1-1,-10 26,14-47,0 0,0 0,-1-1,-1 0,0 0,0 0,0-1,-1 0,0 0,-1 0,0-1,0 0,0-1,-1 0,0 0,0-1,-1 0,1-1,-1 1,0-2,0 0,-1 0,1-1,0 0,-7 0,13-1,0-1,0 0,-1 0,1 0,0 0,0-1,0 1,-1-1,1 0,0 0,0-1,0 1,1-1,-1 0,0 0,1 0,-1-1,1 1,-1-1,1 0,0 0,0 0,1 0,-1 0,1-1,-1 1,1-1,0 0,0 1,1-1,-1 0,1 0,0 0,0 0,0 0,0-1,-1-22,1 0,1-1,1 1,1-1,2 1,1 0,1 0,1 1,1 0,1 0,2 1,0 0,2 0,6-7,6-21,-14 28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1 304,'69'-56,"-2"-3,-2-2,24-34,-89 95,1-2,0 0,0 0,1 0,-1 0,0 0,1 0,-1 0,1 1,-1-1,1 1,0-1,0 1,-1 0,1 0,0-1,0 1,0 0,1 1,-1-1,0 0,0 1,0-1,1 1,-1 0,0 0,0 0,1 0,-1 0,0 0,0 0,1 1,-1-1,0 1,1 0,3 9,-1 0,0 0,0 0,-1 0,-1 1,0 0,0 0,-1 0,0 0,-1 0,0 8,21 89,37-28,-37-61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0 367,'40'-28,"0"2,2 1,1 2,1 2,1 3,0 1,1 2,1 2,19-2,-61 14,1-1,-1 1,0 0,1 1,0-1,-1 1,1 0,-1 1,1-1,-1 1,1 0,-1 0,0 1,1 0,-1-1,0 2,0-1,0 1,-1 0,1 0,0 0,-1 0,0 1,0 0,0 0,0 0,-1 0,1 1,-1-1,0 1,-1 0,1 0,-1 0,0 0,0 1,3 22,-2 1,-1-1,-1 1,-1-1,-2 1,0-1,-3 1,0-1,-1-1,-3 4,-9 21,-3-1,-1-1,-3-1,-2-1,-9 9,27-41,0 2,-1-1,-1 1,0-2,-1 1,-1-2,0 1,-1-2,-1 0,-1-1,1 0,-2-1,-16 9,31-20,0 0,0 0,0 0,0 0,0 0,-1 0,1-1,0 1,-1-1,1 0,0 1,-1-1,1 0,0 0,-1 0,1-1,0 1,-1-1,1 1,0-1,0 0,0 0,-1 0,1 0,0 0,0 0,0 0,0-1,1 1,-1-1,0 0,1 1,-1-1,1 0,-1 0,1 0,0 0,0 0,0 0,0 0,0 0,0-1,1 1,-1 0,1-1,-1 1,1-1,2-11,0 0,0 0,2 1,0-1,0 1,1-1,1 1,0 1,1-1,0 1,1 0,0 1,1 0,0 0,2 0,150-127,-47 81,-90 52</inkml:trace>
  <inkml:trace contextRef="#ctx0" brushRef="#br0" timeOffset="500.077">1017 310,'-23'50,"2"0,3 1,2 0,-8 51,21-95,1 1,-1 0,2-1,-1 1,1 0,0 0,1 0,0 0,0 0,1 0,0 0,0 0,1 0,0-1,0 1,1-1,0 1,1-1,-1 0,1 0,0 0,1 0,0-1,0 0,0 0,1 0,0-1,0 0,0 0,1 0,6 3,-7-7,0 0,0 0,0 0,0-1,0 0,0 0,0-1,0 1,0-1,0 0,0-1,0 0,0 0,-1 0,1-1,-1 1,1-1,-1-1,3-1,92-77,127-193,-222 269,9-10,0-1,-1-1,0 0,-2 0,0-2,-1 1,-1-1,0-2,-9 22,0-1,-1 1,1-1,0 1,0-1,0 1,-1 0,1-1,0 1,-1-1,1 1,0 0,-1-1,1 1,0 0,-1-1,1 1,-1 0,1 0,-1-1,1 1,-1 0,1 0,-1 0,1 0,0 0,-1-1,1 1,-1 0,1 0,-1 0,1 0,-1 0,1 1,-1-1,1 0,-1 0,1 0,-1 0,1 1,-1-1,1 0,-1 0,1 1,0-1,-1 0,1 0,-1 1,1-1,0 1,-1-1,1 0,0 1,0-1,-1 1,1-1,0 1,0-1,0 1,0-1,-1 1,1-1,0 0,0 1,0-1,0 1,0-1,0 1,-23 32,1 1,2 1,1 1,1 1,3 0,0 1,-6 32,15-50,1-1,0 1,2 1,0-1,1 0,1 1,1-1,1 1,1-1,3 13,-3-26,1 0,-1 0,2 0,-1-1,1 0,0 1,0-1,0-1,1 1,0-1,0 0,1 0,-1 0,1-1,0 1,0-2,1 1,2 1,10 2</inkml:trace>
  <inkml:trace contextRef="#ctx0" brushRef="#br0" timeOffset="785.536">57 1242,'407'-35,"-164"7,-19 0,2 11,23 9,-155 15,-77 0</inkml:trace>
  <inkml:trace contextRef="#ctx0" brushRef="#br0" timeOffset="1351.493">57 1609,'361'-263,"-353"257,0 0,0 0,0 1,1 0,0 1,0-1,0 2,0-1,1 1,0 1,-1 0,1 0,0 1,0 0,0 0,0 1,0 1,0 0,-1 0,1 1,0 0,0 1,2 1,-8 1,1 1,-1 0,0 0,0 0,-1 0,0 1,0-1,-1 1,1 0,-2 0,1 0,-1 0,0 0,0 1,-1-1,0 0,0 0,0 0,-1 1,-1-1,1 1,0 16,-1 4,0-1,-1 0,-2 1,-1-2,-1 1,-1-1,-1 0,-2 0,0-1,-2-1,-1 0,-2 8,-2-1,-1-1,-1 0,-2-2,-1 0,-1-2,-1-1,-1 0,-1-2,-4 1,-43 11,72-35,-1 1,1-1,0 0,-1 0,1 0,0 0,-1 0,1-1,0 1,-1-1,1 1,0-1,0 0,-1 0,1 0,0 0,0 0,0-1,0 1,1 0,-1-1,0 0,0 1,1-1,-1 0,1 0,0 0,-1 0,1 0,0 0,0 0,0-2,-3-6,0 0,0-1,2 1,-1-1,1 0,1 0,0 0,0 0,1 0,1 0,0 0,0 1,1-1,0 0,1 1,1-1,-1 1,2 0,-1 0,1 0,1 0,0 1,0 0,6-6,-3 3,1 1,1 0,0 0,0 1,1 0,0 1,0 1,1 0,1 0,-1 2,1-1,0 2,0 0,1 0,0 2,0 0,10-1,-1 3</inkml:trace>
  <inkml:trace contextRef="#ctx0" brushRef="#br0" timeOffset="1836.093">904 1552,'26'-11,"1"1,0 1,1 2,0 0,0 2,0 1,1 2,2 0,-28 2,0-1,1 1,-1 0,0 0,0 0,0 0,0 1,0-1,0 1,0 0,0 0,0 0,0 0,0 1,-1-1,1 1,0-1,-1 1,1 0,-1 0,0 0,1 0,-1 1,0-1,-1 1,1-1,0 1,-1 0,1-1,-1 1,0 0,0 0,0 0,0 0,0 0,-1 0,0 0,1 0,-1 0,0 1,0-1,-1 0,1 0,-1 0,1 0,-1 0,0 0,0 0,-1 0,1 0,-1 0,-9 15,-2-1,0 0,-1-1,-1 0,0-1,-1-1,-1-1,-12 8,-42 39,64-56,1 1,-1 1,1-1,1 1,-1 0,1 0,0 1,0 0,1 0,0 0,0 0,1 0,0 1,0 0,1-1,0 1,0 0,0 7,4-10,1-1,0 0,0-1,0 1,0-1,1 1,-1-1,1 0,0 0,0-1,0 1,0-1,1 0,-1 0,1 0,-1 0,1-1,-1 0,1 0,0 0,0 0,-1-1,1 0,0 0,0 0,0-1,9 0,0-2,-1 1,1-1,-1-1,0-1,0 0,-1 0,1-1,-1-1,-1 0,1 0,10-10,-10 4</inkml:trace>
  <inkml:trace contextRef="#ctx0" brushRef="#br0" timeOffset="2085.117">904 1749,'33'0,"31"0,9-4,2-3,-8 1,-9 2,-11-5,-8 1,-6 0,-4-2,-1 0,-7 2</inkml:trace>
  <inkml:trace contextRef="#ctx0" brushRef="#br0" timeOffset="2781.321">2089 537,'-9'8,"1"0,0 1,0 0,1 1,0 0,1 0,0 0,0 1,1 0,1 0,0 0,-1 5,-7 27,2 0,1 2,3-1,-1 34,1-11,-14 188,14-216,-22 61,22-94</inkml:trace>
  <inkml:trace contextRef="#ctx0" brushRef="#br0" timeOffset="3154.127">2258 818,'-283'198,"282"-198,-39 42,40-41,-1-1,0 1,0 0,1 0,-1 0,0 0,1 0,-1 0,1 0,0 0,-1 1,1-1,0 0,-1 0,1 0,0 0,0 1,0-1,0 0,0 0,0 0,1 0,-1 0,0 1,0-1,1 0,-1 0,1 0,-1 0,1 0,0 0,-1 0,1 0,0 0,-1 0,1-1,0 1,0 0,0 0,0-1,0 1,0 0,1-1,140 46,-136-43,1 1,0 0,-1 0,0 1,0 0,-1 0,1 0,-1 0,0 1,0 0,-1 0,0 1,0-1,0 1,-1 0,0 0,0 0,1 7,-2-9,-2-6</inkml:trace>
  <inkml:trace contextRef="#ctx0" brushRef="#br0" timeOffset="3515.955">1778 197,'264'-170,"-262"168,0-1,1 1,-1 0,1 0,-1 0,1 1,-1-1,1 1,0-1,0 1,0 0,0 0,0 0,0 0,0 1,0-1,0 1,1 0,-1 0,0 0,0 0,0 0,0 1,0 0,0-1,0 1,0 0,0 0,0 1,0-1,0 1,-1-1,1 1,-1 0,1 0,1 2,59 147,-60-145,6 12,0 0,1-1,1 0,1 0,0-1,1-1,6 5,-6-9</inkml:trace>
  <inkml:trace contextRef="#ctx0" brushRef="#br0" timeOffset="3865.803">2569 0,'37'100,"-5"2,-4 1,-4 2,-5 0,-4 1,-6 0,-3 106,-8-143,-3 0,-3 0,-4-1,-2 0,-3-1,-3-1,-3-1,-2 0,-19 29,25-66,0 0,-2-2,0 0,-2-2,-1 0,-1-2,0 0,-2-2,-1-1,0-1,-1-1,-1-2,0-1,-1-1,-3-1,-1 0,6-1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1 283,'38'0,"27"0,8 0,-4 0,-9 0,-10 0,-9 0,-11-5,-6-1,-7-5,-7-1</inkml:trace>
  <inkml:trace contextRef="#ctx0" brushRef="#br0" timeOffset="255.025">311 1,'-9'38,"-4"32,1 9,2-4,3-10,2-12,3-9,1-8,1-5,1-3,-1-2,1 0,-1-4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0 868,'43'-5,"29"-1,7-5,-6 0,-9 1,-12 3,-9 2,-8 3,-5 1,-7-4,-3-1,-5 0</inkml:trace>
  <inkml:trace contextRef="#ctx0" brushRef="#br0" timeOffset="281.984">338 473,'-4'44,"-3"32,1 9,2-5,-5-12,1-12,0-11,3-9,1-5,2-3,1-2,6-5,2-6</inkml:trace>
  <inkml:trace contextRef="#ctx0" brushRef="#br0" timeOffset="762.579">818 163,'97'-32,"0"3,2 5,26 0,-118 22,0 0,0 1,0 0,0 0,0 0,0 1,0 0,0 0,1 1,-1 0,0 0,0 1,0 0,-1 0,1 0,0 1,-1 0,0 0,1 1,-1 0,-1 0,1 0,0 1,-1 0,0 0,0 0,-1 0,0 1,1 0,1 5,-1 7,-1 1,-1 0,-1 1,-1-1,0 0,-2 0,0 1,-1-1,-1 0,0 0,-2 0,0-1,-1 0,-3 4,0 6,-2-1,-1-1,-1 0,-2 0,0-2,-2 0,0 0,-1-2,-2 0,0-1,-2-1,0-2,-1 0,0-1,-2-1,0-1,0-1,-14 4,36-16,0 0,0 0,-1 0,1 0,-1-1,1 0,-1 1,0-1,0 0,1-1,-1 1,0-1,0 0,0 0,0 0,0 0,1 0,-1-1,0 0,0 0,0 0,1 0,-1-1,1 1,-1-1,1 0,0 0,-1 0,1 0,0-1,0 0,1 1,-1-1,0 0,1 0,0 0,0 0,0-1,0 1,0-1,0-1,3-10,0 0,1 1,1 0,0-1,1 1,1 1,0-1,1 0,0 1,1 0,0 1,1 0,1 0,0 0,8-7,-13 14,15-17,1 2,1 0,0 2,1 0,2 1,-1 2,7-3,1-2,84-39,-91 48</inkml:trace>
  <inkml:trace contextRef="#ctx0" brushRef="#br0" timeOffset="1295.09">1778 134,'-24'59,"2"0,2 2,4 0,2 1,0 18,12-76,0 0,1 0,0 0,0 0,0 0,0 0,1 0,0 0,0 0,0 1,0-1,0 0,1 0,0 0,0 0,0 0,0 0,1 0,0 0,0 0,0-1,0 1,0-1,1 1,-1-1,1 0,0 0,0 0,0 0,0 0,1-1,-1 0,1 0,-1 0,1 0,0 0,1 0,3-1,1-1,0 0,0 0,0-1,0 0,0 0,-1-1,1 0,0-1,-1 0,0 0,0-1,0 0,0-1,0 1,-1-1,3-3,111-110,-113 108,49-54,-2-2,-4-2,34-63,-37 16,-47 114,-1 1,0-1,1 0,-1 0,0 1,1-1,-1 0,0 0,0 1,1-1,-1 0,0 0,0 0,0 1,0-1,0 0,0 0,-1 0,1 1,0-1,0 0,0 0,-1 0,1 1,0-1,-1 0,1 1,-1-1,1 0,-1 1,1-1,-1 0,1 1,-1-1,0 1,1-1,-1 1,0 0,1-1,-1 1,0-1,0 1,1 0,-1 0,0 0,0-1,0 1,1 0,-1 0,0 0,0 0,0 0,1 0,-1 0,0 1,0-1,0 0,1 0,-1 1,0-1,0 0,1 1,-1-1,0 1,1-1,-1 1,0-1,1 1,-1 0,-87 122,76-100,2 0,0 1,1 1,2-1,0 2,2-1,1 0,1 1,1 0,1 0,2 19,1-31,1 0,0 0,1 0,0 0,1 0,1-1,0 0,1 0,0 0,1-1,1 0,0-1,0 0,1 0,0-1,1 0,0-1,2 1,5 0,-2-3</inkml:trace>
  <inkml:trace contextRef="#ctx0" brushRef="#br0" timeOffset="1582.553">903 840,'119'21,"2"-6,95 0,-209-15,147 1,0-7,113-20,-84 7,6-6,-159 22</inkml:trace>
  <inkml:trace contextRef="#ctx0" brushRef="#br0" timeOffset="2100.599">875 1264,'40'-41,"1"3,3 1,0 2,3 2,0 2,2 3,1 1,5 1,-50 23,1 0,0 1,-1 0,1-1,0 2,0-1,0 1,1 0,-1 0,0 1,0-1,1 1,-1 1,0-1,0 1,0 0,0 1,0-1,0 1,0 1,0-1,0 1,-1 0,0 0,1 0,-1 1,0 0,-1 0,1 0,-1 0,0 1,0 0,0 0,3 5,0 9,-1 0,-1 1,-1-1,0 1,-1 0,-2 0,0 0,-1 1,-1-1,-1 0,0 0,-2 0,0-1,-1 1,-8 16,8-18,-1-1,-1 0,-1-1,-1 0,0 0,-1 0,0-1,-1-1,-1 0,0 0,-1-1,-1-1,0 0,0-1,-1-1,-5 3,16-11,-14 10,-1 0,0-1,-1-1,0-1,-1-1,0 0,0-2,-1 0,-20 2,40-8,1 0,-1 1,0-1,1 0,-1 0,1 0,-1 0,1 0,-1 0,1-1,-1 1,1 0,-1-1,1 1,-1-1,1 0,-1 1,1-1,0 0,0 0,-1 0,1 0,0 0,0 0,0 0,0 0,0 0,0-1,0 1,0 0,1-1,-1 1,0-1,1 1,-1 0,1-1,0 1,-1-1,1 0,0 1,0-1,0 1,0-1,0 1,0-1,1 1,-1-1,0 1,1-1,-1 1,1-1,0 0,45-74,119-68,-140 126</inkml:trace>
  <inkml:trace contextRef="#ctx0" brushRef="#br0" timeOffset="2682.008">1665 1235,'-25'183,"25"-181,-1 1,1 0,0-1,0 1,0 0,0 0,1-1,-1 1,1 0,-1-1,1 1,0 0,0-1,0 1,1-1,-1 0,1 1,-1-1,1 0,0 0,-1 0,1 0,0 0,0 0,1-1,-1 1,0-1,1 1,-1-1,0 0,1 0,0 0,-1 0,1 0,-1-1,1 1,0-1,0 0,-1 1,1-1,0-1,0 1,-1 0,1-1,0 1,17-9,0 0,-1-1,0-1,-1 0,0-2,-1 0,-1-1,0 0,-1-2,0 0,-1 0,-1-1,9-16,-12 19,-4 4,1 0,0 0,1 1,0 0,1 0,-1 1,2 0,-1 1,7-4,-15 10,-1 1,1-1,0 1,-1 0,1-1,0 1,0 0,0-1,0 1,-1 0,1 0,0 0,0 0,0 0,0 0,-1 0,1 0,0 0,0 0,0 1,0-1,-1 0,1 1,0-1,0 0,-1 1,1-1,0 1,0-1,-1 1,1-1,-1 1,1 0,0-1,-1 1,1 0,-1-1,0 1,1 0,-1 0,0-1,1 1,-1 0,0 0,0 0,1-1,-1 1,0 0,0 0,0 0,0 0,0-1,0 1,-1 0,1 0,0 0,-5 49,-7 2,-1 3,3 1,2 0,0 42,7-56,-1 1,-2-1,-2 1,-2-1,-2-1,-1 1,-2-2,9-31,0 0,-1-1,1 0,-1 0,-1 0,0 0,0-1,0 0,-1 0,0-1,0 0,-4 2,8-6,0 0,-1 0,1 0,0 0,-1-1,1 0,-1 0,0 0,1 0,-1 0,0-1,1 1,-1-1,0 0,1 0,-1-1,0 1,0-1,1 0,-1 0,1 0,-1 0,1 0,-1-1,1 0,0 0,-1 0,1 0,0 0,1 0,-1-1,0 0,-4-7,2-1,-1 1,2-1,-1 0,2-1,-1 1,1-1,1 1,0-1,1 0,0 0,1 0,0 0,1 1,0-1,1 0,1 0,-1 1,2-1,0 1,2-5,23-90,-22 78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24,'11'3,"0"0,0-1,1 0,-1 0,0-1,1-1,-1 0,1 0,-1-1,0-1,9-1,33-3,202 4,-197-15,-51 12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0,'39'5,"26"1,8 0,-4-1,-9-1,-10-2,-9-1,-6-1,-5 0,-7 0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621 277,'0'0,"1"0,-1 0,1 0,-1 0,1 0,-1 0,1 0,-1 0,1 0,-1 0,1 0,-1 0,1 0,-1-1,1 1,-1 0,0 0,1-1,-1 1,1 0,-1-1,0 1,1 0,-1-1,1 1,-1-1,0 1,0 0,1-1,-1 1,0-1,0 1,0-1,1 1,-1-1,0 1,0-1,0 1,0-1,0 1,0-1,0 1,0-1,0 1,0-1,0 1,-1-1,1 1,0-1,0 1,0-1,-1 1,1-1,0 1,-1-1,1 1,0 0,-1-1,1 1,0 0,-1-1,1 1,-1 0,183-9,-117 11,159-2,-224 0,0-1,-1 1,1-1,-1 1,1-1,0 1,-1-1,1 0,0 1,0-1,0 0,-1 1,1-1,0 0,0 1,0-1,0 0,0 1,0-1,0 0,0 1,1-1,-1 0,0 1,0-1,1 1,-1-1,0 0,0 1,1-1,-1 1,1-1,-1 1,1-1,-1 1,0-1,1 1,0-1,-1 1,1 0,-1-1,1 1,-1 0,1-1,0 1,-1 0,1 0,0 0,-1 0,1-1,0 1,-1 0,1 0,0 0,-1 0,1 1,0-1,-1 0,1 0,0 0,-1 0,1 1,0-1,-1 0,1 1,0-1,-35-35,24 26,1 0,0 0,0 0,1-1,1-1,-1 1,1-1,1-1,0 1,1-1,0 0,-1-7,15-17,3 25</inkml:trace>
  <inkml:trace contextRef="#ctx0" brushRef="#br0" timeOffset="-1965.351">338 786,'-14'0,"-10"5,-5 1,-3 0,-1-1,1-2,1 4,0 1,2-1,0-2,0-2,11-1,12-1,13-1,9 0,2 0</inkml:trace>
  <inkml:trace contextRef="#ctx0" brushRef="#br0" timeOffset="-615.355">536 588,'120'285,"-2"-32,-51-118,-67-134,1 1,-1-1,1 0,0 0,-1 0,1 0,0 1,0-1,0 0,0-1,0 1,0 0,0 0,0 0,0 0,0-1,0 1,1-1,-1 1,0-1,0 1,1-1,-1 0,0 0,1 1,-1-1,0 0,1 0,-1 0,1 0,-1-1,0 1,1 0,-1-1,0 1,0 0,1-1,-1 0,0 1,0-1,0 0,0 1,0-1,0 0,0 0,0 0,0 0,0 0,0 0,0 0,-1 0,2-2,70-197,72-49,-106 193,-3-2,-2-1,8-24,-2 8,-41 74,1-1,-1 1,0 0,0-1,0 1,0 0,0 0,0 0,0 0,0 1,0-1,0 0,0 1,0 0,-1-1,1 1,0 0,0 0,0 0,-1 0,1 1,0-1,0 1,0-1,-1 1,-153 27,-116 5,45-23,154 4,172-36,-75 20</inkml:trace>
  <inkml:trace contextRef="#ctx0" brushRef="#br0" timeOffset="1100.94">1693 447,'-24'42,"2"2,2 1,1 0,3 1,2 1,-2 20,12-50,1 0,1 0,1 0,0 1,1-1,1 0,1 1,2 9,-3-20,1-1,-1 0,1 0,1 0,-1 0,1-1,0 1,0-1,1 1,-1-1,1 0,0 0,1-1,-1 1,1-1,0 0,0 0,0-1,1 1,-1-1,1 0,0-1,0 1,5 0,-1-1,1 0,-1-1,1 0,-1 0,1-2,-1 1,1-1,-1-1,1 0,-1 0,0-1,0 0,0-1,-1 0,1 0,-1-1,8-6,8-6,0 0,-1-2,-1-1,0-1,10-15,15-19,-2-2,-3-2,-2-2,17-38,-46 77,-1 0,-1 0,-2-1,0-1,-1 1,-1-1,2-24,-9 49,1 0,-1-1,0 1,1-1,-1 1,0-1,0 1,1-1,-1 0,0 1,0-1,0 0,0 1,1-1,-1 0,0 0,0 0,0 0,0 0,0 0,0 0,0 0,1 0,-1 0,0 0,0-1,0 1,0 0,1-1,-1 1,0-1,0 1,1-1,-1 1,0-1,1 1,-1-1,0 1,1-1,-1 0,1 0,-1 1,1-1,-1 0,1 0,0 1,-1-1,1 0,0 0,0 0,-1 0,1 0,0 1,0-1,0 0,0 0,0 0,0 0,0 0,1 0,-1 1,0-1,0 0,1 0,-1 0,1 0,-1 1,-14 18,0 2,1-1,2 2,0 0,1 0,1 1,0 0,2 1,1 0,-3 20,2-9,0 0,2 1,2-1,1 1,2 0,1 0,2 0,6 32,-5-51,1 0,0-1,1 1,1-1,0 0,1-1,1 0,0 0,0-1,2 0,0 0,0-1,1-1,0 0,1-1,2 1,-11-8,0-1,1 0,-1 0,1 0,-1 0,1-1,-1 0,1 0,0 0,-1 0,1-1,0 0,0 0,-1 0,1-1,0 1,-1-1,1 0,0-1,-1 1,1-1,-1 0,3-1,11-10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0,'39'0,"16"0,5 0,-3 0,-7 0,-7 0,-6 0,-5 0,-2 0,-2 0,-11 0,-8 0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76,'38'10,"37"-2,10-7,1-4,-5-6,-7-1,-11 0,-11-2,-10 1,-7 2,-5 2,-3-2,-1 1,-5 1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6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30 279,'-12'5,"-5"2,21-17,33-25,3 1,0 2,2 2,39-21,-17 10,-55 34,0 1,0 0,1 0,0 1,0 0,1 0,-1 1,1 1,0 0,0 0,0 1,0 1,0 0,1 0,-1 1,0 0,0 1,0 1,6 1,-10 2,-1 1,-1-1,1 1,-1 0,0 1,0 0,-1-1,0 1,0 1,-1-1,0 0,0 1,-1 0,1 0,-2 0,1 0,-1 0,-1 0,1 0,-1 0,-1 1,2 19,-2 1,0 0,-3-1,0 0,-1 0,-2 0,-1 0,-1-1,-2-1,-4 9,9-23,0-1,-1 0,-1 0,0-1,0 1,-1-2,0 1,0-1,-1-1,0 0,-1 0,0-1,0 0,-1-1,1 0,-1-1,-1 0,1-1,-1-1,1 0,-1 0,0-1,0-1,0 0,0-1,-1 0,-4-2,14 1,-1 0,0-1,0 0,1 0,-1 0,1-1,0 1,-1-1,1 0,0 0,1-1,-1 1,1-1,-1 1,1-1,0 0,0-1,1 1,-1 0,1-1,0 1,0-1,1 0,-1 0,1 0,0 0,1 0,-1 0,1 0,0 0,0 0,0 0,1 0,-1 0,1 0,1 1,-1-1,1 0,0 0,0 1,0-1,0 1,1 0,0-1,0 1,0 0,0 1,1-1,-1 1,1-1,6-6,-1 0,2 0,-1 1,1 0,1 1,-1 1,1-1,1 2,-1 0,1 0,0 1,1 1,-1 0,1 1,-1 0,13 0,-1 1</inkml:trace>
  <inkml:trace contextRef="#ctx0" brushRef="#br0" timeOffset="881.855">820 194,'-37'70,"28"-50,2 0,0 1,0 0,2 0,1 1,1-1,-1 16,4-35,0 1,-1-1,1 0,0 0,1 0,-1 0,0 0,1 0,-1 0,1 0,-1 0,1 0,0 0,0 0,0 0,0 0,0 0,0-1,1 1,-1 0,1-1,-1 1,1-1,-1 0,1 1,0-1,0 0,-1 0,1 0,0 0,0 0,0-1,0 1,0-1,0 1,1-1,-1 0,0 1,0-1,0 0,0-1,2 1,84-35,67-123,-79 74,-76 82,1 1,0-1,0 1,0 0,0-1,0 1,0 0,0 0,0-1,1 1,-1 0,0 0,1 0,-1 1,0-1,1 0,-1 1,1-1,0 0,-1 1,1 0,-1-1,1 1,0 0,-1 0,1 0,0 0,-1 0,1 0,0 1,-1-1,1 0,-1 1,1-1,-1 1,1 0,-1-1,1 1,-1 0,1 0,-1 0,0 0,0 0,1 0,-1 1,0-1,0 0,0 1,0-1,-1 0,2 2,1 11,0 1,0 0,-2 1,1-1,-2 0,0 1,-3 14,1 10,-11 229,6-211,-2 28,-4-1,-4-1,-17 45,29-112,-1-1,0 0,-2-1,0 0,0 0,-1-1,-1 0,-1 0,0-1,0-1,-1 0,-7 5,15-14,0 0,0 0,0-1,0 0,0 1,-1-2,1 1,-1 0,1-1,-1 0,0 0,1 0,-1-1,0 1,0-1,1-1,-1 1,0 0,0-1,1 0,-1 0,0-1,1 1,0-1,-1 0,1 0,0 0,0-1,0 0,0 1,0-1,1-1,-1 1,1 0,0-1,0 0,0 0,0 0,1 0,0 0,0 0,0 0,0-1,0 1,1-1,0 0,-1-7,1 0,0-1,0 1,2 0,-1-1,2 1,0 0,0 0,1 0,0 0,1 0,1 1,-1-1,2 1,0 0,0 1,1 0,4-5,17-21,2 1,2 2,1 1,12-8,51-32,-72 54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1 845,'38'0,"28"0,6 0,2 0,-8-5,-10-1,-9 0,-9 1,-5 2,-9 1</inkml:trace>
  <inkml:trace contextRef="#ctx0" brushRef="#br0" timeOffset="594.393">791 168,'39'-27,"1"2,1 1,1 2,0 3,2 1,29-8,-65 24,0 1,1-1,-1 1,0 0,1 1,-1 0,0 1,1-1,-1 2,0-1,0 1,0 0,0 1,0 0,0 0,-1 0,1 1,-1 1,0-1,0 1,-1 0,1 1,-1-1,0 1,-1 0,1 1,-1-1,-1 1,1 0,3 8,-1-2,-1 0,0 1,0 0,-1 0,-1 0,-1 1,0-1,0 1,-2 0,0 0,0 0,-2-1,0 1,0 0,-1 0,-1-1,-1 1,-2 7,-6 11,-2-1,0 0,-2 0,-2-2,0 0,-2-1,-2-1,0-1,-2-1,-1-1,0-1,-2-2,-9 6,30-22,-1-1,0 1,0-1,0 0,0-1,-1 1,0-2,0 1,0-1,0 0,-1-1,1 0,-1 0,1-1,-1 0,0 0,1-1,-1 0,-5-2,11 0,0-1,0 1,1-1,-1 0,1 0,0 0,0 0,0-1,0 1,0-1,1 1,-1-1,1 1,0-1,0 0,1 0,-1 0,1 1,-1-1,1 0,1 0,-1 0,0 0,1 1,0-1,0 0,0 0,0 1,1-1,-1 1,1-1,0 1,0 0,0 0,0-1,1 1,0 1,-1-1,2 0,134-155,-105 125,1 0,2 2,1 2,1 2,1 1,3 1,9 3,-33 20</inkml:trace>
  <inkml:trace contextRef="#ctx0" brushRef="#br0" timeOffset="1186.292">1863 83,'-23'54,"2"1,3 1,2 0,2 1,3 1,0 31,9-86,1 1,1 0,-1 0,0-1,1 1,0 0,0 0,0 0,0 0,1-1,0 1,0 0,0 0,0-1,0 1,0 0,1-1,0 0,0 1,0-1,0 0,1 0,-1 0,1 0,-1 0,1-1,0 1,0-1,0 0,1 0,-1 0,0 0,1 0,-1-1,1 0,1 1,9-3,0-1,0 0,0-1,-1-1,1 0,-1-1,0 0,-1-1,1-1,-1 1,0-2,-1 0,1-1,-2 1,1-2,-1 0,-1 0,8-11,-2 6,38-37,-4-2,-1-2,23-40,-57 77,51-102,-64 121,-1-1,1 0,-1 0,1 1,-1-1,0 0,0 0,1 0,-1 1,0-1,0 0,0 0,0 0,0 0,0 0,0 1,0-1,0 0,0 0,-1 0,1 0,0 1,-1-1,1 0,0 0,-1 1,1-1,-1 0,1 1,-1-1,1 0,-1 1,0-1,1 1,-1-1,0 0,1 1,-1 0,0-1,0 1,1 0,-1-1,0 1,0 0,-35 18,21 2,0 1,2 1,0 0,2 1,0 0,2 0,0 1,2 0,0 1,2 0,-2 22,3-28,2-5,0 1,1 0,1-1,1 1,0 0,0 0,2-1,0 1,0-1,2 0,-1 0,2 0,0-1,1 0,0 0,1 0,0-1,1 0,0-1,1 0,0 0,1-1,0 0,1-1,9 4</inkml:trace>
  <inkml:trace contextRef="#ctx0" brushRef="#br0" timeOffset="1444.811">820 817,'69'12,"1"-4,0-3,65-4,-112-1,494-30,-279 11,112 13,-324 6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113 108,'0'418,"-57"-41,47-288,12-90,0 1,0 0,0 0,0-1,0 1,-1-1,1 0,0 1,0-1,0 0,-1 0,1 0,0 0,-1-1,1 1,-1 0,1-1,-1 1,0-1,0 1,0-1,0 1,0-1,0 0,0 0,0 0,0 1,-1-2,12-17</inkml:trace>
  <inkml:trace contextRef="#ctx0" brushRef="#br0" timeOffset="320.89">86 108,'92'1,"-28"2,0-4,0-2,0-3,38-10,127-43,-148 32,-96 54,-2-13,-1 0</inkml:trace>
  <inkml:trace contextRef="#ctx0" brushRef="#br0" timeOffset="517.025">0 560,'39'4,"36"-2,10-2,-4-6,-11-2,-13 1,-11 1,-9 2,-5 1,-5 2,0 0,-7 1</inkml:trace>
  <inkml:trace contextRef="#ctx0" brushRef="#br0" timeOffset="1318.035">678 673,'-14'27,"5"-13,1 1,0 1,1-1,1 1,0 1,2-1,0 1,0-1,2 1,-1 8,3-23,0-1,-1 1,1-1,0 0,0 1,0-1,1 1,-1-1,0 0,1 1,-1-1,0 0,1 1,-1-1,1 0,0 1,0-1,-1 0,1 0,0 0,0 0,0 0,0 0,0 0,0 0,0 0,1 0,-1-1,0 1,0 0,1-1,-1 1,0-1,1 0,-1 1,0-1,1 0,-1 0,1 0,-1 0,0 0,1 0,-1 0,1 0,-1 0,0-1,1 1,61-33,105-115,-47 28,-121 119,1 0,-1 0,0 0,1 0,-1 0,1 0,0 1,-1-1,1 0,0 0,-1 1,1-1,0 0,0 1,0-1,0 1,-1-1,1 1,0-1,0 1,0-1,0 1,0 0,0 0,0 0,0-1,0 1,0 0,0 0,0 0,0 1,0-1,0 0,0 0,0 0,0 1,0-1,0 1,0-1,0 1,0-1,0 1,0-1,-1 1,1 0,0-1,0 1,-1 0,1 0,0-1,-1 1,1 0,-1 0,1 0,-1 0,1 1,0 12,0 1,0-1,-1 1,-1-1,-1 1,0-1,0 1,-2-1,0 0,0 0,-7 13,-4 21,-26 132,32-125,-3-1,-2-1,-2 0,-24 49,39-97,0-1,-1 0,1 1,-1-1,0 0,-1 0,1 0,-1-1,0 1,1 0,-2-1,1 0,0 0,-1 0,1 0,-1 0,0-1,0 0,0 1,0-1,0-1,0 1,-1-1,1 0,-1 0,1 0,-1 0,1-1,-3 1,4-4,-1 0,1 0,0 0,0-1,1 1,-1-1,1 0,-1 1,1-1,0 0,1 0,-1-1,1 1,-1 0,1 0,1-1,-1 1,0-1,1 1,0 0,0-1,1 1,-1-1,1-1,-1 2,0-21,0 0,2-1,0 1,2 1,1-1,1 0,1 1,1 0,1 1,1 0,1 0,13-19,-11 23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1,'0'28,"0"15,0 5,-5-1,-1-4,-5-5,-5-8,0-4,-2-8,2-1,-1-4,2 1,4-2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58,'69'7,"-1"-4,0-2,1-4,-1-2,0-4,24-7,90-16,-181 31,-1 1,1-1,0 1,0 0,0-1,0 1,0 0,0 0,0 0,0 0,0 0,0 0,0 0,0 0,0 0,0 0,0 1,0-1,0 0,0 1,0-1,0 0,0 1,0-1,-1 1,1 0,0-1,0 1,0 0,-1-1,1 1,-1 0,1 0,0 0,-1 0,1-1,-1 1,0 0,1 0,-1 0,0 0,1 0,-1 0,0 0,0 0,0 0,0 0,0 0,0 0,0 0,0 0,-1 0,1 0,0 0,0 0,-1 0,-8 9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0,'-5'85,"-3"0,-4 0,-14 41,12-52,-86 269,86-302,13-41,1 0,0 0,-1 0,1 1,0-1,-1 0,1 0,0 1,-1-1,1 0,0 1,-1-1,1 0,0 1,0-1,0 0,-1 1,1-1,0 1,0-1,0 0,0 1,0-1,-1 1,1-1,0 1,0-1,0 0,0 1,0-1,1 1,-1-1,0 0,0 1,0-1,0 1,0-1,1 0,-1 1,0-1,0 1,0-1,1 0,-1 1,0-1,1 0,-1 0,0 1,1-1,-1 0,0 0,1 1,-1-1,1 0,-1 0,0 0,1 0,-1 1,1-1,-1 0,0 0,1 0,-1 0,1 0,-1 0,10-8</inkml:trace>
  <inkml:trace contextRef="#ctx0" brushRef="#br0" timeOffset="566.944">214 396,'38'0,"28"0,7 0,-5-5,-8-2,-10 1,-8-3,-7-1,-5 1,-2 3,-1 3,-1 0,-4 3</inkml:trace>
  <inkml:trace contextRef="#ctx0" brushRef="#br0" timeOffset="1247.19">553 706,'41'-13,"0"1,0 3,1 1,0 1,23 2,-63 4,-1 0,1 1,-1-1,1 1,0-1,0 1,-1 0,1-1,0 1,0 0,-1 0,1 1,0-1,0 0,-1 0,1 1,0-1,-1 1,1 0,0-1,-1 1,1 0,-1 0,1 0,-1 0,0 0,1 0,-1 1,0-1,0 0,0 1,0-1,0 0,0 1,0 0,0-1,0 1,-1-1,1 1,-1 0,1 0,-1-1,0 1,0 0,0 0,0-1,0 1,0 0,0 0,0-1,-1 1,1 0,-1-1,1 1,-1 0,0-1,0 1,-202 206,194-197,4-6,1-1,-1 1,1 0,0 1,0-1,1 1,-1-1,1 1,0 0,1 0,0 0,0 1,0-1,1 0,-1 1,2-1,-1 1,1 5,2-9,1 0,0 0,0 0,0-1,1 1,-1-1,1 1,-1-1,1 0,0-1,-1 1,1 0,0-1,0 0,0 0,1 0,-1-1,0 0,0 1,0-1,0 0,1-1,-1 1,0-1,0 0,0 0,0 0,0-1,0 1,0-1,-1 0,120-42,-105 32</inkml:trace>
  <inkml:trace contextRef="#ctx0" brushRef="#br0" timeOffset="1502.203">553 818,'48'0,"21"0,2 0,-4 0,-10 0,-10 0,-7 0,-12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5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1 283,'205'-62,"-162"53,1 1,0 3,0 2,0 1,38 4,-55-1,-22-1,-4-1,1 1,-1-1,0 0,0 1,1 0,-1-1,0 1,1 0,-1-1,0 1,1 0,-1 0,0 0,1 0,-1 1,0-1,1 0,-1 0,0 1,1-1,-1 1,0-1,0 1,0 0,1-1,-1 1,0 0,0 0,0 0,0 0,0 0,0 0,-1 0,1 0,0 0,0 0,-1 0,1 1,-1-1,1 0,-1 0,1 1,-1-1,0 0,0 1,1-1,-1 0,0 1,0-1,0 1,-1-1,1 0,0 1,-1-1,-84 136,40 3,23-79,-3-1,-3-1,-2-2,-31 44,58-97,-1 0,1 0,1 1,-1-1,1 1,-1 0,2-1,-1 1,0 0,1 0,0 1,0-1,0 0,1 0,0 0,0 1,3 10</inkml:trace>
  <inkml:trace contextRef="#ctx0" brushRef="#br0" timeOffset="330.28">169 537,'39'-5,"31"-1,9-1,-4 2,-10 2,-12 1,-9 0,-8 2,-5 0,-3 0,-7 0</inkml:trace>
  <inkml:trace contextRef="#ctx0" brushRef="#br0" timeOffset="612.138">876 762,'-10'29,"-3"14,6 0,3-7</inkml:trace>
  <inkml:trace contextRef="#ctx0" brushRef="#br0" timeOffset="1146.766">1101 283,'21'-12,"2"2,0 0,0 1,0 2,1 0,0 1,1 2,19-2,-42 6,1-1,-1 1,1-1,-1 1,1 0,0 0,-1 0,1 0,-1 1,1-1,-1 1,1 0,-1-1,1 1,-1 0,0 0,1 1,-1-1,0 0,0 1,0-1,0 1,0 0,0 0,0 0,-1 0,1 0,-1 0,1 0,-1 0,0 1,0-1,0 0,0 1,0-1,-1 1,1-1,-1 1,0-1,1 1,-1 0,0-1,0 1,-1-1,1 1,-1-1,0 3,-91 119,91-118,0 0,1 0,0 0,0 1,0-1,0 0,1 0,0 0,1 1,-1-1,1 0,0-1,1 1,-1 0,1-1,0 1,0-1,1 0,0 0,0 0,0 0,0-1,1 0,5 4,22 33,-28-36,0 0,-1 0,0 0,0 1,0 0,0-1,-1 1,0 0,0 0,-1 0,0 1,0-1,0 0,-1 0,1 1,-2-1,1 0,-1 0,0 1,0-1,0 0,-1 0,0 0,-1 0,1-1,-1 1,-3 5,-1 0,-1 0,-1-1,1 0,-2 0,1-1,-2 0,1-1,-1 0,0 0,0-1,-1-1,0 0,0 0,-1-2,0 1,1-1,-11 1,3-2</inkml:trace>
  <inkml:trace contextRef="#ctx0" brushRef="#br0" timeOffset="1743.857">1891 819,'-34'33,"-15"21,-5 2,8-5,10-10</inkml:trace>
  <inkml:trace contextRef="#ctx0" brushRef="#br0" timeOffset="2510.584">2174 311,'229'-48,"-170"32,79-5,-135 21,-1 0,1 0,-1 1,0-1,1 1,-1 0,0 0,1 0,-1 0,0 0,0 0,0 1,0-1,0 1,0-1,0 1,0 0,-1-1,1 1,-1 0,1 0,-1 1,0-1,0 0,0 0,0 1,0-1,0 0,0 1,-1-1,0 1,1-1,-1 0,0 1,0-1,0 1,0-1,-1 3,-23 94,-123 205,144-299,-9 15,1 1,1 0,0 1,2 0,0 0,2 1,0 0,2 0,0 1,1 14,13-3,-3-29</inkml:trace>
  <inkml:trace contextRef="#ctx0" brushRef="#br0" timeOffset="2760.819">2230 678,'38'0,"28"0,6 0,-3 0,-9 0,-10 0,-13 0</inkml:trace>
  <inkml:trace contextRef="#ctx0" brushRef="#br0" timeOffset="3017.917">2822 762,'0'29,"5"9,2-1</inkml:trace>
  <inkml:trace contextRef="#ctx0" brushRef="#br0" timeOffset="8497.601">3189 85,'-26'113,"-3"29,17-96,9-37,0 1,1-1,-1 0,2 1,0-1,0 1,0 0,1-1,1 1,-1-1,2 5,-1-11,0-1,1 0,-1 1,0-1,0 0,1 0,-1 0,1 0,0-1,0 1,0 0,0-1,0 1,0-1,0 0,0 1,0-1,1 0,-1 0,0 0,1-1,-1 1,1-1,-1 1,0-1,1 0,-1 0,1 0,2 0,78-14,-66 9,184-38,-177 42</inkml:trace>
  <inkml:trace contextRef="#ctx0" brushRef="#br0" timeOffset="9249.399">3528 1,'-17'72,"-6"168,14-177,2 0,4 0,2 1,3 8,0 26,-28 45,23-121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0,3 0,0 0,-2 0,-3-5,-2-1,-1 0,-1 1,0 1,-2 2,1 1,0 0,0 1,0 0,-5 1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0,'38'10,"32"-2,14-2,-2-7,-12-3,-11-2,-17 1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1 224,'36'-32,"1"2,1 2,2 2,1 1,0 2,2 2,19-6,-57 25,0 0,0 0,-1 1,1 0,0-1,0 2,0-1,0 1,0-1,0 1,0 1,0-1,0 1,0 0,0 0,0 0,0 0,0 1,0 0,-1 0,1 1,-1-1,0 1,0 0,0 0,0 0,0 1,0-1,-1 1,0 0,0 0,0 0,0 0,0 1,-1-1,0 1,0-1,0 2,2 14,0 0,-1 0,-1 0,-1 0,-1 0,-1 0,0 0,-2 1,0-2,-2 1,-6 19,-72 123,78-155,-3 9,-1 0,0-1,-1 0,-1-1,-1 0,0-1,0 0,-1-1,-1 0,0-1,-1 0,0-2,0 1,-1-2,0 0,-1-1,0-1,0 0,0-1,-3-1,18-4,0 1,-1-1,1 0,0 0,0 0,0-1,0 1,0 0,0-1,0 0,0 1,0-1,0 0,0 0,0 0,1 0,-1 0,0-1,1 1,-1 0,0-1,1 1,0-1,-1 0,1 1,0-1,0 0,0 0,0 0,0 0,0 0,1 0,-1 0,1 0,-1 0,1 0,0 0,0 0,0 0,0-2,23-82,-6 60,1 0,1 2,1 1,2 0,0 1,1 1,1 2,13-9,-13 9,-17 12,1-1,-1 1,1 1,1-1,-1 1,1 1,1 0,-1 0,0 0,1 1,0 1,0 0,0 0,1 1,-1 0,0 1,1 0,-1 1,1 0,-1 1,1 0,1 0,6 6</inkml:trace>
  <inkml:trace contextRef="#ctx0" brushRef="#br0" timeOffset="596.889">847 167,'27'-12,"-13"5,0 0,0 1,1 0,0 1,0 1,0 0,0 1,1 1,0 0,-1 1,12 1,-26 1,1-1,0 0,0 0,-1 1,1-1,0 1,-1-1,1 1,0 0,-1 0,1 0,-1 0,1 0,-1 0,1 0,-1 0,0 0,0 1,0-1,0 1,0-1,0 1,0-1,0 1,0-1,0 1,-1 0,1-1,-1 1,0 0,1 0,-1-1,0 1,0 0,0 0,0 0,0-1,0 1,-1 1,-32 64,-154 132,184-197,0 1,0-1,1 1,-1 0,0 0,1 0,0 1,0-1,0 0,0 1,0-1,1 1,0 0,-1 0,2 0,-1-1,0 1,1 0,-1 0,1 0,0 0,0 0,1 0,-1 0,1 0,0 0,0-1,0 1,1 0,-1 0,1-1,0 1,0-1,0 0,0 1,1-1,-1 0,1 0,0-1,0 1,0-1,0 1,0-1,1 0,-1 0,1 0,-1 0,1-1,0 0,11 2,0 0,0-2,0 0,0-1,0 0,0-1,0-1,0 0,0-1,-1 0,1-2,-1 0,9-4,33-24,-42 23</inkml:trace>
  <inkml:trace contextRef="#ctx0" brushRef="#br0" timeOffset="851.414">791 366,'43'-5,"39"-6,9-2,-1-3,-10 1,-15 3,-13 4,-11 3,-7-2,-5-1,-8 2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1 755,'28'0,"25"0,7 0,-1 0,-6 0,-7 0,-7 0,-5 0,-4 0,-6 0</inkml:trace>
  <inkml:trace contextRef="#ctx0" brushRef="#br0" timeOffset="635.826">735 220,'64'-45,"2"4,2 2,58-23,-120 58,0 0,0 1,1-1,-1 1,1 0,-1 1,1 0,0 0,0 0,0 1,0 0,0 0,0 1,1 0,-1 0,0 1,0 0,0 0,0 0,0 1,0 0,-1 1,1-1,0 1,-1 1,0-1,0 1,0 0,0 0,-1 1,1 0,3 4,-2 3,0-1,0 2,-1-1,-1 1,0 0,0 0,-2 0,0 1,0 0,-1-1,-1 1,0 0,-1 0,0 0,-1-1,-3 11,0 1,-1 0,-1-1,-1 0,-1-1,-2 0,0 0,-1-1,-14 20,13-20,-1-1,-1 0,-1-1,-1 0,-1-2,-1 0,0-1,-1 0,-1-2,0 0,-1-1,0-1,-2-2,1 0,-1-1,-1-1,1-1,-2-1,-10 1,33-8,0 1,0 0,0-1,0 1,0-1,0 0,0 1,0-1,0 0,-1 0,1-1,0 1,0 0,0-1,0 1,0-1,0 0,0 1,0-1,0 0,0 0,0-1,1 1,-1 0,0 0,1-1,-1 1,1-1,-1 0,1 1,0-1,0 0,0 0,0 0,0 0,0 0,0 0,1 0,-1-1,3-9,2 0,-1 0,1 0,1 0,0 1,1 0,0 0,1 0,0 1,1 0,0 1,0-1,1 1,6-4,23-20,2 2,0 1,3 2,0 3,1 1,2 2,0 2,13-2,-51 18,-1 1,0 0,1 0,0 1,-1 0,1 0,0 1,0 0,0 1,0-1,0 1,0 1,0 0,0 0,0 0,0 1,0 0,-1 1,1 0,-1 0,4 2,1 7</inkml:trace>
  <inkml:trace contextRef="#ctx0" brushRef="#br0" timeOffset="1371.946">1722 163,'-19'36,"1"1,2 1,1 0,3 1,1 1,1-1,3 2,-2 23,8-61,1 1,-1 0,1 0,0 0,0 0,0 0,1 0,-1 0,1 0,0 0,0-1,0 1,1 0,-1-1,1 1,0 0,0-1,0 0,0 0,1 0,0 0,-1 0,1 0,0 0,0-1,0 0,1 1,-1-1,0 0,1-1,0 1,-1-1,1 1,0-1,0 0,-1 0,1-1,0 1,0-1,0 0,0 0,0 0,0-1,0 1,0-1,1 0,18-8,0-1,0-1,-1-1,-1-1,0-1,-1-1,0 0,-1-2,6-7,7-4,4 0,0-2,-2-1,-1-2,-2-2,-1 0,-2-2,-1-1,20-41,-46 78,1-1,-1 0,1 0,-1 0,0 0,0 0,0 0,0 0,-1 0,1-1,0 1,-1 0,1 0,-1-1,0 1,0 0,0-1,0 1,0 0,-1 0,1-1,-1 1,1 0,-1 0,0-1,0 1,0 0,0 0,0 0,0 0,-1 0,1 1,-1-1,1 0,-1 1,0-1,1 1,-1-1,0 1,0 0,0 0,0 0,0 0,0 0,-1 0,1 0,0 1,0-1,-1 1,1 0,0 0,0 0,-1 0,1 0,0 0,-1 0,1 1,0-1,-2 2,-8 5,0 2,0-1,1 2,0-1,1 2,1-1,-1 1,1 1,1-1,0 2,1-1,0 1,-2 7,-2 0,1 1,1 0,1 0,0 1,2 0,0 0,2 0,1 1,0 0,2 0,0 4,4-13,1 0,1 0,0 0,1 0,0-1,1 0,1 0,0-1,0 0,2 0,-1-1,1 0,1-1,0 0,0-1,1 0,0-1,1 0,-1-1,2 0,-1-1,8 4</inkml:trace>
  <inkml:trace contextRef="#ctx0" brushRef="#br0" timeOffset="1649.928">847 897,'132'5,"0"-5,0-6,95-18,67-3,176-8,-444 35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5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141 227,'16'6,"0"-1,1 0,0-1,-1-1,1 0,0-1,10-1,57 10,-40-4,1-3,-1-1,1-2,13-2,101 4,-136 1,-5 2</inkml:trace>
  <inkml:trace contextRef="#ctx0" brushRef="#br0" timeOffset="6018.781">0 621,'41'0,"12"1,0-2,-1-3,46-9,-51 7,1 1,0 2,0 3,9 2,20-1,-53-1</inkml:trace>
  <inkml:trace contextRef="#ctx0" brushRef="#br0" timeOffset="6751.916">340 0,'83'83,"88"34,73 61,-197-126,-47-51,-1 1,0 0,1-1,-1 1,0-1,0 1,0-1,0 0,0 1,-1-1,1 0,0 0,-1 0,1 0,-1 0,1 0,-1 0,1 0,-1-1,1 1,-1 0,0-1,1 0,-1 1,0-1,0 0,1 0,-1 0,0 0,0 0,-9 3,-6 2,1 0,1 1,-1 1,1 1,0 0,1 0,0 2,-4 3,-223 161,194-145,-52 48,89-46,12-17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0 393,'261'-26,"74"-6,-333 32,7-1,-1 1,1-1,-1 1,1 1,0 0,-1 0,1 0,-1 1,1 1,-1-1,0 1,0 1,0-1,-1 1,1 1,6 4,-52-21,18 0,0-1,1-1,1-1,1 0,0-1,0-1,2-1,0 0,1-1,1 0,1-1,1 0,0-1,-6-21,1-14,11 32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63,'39'5,"26"-3,8-3,-5 0,-8 0,-10-1,-9 1,-6 1,-4-1,-8-4,-3-1,0 0,2 1,1-3,2-1,-3-3,-6 0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58,'53'0,"27"0,4-5,-7-1,-7 0,-10-4,-11 1,-9 1,-7 2,-3 2,-3 2,-6 1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0,'26'163,"-24"-104,-3 0,-3-1,-10 53,8-59,-26 157,15-138,9-71,6-11</inkml:trace>
  <inkml:trace contextRef="#ctx0" brushRef="#br0" timeOffset="387.277">57 85,'67'-3,"-1"-3,1-3,44-12,-91 16,0 1,0 1,1 1,0 1,-1 1,1 0,-1 2,18 3,17 6,-31-7</inkml:trace>
  <inkml:trace contextRef="#ctx0" brushRef="#br0" timeOffset="704.697">0 395,'58'5,"28"1,5-4,-9-4,-9-1,-11 1,-12-1,-9 2,-12-5,-7-1,-1 0,0 3,2 0,-4 2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6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1,'5'5,"15"1,10 0,5-6,0-2,0-2,-2 0,-1 1,-2 1,-1 1,0 0,-1 5,0 3,0-1,0-1,-4-2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7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1,'-6'0,"0"0,0 0,0 0,0 1,0 0,0 0,0 0,0 1,0 0,1 0,-1 1,1-1,0 1,-1 0,1 1,1-1,-1 1,-2 2,3-3,-19 16,2 2,1 0,1 2,0 0,2 1,1 1,1 0,1 1,1 0,1 1,-2 12,-14 22,-7 14,4 1,2 2,4 1,4 1,3 1,4 0,3 2,3-1,4 42,4-105,1 0,0 1,2-1,0 0,1 0,0 0,2 0,0-1,2 0,0 0,0-1,2 0,0-1,1 0,1 0,0-1,1-1,1 0,0 0,0-2,2 0,-1 0,2-2,-1 0,14 6,-12-9,-1-1,1 0,0-1,0-1,1 0,-1-2,1 0,0-1,15-2,7-15,-30 4</inkml:trace>
  <inkml:trace contextRef="#ctx0" brushRef="#br0" timeOffset="1151.357">707 339,'36'-34,"1"2,1 1,2 3,1 0,1 3,1 1,6 1,83-16,-128 38,0 1,-1 0,1-1,0 2,0-1,0 0,0 1,-1-1,1 1,0 0,0 0,-1 1,1-1,-1 1,1 0,-1 0,0 0,0 0,0 0,0 1,0-1,0 1,-1 0,1 0,-1 0,0 0,0 1,0-1,0 0,-1 1,1-1,-1 1,1 1,1 20,0 1,-2-1,0 0,-2 1,-1-1,-1 0,-1 0,-1 0,-2 0,0-1,-1 0,-6 8,2 2,-2-2,-2 1,0-2,-2 0,-2-1,-1-1,-1-1,-1-1,-1-1,-25 20,40-38,0 0,0 0,-1-1,0 0,0-1,-1 0,0-1,0 0,0 0,0-1,-1-1,0 0,0-1,0 0,0-1,0 0,-2-1,12 0,0 0,0 0,1-1,-1 0,0 1,0-1,0 0,1 0,-1 0,0 0,1 0,-1 0,0 0,1 0,0-1,-1 1,1-1,0 1,0-1,0 1,0-1,0 0,0 0,0 1,0-1,1 0,-1 0,1 0,-1 0,1 0,0 0,0 0,0 1,0-1,0 0,0 0,1 0,-1 0,0 0,1 0,0 0,0-1,42-75,-10 34,2 1,2 2,1 1,3 3,1 1,9-4,17-4,-49 37</inkml:trace>
  <inkml:trace contextRef="#ctx0" brushRef="#br0" timeOffset="1717.303">1696 142,'-148'381,"132"-277,16-100,0-1,0 0,0 1,1-1,0 0,-1 1,1-1,0 0,1 1,-1-1,0 0,1 0,0 0,0 0,0-1,0 1,0 0,0-1,1 0,-1 1,1-1,-1 0,1 0,0 0,0-1,0 1,0-1,3 1,5 1,0-2,0 0,1 0,-1-1,0 0,0-1,0-1,1 1,-1-2,-1 1,1-2,0 1,-1-2,1 1,-1-1,-1-1,1 0,-1 0,0-1,0 0,-1-1,0 1,6-8,22-23,-12 15,-2-1,0-1,-2-1,0-1,7-16,-8 9,-2-1,-1 0,-2-1,-2-1,-1 0,2-19,-12 56,-1 0,0 0,1-1,-1 1,1 0,-1-1,0 1,1 0,-1-1,0 1,1-1,-1 1,0 0,0-1,0 1,1-1,-1 1,0-1,0 1,0-1,0 1,0-1,0 1,0-1,0 1,0-1,0 1,0-1,0 1,0-1,0 1,0-1,0 1,-1 0,1-1,0 1,0-1,-1 1,1-1,0 1,-1 0,1-1,0 1,-1 0,1-1,0 1,-1 0,1-1,-1 1,1 0,-1 0,1 0,0-1,-1 1,1 0,-1 0,1 0,-1 0,1 0,-1 0,1 0,-1 0,0 0,-15 31,2 1,1 1,1 0,1 1,3 0,0 0,2 1,2 2,2-18,0 0,1 0,1 0,1 0,1 0,0 0,2 0,0-1,1 1,1-1,0 0,2-1,0 1,1-1,0-1,2 0,6 8,-7-10</inkml:trace>
  <inkml:trace contextRef="#ctx0" brushRef="#br0" timeOffset="2015.749">623 847,'179'17,"0"-7,10-8,251-30,-146 5,-130 38,-141-11</inkml:trace>
  <inkml:trace contextRef="#ctx0" brushRef="#br0" timeOffset="2701.485">1159 1214,'-6'-3,"0"1,0 0,0 0,0 1,-1-1,1 1,0 1,-1-1,1 1,-1 0,1 1,-1-1,1 1,0 1,-1-1,1 1,0 0,0 0,0 1,0 0,1 0,-1 0,1 1,0 0,0 0,0 0,0 1,-2 3,-15 11,1 2,2 1,0 0,1 2,1 0,-10 21,-9 51,35-93,1 0,0 0,-1 0,1-1,0 1,0 0,1 0,-1 0,1 0,-1 0,1 0,0 0,0-1,0 1,0 0,1-1,-1 1,1-1,0 1,-1-1,1 0,0 0,0 0,1 0,-1 0,0 0,1 0,-1-1,1 1,-1-1,1 0,2 1,3 0,0 0,1 0,-1-1,0 0,1-1,-1 0,1 0,-1-1,0 0,1 0,-1-1,0 0,0-1,0 0,0 0,-1 0,1-1,0-1,122-92,-106 70,-1 0,-1-2,-1 0,-1-1,-2-1,-1-1,-2 0,-1-1,-2-1,4-14,-10 24,-1-1,0 1,-2-1,-1 0,-1 0,-1 0,-1 0,-3-10,3 23,-1 1,0 0,-1-1,0 1,0 1,-1-1,-1 0,0 1,0 0,-1 0,-1 1,1-1,-2 1,1 1,-1-1,0 2,-1-1,0 1,-2-2,3 5,0 0,1 1,-1 0,0 0,-1 0,1 1,0 1,-1-1,1 1,-1 1,0-1,1 2,-1-1,1 1,-1 0,1 1,0 0,-1 0,1 1,0 0,0 0,1 1,-6 3,-10 7,1 0,0 2,0 1,2 0,0 1,2 2,0 0,7-9,1 1,1 0,0 1,0 0,1 1,1-1,-5 15,4-3</inkml:trace>
  <inkml:trace contextRef="#ctx0" brushRef="#br0" timeOffset="3655.195">1808 1186,'-34'103,"-2"-23,-4-3,-41 60,-9-36,66-83</inkml:trace>
  <inkml:trace contextRef="#ctx0" brushRef="#br0" timeOffset="3902.237">1470 1243,'19'33,"21"22,8 5,1-8,-3-7,-5-11,-4-7,-4-8,-3-8,-1-5,-1-3,-5-3</inkml:trace>
  <inkml:trace contextRef="#ctx0" brushRef="#br0" timeOffset="4437.739">2852 593,'1'23,"-1"0,0-1,-2 1,-1 0,-1-1,0 0,-2 0,-1 0,-2 2,-115 287,122-307,0 1,0 0,0-1,0 1,1 0,0 0,0 0,0 1,0-1,1 0,0 0,0 0,0 0,1 0,0 1,0-1,0 0,1 0,-1 0,1-1,0 1,1 0,-1-1,1 1,0-1,0 0,0 0,1 0,-1 0,1-1,0 1,0-1,0 0,4 2,0-3,0 1,1-1,-1-1,1 1,0-2,-1 1,1-1,0 0,-1-1,1 0,0 0,-1-1,1 0,-1-1,0 0,0 0,0 0,0-1,0-1,-1 1,0-1,0 0,0-1,-1 0,1 0,-1 0,-1-1,1 0,-1 0,0 0,-1 0,3-7,1-9</inkml:trace>
  <inkml:trace contextRef="#ctx0" brushRef="#br0" timeOffset="4821.025">2401 480,'100'-54,"-4"3,-2-4,-3-4,17-18,-45 16,-62 61,0 0,0 0,0 0,0 0,0 0,0 1,-1-1,1 0,0 1,0-1,0 0,0 1,0-1,-1 1,1-1,0 1,0 0,-1-1,1 1,0 0,-1 0,1-1,-1 1,1 0,-1 0,1 0,-1 0,0-1,1 1,-1 0,0 0,0 0,1 0,-1 0,0 0,0 0,0 0,0 0,0 0,-1 0,1 0,0 0,0 0,-1 0,1-1,0 1,-1 0,1 0,-1 0,1 0,-1 0,0 3,2 25,1 0,1 0,1 0,2-1,1 0,1 0,1 0,3 2,37 44,-36-57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1 244,'61'-97,"41"-39,-100 135,-1-1,1 1,0 0,0 0,0 1,-1-1,1 0,0 1,0-1,0 1,0-1,0 1,0 0,0 0,0 0,0 0,1 0,-1 0,0 1,0-1,0 1,-1-1,1 1,0 0,0 0,0 0,0 0,-1 0,1 0,0 0,-1 0,1 1,-1-1,1 1,-1-1,0 1,0 0,0 0,43 72,-44-74,22 51,-1 0,-4 1,-1 1,-3 1,-2 0,-2 1,-3 0,-1 43,-4-66,-2 0,-2 1,-1-1,-1 0,-2 0,-1-1,-10 26,14-47,0 0,0 0,-1-1,-1 0,0 0,0 0,0-1,-1 0,0 0,-1 0,0-1,0 0,0-1,-1 0,0 0,0-1,-1 0,1-1,-1 1,0-2,0 0,-1 0,1-1,0 0,-7 0,13-1,0-1,0 0,-1 0,1 0,0 0,0-1,0 1,-1-1,1 0,0 0,0-1,0 1,1-1,-1 0,0 0,1 0,-1-1,1 1,-1-1,1 0,0 0,0 0,1 0,-1 0,1-1,-1 1,1-1,0 0,0 1,1-1,-1 0,1 0,0 0,0 0,0 0,0-1,-1-22,1 0,1-1,1 1,1-1,2 1,1 0,1 0,1 1,1 0,1 0,2 1,0 0,2 0,6-7,6-21,-14 28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1 304,'69'-56,"-2"-3,-2-2,24-34,-89 95,1-2,0 0,0 0,1 0,-1 0,0 0,1 0,-1 0,1 1,-1-1,1 1,0-1,0 1,-1 0,1 0,0-1,0 1,0 0,1 1,-1-1,0 0,0 1,0-1,1 1,-1 0,0 0,0 0,1 0,-1 0,0 0,0 0,1 1,-1-1,0 1,1 0,3 9,-1 0,0 0,0 0,-1 0,-1 1,0 0,0 0,-1 0,0 0,-1 0,0 8,21 89,37-28,-37-61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0 367,'40'-28,"0"2,2 1,1 2,1 2,1 3,0 1,1 2,1 2,19-2,-61 14,1-1,-1 1,0 0,1 1,0-1,-1 1,1 0,-1 1,1-1,-1 1,1 0,-1 0,0 1,1 0,-1-1,0 2,0-1,0 1,-1 0,1 0,0 0,-1 0,0 1,0 0,0 0,0 0,-1 0,1 1,-1-1,0 1,-1 0,1 0,-1 0,0 0,0 1,3 22,-2 1,-1-1,-1 1,-1-1,-2 1,0-1,-3 1,0-1,-1-1,-3 4,-9 21,-3-1,-1-1,-3-1,-2-1,-9 9,27-41,0 2,-1-1,-1 1,0-2,-1 1,-1-2,0 1,-1-2,-1 0,-1-1,1 0,-2-1,-16 9,31-20,0 0,0 0,0 0,0 0,0 0,-1 0,1-1,0 1,-1-1,1 0,0 1,-1-1,1 0,0 0,-1 0,1-1,0 1,-1-1,1 1,0-1,0 0,0 0,-1 0,1 0,0 0,0 0,0 0,0-1,1 1,-1-1,0 0,1 1,-1-1,1 0,-1 0,1 0,0 0,0 0,0 0,0 0,0 0,0-1,1 1,-1 0,1-1,-1 1,1-1,2-11,0 0,0 0,2 1,0-1,0 1,1-1,1 1,0 1,1-1,0 1,1 0,0 1,1 0,0 0,2 0,150-127,-47 81,-90 52</inkml:trace>
  <inkml:trace contextRef="#ctx0" brushRef="#br0" timeOffset="500.077">1017 310,'-23'50,"2"0,3 1,2 0,-8 51,21-95,1 1,-1 0,2-1,-1 1,1 0,0 0,1 0,0 0,0 0,1 0,0 0,0 0,1 0,0-1,0 1,1-1,0 1,1-1,-1 0,1 0,0 0,1 0,0-1,0 0,0 0,1 0,0-1,0 0,0 0,1 0,6 3,-7-7,0 0,0 0,0 0,0-1,0 0,0 0,0-1,0 1,0-1,0 0,0-1,0 0,0 0,-1 0,1-1,-1 1,1-1,-1-1,3-1,92-77,127-193,-222 269,9-10,0-1,-1-1,0 0,-2 0,0-2,-1 1,-1-1,0-2,-9 22,0-1,-1 1,1-1,0 1,0-1,0 1,-1 0,1-1,0 1,-1-1,1 1,0 0,-1-1,1 1,0 0,-1-1,1 1,-1 0,1 0,-1-1,1 1,-1 0,1 0,-1 0,1 0,0 0,-1-1,1 1,-1 0,1 0,-1 0,1 0,-1 0,1 1,-1-1,1 0,-1 0,1 0,-1 0,1 1,-1-1,1 0,-1 0,1 1,0-1,-1 0,1 0,-1 1,1-1,0 1,-1-1,1 0,0 1,0-1,-1 1,1-1,0 1,0-1,0 1,0-1,-1 1,1-1,0 0,0 1,0-1,0 1,0-1,0 1,-23 32,1 1,2 1,1 1,1 1,3 0,0 1,-6 32,15-50,1-1,0 1,2 1,0-1,1 0,1 1,1-1,1 1,1-1,3 13,-3-26,1 0,-1 0,2 0,-1-1,1 0,0 1,0-1,0-1,1 1,0-1,0 0,1 0,-1 0,1-1,0 1,0-2,1 1,2 1,10 2</inkml:trace>
  <inkml:trace contextRef="#ctx0" brushRef="#br0" timeOffset="785.536">57 1242,'407'-35,"-164"7,-19 0,2 11,23 9,-155 15,-77 0</inkml:trace>
  <inkml:trace contextRef="#ctx0" brushRef="#br0" timeOffset="1351.493">57 1609,'361'-263,"-353"257,0 0,0 0,0 1,1 0,0 1,0-1,0 2,0-1,1 1,0 1,-1 0,1 0,0 1,0 0,0 0,0 1,0 1,0 0,-1 0,1 1,0 0,0 1,2 1,-8 1,1 1,-1 0,0 0,0 0,-1 0,0 1,0-1,-1 1,1 0,-2 0,1 0,-1 0,0 0,0 1,-1-1,0 0,0 0,0 0,-1 1,-1-1,1 1,0 16,-1 4,0-1,-1 0,-2 1,-1-2,-1 1,-1-1,-1 0,-2 0,0-1,-2-1,-1 0,-2 8,-2-1,-1-1,-1 0,-2-2,-1 0,-1-2,-1-1,-1 0,-1-2,-4 1,-43 11,72-35,-1 1,1-1,0 0,-1 0,1 0,0 0,-1 0,1-1,0 1,-1-1,1 1,0-1,0 0,-1 0,1 0,0 0,0 0,0-1,0 1,1 0,-1-1,0 0,0 1,1-1,-1 0,1 0,0 0,-1 0,1 0,0 0,0 0,0-2,-3-6,0 0,0-1,2 1,-1-1,1 0,1 0,0 0,0 0,1 0,1 0,0 0,0 1,1-1,0 0,1 1,1-1,-1 1,2 0,-1 0,1 0,1 0,0 1,0 0,6-6,-3 3,1 1,1 0,0 0,0 1,1 0,0 1,0 1,1 0,1 0,-1 2,1-1,0 2,0 0,1 0,0 2,0 0,10-1,-1 3</inkml:trace>
  <inkml:trace contextRef="#ctx0" brushRef="#br0" timeOffset="1836.093">904 1552,'26'-11,"1"1,0 1,1 2,0 0,0 2,0 1,1 2,2 0,-28 2,0-1,1 1,-1 0,0 0,0 0,0 0,0 1,0-1,0 1,0 0,0 0,0 0,0 0,0 1,-1-1,1 1,0-1,-1 1,1 0,-1 0,0 0,1 0,-1 1,0-1,-1 1,1-1,0 1,-1 0,1-1,-1 1,0 0,0 0,0 0,0 0,0 0,-1 0,0 0,1 0,-1 0,0 1,0-1,-1 0,1 0,-1 0,1 0,-1 0,0 0,0 0,-1 0,1 0,-1 0,-9 15,-2-1,0 0,-1-1,-1 0,0-1,-1-1,-1-1,-12 8,-42 39,64-56,1 1,-1 1,1-1,1 1,-1 0,1 0,0 1,0 0,1 0,0 0,0 0,1 0,0 1,0 0,1-1,0 1,0 0,0 7,4-10,1-1,0 0,0-1,0 1,0-1,1 1,-1-1,1 0,0 0,0-1,0 1,0-1,1 0,-1 0,1 0,-1 0,1-1,-1 0,1 0,0 0,0 0,-1-1,1 0,0 0,0 0,0-1,9 0,0-2,-1 1,1-1,-1-1,0-1,0 0,-1 0,1-1,-1-1,-1 0,1 0,10-10,-10 4</inkml:trace>
  <inkml:trace contextRef="#ctx0" brushRef="#br0" timeOffset="2085.117">904 1749,'33'0,"31"0,9-4,2-3,-8 1,-9 2,-11-5,-8 1,-6 0,-4-2,-1 0,-7 2</inkml:trace>
  <inkml:trace contextRef="#ctx0" brushRef="#br0" timeOffset="2781.321">2089 537,'-9'8,"1"0,0 1,0 0,1 1,0 0,1 0,0 0,0 1,1 0,1 0,0 0,-1 5,-7 27,2 0,1 2,3-1,-1 34,1-11,-14 188,14-216,-22 61,22-94</inkml:trace>
  <inkml:trace contextRef="#ctx0" brushRef="#br0" timeOffset="3154.127">2258 818,'-283'198,"282"-198,-39 42,40-41,-1-1,0 1,0 0,1 0,-1 0,0 0,1 0,-1 0,1 0,0 0,-1 1,1-1,0 0,-1 0,1 0,0 0,0 1,0-1,0 0,0 0,0 0,1 0,-1 0,0 1,0-1,1 0,-1 0,1 0,-1 0,1 0,0 0,-1 0,1 0,0 0,-1 0,1-1,0 1,0 0,0 0,0-1,0 1,0 0,1-1,140 46,-136-43,1 1,0 0,-1 0,0 1,0 0,-1 0,1 0,-1 0,0 1,0 0,-1 0,0 1,0-1,0 1,-1 0,0 0,0 0,1 7,-2-9,-2-6</inkml:trace>
  <inkml:trace contextRef="#ctx0" brushRef="#br0" timeOffset="3515.955">1778 197,'264'-170,"-262"168,0-1,1 1,-1 0,1 0,-1 0,1 1,-1-1,1 1,0-1,0 1,0 0,0 0,0 0,0 0,0 1,0-1,0 1,1 0,-1 0,0 0,0 0,0 0,0 1,0 0,0-1,0 1,0 0,0 0,0 1,0-1,0 1,-1-1,1 1,-1 0,1 0,1 2,59 147,-60-145,6 12,0 0,1-1,1 0,1 0,0-1,1-1,6 5,-6-9</inkml:trace>
  <inkml:trace contextRef="#ctx0" brushRef="#br0" timeOffset="3865.803">2569 0,'37'100,"-5"2,-4 1,-4 2,-5 0,-4 1,-6 0,-3 106,-8-143,-3 0,-3 0,-4-1,-2 0,-3-1,-3-1,-3-1,-2 0,-19 29,25-66,0 0,-2-2,0 0,-2-2,-1 0,-1-2,0 0,-2-2,-1-1,0-1,-1-1,-1-2,0-1,-1-1,-3-1,-1 0,6-1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1 283,'38'0,"27"0,8 0,-4 0,-9 0,-10 0,-9 0,-11-5,-6-1,-7-5,-7-1</inkml:trace>
  <inkml:trace contextRef="#ctx0" brushRef="#br0" timeOffset="255.025">311 1,'-9'38,"-4"32,1 9,2-4,3-10,2-12,3-9,1-8,1-5,1-3,-1-2,1 0,-1-4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0 868,'43'-5,"29"-1,7-5,-6 0,-9 1,-12 3,-9 2,-8 3,-5 1,-7-4,-3-1,-5 0</inkml:trace>
  <inkml:trace contextRef="#ctx0" brushRef="#br0" timeOffset="281.984">338 473,'-4'44,"-3"32,1 9,2-5,-5-12,1-12,0-11,3-9,1-5,2-3,1-2,6-5,2-6</inkml:trace>
  <inkml:trace contextRef="#ctx0" brushRef="#br0" timeOffset="762.579">818 163,'97'-32,"0"3,2 5,26 0,-118 22,0 0,0 1,0 0,0 0,0 0,0 1,0 0,0 0,1 1,-1 0,0 0,0 1,0 0,-1 0,1 0,0 1,-1 0,0 0,1 1,-1 0,-1 0,1 0,0 1,-1 0,0 0,0 0,-1 0,0 1,1 0,1 5,-1 7,-1 1,-1 0,-1 1,-1-1,0 0,-2 0,0 1,-1-1,-1 0,0 0,-2 0,0-1,-1 0,-3 4,0 6,-2-1,-1-1,-1 0,-2 0,0-2,-2 0,0 0,-1-2,-2 0,0-1,-2-1,0-2,-1 0,0-1,-2-1,0-1,0-1,-14 4,36-16,0 0,0 0,-1 0,1 0,-1-1,1 0,-1 1,0-1,0 0,1-1,-1 1,0-1,0 0,0 0,0 0,0 0,1 0,-1-1,0 0,0 0,0 0,1 0,-1-1,1 1,-1-1,1 0,0 0,-1 0,1 0,0-1,0 0,1 1,-1-1,0 0,1 0,0 0,0 0,0-1,0 1,0-1,0-1,3-10,0 0,1 1,1 0,0-1,1 1,1 1,0-1,1 0,0 1,1 0,0 1,1 0,1 0,0 0,8-7,-13 14,15-17,1 2,1 0,0 2,1 0,2 1,-1 2,7-3,1-2,84-39,-91 48</inkml:trace>
  <inkml:trace contextRef="#ctx0" brushRef="#br0" timeOffset="1295.09">1778 134,'-24'59,"2"0,2 2,4 0,2 1,0 18,12-76,0 0,1 0,0 0,0 0,0 0,0 0,1 0,0 0,0 0,0 1,0-1,0 0,1 0,0 0,0 0,0 0,0 0,1 0,0 0,0 0,0-1,0 1,0-1,1 1,-1-1,1 0,0 0,0 0,0 0,0 0,1-1,-1 0,1 0,-1 0,1 0,0 0,1 0,3-1,1-1,0 0,0 0,0-1,0 0,0 0,-1-1,1 0,0-1,-1 0,0 0,0-1,0 0,0-1,0 1,-1-1,3-3,111-110,-113 108,49-54,-2-2,-4-2,34-63,-37 16,-47 114,-1 1,0-1,1 0,-1 0,0 1,1-1,-1 0,0 0,0 1,1-1,-1 0,0 0,0 0,0 1,0-1,0 0,0 0,-1 0,1 1,0-1,0 0,0 0,-1 0,1 1,0-1,-1 0,1 1,-1-1,1 0,-1 1,1-1,-1 0,1 1,-1-1,0 1,1-1,-1 1,0 0,1-1,-1 1,0-1,0 1,1 0,-1 0,0 0,0-1,0 1,1 0,-1 0,0 0,0 0,0 0,1 0,-1 0,0 1,0-1,0 0,1 0,-1 1,0-1,0 0,1 1,-1-1,0 1,1-1,-1 1,0-1,1 1,-1 0,-87 122,76-100,2 0,0 1,1 1,2-1,0 2,2-1,1 0,1 1,1 0,1 0,2 19,1-31,1 0,0 0,1 0,0 0,1 0,1-1,0 0,1 0,0 0,1-1,1 0,0-1,0 0,1 0,0-1,1 0,0-1,2 1,5 0,-2-3</inkml:trace>
  <inkml:trace contextRef="#ctx0" brushRef="#br0" timeOffset="1582.553">903 840,'119'21,"2"-6,95 0,-209-15,147 1,0-7,113-20,-84 7,6-6,-159 22</inkml:trace>
  <inkml:trace contextRef="#ctx0" brushRef="#br0" timeOffset="2100.599">875 1264,'40'-41,"1"3,3 1,0 2,3 2,0 2,2 3,1 1,5 1,-50 23,1 0,0 1,-1 0,1-1,0 2,0-1,0 1,1 0,-1 0,0 1,0-1,1 1,-1 1,0-1,0 1,0 0,0 1,0-1,0 1,0 1,0-1,0 1,-1 0,0 0,1 0,-1 1,0 0,-1 0,1 0,-1 0,0 1,0 0,0 0,3 5,0 9,-1 0,-1 1,-1-1,0 1,-1 0,-2 0,0 0,-1 1,-1-1,-1 0,0 0,-2 0,0-1,-1 1,-8 16,8-18,-1-1,-1 0,-1-1,-1 0,0 0,-1 0,0-1,-1-1,-1 0,0 0,-1-1,-1-1,0 0,0-1,-1-1,-5 3,16-11,-14 10,-1 0,0-1,-1-1,0-1,-1-1,0 0,0-2,-1 0,-20 2,40-8,1 0,-1 1,0-1,1 0,-1 0,1 0,-1 0,1 0,-1 0,1-1,-1 1,1 0,-1-1,1 1,-1-1,1 0,-1 1,1-1,0 0,0 0,-1 0,1 0,0 0,0 0,0 0,0 0,0 0,0-1,0 1,0 0,1-1,-1 1,0-1,1 1,-1 0,1-1,0 1,-1-1,1 0,0 1,0-1,0 1,0-1,0 1,0-1,1 1,-1-1,0 1,1-1,-1 1,1-1,0 0,45-74,119-68,-140 126</inkml:trace>
  <inkml:trace contextRef="#ctx0" brushRef="#br0" timeOffset="2682.008">1665 1235,'-25'183,"25"-181,-1 1,1 0,0-1,0 1,0 0,0 0,1-1,-1 1,1 0,-1-1,1 1,0 0,0-1,0 1,1-1,-1 0,1 1,-1-1,1 0,0 0,-1 0,1 0,0 0,0 0,1-1,-1 1,0-1,1 1,-1-1,0 0,1 0,0 0,-1 0,1 0,-1-1,1 1,0-1,0 0,-1 1,1-1,0-1,0 1,-1 0,1-1,0 1,17-9,0 0,-1-1,0-1,-1 0,0-2,-1 0,-1-1,0 0,-1-2,0 0,-1 0,-1-1,9-16,-12 19,-4 4,1 0,0 0,1 1,0 0,1 0,-1 1,2 0,-1 1,7-4,-15 10,-1 1,1-1,0 1,-1 0,1-1,0 1,0 0,0-1,0 1,-1 0,1 0,0 0,0 0,0 0,0 0,-1 0,1 0,0 0,0 0,0 1,0-1,-1 0,1 1,0-1,0 0,-1 1,1-1,0 1,0-1,-1 1,1-1,-1 1,1 0,0-1,-1 1,1 0,-1-1,0 1,1 0,-1 0,0-1,1 1,-1 0,0 0,0 0,1-1,-1 1,0 0,0 0,0 0,0 0,0-1,0 1,-1 0,1 0,0 0,-5 49,-7 2,-1 3,3 1,2 0,0 42,7-56,-1 1,-2-1,-2 1,-2-1,-2-1,-1 1,-2-2,9-31,0 0,-1-1,1 0,-1 0,-1 0,0 0,0-1,0 0,-1 0,0-1,0 0,-4 2,8-6,0 0,-1 0,1 0,0 0,-1-1,1 0,-1 0,0 0,1 0,-1 0,0-1,1 1,-1-1,0 0,1 0,-1-1,0 1,0-1,1 0,-1 0,1 0,-1 0,1 0,-1-1,1 0,0 0,-1 0,1 0,0 0,1 0,-1-1,0 0,-4-7,2-1,-1 1,2-1,-1 0,2-1,-1 1,1-1,1 1,0-1,1 0,0 0,1 0,0 0,1 1,0-1,1 0,1 0,-1 1,2-1,0 1,2-5,23-90,-22 78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24,'11'3,"0"0,0-1,1 0,-1 0,0-1,1-1,-1 0,1 0,-1-1,0-1,9-1,33-3,202 4,-197-15,-51 12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0,'39'5,"26"1,8 0,-4-1,-9-1,-10-2,-9-1,-6-1,-5 0,-7 0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621 277,'0'0,"1"0,-1 0,1 0,-1 0,1 0,-1 0,1 0,-1 0,1 0,-1 0,1 0,-1 0,1 0,-1-1,1 1,-1 0,0 0,1-1,-1 1,1 0,-1-1,0 1,1 0,-1-1,1 1,-1-1,0 1,0 0,1-1,-1 1,0-1,0 1,0-1,1 1,-1-1,0 1,0-1,0 1,0-1,0 1,0-1,0 1,0-1,0 1,0-1,0 1,-1-1,1 1,0-1,0 1,0-1,-1 1,1-1,0 1,-1-1,1 1,0 0,-1-1,1 1,0 0,-1-1,1 1,-1 0,183-9,-117 11,159-2,-224 0,0-1,-1 1,1-1,-1 1,1-1,0 1,-1-1,1 0,0 1,0-1,0 0,-1 1,1-1,0 0,0 1,0-1,0 0,0 1,0-1,0 0,0 1,1-1,-1 0,0 1,0-1,1 1,-1-1,0 0,0 1,1-1,-1 1,1-1,-1 1,1-1,-1 1,0-1,1 1,0-1,-1 1,1 0,-1-1,1 1,-1 0,1-1,0 1,-1 0,1 0,0 0,-1 0,1-1,0 1,-1 0,1 0,0 0,-1 0,1 1,0-1,-1 0,1 0,0 0,-1 0,1 1,0-1,-1 0,1 1,0-1,-35-35,24 26,1 0,0 0,0 0,1-1,1-1,-1 1,1-1,1-1,0 1,1-1,0 0,-1-7,15-17,3 25</inkml:trace>
  <inkml:trace contextRef="#ctx0" brushRef="#br0" timeOffset="-1965.351">338 786,'-14'0,"-10"5,-5 1,-3 0,-1-1,1-2,1 4,0 1,2-1,0-2,0-2,11-1,12-1,13-1,9 0,2 0</inkml:trace>
  <inkml:trace contextRef="#ctx0" brushRef="#br0" timeOffset="-615.355">536 588,'120'285,"-2"-32,-51-118,-67-134,1 1,-1-1,1 0,0 0,-1 0,1 0,0 1,0-1,0 0,0-1,0 1,0 0,0 0,0 0,0 0,0-1,0 1,1-1,-1 1,0-1,0 1,1-1,-1 0,0 0,1 1,-1-1,0 0,1 0,-1 0,1 0,-1-1,0 1,1 0,-1-1,0 1,0 0,1-1,-1 0,0 1,0-1,0 0,0 1,0-1,0 0,0 0,0 0,0 0,0 0,0 0,0 0,-1 0,2-2,70-197,72-49,-106 193,-3-2,-2-1,8-24,-2 8,-41 74,1-1,-1 1,0 0,0-1,0 1,0 0,0 0,0 0,0 0,0 1,0-1,0 0,0 1,0 0,-1-1,1 1,0 0,0 0,0 0,-1 0,1 1,0-1,0 1,0-1,-1 1,-153 27,-116 5,45-23,154 4,172-36,-75 20</inkml:trace>
  <inkml:trace contextRef="#ctx0" brushRef="#br0" timeOffset="1100.94">1693 447,'-24'42,"2"2,2 1,1 0,3 1,2 1,-2 20,12-50,1 0,1 0,1 0,0 1,1-1,1 0,1 1,2 9,-3-20,1-1,-1 0,1 0,1 0,-1 0,1-1,0 1,0-1,1 1,-1-1,1 0,0 0,1-1,-1 1,1-1,0 0,0 0,0-1,1 1,-1-1,1 0,0-1,0 1,5 0,-1-1,1 0,-1-1,1 0,-1 0,1-2,-1 1,1-1,-1-1,1 0,-1 0,0-1,0 0,0-1,-1 0,1 0,-1-1,8-6,8-6,0 0,-1-2,-1-1,0-1,10-15,15-19,-2-2,-3-2,-2-2,17-38,-46 77,-1 0,-1 0,-2-1,0-1,-1 1,-1-1,2-24,-9 49,1 0,-1-1,0 1,1-1,-1 1,0-1,0 1,1-1,-1 0,0 1,0-1,0 0,0 1,1-1,-1 0,0 0,0 0,0 0,0 0,0 0,0 0,0 0,1 0,-1 0,0 0,0-1,0 1,0 0,1-1,-1 1,0-1,0 1,1-1,-1 1,0-1,1 1,-1-1,0 1,1-1,-1 0,1 0,-1 1,1-1,-1 0,1 0,0 1,-1-1,1 0,0 0,0 0,-1 0,1 0,0 1,0-1,0 0,0 0,0 0,0 0,0 0,1 0,-1 1,0-1,0 0,1 0,-1 0,1 0,-1 1,-14 18,0 2,1-1,2 2,0 0,1 0,1 1,0 0,2 1,1 0,-3 20,2-9,0 0,2 1,2-1,1 1,2 0,1 0,2 0,6 32,-5-51,1 0,0-1,1 1,1-1,0 0,1-1,1 0,0 0,0-1,2 0,0 0,0-1,1-1,0 0,1-1,2 1,-11-8,0-1,1 0,-1 0,1 0,-1 0,1-1,-1 0,1 0,0 0,-1 0,1-1,0 0,0 0,-1 0,1-1,0 1,-1-1,1 0,0-1,-1 1,1-1,-1 0,3-1,11-10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1 782,'100'-14,"0"4,1 5,66 5,-87 1,317-29,39 2,429-33,-183 29,151 3,-271 16,343-24,-137 23,-144-13,330 13,337-8,-869 22,1822-2,-1603 28,17-28,-95-27,1069 26,-1216-10,246-4,-256 13,176-27,472-26,-538 28,753-58,617-68,-1263 122,290-24,-835 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3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763 142,'2'-3,"-1"-1,1 1,-1-1,0 0,0 1,0-1,0 0,-1 0,0 0,0 1,0-1,0 0,0 0,-1 0,0 0,1 1,-1-1,-1 0,1 1,-1-1,1 1,-1-1,0 1,0 0,0-1,-1 1,1 1,-1-1,0 0,0 0,0 1,0 0,0-1,0 1,0 1,-1-1,1 0,-1 1,-3-2,-10 6,0 1,1 1,0 0,0 1,0 0,0 1,1 1,0 1,1 0,0 1,1 0,-1 1,2 1,-11 12,-18 19,2 1,2 2,2 2,3 1,1 1,0 6,11-18,2 0,1 1,2 1,2 1,-3 19,12-42,0 1,2-1,0 1,1 0,0 0,2-1,0 1,2 0,0-1,0 1,2-1,0 0,6 10,-6-18,1 1,1-1,-1 0,2-1,-1 1,2-2,-1 1,1-1,0 0,1-1,0 0,0 0,0-1,1-1,0 0,0 0,0-1,1 0,-1-1,1 0,0-1,5 0,8 1,1-2,-1 0,1-1,-1-2,1 0,-1-2,0-1,0-1,-1-1,5-3,-2 0,0-2,0 0,-1-2,-1-1,-1-2,20-15,-35 24,1 0,-1-1,-1 1,0-2,0 1,0-1,-2-1,1 1,-1-1,-1 0,0-1,0 1,-1-1,-1 0,0 0,0 0,-1-7,-2 12,0 0,-1 1,0-1,0 0,-1 0,1 0,-2 1,1-1,-1 1,0 0,0 0,-1 0,1 0,-1 0,-1 1,1 0,-1 0,0 0,0 0,0 1,-1 0,-3-2,-3-3,-1 1,0 1,-1 0,0 0,0 2,0 0,-1 0,0 1,-12-1,23 5,-1-2,0 1,0 0,0 1,0-1,0 1,0 0,0 0,-1 0,1 1,0 0,0 0,0 0,1 1,-1-1,0 1,-3 2,38 12,106-34,161-40,-197 63,-82 1</inkml:trace>
  <inkml:trace contextRef="#ctx0" brushRef="#br0" timeOffset="347.342">1411 932,'-8'17,"6"-10,-1-1,0 1,0-1,0 1,-1-1,0 0,0-1,-1 1,0-1,0 0,0 0,0 0,-1 0,5-6,0 1,0 0,0 0,0-1,0 1,1 0,-1-1,0 1,0-1,0 1,0-1,1 1,-1-1,0 0,1 1,-1-1,0 0,1 0,-1 1,1-1,-1 0,1 0,0 0,-1 0,1 0,0 0,-1 1,1-1,0 0,0 0,0 0,0 0,0 0,0 0,0 0,0 0,0 0,1 0,-1 0,0 0,1 0,-1 1,0-1,1-1,6-32,2 0,1 0,1 1,2 0,1 1,2 1,19-28,-26 43,0 1,2 1,0 0,0 1,1 0,1 0,12-9,-24 22,0-1,0 1,1 0,-1-1,0 1,0 0,0 0,0 0,0-1,0 1,1 0,-1 1,0-1,0 0,0 0,0 0,0 1,0-1,0 0,1 1,-1-1,0 1,0 0,-1-1,1 1,0 0,0-1,0 1,0 0,-1 0,1 0,0 0,0 0,-1 0,1 0,-1 0,1 0,-1 0,0 0,1 0,-1 0,0 0,0 0,0 0,1 1,-1-1,-1 1,4 3,5 16</inkml:trace>
  <inkml:trace contextRef="#ctx0" brushRef="#br0" timeOffset="10747.994">2230 791,'-10'-6,"1"0,-1 1,0 0,-1 0,1 2,-1-1,1 1,-1 0,0 1,0 1,-1 0,1 0,0 1,0 0,0 1,0 0,0 1,0 1,0-1,0 2,1-1,-10 6,2 0,0 2,1 0,0 1,1 1,1 0,0 1,0 1,2 0,0 1,1 1,0 0,1 0,-3 9,11-21,1-1,-1 1,1-1,0 1,1 0,-1 0,1 0,0 0,0 0,0 0,1 0,0 0,0 0,0 0,1 0,-1 0,1 0,0 0,1 0,-1 0,1 0,0-1,0 1,1 0,-1-1,1 0,0 0,0 0,0 0,1 0,-1 0,1-1,0 0,0 0,0 0,1 0,-1-1,1 1,-1-1,1 0,3 1,2-1,0-1,-1 1,1-1,0-1,0 0,0-1,0 1,0-2,0 1,-1-2,1 1,-1-1,1-1,-1 1,0-2,0 1,-1-1,0-1,1 1,-2-1,1-1,-1 1,0-1,4-6,23-24,-2-1,-1-2,-2-1,15-31,11-16,-35 68,-9 39,-11 0,1 1,1-1,1 1,1-1,0 0,1 0,1-1,1 0,1 0,0 0,9 12,-5-14,0-1,1 0,1-1,0 0,1-1,0-1,9 6,-7-9</inkml:trace>
  <inkml:trace contextRef="#ctx0" brushRef="#br0" timeOffset="11133.773">2710 707,'1'49,"3"0,2 0,2 0,2-1,16 45,-24-82,2-1,0 1,0-1,1 0,0 0,0 0,1-1,1 0,-1 0,2 0,-1-1,1 0,0-1,1 0,7 5,-14-11,0 0,1 0,-1 0,0-1,1 1,-1-1,0 1,1-1,-1 0,0 0,1 0,-1 0,1-1,-1 1,0-1,0 1,1-1,-1 0,0 0,0 0,0 0,1 0,-1 0,-1-1,1 1,0-1,0 1,0-1,-1 0,1 1,-1-1,1 0,-1 0,0 0,41-80,-36 68,83-274,-60 159,-24 118,1 5</inkml:trace>
  <inkml:trace contextRef="#ctx0" brushRef="#br0" timeOffset="11381.802">3416 650,'0'38,"0"28,0 6,0-3,0-9,4-10,3-9,-1-6,-1-9</inkml:trace>
  <inkml:trace contextRef="#ctx0" brushRef="#br0" timeOffset="11531.024">3416 311,'0'0</inkml:trace>
  <inkml:trace contextRef="#ctx0" brushRef="#br0" timeOffset="11815.994">3839 0,'11'34,"-2"0,-2 0,-1 0,-2 1,-1 3,0-11,11 473,1-365,-2 71,-18-183,-1-5</inkml:trace>
  <inkml:trace contextRef="#ctx0" brushRef="#br0" timeOffset="12466.284">3697 621,'490'30,"-478"-30,-1 0,0 0,0-1,1 0,-1-1,0-1,-1 0,1 0,0-1,-1 0,0-1,0 0,0 0,0-1,-1-1,0 0,0 0,-1 0,0-1,6-8,-22 27,1 1,1-1,0 1,1 1,0-1,1 1,0 0,1 0,0 0,1 0,0 1,2-1,-1 1,2-1,0 2,0-12,0-1,0 1,0-1,0 1,1-1,-1 1,1-1,0 0,0 1,0-1,0 0,0-1,0 1,1 0,-1 0,0-1,1 0,0 1,-1-1,1 0,0 0,-1 0,1-1,0 1,0-1,0 1,0-1,-1 0,1 0,0 0,0-1,0 1,0-1,-1 1,1-1,0 0,0 0,-1 0,1-1,-1 1,1-1,-1 1,0-1,1 0,-1 1,0-1,0-1,0 1,0 0,-1 0,1-1,-1 1,1-1,-1 0,212-231,-195 216,-7 6,-1 0,2 1,0 0,0 1,1 0,0 1,1 0,0 1,0 1,13-5,-23 11,-1 0,0 0,1 1,-1 0,0 0,1-1,-1 2,1-1,-1 0,0 1,1 0,-1-1,0 1,0 1,1-1,-1 0,0 1,0 0,0-1,-1 1,1 0,0 1,-1-1,1 0,-1 1,0-1,0 1,0 0,0 0,0 0,-1 0,1 0,0 1,30 115,-14 298,22 197,-38-589,0 0,-2 0,-1 0,-2 0,0 0,-1-1,-3 6,6-22,-2-1,1 0,-1 0,0 0,0 0,-1 0,1-1,-2 1,1-1,-1 0,0-1,0 1,0-1,-1 0,0 0,0 0,0-1,-1 0,1 0,-1-1,0 0,0 0,0-1,0 1,-5-1,4-1,0-1,0-1,0 1,0-1,1 0,-1-1,0 0,0 0,1-1,-1 0,1 0,0-1,0 0,0 0,0-1,1 0,0 0,0 0,0-1,1 0,0 0,0 0,0-1,1 1,-1-1,2 0,-1-1,1 1,-1-4,-5-13,2 0,0 0,2-1,0 0,2 0,1 0,1-1,1 1,1 0,1-1,2 1,0 0,1 1,2-1,1 1,0 0,2 1,1 0,0 0,2 2,1-1,0 1,5-3,5-5,1 1,1 1,1 2,2 0,0 2,2 1,0 2,2 0,13-4,-14 7</inkml:trace>
  <inkml:trace contextRef="#ctx0" brushRef="#br0" timeOffset="15466.697">0 1694,'139'1,"144"-1,151-24,1563-236,35 55,-1686 177,-218 17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0,'39'0,"16"0,5 0,-3 0,-7 0,-7 0,-6 0,-5 0,-2 0,-2 0,-11 0,-8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76,'38'10,"37"-2,10-7,1-4,-5-6,-7-1,-11 0,-11-2,-10 1,-7 2,-5 2,-3-2,-1 1,-5 1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6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30 279,'-12'5,"-5"2,21-17,33-25,3 1,0 2,2 2,39-21,-17 10,-55 34,0 1,0 0,1 0,0 1,0 0,1 0,-1 1,1 1,0 0,0 0,0 1,0 1,0 0,1 0,-1 1,0 0,0 1,0 1,6 1,-10 2,-1 1,-1-1,1 1,-1 0,0 1,0 0,-1-1,0 1,0 1,-1-1,0 0,0 1,-1 0,1 0,-2 0,1 0,-1 0,-1 0,1 0,-1 0,-1 1,2 19,-2 1,0 0,-3-1,0 0,-1 0,-2 0,-1 0,-1-1,-2-1,-4 9,9-23,0-1,-1 0,-1 0,0-1,0 1,-1-2,0 1,0-1,-1-1,0 0,-1 0,0-1,0 0,-1-1,1 0,-1-1,-1 0,1-1,-1-1,1 0,-1 0,0-1,0-1,0 0,0-1,-1 0,-4-2,14 1,-1 0,0-1,0 0,1 0,-1 0,1-1,0 1,-1-1,1 0,0 0,1-1,-1 1,1-1,-1 1,1-1,0 0,0-1,1 1,-1 0,1-1,0 1,0-1,1 0,-1 0,1 0,0 0,1 0,-1 0,1 0,0 0,0 0,0 0,1 0,-1 0,1 0,1 1,-1-1,1 0,0 0,0 1,0-1,0 1,1 0,0-1,0 1,0 0,0 1,1-1,-1 1,1-1,6-6,-1 0,2 0,-1 1,1 0,1 1,-1 1,1-1,1 2,-1 0,1 0,0 1,1 1,-1 0,1 1,-1 0,13 0,-1 1</inkml:trace>
  <inkml:trace contextRef="#ctx0" brushRef="#br0" timeOffset="881.855">820 194,'-37'70,"28"-50,2 0,0 1,0 0,2 0,1 1,1-1,-1 16,4-35,0 1,-1-1,1 0,0 0,1 0,-1 0,0 0,1 0,-1 0,1 0,-1 0,1 0,0 0,0 0,0 0,0 0,0 0,0-1,1 1,-1 0,1-1,-1 1,1-1,-1 0,1 1,0-1,0 0,-1 0,1 0,0 0,0 0,0-1,0 1,0-1,0 1,1-1,-1 0,0 1,0-1,0 0,0-1,2 1,84-35,67-123,-79 74,-76 82,1 1,0-1,0 1,0 0,0-1,0 1,0 0,0 0,0-1,1 1,-1 0,0 0,1 0,-1 1,0-1,1 0,-1 1,1-1,0 0,-1 1,1 0,-1-1,1 1,0 0,-1 0,1 0,0 0,-1 0,1 0,0 1,-1-1,1 0,-1 1,1-1,-1 1,1 0,-1-1,1 1,-1 0,1 0,-1 0,0 0,0 0,1 0,-1 1,0-1,0 0,0 1,0-1,-1 0,2 2,1 11,0 1,0 0,-2 1,1-1,-2 0,0 1,-3 14,1 10,-11 229,6-211,-2 28,-4-1,-4-1,-17 45,29-112,-1-1,0 0,-2-1,0 0,0 0,-1-1,-1 0,-1 0,0-1,0-1,-1 0,-7 5,15-14,0 0,0 0,0-1,0 0,0 1,-1-2,1 1,-1 0,1-1,-1 0,0 0,1 0,-1-1,0 1,0-1,1-1,-1 1,0 0,0-1,1 0,-1 0,0-1,1 1,0-1,-1 0,1 0,0 0,0-1,0 0,0 1,0-1,1-1,-1 1,1 0,0-1,0 0,0 0,0 0,1 0,0 0,0 0,0 0,0-1,0 1,1-1,0 0,-1-7,1 0,0-1,0 1,2 0,-1-1,2 1,0 0,0 0,1 0,0 0,1 0,1 1,-1-1,2 1,0 0,0 1,1 0,4-5,17-21,2 1,2 2,1 1,12-8,51-32,-72 54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1 845,'38'0,"28"0,6 0,2 0,-8-5,-10-1,-9 0,-9 1,-5 2,-9 1</inkml:trace>
  <inkml:trace contextRef="#ctx0" brushRef="#br0" timeOffset="594.393">791 168,'39'-27,"1"2,1 1,1 2,0 3,2 1,29-8,-65 24,0 1,1-1,-1 1,0 0,1 1,-1 0,0 1,1-1,-1 2,0-1,0 1,0 0,0 1,0 0,0 0,-1 0,1 1,-1 1,0-1,0 1,-1 0,1 1,-1-1,0 1,-1 0,1 1,-1-1,-1 1,1 0,3 8,-1-2,-1 0,0 1,0 0,-1 0,-1 0,-1 1,0-1,0 1,-2 0,0 0,0 0,-2-1,0 1,0 0,-1 0,-1-1,-1 1,-2 7,-6 11,-2-1,0 0,-2 0,-2-2,0 0,-2-1,-2-1,0-1,-2-1,-1-1,0-1,-2-2,-9 6,30-22,-1-1,0 1,0-1,0 0,0-1,-1 1,0-2,0 1,0-1,0 0,-1-1,1 0,-1 0,1-1,-1 0,0 0,1-1,-1 0,-5-2,11 0,0-1,0 1,1-1,-1 0,1 0,0 0,0 0,0-1,0 1,0-1,1 1,-1-1,1 1,0-1,0 0,1 0,-1 0,1 1,-1-1,1 0,1 0,-1 0,0 0,1 1,0-1,0 0,0 0,0 1,1-1,-1 1,1-1,0 1,0 0,0 0,0-1,1 1,0 1,-1-1,2 0,134-155,-105 125,1 0,2 2,1 2,1 2,1 1,3 1,9 3,-33 20</inkml:trace>
  <inkml:trace contextRef="#ctx0" brushRef="#br0" timeOffset="1186.292">1863 83,'-23'54,"2"1,3 1,2 0,2 1,3 1,0 31,9-86,1 1,1 0,-1 0,0-1,1 1,0 0,0 0,0 0,0 0,1-1,0 1,0 0,0 0,0-1,0 1,0 0,1-1,0 0,0 1,0-1,0 0,1 0,-1 0,1 0,-1 0,1-1,0 1,0-1,0 0,1 0,-1 0,0 0,1 0,-1-1,1 0,1 1,9-3,0-1,0 0,0-1,-1-1,1 0,-1-1,0 0,-1-1,1-1,-1 1,0-2,-1 0,1-1,-2 1,1-2,-1 0,-1 0,8-11,-2 6,38-37,-4-2,-1-2,23-40,-57 77,51-102,-64 121,-1-1,1 0,-1 0,1 1,-1-1,0 0,0 0,1 0,-1 1,0-1,0 0,0 0,0 0,0 0,0 0,0 1,0-1,0 0,0 0,-1 0,1 0,0 1,-1-1,1 0,0 0,-1 1,1-1,-1 0,1 1,-1-1,1 0,-1 1,0-1,1 1,-1-1,0 0,1 1,-1 0,0-1,0 1,1 0,-1-1,0 1,0 0,-35 18,21 2,0 1,2 1,0 0,2 1,0 0,2 0,0 1,2 0,0 1,2 0,-2 22,3-28,2-5,0 1,1 0,1-1,1 1,0 0,0 0,2-1,0 1,0-1,2 0,-1 0,2 0,0-1,1 0,0 0,1 0,0-1,1 0,0-1,1 0,0 0,1-1,0 0,1-1,9 4</inkml:trace>
  <inkml:trace contextRef="#ctx0" brushRef="#br0" timeOffset="1444.811">820 817,'69'12,"1"-4,0-3,65-4,-112-1,494-30,-279 11,112 13,-324 6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113 108,'0'418,"-57"-41,47-288,12-90,0 1,0 0,0 0,0-1,0 1,-1-1,1 0,0 1,0-1,0 0,-1 0,1 0,0 0,-1-1,1 1,-1 0,1-1,-1 1,0-1,0 1,0-1,0 1,0-1,0 0,0 0,0 0,0 1,-1-2,12-17</inkml:trace>
  <inkml:trace contextRef="#ctx0" brushRef="#br0" timeOffset="320.89">86 108,'92'1,"-28"2,0-4,0-2,0-3,38-10,127-43,-148 32,-96 54,-2-13,-1 0</inkml:trace>
  <inkml:trace contextRef="#ctx0" brushRef="#br0" timeOffset="517.025">0 560,'39'4,"36"-2,10-2,-4-6,-11-2,-13 1,-11 1,-9 2,-5 1,-5 2,0 0,-7 1</inkml:trace>
  <inkml:trace contextRef="#ctx0" brushRef="#br0" timeOffset="1318.035">678 673,'-14'27,"5"-13,1 1,0 1,1-1,1 1,0 1,2-1,0 1,0-1,2 1,-1 8,3-23,0-1,-1 1,1-1,0 0,0 1,0-1,1 1,-1-1,0 0,1 1,-1-1,0 0,1 1,-1-1,1 0,0 1,0-1,-1 0,1 0,0 0,0 0,0 0,0 0,0 0,0 0,0 0,1 0,-1-1,0 1,0 0,1-1,-1 1,0-1,1 0,-1 1,0-1,1 0,-1 0,1 0,-1 0,0 0,1 0,-1 0,1 0,-1 0,0-1,1 1,61-33,105-115,-47 28,-121 119,1 0,-1 0,0 0,1 0,-1 0,1 0,0 1,-1-1,1 0,0 0,-1 1,1-1,0 0,0 1,0-1,0 1,-1-1,1 1,0-1,0 1,0-1,0 1,0 0,0 0,0 0,0-1,0 1,0 0,0 0,0 0,0 1,0-1,0 0,0 0,0 0,0 1,0-1,0 1,0-1,0 1,0-1,0 1,0-1,-1 1,1 0,0-1,0 1,-1 0,1 0,0-1,-1 1,1 0,-1 0,1 0,-1 0,1 1,0 12,0 1,0-1,-1 1,-1-1,-1 1,0-1,0 1,-2-1,0 0,0 0,-7 13,-4 21,-26 132,32-125,-3-1,-2-1,-2 0,-24 49,39-97,0-1,-1 0,1 1,-1-1,0 0,-1 0,1 0,-1-1,0 1,1 0,-2-1,1 0,0 0,-1 0,1 0,-1 0,0-1,0 0,0 1,0-1,0-1,0 1,-1-1,1 0,-1 0,1 0,-1 0,1-1,-3 1,4-4,-1 0,1 0,0 0,0-1,1 1,-1-1,1 0,-1 1,1-1,0 0,1 0,-1-1,1 1,-1 0,1 0,1-1,-1 1,0-1,1 1,0 0,0-1,1 1,-1-1,1-1,-1 2,0-21,0 0,2-1,0 1,2 1,1-1,1 0,1 1,1 0,1 1,1 0,1 0,13-19,-11 23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1,'0'28,"0"15,0 5,-5-1,-1-4,-5-5,-5-8,0-4,-2-8,2-1,-1-4,2 1,4-2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58,'69'7,"-1"-4,0-2,1-4,-1-2,0-4,24-7,90-16,-181 31,-1 1,1-1,0 1,0 0,0-1,0 1,0 0,0 0,0 0,0 0,0 0,0 0,0 0,0 0,0 0,0 0,0 1,0-1,0 0,0 1,0-1,0 0,0 1,0-1,-1 1,1 0,0-1,0 1,0 0,-1-1,1 1,-1 0,1 0,0 0,-1 0,1-1,-1 1,0 0,1 0,-1 0,0 0,1 0,-1 0,0 0,0 0,0 0,0 0,0 0,0 0,0 0,0 0,-1 0,1 0,0 0,0 0,-1 0,-8 9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0,'-5'85,"-3"0,-4 0,-14 41,12-52,-86 269,86-302,13-41,1 0,0 0,-1 0,1 1,0-1,-1 0,1 0,0 1,-1-1,1 0,0 1,-1-1,1 0,0 1,0-1,0 0,-1 1,1-1,0 1,0-1,0 0,0 1,0-1,-1 1,1-1,0 1,0-1,0 0,0 1,0-1,1 1,-1-1,0 0,0 1,0-1,0 1,0-1,1 0,-1 1,0-1,0 1,0-1,1 0,-1 1,0-1,1 0,-1 0,0 1,1-1,-1 0,0 0,1 1,-1-1,1 0,-1 0,0 0,1 0,-1 1,1-1,-1 0,0 0,1 0,-1 0,1 0,-1 0,10-8</inkml:trace>
  <inkml:trace contextRef="#ctx0" brushRef="#br0" timeOffset="566.944">214 396,'38'0,"28"0,7 0,-5-5,-8-2,-10 1,-8-3,-7-1,-5 1,-2 3,-1 3,-1 0,-4 3</inkml:trace>
  <inkml:trace contextRef="#ctx0" brushRef="#br0" timeOffset="1247.19">553 706,'41'-13,"0"1,0 3,1 1,0 1,23 2,-63 4,-1 0,1 1,-1-1,1 1,0-1,0 1,-1 0,1-1,0 1,0 0,-1 0,1 1,0-1,0 0,-1 0,1 1,0-1,-1 1,1 0,0-1,-1 1,1 0,-1 0,1 0,-1 0,0 0,1 0,-1 1,0-1,0 0,0 1,0-1,0 0,0 1,0 0,0-1,0 1,-1-1,1 1,-1 0,1 0,-1-1,0 1,0 0,0 0,0-1,0 1,0 0,0 0,0-1,-1 1,1 0,-1-1,1 1,-1 0,0-1,0 1,-202 206,194-197,4-6,1-1,-1 1,1 0,0 1,0-1,1 1,-1-1,1 1,0 0,1 0,0 0,0 1,0-1,1 0,-1 1,2-1,-1 1,1 5,2-9,1 0,0 0,0 0,0-1,1 1,-1-1,1 1,-1-1,1 0,0-1,-1 1,1 0,0-1,0 0,0 0,1 0,-1-1,0 0,0 1,0-1,0 0,1-1,-1 1,0-1,0 0,0 0,0 0,0-1,0 1,0-1,-1 0,120-42,-105 32</inkml:trace>
  <inkml:trace contextRef="#ctx0" brushRef="#br0" timeOffset="1502.203">553 818,'48'0,"21"0,2 0,-4 0,-10 0,-10 0,-7 0,-12 0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0,3 0,0 0,-2 0,-3-5,-2-1,-1 0,-1 1,0 1,-2 2,1 1,0 0,0 1,0 0,-5 1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0,'38'10,"32"-2,14-2,-2-7,-12-3,-11-2,-17 1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1 224,'36'-32,"1"2,1 2,2 2,1 1,0 2,2 2,19-6,-57 25,0 0,0 0,-1 1,1 0,0-1,0 2,0-1,0 1,0-1,0 1,0 1,0-1,0 1,0 0,0 0,0 0,0 0,0 1,0 0,-1 0,1 1,-1-1,0 1,0 0,0 0,0 0,0 1,0-1,-1 1,0 0,0 0,0 0,0 0,0 1,-1-1,0 1,0-1,0 2,2 14,0 0,-1 0,-1 0,-1 0,-1 0,-1 0,0 0,-2 1,0-2,-2 1,-6 19,-72 123,78-155,-3 9,-1 0,0-1,-1 0,-1-1,-1 0,0-1,0 0,-1-1,-1 0,0-1,-1 0,0-2,0 1,-1-2,0 0,-1-1,0-1,0 0,0-1,-3-1,18-4,0 1,-1-1,1 0,0 0,0 0,0-1,0 1,0 0,0-1,0 0,0 1,0-1,0 0,0 0,0 0,1 0,-1 0,0-1,1 1,-1 0,0-1,1 1,0-1,-1 0,1 1,0-1,0 0,0 0,0 0,0 0,0 0,1 0,-1 0,1 0,-1 0,1 0,0 0,0 0,0 0,0-2,23-82,-6 60,1 0,1 2,1 1,2 0,0 1,1 1,1 2,13-9,-13 9,-17 12,1-1,-1 1,1 1,1-1,-1 1,1 1,1 0,-1 0,0 0,1 1,0 1,0 0,0 0,1 1,-1 0,0 1,1 0,-1 1,1 0,-1 1,1 0,1 0,6 6</inkml:trace>
  <inkml:trace contextRef="#ctx0" brushRef="#br0" timeOffset="596.889">847 167,'27'-12,"-13"5,0 0,0 1,1 0,0 1,0 1,0 0,0 1,1 1,0 0,-1 1,12 1,-26 1,1-1,0 0,0 0,-1 1,1-1,0 1,-1-1,1 1,0 0,-1 0,1 0,-1 0,1 0,-1 0,1 0,-1 0,0 0,0 1,0-1,0 1,0-1,0 1,0-1,0 1,0-1,0 1,-1 0,1-1,-1 1,0 0,1 0,-1-1,0 1,0 0,0 0,0 0,0-1,0 1,-1 1,-32 64,-154 132,184-197,0 1,0-1,1 1,-1 0,0 0,1 0,0 1,0-1,0 0,0 1,0-1,1 1,0 0,-1 0,2 0,-1-1,0 1,1 0,-1 0,1 0,0 0,0 0,1 0,-1 0,1 0,0 0,0-1,0 1,1 0,-1 0,1-1,0 1,0-1,0 0,0 1,1-1,-1 0,1 0,0-1,0 1,0-1,0 1,0-1,1 0,-1 0,1 0,-1 0,1-1,0 0,11 2,0 0,0-2,0 0,0-1,0 0,0-1,0-1,0 0,0-1,-1 0,1-2,-1 0,9-4,33-24,-42 23</inkml:trace>
  <inkml:trace contextRef="#ctx0" brushRef="#br0" timeOffset="851.414">791 366,'43'-5,"39"-6,9-2,-1-3,-10 1,-15 3,-13 4,-11 3,-7-2,-5-1,-8 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1 755,'28'0,"25"0,7 0,-1 0,-6 0,-7 0,-7 0,-5 0,-4 0,-6 0</inkml:trace>
  <inkml:trace contextRef="#ctx0" brushRef="#br0" timeOffset="635.826">735 220,'64'-45,"2"4,2 2,58-23,-120 58,0 0,0 1,1-1,-1 1,1 0,-1 1,1 0,0 0,0 0,0 1,0 0,0 0,0 1,1 0,-1 0,0 1,0 0,0 0,0 0,0 1,0 0,-1 1,1-1,0 1,-1 1,0-1,0 1,0 0,0 0,-1 1,1 0,3 4,-2 3,0-1,0 2,-1-1,-1 1,0 0,0 0,-2 0,0 1,0 0,-1-1,-1 1,0 0,-1 0,0 0,-1-1,-3 11,0 1,-1 0,-1-1,-1 0,-1-1,-2 0,0 0,-1-1,-14 20,13-20,-1-1,-1 0,-1-1,-1 0,-1-2,-1 0,0-1,-1 0,-1-2,0 0,-1-1,0-1,-2-2,1 0,-1-1,-1-1,1-1,-2-1,-10 1,33-8,0 1,0 0,0-1,0 1,0-1,0 0,0 1,0-1,0 0,-1 0,1-1,0 1,0 0,0-1,0 1,0-1,0 0,0 1,0-1,0 0,0 0,0-1,1 1,-1 0,0 0,1-1,-1 1,1-1,-1 0,1 1,0-1,0 0,0 0,0 0,0 0,0 0,0 0,1 0,-1-1,3-9,2 0,-1 0,1 0,1 0,0 1,1 0,0 0,1 0,0 1,1 0,0 1,0-1,1 1,6-4,23-20,2 2,0 1,3 2,0 3,1 1,2 2,0 2,13-2,-51 18,-1 1,0 0,1 0,0 1,-1 0,1 0,0 1,0 0,0 1,0-1,0 1,0 1,0 0,0 0,0 0,0 1,0 0,-1 1,1 0,-1 0,4 2,1 7</inkml:trace>
  <inkml:trace contextRef="#ctx0" brushRef="#br0" timeOffset="1371.946">1722 163,'-19'36,"1"1,2 1,1 0,3 1,1 1,1-1,3 2,-2 23,8-61,1 1,-1 0,1 0,0 0,0 0,0 0,1 0,-1 0,1 0,0 0,0-1,0 1,1 0,-1-1,1 1,0 0,0-1,0 0,0 0,1 0,0 0,-1 0,1 0,0 0,0-1,0 0,1 1,-1-1,0 0,1-1,0 1,-1-1,1 1,0-1,0 0,-1 0,1-1,0 1,0-1,0 0,0 0,0 0,0-1,0 1,0-1,1 0,18-8,0-1,0-1,-1-1,-1-1,0-1,-1-1,0 0,-1-2,6-7,7-4,4 0,0-2,-2-1,-1-2,-2-2,-1 0,-2-2,-1-1,20-41,-46 78,1-1,-1 0,1 0,-1 0,0 0,0 0,0 0,0 0,-1 0,1-1,0 1,-1 0,1 0,-1-1,0 1,0 0,0-1,0 1,0 0,-1 0,1-1,-1 1,1 0,-1 0,0-1,0 1,0 0,0 0,0 0,0 0,-1 0,1 1,-1-1,1 0,-1 1,0-1,1 1,-1-1,0 1,0 0,0 0,0 0,0 0,0 0,-1 0,1 0,0 1,0-1,-1 1,1 0,0 0,0 0,-1 0,1 0,0 0,-1 0,1 1,0-1,-2 2,-8 5,0 2,0-1,1 2,0-1,1 2,1-1,-1 1,1 1,1-1,0 2,1-1,0 1,-2 7,-2 0,1 1,1 0,1 0,0 1,2 0,0 0,2 0,1 1,0 0,2 0,0 4,4-13,1 0,1 0,0 0,1 0,0-1,1 0,1 0,0-1,0 0,2 0,-1-1,1 0,1-1,0 0,0-1,1 0,0-1,1 0,-1-1,2 0,-1-1,8 4</inkml:trace>
  <inkml:trace contextRef="#ctx0" brushRef="#br0" timeOffset="1649.928">847 897,'132'5,"0"-5,0-6,95-18,67-3,176-8,-444 35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5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141 227,'16'6,"0"-1,1 0,0-1,-1-1,1 0,0-1,10-1,57 10,-40-4,1-3,-1-1,1-2,13-2,101 4,-136 1,-5 2</inkml:trace>
  <inkml:trace contextRef="#ctx0" brushRef="#br0" timeOffset="6018.781">0 621,'41'0,"12"1,0-2,-1-3,46-9,-51 7,1 1,0 2,0 3,9 2,20-1,-53-1</inkml:trace>
  <inkml:trace contextRef="#ctx0" brushRef="#br0" timeOffset="6751.916">340 0,'83'83,"88"34,73 61,-197-126,-47-51,-1 1,0 0,1-1,-1 1,0-1,0 1,0-1,0 0,0 1,-1-1,1 0,0 0,-1 0,1 0,-1 0,1 0,-1 0,1 0,-1-1,1 1,-1 0,0-1,1 0,-1 1,0-1,0 0,1 0,-1 0,0 0,0 0,-9 3,-6 2,1 0,1 1,-1 1,1 1,0 0,1 0,0 2,-4 3,-223 161,194-145,-52 48,89-46,12-17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0 393,'261'-26,"74"-6,-333 32,7-1,-1 1,1-1,-1 1,1 1,0 0,-1 0,1 0,-1 1,1 1,-1-1,0 1,0 1,0-1,-1 1,1 1,6 4,-52-21,18 0,0-1,1-1,1-1,1 0,0-1,0-1,2-1,0 0,1-1,1 0,1-1,1 0,0-1,-6-21,1-14,11 32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63,'39'5,"26"-3,8-3,-5 0,-8 0,-10-1,-9 1,-6 1,-4-1,-8-4,-3-1,0 0,2 1,1-3,2-1,-3-3,-6 0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58,'53'0,"27"0,4-5,-7-1,-7 0,-10-4,-11 1,-9 1,-7 2,-3 2,-3 2,-6 1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0,'26'163,"-24"-104,-3 0,-3-1,-10 53,8-59,-26 157,15-138,9-71,6-11</inkml:trace>
  <inkml:trace contextRef="#ctx0" brushRef="#br0" timeOffset="387.277">57 85,'67'-3,"-1"-3,1-3,44-12,-91 16,0 1,0 1,1 1,0 1,-1 1,1 0,-1 2,18 3,17 6,-31-7</inkml:trace>
  <inkml:trace contextRef="#ctx0" brushRef="#br0" timeOffset="704.697">0 395,'58'5,"28"1,5-4,-9-4,-9-1,-11 1,-12-1,-9 2,-12-5,-7-1,-1 0,0 3,2 0,-4 2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6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1,'5'5,"15"1,10 0,5-6,0-2,0-2,-2 0,-1 1,-2 1,-1 1,0 0,-1 5,0 3,0-1,0-1,-4-2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7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1,'-6'0,"0"0,0 0,0 0,0 1,0 0,0 0,0 0,0 1,0 0,1 0,-1 1,1-1,0 1,-1 0,1 1,1-1,-1 1,-2 2,3-3,-19 16,2 2,1 0,1 2,0 0,2 1,1 1,1 0,1 1,1 0,1 1,-2 12,-14 22,-7 14,4 1,2 2,4 1,4 1,3 1,4 0,3 2,3-1,4 42,4-105,1 0,0 1,2-1,0 0,1 0,0 0,2 0,0-1,2 0,0 0,0-1,2 0,0-1,1 0,1 0,0-1,1-1,1 0,0 0,0-2,2 0,-1 0,2-2,-1 0,14 6,-12-9,-1-1,1 0,0-1,0-1,1 0,-1-2,1 0,0-1,15-2,7-15,-30 4</inkml:trace>
  <inkml:trace contextRef="#ctx0" brushRef="#br0" timeOffset="1151.357">707 339,'36'-34,"1"2,1 1,2 3,1 0,1 3,1 1,6 1,83-16,-128 38,0 1,-1 0,1-1,0 2,0-1,0 0,0 1,-1-1,1 1,0 0,0 0,-1 1,1-1,-1 1,1 0,-1 0,0 0,0 0,0 0,0 1,0-1,0 1,-1 0,1 0,-1 0,0 0,0 1,0-1,0 0,-1 1,1-1,-1 1,1 1,1 20,0 1,-2-1,0 0,-2 1,-1-1,-1 0,-1 0,-1 0,-2 0,0-1,-1 0,-6 8,2 2,-2-2,-2 1,0-2,-2 0,-2-1,-1-1,-1-1,-1-1,-1-1,-25 20,40-38,0 0,0 0,-1-1,0 0,0-1,-1 0,0-1,0 0,0 0,0-1,-1-1,0 0,0-1,0 0,0-1,0 0,-2-1,12 0,0 0,0 0,1-1,-1 0,0 1,0-1,0 0,1 0,-1 0,0 0,1 0,-1 0,0 0,1 0,0-1,-1 1,1-1,0 1,0-1,0 1,0-1,0 0,0 0,0 1,0-1,1 0,-1 0,1 0,-1 0,1 0,0 0,0 0,0 1,0-1,0 0,0 0,1 0,-1 0,0 0,1 0,0 0,0-1,42-75,-10 34,2 1,2 2,1 1,3 3,1 1,9-4,17-4,-49 37</inkml:trace>
  <inkml:trace contextRef="#ctx0" brushRef="#br0" timeOffset="1717.303">1696 142,'-148'381,"132"-277,16-100,0-1,0 0,0 1,1-1,0 0,-1 1,1-1,0 0,1 1,-1-1,0 0,1 0,0 0,0 0,0-1,0 1,0 0,0-1,1 0,-1 1,1-1,-1 0,1 0,0 0,0-1,0 1,0-1,3 1,5 1,0-2,0 0,1 0,-1-1,0 0,0-1,0-1,1 1,-1-2,-1 1,1-2,0 1,-1-2,1 1,-1-1,-1-1,1 0,-1 0,0-1,0 0,-1-1,0 1,6-8,22-23,-12 15,-2-1,0-1,-2-1,0-1,7-16,-8 9,-2-1,-1 0,-2-1,-2-1,-1 0,2-19,-12 56,-1 0,0 0,1-1,-1 1,1 0,-1-1,0 1,1 0,-1-1,0 1,1-1,-1 1,0 0,0-1,0 1,1-1,-1 1,0-1,0 1,0-1,0 1,0-1,0 1,0-1,0 1,0-1,0 1,0-1,0 1,0-1,0 1,0-1,0 1,-1 0,1-1,0 1,0-1,-1 1,1-1,0 1,-1 0,1-1,0 1,-1 0,1-1,0 1,-1 0,1-1,-1 1,1 0,-1 0,1 0,0-1,-1 1,1 0,-1 0,1 0,-1 0,1 0,-1 0,1 0,-1 0,0 0,-15 31,2 1,1 1,1 0,1 1,3 0,0 0,2 1,2 2,2-18,0 0,1 0,1 0,1 0,1 0,0 0,2 0,0-1,1 1,1-1,0 0,2-1,0 1,1-1,0-1,2 0,6 8,-7-10</inkml:trace>
  <inkml:trace contextRef="#ctx0" brushRef="#br0" timeOffset="2015.749">623 847,'179'17,"0"-7,10-8,251-30,-146 5,-130 38,-141-11</inkml:trace>
  <inkml:trace contextRef="#ctx0" brushRef="#br0" timeOffset="2701.485">1159 1214,'-6'-3,"0"1,0 0,0 0,0 1,-1-1,1 1,0 1,-1-1,1 1,-1 0,1 1,-1-1,1 1,0 1,-1-1,1 1,0 0,0 0,0 1,0 0,1 0,-1 0,1 1,0 0,0 0,0 0,0 1,-2 3,-15 11,1 2,2 1,0 0,1 2,1 0,-10 21,-9 51,35-93,1 0,0 0,-1 0,1-1,0 1,0 0,1 0,-1 0,1 0,-1 0,1 0,0 0,0-1,0 1,0 0,1-1,-1 1,1-1,0 1,-1-1,1 0,0 0,0 0,1 0,-1 0,0 0,1 0,-1-1,1 1,-1-1,1 0,2 1,3 0,0 0,1 0,-1-1,0 0,1-1,-1 0,1 0,-1-1,0 0,1 0,-1-1,0 0,0-1,0 0,0 0,-1 0,1-1,0-1,122-92,-106 70,-1 0,-1-2,-1 0,-1-1,-2-1,-1-1,-2 0,-1-1,-2-1,4-14,-10 24,-1-1,0 1,-2-1,-1 0,-1 0,-1 0,-1 0,-3-10,3 23,-1 1,0 0,-1-1,0 1,0 1,-1-1,-1 0,0 1,0 0,-1 0,-1 1,1-1,-2 1,1 1,-1-1,0 2,-1-1,0 1,-2-2,3 5,0 0,1 1,-1 0,0 0,-1 0,1 1,0 1,-1-1,1 1,-1 1,0-1,1 2,-1-1,1 1,-1 0,1 1,0 0,-1 0,1 1,0 0,0 0,1 1,-6 3,-10 7,1 0,0 2,0 1,2 0,0 1,2 2,0 0,7-9,1 1,1 0,0 1,0 0,1 1,1-1,-5 15,4-3</inkml:trace>
  <inkml:trace contextRef="#ctx0" brushRef="#br0" timeOffset="3655.195">1808 1186,'-34'103,"-2"-23,-4-3,-41 60,-9-36,66-83</inkml:trace>
  <inkml:trace contextRef="#ctx0" brushRef="#br0" timeOffset="3902.237">1470 1243,'19'33,"21"22,8 5,1-8,-3-7,-5-11,-4-7,-4-8,-3-8,-1-5,-1-3,-5-3</inkml:trace>
  <inkml:trace contextRef="#ctx0" brushRef="#br0" timeOffset="4437.739">2852 593,'1'23,"-1"0,0-1,-2 1,-1 0,-1-1,0 0,-2 0,-1 0,-2 2,-115 287,122-307,0 1,0 0,0-1,0 1,1 0,0 0,0 0,0 1,0-1,1 0,0 0,0 0,0 0,1 0,0 1,0-1,0 0,1 0,-1 0,1-1,0 1,1 0,-1-1,1 1,0-1,0 0,0 0,1 0,-1 0,1-1,0 1,0-1,0 0,4 2,0-3,0 1,1-1,-1-1,1 1,0-2,-1 1,1-1,0 0,-1-1,1 0,0 0,-1-1,1 0,-1-1,0 0,0 0,0 0,0-1,0-1,-1 1,0-1,0 0,0-1,-1 0,1 0,-1 0,-1-1,1 0,-1 0,0 0,-1 0,3-7,1-9</inkml:trace>
  <inkml:trace contextRef="#ctx0" brushRef="#br0" timeOffset="4821.025">2401 480,'100'-54,"-4"3,-2-4,-3-4,17-18,-45 16,-62 61,0 0,0 0,0 0,0 0,0 0,0 1,-1-1,1 0,0 1,0-1,0 0,0 1,0-1,-1 1,1-1,0 1,0 0,-1-1,1 1,0 0,-1 0,1-1,-1 1,1 0,-1 0,1 0,-1 0,0-1,1 1,-1 0,0 0,0 0,1 0,-1 0,0 0,0 0,0 0,0 0,0 0,-1 0,1 0,0 0,0 0,-1 0,1-1,0 1,-1 0,1 0,-1 0,1 0,-1 0,0 3,2 25,1 0,1 0,1 0,2-1,1 0,1 0,1 0,3 2,37 44,-36-57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1 244,'61'-97,"41"-39,-100 135,-1-1,1 1,0 0,0 0,0 1,-1-1,1 0,0 1,0-1,0 1,0-1,0 1,0 0,0 0,0 0,0 0,1 0,-1 0,0 1,0-1,0 1,-1-1,1 1,0 0,0 0,0 0,0 0,-1 0,1 0,0 0,-1 0,1 1,-1-1,1 1,-1-1,0 1,0 0,0 0,43 72,-44-74,22 51,-1 0,-4 1,-1 1,-3 1,-2 0,-2 1,-3 0,-1 43,-4-66,-2 0,-2 1,-1-1,-1 0,-2 0,-1-1,-10 26,14-47,0 0,0 0,-1-1,-1 0,0 0,0 0,0-1,-1 0,0 0,-1 0,0-1,0 0,0-1,-1 0,0 0,0-1,-1 0,1-1,-1 1,0-2,0 0,-1 0,1-1,0 0,-7 0,13-1,0-1,0 0,-1 0,1 0,0 0,0-1,0 1,-1-1,1 0,0 0,0-1,0 1,1-1,-1 0,0 0,1 0,-1-1,1 1,-1-1,1 0,0 0,0 0,1 0,-1 0,1-1,-1 1,1-1,0 0,0 1,1-1,-1 0,1 0,0 0,0 0,0 0,0-1,-1-22,1 0,1-1,1 1,1-1,2 1,1 0,1 0,1 1,1 0,1 0,2 1,0 0,2 0,6-7,6-21,-14 28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1 304,'69'-56,"-2"-3,-2-2,24-34,-89 95,1-2,0 0,0 0,1 0,-1 0,0 0,1 0,-1 0,1 1,-1-1,1 1,0-1,0 1,-1 0,1 0,0-1,0 1,0 0,1 1,-1-1,0 0,0 1,0-1,1 1,-1 0,0 0,0 0,1 0,-1 0,0 0,0 0,1 1,-1-1,0 1,1 0,3 9,-1 0,0 0,0 0,-1 0,-1 1,0 0,0 0,-1 0,0 0,-1 0,0 8,21 89,37-28,-37-61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0 367,'40'-28,"0"2,2 1,1 2,1 2,1 3,0 1,1 2,1 2,19-2,-61 14,1-1,-1 1,0 0,1 1,0-1,-1 1,1 0,-1 1,1-1,-1 1,1 0,-1 0,0 1,1 0,-1-1,0 2,0-1,0 1,-1 0,1 0,0 0,-1 0,0 1,0 0,0 0,0 0,-1 0,1 1,-1-1,0 1,-1 0,1 0,-1 0,0 0,0 1,3 22,-2 1,-1-1,-1 1,-1-1,-2 1,0-1,-3 1,0-1,-1-1,-3 4,-9 21,-3-1,-1-1,-3-1,-2-1,-9 9,27-41,0 2,-1-1,-1 1,0-2,-1 1,-1-2,0 1,-1-2,-1 0,-1-1,1 0,-2-1,-16 9,31-20,0 0,0 0,0 0,0 0,0 0,-1 0,1-1,0 1,-1-1,1 0,0 1,-1-1,1 0,0 0,-1 0,1-1,0 1,-1-1,1 1,0-1,0 0,0 0,-1 0,1 0,0 0,0 0,0 0,0-1,1 1,-1-1,0 0,1 1,-1-1,1 0,-1 0,1 0,0 0,0 0,0 0,0 0,0 0,0-1,1 1,-1 0,1-1,-1 1,1-1,2-11,0 0,0 0,2 1,0-1,0 1,1-1,1 1,0 1,1-1,0 1,1 0,0 1,1 0,0 0,2 0,150-127,-47 81,-90 52</inkml:trace>
  <inkml:trace contextRef="#ctx0" brushRef="#br0" timeOffset="500.077">1017 310,'-23'50,"2"0,3 1,2 0,-8 51,21-95,1 1,-1 0,2-1,-1 1,1 0,0 0,1 0,0 0,0 0,1 0,0 0,0 0,1 0,0-1,0 1,1-1,0 1,1-1,-1 0,1 0,0 0,1 0,0-1,0 0,0 0,1 0,0-1,0 0,0 0,1 0,6 3,-7-7,0 0,0 0,0 0,0-1,0 0,0 0,0-1,0 1,0-1,0 0,0-1,0 0,0 0,-1 0,1-1,-1 1,1-1,-1-1,3-1,92-77,127-193,-222 269,9-10,0-1,-1-1,0 0,-2 0,0-2,-1 1,-1-1,0-2,-9 22,0-1,-1 1,1-1,0 1,0-1,0 1,-1 0,1-1,0 1,-1-1,1 1,0 0,-1-1,1 1,0 0,-1-1,1 1,-1 0,1 0,-1-1,1 1,-1 0,1 0,-1 0,1 0,0 0,-1-1,1 1,-1 0,1 0,-1 0,1 0,-1 0,1 1,-1-1,1 0,-1 0,1 0,-1 0,1 1,-1-1,1 0,-1 0,1 1,0-1,-1 0,1 0,-1 1,1-1,0 1,-1-1,1 0,0 1,0-1,-1 1,1-1,0 1,0-1,0 1,0-1,-1 1,1-1,0 0,0 1,0-1,0 1,0-1,0 1,-23 32,1 1,2 1,1 1,1 1,3 0,0 1,-6 32,15-50,1-1,0 1,2 1,0-1,1 0,1 1,1-1,1 1,1-1,3 13,-3-26,1 0,-1 0,2 0,-1-1,1 0,0 1,0-1,0-1,1 1,0-1,0 0,1 0,-1 0,1-1,0 1,0-2,1 1,2 1,10 2</inkml:trace>
  <inkml:trace contextRef="#ctx0" brushRef="#br0" timeOffset="785.536">57 1242,'407'-35,"-164"7,-19 0,2 11,23 9,-155 15,-77 0</inkml:trace>
  <inkml:trace contextRef="#ctx0" brushRef="#br0" timeOffset="1351.493">57 1609,'361'-263,"-353"257,0 0,0 0,0 1,1 0,0 1,0-1,0 2,0-1,1 1,0 1,-1 0,1 0,0 1,0 0,0 0,0 1,0 1,0 0,-1 0,1 1,0 0,0 1,2 1,-8 1,1 1,-1 0,0 0,0 0,-1 0,0 1,0-1,-1 1,1 0,-2 0,1 0,-1 0,0 0,0 1,-1-1,0 0,0 0,0 0,-1 1,-1-1,1 1,0 16,-1 4,0-1,-1 0,-2 1,-1-2,-1 1,-1-1,-1 0,-2 0,0-1,-2-1,-1 0,-2 8,-2-1,-1-1,-1 0,-2-2,-1 0,-1-2,-1-1,-1 0,-1-2,-4 1,-43 11,72-35,-1 1,1-1,0 0,-1 0,1 0,0 0,-1 0,1-1,0 1,-1-1,1 1,0-1,0 0,-1 0,1 0,0 0,0 0,0-1,0 1,1 0,-1-1,0 0,0 1,1-1,-1 0,1 0,0 0,-1 0,1 0,0 0,0 0,0-2,-3-6,0 0,0-1,2 1,-1-1,1 0,1 0,0 0,0 0,1 0,1 0,0 0,0 1,1-1,0 0,1 1,1-1,-1 1,2 0,-1 0,1 0,1 0,0 1,0 0,6-6,-3 3,1 1,1 0,0 0,0 1,1 0,0 1,0 1,1 0,1 0,-1 2,1-1,0 2,0 0,1 0,0 2,0 0,10-1,-1 3</inkml:trace>
  <inkml:trace contextRef="#ctx0" brushRef="#br0" timeOffset="1836.093">904 1552,'26'-11,"1"1,0 1,1 2,0 0,0 2,0 1,1 2,2 0,-28 2,0-1,1 1,-1 0,0 0,0 0,0 0,0 1,0-1,0 1,0 0,0 0,0 0,0 0,0 1,-1-1,1 1,0-1,-1 1,1 0,-1 0,0 0,1 0,-1 1,0-1,-1 1,1-1,0 1,-1 0,1-1,-1 1,0 0,0 0,0 0,0 0,0 0,-1 0,0 0,1 0,-1 0,0 1,0-1,-1 0,1 0,-1 0,1 0,-1 0,0 0,0 0,-1 0,1 0,-1 0,-9 15,-2-1,0 0,-1-1,-1 0,0-1,-1-1,-1-1,-12 8,-42 39,64-56,1 1,-1 1,1-1,1 1,-1 0,1 0,0 1,0 0,1 0,0 0,0 0,1 0,0 1,0 0,1-1,0 1,0 0,0 7,4-10,1-1,0 0,0-1,0 1,0-1,1 1,-1-1,1 0,0 0,0-1,0 1,0-1,1 0,-1 0,1 0,-1 0,1-1,-1 0,1 0,0 0,0 0,-1-1,1 0,0 0,0 0,0-1,9 0,0-2,-1 1,1-1,-1-1,0-1,0 0,-1 0,1-1,-1-1,-1 0,1 0,10-10,-10 4</inkml:trace>
  <inkml:trace contextRef="#ctx0" brushRef="#br0" timeOffset="2085.117">904 1749,'33'0,"31"0,9-4,2-3,-8 1,-9 2,-11-5,-8 1,-6 0,-4-2,-1 0,-7 2</inkml:trace>
  <inkml:trace contextRef="#ctx0" brushRef="#br0" timeOffset="2781.321">2089 537,'-9'8,"1"0,0 1,0 0,1 1,0 0,1 0,0 0,0 1,1 0,1 0,0 0,-1 5,-7 27,2 0,1 2,3-1,-1 34,1-11,-14 188,14-216,-22 61,22-94</inkml:trace>
  <inkml:trace contextRef="#ctx0" brushRef="#br0" timeOffset="3154.127">2258 818,'-283'198,"282"-198,-39 42,40-41,-1-1,0 1,0 0,1 0,-1 0,0 0,1 0,-1 0,1 0,0 0,-1 1,1-1,0 0,-1 0,1 0,0 0,0 1,0-1,0 0,0 0,0 0,1 0,-1 0,0 1,0-1,1 0,-1 0,1 0,-1 0,1 0,0 0,-1 0,1 0,0 0,-1 0,1-1,0 1,0 0,0 0,0-1,0 1,0 0,1-1,140 46,-136-43,1 1,0 0,-1 0,0 1,0 0,-1 0,1 0,-1 0,0 1,0 0,-1 0,0 1,0-1,0 1,-1 0,0 0,0 0,1 7,-2-9,-2-6</inkml:trace>
  <inkml:trace contextRef="#ctx0" brushRef="#br0" timeOffset="3515.955">1778 197,'264'-170,"-262"168,0-1,1 1,-1 0,1 0,-1 0,1 1,-1-1,1 1,0-1,0 1,0 0,0 0,0 0,0 0,0 1,0-1,0 1,1 0,-1 0,0 0,0 0,0 0,0 1,0 0,0-1,0 1,0 0,0 0,0 1,0-1,0 1,-1-1,1 1,-1 0,1 0,1 2,59 147,-60-145,6 12,0 0,1-1,1 0,1 0,0-1,1-1,6 5,-6-9</inkml:trace>
  <inkml:trace contextRef="#ctx0" brushRef="#br0" timeOffset="3865.803">2569 0,'37'100,"-5"2,-4 1,-4 2,-5 0,-4 1,-6 0,-3 106,-8-143,-3 0,-3 0,-4-1,-2 0,-3-1,-3-1,-3-1,-2 0,-19 29,25-66,0 0,-2-2,0 0,-2-2,-1 0,-1-2,0 0,-2-2,-1-1,0-1,-1-1,-1-2,0-1,-1-1,-3-1,-1 0,6-1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1 283,'38'0,"27"0,8 0,-4 0,-9 0,-10 0,-9 0,-11-5,-6-1,-7-5,-7-1</inkml:trace>
  <inkml:trace contextRef="#ctx0" brushRef="#br0" timeOffset="255.025">311 1,'-9'38,"-4"32,1 9,2-4,3-10,2-12,3-9,1-8,1-5,1-3,-1-2,1 0,-1-4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0 868,'43'-5,"29"-1,7-5,-6 0,-9 1,-12 3,-9 2,-8 3,-5 1,-7-4,-3-1,-5 0</inkml:trace>
  <inkml:trace contextRef="#ctx0" brushRef="#br0" timeOffset="281.984">338 473,'-4'44,"-3"32,1 9,2-5,-5-12,1-12,0-11,3-9,1-5,2-3,1-2,6-5,2-6</inkml:trace>
  <inkml:trace contextRef="#ctx0" brushRef="#br0" timeOffset="762.579">818 163,'97'-32,"0"3,2 5,26 0,-118 22,0 0,0 1,0 0,0 0,0 0,0 1,0 0,0 0,1 1,-1 0,0 0,0 1,0 0,-1 0,1 0,0 1,-1 0,0 0,1 1,-1 0,-1 0,1 0,0 1,-1 0,0 0,0 0,-1 0,0 1,1 0,1 5,-1 7,-1 1,-1 0,-1 1,-1-1,0 0,-2 0,0 1,-1-1,-1 0,0 0,-2 0,0-1,-1 0,-3 4,0 6,-2-1,-1-1,-1 0,-2 0,0-2,-2 0,0 0,-1-2,-2 0,0-1,-2-1,0-2,-1 0,0-1,-2-1,0-1,0-1,-14 4,36-16,0 0,0 0,-1 0,1 0,-1-1,1 0,-1 1,0-1,0 0,1-1,-1 1,0-1,0 0,0 0,0 0,0 0,1 0,-1-1,0 0,0 0,0 0,1 0,-1-1,1 1,-1-1,1 0,0 0,-1 0,1 0,0-1,0 0,1 1,-1-1,0 0,1 0,0 0,0 0,0-1,0 1,0-1,0-1,3-10,0 0,1 1,1 0,0-1,1 1,1 1,0-1,1 0,0 1,1 0,0 1,1 0,1 0,0 0,8-7,-13 14,15-17,1 2,1 0,0 2,1 0,2 1,-1 2,7-3,1-2,84-39,-91 48</inkml:trace>
  <inkml:trace contextRef="#ctx0" brushRef="#br0" timeOffset="1295.09">1778 134,'-24'59,"2"0,2 2,4 0,2 1,0 18,12-76,0 0,1 0,0 0,0 0,0 0,0 0,1 0,0 0,0 0,0 1,0-1,0 0,1 0,0 0,0 0,0 0,0 0,1 0,0 0,0 0,0-1,0 1,0-1,1 1,-1-1,1 0,0 0,0 0,0 0,0 0,1-1,-1 0,1 0,-1 0,1 0,0 0,1 0,3-1,1-1,0 0,0 0,0-1,0 0,0 0,-1-1,1 0,0-1,-1 0,0 0,0-1,0 0,0-1,0 1,-1-1,3-3,111-110,-113 108,49-54,-2-2,-4-2,34-63,-37 16,-47 114,-1 1,0-1,1 0,-1 0,0 1,1-1,-1 0,0 0,0 1,1-1,-1 0,0 0,0 0,0 1,0-1,0 0,0 0,-1 0,1 1,0-1,0 0,0 0,-1 0,1 1,0-1,-1 0,1 1,-1-1,1 0,-1 1,1-1,-1 0,1 1,-1-1,0 1,1-1,-1 1,0 0,1-1,-1 1,0-1,0 1,1 0,-1 0,0 0,0-1,0 1,1 0,-1 0,0 0,0 0,0 0,1 0,-1 0,0 1,0-1,0 0,1 0,-1 1,0-1,0 0,1 1,-1-1,0 1,1-1,-1 1,0-1,1 1,-1 0,-87 122,76-100,2 0,0 1,1 1,2-1,0 2,2-1,1 0,1 1,1 0,1 0,2 19,1-31,1 0,0 0,1 0,0 0,1 0,1-1,0 0,1 0,0 0,1-1,1 0,0-1,0 0,1 0,0-1,1 0,0-1,2 1,5 0,-2-3</inkml:trace>
  <inkml:trace contextRef="#ctx0" brushRef="#br0" timeOffset="1582.553">903 840,'119'21,"2"-6,95 0,-209-15,147 1,0-7,113-20,-84 7,6-6,-159 22</inkml:trace>
  <inkml:trace contextRef="#ctx0" brushRef="#br0" timeOffset="2100.599">875 1264,'40'-41,"1"3,3 1,0 2,3 2,0 2,2 3,1 1,5 1,-50 23,1 0,0 1,-1 0,1-1,0 2,0-1,0 1,1 0,-1 0,0 1,0-1,1 1,-1 1,0-1,0 1,0 0,0 1,0-1,0 1,0 1,0-1,0 1,-1 0,0 0,1 0,-1 1,0 0,-1 0,1 0,-1 0,0 1,0 0,0 0,3 5,0 9,-1 0,-1 1,-1-1,0 1,-1 0,-2 0,0 0,-1 1,-1-1,-1 0,0 0,-2 0,0-1,-1 1,-8 16,8-18,-1-1,-1 0,-1-1,-1 0,0 0,-1 0,0-1,-1-1,-1 0,0 0,-1-1,-1-1,0 0,0-1,-1-1,-5 3,16-11,-14 10,-1 0,0-1,-1-1,0-1,-1-1,0 0,0-2,-1 0,-20 2,40-8,1 0,-1 1,0-1,1 0,-1 0,1 0,-1 0,1 0,-1 0,1-1,-1 1,1 0,-1-1,1 1,-1-1,1 0,-1 1,1-1,0 0,0 0,-1 0,1 0,0 0,0 0,0 0,0 0,0 0,0-1,0 1,0 0,1-1,-1 1,0-1,1 1,-1 0,1-1,0 1,-1-1,1 0,0 1,0-1,0 1,0-1,0 1,0-1,1 1,-1-1,0 1,1-1,-1 1,1-1,0 0,45-74,119-68,-140 126</inkml:trace>
  <inkml:trace contextRef="#ctx0" brushRef="#br0" timeOffset="2682.008">1665 1235,'-25'183,"25"-181,-1 1,1 0,0-1,0 1,0 0,0 0,1-1,-1 1,1 0,-1-1,1 1,0 0,0-1,0 1,1-1,-1 0,1 1,-1-1,1 0,0 0,-1 0,1 0,0 0,0 0,1-1,-1 1,0-1,1 1,-1-1,0 0,1 0,0 0,-1 0,1 0,-1-1,1 1,0-1,0 0,-1 1,1-1,0-1,0 1,-1 0,1-1,0 1,17-9,0 0,-1-1,0-1,-1 0,0-2,-1 0,-1-1,0 0,-1-2,0 0,-1 0,-1-1,9-16,-12 19,-4 4,1 0,0 0,1 1,0 0,1 0,-1 1,2 0,-1 1,7-4,-15 10,-1 1,1-1,0 1,-1 0,1-1,0 1,0 0,0-1,0 1,-1 0,1 0,0 0,0 0,0 0,0 0,-1 0,1 0,0 0,0 0,0 1,0-1,-1 0,1 1,0-1,0 0,-1 1,1-1,0 1,0-1,-1 1,1-1,-1 1,1 0,0-1,-1 1,1 0,-1-1,0 1,1 0,-1 0,0-1,1 1,-1 0,0 0,0 0,1-1,-1 1,0 0,0 0,0 0,0 0,0-1,0 1,-1 0,1 0,0 0,-5 49,-7 2,-1 3,3 1,2 0,0 42,7-56,-1 1,-2-1,-2 1,-2-1,-2-1,-1 1,-2-2,9-31,0 0,-1-1,1 0,-1 0,-1 0,0 0,0-1,0 0,-1 0,0-1,0 0,-4 2,8-6,0 0,-1 0,1 0,0 0,-1-1,1 0,-1 0,0 0,1 0,-1 0,0-1,1 1,-1-1,0 0,1 0,-1-1,0 1,0-1,1 0,-1 0,1 0,-1 0,1 0,-1-1,1 0,0 0,-1 0,1 0,0 0,1 0,-1-1,0 0,-4-7,2-1,-1 1,2-1,-1 0,2-1,-1 1,1-1,1 1,0-1,1 0,0 0,1 0,0 0,1 1,0-1,1 0,1 0,-1 1,2-1,0 1,2-5,23-90,-22 78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24,'11'3,"0"0,0-1,1 0,-1 0,0-1,1-1,-1 0,1 0,-1-1,0-1,9-1,33-3,202 4,-197-15,-51 12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0,'39'5,"26"1,8 0,-4-1,-9-1,-10-2,-9-1,-6-1,-5 0,-7 0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621 277,'0'0,"1"0,-1 0,1 0,-1 0,1 0,-1 0,1 0,-1 0,1 0,-1 0,1 0,-1 0,1 0,-1-1,1 1,-1 0,0 0,1-1,-1 1,1 0,-1-1,0 1,1 0,-1-1,1 1,-1-1,0 1,0 0,1-1,-1 1,0-1,0 1,0-1,1 1,-1-1,0 1,0-1,0 1,0-1,0 1,0-1,0 1,0-1,0 1,0-1,0 1,-1-1,1 1,0-1,0 1,0-1,-1 1,1-1,0 1,-1-1,1 1,0 0,-1-1,1 1,0 0,-1-1,1 1,-1 0,183-9,-117 11,159-2,-224 0,0-1,-1 1,1-1,-1 1,1-1,0 1,-1-1,1 0,0 1,0-1,0 0,-1 1,1-1,0 0,0 1,0-1,0 0,0 1,0-1,0 0,0 1,1-1,-1 0,0 1,0-1,1 1,-1-1,0 0,0 1,1-1,-1 1,1-1,-1 1,1-1,-1 1,0-1,1 1,0-1,-1 1,1 0,-1-1,1 1,-1 0,1-1,0 1,-1 0,1 0,0 0,-1 0,1-1,0 1,-1 0,1 0,0 0,-1 0,1 1,0-1,-1 0,1 0,0 0,-1 0,1 1,0-1,-1 0,1 1,0-1,-35-35,24 26,1 0,0 0,0 0,1-1,1-1,-1 1,1-1,1-1,0 1,1-1,0 0,-1-7,15-17,3 25</inkml:trace>
  <inkml:trace contextRef="#ctx0" brushRef="#br0" timeOffset="-1965.351">338 786,'-14'0,"-10"5,-5 1,-3 0,-1-1,1-2,1 4,0 1,2-1,0-2,0-2,11-1,12-1,13-1,9 0,2 0</inkml:trace>
  <inkml:trace contextRef="#ctx0" brushRef="#br0" timeOffset="-615.355">536 588,'120'285,"-2"-32,-51-118,-67-134,1 1,-1-1,1 0,0 0,-1 0,1 0,0 1,0-1,0 0,0-1,0 1,0 0,0 0,0 0,0 0,0-1,0 1,1-1,-1 1,0-1,0 1,1-1,-1 0,0 0,1 1,-1-1,0 0,1 0,-1 0,1 0,-1-1,0 1,1 0,-1-1,0 1,0 0,1-1,-1 0,0 1,0-1,0 0,0 1,0-1,0 0,0 0,0 0,0 0,0 0,0 0,0 0,-1 0,2-2,70-197,72-49,-106 193,-3-2,-2-1,8-24,-2 8,-41 74,1-1,-1 1,0 0,0-1,0 1,0 0,0 0,0 0,0 0,0 1,0-1,0 0,0 1,0 0,-1-1,1 1,0 0,0 0,0 0,-1 0,1 1,0-1,0 1,0-1,-1 1,-153 27,-116 5,45-23,154 4,172-36,-75 20</inkml:trace>
  <inkml:trace contextRef="#ctx0" brushRef="#br0" timeOffset="1100.94">1693 447,'-24'42,"2"2,2 1,1 0,3 1,2 1,-2 20,12-50,1 0,1 0,1 0,0 1,1-1,1 0,1 1,2 9,-3-20,1-1,-1 0,1 0,1 0,-1 0,1-1,0 1,0-1,1 1,-1-1,1 0,0 0,1-1,-1 1,1-1,0 0,0 0,0-1,1 1,-1-1,1 0,0-1,0 1,5 0,-1-1,1 0,-1-1,1 0,-1 0,1-2,-1 1,1-1,-1-1,1 0,-1 0,0-1,0 0,0-1,-1 0,1 0,-1-1,8-6,8-6,0 0,-1-2,-1-1,0-1,10-15,15-19,-2-2,-3-2,-2-2,17-38,-46 77,-1 0,-1 0,-2-1,0-1,-1 1,-1-1,2-24,-9 49,1 0,-1-1,0 1,1-1,-1 1,0-1,0 1,1-1,-1 0,0 1,0-1,0 0,0 1,1-1,-1 0,0 0,0 0,0 0,0 0,0 0,0 0,0 0,1 0,-1 0,0 0,0-1,0 1,0 0,1-1,-1 1,0-1,0 1,1-1,-1 1,0-1,1 1,-1-1,0 1,1-1,-1 0,1 0,-1 1,1-1,-1 0,1 0,0 1,-1-1,1 0,0 0,0 0,-1 0,1 0,0 1,0-1,0 0,0 0,0 0,0 0,0 0,1 0,-1 1,0-1,0 0,1 0,-1 0,1 0,-1 1,-14 18,0 2,1-1,2 2,0 0,1 0,1 1,0 0,2 1,1 0,-3 20,2-9,0 0,2 1,2-1,1 1,2 0,1 0,2 0,6 32,-5-51,1 0,0-1,1 1,1-1,0 0,1-1,1 0,0 0,0-1,2 0,0 0,0-1,1-1,0 0,1-1,2 1,-11-8,0-1,1 0,-1 0,1 0,-1 0,1-1,-1 0,1 0,0 0,-1 0,1-1,0 0,0 0,-1 0,1-1,0 1,-1-1,1 0,0-1,-1 1,1-1,-1 0,3-1,11-10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1 782,'100'-14,"0"4,1 5,66 5,-87 1,317-29,39 2,429-33,-183 29,151 3,-271 16,343-24,-137 23,-144-13,330 13,337-8,-869 22,1822-2,-1603 28,17-28,-95-27,1069 26,-1216-10,246-4,-256 13,176-27,472-26,-538 28,753-58,617-68,-1263 122,290-24,-835 48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3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763 142,'2'-3,"-1"-1,1 1,-1-1,0 0,0 1,0-1,0 0,-1 0,0 0,0 1,0-1,0 0,0 0,-1 0,0 0,1 1,-1-1,-1 0,1 1,-1-1,1 1,-1-1,0 1,0 0,0-1,-1 1,1 1,-1-1,0 0,0 0,0 1,0 0,0-1,0 1,0 1,-1-1,1 0,-1 1,-3-2,-10 6,0 1,1 1,0 0,0 1,0 0,0 1,1 1,0 1,1 0,0 1,1 0,-1 1,2 1,-11 12,-18 19,2 1,2 2,2 2,3 1,1 1,0 6,11-18,2 0,1 1,2 1,2 1,-3 19,12-42,0 1,2-1,0 1,1 0,0 0,2-1,0 1,2 0,0-1,0 1,2-1,0 0,6 10,-6-18,1 1,1-1,-1 0,2-1,-1 1,2-2,-1 1,1-1,0 0,1-1,0 0,0 0,0-1,1-1,0 0,0 0,0-1,1 0,-1-1,1 0,0-1,5 0,8 1,1-2,-1 0,1-1,-1-2,1 0,-1-2,0-1,0-1,-1-1,5-3,-2 0,0-2,0 0,-1-2,-1-1,-1-2,20-15,-35 24,1 0,-1-1,-1 1,0-2,0 1,0-1,-2-1,1 1,-1-1,-1 0,0-1,0 1,-1-1,-1 0,0 0,0 0,-1-7,-2 12,0 0,-1 1,0-1,0 0,-1 0,1 0,-2 1,1-1,-1 1,0 0,0 0,-1 0,1 0,-1 0,-1 1,1 0,-1 0,0 0,0 0,0 1,-1 0,-3-2,-3-3,-1 1,0 1,-1 0,0 0,0 2,0 0,-1 0,0 1,-12-1,23 5,-1-2,0 1,0 0,0 1,0-1,0 1,0 0,0 0,-1 0,1 1,0 0,0 0,0 0,1 1,-1-1,0 1,-3 2,38 12,106-34,161-40,-197 63,-82 1</inkml:trace>
  <inkml:trace contextRef="#ctx0" brushRef="#br0" timeOffset="347.342">1411 932,'-8'17,"6"-10,-1-1,0 1,0-1,0 1,-1-1,0 0,0-1,-1 1,0-1,0 0,0 0,0 0,-1 0,5-6,0 1,0 0,0 0,0-1,0 1,1 0,-1-1,0 1,0-1,0 1,0-1,1 1,-1-1,0 0,1 1,-1-1,0 0,1 0,-1 1,1-1,-1 0,1 0,0 0,-1 0,1 0,0 0,-1 1,1-1,0 0,0 0,0 0,0 0,0 0,0 0,0 0,0 0,0 0,1 0,-1 0,0 0,1 0,-1 1,0-1,1-1,6-32,2 0,1 0,1 1,2 0,1 1,2 1,19-28,-26 43,0 1,2 1,0 0,0 1,1 0,1 0,12-9,-24 22,0-1,0 1,1 0,-1-1,0 1,0 0,0 0,0 0,0-1,0 1,1 0,-1 1,0-1,0 0,0 0,0 0,0 1,0-1,0 0,1 1,-1-1,0 1,0 0,-1-1,1 1,0 0,0-1,0 1,0 0,-1 0,1 0,0 0,0 0,-1 0,1 0,-1 0,1 0,-1 0,0 0,1 0,-1 0,0 0,0 0,0 0,1 1,-1-1,-1 1,4 3,5 16</inkml:trace>
  <inkml:trace contextRef="#ctx0" brushRef="#br0" timeOffset="10747.994">2230 791,'-10'-6,"1"0,-1 1,0 0,-1 0,1 2,-1-1,1 1,-1 0,0 1,0 1,-1 0,1 0,0 1,0 0,0 1,0 0,0 1,0 1,0-1,0 2,1-1,-10 6,2 0,0 2,1 0,0 1,1 1,1 0,0 1,0 1,2 0,0 1,1 1,0 0,1 0,-3 9,11-21,1-1,-1 1,1-1,0 1,1 0,-1 0,1 0,0 0,0 0,0 0,1 0,0 0,0 0,0 0,1 0,-1 0,1 0,0 0,1 0,-1 0,1 0,0-1,0 1,1 0,-1-1,1 0,0 0,0 0,0 0,1 0,-1 0,1-1,0 0,0 0,0 0,1 0,-1-1,1 1,-1-1,1 0,3 1,2-1,0-1,-1 1,1-1,0-1,0 0,0-1,0 1,0-2,0 1,-1-2,1 1,-1-1,1-1,-1 1,0-2,0 1,-1-1,0-1,1 1,-2-1,1-1,-1 1,0-1,4-6,23-24,-2-1,-1-2,-2-1,15-31,11-16,-35 68,-9 39,-11 0,1 1,1-1,1 1,1-1,0 0,1 0,1-1,1 0,1 0,0 0,9 12,-5-14,0-1,1 0,1-1,0 0,1-1,0-1,9 6,-7-9</inkml:trace>
  <inkml:trace contextRef="#ctx0" brushRef="#br0" timeOffset="11133.773">2710 707,'1'49,"3"0,2 0,2 0,2-1,16 45,-24-82,2-1,0 1,0-1,1 0,0 0,0 0,1-1,1 0,-1 0,2 0,-1-1,1 0,0-1,1 0,7 5,-14-11,0 0,1 0,-1 0,0-1,1 1,-1-1,0 1,1-1,-1 0,0 0,1 0,-1 0,1-1,-1 1,0-1,0 1,1-1,-1 0,0 0,0 0,0 0,1 0,-1 0,-1-1,1 1,0-1,0 1,0-1,-1 0,1 1,-1-1,1 0,-1 0,0 0,41-80,-36 68,83-274,-60 159,-24 118,1 5</inkml:trace>
  <inkml:trace contextRef="#ctx0" brushRef="#br0" timeOffset="11381.802">3416 650,'0'38,"0"28,0 6,0-3,0-9,4-10,3-9,-1-6,-1-9</inkml:trace>
  <inkml:trace contextRef="#ctx0" brushRef="#br0" timeOffset="11531.024">3416 311,'0'0</inkml:trace>
  <inkml:trace contextRef="#ctx0" brushRef="#br0" timeOffset="11815.994">3839 0,'11'34,"-2"0,-2 0,-1 0,-2 1,-1 3,0-11,11 473,1-365,-2 71,-18-183,-1-5</inkml:trace>
  <inkml:trace contextRef="#ctx0" brushRef="#br0" timeOffset="12466.284">3697 621,'490'30,"-478"-30,-1 0,0 0,0-1,1 0,-1-1,0-1,-1 0,1 0,0-1,-1 0,0-1,0 0,0 0,0-1,-1-1,0 0,0 0,-1 0,0-1,6-8,-22 27,1 1,1-1,0 1,1 1,0-1,1 1,0 0,1 0,0 0,1 0,0 1,2-1,-1 1,2-1,0 2,0-12,0-1,0 1,0-1,0 1,1-1,-1 1,1-1,0 0,0 1,0-1,0 0,0-1,0 1,1 0,-1 0,0-1,1 0,0 1,-1-1,1 0,0 0,-1 0,1-1,0 1,0-1,0 1,0-1,-1 0,1 0,0 0,0-1,0 1,0-1,-1 1,1-1,0 0,0 0,-1 0,1-1,-1 1,1-1,-1 1,0-1,1 0,-1 1,0-1,0-1,0 1,0 0,-1 0,1-1,-1 1,1-1,-1 0,212-231,-195 216,-7 6,-1 0,2 1,0 0,0 1,1 0,0 1,1 0,0 1,0 1,13-5,-23 11,-1 0,0 0,1 1,-1 0,0 0,1-1,-1 2,1-1,-1 0,0 1,1 0,-1-1,0 1,0 1,1-1,-1 0,0 1,0 0,0-1,-1 1,1 0,0 1,-1-1,1 0,-1 1,0-1,0 1,0 0,0 0,0 0,-1 0,1 0,0 1,30 115,-14 298,22 197,-38-589,0 0,-2 0,-1 0,-2 0,0 0,-1-1,-3 6,6-22,-2-1,1 0,-1 0,0 0,0 0,-1 0,1-1,-2 1,1-1,-1 0,0-1,0 1,0-1,-1 0,0 0,0 0,0-1,-1 0,1 0,-1-1,0 0,0 0,0-1,0 1,-5-1,4-1,0-1,0-1,0 1,0-1,1 0,-1-1,0 0,0 0,1-1,-1 0,1 0,0-1,0 0,0 0,0-1,1 0,0 0,0 0,0-1,1 0,0 0,0 0,0-1,1 1,-1-1,2 0,-1-1,1 1,-1-4,-5-13,2 0,0 0,2-1,0 0,2 0,1 0,1-1,1 1,1 0,1-1,2 1,0 0,1 1,2-1,1 1,0 0,2 1,1 0,0 0,2 2,1-1,0 1,5-3,5-5,1 1,1 1,1 2,2 0,0 2,2 1,0 2,2 0,13-4,-14 7</inkml:trace>
  <inkml:trace contextRef="#ctx0" brushRef="#br0" timeOffset="15466.697">0 1694,'139'1,"144"-1,151-24,1563-236,35 55,-1686 177,-218 17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0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143 213,'-61'145,"49"-107,-4 10,1 2,3-1,3 2,1-1,3 1,0 41,5-82,0 0,1 0,0 0,0 0,1-1,0 1,1 0,0-1,1 0,0 0,0 0,1 0,0-1,0 1,1-1,0-1,1 1,-1-1,2 0,-1 0,1-1,8 5,-7-9,1-1,0 0,-1-1,1 0,0 0,-1-1,1 0,-1-1,1 0,-1-1,1 0,-1 0,0-1,-1 0,1-1,-1 0,0 0,0 0,0-1,-1-1,1 1,-2-1,2-1,39-39,-3-2,-1-2,-2-2,-3-1,20-41,-7 15,-21 36,-3-2,-1 0,-3-2,-2-1,-2 0,-2-2,4-23,-5-2,-16 76,-1-1,1 1,-1 0,1-1,-1 1,1 0,0 0,-1-1,1 1,-1 0,1 0,-1 0,0 0,1-1,-1 1,1 0,-1 0,1 0,-1 0,1 0,-1 0,1 1,-1-1,1 0,-1 0,0 0,1 0,-1 1,1-1,0 0,-1 0,1 1,-1-1,1 0,-1 1,1-1,0 1,-1-1,1 0,0 1,-1-1,1 1,0-1,0 1,-1-1,1 1,0-1,0 1,0-1,0 1,0-1,0 1,-1-1,1 1,1 0,-1-1,0 1,0-1,0 1,-24 45,2 2,3 0,1 1,3 1,1 1,3 0,3 1,1-1,3 2,2-1,2 0,5 30,-4-64,1-1,0 1,2 0,0-1,1 1,0-1,1 0,1-1,1 0,0 0,5 5,-11-18,0 0,1 0,-1-1,1 1,0-1,-1 0,1 0,0 0,0 0,0 0,0-1,1 0,-1 1,0-1,1 0,-1 0,1-1,-1 1,1-1,-1 0,1 0,-1 0,1 0,-1 0,1-1,-1 0,1 0,-1 0,0 0,1 0,-1-1,1 0,20-10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0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40,'38'0,"23"0,5-4,-3-3,-8 1,-9 2,-6 0,-7 2,-3 1,-2 0,-6 1</inkml:trace>
  <inkml:trace contextRef="#ctx0" brushRef="#br0" timeOffset="197.131">1 351,'43'-5,"29"-6,7-6,-6-1,-9-1,-12 2,-10 4,-11 4</inkml:trace>
  <inkml:trace contextRef="#ctx0" brushRef="#br0" timeOffset="832.451">621 549,'15'-56,"2"1,2 1,3 0,2 2,2 0,2 2,9-8,-28 46,0 0,1 0,1 1,0 1,0 0,1 0,0 1,1 0,-1 1,2 1,-13 6,0 0,0 0,1 1,-1-1,0 0,0 1,1-1,-1 1,1-1,-1 1,0 0,1 0,-1-1,1 1,-1 0,1 0,-1 1,0-1,1 0,-1 0,1 1,-1-1,0 0,1 1,-1 0,0-1,1 1,-1 0,0 0,0-1,0 1,0 0,1 0,-1 0,-1 0,1 1,0-1,0 0,0 0,-1 0,1 1,0-1,-1 1,4 65,-15-23,8-34,0 0,0 1,1-1,0 1,1 0,0-1,1 1,0 0,1 0,0-1,0 1,1 0,1 1,-2-10,-1-1,1 1,-1-1,1 0,0 1,0-1,0 0,0 1,0-1,0 0,0 0,0 0,0 0,0 0,0 0,1 0,-1-1,0 1,1 0,-1-1,1 1,-1-1,1 1,-1-1,1 0,-1 1,1-1,-1 0,1 0,-1 0,1 0,-1-1,1 1,0 0,-1-1,0 1,1-1,-1 1,1-1,-1 0,0 1,1-2,60-43,-50 35,160-128,-159 131,-11 5,-1-1,1 2,0-1,0 0,0 0,0 1,0-1,0 1,0-1,1 1,-1 0,0 0,1 0,-1 0,1 0,-1 1,1-1,-1 1,1 0,0-1,-1 1,1 0,-1 1,1-1,0 0,-1 1,1 0,-1-1,1 1,-1 0,0 0,1 0,-1 1,0-1,0 0,0 1,0 0,0-1,0 1,0 0,1 2,-1 4,0 1,0 0,-1 0,0 0,-1 0,0 1,-1-1,0 0,0 0,0 0,-2-1,0 5,-5 31,13 9,4-35</inkml:trace>
  <inkml:trace contextRef="#ctx0" brushRef="#br0" timeOffset="1364.97">1948 40,'-43'15,"0"1,2 3,0 1,1 2,1 2,1 1,-28 24,61-44,1 0,-1 0,1 1,0-1,0 1,1 0,0 0,0 0,0 0,0 1,1-1,-1 7,3-11,-1 0,1 1,0-1,0 0,0 1,0-1,0 0,1 0,-1 1,1-1,-1 0,1 0,0 1,0-1,0 0,0 0,0 0,1 0,-1 0,0-1,1 1,0 0,-1-1,1 1,0-1,0 1,0-1,0 0,0 0,0 0,0 0,0 0,0 0,1-1,-1 1,0-1,0 1,2-1,10 0,0-1,-1 0,1-1,0 0,-1-1,1-1,-1 0,0-1,0 0,-1-1,0 0,0-1,0-1,7-5,192-150,-150 132,-59 31,-1 0,1-1,-1 1,1 0,-1 0,1 0,-1 0,1 0,-1 1,1-1,0 0,-1 1,0-1,1 1,-1-1,1 1,-1 0,0 0,1 0,-1-1,0 1,0 0,0 0,1 1,-1-1,0 0,-1 0,1 0,0 1,0-1,0 1,-1-1,1 0,-1 1,1-1,-1 1,0-1,1 1,-1-1,0 1,0 0,0 229,13-63,-7-130,-2 1,-2 0,-1 0,-4 32,0-49,-1 0,-1 0,-1-1,0 0,-2 0,-1-1,-3 7,8-20,1 0,-1 0,-1-1,0 1,1-1,-2 0,1 0,-1-1,0 1,0-1,-1-1,1 1,-1-1,0 0,0-1,0 1,-1-2,1 1,-1-1,0 0,-6 1,11-3,0 1,0-1,-1 0,1-1,0 1,0 0,0-1,0 0,0 1,0-1,0-1,0 1,0 0,0-1,0 1,0-1,1 0,-1 0,1 0,-1 0,1 0,0-1,0 1,0-1,0 1,1-1,-1 0,1 0,-1 0,1 0,0 0,0 0,0 0,1 0,-1 0,-5-118,10 92,1 0,2 0,0 1,2 0,2 1,0 0,2 0,0 1,2 1,1 0,1 2,1-1,13-12,-10 13</inkml:trace>
  <inkml:trace contextRef="#ctx0" brushRef="#br0" timeOffset="2281.751">2541 69,'-8'6,"0"0,-1 0,2 1,-1 0,1 0,0 1,1 0,0 0,0 1,1 0,0-1,0 2,1-1,0 1,1-1,0 1,0 0,1 0,0 0,1 1,1-1,-1 0,1 0,1 1,0-1,1 4,0-10,0-1,0 0,0 0,0-1,1 1,-1 0,1-1,0 1,0-1,-1 0,2 0,-1 0,0 0,0-1,0 1,1-1,-1 0,1 0,-1 0,1 0,-1-1,1 1,0-1,-1 0,1 0,0 0,1-1,98-24,-84 15,-1-1,0 0,-1-1,0-1,-1-1,-1 0,0-1,5-7,103-122,-81 85,-40 60,0 1,0-1,0 0,0 1,0-1,0 1,0-1,0 1,-1 0,1 0,-1 0,1 0,-1 0,0 0,0 0,0 0,0 1,0-1,-1 0,1 1,0-1,-1 0,0 1,0-1,0 2,1-1,40 136,-18-68,-3 2,-4 1,-2 0,-1 28,-12 199,-1-289,0 0,-1-1,0 1,-1 0,0 0,-1-1,0 0,-1 1,0-1,-1 0,0-1,-1 1,0-1,-1 0,0-1,0 0,-1 0,0 0,-1-1,0 0,0-1,-1 0,1 0,-1-1,-1 0,0-1,1 0,-1-1,-8 2,11-4,1 0,-1-1,0 0,0-1,1 0,-1 0,0 0,0-1,1 0,-1-1,1 0,-1 0,1 0,0-1,-1 0,1-1,1 0,-1 0,1 0,-1-1,1 1,0-2,1 1,-1-1,1 1,1-1,-1-1,1 1,-3-5,2 0,1 0,0-1,1 1,0-1,0 0,2 0,-1 0,1 0,1 0,0 0,1 0,0 0,1 0,1 0,-1 0,2 0,0 1,4-10,3-1,0 0,2 1,0 1,1 0,1 1,1 0,1 1,16-13,-1 5,1 1,1 2,1 1,1 2,1 1,0 2,1 2,1 1,33-6,-30 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0,'39'0,"16"0,5 0,-3 0,-7 0,-7 0,-6 0,-5 0,-2 0,-2 0,-11 0,-8 0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76,'38'10,"37"-2,10-7,1-4,-5-6,-7-1,-11 0,-11-2,-10 1,-7 2,-5 2,-3-2,-1 1,-5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6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30 279,'-12'5,"-5"2,21-17,33-25,3 1,0 2,2 2,39-21,-17 10,-55 34,0 1,0 0,1 0,0 1,0 0,1 0,-1 1,1 1,0 0,0 0,0 1,0 1,0 0,1 0,-1 1,0 0,0 1,0 1,6 1,-10 2,-1 1,-1-1,1 1,-1 0,0 1,0 0,-1-1,0 1,0 1,-1-1,0 0,0 1,-1 0,1 0,-2 0,1 0,-1 0,-1 0,1 0,-1 0,-1 1,2 19,-2 1,0 0,-3-1,0 0,-1 0,-2 0,-1 0,-1-1,-2-1,-4 9,9-23,0-1,-1 0,-1 0,0-1,0 1,-1-2,0 1,0-1,-1-1,0 0,-1 0,0-1,0 0,-1-1,1 0,-1-1,-1 0,1-1,-1-1,1 0,-1 0,0-1,0-1,0 0,0-1,-1 0,-4-2,14 1,-1 0,0-1,0 0,1 0,-1 0,1-1,0 1,-1-1,1 0,0 0,1-1,-1 1,1-1,-1 1,1-1,0 0,0-1,1 1,-1 0,1-1,0 1,0-1,1 0,-1 0,1 0,0 0,1 0,-1 0,1 0,0 0,0 0,0 0,1 0,-1 0,1 0,1 1,-1-1,1 0,0 0,0 1,0-1,0 1,1 0,0-1,0 1,0 0,0 1,1-1,-1 1,1-1,6-6,-1 0,2 0,-1 1,1 0,1 1,-1 1,1-1,1 2,-1 0,1 0,0 1,1 1,-1 0,1 1,-1 0,13 0,-1 1</inkml:trace>
  <inkml:trace contextRef="#ctx0" brushRef="#br0" timeOffset="881.855">820 194,'-37'70,"28"-50,2 0,0 1,0 0,2 0,1 1,1-1,-1 16,4-35,0 1,-1-1,1 0,0 0,1 0,-1 0,0 0,1 0,-1 0,1 0,-1 0,1 0,0 0,0 0,0 0,0 0,0 0,0-1,1 1,-1 0,1-1,-1 1,1-1,-1 0,1 1,0-1,0 0,-1 0,1 0,0 0,0 0,0-1,0 1,0-1,0 1,1-1,-1 0,0 1,0-1,0 0,0-1,2 1,84-35,67-123,-79 74,-76 82,1 1,0-1,0 1,0 0,0-1,0 1,0 0,0 0,0-1,1 1,-1 0,0 0,1 0,-1 1,0-1,1 0,-1 1,1-1,0 0,-1 1,1 0,-1-1,1 1,0 0,-1 0,1 0,0 0,-1 0,1 0,0 1,-1-1,1 0,-1 1,1-1,-1 1,1 0,-1-1,1 1,-1 0,1 0,-1 0,0 0,0 0,1 0,-1 1,0-1,0 0,0 1,0-1,-1 0,2 2,1 11,0 1,0 0,-2 1,1-1,-2 0,0 1,-3 14,1 10,-11 229,6-211,-2 28,-4-1,-4-1,-17 45,29-112,-1-1,0 0,-2-1,0 0,0 0,-1-1,-1 0,-1 0,0-1,0-1,-1 0,-7 5,15-14,0 0,0 0,0-1,0 0,0 1,-1-2,1 1,-1 0,1-1,-1 0,0 0,1 0,-1-1,0 1,0-1,1-1,-1 1,0 0,0-1,1 0,-1 0,0-1,1 1,0-1,-1 0,1 0,0 0,0-1,0 0,0 1,0-1,1-1,-1 1,1 0,0-1,0 0,0 0,0 0,1 0,0 0,0 0,0 0,0-1,0 1,1-1,0 0,-1-7,1 0,0-1,0 1,2 0,-1-1,2 1,0 0,0 0,1 0,0 0,1 0,1 1,-1-1,2 1,0 0,0 1,1 0,4-5,17-21,2 1,2 2,1 1,12-8,51-32,-72 54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1 845,'38'0,"28"0,6 0,2 0,-8-5,-10-1,-9 0,-9 1,-5 2,-9 1</inkml:trace>
  <inkml:trace contextRef="#ctx0" brushRef="#br0" timeOffset="594.393">791 168,'39'-27,"1"2,1 1,1 2,0 3,2 1,29-8,-65 24,0 1,1-1,-1 1,0 0,1 1,-1 0,0 1,1-1,-1 2,0-1,0 1,0 0,0 1,0 0,0 0,-1 0,1 1,-1 1,0-1,0 1,-1 0,1 1,-1-1,0 1,-1 0,1 1,-1-1,-1 1,1 0,3 8,-1-2,-1 0,0 1,0 0,-1 0,-1 0,-1 1,0-1,0 1,-2 0,0 0,0 0,-2-1,0 1,0 0,-1 0,-1-1,-1 1,-2 7,-6 11,-2-1,0 0,-2 0,-2-2,0 0,-2-1,-2-1,0-1,-2-1,-1-1,0-1,-2-2,-9 6,30-22,-1-1,0 1,0-1,0 0,0-1,-1 1,0-2,0 1,0-1,0 0,-1-1,1 0,-1 0,1-1,-1 0,0 0,1-1,-1 0,-5-2,11 0,0-1,0 1,1-1,-1 0,1 0,0 0,0 0,0-1,0 1,0-1,1 1,-1-1,1 1,0-1,0 0,1 0,-1 0,1 1,-1-1,1 0,1 0,-1 0,0 0,1 1,0-1,0 0,0 0,0 1,1-1,-1 1,1-1,0 1,0 0,0 0,0-1,1 1,0 1,-1-1,2 0,134-155,-105 125,1 0,2 2,1 2,1 2,1 1,3 1,9 3,-33 20</inkml:trace>
  <inkml:trace contextRef="#ctx0" brushRef="#br0" timeOffset="1186.292">1863 83,'-23'54,"2"1,3 1,2 0,2 1,3 1,0 31,9-86,1 1,1 0,-1 0,0-1,1 1,0 0,0 0,0 0,0 0,1-1,0 1,0 0,0 0,0-1,0 1,0 0,1-1,0 0,0 1,0-1,0 0,1 0,-1 0,1 0,-1 0,1-1,0 1,0-1,0 0,1 0,-1 0,0 0,1 0,-1-1,1 0,1 1,9-3,0-1,0 0,0-1,-1-1,1 0,-1-1,0 0,-1-1,1-1,-1 1,0-2,-1 0,1-1,-2 1,1-2,-1 0,-1 0,8-11,-2 6,38-37,-4-2,-1-2,23-40,-57 77,51-102,-64 121,-1-1,1 0,-1 0,1 1,-1-1,0 0,0 0,1 0,-1 1,0-1,0 0,0 0,0 0,0 0,0 0,0 1,0-1,0 0,0 0,-1 0,1 0,0 1,-1-1,1 0,0 0,-1 1,1-1,-1 0,1 1,-1-1,1 0,-1 1,0-1,1 1,-1-1,0 0,1 1,-1 0,0-1,0 1,1 0,-1-1,0 1,0 0,-35 18,21 2,0 1,2 1,0 0,2 1,0 0,2 0,0 1,2 0,0 1,2 0,-2 22,3-28,2-5,0 1,1 0,1-1,1 1,0 0,0 0,2-1,0 1,0-1,2 0,-1 0,2 0,0-1,1 0,0 0,1 0,0-1,1 0,0-1,1 0,0 0,1-1,0 0,1-1,9 4</inkml:trace>
  <inkml:trace contextRef="#ctx0" brushRef="#br0" timeOffset="1444.811">820 817,'69'12,"1"-4,0-3,65-4,-112-1,494-30,-279 11,112 13,-324 6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113 108,'0'418,"-57"-41,47-288,12-90,0 1,0 0,0 0,0-1,0 1,-1-1,1 0,0 1,0-1,0 0,-1 0,1 0,0 0,-1-1,1 1,-1 0,1-1,-1 1,0-1,0 1,0-1,0 1,0-1,0 0,0 0,0 0,0 1,-1-2,12-17</inkml:trace>
  <inkml:trace contextRef="#ctx0" brushRef="#br0" timeOffset="320.89">86 108,'92'1,"-28"2,0-4,0-2,0-3,38-10,127-43,-148 32,-96 54,-2-13,-1 0</inkml:trace>
  <inkml:trace contextRef="#ctx0" brushRef="#br0" timeOffset="517.025">0 560,'39'4,"36"-2,10-2,-4-6,-11-2,-13 1,-11 1,-9 2,-5 1,-5 2,0 0,-7 1</inkml:trace>
  <inkml:trace contextRef="#ctx0" brushRef="#br0" timeOffset="1318.035">678 673,'-14'27,"5"-13,1 1,0 1,1-1,1 1,0 1,2-1,0 1,0-1,2 1,-1 8,3-23,0-1,-1 1,1-1,0 0,0 1,0-1,1 1,-1-1,0 0,1 1,-1-1,0 0,1 1,-1-1,1 0,0 1,0-1,-1 0,1 0,0 0,0 0,0 0,0 0,0 0,0 0,0 0,1 0,-1-1,0 1,0 0,1-1,-1 1,0-1,1 0,-1 1,0-1,1 0,-1 0,1 0,-1 0,0 0,1 0,-1 0,1 0,-1 0,0-1,1 1,61-33,105-115,-47 28,-121 119,1 0,-1 0,0 0,1 0,-1 0,1 0,0 1,-1-1,1 0,0 0,-1 1,1-1,0 0,0 1,0-1,0 1,-1-1,1 1,0-1,0 1,0-1,0 1,0 0,0 0,0 0,0-1,0 1,0 0,0 0,0 0,0 1,0-1,0 0,0 0,0 0,0 1,0-1,0 1,0-1,0 1,0-1,0 1,0-1,-1 1,1 0,0-1,0 1,-1 0,1 0,0-1,-1 1,1 0,-1 0,1 0,-1 0,1 1,0 12,0 1,0-1,-1 1,-1-1,-1 1,0-1,0 1,-2-1,0 0,0 0,-7 13,-4 21,-26 132,32-125,-3-1,-2-1,-2 0,-24 49,39-97,0-1,-1 0,1 1,-1-1,0 0,-1 0,1 0,-1-1,0 1,1 0,-2-1,1 0,0 0,-1 0,1 0,-1 0,0-1,0 0,0 1,0-1,0-1,0 1,-1-1,1 0,-1 0,1 0,-1 0,1-1,-3 1,4-4,-1 0,1 0,0 0,0-1,1 1,-1-1,1 0,-1 1,1-1,0 0,1 0,-1-1,1 1,-1 0,1 0,1-1,-1 1,0-1,1 1,0 0,0-1,1 1,-1-1,1-1,-1 2,0-21,0 0,2-1,0 1,2 1,1-1,1 0,1 1,1 0,1 1,1 0,1 0,13-19,-11 23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1,'0'28,"0"15,0 5,-5-1,-1-4,-5-5,-5-8,0-4,-2-8,2-1,-1-4,2 1,4-2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58,'69'7,"-1"-4,0-2,1-4,-1-2,0-4,24-7,90-16,-181 31,-1 1,1-1,0 1,0 0,0-1,0 1,0 0,0 0,0 0,0 0,0 0,0 0,0 0,0 0,0 0,0 0,0 1,0-1,0 0,0 1,0-1,0 0,0 1,0-1,-1 1,1 0,0-1,0 1,0 0,-1-1,1 1,-1 0,1 0,0 0,-1 0,1-1,-1 1,0 0,1 0,-1 0,0 0,1 0,-1 0,0 0,0 0,0 0,0 0,0 0,0 0,0 0,0 0,-1 0,1 0,0 0,0 0,-1 0,-8 9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0,'-5'85,"-3"0,-4 0,-14 41,12-52,-86 269,86-302,13-41,1 0,0 0,-1 0,1 1,0-1,-1 0,1 0,0 1,-1-1,1 0,0 1,-1-1,1 0,0 1,0-1,0 0,-1 1,1-1,0 1,0-1,0 0,0 1,0-1,-1 1,1-1,0 1,0-1,0 0,0 1,0-1,1 1,-1-1,0 0,0 1,0-1,0 1,0-1,1 0,-1 1,0-1,0 1,0-1,1 0,-1 1,0-1,1 0,-1 0,0 1,1-1,-1 0,0 0,1 1,-1-1,1 0,-1 0,0 0,1 0,-1 1,1-1,-1 0,0 0,1 0,-1 0,1 0,-1 0,10-8</inkml:trace>
  <inkml:trace contextRef="#ctx0" brushRef="#br0" timeOffset="566.944">214 396,'38'0,"28"0,7 0,-5-5,-8-2,-10 1,-8-3,-7-1,-5 1,-2 3,-1 3,-1 0,-4 3</inkml:trace>
  <inkml:trace contextRef="#ctx0" brushRef="#br0" timeOffset="1247.19">553 706,'41'-13,"0"1,0 3,1 1,0 1,23 2,-63 4,-1 0,1 1,-1-1,1 1,0-1,0 1,-1 0,1-1,0 1,0 0,-1 0,1 1,0-1,0 0,-1 0,1 1,0-1,-1 1,1 0,0-1,-1 1,1 0,-1 0,1 0,-1 0,0 0,1 0,-1 1,0-1,0 0,0 1,0-1,0 0,0 1,0 0,0-1,0 1,-1-1,1 1,-1 0,1 0,-1-1,0 1,0 0,0 0,0-1,0 1,0 0,0 0,0-1,-1 1,1 0,-1-1,1 1,-1 0,0-1,0 1,-202 206,194-197,4-6,1-1,-1 1,1 0,0 1,0-1,1 1,-1-1,1 1,0 0,1 0,0 0,0 1,0-1,1 0,-1 1,2-1,-1 1,1 5,2-9,1 0,0 0,0 0,0-1,1 1,-1-1,1 1,-1-1,1 0,0-1,-1 1,1 0,0-1,0 0,0 0,1 0,-1-1,0 0,0 1,0-1,0 0,1-1,-1 1,0-1,0 0,0 0,0 0,0-1,0 1,0-1,-1 0,120-42,-105 32</inkml:trace>
  <inkml:trace contextRef="#ctx0" brushRef="#br0" timeOffset="1502.203">553 818,'48'0,"21"0,2 0,-4 0,-10 0,-10 0,-7 0,-12 0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0,3 0,0 0,-2 0,-3-5,-2-1,-1 0,-1 1,0 1,-2 2,1 1,0 0,0 1,0 0,-5 1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0,'38'10,"32"-2,14-2,-2-7,-12-3,-11-2,-17 1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1 224,'36'-32,"1"2,1 2,2 2,1 1,0 2,2 2,19-6,-57 25,0 0,0 0,-1 1,1 0,0-1,0 2,0-1,0 1,0-1,0 1,0 1,0-1,0 1,0 0,0 0,0 0,0 0,0 1,0 0,-1 0,1 1,-1-1,0 1,0 0,0 0,0 0,0 1,0-1,-1 1,0 0,0 0,0 0,0 0,0 1,-1-1,0 1,0-1,0 2,2 14,0 0,-1 0,-1 0,-1 0,-1 0,-1 0,0 0,-2 1,0-2,-2 1,-6 19,-72 123,78-155,-3 9,-1 0,0-1,-1 0,-1-1,-1 0,0-1,0 0,-1-1,-1 0,0-1,-1 0,0-2,0 1,-1-2,0 0,-1-1,0-1,0 0,0-1,-3-1,18-4,0 1,-1-1,1 0,0 0,0 0,0-1,0 1,0 0,0-1,0 0,0 1,0-1,0 0,0 0,0 0,1 0,-1 0,0-1,1 1,-1 0,0-1,1 1,0-1,-1 0,1 1,0-1,0 0,0 0,0 0,0 0,0 0,1 0,-1 0,1 0,-1 0,1 0,0 0,0 0,0 0,0-2,23-82,-6 60,1 0,1 2,1 1,2 0,0 1,1 1,1 2,13-9,-13 9,-17 12,1-1,-1 1,1 1,1-1,-1 1,1 1,1 0,-1 0,0 0,1 1,0 1,0 0,0 0,1 1,-1 0,0 1,1 0,-1 1,1 0,-1 1,1 0,1 0,6 6</inkml:trace>
  <inkml:trace contextRef="#ctx0" brushRef="#br0" timeOffset="596.889">847 167,'27'-12,"-13"5,0 0,0 1,1 0,0 1,0 1,0 0,0 1,1 1,0 0,-1 1,12 1,-26 1,1-1,0 0,0 0,-1 1,1-1,0 1,-1-1,1 1,0 0,-1 0,1 0,-1 0,1 0,-1 0,1 0,-1 0,0 0,0 1,0-1,0 1,0-1,0 1,0-1,0 1,0-1,0 1,-1 0,1-1,-1 1,0 0,1 0,-1-1,0 1,0 0,0 0,0 0,0-1,0 1,-1 1,-32 64,-154 132,184-197,0 1,0-1,1 1,-1 0,0 0,1 0,0 1,0-1,0 0,0 1,0-1,1 1,0 0,-1 0,2 0,-1-1,0 1,1 0,-1 0,1 0,0 0,0 0,1 0,-1 0,1 0,0 0,0-1,0 1,1 0,-1 0,1-1,0 1,0-1,0 0,0 1,1-1,-1 0,1 0,0-1,0 1,0-1,0 1,0-1,1 0,-1 0,1 0,-1 0,1-1,0 0,11 2,0 0,0-2,0 0,0-1,0 0,0-1,0-1,0 0,0-1,-1 0,1-2,-1 0,9-4,33-24,-42 23</inkml:trace>
  <inkml:trace contextRef="#ctx0" brushRef="#br0" timeOffset="851.414">791 366,'43'-5,"39"-6,9-2,-1-3,-10 1,-15 3,-13 4,-11 3,-7-2,-5-1,-8 2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1 755,'28'0,"25"0,7 0,-1 0,-6 0,-7 0,-7 0,-5 0,-4 0,-6 0</inkml:trace>
  <inkml:trace contextRef="#ctx0" brushRef="#br0" timeOffset="635.826">735 220,'64'-45,"2"4,2 2,58-23,-120 58,0 0,0 1,1-1,-1 1,1 0,-1 1,1 0,0 0,0 0,0 1,0 0,0 0,0 1,1 0,-1 0,0 1,0 0,0 0,0 0,0 1,0 0,-1 1,1-1,0 1,-1 1,0-1,0 1,0 0,0 0,-1 1,1 0,3 4,-2 3,0-1,0 2,-1-1,-1 1,0 0,0 0,-2 0,0 1,0 0,-1-1,-1 1,0 0,-1 0,0 0,-1-1,-3 11,0 1,-1 0,-1-1,-1 0,-1-1,-2 0,0 0,-1-1,-14 20,13-20,-1-1,-1 0,-1-1,-1 0,-1-2,-1 0,0-1,-1 0,-1-2,0 0,-1-1,0-1,-2-2,1 0,-1-1,-1-1,1-1,-2-1,-10 1,33-8,0 1,0 0,0-1,0 1,0-1,0 0,0 1,0-1,0 0,-1 0,1-1,0 1,0 0,0-1,0 1,0-1,0 0,0 1,0-1,0 0,0 0,0-1,1 1,-1 0,0 0,1-1,-1 1,1-1,-1 0,1 1,0-1,0 0,0 0,0 0,0 0,0 0,0 0,1 0,-1-1,3-9,2 0,-1 0,1 0,1 0,0 1,1 0,0 0,1 0,0 1,1 0,0 1,0-1,1 1,6-4,23-20,2 2,0 1,3 2,0 3,1 1,2 2,0 2,13-2,-51 18,-1 1,0 0,1 0,0 1,-1 0,1 0,0 1,0 0,0 1,0-1,0 1,0 1,0 0,0 0,0 0,0 1,0 0,-1 1,1 0,-1 0,4 2,1 7</inkml:trace>
  <inkml:trace contextRef="#ctx0" brushRef="#br0" timeOffset="1371.946">1722 163,'-19'36,"1"1,2 1,1 0,3 1,1 1,1-1,3 2,-2 23,8-61,1 1,-1 0,1 0,0 0,0 0,0 0,1 0,-1 0,1 0,0 0,0-1,0 1,1 0,-1-1,1 1,0 0,0-1,0 0,0 0,1 0,0 0,-1 0,1 0,0 0,0-1,0 0,1 1,-1-1,0 0,1-1,0 1,-1-1,1 1,0-1,0 0,-1 0,1-1,0 1,0-1,0 0,0 0,0 0,0-1,0 1,0-1,1 0,18-8,0-1,0-1,-1-1,-1-1,0-1,-1-1,0 0,-1-2,6-7,7-4,4 0,0-2,-2-1,-1-2,-2-2,-1 0,-2-2,-1-1,20-41,-46 78,1-1,-1 0,1 0,-1 0,0 0,0 0,0 0,0 0,-1 0,1-1,0 1,-1 0,1 0,-1-1,0 1,0 0,0-1,0 1,0 0,-1 0,1-1,-1 1,1 0,-1 0,0-1,0 1,0 0,0 0,0 0,0 0,-1 0,1 1,-1-1,1 0,-1 1,0-1,1 1,-1-1,0 1,0 0,0 0,0 0,0 0,0 0,-1 0,1 0,0 1,0-1,-1 1,1 0,0 0,0 0,-1 0,1 0,0 0,-1 0,1 1,0-1,-2 2,-8 5,0 2,0-1,1 2,0-1,1 2,1-1,-1 1,1 1,1-1,0 2,1-1,0 1,-2 7,-2 0,1 1,1 0,1 0,0 1,2 0,0 0,2 0,1 1,0 0,2 0,0 4,4-13,1 0,1 0,0 0,1 0,0-1,1 0,1 0,0-1,0 0,2 0,-1-1,1 0,1-1,0 0,0-1,1 0,0-1,1 0,-1-1,2 0,-1-1,8 4</inkml:trace>
  <inkml:trace contextRef="#ctx0" brushRef="#br0" timeOffset="1649.928">847 897,'132'5,"0"-5,0-6,95-18,67-3,176-8,-444 35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5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141 227,'16'6,"0"-1,1 0,0-1,-1-1,1 0,0-1,10-1,57 10,-40-4,1-3,-1-1,1-2,13-2,101 4,-136 1,-5 2</inkml:trace>
  <inkml:trace contextRef="#ctx0" brushRef="#br0" timeOffset="6018.781">0 621,'41'0,"12"1,0-2,-1-3,46-9,-51 7,1 1,0 2,0 3,9 2,20-1,-53-1</inkml:trace>
  <inkml:trace contextRef="#ctx0" brushRef="#br0" timeOffset="6751.916">340 0,'83'83,"88"34,73 61,-197-126,-47-51,-1 1,0 0,1-1,-1 1,0-1,0 1,0-1,0 0,0 1,-1-1,1 0,0 0,-1 0,1 0,-1 0,1 0,-1 0,1 0,-1-1,1 1,-1 0,0-1,1 0,-1 1,0-1,0 0,1 0,-1 0,0 0,0 0,-9 3,-6 2,1 0,1 1,-1 1,1 1,0 0,1 0,0 2,-4 3,-223 161,194-145,-52 48,89-46,12-17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0 393,'261'-26,"74"-6,-333 32,7-1,-1 1,1-1,-1 1,1 1,0 0,-1 0,1 0,-1 1,1 1,-1-1,0 1,0 1,0-1,-1 1,1 1,6 4,-52-21,18 0,0-1,1-1,1-1,1 0,0-1,0-1,2-1,0 0,1-1,1 0,1-1,1 0,0-1,-6-21,1-14,11 32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63,'39'5,"26"-3,8-3,-5 0,-8 0,-10-1,-9 1,-6 1,-4-1,-8-4,-3-1,0 0,2 1,1-3,2-1,-3-3,-6 0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58,'53'0,"27"0,4-5,-7-1,-7 0,-10-4,-11 1,-9 1,-7 2,-3 2,-3 2,-6 1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0,'26'163,"-24"-104,-3 0,-3-1,-10 53,8-59,-26 157,15-138,9-71,6-11</inkml:trace>
  <inkml:trace contextRef="#ctx0" brushRef="#br0" timeOffset="387.277">57 85,'67'-3,"-1"-3,1-3,44-12,-91 16,0 1,0 1,1 1,0 1,-1 1,1 0,-1 2,18 3,17 6,-31-7</inkml:trace>
  <inkml:trace contextRef="#ctx0" brushRef="#br0" timeOffset="704.697">0 395,'58'5,"28"1,5-4,-9-4,-9-1,-11 1,-12-1,-9 2,-12-5,-7-1,-1 0,0 3,2 0,-4 2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6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1,'5'5,"15"1,10 0,5-6,0-2,0-2,-2 0,-1 1,-2 1,-1 1,0 0,-1 5,0 3,0-1,0-1,-4-2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7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1,'-6'0,"0"0,0 0,0 0,0 1,0 0,0 0,0 0,0 1,0 0,1 0,-1 1,1-1,0 1,-1 0,1 1,1-1,-1 1,-2 2,3-3,-19 16,2 2,1 0,1 2,0 0,2 1,1 1,1 0,1 1,1 0,1 1,-2 12,-14 22,-7 14,4 1,2 2,4 1,4 1,3 1,4 0,3 2,3-1,4 42,4-105,1 0,0 1,2-1,0 0,1 0,0 0,2 0,0-1,2 0,0 0,0-1,2 0,0-1,1 0,1 0,0-1,1-1,1 0,0 0,0-2,2 0,-1 0,2-2,-1 0,14 6,-12-9,-1-1,1 0,0-1,0-1,1 0,-1-2,1 0,0-1,15-2,7-15,-30 4</inkml:trace>
  <inkml:trace contextRef="#ctx0" brushRef="#br0" timeOffset="1151.357">707 339,'36'-34,"1"2,1 1,2 3,1 0,1 3,1 1,6 1,83-16,-128 38,0 1,-1 0,1-1,0 2,0-1,0 0,0 1,-1-1,1 1,0 0,0 0,-1 1,1-1,-1 1,1 0,-1 0,0 0,0 0,0 0,0 1,0-1,0 1,-1 0,1 0,-1 0,0 0,0 1,0-1,0 0,-1 1,1-1,-1 1,1 1,1 20,0 1,-2-1,0 0,-2 1,-1-1,-1 0,-1 0,-1 0,-2 0,0-1,-1 0,-6 8,2 2,-2-2,-2 1,0-2,-2 0,-2-1,-1-1,-1-1,-1-1,-1-1,-25 20,40-38,0 0,0 0,-1-1,0 0,0-1,-1 0,0-1,0 0,0 0,0-1,-1-1,0 0,0-1,0 0,0-1,0 0,-2-1,12 0,0 0,0 0,1-1,-1 0,0 1,0-1,0 0,1 0,-1 0,0 0,1 0,-1 0,0 0,1 0,0-1,-1 1,1-1,0 1,0-1,0 1,0-1,0 0,0 0,0 1,0-1,1 0,-1 0,1 0,-1 0,1 0,0 0,0 0,0 1,0-1,0 0,0 0,1 0,-1 0,0 0,1 0,0 0,0-1,42-75,-10 34,2 1,2 2,1 1,3 3,1 1,9-4,17-4,-49 37</inkml:trace>
  <inkml:trace contextRef="#ctx0" brushRef="#br0" timeOffset="1717.303">1696 142,'-148'381,"132"-277,16-100,0-1,0 0,0 1,1-1,0 0,-1 1,1-1,0 0,1 1,-1-1,0 0,1 0,0 0,0 0,0-1,0 1,0 0,0-1,1 0,-1 1,1-1,-1 0,1 0,0 0,0-1,0 1,0-1,3 1,5 1,0-2,0 0,1 0,-1-1,0 0,0-1,0-1,1 1,-1-2,-1 1,1-2,0 1,-1-2,1 1,-1-1,-1-1,1 0,-1 0,0-1,0 0,-1-1,0 1,6-8,22-23,-12 15,-2-1,0-1,-2-1,0-1,7-16,-8 9,-2-1,-1 0,-2-1,-2-1,-1 0,2-19,-12 56,-1 0,0 0,1-1,-1 1,1 0,-1-1,0 1,1 0,-1-1,0 1,1-1,-1 1,0 0,0-1,0 1,1-1,-1 1,0-1,0 1,0-1,0 1,0-1,0 1,0-1,0 1,0-1,0 1,0-1,0 1,0-1,0 1,0-1,0 1,-1 0,1-1,0 1,0-1,-1 1,1-1,0 1,-1 0,1-1,0 1,-1 0,1-1,0 1,-1 0,1-1,-1 1,1 0,-1 0,1 0,0-1,-1 1,1 0,-1 0,1 0,-1 0,1 0,-1 0,1 0,-1 0,0 0,-15 31,2 1,1 1,1 0,1 1,3 0,0 0,2 1,2 2,2-18,0 0,1 0,1 0,1 0,1 0,0 0,2 0,0-1,1 1,1-1,0 0,2-1,0 1,1-1,0-1,2 0,6 8,-7-10</inkml:trace>
  <inkml:trace contextRef="#ctx0" brushRef="#br0" timeOffset="2015.749">623 847,'179'17,"0"-7,10-8,251-30,-146 5,-130 38,-141-11</inkml:trace>
  <inkml:trace contextRef="#ctx0" brushRef="#br0" timeOffset="2701.485">1159 1214,'-6'-3,"0"1,0 0,0 0,0 1,-1-1,1 1,0 1,-1-1,1 1,-1 0,1 1,-1-1,1 1,0 1,-1-1,1 1,0 0,0 0,0 1,0 0,1 0,-1 0,1 1,0 0,0 0,0 0,0 1,-2 3,-15 11,1 2,2 1,0 0,1 2,1 0,-10 21,-9 51,35-93,1 0,0 0,-1 0,1-1,0 1,0 0,1 0,-1 0,1 0,-1 0,1 0,0 0,0-1,0 1,0 0,1-1,-1 1,1-1,0 1,-1-1,1 0,0 0,0 0,1 0,-1 0,0 0,1 0,-1-1,1 1,-1-1,1 0,2 1,3 0,0 0,1 0,-1-1,0 0,1-1,-1 0,1 0,-1-1,0 0,1 0,-1-1,0 0,0-1,0 0,0 0,-1 0,1-1,0-1,122-92,-106 70,-1 0,-1-2,-1 0,-1-1,-2-1,-1-1,-2 0,-1-1,-2-1,4-14,-10 24,-1-1,0 1,-2-1,-1 0,-1 0,-1 0,-1 0,-3-10,3 23,-1 1,0 0,-1-1,0 1,0 1,-1-1,-1 0,0 1,0 0,-1 0,-1 1,1-1,-2 1,1 1,-1-1,0 2,-1-1,0 1,-2-2,3 5,0 0,1 1,-1 0,0 0,-1 0,1 1,0 1,-1-1,1 1,-1 1,0-1,1 2,-1-1,1 1,-1 0,1 1,0 0,-1 0,1 1,0 0,0 0,1 1,-6 3,-10 7,1 0,0 2,0 1,2 0,0 1,2 2,0 0,7-9,1 1,1 0,0 1,0 0,1 1,1-1,-5 15,4-3</inkml:trace>
  <inkml:trace contextRef="#ctx0" brushRef="#br0" timeOffset="3655.195">1808 1186,'-34'103,"-2"-23,-4-3,-41 60,-9-36,66-83</inkml:trace>
  <inkml:trace contextRef="#ctx0" brushRef="#br0" timeOffset="3902.237">1470 1243,'19'33,"21"22,8 5,1-8,-3-7,-5-11,-4-7,-4-8,-3-8,-1-5,-1-3,-5-3</inkml:trace>
  <inkml:trace contextRef="#ctx0" brushRef="#br0" timeOffset="4437.739">2852 593,'1'23,"-1"0,0-1,-2 1,-1 0,-1-1,0 0,-2 0,-1 0,-2 2,-115 287,122-307,0 1,0 0,0-1,0 1,1 0,0 0,0 0,0 1,0-1,1 0,0 0,0 0,0 0,1 0,0 1,0-1,0 0,1 0,-1 0,1-1,0 1,1 0,-1-1,1 1,0-1,0 0,0 0,1 0,-1 0,1-1,0 1,0-1,0 0,4 2,0-3,0 1,1-1,-1-1,1 1,0-2,-1 1,1-1,0 0,-1-1,1 0,0 0,-1-1,1 0,-1-1,0 0,0 0,0 0,0-1,0-1,-1 1,0-1,0 0,0-1,-1 0,1 0,-1 0,-1-1,1 0,-1 0,0 0,-1 0,3-7,1-9</inkml:trace>
  <inkml:trace contextRef="#ctx0" brushRef="#br0" timeOffset="4821.025">2401 480,'100'-54,"-4"3,-2-4,-3-4,17-18,-45 16,-62 61,0 0,0 0,0 0,0 0,0 0,0 1,-1-1,1 0,0 1,0-1,0 0,0 1,0-1,-1 1,1-1,0 1,0 0,-1-1,1 1,0 0,-1 0,1-1,-1 1,1 0,-1 0,1 0,-1 0,0-1,1 1,-1 0,0 0,0 0,1 0,-1 0,0 0,0 0,0 0,0 0,0 0,-1 0,1 0,0 0,0 0,-1 0,1-1,0 1,-1 0,1 0,-1 0,1 0,-1 0,0 3,2 25,1 0,1 0,1 0,2-1,1 0,1 0,1 0,3 2,37 44,-36-57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1 244,'61'-97,"41"-39,-100 135,-1-1,1 1,0 0,0 0,0 1,-1-1,1 0,0 1,0-1,0 1,0-1,0 1,0 0,0 0,0 0,0 0,1 0,-1 0,0 1,0-1,0 1,-1-1,1 1,0 0,0 0,0 0,0 0,-1 0,1 0,0 0,-1 0,1 1,-1-1,1 1,-1-1,0 1,0 0,0 0,43 72,-44-74,22 51,-1 0,-4 1,-1 1,-3 1,-2 0,-2 1,-3 0,-1 43,-4-66,-2 0,-2 1,-1-1,-1 0,-2 0,-1-1,-10 26,14-47,0 0,0 0,-1-1,-1 0,0 0,0 0,0-1,-1 0,0 0,-1 0,0-1,0 0,0-1,-1 0,0 0,0-1,-1 0,1-1,-1 1,0-2,0 0,-1 0,1-1,0 0,-7 0,13-1,0-1,0 0,-1 0,1 0,0 0,0-1,0 1,-1-1,1 0,0 0,0-1,0 1,1-1,-1 0,0 0,1 0,-1-1,1 1,-1-1,1 0,0 0,0 0,1 0,-1 0,1-1,-1 1,1-1,0 0,0 1,1-1,-1 0,1 0,0 0,0 0,0 0,0-1,-1-22,1 0,1-1,1 1,1-1,2 1,1 0,1 0,1 1,1 0,1 0,2 1,0 0,2 0,6-7,6-21,-14 28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1 304,'69'-56,"-2"-3,-2-2,24-34,-89 95,1-2,0 0,0 0,1 0,-1 0,0 0,1 0,-1 0,1 1,-1-1,1 1,0-1,0 1,-1 0,1 0,0-1,0 1,0 0,1 1,-1-1,0 0,0 1,0-1,1 1,-1 0,0 0,0 0,1 0,-1 0,0 0,0 0,1 1,-1-1,0 1,1 0,3 9,-1 0,0 0,0 0,-1 0,-1 1,0 0,0 0,-1 0,0 0,-1 0,0 8,21 89,37-28,-37-61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0 367,'40'-28,"0"2,2 1,1 2,1 2,1 3,0 1,1 2,1 2,19-2,-61 14,1-1,-1 1,0 0,1 1,0-1,-1 1,1 0,-1 1,1-1,-1 1,1 0,-1 0,0 1,1 0,-1-1,0 2,0-1,0 1,-1 0,1 0,0 0,-1 0,0 1,0 0,0 0,0 0,-1 0,1 1,-1-1,0 1,-1 0,1 0,-1 0,0 0,0 1,3 22,-2 1,-1-1,-1 1,-1-1,-2 1,0-1,-3 1,0-1,-1-1,-3 4,-9 21,-3-1,-1-1,-3-1,-2-1,-9 9,27-41,0 2,-1-1,-1 1,0-2,-1 1,-1-2,0 1,-1-2,-1 0,-1-1,1 0,-2-1,-16 9,31-20,0 0,0 0,0 0,0 0,0 0,-1 0,1-1,0 1,-1-1,1 0,0 1,-1-1,1 0,0 0,-1 0,1-1,0 1,-1-1,1 1,0-1,0 0,0 0,-1 0,1 0,0 0,0 0,0 0,0-1,1 1,-1-1,0 0,1 1,-1-1,1 0,-1 0,1 0,0 0,0 0,0 0,0 0,0 0,0-1,1 1,-1 0,1-1,-1 1,1-1,2-11,0 0,0 0,2 1,0-1,0 1,1-1,1 1,0 1,1-1,0 1,1 0,0 1,1 0,0 0,2 0,150-127,-47 81,-90 52</inkml:trace>
  <inkml:trace contextRef="#ctx0" brushRef="#br0" timeOffset="500.077">1017 310,'-23'50,"2"0,3 1,2 0,-8 51,21-95,1 1,-1 0,2-1,-1 1,1 0,0 0,1 0,0 0,0 0,1 0,0 0,0 0,1 0,0-1,0 1,1-1,0 1,1-1,-1 0,1 0,0 0,1 0,0-1,0 0,0 0,1 0,0-1,0 0,0 0,1 0,6 3,-7-7,0 0,0 0,0 0,0-1,0 0,0 0,0-1,0 1,0-1,0 0,0-1,0 0,0 0,-1 0,1-1,-1 1,1-1,-1-1,3-1,92-77,127-193,-222 269,9-10,0-1,-1-1,0 0,-2 0,0-2,-1 1,-1-1,0-2,-9 22,0-1,-1 1,1-1,0 1,0-1,0 1,-1 0,1-1,0 1,-1-1,1 1,0 0,-1-1,1 1,0 0,-1-1,1 1,-1 0,1 0,-1-1,1 1,-1 0,1 0,-1 0,1 0,0 0,-1-1,1 1,-1 0,1 0,-1 0,1 0,-1 0,1 1,-1-1,1 0,-1 0,1 0,-1 0,1 1,-1-1,1 0,-1 0,1 1,0-1,-1 0,1 0,-1 1,1-1,0 1,-1-1,1 0,0 1,0-1,-1 1,1-1,0 1,0-1,0 1,0-1,-1 1,1-1,0 0,0 1,0-1,0 1,0-1,0 1,-23 32,1 1,2 1,1 1,1 1,3 0,0 1,-6 32,15-50,1-1,0 1,2 1,0-1,1 0,1 1,1-1,1 1,1-1,3 13,-3-26,1 0,-1 0,2 0,-1-1,1 0,0 1,0-1,0-1,1 1,0-1,0 0,1 0,-1 0,1-1,0 1,0-2,1 1,2 1,10 2</inkml:trace>
  <inkml:trace contextRef="#ctx0" brushRef="#br0" timeOffset="785.536">57 1242,'407'-35,"-164"7,-19 0,2 11,23 9,-155 15,-77 0</inkml:trace>
  <inkml:trace contextRef="#ctx0" brushRef="#br0" timeOffset="1351.493">57 1609,'361'-263,"-353"257,0 0,0 0,0 1,1 0,0 1,0-1,0 2,0-1,1 1,0 1,-1 0,1 0,0 1,0 0,0 0,0 1,0 1,0 0,-1 0,1 1,0 0,0 1,2 1,-8 1,1 1,-1 0,0 0,0 0,-1 0,0 1,0-1,-1 1,1 0,-2 0,1 0,-1 0,0 0,0 1,-1-1,0 0,0 0,0 0,-1 1,-1-1,1 1,0 16,-1 4,0-1,-1 0,-2 1,-1-2,-1 1,-1-1,-1 0,-2 0,0-1,-2-1,-1 0,-2 8,-2-1,-1-1,-1 0,-2-2,-1 0,-1-2,-1-1,-1 0,-1-2,-4 1,-43 11,72-35,-1 1,1-1,0 0,-1 0,1 0,0 0,-1 0,1-1,0 1,-1-1,1 1,0-1,0 0,-1 0,1 0,0 0,0 0,0-1,0 1,1 0,-1-1,0 0,0 1,1-1,-1 0,1 0,0 0,-1 0,1 0,0 0,0 0,0-2,-3-6,0 0,0-1,2 1,-1-1,1 0,1 0,0 0,0 0,1 0,1 0,0 0,0 1,1-1,0 0,1 1,1-1,-1 1,2 0,-1 0,1 0,1 0,0 1,0 0,6-6,-3 3,1 1,1 0,0 0,0 1,1 0,0 1,0 1,1 0,1 0,-1 2,1-1,0 2,0 0,1 0,0 2,0 0,10-1,-1 3</inkml:trace>
  <inkml:trace contextRef="#ctx0" brushRef="#br0" timeOffset="1836.093">904 1552,'26'-11,"1"1,0 1,1 2,0 0,0 2,0 1,1 2,2 0,-28 2,0-1,1 1,-1 0,0 0,0 0,0 0,0 1,0-1,0 1,0 0,0 0,0 0,0 0,0 1,-1-1,1 1,0-1,-1 1,1 0,-1 0,0 0,1 0,-1 1,0-1,-1 1,1-1,0 1,-1 0,1-1,-1 1,0 0,0 0,0 0,0 0,0 0,-1 0,0 0,1 0,-1 0,0 1,0-1,-1 0,1 0,-1 0,1 0,-1 0,0 0,0 0,-1 0,1 0,-1 0,-9 15,-2-1,0 0,-1-1,-1 0,0-1,-1-1,-1-1,-12 8,-42 39,64-56,1 1,-1 1,1-1,1 1,-1 0,1 0,0 1,0 0,1 0,0 0,0 0,1 0,0 1,0 0,1-1,0 1,0 0,0 7,4-10,1-1,0 0,0-1,0 1,0-1,1 1,-1-1,1 0,0 0,0-1,0 1,0-1,1 0,-1 0,1 0,-1 0,1-1,-1 0,1 0,0 0,0 0,-1-1,1 0,0 0,0 0,0-1,9 0,0-2,-1 1,1-1,-1-1,0-1,0 0,-1 0,1-1,-1-1,-1 0,1 0,10-10,-10 4</inkml:trace>
  <inkml:trace contextRef="#ctx0" brushRef="#br0" timeOffset="2085.117">904 1749,'33'0,"31"0,9-4,2-3,-8 1,-9 2,-11-5,-8 1,-6 0,-4-2,-1 0,-7 2</inkml:trace>
  <inkml:trace contextRef="#ctx0" brushRef="#br0" timeOffset="2781.321">2089 537,'-9'8,"1"0,0 1,0 0,1 1,0 0,1 0,0 0,0 1,1 0,1 0,0 0,-1 5,-7 27,2 0,1 2,3-1,-1 34,1-11,-14 188,14-216,-22 61,22-94</inkml:trace>
  <inkml:trace contextRef="#ctx0" brushRef="#br0" timeOffset="3154.127">2258 818,'-283'198,"282"-198,-39 42,40-41,-1-1,0 1,0 0,1 0,-1 0,0 0,1 0,-1 0,1 0,0 0,-1 1,1-1,0 0,-1 0,1 0,0 0,0 1,0-1,0 0,0 0,0 0,1 0,-1 0,0 1,0-1,1 0,-1 0,1 0,-1 0,1 0,0 0,-1 0,1 0,0 0,-1 0,1-1,0 1,0 0,0 0,0-1,0 1,0 0,1-1,140 46,-136-43,1 1,0 0,-1 0,0 1,0 0,-1 0,1 0,-1 0,0 1,0 0,-1 0,0 1,0-1,0 1,-1 0,0 0,0 0,1 7,-2-9,-2-6</inkml:trace>
  <inkml:trace contextRef="#ctx0" brushRef="#br0" timeOffset="3515.955">1778 197,'264'-170,"-262"168,0-1,1 1,-1 0,1 0,-1 0,1 1,-1-1,1 1,0-1,0 1,0 0,0 0,0 0,0 0,0 1,0-1,0 1,1 0,-1 0,0 0,0 0,0 0,0 1,0 0,0-1,0 1,0 0,0 0,0 1,0-1,0 1,-1-1,1 1,-1 0,1 0,1 2,59 147,-60-145,6 12,0 0,1-1,1 0,1 0,0-1,1-1,6 5,-6-9</inkml:trace>
  <inkml:trace contextRef="#ctx0" brushRef="#br0" timeOffset="3865.803">2569 0,'37'100,"-5"2,-4 1,-4 2,-5 0,-4 1,-6 0,-3 106,-8-143,-3 0,-3 0,-4-1,-2 0,-3-1,-3-1,-3-1,-2 0,-19 29,25-66,0 0,-2-2,0 0,-2-2,-1 0,-1-2,0 0,-2-2,-1-1,0-1,-1-1,-1-2,0-1,-1-1,-3-1,-1 0,6-1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1 283,'38'0,"27"0,8 0,-4 0,-9 0,-10 0,-9 0,-11-5,-6-1,-7-5,-7-1</inkml:trace>
  <inkml:trace contextRef="#ctx0" brushRef="#br0" timeOffset="255.025">311 1,'-9'38,"-4"32,1 9,2-4,3-10,2-12,3-9,1-8,1-5,1-3,-1-2,1 0,-1-4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0 868,'43'-5,"29"-1,7-5,-6 0,-9 1,-12 3,-9 2,-8 3,-5 1,-7-4,-3-1,-5 0</inkml:trace>
  <inkml:trace contextRef="#ctx0" brushRef="#br0" timeOffset="281.984">338 473,'-4'44,"-3"32,1 9,2-5,-5-12,1-12,0-11,3-9,1-5,2-3,1-2,6-5,2-6</inkml:trace>
  <inkml:trace contextRef="#ctx0" brushRef="#br0" timeOffset="762.579">818 163,'97'-32,"0"3,2 5,26 0,-118 22,0 0,0 1,0 0,0 0,0 0,0 1,0 0,0 0,1 1,-1 0,0 0,0 1,0 0,-1 0,1 0,0 1,-1 0,0 0,1 1,-1 0,-1 0,1 0,0 1,-1 0,0 0,0 0,-1 0,0 1,1 0,1 5,-1 7,-1 1,-1 0,-1 1,-1-1,0 0,-2 0,0 1,-1-1,-1 0,0 0,-2 0,0-1,-1 0,-3 4,0 6,-2-1,-1-1,-1 0,-2 0,0-2,-2 0,0 0,-1-2,-2 0,0-1,-2-1,0-2,-1 0,0-1,-2-1,0-1,0-1,-14 4,36-16,0 0,0 0,-1 0,1 0,-1-1,1 0,-1 1,0-1,0 0,1-1,-1 1,0-1,0 0,0 0,0 0,0 0,1 0,-1-1,0 0,0 0,0 0,1 0,-1-1,1 1,-1-1,1 0,0 0,-1 0,1 0,0-1,0 0,1 1,-1-1,0 0,1 0,0 0,0 0,0-1,0 1,0-1,0-1,3-10,0 0,1 1,1 0,0-1,1 1,1 1,0-1,1 0,0 1,1 0,0 1,1 0,1 0,0 0,8-7,-13 14,15-17,1 2,1 0,0 2,1 0,2 1,-1 2,7-3,1-2,84-39,-91 48</inkml:trace>
  <inkml:trace contextRef="#ctx0" brushRef="#br0" timeOffset="1295.09">1778 134,'-24'59,"2"0,2 2,4 0,2 1,0 18,12-76,0 0,1 0,0 0,0 0,0 0,0 0,1 0,0 0,0 0,0 1,0-1,0 0,1 0,0 0,0 0,0 0,0 0,1 0,0 0,0 0,0-1,0 1,0-1,1 1,-1-1,1 0,0 0,0 0,0 0,0 0,1-1,-1 0,1 0,-1 0,1 0,0 0,1 0,3-1,1-1,0 0,0 0,0-1,0 0,0 0,-1-1,1 0,0-1,-1 0,0 0,0-1,0 0,0-1,0 1,-1-1,3-3,111-110,-113 108,49-54,-2-2,-4-2,34-63,-37 16,-47 114,-1 1,0-1,1 0,-1 0,0 1,1-1,-1 0,0 0,0 1,1-1,-1 0,0 0,0 0,0 1,0-1,0 0,0 0,-1 0,1 1,0-1,0 0,0 0,-1 0,1 1,0-1,-1 0,1 1,-1-1,1 0,-1 1,1-1,-1 0,1 1,-1-1,0 1,1-1,-1 1,0 0,1-1,-1 1,0-1,0 1,1 0,-1 0,0 0,0-1,0 1,1 0,-1 0,0 0,0 0,0 0,1 0,-1 0,0 1,0-1,0 0,1 0,-1 1,0-1,0 0,1 1,-1-1,0 1,1-1,-1 1,0-1,1 1,-1 0,-87 122,76-100,2 0,0 1,1 1,2-1,0 2,2-1,1 0,1 1,1 0,1 0,2 19,1-31,1 0,0 0,1 0,0 0,1 0,1-1,0 0,1 0,0 0,1-1,1 0,0-1,0 0,1 0,0-1,1 0,0-1,2 1,5 0,-2-3</inkml:trace>
  <inkml:trace contextRef="#ctx0" brushRef="#br0" timeOffset="1582.553">903 840,'119'21,"2"-6,95 0,-209-15,147 1,0-7,113-20,-84 7,6-6,-159 22</inkml:trace>
  <inkml:trace contextRef="#ctx0" brushRef="#br0" timeOffset="2100.599">875 1264,'40'-41,"1"3,3 1,0 2,3 2,0 2,2 3,1 1,5 1,-50 23,1 0,0 1,-1 0,1-1,0 2,0-1,0 1,1 0,-1 0,0 1,0-1,1 1,-1 1,0-1,0 1,0 0,0 1,0-1,0 1,0 1,0-1,0 1,-1 0,0 0,1 0,-1 1,0 0,-1 0,1 0,-1 0,0 1,0 0,0 0,3 5,0 9,-1 0,-1 1,-1-1,0 1,-1 0,-2 0,0 0,-1 1,-1-1,-1 0,0 0,-2 0,0-1,-1 1,-8 16,8-18,-1-1,-1 0,-1-1,-1 0,0 0,-1 0,0-1,-1-1,-1 0,0 0,-1-1,-1-1,0 0,0-1,-1-1,-5 3,16-11,-14 10,-1 0,0-1,-1-1,0-1,-1-1,0 0,0-2,-1 0,-20 2,40-8,1 0,-1 1,0-1,1 0,-1 0,1 0,-1 0,1 0,-1 0,1-1,-1 1,1 0,-1-1,1 1,-1-1,1 0,-1 1,1-1,0 0,0 0,-1 0,1 0,0 0,0 0,0 0,0 0,0 0,0-1,0 1,0 0,1-1,-1 1,0-1,1 1,-1 0,1-1,0 1,-1-1,1 0,0 1,0-1,0 1,0-1,0 1,0-1,1 1,-1-1,0 1,1-1,-1 1,1-1,0 0,45-74,119-68,-140 126</inkml:trace>
  <inkml:trace contextRef="#ctx0" brushRef="#br0" timeOffset="2682.008">1665 1235,'-25'183,"25"-181,-1 1,1 0,0-1,0 1,0 0,0 0,1-1,-1 1,1 0,-1-1,1 1,0 0,0-1,0 1,1-1,-1 0,1 1,-1-1,1 0,0 0,-1 0,1 0,0 0,0 0,1-1,-1 1,0-1,1 1,-1-1,0 0,1 0,0 0,-1 0,1 0,-1-1,1 1,0-1,0 0,-1 1,1-1,0-1,0 1,-1 0,1-1,0 1,17-9,0 0,-1-1,0-1,-1 0,0-2,-1 0,-1-1,0 0,-1-2,0 0,-1 0,-1-1,9-16,-12 19,-4 4,1 0,0 0,1 1,0 0,1 0,-1 1,2 0,-1 1,7-4,-15 10,-1 1,1-1,0 1,-1 0,1-1,0 1,0 0,0-1,0 1,-1 0,1 0,0 0,0 0,0 0,0 0,-1 0,1 0,0 0,0 0,0 1,0-1,-1 0,1 1,0-1,0 0,-1 1,1-1,0 1,0-1,-1 1,1-1,-1 1,1 0,0-1,-1 1,1 0,-1-1,0 1,1 0,-1 0,0-1,1 1,-1 0,0 0,0 0,1-1,-1 1,0 0,0 0,0 0,0 0,0-1,0 1,-1 0,1 0,0 0,-5 49,-7 2,-1 3,3 1,2 0,0 42,7-56,-1 1,-2-1,-2 1,-2-1,-2-1,-1 1,-2-2,9-31,0 0,-1-1,1 0,-1 0,-1 0,0 0,0-1,0 0,-1 0,0-1,0 0,-4 2,8-6,0 0,-1 0,1 0,0 0,-1-1,1 0,-1 0,0 0,1 0,-1 0,0-1,1 1,-1-1,0 0,1 0,-1-1,0 1,0-1,1 0,-1 0,1 0,-1 0,1 0,-1-1,1 0,0 0,-1 0,1 0,0 0,1 0,-1-1,0 0,-4-7,2-1,-1 1,2-1,-1 0,2-1,-1 1,1-1,1 1,0-1,1 0,0 0,1 0,0 0,1 1,0-1,1 0,1 0,-1 1,2-1,0 1,2-5,23-90,-22 78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24,'11'3,"0"0,0-1,1 0,-1 0,0-1,1-1,-1 0,1 0,-1-1,0-1,9-1,33-3,202 4,-197-15,-51 12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0,'39'5,"26"1,8 0,-4-1,-9-1,-10-2,-9-1,-6-1,-5 0,-7 0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621 277,'0'0,"1"0,-1 0,1 0,-1 0,1 0,-1 0,1 0,-1 0,1 0,-1 0,1 0,-1 0,1 0,-1-1,1 1,-1 0,0 0,1-1,-1 1,1 0,-1-1,0 1,1 0,-1-1,1 1,-1-1,0 1,0 0,1-1,-1 1,0-1,0 1,0-1,1 1,-1-1,0 1,0-1,0 1,0-1,0 1,0-1,0 1,0-1,0 1,0-1,0 1,-1-1,1 1,0-1,0 1,0-1,-1 1,1-1,0 1,-1-1,1 1,0 0,-1-1,1 1,0 0,-1-1,1 1,-1 0,183-9,-117 11,159-2,-224 0,0-1,-1 1,1-1,-1 1,1-1,0 1,-1-1,1 0,0 1,0-1,0 0,-1 1,1-1,0 0,0 1,0-1,0 0,0 1,0-1,0 0,0 1,1-1,-1 0,0 1,0-1,1 1,-1-1,0 0,0 1,1-1,-1 1,1-1,-1 1,1-1,-1 1,0-1,1 1,0-1,-1 1,1 0,-1-1,1 1,-1 0,1-1,0 1,-1 0,1 0,0 0,-1 0,1-1,0 1,-1 0,1 0,0 0,-1 0,1 1,0-1,-1 0,1 0,0 0,-1 0,1 1,0-1,-1 0,1 1,0-1,-35-35,24 26,1 0,0 0,0 0,1-1,1-1,-1 1,1-1,1-1,0 1,1-1,0 0,-1-7,15-17,3 25</inkml:trace>
  <inkml:trace contextRef="#ctx0" brushRef="#br0" timeOffset="-1965.351">338 786,'-14'0,"-10"5,-5 1,-3 0,-1-1,1-2,1 4,0 1,2-1,0-2,0-2,11-1,12-1,13-1,9 0,2 0</inkml:trace>
  <inkml:trace contextRef="#ctx0" brushRef="#br0" timeOffset="-615.355">536 588,'120'285,"-2"-32,-51-118,-67-134,1 1,-1-1,1 0,0 0,-1 0,1 0,0 1,0-1,0 0,0-1,0 1,0 0,0 0,0 0,0 0,0-1,0 1,1-1,-1 1,0-1,0 1,1-1,-1 0,0 0,1 1,-1-1,0 0,1 0,-1 0,1 0,-1-1,0 1,1 0,-1-1,0 1,0 0,1-1,-1 0,0 1,0-1,0 0,0 1,0-1,0 0,0 0,0 0,0 0,0 0,0 0,0 0,-1 0,2-2,70-197,72-49,-106 193,-3-2,-2-1,8-24,-2 8,-41 74,1-1,-1 1,0 0,0-1,0 1,0 0,0 0,0 0,0 0,0 1,0-1,0 0,0 1,0 0,-1-1,1 1,0 0,0 0,0 0,-1 0,1 1,0-1,0 1,0-1,-1 1,-153 27,-116 5,45-23,154 4,172-36,-75 20</inkml:trace>
  <inkml:trace contextRef="#ctx0" brushRef="#br0" timeOffset="1100.94">1693 447,'-24'42,"2"2,2 1,1 0,3 1,2 1,-2 20,12-50,1 0,1 0,1 0,0 1,1-1,1 0,1 1,2 9,-3-20,1-1,-1 0,1 0,1 0,-1 0,1-1,0 1,0-1,1 1,-1-1,1 0,0 0,1-1,-1 1,1-1,0 0,0 0,0-1,1 1,-1-1,1 0,0-1,0 1,5 0,-1-1,1 0,-1-1,1 0,-1 0,1-2,-1 1,1-1,-1-1,1 0,-1 0,0-1,0 0,0-1,-1 0,1 0,-1-1,8-6,8-6,0 0,-1-2,-1-1,0-1,10-15,15-19,-2-2,-3-2,-2-2,17-38,-46 77,-1 0,-1 0,-2-1,0-1,-1 1,-1-1,2-24,-9 49,1 0,-1-1,0 1,1-1,-1 1,0-1,0 1,1-1,-1 0,0 1,0-1,0 0,0 1,1-1,-1 0,0 0,0 0,0 0,0 0,0 0,0 0,0 0,1 0,-1 0,0 0,0-1,0 1,0 0,1-1,-1 1,0-1,0 1,1-1,-1 1,0-1,1 1,-1-1,0 1,1-1,-1 0,1 0,-1 1,1-1,-1 0,1 0,0 1,-1-1,1 0,0 0,0 0,-1 0,1 0,0 1,0-1,0 0,0 0,0 0,0 0,0 0,1 0,-1 1,0-1,0 0,1 0,-1 0,1 0,-1 1,-14 18,0 2,1-1,2 2,0 0,1 0,1 1,0 0,2 1,1 0,-3 20,2-9,0 0,2 1,2-1,1 1,2 0,1 0,2 0,6 32,-5-51,1 0,0-1,1 1,1-1,0 0,1-1,1 0,0 0,0-1,2 0,0 0,0-1,1-1,0 0,1-1,2 1,-11-8,0-1,1 0,-1 0,1 0,-1 0,1-1,-1 0,1 0,0 0,-1 0,1-1,0 0,0 0,-1 0,1-1,0 1,-1-1,1 0,0-1,-1 1,1-1,-1 0,3-1,11-10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1 782,'100'-14,"0"4,1 5,66 5,-87 1,317-29,39 2,429-33,-183 29,151 3,-271 16,343-24,-137 23,-144-13,330 13,337-8,-869 22,1822-2,-1603 28,17-28,-95-27,1069 26,-1216-10,246-4,-256 13,176-27,472-26,-538 28,753-58,617-68,-1263 122,290-24,-835 48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3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763 142,'2'-3,"-1"-1,1 1,-1-1,0 0,0 1,0-1,0 0,-1 0,0 0,0 1,0-1,0 0,0 0,-1 0,0 0,1 1,-1-1,-1 0,1 1,-1-1,1 1,-1-1,0 1,0 0,0-1,-1 1,1 1,-1-1,0 0,0 0,0 1,0 0,0-1,0 1,0 1,-1-1,1 0,-1 1,-3-2,-10 6,0 1,1 1,0 0,0 1,0 0,0 1,1 1,0 1,1 0,0 1,1 0,-1 1,2 1,-11 12,-18 19,2 1,2 2,2 2,3 1,1 1,0 6,11-18,2 0,1 1,2 1,2 1,-3 19,12-42,0 1,2-1,0 1,1 0,0 0,2-1,0 1,2 0,0-1,0 1,2-1,0 0,6 10,-6-18,1 1,1-1,-1 0,2-1,-1 1,2-2,-1 1,1-1,0 0,1-1,0 0,0 0,0-1,1-1,0 0,0 0,0-1,1 0,-1-1,1 0,0-1,5 0,8 1,1-2,-1 0,1-1,-1-2,1 0,-1-2,0-1,0-1,-1-1,5-3,-2 0,0-2,0 0,-1-2,-1-1,-1-2,20-15,-35 24,1 0,-1-1,-1 1,0-2,0 1,0-1,-2-1,1 1,-1-1,-1 0,0-1,0 1,-1-1,-1 0,0 0,0 0,-1-7,-2 12,0 0,-1 1,0-1,0 0,-1 0,1 0,-2 1,1-1,-1 1,0 0,0 0,-1 0,1 0,-1 0,-1 1,1 0,-1 0,0 0,0 0,0 1,-1 0,-3-2,-3-3,-1 1,0 1,-1 0,0 0,0 2,0 0,-1 0,0 1,-12-1,23 5,-1-2,0 1,0 0,0 1,0-1,0 1,0 0,0 0,-1 0,1 1,0 0,0 0,0 0,1 1,-1-1,0 1,-3 2,38 12,106-34,161-40,-197 63,-82 1</inkml:trace>
  <inkml:trace contextRef="#ctx0" brushRef="#br0" timeOffset="347.342">1411 932,'-8'17,"6"-10,-1-1,0 1,0-1,0 1,-1-1,0 0,0-1,-1 1,0-1,0 0,0 0,0 0,-1 0,5-6,0 1,0 0,0 0,0-1,0 1,1 0,-1-1,0 1,0-1,0 1,0-1,1 1,-1-1,0 0,1 1,-1-1,0 0,1 0,-1 1,1-1,-1 0,1 0,0 0,-1 0,1 0,0 0,-1 1,1-1,0 0,0 0,0 0,0 0,0 0,0 0,0 0,0 0,0 0,1 0,-1 0,0 0,1 0,-1 1,0-1,1-1,6-32,2 0,1 0,1 1,2 0,1 1,2 1,19-28,-26 43,0 1,2 1,0 0,0 1,1 0,1 0,12-9,-24 22,0-1,0 1,1 0,-1-1,0 1,0 0,0 0,0 0,0-1,0 1,1 0,-1 1,0-1,0 0,0 0,0 0,0 1,0-1,0 0,1 1,-1-1,0 1,0 0,-1-1,1 1,0 0,0-1,0 1,0 0,-1 0,1 0,0 0,0 0,-1 0,1 0,-1 0,1 0,-1 0,0 0,1 0,-1 0,0 0,0 0,0 0,1 1,-1-1,-1 1,4 3,5 16</inkml:trace>
  <inkml:trace contextRef="#ctx0" brushRef="#br0" timeOffset="10747.994">2230 791,'-10'-6,"1"0,-1 1,0 0,-1 0,1 2,-1-1,1 1,-1 0,0 1,0 1,-1 0,1 0,0 1,0 0,0 1,0 0,0 1,0 1,0-1,0 2,1-1,-10 6,2 0,0 2,1 0,0 1,1 1,1 0,0 1,0 1,2 0,0 1,1 1,0 0,1 0,-3 9,11-21,1-1,-1 1,1-1,0 1,1 0,-1 0,1 0,0 0,0 0,0 0,1 0,0 0,0 0,0 0,1 0,-1 0,1 0,0 0,1 0,-1 0,1 0,0-1,0 1,1 0,-1-1,1 0,0 0,0 0,0 0,1 0,-1 0,1-1,0 0,0 0,0 0,1 0,-1-1,1 1,-1-1,1 0,3 1,2-1,0-1,-1 1,1-1,0-1,0 0,0-1,0 1,0-2,0 1,-1-2,1 1,-1-1,1-1,-1 1,0-2,0 1,-1-1,0-1,1 1,-2-1,1-1,-1 1,0-1,4-6,23-24,-2-1,-1-2,-2-1,15-31,11-16,-35 68,-9 39,-11 0,1 1,1-1,1 1,1-1,0 0,1 0,1-1,1 0,1 0,0 0,9 12,-5-14,0-1,1 0,1-1,0 0,1-1,0-1,9 6,-7-9</inkml:trace>
  <inkml:trace contextRef="#ctx0" brushRef="#br0" timeOffset="11133.773">2710 707,'1'49,"3"0,2 0,2 0,2-1,16 45,-24-82,2-1,0 1,0-1,1 0,0 0,0 0,1-1,1 0,-1 0,2 0,-1-1,1 0,0-1,1 0,7 5,-14-11,0 0,1 0,-1 0,0-1,1 1,-1-1,0 1,1-1,-1 0,0 0,1 0,-1 0,1-1,-1 1,0-1,0 1,1-1,-1 0,0 0,0 0,0 0,1 0,-1 0,-1-1,1 1,0-1,0 1,0-1,-1 0,1 1,-1-1,1 0,-1 0,0 0,41-80,-36 68,83-274,-60 159,-24 118,1 5</inkml:trace>
  <inkml:trace contextRef="#ctx0" brushRef="#br0" timeOffset="11381.802">3416 650,'0'38,"0"28,0 6,0-3,0-9,4-10,3-9,-1-6,-1-9</inkml:trace>
  <inkml:trace contextRef="#ctx0" brushRef="#br0" timeOffset="11531.024">3416 311,'0'0</inkml:trace>
  <inkml:trace contextRef="#ctx0" brushRef="#br0" timeOffset="11815.994">3839 0,'11'34,"-2"0,-2 0,-1 0,-2 1,-1 3,0-11,11 473,1-365,-2 71,-18-183,-1-5</inkml:trace>
  <inkml:trace contextRef="#ctx0" brushRef="#br0" timeOffset="12466.284">3697 621,'490'30,"-478"-30,-1 0,0 0,0-1,1 0,-1-1,0-1,-1 0,1 0,0-1,-1 0,0-1,0 0,0 0,0-1,-1-1,0 0,0 0,-1 0,0-1,6-8,-22 27,1 1,1-1,0 1,1 1,0-1,1 1,0 0,1 0,0 0,1 0,0 1,2-1,-1 1,2-1,0 2,0-12,0-1,0 1,0-1,0 1,1-1,-1 1,1-1,0 0,0 1,0-1,0 0,0-1,0 1,1 0,-1 0,0-1,1 0,0 1,-1-1,1 0,0 0,-1 0,1-1,0 1,0-1,0 1,0-1,-1 0,1 0,0 0,0-1,0 1,0-1,-1 1,1-1,0 0,0 0,-1 0,1-1,-1 1,1-1,-1 1,0-1,1 0,-1 1,0-1,0-1,0 1,0 0,-1 0,1-1,-1 1,1-1,-1 0,212-231,-195 216,-7 6,-1 0,2 1,0 0,0 1,1 0,0 1,1 0,0 1,0 1,13-5,-23 11,-1 0,0 0,1 1,-1 0,0 0,1-1,-1 2,1-1,-1 0,0 1,1 0,-1-1,0 1,0 1,1-1,-1 0,0 1,0 0,0-1,-1 1,1 0,0 1,-1-1,1 0,-1 1,0-1,0 1,0 0,0 0,0 0,-1 0,1 0,0 1,30 115,-14 298,22 197,-38-589,0 0,-2 0,-1 0,-2 0,0 0,-1-1,-3 6,6-22,-2-1,1 0,-1 0,0 0,0 0,-1 0,1-1,-2 1,1-1,-1 0,0-1,0 1,0-1,-1 0,0 0,0 0,0-1,-1 0,1 0,-1-1,0 0,0 0,0-1,0 1,-5-1,4-1,0-1,0-1,0 1,0-1,1 0,-1-1,0 0,0 0,1-1,-1 0,1 0,0-1,0 0,0 0,0-1,1 0,0 0,0 0,0-1,1 0,0 0,0 0,0-1,1 1,-1-1,2 0,-1-1,1 1,-1-4,-5-13,2 0,0 0,2-1,0 0,2 0,1 0,1-1,1 1,1 0,1-1,2 1,0 0,1 1,2-1,1 1,0 0,2 1,1 0,0 0,2 2,1-1,0 1,5-3,5-5,1 1,1 1,1 2,2 0,0 2,2 1,0 2,2 0,13-4,-14 7</inkml:trace>
  <inkml:trace contextRef="#ctx0" brushRef="#br0" timeOffset="15466.697">0 1694,'139'1,"144"-1,151-24,1563-236,35 55,-1686 177,-218 17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0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143 213,'-61'145,"49"-107,-4 10,1 2,3-1,3 2,1-1,3 1,0 41,5-82,0 0,1 0,0 0,0 0,1-1,0 1,1 0,0-1,1 0,0 0,0 0,1 0,0-1,0 1,1-1,0-1,1 1,-1-1,2 0,-1 0,1-1,8 5,-7-9,1-1,0 0,-1-1,1 0,0 0,-1-1,1 0,-1-1,1 0,-1-1,1 0,-1 0,0-1,-1 0,1-1,-1 0,0 0,0 0,0-1,-1-1,1 1,-2-1,2-1,39-39,-3-2,-1-2,-2-2,-3-1,20-41,-7 15,-21 36,-3-2,-1 0,-3-2,-2-1,-2 0,-2-2,4-23,-5-2,-16 76,-1-1,1 1,-1 0,1-1,-1 1,1 0,0 0,-1-1,1 1,-1 0,1 0,-1 0,0 0,1-1,-1 1,1 0,-1 0,1 0,-1 0,1 0,-1 0,1 1,-1-1,1 0,-1 0,0 0,1 0,-1 1,1-1,0 0,-1 0,1 1,-1-1,1 0,-1 1,1-1,0 1,-1-1,1 0,0 1,-1-1,1 1,0-1,0 1,-1-1,1 1,0-1,0 1,0-1,0 1,0-1,0 1,-1-1,1 1,1 0,-1-1,0 1,0-1,0 1,-24 45,2 2,3 0,1 1,3 1,1 1,3 0,3 1,1-1,3 2,2-1,2 0,5 30,-4-64,1-1,0 1,2 0,0-1,1 1,0-1,1 0,1-1,1 0,0 0,5 5,-11-18,0 0,1 0,-1-1,1 1,0-1,-1 0,1 0,0 0,0 0,0 0,0-1,1 0,-1 1,0-1,1 0,-1 0,1-1,-1 1,1-1,-1 0,1 0,-1 0,1 0,-1 0,1-1,-1 0,1 0,-1 0,0 0,1 0,-1-1,1 0,20-10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0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40,'38'0,"23"0,5-4,-3-3,-8 1,-9 2,-6 0,-7 2,-3 1,-2 0,-6 1</inkml:trace>
  <inkml:trace contextRef="#ctx0" brushRef="#br0" timeOffset="197.131">1 351,'43'-5,"29"-6,7-6,-6-1,-9-1,-12 2,-10 4,-11 4</inkml:trace>
  <inkml:trace contextRef="#ctx0" brushRef="#br0" timeOffset="832.451">621 549,'15'-56,"2"1,2 1,3 0,2 2,2 0,2 2,9-8,-28 46,0 0,1 0,1 1,0 1,0 0,1 0,0 1,1 0,-1 1,2 1,-13 6,0 0,0 0,1 1,-1-1,0 0,0 1,1-1,-1 1,1-1,-1 1,0 0,1 0,-1-1,1 1,-1 0,1 0,-1 1,0-1,1 0,-1 0,1 1,-1-1,0 0,1 1,-1 0,0-1,1 1,-1 0,0 0,0-1,0 1,0 0,1 0,-1 0,-1 0,1 1,0-1,0 0,0 0,-1 0,1 1,0-1,-1 1,4 65,-15-23,8-34,0 0,0 1,1-1,0 1,1 0,0-1,1 1,0 0,1 0,0-1,0 1,1 0,1 1,-2-10,-1-1,1 1,-1-1,1 0,0 1,0-1,0 0,0 1,0-1,0 0,0 0,0 0,0 0,0 0,0 0,1 0,-1-1,0 1,1 0,-1-1,1 1,-1-1,1 1,-1-1,1 0,-1 1,1-1,-1 0,1 0,-1 0,1 0,-1-1,1 1,0 0,-1-1,0 1,1-1,-1 1,1-1,-1 0,0 1,1-2,60-43,-50 35,160-128,-159 131,-11 5,-1-1,1 2,0-1,0 0,0 0,0 1,0-1,0 1,0-1,1 1,-1 0,0 0,1 0,-1 0,1 0,-1 1,1-1,-1 1,1 0,0-1,-1 1,1 0,-1 1,1-1,0 0,-1 1,1 0,-1-1,1 1,-1 0,0 0,1 0,-1 1,0-1,0 0,0 1,0 0,0-1,0 1,0 0,1 2,-1 4,0 1,0 0,-1 0,0 0,-1 0,0 1,-1-1,0 0,0 0,0 0,-2-1,0 5,-5 31,13 9,4-35</inkml:trace>
  <inkml:trace contextRef="#ctx0" brushRef="#br0" timeOffset="1364.97">1948 40,'-43'15,"0"1,2 3,0 1,1 2,1 2,1 1,-28 24,61-44,1 0,-1 0,1 1,0-1,0 1,1 0,0 0,0 0,0 0,0 1,1-1,-1 7,3-11,-1 0,1 1,0-1,0 0,0 1,0-1,0 0,1 0,-1 1,1-1,-1 0,1 0,0 1,0-1,0 0,0 0,0 0,1 0,-1 0,0-1,1 1,0 0,-1-1,1 1,0-1,0 1,0-1,0 0,0 0,0 0,0 0,0 0,0 0,1-1,-1 1,0-1,0 1,2-1,10 0,0-1,-1 0,1-1,0 0,-1-1,1-1,-1 0,0-1,0 0,-1-1,0 0,0-1,0-1,7-5,192-150,-150 132,-59 31,-1 0,1-1,-1 1,1 0,-1 0,1 0,-1 0,1 0,-1 1,1-1,0 0,-1 1,0-1,1 1,-1-1,1 1,-1 0,0 0,1 0,-1-1,0 1,0 0,0 0,1 1,-1-1,0 0,-1 0,1 0,0 1,0-1,0 1,-1-1,1 0,-1 1,1-1,-1 1,0-1,1 1,-1-1,0 1,0 0,0 229,13-63,-7-130,-2 1,-2 0,-1 0,-4 32,0-49,-1 0,-1 0,-1-1,0 0,-2 0,-1-1,-3 7,8-20,1 0,-1 0,-1-1,0 1,1-1,-2 0,1 0,-1-1,0 1,0-1,-1-1,1 1,-1-1,0 0,0-1,0 1,-1-2,1 1,-1-1,0 0,-6 1,11-3,0 1,0-1,-1 0,1-1,0 1,0 0,0-1,0 0,0 1,0-1,0-1,0 1,0 0,0-1,0 1,0-1,1 0,-1 0,1 0,-1 0,1 0,0-1,0 1,0-1,0 1,1-1,-1 0,1 0,-1 0,1 0,0 0,0 0,0 0,1 0,-1 0,-5-118,10 92,1 0,2 0,0 1,2 0,2 1,0 0,2 0,0 1,2 1,1 0,1 2,1-1,13-12,-10 13</inkml:trace>
  <inkml:trace contextRef="#ctx0" brushRef="#br0" timeOffset="2281.751">2541 69,'-8'6,"0"0,-1 0,2 1,-1 0,1 0,0 1,1 0,0 0,0 1,1 0,0-1,0 2,1-1,0 1,1-1,0 1,0 0,1 0,0 0,1 1,1-1,-1 0,1 0,1 1,0-1,1 4,0-10,0-1,0 0,0 0,0-1,1 1,-1 0,1-1,0 1,0-1,-1 0,2 0,-1 0,0 0,0-1,0 1,1-1,-1 0,1 0,-1 0,1 0,-1-1,1 1,0-1,-1 0,1 0,0 0,1-1,98-24,-84 15,-1-1,0 0,-1-1,0-1,-1-1,-1 0,0-1,5-7,103-122,-81 85,-40 60,0 1,0-1,0 0,0 1,0-1,0 1,0-1,0 1,-1 0,1 0,-1 0,1 0,-1 0,0 0,0 0,0 0,0 1,0-1,-1 0,1 1,0-1,-1 0,0 1,0-1,0 2,1-1,40 136,-18-68,-3 2,-4 1,-2 0,-1 28,-12 199,-1-289,0 0,-1-1,0 1,-1 0,0 0,-1-1,0 0,-1 1,0-1,-1 0,0-1,-1 1,0-1,-1 0,0-1,0 0,-1 0,0 0,-1-1,0 0,0-1,-1 0,1 0,-1-1,-1 0,0-1,1 0,-1-1,-8 2,11-4,1 0,-1-1,0 0,0-1,1 0,-1 0,0 0,0-1,1 0,-1-1,1 0,-1 0,1 0,0-1,-1 0,1-1,1 0,-1 0,1 0,-1-1,1 1,0-2,1 1,-1-1,1 1,1-1,-1-1,1 1,-3-5,2 0,1 0,0-1,1 1,0-1,0 0,2 0,-1 0,1 0,1 0,0 0,1 0,0 0,1 0,1 0,-1 0,2 0,0 1,4-10,3-1,0 0,2 1,0 1,1 0,1 1,1 0,1 1,16-13,-1 5,1 1,1 2,1 1,1 2,1 1,0 2,1 2,1 1,33-6,-30 9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1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0,'-29'34,"-14"15,-5 5,7-7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1 227,'139'-15,"1"5,66 7,-205 3,-1 1,1-1,-1 0,1 1,-1-1,1 0,0 0,-1 0,1 1,-1-1,1 0,-1 0,1 0,0 0,-1 0,1 0,-1 0,1 0,-1 0,1 0,0 0,-1-1,1 1,-1 0,1 0,-1-1,1 1,-1 0,1 0,-1-1,1 1,-1-1,1 1,-1 0,0-1,1 1,-1-1,1 1,-1-1,0 1,0-1,1 1,-1-1,0 0,0 1,0-1,0 1,0-1,1 1,-1-1,0 0,0 1,0-1,-24-23,21 21,-4-3,-5-3,0-1,1 0,0-1,1 0,0-1,1 0,1 0,-3-5,11 16,-1 0,1 0,-1 0,1-1,-1 1,1 0,0 0,-1-1,1 1,0 0,0-1,0 1,0 0,0-1,0 1,1 0,-1 0,0-1,1 1,-1 0,1 0,-1 0,1-1,-1 1,1 0,0 0,0 0,0 0,-1 0,1 0,0 0,0 1,0-1,0 0,1 0,-1 1,0-1,0 1,1-1,14-5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30,'33'-5,"26"-1,8 0,-4 1,-6 2,-9 1,-8 0,-6 2,-3 0,-8 0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4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0,'43'10,"39"-2,9-2,-5-2,-8-2,-12-6,-13-2,-15-1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2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30,'-10'43,"-7"33,-2 14,-2-4,3-11,-1-10,4-10,3-11,0-7,1-5,3-4,3-1,-3-6,0-1,2 1,6-4,3-4</inkml:trace>
  <inkml:trace contextRef="#ctx0" brushRef="#br0" timeOffset="250.043">162 1,'43'5,"34"1,8 0,-1-1,-4-1,-12-2,-13-1,-10 0,-8-1,-6 0,-3-1,-7 6,-11 1,-8 0</inkml:trace>
  <inkml:trace contextRef="#ctx0" brushRef="#br0" timeOffset="500.58">105 481,'39'0,"36"-5,15-6,2-2,-10 2,-14 3,-9-2,-10 0,-8 2,-7 3,-8 2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7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1 208,'569'-30,"-501"37,-107-45,-88-93,115 116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4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0 480,'38'0,"28"0,11 0,-1 0,-11 0,-9 0,-12 0,-6 0,-7 0,-7 0</inkml:trace>
  <inkml:trace contextRef="#ctx0" brushRef="#br0" timeOffset="1048.549">734 56,'57'137,"34"127,-29 18,-56-253,23 52,-28-81,1 0,-1 1,1-1,-1 0,1 0,-1 0,1 0,-1 0,1 0,-1-1,1 1,-1 0,1-1,-1 1,0-1,1 0,-1 1,0-1,1 0,-1 0,0 0,0 0,0 0,0 0,0 0,0 0,0 0,0 0,0-1,-1 1,1 0,0-1,-1 1,1 0,-1-1,1 1,-1-1,0 0,137-254,-107 207,6-10,1 2,4 2,23-25,145-163,-209 243,-1-1,1 1,-1 0,1 0,0 0,-1 0,1 0,0-1,0 1,-1 0,1 0,0 0,-1-1,1 1,0 0,0-1,-1 1,1 0,0 0,0-1,0 1,0 0,-1-1,1 1,0-1,0 1,0 0,0-1,0 1,0 0,0-1,0 1,0 0,0-1,0 1,0-1,0 1,0 0,1-1,-1 1,0 0,0-1,0 1,0 0,1-1,-1 1,0 0,0 0,0-1,1 1,-1 0,0 0,1-1,-1 1,0 0,1 0,-40 11,29-7,-21 5,0 0,-1-2,0-2,0-1,-21 0,-80-6,1-6,0-6,-20-9,69 12,289 12,-121-1,-51 0</inkml:trace>
  <inkml:trace contextRef="#ctx0" brushRef="#br0" timeOffset="2653.559">1920 113,'-48'149,"33"-113,2 1,2 1,2 0,1 0,2 1,1 9,4-29,-1-6,1 1,0-1,2 0,-1 1,1-1,1 0,1 0,0 0,0 0,1 0,1-1,3 6,-2-13,0 0,0-1,1-1,0 1,0-1,0 0,0 0,0-1,1 0,-1 0,1-1,-1 0,1 0,0-1,-1 0,1 0,0-1,-1 0,1 0,-1-1,1 0,-1 0,0-1,0 0,0 0,0-1,1-1,48-22,-2-3,-1-3,-2-2,-2-1,38-38,-63 55,-1-2,-1 0,-1-2,-2 0,0-1,-1-1,-1-1,-2 0,0-1,-2-1,-1 0,5-21,-16-5,-1 53,0 0,0 0,-1 0,1 0,0 0,-1 0,1 0,-1 0,1 0,-1 0,0 0,1 1,-1-1,0 0,1 0,-1 1,0-1,0 0,0 1,0-1,0 1,0-1,0 1,0-1,0 1,0 0,0 0,0-1,0 1,0 0,0 0,0 0,0 0,0 0,0 0,0 0,0 1,0-1,0 0,0 1,0-1,0 0,0 1,0-1,0 1,0 0,0-1,0 1,0 0,-11 9,0 0,1 1,0 0,0 1,2 0,-1 1,2 0,-1 0,2 1,0 0,0 0,2 1,0 0,0 1,-4 3,2 1,0-1,2 2,0-1,1 0,1 1,0 0,2-1,1 1,0 0,2 0,0 0,1-1,2 1,0-1,5 14,-5-22,0 0,0-1,1 0,1 0,0-1,0 0,1 0,0 0,0-1,1-1,1 1,-1-1,2-1,-1 0,1 0,2 0,-2-2,-9-3,0 0,0-1,0 0,0 1,0-1,1 0,-1 0,0 0,1 0,-1 0,1-1,-1 1,1-1,-1 0,1 0,-1 0,1 0,-1 0,1 0,-1-1,1 1,-1-1,1 1,-1-1,1 0,-1 0,0 0,0-1,1 1,-1 0,0-1,0 1,0-1,0 0,9-14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0,'39'0,"16"0,5 0,-3 0,-7 0,-7 0,-6 0,-5 0,-2 0,-2 0,-11 0,-8 0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76,'38'10,"37"-2,10-7,1-4,-5-6,-7-1,-11 0,-11-2,-10 1,-7 2,-5 2,-3-2,-1 1,-5 1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6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30 279,'-12'5,"-5"2,21-17,33-25,3 1,0 2,2 2,39-21,-17 10,-55 34,0 1,0 0,1 0,0 1,0 0,1 0,-1 1,1 1,0 0,0 0,0 1,0 1,0 0,1 0,-1 1,0 0,0 1,0 1,6 1,-10 2,-1 1,-1-1,1 1,-1 0,0 1,0 0,-1-1,0 1,0 1,-1-1,0 0,0 1,-1 0,1 0,-2 0,1 0,-1 0,-1 0,1 0,-1 0,-1 1,2 19,-2 1,0 0,-3-1,0 0,-1 0,-2 0,-1 0,-1-1,-2-1,-4 9,9-23,0-1,-1 0,-1 0,0-1,0 1,-1-2,0 1,0-1,-1-1,0 0,-1 0,0-1,0 0,-1-1,1 0,-1-1,-1 0,1-1,-1-1,1 0,-1 0,0-1,0-1,0 0,0-1,-1 0,-4-2,14 1,-1 0,0-1,0 0,1 0,-1 0,1-1,0 1,-1-1,1 0,0 0,1-1,-1 1,1-1,-1 1,1-1,0 0,0-1,1 1,-1 0,1-1,0 1,0-1,1 0,-1 0,1 0,0 0,1 0,-1 0,1 0,0 0,0 0,0 0,1 0,-1 0,1 0,1 1,-1-1,1 0,0 0,0 1,0-1,0 1,1 0,0-1,0 1,0 0,0 1,1-1,-1 1,1-1,6-6,-1 0,2 0,-1 1,1 0,1 1,-1 1,1-1,1 2,-1 0,1 0,0 1,1 1,-1 0,1 1,-1 0,13 0,-1 1</inkml:trace>
  <inkml:trace contextRef="#ctx0" brushRef="#br0" timeOffset="881.855">820 194,'-37'70,"28"-50,2 0,0 1,0 0,2 0,1 1,1-1,-1 16,4-35,0 1,-1-1,1 0,0 0,1 0,-1 0,0 0,1 0,-1 0,1 0,-1 0,1 0,0 0,0 0,0 0,0 0,0 0,0-1,1 1,-1 0,1-1,-1 1,1-1,-1 0,1 1,0-1,0 0,-1 0,1 0,0 0,0 0,0-1,0 1,0-1,0 1,1-1,-1 0,0 1,0-1,0 0,0-1,2 1,84-35,67-123,-79 74,-76 82,1 1,0-1,0 1,0 0,0-1,0 1,0 0,0 0,0-1,1 1,-1 0,0 0,1 0,-1 1,0-1,1 0,-1 1,1-1,0 0,-1 1,1 0,-1-1,1 1,0 0,-1 0,1 0,0 0,-1 0,1 0,0 1,-1-1,1 0,-1 1,1-1,-1 1,1 0,-1-1,1 1,-1 0,1 0,-1 0,0 0,0 0,1 0,-1 1,0-1,0 0,0 1,0-1,-1 0,2 2,1 11,0 1,0 0,-2 1,1-1,-2 0,0 1,-3 14,1 10,-11 229,6-211,-2 28,-4-1,-4-1,-17 45,29-112,-1-1,0 0,-2-1,0 0,0 0,-1-1,-1 0,-1 0,0-1,0-1,-1 0,-7 5,15-14,0 0,0 0,0-1,0 0,0 1,-1-2,1 1,-1 0,1-1,-1 0,0 0,1 0,-1-1,0 1,0-1,1-1,-1 1,0 0,0-1,1 0,-1 0,0-1,1 1,0-1,-1 0,1 0,0 0,0-1,0 0,0 1,0-1,1-1,-1 1,1 0,0-1,0 0,0 0,0 0,1 0,0 0,0 0,0 0,0-1,0 1,1-1,0 0,-1-7,1 0,0-1,0 1,2 0,-1-1,2 1,0 0,0 0,1 0,0 0,1 0,1 1,-1-1,2 1,0 0,0 1,1 0,4-5,17-21,2 1,2 2,1 1,12-8,51-32,-72 54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1 845,'38'0,"28"0,6 0,2 0,-8-5,-10-1,-9 0,-9 1,-5 2,-9 1</inkml:trace>
  <inkml:trace contextRef="#ctx0" brushRef="#br0" timeOffset="594.393">791 168,'39'-27,"1"2,1 1,1 2,0 3,2 1,29-8,-65 24,0 1,1-1,-1 1,0 0,1 1,-1 0,0 1,1-1,-1 2,0-1,0 1,0 0,0 1,0 0,0 0,-1 0,1 1,-1 1,0-1,0 1,-1 0,1 1,-1-1,0 1,-1 0,1 1,-1-1,-1 1,1 0,3 8,-1-2,-1 0,0 1,0 0,-1 0,-1 0,-1 1,0-1,0 1,-2 0,0 0,0 0,-2-1,0 1,0 0,-1 0,-1-1,-1 1,-2 7,-6 11,-2-1,0 0,-2 0,-2-2,0 0,-2-1,-2-1,0-1,-2-1,-1-1,0-1,-2-2,-9 6,30-22,-1-1,0 1,0-1,0 0,0-1,-1 1,0-2,0 1,0-1,0 0,-1-1,1 0,-1 0,1-1,-1 0,0 0,1-1,-1 0,-5-2,11 0,0-1,0 1,1-1,-1 0,1 0,0 0,0 0,0-1,0 1,0-1,1 1,-1-1,1 1,0-1,0 0,1 0,-1 0,1 1,-1-1,1 0,1 0,-1 0,0 0,1 1,0-1,0 0,0 0,0 1,1-1,-1 1,1-1,0 1,0 0,0 0,0-1,1 1,0 1,-1-1,2 0,134-155,-105 125,1 0,2 2,1 2,1 2,1 1,3 1,9 3,-33 20</inkml:trace>
  <inkml:trace contextRef="#ctx0" brushRef="#br0" timeOffset="1186.292">1863 83,'-23'54,"2"1,3 1,2 0,2 1,3 1,0 31,9-86,1 1,1 0,-1 0,0-1,1 1,0 0,0 0,0 0,0 0,1-1,0 1,0 0,0 0,0-1,0 1,0 0,1-1,0 0,0 1,0-1,0 0,1 0,-1 0,1 0,-1 0,1-1,0 1,0-1,0 0,1 0,-1 0,0 0,1 0,-1-1,1 0,1 1,9-3,0-1,0 0,0-1,-1-1,1 0,-1-1,0 0,-1-1,1-1,-1 1,0-2,-1 0,1-1,-2 1,1-2,-1 0,-1 0,8-11,-2 6,38-37,-4-2,-1-2,23-40,-57 77,51-102,-64 121,-1-1,1 0,-1 0,1 1,-1-1,0 0,0 0,1 0,-1 1,0-1,0 0,0 0,0 0,0 0,0 0,0 1,0-1,0 0,0 0,-1 0,1 0,0 1,-1-1,1 0,0 0,-1 1,1-1,-1 0,1 1,-1-1,1 0,-1 1,0-1,1 1,-1-1,0 0,1 1,-1 0,0-1,0 1,1 0,-1-1,0 1,0 0,-35 18,21 2,0 1,2 1,0 0,2 1,0 0,2 0,0 1,2 0,0 1,2 0,-2 22,3-28,2-5,0 1,1 0,1-1,1 1,0 0,0 0,2-1,0 1,0-1,2 0,-1 0,2 0,0-1,1 0,0 0,1 0,0-1,1 0,0-1,1 0,0 0,1-1,0 0,1-1,9 4</inkml:trace>
  <inkml:trace contextRef="#ctx0" brushRef="#br0" timeOffset="1444.811">820 817,'69'12,"1"-4,0-3,65-4,-112-1,494-30,-279 11,112 13,-324 6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113 108,'0'418,"-57"-41,47-288,12-90,0 1,0 0,0 0,0-1,0 1,-1-1,1 0,0 1,0-1,0 0,-1 0,1 0,0 0,-1-1,1 1,-1 0,1-1,-1 1,0-1,0 1,0-1,0 1,0-1,0 0,0 0,0 0,0 1,-1-2,12-17</inkml:trace>
  <inkml:trace contextRef="#ctx0" brushRef="#br0" timeOffset="320.89">86 108,'92'1,"-28"2,0-4,0-2,0-3,38-10,127-43,-148 32,-96 54,-2-13,-1 0</inkml:trace>
  <inkml:trace contextRef="#ctx0" brushRef="#br0" timeOffset="517.025">0 560,'39'4,"36"-2,10-2,-4-6,-11-2,-13 1,-11 1,-9 2,-5 1,-5 2,0 0,-7 1</inkml:trace>
  <inkml:trace contextRef="#ctx0" brushRef="#br0" timeOffset="1318.035">678 673,'-14'27,"5"-13,1 1,0 1,1-1,1 1,0 1,2-1,0 1,0-1,2 1,-1 8,3-23,0-1,-1 1,1-1,0 0,0 1,0-1,1 1,-1-1,0 0,1 1,-1-1,0 0,1 1,-1-1,1 0,0 1,0-1,-1 0,1 0,0 0,0 0,0 0,0 0,0 0,0 0,0 0,1 0,-1-1,0 1,0 0,1-1,-1 1,0-1,1 0,-1 1,0-1,1 0,-1 0,1 0,-1 0,0 0,1 0,-1 0,1 0,-1 0,0-1,1 1,61-33,105-115,-47 28,-121 119,1 0,-1 0,0 0,1 0,-1 0,1 0,0 1,-1-1,1 0,0 0,-1 1,1-1,0 0,0 1,0-1,0 1,-1-1,1 1,0-1,0 1,0-1,0 1,0 0,0 0,0 0,0-1,0 1,0 0,0 0,0 0,0 1,0-1,0 0,0 0,0 0,0 1,0-1,0 1,0-1,0 1,0-1,0 1,0-1,-1 1,1 0,0-1,0 1,-1 0,1 0,0-1,-1 1,1 0,-1 0,1 0,-1 0,1 1,0 12,0 1,0-1,-1 1,-1-1,-1 1,0-1,0 1,-2-1,0 0,0 0,-7 13,-4 21,-26 132,32-125,-3-1,-2-1,-2 0,-24 49,39-97,0-1,-1 0,1 1,-1-1,0 0,-1 0,1 0,-1-1,0 1,1 0,-2-1,1 0,0 0,-1 0,1 0,-1 0,0-1,0 0,0 1,0-1,0-1,0 1,-1-1,1 0,-1 0,1 0,-1 0,1-1,-3 1,4-4,-1 0,1 0,0 0,0-1,1 1,-1-1,1 0,-1 1,1-1,0 0,1 0,-1-1,1 1,-1 0,1 0,1-1,-1 1,0-1,1 1,0 0,0-1,1 1,-1-1,1-1,-1 2,0-21,0 0,2-1,0 1,2 1,1-1,1 0,1 1,1 0,1 1,1 0,1 0,13-19,-11 23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1,'0'28,"0"15,0 5,-5-1,-1-4,-5-5,-5-8,0-4,-2-8,2-1,-1-4,2 1,4-2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58,'69'7,"-1"-4,0-2,1-4,-1-2,0-4,24-7,90-16,-181 31,-1 1,1-1,0 1,0 0,0-1,0 1,0 0,0 0,0 0,0 0,0 0,0 0,0 0,0 0,0 0,0 0,0 1,0-1,0 0,0 1,0-1,0 0,0 1,0-1,-1 1,1 0,0-1,0 1,0 0,-1-1,1 1,-1 0,1 0,0 0,-1 0,1-1,-1 1,0 0,1 0,-1 0,0 0,1 0,-1 0,0 0,0 0,0 0,0 0,0 0,0 0,0 0,0 0,-1 0,1 0,0 0,0 0,-1 0,-8 9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0,'-5'85,"-3"0,-4 0,-14 41,12-52,-86 269,86-302,13-41,1 0,0 0,-1 0,1 1,0-1,-1 0,1 0,0 1,-1-1,1 0,0 1,-1-1,1 0,0 1,0-1,0 0,-1 1,1-1,0 1,0-1,0 0,0 1,0-1,-1 1,1-1,0 1,0-1,0 0,0 1,0-1,1 1,-1-1,0 0,0 1,0-1,0 1,0-1,1 0,-1 1,0-1,0 1,0-1,1 0,-1 1,0-1,1 0,-1 0,0 1,1-1,-1 0,0 0,1 1,-1-1,1 0,-1 0,0 0,1 0,-1 1,1-1,-1 0,0 0,1 0,-1 0,1 0,-1 0,10-8</inkml:trace>
  <inkml:trace contextRef="#ctx0" brushRef="#br0" timeOffset="566.944">214 396,'38'0,"28"0,7 0,-5-5,-8-2,-10 1,-8-3,-7-1,-5 1,-2 3,-1 3,-1 0,-4 3</inkml:trace>
  <inkml:trace contextRef="#ctx0" brushRef="#br0" timeOffset="1247.19">553 706,'41'-13,"0"1,0 3,1 1,0 1,23 2,-63 4,-1 0,1 1,-1-1,1 1,0-1,0 1,-1 0,1-1,0 1,0 0,-1 0,1 1,0-1,0 0,-1 0,1 1,0-1,-1 1,1 0,0-1,-1 1,1 0,-1 0,1 0,-1 0,0 0,1 0,-1 1,0-1,0 0,0 1,0-1,0 0,0 1,0 0,0-1,0 1,-1-1,1 1,-1 0,1 0,-1-1,0 1,0 0,0 0,0-1,0 1,0 0,0 0,0-1,-1 1,1 0,-1-1,1 1,-1 0,0-1,0 1,-202 206,194-197,4-6,1-1,-1 1,1 0,0 1,0-1,1 1,-1-1,1 1,0 0,1 0,0 0,0 1,0-1,1 0,-1 1,2-1,-1 1,1 5,2-9,1 0,0 0,0 0,0-1,1 1,-1-1,1 1,-1-1,1 0,0-1,-1 1,1 0,0-1,0 0,0 0,1 0,-1-1,0 0,0 1,0-1,0 0,1-1,-1 1,0-1,0 0,0 0,0 0,0-1,0 1,0-1,-1 0,120-42,-105 32</inkml:trace>
  <inkml:trace contextRef="#ctx0" brushRef="#br0" timeOffset="1502.203">553 818,'48'0,"21"0,2 0,-4 0,-10 0,-10 0,-7 0,-12 0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0,3 0,0 0,-2 0,-3-5,-2-1,-1 0,-1 1,0 1,-2 2,1 1,0 0,0 1,0 0,-5 1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0,'38'10,"32"-2,14-2,-2-7,-12-3,-11-2,-17 1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1 224,'36'-32,"1"2,1 2,2 2,1 1,0 2,2 2,19-6,-57 25,0 0,0 0,-1 1,1 0,0-1,0 2,0-1,0 1,0-1,0 1,0 1,0-1,0 1,0 0,0 0,0 0,0 0,0 1,0 0,-1 0,1 1,-1-1,0 1,0 0,0 0,0 0,0 1,0-1,-1 1,0 0,0 0,0 0,0 0,0 1,-1-1,0 1,0-1,0 2,2 14,0 0,-1 0,-1 0,-1 0,-1 0,-1 0,0 0,-2 1,0-2,-2 1,-6 19,-72 123,78-155,-3 9,-1 0,0-1,-1 0,-1-1,-1 0,0-1,0 0,-1-1,-1 0,0-1,-1 0,0-2,0 1,-1-2,0 0,-1-1,0-1,0 0,0-1,-3-1,18-4,0 1,-1-1,1 0,0 0,0 0,0-1,0 1,0 0,0-1,0 0,0 1,0-1,0 0,0 0,0 0,1 0,-1 0,0-1,1 1,-1 0,0-1,1 1,0-1,-1 0,1 1,0-1,0 0,0 0,0 0,0 0,0 0,1 0,-1 0,1 0,-1 0,1 0,0 0,0 0,0 0,0-2,23-82,-6 60,1 0,1 2,1 1,2 0,0 1,1 1,1 2,13-9,-13 9,-17 12,1-1,-1 1,1 1,1-1,-1 1,1 1,1 0,-1 0,0 0,1 1,0 1,0 0,0 0,1 1,-1 0,0 1,1 0,-1 1,1 0,-1 1,1 0,1 0,6 6</inkml:trace>
  <inkml:trace contextRef="#ctx0" brushRef="#br0" timeOffset="596.889">847 167,'27'-12,"-13"5,0 0,0 1,1 0,0 1,0 1,0 0,0 1,1 1,0 0,-1 1,12 1,-26 1,1-1,0 0,0 0,-1 1,1-1,0 1,-1-1,1 1,0 0,-1 0,1 0,-1 0,1 0,-1 0,1 0,-1 0,0 0,0 1,0-1,0 1,0-1,0 1,0-1,0 1,0-1,0 1,-1 0,1-1,-1 1,0 0,1 0,-1-1,0 1,0 0,0 0,0 0,0-1,0 1,-1 1,-32 64,-154 132,184-197,0 1,0-1,1 1,-1 0,0 0,1 0,0 1,0-1,0 0,0 1,0-1,1 1,0 0,-1 0,2 0,-1-1,0 1,1 0,-1 0,1 0,0 0,0 0,1 0,-1 0,1 0,0 0,0-1,0 1,1 0,-1 0,1-1,0 1,0-1,0 0,0 1,1-1,-1 0,1 0,0-1,0 1,0-1,0 1,0-1,1 0,-1 0,1 0,-1 0,1-1,0 0,11 2,0 0,0-2,0 0,0-1,0 0,0-1,0-1,0 0,0-1,-1 0,1-2,-1 0,9-4,33-24,-42 23</inkml:trace>
  <inkml:trace contextRef="#ctx0" brushRef="#br0" timeOffset="851.414">791 366,'43'-5,"39"-6,9-2,-1-3,-10 1,-15 3,-13 4,-11 3,-7-2,-5-1,-8 2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1 755,'28'0,"25"0,7 0,-1 0,-6 0,-7 0,-7 0,-5 0,-4 0,-6 0</inkml:trace>
  <inkml:trace contextRef="#ctx0" brushRef="#br0" timeOffset="635.826">735 220,'64'-45,"2"4,2 2,58-23,-120 58,0 0,0 1,1-1,-1 1,1 0,-1 1,1 0,0 0,0 0,0 1,0 0,0 0,0 1,1 0,-1 0,0 1,0 0,0 0,0 0,0 1,0 0,-1 1,1-1,0 1,-1 1,0-1,0 1,0 0,0 0,-1 1,1 0,3 4,-2 3,0-1,0 2,-1-1,-1 1,0 0,0 0,-2 0,0 1,0 0,-1-1,-1 1,0 0,-1 0,0 0,-1-1,-3 11,0 1,-1 0,-1-1,-1 0,-1-1,-2 0,0 0,-1-1,-14 20,13-20,-1-1,-1 0,-1-1,-1 0,-1-2,-1 0,0-1,-1 0,-1-2,0 0,-1-1,0-1,-2-2,1 0,-1-1,-1-1,1-1,-2-1,-10 1,33-8,0 1,0 0,0-1,0 1,0-1,0 0,0 1,0-1,0 0,-1 0,1-1,0 1,0 0,0-1,0 1,0-1,0 0,0 1,0-1,0 0,0 0,0-1,1 1,-1 0,0 0,1-1,-1 1,1-1,-1 0,1 1,0-1,0 0,0 0,0 0,0 0,0 0,0 0,1 0,-1-1,3-9,2 0,-1 0,1 0,1 0,0 1,1 0,0 0,1 0,0 1,1 0,0 1,0-1,1 1,6-4,23-20,2 2,0 1,3 2,0 3,1 1,2 2,0 2,13-2,-51 18,-1 1,0 0,1 0,0 1,-1 0,1 0,0 1,0 0,0 1,0-1,0 1,0 1,0 0,0 0,0 0,0 1,0 0,-1 1,1 0,-1 0,4 2,1 7</inkml:trace>
  <inkml:trace contextRef="#ctx0" brushRef="#br0" timeOffset="1371.946">1722 163,'-19'36,"1"1,2 1,1 0,3 1,1 1,1-1,3 2,-2 23,8-61,1 1,-1 0,1 0,0 0,0 0,0 0,1 0,-1 0,1 0,0 0,0-1,0 1,1 0,-1-1,1 1,0 0,0-1,0 0,0 0,1 0,0 0,-1 0,1 0,0 0,0-1,0 0,1 1,-1-1,0 0,1-1,0 1,-1-1,1 1,0-1,0 0,-1 0,1-1,0 1,0-1,0 0,0 0,0 0,0-1,0 1,0-1,1 0,18-8,0-1,0-1,-1-1,-1-1,0-1,-1-1,0 0,-1-2,6-7,7-4,4 0,0-2,-2-1,-1-2,-2-2,-1 0,-2-2,-1-1,20-41,-46 78,1-1,-1 0,1 0,-1 0,0 0,0 0,0 0,0 0,-1 0,1-1,0 1,-1 0,1 0,-1-1,0 1,0 0,0-1,0 1,0 0,-1 0,1-1,-1 1,1 0,-1 0,0-1,0 1,0 0,0 0,0 0,0 0,-1 0,1 1,-1-1,1 0,-1 1,0-1,1 1,-1-1,0 1,0 0,0 0,0 0,0 0,0 0,-1 0,1 0,0 1,0-1,-1 1,1 0,0 0,0 0,-1 0,1 0,0 0,-1 0,1 1,0-1,-2 2,-8 5,0 2,0-1,1 2,0-1,1 2,1-1,-1 1,1 1,1-1,0 2,1-1,0 1,-2 7,-2 0,1 1,1 0,1 0,0 1,2 0,0 0,2 0,1 1,0 0,2 0,0 4,4-13,1 0,1 0,0 0,1 0,0-1,1 0,1 0,0-1,0 0,2 0,-1-1,1 0,1-1,0 0,0-1,1 0,0-1,1 0,-1-1,2 0,-1-1,8 4</inkml:trace>
  <inkml:trace contextRef="#ctx0" brushRef="#br0" timeOffset="1649.928">847 897,'132'5,"0"-5,0-6,95-18,67-3,176-8,-444 35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5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141 227,'16'6,"0"-1,1 0,0-1,-1-1,1 0,0-1,10-1,57 10,-40-4,1-3,-1-1,1-2,13-2,101 4,-136 1,-5 2</inkml:trace>
  <inkml:trace contextRef="#ctx0" brushRef="#br0" timeOffset="6018.781">0 621,'41'0,"12"1,0-2,-1-3,46-9,-51 7,1 1,0 2,0 3,9 2,20-1,-53-1</inkml:trace>
  <inkml:trace contextRef="#ctx0" brushRef="#br0" timeOffset="6751.916">340 0,'83'83,"88"34,73 61,-197-126,-47-51,-1 1,0 0,1-1,-1 1,0-1,0 1,0-1,0 0,0 1,-1-1,1 0,0 0,-1 0,1 0,-1 0,1 0,-1 0,1 0,-1-1,1 1,-1 0,0-1,1 0,-1 1,0-1,0 0,1 0,-1 0,0 0,0 0,-9 3,-6 2,1 0,1 1,-1 1,1 1,0 0,1 0,0 2,-4 3,-223 161,194-145,-52 48,89-46,12-17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0 393,'261'-26,"74"-6,-333 32,7-1,-1 1,1-1,-1 1,1 1,0 0,-1 0,1 0,-1 1,1 1,-1-1,0 1,0 1,0-1,-1 1,1 1,6 4,-52-21,18 0,0-1,1-1,1-1,1 0,0-1,0-1,2-1,0 0,1-1,1 0,1-1,1 0,0-1,-6-21,1-14,11 32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63,'39'5,"26"-3,8-3,-5 0,-8 0,-10-1,-9 1,-6 1,-4-1,-8-4,-3-1,0 0,2 1,1-3,2-1,-3-3,-6 0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58,'53'0,"27"0,4-5,-7-1,-7 0,-10-4,-11 1,-9 1,-7 2,-3 2,-3 2,-6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0,'26'163,"-24"-104,-3 0,-3-1,-10 53,8-59,-26 157,15-138,9-71,6-11</inkml:trace>
  <inkml:trace contextRef="#ctx0" brushRef="#br0" timeOffset="387.277">57 85,'67'-3,"-1"-3,1-3,44-12,-91 16,0 1,0 1,1 1,0 1,-1 1,1 0,-1 2,18 3,17 6,-31-7</inkml:trace>
  <inkml:trace contextRef="#ctx0" brushRef="#br0" timeOffset="704.697">0 395,'58'5,"28"1,5-4,-9-4,-9-1,-11 1,-12-1,-9 2,-12-5,-7-1,-1 0,0 3,2 0,-4 2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6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1,'5'5,"15"1,10 0,5-6,0-2,0-2,-2 0,-1 1,-2 1,-1 1,0 0,-1 5,0 3,0-1,0-1,-4-2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7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1,'-6'0,"0"0,0 0,0 0,0 1,0 0,0 0,0 0,0 1,0 0,1 0,-1 1,1-1,0 1,-1 0,1 1,1-1,-1 1,-2 2,3-3,-19 16,2 2,1 0,1 2,0 0,2 1,1 1,1 0,1 1,1 0,1 1,-2 12,-14 22,-7 14,4 1,2 2,4 1,4 1,3 1,4 0,3 2,3-1,4 42,4-105,1 0,0 1,2-1,0 0,1 0,0 0,2 0,0-1,2 0,0 0,0-1,2 0,0-1,1 0,1 0,0-1,1-1,1 0,0 0,0-2,2 0,-1 0,2-2,-1 0,14 6,-12-9,-1-1,1 0,0-1,0-1,1 0,-1-2,1 0,0-1,15-2,7-15,-30 4</inkml:trace>
  <inkml:trace contextRef="#ctx0" brushRef="#br0" timeOffset="1151.357">707 339,'36'-34,"1"2,1 1,2 3,1 0,1 3,1 1,6 1,83-16,-128 38,0 1,-1 0,1-1,0 2,0-1,0 0,0 1,-1-1,1 1,0 0,0 0,-1 1,1-1,-1 1,1 0,-1 0,0 0,0 0,0 0,0 1,0-1,0 1,-1 0,1 0,-1 0,0 0,0 1,0-1,0 0,-1 1,1-1,-1 1,1 1,1 20,0 1,-2-1,0 0,-2 1,-1-1,-1 0,-1 0,-1 0,-2 0,0-1,-1 0,-6 8,2 2,-2-2,-2 1,0-2,-2 0,-2-1,-1-1,-1-1,-1-1,-1-1,-25 20,40-38,0 0,0 0,-1-1,0 0,0-1,-1 0,0-1,0 0,0 0,0-1,-1-1,0 0,0-1,0 0,0-1,0 0,-2-1,12 0,0 0,0 0,1-1,-1 0,0 1,0-1,0 0,1 0,-1 0,0 0,1 0,-1 0,0 0,1 0,0-1,-1 1,1-1,0 1,0-1,0 1,0-1,0 0,0 0,0 1,0-1,1 0,-1 0,1 0,-1 0,1 0,0 0,0 0,0 1,0-1,0 0,0 0,1 0,-1 0,0 0,1 0,0 0,0-1,42-75,-10 34,2 1,2 2,1 1,3 3,1 1,9-4,17-4,-49 37</inkml:trace>
  <inkml:trace contextRef="#ctx0" brushRef="#br0" timeOffset="1717.303">1696 142,'-148'381,"132"-277,16-100,0-1,0 0,0 1,1-1,0 0,-1 1,1-1,0 0,1 1,-1-1,0 0,1 0,0 0,0 0,0-1,0 1,0 0,0-1,1 0,-1 1,1-1,-1 0,1 0,0 0,0-1,0 1,0-1,3 1,5 1,0-2,0 0,1 0,-1-1,0 0,0-1,0-1,1 1,-1-2,-1 1,1-2,0 1,-1-2,1 1,-1-1,-1-1,1 0,-1 0,0-1,0 0,-1-1,0 1,6-8,22-23,-12 15,-2-1,0-1,-2-1,0-1,7-16,-8 9,-2-1,-1 0,-2-1,-2-1,-1 0,2-19,-12 56,-1 0,0 0,1-1,-1 1,1 0,-1-1,0 1,1 0,-1-1,0 1,1-1,-1 1,0 0,0-1,0 1,1-1,-1 1,0-1,0 1,0-1,0 1,0-1,0 1,0-1,0 1,0-1,0 1,0-1,0 1,0-1,0 1,0-1,0 1,-1 0,1-1,0 1,0-1,-1 1,1-1,0 1,-1 0,1-1,0 1,-1 0,1-1,0 1,-1 0,1-1,-1 1,1 0,-1 0,1 0,0-1,-1 1,1 0,-1 0,1 0,-1 0,1 0,-1 0,1 0,-1 0,0 0,-15 31,2 1,1 1,1 0,1 1,3 0,0 0,2 1,2 2,2-18,0 0,1 0,1 0,1 0,1 0,0 0,2 0,0-1,1 1,1-1,0 0,2-1,0 1,1-1,0-1,2 0,6 8,-7-10</inkml:trace>
  <inkml:trace contextRef="#ctx0" brushRef="#br0" timeOffset="2015.749">623 847,'179'17,"0"-7,10-8,251-30,-146 5,-130 38,-141-11</inkml:trace>
  <inkml:trace contextRef="#ctx0" brushRef="#br0" timeOffset="2701.485">1159 1214,'-6'-3,"0"1,0 0,0 0,0 1,-1-1,1 1,0 1,-1-1,1 1,-1 0,1 1,-1-1,1 1,0 1,-1-1,1 1,0 0,0 0,0 1,0 0,1 0,-1 0,1 1,0 0,0 0,0 0,0 1,-2 3,-15 11,1 2,2 1,0 0,1 2,1 0,-10 21,-9 51,35-93,1 0,0 0,-1 0,1-1,0 1,0 0,1 0,-1 0,1 0,-1 0,1 0,0 0,0-1,0 1,0 0,1-1,-1 1,1-1,0 1,-1-1,1 0,0 0,0 0,1 0,-1 0,0 0,1 0,-1-1,1 1,-1-1,1 0,2 1,3 0,0 0,1 0,-1-1,0 0,1-1,-1 0,1 0,-1-1,0 0,1 0,-1-1,0 0,0-1,0 0,0 0,-1 0,1-1,0-1,122-92,-106 70,-1 0,-1-2,-1 0,-1-1,-2-1,-1-1,-2 0,-1-1,-2-1,4-14,-10 24,-1-1,0 1,-2-1,-1 0,-1 0,-1 0,-1 0,-3-10,3 23,-1 1,0 0,-1-1,0 1,0 1,-1-1,-1 0,0 1,0 0,-1 0,-1 1,1-1,-2 1,1 1,-1-1,0 2,-1-1,0 1,-2-2,3 5,0 0,1 1,-1 0,0 0,-1 0,1 1,0 1,-1-1,1 1,-1 1,0-1,1 2,-1-1,1 1,-1 0,1 1,0 0,-1 0,1 1,0 0,0 0,1 1,-6 3,-10 7,1 0,0 2,0 1,2 0,0 1,2 2,0 0,7-9,1 1,1 0,0 1,0 0,1 1,1-1,-5 15,4-3</inkml:trace>
  <inkml:trace contextRef="#ctx0" brushRef="#br0" timeOffset="3655.195">1808 1186,'-34'103,"-2"-23,-4-3,-41 60,-9-36,66-83</inkml:trace>
  <inkml:trace contextRef="#ctx0" brushRef="#br0" timeOffset="3902.237">1470 1243,'19'33,"21"22,8 5,1-8,-3-7,-5-11,-4-7,-4-8,-3-8,-1-5,-1-3,-5-3</inkml:trace>
  <inkml:trace contextRef="#ctx0" brushRef="#br0" timeOffset="4437.739">2852 593,'1'23,"-1"0,0-1,-2 1,-1 0,-1-1,0 0,-2 0,-1 0,-2 2,-115 287,122-307,0 1,0 0,0-1,0 1,1 0,0 0,0 0,0 1,0-1,1 0,0 0,0 0,0 0,1 0,0 1,0-1,0 0,1 0,-1 0,1-1,0 1,1 0,-1-1,1 1,0-1,0 0,0 0,1 0,-1 0,1-1,0 1,0-1,0 0,4 2,0-3,0 1,1-1,-1-1,1 1,0-2,-1 1,1-1,0 0,-1-1,1 0,0 0,-1-1,1 0,-1-1,0 0,0 0,0 0,0-1,0-1,-1 1,0-1,0 0,0-1,-1 0,1 0,-1 0,-1-1,1 0,-1 0,0 0,-1 0,3-7,1-9</inkml:trace>
  <inkml:trace contextRef="#ctx0" brushRef="#br0" timeOffset="4821.025">2401 480,'100'-54,"-4"3,-2-4,-3-4,17-18,-45 16,-62 61,0 0,0 0,0 0,0 0,0 0,0 1,-1-1,1 0,0 1,0-1,0 0,0 1,0-1,-1 1,1-1,0 1,0 0,-1-1,1 1,0 0,-1 0,1-1,-1 1,1 0,-1 0,1 0,-1 0,0-1,1 1,-1 0,0 0,0 0,1 0,-1 0,0 0,0 0,0 0,0 0,0 0,-1 0,1 0,0 0,0 0,-1 0,1-1,0 1,-1 0,1 0,-1 0,1 0,-1 0,0 3,2 25,1 0,1 0,1 0,2-1,1 0,1 0,1 0,3 2,37 44,-36-57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1 244,'61'-97,"41"-39,-100 135,-1-1,1 1,0 0,0 0,0 1,-1-1,1 0,0 1,0-1,0 1,0-1,0 1,0 0,0 0,0 0,0 0,1 0,-1 0,0 1,0-1,0 1,-1-1,1 1,0 0,0 0,0 0,0 0,-1 0,1 0,0 0,-1 0,1 1,-1-1,1 1,-1-1,0 1,0 0,0 0,43 72,-44-74,22 51,-1 0,-4 1,-1 1,-3 1,-2 0,-2 1,-3 0,-1 43,-4-66,-2 0,-2 1,-1-1,-1 0,-2 0,-1-1,-10 26,14-47,0 0,0 0,-1-1,-1 0,0 0,0 0,0-1,-1 0,0 0,-1 0,0-1,0 0,0-1,-1 0,0 0,0-1,-1 0,1-1,-1 1,0-2,0 0,-1 0,1-1,0 0,-7 0,13-1,0-1,0 0,-1 0,1 0,0 0,0-1,0 1,-1-1,1 0,0 0,0-1,0 1,1-1,-1 0,0 0,1 0,-1-1,1 1,-1-1,1 0,0 0,0 0,1 0,-1 0,1-1,-1 1,1-1,0 0,0 1,1-1,-1 0,1 0,0 0,0 0,0 0,0-1,-1-22,1 0,1-1,1 1,1-1,2 1,1 0,1 0,1 1,1 0,1 0,2 1,0 0,2 0,6-7,6-21,-14 28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1 304,'69'-56,"-2"-3,-2-2,24-34,-89 95,1-2,0 0,0 0,1 0,-1 0,0 0,1 0,-1 0,1 1,-1-1,1 1,0-1,0 1,-1 0,1 0,0-1,0 1,0 0,1 1,-1-1,0 0,0 1,0-1,1 1,-1 0,0 0,0 0,1 0,-1 0,0 0,0 0,1 1,-1-1,0 1,1 0,3 9,-1 0,0 0,0 0,-1 0,-1 1,0 0,0 0,-1 0,0 0,-1 0,0 8,21 89,37-28,-37-61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0 367,'40'-28,"0"2,2 1,1 2,1 2,1 3,0 1,1 2,1 2,19-2,-61 14,1-1,-1 1,0 0,1 1,0-1,-1 1,1 0,-1 1,1-1,-1 1,1 0,-1 0,0 1,1 0,-1-1,0 2,0-1,0 1,-1 0,1 0,0 0,-1 0,0 1,0 0,0 0,0 0,-1 0,1 1,-1-1,0 1,-1 0,1 0,-1 0,0 0,0 1,3 22,-2 1,-1-1,-1 1,-1-1,-2 1,0-1,-3 1,0-1,-1-1,-3 4,-9 21,-3-1,-1-1,-3-1,-2-1,-9 9,27-41,0 2,-1-1,-1 1,0-2,-1 1,-1-2,0 1,-1-2,-1 0,-1-1,1 0,-2-1,-16 9,31-20,0 0,0 0,0 0,0 0,0 0,-1 0,1-1,0 1,-1-1,1 0,0 1,-1-1,1 0,0 0,-1 0,1-1,0 1,-1-1,1 1,0-1,0 0,0 0,-1 0,1 0,0 0,0 0,0 0,0-1,1 1,-1-1,0 0,1 1,-1-1,1 0,-1 0,1 0,0 0,0 0,0 0,0 0,0 0,0-1,1 1,-1 0,1-1,-1 1,1-1,2-11,0 0,0 0,2 1,0-1,0 1,1-1,1 1,0 1,1-1,0 1,1 0,0 1,1 0,0 0,2 0,150-127,-47 81,-90 52</inkml:trace>
  <inkml:trace contextRef="#ctx0" brushRef="#br0" timeOffset="500.077">1017 310,'-23'50,"2"0,3 1,2 0,-8 51,21-95,1 1,-1 0,2-1,-1 1,1 0,0 0,1 0,0 0,0 0,1 0,0 0,0 0,1 0,0-1,0 1,1-1,0 1,1-1,-1 0,1 0,0 0,1 0,0-1,0 0,0 0,1 0,0-1,0 0,0 0,1 0,6 3,-7-7,0 0,0 0,0 0,0-1,0 0,0 0,0-1,0 1,0-1,0 0,0-1,0 0,0 0,-1 0,1-1,-1 1,1-1,-1-1,3-1,92-77,127-193,-222 269,9-10,0-1,-1-1,0 0,-2 0,0-2,-1 1,-1-1,0-2,-9 22,0-1,-1 1,1-1,0 1,0-1,0 1,-1 0,1-1,0 1,-1-1,1 1,0 0,-1-1,1 1,0 0,-1-1,1 1,-1 0,1 0,-1-1,1 1,-1 0,1 0,-1 0,1 0,0 0,-1-1,1 1,-1 0,1 0,-1 0,1 0,-1 0,1 1,-1-1,1 0,-1 0,1 0,-1 0,1 1,-1-1,1 0,-1 0,1 1,0-1,-1 0,1 0,-1 1,1-1,0 1,-1-1,1 0,0 1,0-1,-1 1,1-1,0 1,0-1,0 1,0-1,-1 1,1-1,0 0,0 1,0-1,0 1,0-1,0 1,-23 32,1 1,2 1,1 1,1 1,3 0,0 1,-6 32,15-50,1-1,0 1,2 1,0-1,1 0,1 1,1-1,1 1,1-1,3 13,-3-26,1 0,-1 0,2 0,-1-1,1 0,0 1,0-1,0-1,1 1,0-1,0 0,1 0,-1 0,1-1,0 1,0-2,1 1,2 1,10 2</inkml:trace>
  <inkml:trace contextRef="#ctx0" brushRef="#br0" timeOffset="785.536">57 1242,'407'-35,"-164"7,-19 0,2 11,23 9,-155 15,-77 0</inkml:trace>
  <inkml:trace contextRef="#ctx0" brushRef="#br0" timeOffset="1351.493">57 1609,'361'-263,"-353"257,0 0,0 0,0 1,1 0,0 1,0-1,0 2,0-1,1 1,0 1,-1 0,1 0,0 1,0 0,0 0,0 1,0 1,0 0,-1 0,1 1,0 0,0 1,2 1,-8 1,1 1,-1 0,0 0,0 0,-1 0,0 1,0-1,-1 1,1 0,-2 0,1 0,-1 0,0 0,0 1,-1-1,0 0,0 0,0 0,-1 1,-1-1,1 1,0 16,-1 4,0-1,-1 0,-2 1,-1-2,-1 1,-1-1,-1 0,-2 0,0-1,-2-1,-1 0,-2 8,-2-1,-1-1,-1 0,-2-2,-1 0,-1-2,-1-1,-1 0,-1-2,-4 1,-43 11,72-35,-1 1,1-1,0 0,-1 0,1 0,0 0,-1 0,1-1,0 1,-1-1,1 1,0-1,0 0,-1 0,1 0,0 0,0 0,0-1,0 1,1 0,-1-1,0 0,0 1,1-1,-1 0,1 0,0 0,-1 0,1 0,0 0,0 0,0-2,-3-6,0 0,0-1,2 1,-1-1,1 0,1 0,0 0,0 0,1 0,1 0,0 0,0 1,1-1,0 0,1 1,1-1,-1 1,2 0,-1 0,1 0,1 0,0 1,0 0,6-6,-3 3,1 1,1 0,0 0,0 1,1 0,0 1,0 1,1 0,1 0,-1 2,1-1,0 2,0 0,1 0,0 2,0 0,10-1,-1 3</inkml:trace>
  <inkml:trace contextRef="#ctx0" brushRef="#br0" timeOffset="1836.093">904 1552,'26'-11,"1"1,0 1,1 2,0 0,0 2,0 1,1 2,2 0,-28 2,0-1,1 1,-1 0,0 0,0 0,0 0,0 1,0-1,0 1,0 0,0 0,0 0,0 0,0 1,-1-1,1 1,0-1,-1 1,1 0,-1 0,0 0,1 0,-1 1,0-1,-1 1,1-1,0 1,-1 0,1-1,-1 1,0 0,0 0,0 0,0 0,0 0,-1 0,0 0,1 0,-1 0,0 1,0-1,-1 0,1 0,-1 0,1 0,-1 0,0 0,0 0,-1 0,1 0,-1 0,-9 15,-2-1,0 0,-1-1,-1 0,0-1,-1-1,-1-1,-12 8,-42 39,64-56,1 1,-1 1,1-1,1 1,-1 0,1 0,0 1,0 0,1 0,0 0,0 0,1 0,0 1,0 0,1-1,0 1,0 0,0 7,4-10,1-1,0 0,0-1,0 1,0-1,1 1,-1-1,1 0,0 0,0-1,0 1,0-1,1 0,-1 0,1 0,-1 0,1-1,-1 0,1 0,0 0,0 0,-1-1,1 0,0 0,0 0,0-1,9 0,0-2,-1 1,1-1,-1-1,0-1,0 0,-1 0,1-1,-1-1,-1 0,1 0,10-10,-10 4</inkml:trace>
  <inkml:trace contextRef="#ctx0" brushRef="#br0" timeOffset="2085.117">904 1749,'33'0,"31"0,9-4,2-3,-8 1,-9 2,-11-5,-8 1,-6 0,-4-2,-1 0,-7 2</inkml:trace>
  <inkml:trace contextRef="#ctx0" brushRef="#br0" timeOffset="2781.321">2089 537,'-9'8,"1"0,0 1,0 0,1 1,0 0,1 0,0 0,0 1,1 0,1 0,0 0,-1 5,-7 27,2 0,1 2,3-1,-1 34,1-11,-14 188,14-216,-22 61,22-94</inkml:trace>
  <inkml:trace contextRef="#ctx0" brushRef="#br0" timeOffset="3154.127">2258 818,'-283'198,"282"-198,-39 42,40-41,-1-1,0 1,0 0,1 0,-1 0,0 0,1 0,-1 0,1 0,0 0,-1 1,1-1,0 0,-1 0,1 0,0 0,0 1,0-1,0 0,0 0,0 0,1 0,-1 0,0 1,0-1,1 0,-1 0,1 0,-1 0,1 0,0 0,-1 0,1 0,0 0,-1 0,1-1,0 1,0 0,0 0,0-1,0 1,0 0,1-1,140 46,-136-43,1 1,0 0,-1 0,0 1,0 0,-1 0,1 0,-1 0,0 1,0 0,-1 0,0 1,0-1,0 1,-1 0,0 0,0 0,1 7,-2-9,-2-6</inkml:trace>
  <inkml:trace contextRef="#ctx0" brushRef="#br0" timeOffset="3515.955">1778 197,'264'-170,"-262"168,0-1,1 1,-1 0,1 0,-1 0,1 1,-1-1,1 1,0-1,0 1,0 0,0 0,0 0,0 0,0 1,0-1,0 1,1 0,-1 0,0 0,0 0,0 0,0 1,0 0,0-1,0 1,0 0,0 0,0 1,0-1,0 1,-1-1,1 1,-1 0,1 0,1 2,59 147,-60-145,6 12,0 0,1-1,1 0,1 0,0-1,1-1,6 5,-6-9</inkml:trace>
  <inkml:trace contextRef="#ctx0" brushRef="#br0" timeOffset="3865.803">2569 0,'37'100,"-5"2,-4 1,-4 2,-5 0,-4 1,-6 0,-3 106,-8-143,-3 0,-3 0,-4-1,-2 0,-3-1,-3-1,-3-1,-2 0,-19 29,25-66,0 0,-2-2,0 0,-2-2,-1 0,-1-2,0 0,-2-2,-1-1,0-1,-1-1,-1-2,0-1,-1-1,-3-1,-1 0,6-1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1 283,'38'0,"27"0,8 0,-4 0,-9 0,-10 0,-9 0,-11-5,-6-1,-7-5,-7-1</inkml:trace>
  <inkml:trace contextRef="#ctx0" brushRef="#br0" timeOffset="255.025">311 1,'-9'38,"-4"32,1 9,2-4,3-10,2-12,3-9,1-8,1-5,1-3,-1-2,1 0,-1-4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0 868,'43'-5,"29"-1,7-5,-6 0,-9 1,-12 3,-9 2,-8 3,-5 1,-7-4,-3-1,-5 0</inkml:trace>
  <inkml:trace contextRef="#ctx0" brushRef="#br0" timeOffset="281.984">338 473,'-4'44,"-3"32,1 9,2-5,-5-12,1-12,0-11,3-9,1-5,2-3,1-2,6-5,2-6</inkml:trace>
  <inkml:trace contextRef="#ctx0" brushRef="#br0" timeOffset="762.579">818 163,'97'-32,"0"3,2 5,26 0,-118 22,0 0,0 1,0 0,0 0,0 0,0 1,0 0,0 0,1 1,-1 0,0 0,0 1,0 0,-1 0,1 0,0 1,-1 0,0 0,1 1,-1 0,-1 0,1 0,0 1,-1 0,0 0,0 0,-1 0,0 1,1 0,1 5,-1 7,-1 1,-1 0,-1 1,-1-1,0 0,-2 0,0 1,-1-1,-1 0,0 0,-2 0,0-1,-1 0,-3 4,0 6,-2-1,-1-1,-1 0,-2 0,0-2,-2 0,0 0,-1-2,-2 0,0-1,-2-1,0-2,-1 0,0-1,-2-1,0-1,0-1,-14 4,36-16,0 0,0 0,-1 0,1 0,-1-1,1 0,-1 1,0-1,0 0,1-1,-1 1,0-1,0 0,0 0,0 0,0 0,1 0,-1-1,0 0,0 0,0 0,1 0,-1-1,1 1,-1-1,1 0,0 0,-1 0,1 0,0-1,0 0,1 1,-1-1,0 0,1 0,0 0,0 0,0-1,0 1,0-1,0-1,3-10,0 0,1 1,1 0,0-1,1 1,1 1,0-1,1 0,0 1,1 0,0 1,1 0,1 0,0 0,8-7,-13 14,15-17,1 2,1 0,0 2,1 0,2 1,-1 2,7-3,1-2,84-39,-91 48</inkml:trace>
  <inkml:trace contextRef="#ctx0" brushRef="#br0" timeOffset="1295.09">1778 134,'-24'59,"2"0,2 2,4 0,2 1,0 18,12-76,0 0,1 0,0 0,0 0,0 0,0 0,1 0,0 0,0 0,0 1,0-1,0 0,1 0,0 0,0 0,0 0,0 0,1 0,0 0,0 0,0-1,0 1,0-1,1 1,-1-1,1 0,0 0,0 0,0 0,0 0,1-1,-1 0,1 0,-1 0,1 0,0 0,1 0,3-1,1-1,0 0,0 0,0-1,0 0,0 0,-1-1,1 0,0-1,-1 0,0 0,0-1,0 0,0-1,0 1,-1-1,3-3,111-110,-113 108,49-54,-2-2,-4-2,34-63,-37 16,-47 114,-1 1,0-1,1 0,-1 0,0 1,1-1,-1 0,0 0,0 1,1-1,-1 0,0 0,0 0,0 1,0-1,0 0,0 0,-1 0,1 1,0-1,0 0,0 0,-1 0,1 1,0-1,-1 0,1 1,-1-1,1 0,-1 1,1-1,-1 0,1 1,-1-1,0 1,1-1,-1 1,0 0,1-1,-1 1,0-1,0 1,1 0,-1 0,0 0,0-1,0 1,1 0,-1 0,0 0,0 0,0 0,1 0,-1 0,0 1,0-1,0 0,1 0,-1 1,0-1,0 0,1 1,-1-1,0 1,1-1,-1 1,0-1,1 1,-1 0,-87 122,76-100,2 0,0 1,1 1,2-1,0 2,2-1,1 0,1 1,1 0,1 0,2 19,1-31,1 0,0 0,1 0,0 0,1 0,1-1,0 0,1 0,0 0,1-1,1 0,0-1,0 0,1 0,0-1,1 0,0-1,2 1,5 0,-2-3</inkml:trace>
  <inkml:trace contextRef="#ctx0" brushRef="#br0" timeOffset="1582.553">903 840,'119'21,"2"-6,95 0,-209-15,147 1,0-7,113-20,-84 7,6-6,-159 22</inkml:trace>
  <inkml:trace contextRef="#ctx0" brushRef="#br0" timeOffset="2100.599">875 1264,'40'-41,"1"3,3 1,0 2,3 2,0 2,2 3,1 1,5 1,-50 23,1 0,0 1,-1 0,1-1,0 2,0-1,0 1,1 0,-1 0,0 1,0-1,1 1,-1 1,0-1,0 1,0 0,0 1,0-1,0 1,0 1,0-1,0 1,-1 0,0 0,1 0,-1 1,0 0,-1 0,1 0,-1 0,0 1,0 0,0 0,3 5,0 9,-1 0,-1 1,-1-1,0 1,-1 0,-2 0,0 0,-1 1,-1-1,-1 0,0 0,-2 0,0-1,-1 1,-8 16,8-18,-1-1,-1 0,-1-1,-1 0,0 0,-1 0,0-1,-1-1,-1 0,0 0,-1-1,-1-1,0 0,0-1,-1-1,-5 3,16-11,-14 10,-1 0,0-1,-1-1,0-1,-1-1,0 0,0-2,-1 0,-20 2,40-8,1 0,-1 1,0-1,1 0,-1 0,1 0,-1 0,1 0,-1 0,1-1,-1 1,1 0,-1-1,1 1,-1-1,1 0,-1 1,1-1,0 0,0 0,-1 0,1 0,0 0,0 0,0 0,0 0,0 0,0-1,0 1,0 0,1-1,-1 1,0-1,1 1,-1 0,1-1,0 1,-1-1,1 0,0 1,0-1,0 1,0-1,0 1,0-1,1 1,-1-1,0 1,1-1,-1 1,1-1,0 0,45-74,119-68,-140 126</inkml:trace>
  <inkml:trace contextRef="#ctx0" brushRef="#br0" timeOffset="2682.008">1665 1235,'-25'183,"25"-181,-1 1,1 0,0-1,0 1,0 0,0 0,1-1,-1 1,1 0,-1-1,1 1,0 0,0-1,0 1,1-1,-1 0,1 1,-1-1,1 0,0 0,-1 0,1 0,0 0,0 0,1-1,-1 1,0-1,1 1,-1-1,0 0,1 0,0 0,-1 0,1 0,-1-1,1 1,0-1,0 0,-1 1,1-1,0-1,0 1,-1 0,1-1,0 1,17-9,0 0,-1-1,0-1,-1 0,0-2,-1 0,-1-1,0 0,-1-2,0 0,-1 0,-1-1,9-16,-12 19,-4 4,1 0,0 0,1 1,0 0,1 0,-1 1,2 0,-1 1,7-4,-15 10,-1 1,1-1,0 1,-1 0,1-1,0 1,0 0,0-1,0 1,-1 0,1 0,0 0,0 0,0 0,0 0,-1 0,1 0,0 0,0 0,0 1,0-1,-1 0,1 1,0-1,0 0,-1 1,1-1,0 1,0-1,-1 1,1-1,-1 1,1 0,0-1,-1 1,1 0,-1-1,0 1,1 0,-1 0,0-1,1 1,-1 0,0 0,0 0,1-1,-1 1,0 0,0 0,0 0,0 0,0-1,0 1,-1 0,1 0,0 0,-5 49,-7 2,-1 3,3 1,2 0,0 42,7-56,-1 1,-2-1,-2 1,-2-1,-2-1,-1 1,-2-2,9-31,0 0,-1-1,1 0,-1 0,-1 0,0 0,0-1,0 0,-1 0,0-1,0 0,-4 2,8-6,0 0,-1 0,1 0,0 0,-1-1,1 0,-1 0,0 0,1 0,-1 0,0-1,1 1,-1-1,0 0,1 0,-1-1,0 1,0-1,1 0,-1 0,1 0,-1 0,1 0,-1-1,1 0,0 0,-1 0,1 0,0 0,1 0,-1-1,0 0,-4-7,2-1,-1 1,2-1,-1 0,2-1,-1 1,1-1,1 1,0-1,1 0,0 0,1 0,0 0,1 1,0-1,1 0,1 0,-1 1,2-1,0 1,2-5,23-90,-22 78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24,'11'3,"0"0,0-1,1 0,-1 0,0-1,1-1,-1 0,1 0,-1-1,0-1,9-1,33-3,202 4,-197-15,-51 12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0,'39'5,"26"1,8 0,-4-1,-9-1,-10-2,-9-1,-6-1,-5 0,-7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621 277,'0'0,"1"0,-1 0,1 0,-1 0,1 0,-1 0,1 0,-1 0,1 0,-1 0,1 0,-1 0,1 0,-1-1,1 1,-1 0,0 0,1-1,-1 1,1 0,-1-1,0 1,1 0,-1-1,1 1,-1-1,0 1,0 0,1-1,-1 1,0-1,0 1,0-1,1 1,-1-1,0 1,0-1,0 1,0-1,0 1,0-1,0 1,0-1,0 1,0-1,0 1,-1-1,1 1,0-1,0 1,0-1,-1 1,1-1,0 1,-1-1,1 1,0 0,-1-1,1 1,0 0,-1-1,1 1,-1 0,183-9,-117 11,159-2,-224 0,0-1,-1 1,1-1,-1 1,1-1,0 1,-1-1,1 0,0 1,0-1,0 0,-1 1,1-1,0 0,0 1,0-1,0 0,0 1,0-1,0 0,0 1,1-1,-1 0,0 1,0-1,1 1,-1-1,0 0,0 1,1-1,-1 1,1-1,-1 1,1-1,-1 1,0-1,1 1,0-1,-1 1,1 0,-1-1,1 1,-1 0,1-1,0 1,-1 0,1 0,0 0,-1 0,1-1,0 1,-1 0,1 0,0 0,-1 0,1 1,0-1,-1 0,1 0,0 0,-1 0,1 1,0-1,-1 0,1 1,0-1,-35-35,24 26,1 0,0 0,0 0,1-1,1-1,-1 1,1-1,1-1,0 1,1-1,0 0,-1-7,15-17,3 25</inkml:trace>
  <inkml:trace contextRef="#ctx0" brushRef="#br0" timeOffset="-1965.351">338 786,'-14'0,"-10"5,-5 1,-3 0,-1-1,1-2,1 4,0 1,2-1,0-2,0-2,11-1,12-1,13-1,9 0,2 0</inkml:trace>
  <inkml:trace contextRef="#ctx0" brushRef="#br0" timeOffset="-615.355">536 588,'120'285,"-2"-32,-51-118,-67-134,1 1,-1-1,1 0,0 0,-1 0,1 0,0 1,0-1,0 0,0-1,0 1,0 0,0 0,0 0,0 0,0-1,0 1,1-1,-1 1,0-1,0 1,1-1,-1 0,0 0,1 1,-1-1,0 0,1 0,-1 0,1 0,-1-1,0 1,1 0,-1-1,0 1,0 0,1-1,-1 0,0 1,0-1,0 0,0 1,0-1,0 0,0 0,0 0,0 0,0 0,0 0,0 0,-1 0,2-2,70-197,72-49,-106 193,-3-2,-2-1,8-24,-2 8,-41 74,1-1,-1 1,0 0,0-1,0 1,0 0,0 0,0 0,0 0,0 1,0-1,0 0,0 1,0 0,-1-1,1 1,0 0,0 0,0 0,-1 0,1 1,0-1,0 1,0-1,-1 1,-153 27,-116 5,45-23,154 4,172-36,-75 20</inkml:trace>
  <inkml:trace contextRef="#ctx0" brushRef="#br0" timeOffset="1100.94">1693 447,'-24'42,"2"2,2 1,1 0,3 1,2 1,-2 20,12-50,1 0,1 0,1 0,0 1,1-1,1 0,1 1,2 9,-3-20,1-1,-1 0,1 0,1 0,-1 0,1-1,0 1,0-1,1 1,-1-1,1 0,0 0,1-1,-1 1,1-1,0 0,0 0,0-1,1 1,-1-1,1 0,0-1,0 1,5 0,-1-1,1 0,-1-1,1 0,-1 0,1-2,-1 1,1-1,-1-1,1 0,-1 0,0-1,0 0,0-1,-1 0,1 0,-1-1,8-6,8-6,0 0,-1-2,-1-1,0-1,10-15,15-19,-2-2,-3-2,-2-2,17-38,-46 77,-1 0,-1 0,-2-1,0-1,-1 1,-1-1,2-24,-9 49,1 0,-1-1,0 1,1-1,-1 1,0-1,0 1,1-1,-1 0,0 1,0-1,0 0,0 1,1-1,-1 0,0 0,0 0,0 0,0 0,0 0,0 0,0 0,1 0,-1 0,0 0,0-1,0 1,0 0,1-1,-1 1,0-1,0 1,1-1,-1 1,0-1,1 1,-1-1,0 1,1-1,-1 0,1 0,-1 1,1-1,-1 0,1 0,0 1,-1-1,1 0,0 0,0 0,-1 0,1 0,0 1,0-1,0 0,0 0,0 0,0 0,0 0,1 0,-1 1,0-1,0 0,1 0,-1 0,1 0,-1 1,-14 18,0 2,1-1,2 2,0 0,1 0,1 1,0 0,2 1,1 0,-3 20,2-9,0 0,2 1,2-1,1 1,2 0,1 0,2 0,6 32,-5-51,1 0,0-1,1 1,1-1,0 0,1-1,1 0,0 0,0-1,2 0,0 0,0-1,1-1,0 0,1-1,2 1,-11-8,0-1,1 0,-1 0,1 0,-1 0,1-1,-1 0,1 0,0 0,-1 0,1-1,0 0,0 0,-1 0,1-1,0 1,-1-1,1 0,0-1,-1 1,1-1,-1 0,3-1,11-10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1 782,'100'-14,"0"4,1 5,66 5,-87 1,317-29,39 2,429-33,-183 29,151 3,-271 16,343-24,-137 23,-144-13,330 13,337-8,-869 22,1822-2,-1603 28,17-28,-95-27,1069 26,-1216-10,246-4,-256 13,176-27,472-26,-538 28,753-58,617-68,-1263 122,290-24,-835 48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3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763 142,'2'-3,"-1"-1,1 1,-1-1,0 0,0 1,0-1,0 0,-1 0,0 0,0 1,0-1,0 0,0 0,-1 0,0 0,1 1,-1-1,-1 0,1 1,-1-1,1 1,-1-1,0 1,0 0,0-1,-1 1,1 1,-1-1,0 0,0 0,0 1,0 0,0-1,0 1,0 1,-1-1,1 0,-1 1,-3-2,-10 6,0 1,1 1,0 0,0 1,0 0,0 1,1 1,0 1,1 0,0 1,1 0,-1 1,2 1,-11 12,-18 19,2 1,2 2,2 2,3 1,1 1,0 6,11-18,2 0,1 1,2 1,2 1,-3 19,12-42,0 1,2-1,0 1,1 0,0 0,2-1,0 1,2 0,0-1,0 1,2-1,0 0,6 10,-6-18,1 1,1-1,-1 0,2-1,-1 1,2-2,-1 1,1-1,0 0,1-1,0 0,0 0,0-1,1-1,0 0,0 0,0-1,1 0,-1-1,1 0,0-1,5 0,8 1,1-2,-1 0,1-1,-1-2,1 0,-1-2,0-1,0-1,-1-1,5-3,-2 0,0-2,0 0,-1-2,-1-1,-1-2,20-15,-35 24,1 0,-1-1,-1 1,0-2,0 1,0-1,-2-1,1 1,-1-1,-1 0,0-1,0 1,-1-1,-1 0,0 0,0 0,-1-7,-2 12,0 0,-1 1,0-1,0 0,-1 0,1 0,-2 1,1-1,-1 1,0 0,0 0,-1 0,1 0,-1 0,-1 1,1 0,-1 0,0 0,0 0,0 1,-1 0,-3-2,-3-3,-1 1,0 1,-1 0,0 0,0 2,0 0,-1 0,0 1,-12-1,23 5,-1-2,0 1,0 0,0 1,0-1,0 1,0 0,0 0,-1 0,1 1,0 0,0 0,0 0,1 1,-1-1,0 1,-3 2,38 12,106-34,161-40,-197 63,-82 1</inkml:trace>
  <inkml:trace contextRef="#ctx0" brushRef="#br0" timeOffset="347.342">1411 932,'-8'17,"6"-10,-1-1,0 1,0-1,0 1,-1-1,0 0,0-1,-1 1,0-1,0 0,0 0,0 0,-1 0,5-6,0 1,0 0,0 0,0-1,0 1,1 0,-1-1,0 1,0-1,0 1,0-1,1 1,-1-1,0 0,1 1,-1-1,0 0,1 0,-1 1,1-1,-1 0,1 0,0 0,-1 0,1 0,0 0,-1 1,1-1,0 0,0 0,0 0,0 0,0 0,0 0,0 0,0 0,0 0,1 0,-1 0,0 0,1 0,-1 1,0-1,1-1,6-32,2 0,1 0,1 1,2 0,1 1,2 1,19-28,-26 43,0 1,2 1,0 0,0 1,1 0,1 0,12-9,-24 22,0-1,0 1,1 0,-1-1,0 1,0 0,0 0,0 0,0-1,0 1,1 0,-1 1,0-1,0 0,0 0,0 0,0 1,0-1,0 0,1 1,-1-1,0 1,0 0,-1-1,1 1,0 0,0-1,0 1,0 0,-1 0,1 0,0 0,0 0,-1 0,1 0,-1 0,1 0,-1 0,0 0,1 0,-1 0,0 0,0 0,0 0,1 1,-1-1,-1 1,4 3,5 16</inkml:trace>
  <inkml:trace contextRef="#ctx0" brushRef="#br0" timeOffset="10747.994">2230 791,'-10'-6,"1"0,-1 1,0 0,-1 0,1 2,-1-1,1 1,-1 0,0 1,0 1,-1 0,1 0,0 1,0 0,0 1,0 0,0 1,0 1,0-1,0 2,1-1,-10 6,2 0,0 2,1 0,0 1,1 1,1 0,0 1,0 1,2 0,0 1,1 1,0 0,1 0,-3 9,11-21,1-1,-1 1,1-1,0 1,1 0,-1 0,1 0,0 0,0 0,0 0,1 0,0 0,0 0,0 0,1 0,-1 0,1 0,0 0,1 0,-1 0,1 0,0-1,0 1,1 0,-1-1,1 0,0 0,0 0,0 0,1 0,-1 0,1-1,0 0,0 0,0 0,1 0,-1-1,1 1,-1-1,1 0,3 1,2-1,0-1,-1 1,1-1,0-1,0 0,0-1,0 1,0-2,0 1,-1-2,1 1,-1-1,1-1,-1 1,0-2,0 1,-1-1,0-1,1 1,-2-1,1-1,-1 1,0-1,4-6,23-24,-2-1,-1-2,-2-1,15-31,11-16,-35 68,-9 39,-11 0,1 1,1-1,1 1,1-1,0 0,1 0,1-1,1 0,1 0,0 0,9 12,-5-14,0-1,1 0,1-1,0 0,1-1,0-1,9 6,-7-9</inkml:trace>
  <inkml:trace contextRef="#ctx0" brushRef="#br0" timeOffset="11133.773">2710 707,'1'49,"3"0,2 0,2 0,2-1,16 45,-24-82,2-1,0 1,0-1,1 0,0 0,0 0,1-1,1 0,-1 0,2 0,-1-1,1 0,0-1,1 0,7 5,-14-11,0 0,1 0,-1 0,0-1,1 1,-1-1,0 1,1-1,-1 0,0 0,1 0,-1 0,1-1,-1 1,0-1,0 1,1-1,-1 0,0 0,0 0,0 0,1 0,-1 0,-1-1,1 1,0-1,0 1,0-1,-1 0,1 1,-1-1,1 0,-1 0,0 0,41-80,-36 68,83-274,-60 159,-24 118,1 5</inkml:trace>
  <inkml:trace contextRef="#ctx0" brushRef="#br0" timeOffset="11381.802">3416 650,'0'38,"0"28,0 6,0-3,0-9,4-10,3-9,-1-6,-1-9</inkml:trace>
  <inkml:trace contextRef="#ctx0" brushRef="#br0" timeOffset="11531.024">3416 311,'0'0</inkml:trace>
  <inkml:trace contextRef="#ctx0" brushRef="#br0" timeOffset="11815.994">3839 0,'11'34,"-2"0,-2 0,-1 0,-2 1,-1 3,0-11,11 473,1-365,-2 71,-18-183,-1-5</inkml:trace>
  <inkml:trace contextRef="#ctx0" brushRef="#br0" timeOffset="12466.284">3697 621,'490'30,"-478"-30,-1 0,0 0,0-1,1 0,-1-1,0-1,-1 0,1 0,0-1,-1 0,0-1,0 0,0 0,0-1,-1-1,0 0,0 0,-1 0,0-1,6-8,-22 27,1 1,1-1,0 1,1 1,0-1,1 1,0 0,1 0,0 0,1 0,0 1,2-1,-1 1,2-1,0 2,0-12,0-1,0 1,0-1,0 1,1-1,-1 1,1-1,0 0,0 1,0-1,0 0,0-1,0 1,1 0,-1 0,0-1,1 0,0 1,-1-1,1 0,0 0,-1 0,1-1,0 1,0-1,0 1,0-1,-1 0,1 0,0 0,0-1,0 1,0-1,-1 1,1-1,0 0,0 0,-1 0,1-1,-1 1,1-1,-1 1,0-1,1 0,-1 1,0-1,0-1,0 1,0 0,-1 0,1-1,-1 1,1-1,-1 0,212-231,-195 216,-7 6,-1 0,2 1,0 0,0 1,1 0,0 1,1 0,0 1,0 1,13-5,-23 11,-1 0,0 0,1 1,-1 0,0 0,1-1,-1 2,1-1,-1 0,0 1,1 0,-1-1,0 1,0 1,1-1,-1 0,0 1,0 0,0-1,-1 1,1 0,0 1,-1-1,1 0,-1 1,0-1,0 1,0 0,0 0,0 0,-1 0,1 0,0 1,30 115,-14 298,22 197,-38-589,0 0,-2 0,-1 0,-2 0,0 0,-1-1,-3 6,6-22,-2-1,1 0,-1 0,0 0,0 0,-1 0,1-1,-2 1,1-1,-1 0,0-1,0 1,0-1,-1 0,0 0,0 0,0-1,-1 0,1 0,-1-1,0 0,0 0,0-1,0 1,-5-1,4-1,0-1,0-1,0 1,0-1,1 0,-1-1,0 0,0 0,1-1,-1 0,1 0,0-1,0 0,0 0,0-1,1 0,0 0,0 0,0-1,1 0,0 0,0 0,0-1,1 1,-1-1,2 0,-1-1,1 1,-1-4,-5-13,2 0,0 0,2-1,0 0,2 0,1 0,1-1,1 1,1 0,1-1,2 1,0 0,1 1,2-1,1 1,0 0,2 1,1 0,0 0,2 2,1-1,0 1,5-3,5-5,1 1,1 1,1 2,2 0,0 2,2 1,0 2,2 0,13-4,-14 7</inkml:trace>
  <inkml:trace contextRef="#ctx0" brushRef="#br0" timeOffset="15466.697">0 1694,'139'1,"144"-1,151-24,1563-236,35 55,-1686 177,-218 17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0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143 213,'-61'145,"49"-107,-4 10,1 2,3-1,3 2,1-1,3 1,0 41,5-82,0 0,1 0,0 0,0 0,1-1,0 1,1 0,0-1,1 0,0 0,0 0,1 0,0-1,0 1,1-1,0-1,1 1,-1-1,2 0,-1 0,1-1,8 5,-7-9,1-1,0 0,-1-1,1 0,0 0,-1-1,1 0,-1-1,1 0,-1-1,1 0,-1 0,0-1,-1 0,1-1,-1 0,0 0,0 0,0-1,-1-1,1 1,-2-1,2-1,39-39,-3-2,-1-2,-2-2,-3-1,20-41,-7 15,-21 36,-3-2,-1 0,-3-2,-2-1,-2 0,-2-2,4-23,-5-2,-16 76,-1-1,1 1,-1 0,1-1,-1 1,1 0,0 0,-1-1,1 1,-1 0,1 0,-1 0,0 0,1-1,-1 1,1 0,-1 0,1 0,-1 0,1 0,-1 0,1 1,-1-1,1 0,-1 0,0 0,1 0,-1 1,1-1,0 0,-1 0,1 1,-1-1,1 0,-1 1,1-1,0 1,-1-1,1 0,0 1,-1-1,1 1,0-1,0 1,-1-1,1 1,0-1,0 1,0-1,0 1,0-1,0 1,-1-1,1 1,1 0,-1-1,0 1,0-1,0 1,-24 45,2 2,3 0,1 1,3 1,1 1,3 0,3 1,1-1,3 2,2-1,2 0,5 30,-4-64,1-1,0 1,2 0,0-1,1 1,0-1,1 0,1-1,1 0,0 0,5 5,-11-18,0 0,1 0,-1-1,1 1,0-1,-1 0,1 0,0 0,0 0,0 0,0-1,1 0,-1 1,0-1,1 0,-1 0,1-1,-1 1,1-1,-1 0,1 0,-1 0,1 0,-1 0,1-1,-1 0,1 0,-1 0,0 0,1 0,-1-1,1 0,20-10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0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40,'38'0,"23"0,5-4,-3-3,-8 1,-9 2,-6 0,-7 2,-3 1,-2 0,-6 1</inkml:trace>
  <inkml:trace contextRef="#ctx0" brushRef="#br0" timeOffset="197.131">1 351,'43'-5,"29"-6,7-6,-6-1,-9-1,-12 2,-10 4,-11 4</inkml:trace>
  <inkml:trace contextRef="#ctx0" brushRef="#br0" timeOffset="832.451">621 549,'15'-56,"2"1,2 1,3 0,2 2,2 0,2 2,9-8,-28 46,0 0,1 0,1 1,0 1,0 0,1 0,0 1,1 0,-1 1,2 1,-13 6,0 0,0 0,1 1,-1-1,0 0,0 1,1-1,-1 1,1-1,-1 1,0 0,1 0,-1-1,1 1,-1 0,1 0,-1 1,0-1,1 0,-1 0,1 1,-1-1,0 0,1 1,-1 0,0-1,1 1,-1 0,0 0,0-1,0 1,0 0,1 0,-1 0,-1 0,1 1,0-1,0 0,0 0,-1 0,1 1,0-1,-1 1,4 65,-15-23,8-34,0 0,0 1,1-1,0 1,1 0,0-1,1 1,0 0,1 0,0-1,0 1,1 0,1 1,-2-10,-1-1,1 1,-1-1,1 0,0 1,0-1,0 0,0 1,0-1,0 0,0 0,0 0,0 0,0 0,0 0,1 0,-1-1,0 1,1 0,-1-1,1 1,-1-1,1 1,-1-1,1 0,-1 1,1-1,-1 0,1 0,-1 0,1 0,-1-1,1 1,0 0,-1-1,0 1,1-1,-1 1,1-1,-1 0,0 1,1-2,60-43,-50 35,160-128,-159 131,-11 5,-1-1,1 2,0-1,0 0,0 0,0 1,0-1,0 1,0-1,1 1,-1 0,0 0,1 0,-1 0,1 0,-1 1,1-1,-1 1,1 0,0-1,-1 1,1 0,-1 1,1-1,0 0,-1 1,1 0,-1-1,1 1,-1 0,0 0,1 0,-1 1,0-1,0 0,0 1,0 0,0-1,0 1,0 0,1 2,-1 4,0 1,0 0,-1 0,0 0,-1 0,0 1,-1-1,0 0,0 0,0 0,-2-1,0 5,-5 31,13 9,4-35</inkml:trace>
  <inkml:trace contextRef="#ctx0" brushRef="#br0" timeOffset="1364.97">1948 40,'-43'15,"0"1,2 3,0 1,1 2,1 2,1 1,-28 24,61-44,1 0,-1 0,1 1,0-1,0 1,1 0,0 0,0 0,0 0,0 1,1-1,-1 7,3-11,-1 0,1 1,0-1,0 0,0 1,0-1,0 0,1 0,-1 1,1-1,-1 0,1 0,0 1,0-1,0 0,0 0,0 0,1 0,-1 0,0-1,1 1,0 0,-1-1,1 1,0-1,0 1,0-1,0 0,0 0,0 0,0 0,0 0,0 0,1-1,-1 1,0-1,0 1,2-1,10 0,0-1,-1 0,1-1,0 0,-1-1,1-1,-1 0,0-1,0 0,-1-1,0 0,0-1,0-1,7-5,192-150,-150 132,-59 31,-1 0,1-1,-1 1,1 0,-1 0,1 0,-1 0,1 0,-1 1,1-1,0 0,-1 1,0-1,1 1,-1-1,1 1,-1 0,0 0,1 0,-1-1,0 1,0 0,0 0,1 1,-1-1,0 0,-1 0,1 0,0 1,0-1,0 1,-1-1,1 0,-1 1,1-1,-1 1,0-1,1 1,-1-1,0 1,0 0,0 229,13-63,-7-130,-2 1,-2 0,-1 0,-4 32,0-49,-1 0,-1 0,-1-1,0 0,-2 0,-1-1,-3 7,8-20,1 0,-1 0,-1-1,0 1,1-1,-2 0,1 0,-1-1,0 1,0-1,-1-1,1 1,-1-1,0 0,0-1,0 1,-1-2,1 1,-1-1,0 0,-6 1,11-3,0 1,0-1,-1 0,1-1,0 1,0 0,0-1,0 0,0 1,0-1,0-1,0 1,0 0,0-1,0 1,0-1,1 0,-1 0,1 0,-1 0,1 0,0-1,0 1,0-1,0 1,1-1,-1 0,1 0,-1 0,1 0,0 0,0 0,0 0,1 0,-1 0,-5-118,10 92,1 0,2 0,0 1,2 0,2 1,0 0,2 0,0 1,2 1,1 0,1 2,1-1,13-12,-10 13</inkml:trace>
  <inkml:trace contextRef="#ctx0" brushRef="#br0" timeOffset="2281.751">2541 69,'-8'6,"0"0,-1 0,2 1,-1 0,1 0,0 1,1 0,0 0,0 1,1 0,0-1,0 2,1-1,0 1,1-1,0 1,0 0,1 0,0 0,1 1,1-1,-1 0,1 0,1 1,0-1,1 4,0-10,0-1,0 0,0 0,0-1,1 1,-1 0,1-1,0 1,0-1,-1 0,2 0,-1 0,0 0,0-1,0 1,1-1,-1 0,1 0,-1 0,1 0,-1-1,1 1,0-1,-1 0,1 0,0 0,1-1,98-24,-84 15,-1-1,0 0,-1-1,0-1,-1-1,-1 0,0-1,5-7,103-122,-81 85,-40 60,0 1,0-1,0 0,0 1,0-1,0 1,0-1,0 1,-1 0,1 0,-1 0,1 0,-1 0,0 0,0 0,0 0,0 1,0-1,-1 0,1 1,0-1,-1 0,0 1,0-1,0 2,1-1,40 136,-18-68,-3 2,-4 1,-2 0,-1 28,-12 199,-1-289,0 0,-1-1,0 1,-1 0,0 0,-1-1,0 0,-1 1,0-1,-1 0,0-1,-1 1,0-1,-1 0,0-1,0 0,-1 0,0 0,-1-1,0 0,0-1,-1 0,1 0,-1-1,-1 0,0-1,1 0,-1-1,-8 2,11-4,1 0,-1-1,0 0,0-1,1 0,-1 0,0 0,0-1,1 0,-1-1,1 0,-1 0,1 0,0-1,-1 0,1-1,1 0,-1 0,1 0,-1-1,1 1,0-2,1 1,-1-1,1 1,1-1,-1-1,1 1,-3-5,2 0,1 0,0-1,1 1,0-1,0 0,2 0,-1 0,1 0,1 0,0 0,1 0,0 0,1 0,1 0,-1 0,2 0,0 1,4-10,3-1,0 0,2 1,0 1,1 0,1 1,1 0,1 1,16-13,-1 5,1 1,1 2,1 1,1 2,1 1,0 2,1 2,1 1,33-6,-30 9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1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0,'-29'34,"-14"15,-5 5,7-7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1 227,'139'-15,"1"5,66 7,-205 3,-1 1,1-1,-1 0,1 1,-1-1,1 0,0 0,-1 0,1 1,-1-1,1 0,-1 0,1 0,0 0,-1 0,1 0,-1 0,1 0,-1 0,1 0,0 0,-1-1,1 1,-1 0,1 0,-1-1,1 1,-1 0,1 0,-1-1,1 1,-1-1,1 1,-1 0,0-1,1 1,-1-1,1 1,-1-1,0 1,0-1,1 1,-1-1,0 0,0 1,0-1,0 1,0-1,1 1,-1-1,0 0,0 1,0-1,-24-23,21 21,-4-3,-5-3,0-1,1 0,0-1,1 0,0-1,1 0,1 0,-3-5,11 16,-1 0,1 0,-1 0,1-1,-1 1,1 0,0 0,-1-1,1 1,0 0,0-1,0 1,0 0,0-1,0 1,1 0,-1 0,0-1,1 1,-1 0,1 0,-1 0,1-1,-1 1,1 0,0 0,0 0,0 0,-1 0,1 0,0 0,0 1,0-1,0 0,1 0,-1 1,0-1,0 1,1-1,14-5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30,'33'-5,"26"-1,8 0,-4 1,-6 2,-9 1,-8 0,-6 2,-3 0,-8 0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4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0,'43'10,"39"-2,9-2,-5-2,-8-2,-12-6,-13-2,-15-1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2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30,'-10'43,"-7"33,-2 14,-2-4,3-11,-1-10,4-10,3-11,0-7,1-5,3-4,3-1,-3-6,0-1,2 1,6-4,3-4</inkml:trace>
  <inkml:trace contextRef="#ctx0" brushRef="#br0" timeOffset="250.043">162 1,'43'5,"34"1,8 0,-1-1,-4-1,-12-2,-13-1,-10 0,-8-1,-6 0,-3-1,-7 6,-11 1,-8 0</inkml:trace>
  <inkml:trace contextRef="#ctx0" brushRef="#br0" timeOffset="500.58">105 481,'39'0,"36"-5,15-6,2-2,-10 2,-14 3,-9-2,-10 0,-8 2,-7 3,-8 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7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1 208,'569'-30,"-501"37,-107-45,-88-93,115 116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4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0 480,'38'0,"28"0,11 0,-1 0,-11 0,-9 0,-12 0,-6 0,-7 0,-7 0</inkml:trace>
  <inkml:trace contextRef="#ctx0" brushRef="#br0" timeOffset="1048.549">734 56,'57'137,"34"127,-29 18,-56-253,23 52,-28-81,1 0,-1 1,1-1,-1 0,1 0,-1 0,1 0,-1 0,1 0,-1-1,1 1,-1 0,1-1,-1 1,0-1,1 0,-1 1,0-1,1 0,-1 0,0 0,0 0,0 0,0 0,0 0,0 0,0 0,0 0,0-1,-1 1,1 0,0-1,-1 1,1 0,-1-1,1 1,-1-1,0 0,137-254,-107 207,6-10,1 2,4 2,23-25,145-163,-209 243,-1-1,1 1,-1 0,1 0,0 0,-1 0,1 0,0-1,0 1,-1 0,1 0,0 0,-1-1,1 1,0 0,0-1,-1 1,1 0,0 0,0-1,0 1,0 0,-1-1,1 1,0-1,0 1,0 0,0-1,0 1,0 0,0-1,0 1,0 0,0-1,0 1,0-1,0 1,0 0,1-1,-1 1,0 0,0-1,0 1,0 0,1-1,-1 1,0 0,0 0,0-1,1 1,-1 0,0 0,1-1,-1 1,0 0,1 0,-40 11,29-7,-21 5,0 0,-1-2,0-2,0-1,-21 0,-80-6,1-6,0-6,-20-9,69 12,289 12,-121-1,-51 0</inkml:trace>
  <inkml:trace contextRef="#ctx0" brushRef="#br0" timeOffset="2653.559">1920 113,'-48'149,"33"-113,2 1,2 1,2 0,1 0,2 1,1 9,4-29,-1-6,1 1,0-1,2 0,-1 1,1-1,1 0,1 0,0 0,0 0,1 0,1-1,3 6,-2-13,0 0,0-1,1-1,0 1,0-1,0 0,0 0,0-1,1 0,-1 0,1-1,-1 0,1 0,0-1,-1 0,1 0,0-1,-1 0,1 0,-1-1,1 0,-1 0,0-1,0 0,0 0,0-1,1-1,48-22,-2-3,-1-3,-2-2,-2-1,38-38,-63 55,-1-2,-1 0,-1-2,-2 0,0-1,-1-1,-1-1,-2 0,0-1,-2-1,-1 0,5-21,-16-5,-1 53,0 0,0 0,-1 0,1 0,0 0,-1 0,1 0,-1 0,1 0,-1 0,0 0,1 1,-1-1,0 0,1 0,-1 1,0-1,0 0,0 1,0-1,0 1,0-1,0 1,0-1,0 1,0 0,0 0,0-1,0 1,0 0,0 0,0 0,0 0,0 0,0 0,0 0,0 1,0-1,0 0,0 1,0-1,0 0,0 1,0-1,0 1,0 0,0-1,0 1,0 0,-11 9,0 0,1 1,0 0,0 1,2 0,-1 1,2 0,-1 0,2 1,0 0,0 0,2 1,0 0,0 1,-4 3,2 1,0-1,2 2,0-1,1 0,1 1,0 0,2-1,1 1,0 0,2 0,0 0,1-1,2 1,0-1,5 14,-5-22,0 0,0-1,1 0,1 0,0-1,0 0,1 0,0 0,0-1,1-1,1 1,-1-1,2-1,-1 0,1 0,2 0,-2-2,-9-3,0 0,0-1,0 0,0 1,0-1,1 0,-1 0,0 0,1 0,-1 0,1-1,-1 1,1-1,-1 0,1 0,-1 0,1 0,-1 0,1 0,-1-1,1 1,-1-1,1 1,-1-1,1 0,-1 0,0 0,0-1,1 1,-1 0,0-1,0 1,0-1,0 0,9-14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2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199 342,'34'-5,"20"-2,6 1,-2 1,-2 1,-5-3,-7 0,-6 1,-5 1,-2 2,-3 1,-1 1,0 1,0 0,-4 0</inkml:trace>
  <inkml:trace contextRef="#ctx0" brushRef="#br0" timeOffset="266.004">1 623,'48'0,"40"-5,14-1,-5 0,-9-4,-11 1,-12 0,-14 3,-10 2,-8 2,-9-4,-3 0,-2 0,-3-3,-4-1</inkml:trace>
  <inkml:trace contextRef="#ctx0" brushRef="#br0" timeOffset="671.25">368 2,'3'0,"0"-1,1 1,-1 0,1-1,-1 1,0 1,1-1,-1 1,0-1,1 1,-1 0,0 0,0 0,0 0,0 1,0 0,0-1,0 1,0 0,-1 0,1 0,-1 1,1-1,-1 1,0-1,2 1,79 58,3-3,59 27,-128-76,-2 0,1 1,-1 1,-1 0,0 1,-1 1,0 0,-1 1,8 11,-17-19,0 0,0 0,-1 1,0-1,0 1,-1 0,0 0,0 0,0-1,-1 1,0 0,0 0,-1 0,0 0,0 0,0 0,-1-1,0 1,-1-1,1 1,-1-1,0 0,-1 0,0 0,0 0,0-1,0 0,-1 0,0 0,0 0,0-1,-1 1,1-1,-1-1,-1 1,-272 147,261-137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1 326,'7'-5,"0"1,0 1,0-1,1 1,-1 1,1-1,0 1,-1 1,1-1,0 1,0 1,0-1,0 1,8 1,-1-1,214 1,-229-2,0 1,-1-1,1 1,0-1,-1 1,1-1,0 0,0 1,-1-1,1 0,0 1,0-1,0 0,0 1,0-1,0 1,0-1,0 0,0 1,0-1,0 0,0 1,1-1,-1 0,0 1,0-1,1 1,-1-1,0 1,1-1,-1 0,1 1,-1-1,1 1,-1 0,1-1,-1 1,1-1,-1 1,1 0,-1-1,1 1,0 0,-1 0,1-1,-1 1,1 0,0 0,-1 0,1 0,0 0,-1 0,1 0,0 0,-1 0,1 0,0 0,-1 1,1-1,-1 0,1 0,0 1,-1-1,1 0,-16-12,0-1,1-1,1-1,0 0,1 0,1-1,1 0,0-1,1-1,0 1,-4-18,14-17,8 34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7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0,'15'5,"9"2,5-1,3-1,1-2,-1 0,-1-2,0-1,-2 0,0 0,-1 0,1-5,-1-2,-5 1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8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18,'-68'12,"68"-12,1-1,-1 1,0 1,1-1,-1 0,0 0,0 0,1 0,-1 0,0 0,1 0,-1 0,0 0,0 0,1 1,-1-1,0 0,0 0,1 0,-1 1,0-1,0 0,0 0,1 1,-1-1,0 0,0 0,0 1,0-1,0 0,0 0,1 1,-1-1,0 0,0 1,0-1,0 0,0 1,0-1,0 0,0 0,0 1,0-1,-1 0,1 1,0-1,0 0,0 0,0 1,0-1,0 0,-1 0,1 1,0-1,0 0,0 0,-1 1,1-1,0 0,0 0,28 4,223-29,-125 5,-91 27,-30 4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6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1,'0'33,"-4"41,-3 16,1-1,2-7,0-12,2-9,-4-10,-1-8,1-8,2-4,1-3,-4-1,-1-1,2 1,1 0,2-5</inkml:trace>
  <inkml:trace contextRef="#ctx0" brushRef="#br0" timeOffset="335.365">57 114,'24'0,"12"0,6 0,0 0,-3 0,-2 0,-4 0,-1 0,-3 0,-1 0,0 0,-5 5,-2 1,-4 0</inkml:trace>
  <inkml:trace contextRef="#ctx0" brushRef="#br0" timeOffset="584.901">0 424,'39'0,"26"-5,8-1,-5 0,-8 1,-10 2,-9 1,-6 1,-9-5,-10 0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3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5420 789,'14'-5,"19"-1,14 0,4-4,-3 0,1 2,-4 2,-4-3,-4 1,0 1,0 2,-3-4,-1 1,-2 1,-6 7,-13 3,-7 2</inkml:trace>
  <inkml:trace contextRef="#ctx0" brushRef="#br0" timeOffset="251.018">5701 450,'-5'38,"-1"23,0 5,1-3,2-8,1-8,1-8,0-6,1-3,5-7,2-2,-1-5</inkml:trace>
  <inkml:trace contextRef="#ctx0" brushRef="#br0" timeOffset="-6755.428">1 845,'14'5,"20"-3,8-3,2-5,-2-2,-3 1,-3 1,-3-3,-3 0,-1 2,-1 1,-1 3,1 1,-1 1,-3 1</inkml:trace>
  <inkml:trace contextRef="#ctx0" brushRef="#br0" timeOffset="-6320.247">1016 84,'-30'24,"2"2,0 2,2 0,1 2,1 0,-19 32,21-26,0 1,3 1,1 1,2 0,1 1,2 1,2 0,2 1,2 0,1 0,3 1,1-1,2 1,2 0,2-1,1 0,3 0,1 0,10 26,-12-50,0 1,1-1,0-1,2 0,0 0,1-1,0 0,1 0,1-2,1 1,0-2,1 0,0-1,1 0,0-1,1-1,0 0,0-2,1 0,1 0,-1-2,1-1,0 0,0-1,1-1,18 0,-25-2,-1 0,1-1,-1-1,0 0,1-1,-1 0,0-1,0 0,0-1,-1 0,6-3,2-5</inkml:trace>
  <inkml:trace contextRef="#ctx0" brushRef="#br0" timeOffset="-4621.411">1468 309,'33'-1,"-25"0,0-1,-1 2,1-1,0 1,0 0,0 1,0 0,0 0,0 1,-1 0,1 0,-1 1,1 0,-1 0,0 0,0 1,-1 0,1 1,5 4,-3 6,-1-1,0 1,-2 0,1 1,-2-1,0 1,-1 1,0-1,-2 0,1 16,0-17,-2-1,0 1,0-1,-2 1,0-1,0 1,-1-1,-1 1,0-1,-2 0,1 0,-1-1,-1 1,-1-1,0 0,0-1,-1 0,-1 0,0-1,-3 3,6-6,-1 0,-1 0,0 0,0-1,0 0,-1-1,1 0,-2 0,1-1,-1 0,0-1,0 0,0 0,0-1,0 0,-1-1,0 0,1-1,-1 0,0-1,-4 0,12-1,1-1,-1 1,1 0,-1-1,1 1,0-1,0 0,-1 0,1 0,1 0,-1 0,0 0,0 0,1 0,-1-1,1 1,0-1,0 1,0-1,0 0,0 1,0-1,1 0,0 0,-1 0,1 1,0-1,0 0,0 0,1 0,19-83,-9 65,1 1,1 0,1 1,0 1,2 0,0 1,1 1,0 0,1 1,1 1,1 1,0 1,9-4,-17 7,0 0,0 1,1 1,1 0,-1 1,1 0,0 1,0 1,1 0,-1 1,1 0,0 1,0 1,0 0,-1 1,1 1,0 0,5 2,-2 4</inkml:trace>
  <inkml:trace contextRef="#ctx0" brushRef="#br0" timeOffset="-4268.05">1299 958,'93'-35,"1"3,2 4,6 3,164-17,-266 42,22-4,-1 1,1 1,0 1,0 0,0 2,-1 1,19 3,-23 1</inkml:trace>
  <inkml:trace contextRef="#ctx0" brushRef="#br0" timeOffset="-3702.121">1440 1184,'61'-44,"2"3,2 3,2 3,43-16,-106 49,0-1,0 0,0 1,0 0,0 0,1 0,-1 1,1 0,-1-1,1 1,0 1,-1-1,1 1,0 0,0 0,-1 0,1 1,0-1,-1 1,1 0,-1 1,1-1,-1 1,1 0,-1 0,0 0,0 0,0 1,0 0,0 0,-1 0,0 0,1 1,-1-1,0 1,0 0,-1-1,1 1,0 2,-2 5,0-1,0 1,-1 0,-1 0,1 0,-2 0,0 0,0 0,-1-1,0 1,-1-1,0 0,0 0,-1 0,-1-1,0 1,-1 1,0 1,-12 18,-2 0,0-2,-2 0,-1-2,-2-1,-6 5,12-11,-1-1,-1-1,0-1,-1-1,-1-1,-14 6,37-19,0 0,0-1,0 1,-1 0,1-1,-1 1,1-1,0 1,-1-1,1 0,-1 1,1-1,-1 0,1 0,0 0,-1 0,1 0,-1 0,1-1,-1 1,1-1,-1 1,1 0,0-1,-1 0,1 1,0-1,0 0,-1 0,1 0,0 0,0 0,0 0,0 0,0 0,0 0,1 0,-1-1,0 1,0 0,1-1,-1 1,1-1,3-65,4 49,1 0,2 1,-1-1,2 2,0 0,1 0,1 1,0 1,1 0,0 0,1 2,1 0,0 0,7-2,-13 8,0-1,1 1,-1 1,1 0,1 1,-1 0,1 1,0 0,-1 0,1 2,0-1,12 1,-6 4</inkml:trace>
  <inkml:trace contextRef="#ctx0" brushRef="#br0" timeOffset="-3104.234">2343 1099,'-14'29,"-10"19,-1 6,-1-1,5-5,0-11,4-6,0-4,3-2,-1-1,-3-3,2-2,-1-3,2 0,-1-2,2-4</inkml:trace>
  <inkml:trace contextRef="#ctx0" brushRef="#br0" timeOffset="-2856.196">2117 1156,'10'14,"7"15,7 2,3 0,2 1,1-1,0-6,0-7,-5-6</inkml:trace>
  <inkml:trace contextRef="#ctx0" brushRef="#br0" timeOffset="-2133.542">2568 1043,'92'-117,"-55"67,2 2,2 2,1 1,3 2,3 2,68-55,-116 95,1 1,0-1,-1 1,1-1,0 1,0-1,-1 1,1-1,0 1,0 0,0-1,-1 1,1 0,0 0,0 0,0 0,0 0,0 0,0 0,-1 0,1 0,0 0,0 0,0 0,0 1,0-1,-1 0,1 1,0-1,0 1,0-1,-1 1,1-1,0 1,-1-1,1 1,0-1,-1 1,1 0,-1 0,1-1,-1 1,0 0,1 0,-1-1,1 1,-1 0,0 0,0 0,0 0,0 0,1-1,-1 1,0 0,0 0,-1 0,1 0,0 0,0 0,0 0,-12 58,7-48,0 0,1 1,1 0,-1-1,2 1,-1 1,2-1,0 0,0 0,1 1,1-1,0 0,0 1,1-1,3 6,-4-16,0 0,0 0,0 0,0 0,0 0,1-1,-1 1,1 0,-1-1,1 1,-1-1,1 1,0-1,0 0,0 0,0 0,0 0,0 0,0 0,0-1,0 1,1-1,-1 1,0-1,0 0,0 0,1 0,-1 0,0 0,0 0,0-1,1 1,-1-1,0 0,0 1,0-1,0 0,0 0,0 0,75-51,-17-6,-43 39,1 1,0 1,1 1,1 1,1 0,0 2,17-9,-37 21,0 0,0 1,0-1,1 0,-1 1,0-1,0 1,0-1,0 1,1-1,-1 1,0 0,0 0,1 0,-1 0,0-1,0 2,1-1,-1 0,0 0,0 0,1 0,-1 1,0-1,0 1,0-1,1 1,-1-1,0 1,0 0,0 0,0-1,0 1,0 0,0 0,-1 0,1 0,0 0,0 0,-1 0,1 0,0 0,-1 1,1-1,-1 0,0 0,1 0,-1 1,0-1,0 0,0 0,0 1,0-1,0 0,0 1,0-1,0 0,-1 1,-38 170,42-147</inkml:trace>
  <inkml:trace contextRef="#ctx0" brushRef="#br0" timeOffset="-1536.153">3839 619,'-9'7,"-32"20,3 2,0 2,2 1,1 2,-7 11,11 18,31-62,0 1,-1 0,1-1,0 1,0-1,0 1,0-1,0 1,1-1,-1 1,0-1,1 1,-1-1,1 1,-1-1,1 0,0 1,0-1,-1 0,1 1,0-1,0 0,0 0,1 0,-1 0,0 0,0 0,1 0,-1 0,0-1,1 1,-1 0,0-1,1 1,-1-1,1 1,-1-1,1 0,-1 0,1 0,0 0,-1 0,14-1,-1-1,0-1,0 0,0-1,-1 0,1-1,-1-1,0 0,0-1,-1 0,0-1,0 0,-1-1,0-1,0 0,38-29,2 4,1 1,2 3,2 1,-54 28,0 0,0 0,1 1,-1-1,1 1,0-1,-1 1,1 0,0 0,0 0,-1 0,1 1,0-1,0 1,0 0,0 0,0 0,0 0,0 0,0 0,0 1,0 0,-1-1,1 1,0 0,0 0,-1 1,1-1,-1 1,1-1,-1 1,1 0,-1 0,0 0,0 0,0 0,2 2,-2 8,0 1,0-1,-2 0,1 1,-2-1,1 1,-2-1,1 0,-2 0,0 0,0 0,-1 1,-3 15,-95 400,89-377,11-37,-1 1,0-1,-1 1,-1-1,0-1,-1 1,0-1,-1 0,-1 0,0 0,-1-1,-9 10,17-21,0 0,0 0,-1 1,1-1,0 0,-1 0,1-1,-1 1,1 0,-1 0,1-1,-1 1,0 0,1-1,-1 0,0 1,1-1,-1 0,0 0,1 0,-1 0,0 0,0-1,1 1,-1 0,0-1,1 1,-1-1,1 0,-1 1,1-1,-1 0,1 0,-1 0,1 0,0 0,-1 0,1 0,0-1,0 1,0 0,0-1,0 1,-1-2,-24-75,26-125,2 192,0 0,0 0,1-1,0 1,1 1,0-1,1 1,0-1,1 1,0 1,0-1,1 1,1 0,-1 1,1-1,1 2,-1-1,8-3,8-7</inkml:trace>
  <inkml:trace contextRef="#ctx0" brushRef="#br0" timeOffset="-885.864">4403 676,'1'196,"-1"-194,-1-1,1 1,0 0,0 0,1-1,-1 1,0 0,0 0,1-1,-1 1,1 0,0-1,-1 1,1-1,0 1,0-1,0 1,0-1,0 1,1-1,-1 0,0 0,0 1,1-1,-1 0,1 0,-1-1,1 1,-1 0,1 0,0-1,-1 1,1-1,0 1,0-1,-1 0,1 0,0 0,0 0,-1 0,1 0,0 0,0 0,-1-1,1 1,0-1,-1 1,1-1,0 0,-1 0,1 1,-1-1,1 0,-1 0,0-1,1 1,-1 0,14-11,-1 0,0 0,-1-2,0 1,-1-2,-1 0,0-1,15-18,93-106,-118 139,0 0,0 0,0 0,1 0,-1 0,0 0,0 0,1 0,-1 0,0 1,1-1,-1 1,1-1,-1 1,1-1,-1 1,1 0,-1 0,1-1,-1 1,1 0,0 1,-1-1,1 0,-1 0,1 1,-1-1,1 1,-1-1,1 1,-1-1,0 1,1 0,-1 0,0 0,0 0,1 0,-1 0,0 0,0 0,0 0,0 1,0-1,-1 0,1 0,0 1,-1-1,1 1,0-1,-1 1,0-1,1 1,-1-1,0 1,0-1,0 1,0-1,0 1,0 0,-1 0,-12 186,29 134,-13-293,0 0,-2 1,-1-1,-1 0,-4 21,2-31,3-6,-1-1,-1 1,0 0,0-1,-1 1,-1-1,0 0,-1 0,0 0,-1-1,0 0,-1 0,0 0,0-1,-1 0,-1 0,-6 5,13-13,-1 0,0-1,1 1,-1-1,0 1,0-1,0 0,0 0,0 0,0 0,0-1,0 1,-1-1,1 0,0 0,0 0,0 0,0-1,-1 1,1-1,0 0,0 0,0 0,0 0,0 0,1-1,-1 1,0-1,0 0,1 0,0 0,-1 0,1 0,0 0,0-1,-1 0,-2-4,-1-1,1 1,1-1,0 0,0-1,0 1,1-1,0 0,1 1,0-1,1 0,-1-3,0-3,0 0,1 0,1-1,1 1,0 0,0 0,2 0,0 0,1 0,0 1,1-1,0 1,2 0,0 0,0 1,1 0,0 1,2-1,73-65,-63 67</inkml:trace>
  <inkml:trace contextRef="#ctx0" brushRef="#br0" timeOffset="2045.678">5108 619,'0'15,"0"14,0 7,0 2,0-1,0-1,0-3,0-1,5-2,1-2,5-4,1-3,2 1,0-8,-3-12,1-6,-1-7,-3-2</inkml:trace>
  <inkml:trace contextRef="#ctx0" brushRef="#br0" timeOffset="2484.362">4911 252,'27'-34,"121"-118,-147 151,-1-1,1 0,0 1,0-1,0 1,0-1,0 1,0-1,0 1,1 0,-1-1,0 1,1 0,-1 0,1 0,0 0,-1 0,1 1,-1-1,1 0,0 1,0-1,-1 1,1 0,0-1,0 1,0 0,-1 0,1 0,0 0,0 1,0-1,-1 0,1 1,0-1,0 1,-1 0,1-1,0 1,-1 0,1 0,-1 0,1 0,-1 1,0-1,1 0,-1 0,0 1,0-1,1 1,25 84,19 31,23-44,-45-56</inkml:trace>
  <inkml:trace contextRef="#ctx0" brushRef="#br0" timeOffset="3802.908">6378 196,'8'-15,"1"0,0 1,1 0,1 1,0 0,0 1,1 0,1 0,0 2,1-1,0 2,0 0,1 1,0 0,0 1,7-2,-18 8,0 0,0 0,1 1,-1-1,0 1,1 0,-1 0,0 0,1 0,-1 1,0 0,0 0,1 0,-1 0,0 1,0 0,0 0,-1 0,1 0,0 0,-1 1,1 0,-1-1,0 1,0 0,0 1,0-1,-1 1,1-1,-1 1,0 0,0-1,0 1,1 4,3 8,-1 0,0 1,-1 0,0-1,-2 1,0 1,-1-1,0 5,-1-12,-14 165,12-167,0 0,-1 0,0 0,0 0,-1-1,0 1,0-1,-1 0,0 0,0 0,-1-1,0 0,0 0,0 0,-1-1,0 0,0 0,0-1,-4 2,-7 3,-1-1,0 0,0-2,-1 0,0-1,0-1,0-1,0-1,-1-1,1-1,-18-1,35 1,0 0,1 0,-1-1,1 1,-1 0,1-1,-1 0,0 1,1-1,0 0,-1-1,1 1,0 0,-1-1,1 1,0-1,0 1,0-1,0 0,1 0,-1 0,0 0,1 0,0 0,-1-1,1 1,0 0,0-1,0 1,0-1,1 1,-1-1,1 0,-1 1,1-1,0 1,0-1,0 0,0 1,1-1,-1 0,1 1,0-1,-1 1,1-1,0 1,0 0,1-1,-1 1,0 0,1 0,0 0,-1 0,2-1,14-13,0 1,1 0,0 2,1 0,1 1,0 1,1 1,0 1,0 1,1 1,0 0,6 0,15-4,1 1,0 2,0 2,0 1,1 3,0 2,25 3,-47 2,-5 2</inkml:trace>
  <inkml:trace contextRef="#ctx0" brushRef="#br0" timeOffset="4085.88">6209 732,'38'-9,"33"-9,13 0,2-3,-4 3,-6 4,-12 0,-6 2,-5 3,-5 3,-7 3,-5 2,-4 1,-3 0,-1 1,-1 4,-5 7,-6 1</inkml:trace>
  <inkml:trace contextRef="#ctx0" brushRef="#br0" timeOffset="4631.366">6265 1099,'20'-24,"1"0,1 2,1 0,1 1,1 2,0 0,2 2,0 1,1 1,0 1,1 1,15-3,-39 15,0-1,1 1,-1 0,1 1,-1-1,1 1,-1 0,1 1,-1-1,1 1,-1 0,1 0,-1 1,0 0,1 0,-1 0,0 0,-1 1,1 0,0 0,-1 0,1 1,-1-1,0 1,0 0,-1 0,1 0,-1 1,0 0,0-1,1 4,2 3,-1-1,0 1,-1-1,0 1,0 0,-1 1,-1-1,0 1,-1-1,0 1,-1-1,0 1,0 0,-3 9,-3 8,-2-1,-1 0,-1-1,-2 0,0-1,-2 0,0-1,-2-1,-16 20,10-16,8-8,-1 0,0-1,-1 0,-1-2,-1 0,-1-1,0 0,-1-2,0 0,-1-2,-17 8,37-19,-1 0,1-1,0 1,-1 0,1-1,-1 1,1-1,-1 0,1 1,-1-1,1 0,-1 0,1 0,-1 0,1 0,-1 0,1-1,-1 1,1 0,-1-1,1 1,0-1,-1 0,1 1,0-1,-1 0,1 0,0 0,0 0,0 0,-1 0,1 0,0 0,1 0,-1 0,0-1,0 1,0 0,1-1,-1 1,1-1,-1 0,4-65,6 39,2 1,1 0,1 1,1 1,1-1,1 2,1 1,1 0,2 1,2-2,-9 10,1 1,1 0,0 1,0 0,1 2,1-1,0 2,0 0,1 2,1-1,-1 2</inkml:trace>
  <inkml:trace contextRef="#ctx0" brushRef="#br0" timeOffset="5400.433">6972 1099,'-2'7,"-9"26,2-1,1 2,2-1,2 1,0 0,2 9,2-41,-1-1,1 1,-1-1,1 1,0 0,0-1,0 1,0-1,0 1,0-1,0 1,0 0,0-1,1 1,-1-1,1 1,-1-1,1 1,0-1,-1 0,1 1,0-1,0 0,0 1,0-1,0 0,0 0,1 0,-1 0,0 0,0 0,1 0,-1 0,0-1,1 1,-1-1,1 1,-1-1,1 1,0-1,-1 0,1 1,-1-1,1 0,-1 0,1 0,0-1,-1 1,1 0,-1-1,2 1,167-174,-125 124,-37 40,0 0,1 0,1 0,-1 1,1 1,1 0,0 0,8-5,-18 13,1-1,-1 0,0 0,0 1,0-1,1 0,-1 1,0-1,0 1,1 0,-1-1,0 1,1 0,-1 0,0 0,1 0,-1 0,1 0,-1 0,0 0,1 1,-1-1,0 1,1-1,-1 1,0-1,0 1,0-1,1 1,-1 0,0 0,0 0,0 0,0 0,0 0,0 0,-1 0,1 0,0 0,0 0,-1 0,1 1,-1-1,1 0,-1 1,0-1,1 0,-1 1,-2 66,-83 255,80-304,-3 16,-1 0,-1-1,-3 0,0-1,-2 0,-2-1,-6 9,22-39,0-1,0 0,0 1,0-1,0 1,0-1,0 0,0 0,0 0,-1 0,1 0,0 0,-1 0,1 0,-1 0,1 0,-1-1,1 1,-1-1,0 1,1-1,-1 0,1 1,-1-1,0 0,0 0,1 0,-1-1,0 1,1 0,-1 0,1-1,-1 1,0-1,1 0,-1 1,1-1,-1 0,1 0,0 0,-1 0,1 0,0 0,0 0,0-1,-1 1,1 0,1-1,-1 1,0 0,0-1,0 1,1-1,-1 0,1 1,-1-1,1 1,0-1,-1 0,1 1,0-1,0 0,-2-20,1 1,0-1,2 1,0-1,2 1,0 0,1 0,2 0,0 0,1 1,0 0,2 0,1 1,0 0,6-7,0 2,0 1,1 0,2 1,0 1,16-12,-18 16,-1 0</inkml:trace>
  <inkml:trace contextRef="#ctx0" brushRef="#br0" timeOffset="6784.856">7507 930,'25'-95,"27"-60,49 15,-101 139,1 0,-1 0,1 0,0 0,-1 0,1 0,0 0,0 0,0 1,0-1,0 0,-1 1,1-1,0 1,1-1,-1 1,0-1,0 1,0 0,0-1,0 1,0 0,0 0,1 0,-1 0,0 0,0 0,0 0,0 0,0 0,0 1,1-1,-1 0,0 1,0-1,0 1,0-1,0 1,0 0,0-1,0 1,-1 0,1 0,0-1,0 1,-1 0,1 0,0 0,-1 0,1 0,-1 0,1 0,-1 0,1 0,-1 0,0 1,0-1,1 0,-1 0,0 0,0 0,0 0,0 1,-1-1,1 0,0 0,0 0,-1 1,8 134,-7-135,0 0,0 0,1 0,-1 0,0-1,1 1,-1 0,0 0,1 0,-1 0,1-1,0 1,-1 0,1 0,-1-1,1 1,0 0,0-1,-1 1,1-1,0 1,0-1,0 1,0-1,0 0,-1 1,1-1,0 0,0 0,0 0,0 0,0 0,0 0,0 0,0 0,0 0,0 0,0 0,0 0,0-1,-1 1,1 0,0-1,0 1,0-1,0 1,0-1,-1 1,1-1,0 0,-1 1,1-1,43-38,-41 35,26-27,-16 16,1-1,0 1,2 1,-1 1,2 0,-1 1,2 1,15-8,-31 18,-1 0,1 1,0-1,-1 0,1 1,0-1,0 1,-1 0,1 0,0-1,0 1,0 0,-1 1,1-1,0 0,0 0,-1 1,1-1,0 1,-1-1,1 1,0 0,-1 0,1 0,-1 0,1 0,-1 0,0 0,1 0,-1 1,0-1,0 0,0 1,0-1,0 1,0-1,0 1,0 0,-1-1,1 1,-1 0,1-1,-1 1,0 0,1 0,4 91,-6-80,-1 14,1-21,0 1,0-1,1 1,0 0,0-1,1 1,-1-1,1 1,1-1,-1 1,1-1,0 0,1 0,-1 0,2 1,8 5</inkml:trace>
  <inkml:trace contextRef="#ctx0" brushRef="#br0" timeOffset="7700.652">8467 506,'-7'-2,"-1"1,0 0,1 0,-1 1,0 0,1 0,-1 0,0 1,1 1,-1-1,1 1,0 0,-4 2,9-3,-5 0,0 0,1 1,-1 0,1 0,-1 1,1 0,0 0,0 0,0 1,0 0,1 0,0 0,0 1,0 0,0 0,1 0,-1 1,1-1,1 1,-1 1,-1 1,1 0,0 1,1-1,0 1,0-1,1 1,0 0,1 0,-1 0,2 0,0 0,0 1,0-1,1 0,0 0,1 0,0 0,1-1,-1 1,3 4,-3-11,0 0,0 1,-1-1,1-1,0 1,1 0,-1 0,0-1,0 1,1-1,-1 0,1 0,-1 0,1 0,-1 0,1 0,0-1,-1 1,1-1,0 0,0 0,-1 0,1 0,0 0,0 0,-1-1,1 0,0 1,-1-1,1 0,-1 0,1 0,-1-1,2 0,74-61,-48 30,2 0,2 3,0 0,2 3,3 0,-38 25,0 1,1 0,-1 0,0 0,1 0,-1 0,1 0,-1 0,1 1,-1-1,1 1,0-1,-1 1,1-1,0 1,-1 0,1 0,0 0,-1 0,1 0,0 0,0 0,-1 1,1-1,0 1,-1-1,1 1,-1-1,1 1,-1 0,1 0,-1 0,1 0,-1 0,0 0,1 0,-1 0,0 1,0-1,0 0,0 1,0-1,0 1,-1-1,1 1,0-1,-1 1,1 0,-1-1,0 1,1 0,-1-1,0 1,0 0,0 0,0 0,1 24,0-1,-2 1,0 0,-2-1,-1 1,-4 11,0 9,-31 163,-32 1,71-209,0 0,0 0,0 0,0 0,0 0,0 1,0-1,0 0,-1 0,1 0,0 0,-1 0,1 0,-1 0,1 0,-1 0,1 0,-1 0,0 0,1 0,-1 0,0-1,0 1,1 0,-1 0,0-1,0 1,0-1,0 1,0-1,0 1,0-1,0 0,0 1,-1-1,1 0,0 0,0 0,0 0,0 0,0 0,0 0,-1 0,1 0,0 0,0-1,0 1,0 0,0-1,0 1,0-1,0 1,0-1,0 0,0 1,0-1,1 0,-2 0,-3-11,0 0,1 0,1 0,0 0,0-1,2 1,-1-1,1 1,1-1,0 0,1 1,1-5,-1-11,0-3,1 1,1 1,1-1,2 0,1 1,8-20,-6 25</inkml:trace>
  <inkml:trace contextRef="#ctx0" brushRef="#br0" timeOffset="8302.532">8947 422,'-9'14,"0"0,1 1,1 0,0 0,1 0,1 1,0 0,1 0,1 1,0-1,1 1,1-1,1 1,1 14,-1-29,0 0,0 1,0-1,1 0,-1 0,1 0,-1 1,1-1,0 0,0 0,0 0,0 0,0-1,0 1,1 0,-1 0,1-1,-1 1,1 0,-1-1,1 0,0 1,0-1,0 0,0 0,0 0,0 0,0 0,0-1,0 1,0-1,0 1,1-1,-1 0,0 1,0-1,0 0,1-1,-1 1,0 0,0-1,0 1,0-1,0 0,1 0,15-10,-1 0,0-1,-1-2,0 1,-1-2,-1 0,0-1,-1 0,9-14,46-76,-67 105,-1 0,0 1,1-1,-1 0,1 1,-1-1,1 0,-1 1,1-1,-1 1,1-1,-1 1,1-1,0 1,-1-1,1 1,0-1,0 1,-1 0,1-1,0 1,0 0,-1 0,1 0,0 0,0 0,0-1,-1 1,1 1,0-1,0 0,0 0,-1 0,1 0,0 0,0 1,-1-1,1 0,0 1,0-1,-1 1,1-1,0 1,-1-1,1 1,-1-1,1 1,-1-1,1 1,-1 0,1-1,-1 1,1 0,-1 0,0-1,1 1,-1 0,0 0,0-1,0 1,0 0,0 0,0 0,0-1,0 1,0 0,12 57,17 167,-17-36,-7-171,-2 0,0 0,-1 0,0 0,-2 0,0 1,-1-1,-1 0,-1 0,0 0,-1 0,-1 0,-1-1,0 0,-2 0,0-1,0 0,-2 0,0-1,0 0,-2-1,0 0,-3 3,13-15,-1 1,0-1,1 1,-1-1,0 0,0 0,0 0,0-1,0 1,-1-1,1 1,0-1,-1 0,1 0,-1-1,1 1,-1-1,1 0,-1 0,1 0,-1 0,1 0,-1-1,1 0,-1 1,1-1,-1-1,1 1,0 0,0-1,-1 0,1 0,0 0,1 0,-1 0,0 0,1-1,-2 0,1-9,0-1,1 1,1-1,-1 0,2 0,0 1,0-1,2 0,-1 1,2-1,-1 1,2-1,-1 1,2 0,0 0,0 1,1 0,2-3,25-44,4 0,1 3,19-18,-37 49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0 178,'9'-2,"-1"-1,0 0,0 0,0 0,0-1,0-1,-1 1,0-1,0 0,0-1,-1 1,110-111,-116 115,1 0,0 0,0 0,0 0,0 0,0 0,1 1,-1-1,0 0,0 0,0 1,1-1,-1 1,0-1,1 1,-1 0,1-1,-1 1,0 0,1 0,-1 0,1 0,-1 0,0 0,1 0,-1 1,1-1,-1 0,0 1,1-1,-1 1,0 0,0-1,0 1,1 0,-1 0,0 0,0 0,0 0,0 0,0 0,0 0,0 0,-1 0,1 0,0 1,-1-1,1 0,-1 0,1 1,-1-1,0 1,1-1,-1 0,0 1,0-1,0 1,17 51,-3 0,-2 0,-2 1,1 48,-11-99,10 76,20 289,-29-363,-1 1,1 0,-1 0,0 0,-1-1,1 1,-1 0,0-1,-1 1,1 0,-1-1,0 1,-1-1,1 0,-1 0,0 0,0 0,-1 0,1-1,-1 0,0 1,0-1,0-1,-1 1,0 0,1-1,-1 0,0 0,-1-1,1 0,0 1,-1-2,1 1,-1-1,0 1,1-1,-1-1,0 1,0-1,1 0,-1-1,0 1,0-1,1 0,-1-1,0 1,-2-4,-1-1,1 1,0-1,1 0,0-1,0 0,0 0,1 0,0-1,0 0,1 0,0-1,0 0,1 1,0-1,1-1,0 1,0 0,1-1,0 0,1 1,0-1,0 0,1-4,0-11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1 241,'176'-201,"-176"199,1 0,0 0,0 0,0 0,-1 0,2 0,-1 0,0 0,0 1,1-1,-1 0,1 1,-1-1,1 1,0-1,-1 1,1 0,0-1,0 1,0 0,0 1,0-1,0 0,0 0,0 1,1-1,-1 1,0 0,0 0,0 0,1 0,-1 0,0 0,0 0,0 1,1-1,-1 1,0 0,0 0,0-1,0 1,0 1,0-1,-1 0,1 0,0 1,0-1,0 1,37 76,-37-70,1-1,-1 1,2-1,-1 1,1-1,0 0,0 0,1 0,0-1,0 0,1 0,-1 0,1 0,1-1,5 4,5-2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6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1 225,'28'0,"25"0,7 0,-1 0,-6 0,-7 0,-7 0,-5 0,-8-4,-4-3,-1 1,1 1,1 2,-3-4,-5-1</inkml:trace>
  <inkml:trace contextRef="#ctx0" brushRef="#br0" timeOffset="249.536">255 0,'-15'43,"-4"29,0 7,5-6,3-10,4-10,4-11,2-7,5-4,4-3,3-7,1-6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143 395,'21'-21,"1"2,1 0,1 1,1 2,0 0,1 2,0 1,24-9,-46 20,0 0,-1 0,1 0,0 0,0 1,0 0,1-1,-1 2,0-1,0 0,1 1,-1 0,0 0,1 0,-1 0,0 1,1-1,-1 1,0 0,0 1,0-1,0 1,0 0,0 0,0 0,0 0,-1 1,1-1,-1 1,0 0,0 0,0 0,0 1,0-1,-1 1,0-1,1 1,0 2,1 15,0 0,-1 1,-1-1,-1 0,-1 1,-1-1,-1 1,-1-1,0 0,-6 17,1-12,-1-1,-2 1,0-1,-1-1,-2 0,0-1,-2-1,0 0,-2-1,0-1,-1 0,-1-1,-10 5,25-18,0-1,0-1,-1 1,0-1,1 0,-2 0,1-1,0 0,-1 0,0 0,1-1,-1 0,0 0,0-1,0 0,0 0,-1-1,1 1,0-2,-2 1,7-2,0-1,0 1,0-1,0 1,0-1,1 0,-1 1,1-1,0 0,-1 0,2 0,-1 0,0 0,0-1,1 1,0 0,-1 0,1 0,0 0,1-1,-1 1,1 0,-1 0,1 0,0 0,0 0,0 0,1 0,-1 0,1 1,-1-1,1 0,0 1,0-1,0 1,3-3,12-19,1 0,2 0,0 2,2 0,0 2,1 0,1 2,1 1,1 0,7-2,-15 9,1 1,1 1,0 1,0 0,0 1,0 2,1 0,0 1,0 1,0 1,12 1,51 28,-60-16</inkml:trace>
  <inkml:trace contextRef="#ctx0" brushRef="#br0" timeOffset="337.873">114 960,'153'-45,"2"6,39 1,-130 27,1 3,0 3,0 3,1 3,11 4,-75-6,1 1,-1-1,0 1,0 0,1 0,-1 0,0 0,0 1,1-1,-1 0,0 1,0 0,0-1,0 1,0 0,0 0,0 0,0 0,0 1,0-1,-1 0,1 1,0 0,-1-1,1 1,-1 0,0-1,1 1,-1 0,0 0,0 0,0 0,-1 0,1 1,0-1,-1 0,1 0,-1 0,0 1,0-1,0 0,0 0,0 1,0-1,-1 0,1 0,-1 0,1 0,-1 1,0-1,-8 16</inkml:trace>
  <inkml:trace contextRef="#ctx0" brushRef="#br0" timeOffset="818.475">1 1355,'417'-298,"-410"292,1 1,-1 0,1 0,0 1,0 0,0 1,0 0,1 0,-1 1,1 0,0 0,0 1,-1 0,1 0,0 1,0 0,0 1,0 0,7 2,-11 2,0 0,-1 0,0 0,0 0,0 1,0 0,-1 0,0 0,0 0,-1 0,0 0,0 1,0-1,-1 1,0 0,0-1,-1 4,0 11,-2 0,-1 0,0 0,-1-1,-1 1,-1-1,-1 0,-1-1,-7 13,13-28,-13 27,-2-2,-1 0,-2-1,0 0,-20 18,24-27,6-6,-1-1,0 0,-1-1,0-1,-1 1,0-2,0 0,-1-1,-1 0,1-1,-1 0,0-1,-4 0,17-6,1 1,-1 0,1-1,-1 0,1 1,-1-1,0 0,1 0,-1 0,1 0,-1 0,0 0,1-1,-1 1,1 0,-1-1,1 1,-1-1,1 0,-1 1,1-1,0 0,-1 0,1 0,0 0,-1 0,1 0,0 0,0-1,0 1,0 0,0-1,1 1,-1 0,0-1,1 1,-1-1,1 1,-1-1,1 1,-1-2,14-65,2 46,1 0,1 1,1 0,1 2,0 0,2 1,0 1,16-9,-34 23,48-32,-28 19</inkml:trace>
  <inkml:trace contextRef="#ctx0" brushRef="#br0" timeOffset="1350.985">904 1157,'255'1,"-253"-1,1-1,0 1,-1 0,1 0,0 0,-1 0,1 0,-1 1,1-1,0 1,-1-1,1 1,-1 0,1 0,-1 0,0 1,1-1,-1 0,0 1,0 0,0-1,0 1,0 0,0 0,-1 0,1 0,-1 0,1 1,-1-1,0 0,0 1,0-1,0 1,0-1,0 1,-1 0,1-1,-1 1,0-1,0 1,0 0,0-1,0 1,-1 0,1-1,-1 1,1-1,-1 1,0 0,-13 18,0 0,-1-1,-1-1,0 0,-2-1,0-1,-15 11,24-21,-27 23,28-25,-1 1,1 0,0 0,1 1,0 0,0 0,0 1,1 0,0 0,0 1,1-1,0 1,1 1,0-1,0 0,-1 9,5-16,0 1,0-1,0 0,0 1,0-1,0 0,1 1,0-1,-1 0,1 0,0 1,0-1,0 0,0 0,0 0,1 0,-1 0,1 0,-1-1,1 1,0 0,0-1,-1 1,1-1,0 0,0 0,0 1,1-1,-1-1,0 1,0 0,0 0,1-1,-1 1,0-1,1 0,-1 0,3 0,91-12,-22-45,-61 39</inkml:trace>
  <inkml:trace contextRef="#ctx0" brushRef="#br0" timeOffset="1602.017">848 1326,'33'5,"21"-4,7-1,-4-6,-5-1,-8-1,-6-2,-5-1,-3 3,-6-3,-8 0</inkml:trace>
  <inkml:trace contextRef="#ctx0" brushRef="#br0" timeOffset="3002.41">1384 1044,'-17'14,"17"-43,6 7,0 0,2 1,0 0,1 0,1 1,1 0,1 1,1 0,1 1,0 0,1 2,1-1,0 2,8-5,-24 19,1 0,-1 1,1-1,-1 0,1 1,-1-1,1 1,0-1,-1 1,1-1,0 1,0 0,-1-1,1 1,0 0,0-1,-1 1,1 0,0 0,0 0,0 0,-1 0,1 0,0 0,0 0,0 0,-1 0,1 0,0 0,0 1,0-1,-1 0,1 1,0-1,0 0,-1 1,1-1,0 1,-1-1,1 1,-1 0,1-1,-1 1,1-1,-1 1,1 0,-1 0,1-1,-1 1,0 0,0 0,1-1,-1 1,0 0,0 0,0 0,3 53,-3-45,-1 10,0-12,0-1,0 1,1-1,0 1,1-1,-1 0,1 1,0-1,1 1,-1-1,1 0,1 0,-1 0,1 0,0 0,1 0,-1-5,1 0,0-1,0 1,0 0,0-1,0 0,0 0,0 0,0-1,0 1,0-1,0 0,0 0,0-1,-1 1,1-1,0 1,-1-1,0 0,1-1,-1 1,0-1,0 1,0-1,0 0,-1 0,1 0,1-2,73-80,-56 60,1 1,1 0,1 2,1 1,11-7,-35 27,0 1,-1-1,1 0,0 1,0-1,0 1,0-1,-1 1,1-1,0 1,0 0,0 0,0-1,0 1,0 0,0 0,0 0,0 0,0 0,0 0,0 0,0 0,0 0,0 1,0-1,0 0,0 0,0 1,0-1,-1 1,1-1,0 1,0-1,0 1,-1 0,1-1,0 1,-1 0,1 0,0-1,-1 1,1 0,-1 0,1 0,-1 0,0 0,1 0,-1 0,0 0,0 0,1-1,-1 1,0 1,4 59,-4-54,-2 22,1-25,-1 0,1 0,0 0,1 0,-1 0,1 0,-1 1,1-1,1 0,-1 0,0 0,1 0,0 0,0 0,0 0,1 0,-1 0,1-1,0 1,0 0,0-1,0 1,1-1,-1 0,1 0,0 0,0 0,0 0,0-1,1 0,-1 1,1-1,-1 0,5 1,13 0</inkml:trace>
  <inkml:trace contextRef="#ctx0" brushRef="#br0" timeOffset="5186.345">2485 734,'0'-2,"0"0,0 0,0 0,0 1,0-1,-1 0,1 0,0 0,-1 0,0 1,1-1,-1 0,0 0,0 1,0-1,0 1,0-1,0 1,-1-1,1 1,0 0,-1-1,1 1,-1 0,1 0,-1 0,0 0,1 1,-1-1,0 0,0 1,1-1,-1 1,0-1,0 1,0 0,0 0,0 0,0 0,-1 0,-75 23,71-20,1 0,0 0,0 1,0 0,1 0,-1 1,1-1,0 1,0 0,1 1,-1-1,1 1,0 0,1 0,0 0,0 0,0 1,0-1,1 1,0 0,1-1,-1 1,1 0,1 0,-1 0,1 0,1 3,1-6,1-1,0 0,1 0,-1 0,0 0,1 0,0-1,0 1,0-1,-1 0,2 0,-1-1,0 1,0-1,1 0,-1 0,0 0,1-1,-1 0,1 1,-1-1,1-1,-1 1,1-1,-1 0,0 0,1 0,-1 0,0-1,0 0,0 0,0 0,0 0,0-1,-1 1,2-2,7-5,-1-1,0 0,0-1,-1 0,0-1,-1 0,0 0,-1-1,-1 0,0-1,1-3,8-12,-10 50,-10 463,4-466,-2 1,-1-1,0 0,-1 0,-1 0,0 0,-2-1,0 0,-1 1,5-13,0 0,0 0,-1-1,0 1,1-1,-1 0,-1 0,1 0,0-1,-1 1,0-1,0 0,0 0,-4 1,7-3,0 0,-1 0,1 0,0-1,0 1,-1-1,1 1,0-1,-1 0,1 0,0 0,-1 0,1 0,-1 0,1-1,0 1,0-1,-1 1,1-1,0 0,0 0,0 0,0 0,0-1,0 1,0 0,0-1,0 0,0 1,1-1,-1 0,1 0,-1 0,1 0,-1-2,0-3,1-1,0 1,0-1,1 1,0-1,0 1,1-1,0 1,0-1,1 1,0 0,0 0,1-1,-1 1,2 1,-1-1,1 0,0 1,0 0,1 0,0 0,2-2,12-22,122-164,-121 171,-2 5</inkml:trace>
  <inkml:trace contextRef="#ctx0" brushRef="#br0" timeOffset="5884.046">2852 621,'-14'27,"0"0,3 1,0 1,1 0,2 0,1 1,-1 18,7-45,0 0,1 0,-1 0,1 0,0 0,0 0,0 0,0 1,1-1,-1 0,1 0,-1 0,1 0,0 0,1 0,-1 0,0-1,1 1,-1 0,1-1,0 1,0-1,0 1,0-1,1 0,-1 0,0 0,1 0,0 0,-1-1,1 1,0-1,0 0,0 1,0-1,0-1,0 1,0 0,0-1,0 0,0 1,0-1,0 0,1-1,0 1,8-4,-1 0,1 0,-1-1,0-1,0 0,-1-1,0 1,0-2,-1 0,1 0,-2 0,1-1,-1-1,-1 1,0-1,0-1,4-7,21-26,-31 42,0 0,0 0,-1 1,1-1,0 1,1-1,-1 0,0 1,0 0,1-1,-1 1,1 0,-1 0,1-1,-1 1,1 1,0-1,-1 0,1 0,0 0,0 1,0-1,0 1,0 0,-1-1,1 1,0 0,0 0,0 0,0 1,0-1,0 0,0 1,0-1,-1 1,1-1,0 1,0 0,-1 0,1 0,0 0,-1 0,1 0,-1 0,1 1,-1-1,0 1,0-1,1 1,4 9,-1 1,0 0,-1 0,0 0,-1 0,0 1,-1-1,-1 1,0 0,0-1,-2 3,9 61,-3-57,0 0,-1 1,-2 0,0 0,-1-1,0 1,-2 0,-1 0,0 0,-1-1,-1 1,-1-1,-1 0,-1 0,0 0,-1-1,-2 1,5-13,1-1,-1 0,0 0,0 0,0 0,-1-1,1 0,-1 0,0 0,0-1,-1 0,1 0,-1-1,1 0,-1 0,0 0,0-1,0 0,0 0,0-1,0 0,0 0,0-1,0 0,-4-1,8 0,0 0,0 0,0 0,0-1,0 0,0 1,1-1,-1 0,1-1,0 1,0 0,0-1,0 1,1-1,-1 1,1-1,0 0,0 1,0-1,1 0,-1 0,1 0,0 0,0-3,14-95,49 4,-47 78</inkml:trace>
  <inkml:trace contextRef="#ctx0" brushRef="#br0" timeOffset="7802.974">3670 367,'-8'11,"0"0,1 1,0 0,0 0,2 1,-1 0,2 0,0 0,-1 7,5-20,-10 45,2 0,2 1,2 0,3 0,1-1,3 14,-2 20,0-71,-1 1,0-1,-1 1,0-1,0 1,-1-1,0 0,-1 0,1 0,-2 0,1 0,-1 0,0-1,-1 0,1 0,-1 0,-1 0,-7 1,1-6</inkml:trace>
  <inkml:trace contextRef="#ctx0" brushRef="#br0" timeOffset="8153.322">3895 537,'-29'11,"0"2,1 1,0 1,2 1,0 2,0 0,-2 5,25-21,1 0,-1 0,0 0,1 0,-1 1,1-1,0 1,0 0,0-1,0 1,1 0,-1 0,1 0,-1 0,1 1,0-1,0 0,1 0,-1 1,1-1,0 0,-1 1,1-1,1 0,-1 1,0-1,1 0,0 1,0-1,0 0,0 0,0 0,1 1,0 0,157 108,-104-68,-48-44</inkml:trace>
  <inkml:trace contextRef="#ctx0" brushRef="#br0" timeOffset="8548.585">3331 170,'33'-8,"6"-1,1-1,-1-1,-1-2,0-2,-1-2,33-20,-54 25,-15 10,0 1,1-1,-1 1,1-1,-1 1,1 0,0-1,-1 1,1 0,0 0,0 0,0 0,0 1,0-1,0 0,0 1,0 0,0-1,0 1,0 0,0 0,0 0,0 0,0 0,0 1,0-1,0 1,0-1,0 1,0 0,0 0,0-1,0 2,0-1,-1 0,1 0,129 147,-38-37,-78-97</inkml:trace>
  <inkml:trace contextRef="#ctx0" brushRef="#br0" timeOffset="8836.064">4150 0,'51'114,"-20"-41,-3 1,-4 1,-2 2,-4 0,4 53,-18-96,6 23,-3 1,-3-1,-2 1,-3 0,-2 0,-3-1,-8 36,8-72,-1 0,-1-1,-1 0,-1-1,0 1,-2-2,0 0,-1 0,0-1,-2-1,0 0,-1-1,0-1,-1 0,-13 7,-2-3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0,'39'0,"16"0,5 0,-3 0,-7 0,-7 0,-6 0,-5 0,-2 0,-2 0,-11 0,-8 0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76,'38'10,"37"-2,10-7,1-4,-5-6,-7-1,-11 0,-11-2,-10 1,-7 2,-5 2,-3-2,-1 1,-5 1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6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30 279,'-12'5,"-5"2,21-17,33-25,3 1,0 2,2 2,39-21,-17 10,-55 34,0 1,0 0,1 0,0 1,0 0,1 0,-1 1,1 1,0 0,0 0,0 1,0 1,0 0,1 0,-1 1,0 0,0 1,0 1,6 1,-10 2,-1 1,-1-1,1 1,-1 0,0 1,0 0,-1-1,0 1,0 1,-1-1,0 0,0 1,-1 0,1 0,-2 0,1 0,-1 0,-1 0,1 0,-1 0,-1 1,2 19,-2 1,0 0,-3-1,0 0,-1 0,-2 0,-1 0,-1-1,-2-1,-4 9,9-23,0-1,-1 0,-1 0,0-1,0 1,-1-2,0 1,0-1,-1-1,0 0,-1 0,0-1,0 0,-1-1,1 0,-1-1,-1 0,1-1,-1-1,1 0,-1 0,0-1,0-1,0 0,0-1,-1 0,-4-2,14 1,-1 0,0-1,0 0,1 0,-1 0,1-1,0 1,-1-1,1 0,0 0,1-1,-1 1,1-1,-1 1,1-1,0 0,0-1,1 1,-1 0,1-1,0 1,0-1,1 0,-1 0,1 0,0 0,1 0,-1 0,1 0,0 0,0 0,0 0,1 0,-1 0,1 0,1 1,-1-1,1 0,0 0,0 1,0-1,0 1,1 0,0-1,0 1,0 0,0 1,1-1,-1 1,1-1,6-6,-1 0,2 0,-1 1,1 0,1 1,-1 1,1-1,1 2,-1 0,1 0,0 1,1 1,-1 0,1 1,-1 0,13 0,-1 1</inkml:trace>
  <inkml:trace contextRef="#ctx0" brushRef="#br0" timeOffset="881.855">820 194,'-37'70,"28"-50,2 0,0 1,0 0,2 0,1 1,1-1,-1 16,4-35,0 1,-1-1,1 0,0 0,1 0,-1 0,0 0,1 0,-1 0,1 0,-1 0,1 0,0 0,0 0,0 0,0 0,0 0,0-1,1 1,-1 0,1-1,-1 1,1-1,-1 0,1 1,0-1,0 0,-1 0,1 0,0 0,0 0,0-1,0 1,0-1,0 1,1-1,-1 0,0 1,0-1,0 0,0-1,2 1,84-35,67-123,-79 74,-76 82,1 1,0-1,0 1,0 0,0-1,0 1,0 0,0 0,0-1,1 1,-1 0,0 0,1 0,-1 1,0-1,1 0,-1 1,1-1,0 0,-1 1,1 0,-1-1,1 1,0 0,-1 0,1 0,0 0,-1 0,1 0,0 1,-1-1,1 0,-1 1,1-1,-1 1,1 0,-1-1,1 1,-1 0,1 0,-1 0,0 0,0 0,1 0,-1 1,0-1,0 0,0 1,0-1,-1 0,2 2,1 11,0 1,0 0,-2 1,1-1,-2 0,0 1,-3 14,1 10,-11 229,6-211,-2 28,-4-1,-4-1,-17 45,29-112,-1-1,0 0,-2-1,0 0,0 0,-1-1,-1 0,-1 0,0-1,0-1,-1 0,-7 5,15-14,0 0,0 0,0-1,0 0,0 1,-1-2,1 1,-1 0,1-1,-1 0,0 0,1 0,-1-1,0 1,0-1,1-1,-1 1,0 0,0-1,1 0,-1 0,0-1,1 1,0-1,-1 0,1 0,0 0,0-1,0 0,0 1,0-1,1-1,-1 1,1 0,0-1,0 0,0 0,0 0,1 0,0 0,0 0,0 0,0-1,0 1,1-1,0 0,-1-7,1 0,0-1,0 1,2 0,-1-1,2 1,0 0,0 0,1 0,0 0,1 0,1 1,-1-1,2 1,0 0,0 1,1 0,4-5,17-21,2 1,2 2,1 1,12-8,51-32,-72 54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1 845,'38'0,"28"0,6 0,2 0,-8-5,-10-1,-9 0,-9 1,-5 2,-9 1</inkml:trace>
  <inkml:trace contextRef="#ctx0" brushRef="#br0" timeOffset="594.393">791 168,'39'-27,"1"2,1 1,1 2,0 3,2 1,29-8,-65 24,0 1,1-1,-1 1,0 0,1 1,-1 0,0 1,1-1,-1 2,0-1,0 1,0 0,0 1,0 0,0 0,-1 0,1 1,-1 1,0-1,0 1,-1 0,1 1,-1-1,0 1,-1 0,1 1,-1-1,-1 1,1 0,3 8,-1-2,-1 0,0 1,0 0,-1 0,-1 0,-1 1,0-1,0 1,-2 0,0 0,0 0,-2-1,0 1,0 0,-1 0,-1-1,-1 1,-2 7,-6 11,-2-1,0 0,-2 0,-2-2,0 0,-2-1,-2-1,0-1,-2-1,-1-1,0-1,-2-2,-9 6,30-22,-1-1,0 1,0-1,0 0,0-1,-1 1,0-2,0 1,0-1,0 0,-1-1,1 0,-1 0,1-1,-1 0,0 0,1-1,-1 0,-5-2,11 0,0-1,0 1,1-1,-1 0,1 0,0 0,0 0,0-1,0 1,0-1,1 1,-1-1,1 1,0-1,0 0,1 0,-1 0,1 1,-1-1,1 0,1 0,-1 0,0 0,1 1,0-1,0 0,0 0,0 1,1-1,-1 1,1-1,0 1,0 0,0 0,0-1,1 1,0 1,-1-1,2 0,134-155,-105 125,1 0,2 2,1 2,1 2,1 1,3 1,9 3,-33 20</inkml:trace>
  <inkml:trace contextRef="#ctx0" brushRef="#br0" timeOffset="1186.292">1863 83,'-23'54,"2"1,3 1,2 0,2 1,3 1,0 31,9-86,1 1,1 0,-1 0,0-1,1 1,0 0,0 0,0 0,0 0,1-1,0 1,0 0,0 0,0-1,0 1,0 0,1-1,0 0,0 1,0-1,0 0,1 0,-1 0,1 0,-1 0,1-1,0 1,0-1,0 0,1 0,-1 0,0 0,1 0,-1-1,1 0,1 1,9-3,0-1,0 0,0-1,-1-1,1 0,-1-1,0 0,-1-1,1-1,-1 1,0-2,-1 0,1-1,-2 1,1-2,-1 0,-1 0,8-11,-2 6,38-37,-4-2,-1-2,23-40,-57 77,51-102,-64 121,-1-1,1 0,-1 0,1 1,-1-1,0 0,0 0,1 0,-1 1,0-1,0 0,0 0,0 0,0 0,0 0,0 1,0-1,0 0,0 0,-1 0,1 0,0 1,-1-1,1 0,0 0,-1 1,1-1,-1 0,1 1,-1-1,1 0,-1 1,0-1,1 1,-1-1,0 0,1 1,-1 0,0-1,0 1,1 0,-1-1,0 1,0 0,-35 18,21 2,0 1,2 1,0 0,2 1,0 0,2 0,0 1,2 0,0 1,2 0,-2 22,3-28,2-5,0 1,1 0,1-1,1 1,0 0,0 0,2-1,0 1,0-1,2 0,-1 0,2 0,0-1,1 0,0 0,1 0,0-1,1 0,0-1,1 0,0 0,1-1,0 0,1-1,9 4</inkml:trace>
  <inkml:trace contextRef="#ctx0" brushRef="#br0" timeOffset="1444.811">820 817,'69'12,"1"-4,0-3,65-4,-112-1,494-30,-279 11,112 13,-324 6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113 108,'0'418,"-57"-41,47-288,12-90,0 1,0 0,0 0,0-1,0 1,-1-1,1 0,0 1,0-1,0 0,-1 0,1 0,0 0,-1-1,1 1,-1 0,1-1,-1 1,0-1,0 1,0-1,0 1,0-1,0 0,0 0,0 0,0 1,-1-2,12-17</inkml:trace>
  <inkml:trace contextRef="#ctx0" brushRef="#br0" timeOffset="320.89">86 108,'92'1,"-28"2,0-4,0-2,0-3,38-10,127-43,-148 32,-96 54,-2-13,-1 0</inkml:trace>
  <inkml:trace contextRef="#ctx0" brushRef="#br0" timeOffset="517.025">0 560,'39'4,"36"-2,10-2,-4-6,-11-2,-13 1,-11 1,-9 2,-5 1,-5 2,0 0,-7 1</inkml:trace>
  <inkml:trace contextRef="#ctx0" brushRef="#br0" timeOffset="1318.035">678 673,'-14'27,"5"-13,1 1,0 1,1-1,1 1,0 1,2-1,0 1,0-1,2 1,-1 8,3-23,0-1,-1 1,1-1,0 0,0 1,0-1,1 1,-1-1,0 0,1 1,-1-1,0 0,1 1,-1-1,1 0,0 1,0-1,-1 0,1 0,0 0,0 0,0 0,0 0,0 0,0 0,0 0,1 0,-1-1,0 1,0 0,1-1,-1 1,0-1,1 0,-1 1,0-1,1 0,-1 0,1 0,-1 0,0 0,1 0,-1 0,1 0,-1 0,0-1,1 1,61-33,105-115,-47 28,-121 119,1 0,-1 0,0 0,1 0,-1 0,1 0,0 1,-1-1,1 0,0 0,-1 1,1-1,0 0,0 1,0-1,0 1,-1-1,1 1,0-1,0 1,0-1,0 1,0 0,0 0,0 0,0-1,0 1,0 0,0 0,0 0,0 1,0-1,0 0,0 0,0 0,0 1,0-1,0 1,0-1,0 1,0-1,0 1,0-1,-1 1,1 0,0-1,0 1,-1 0,1 0,0-1,-1 1,1 0,-1 0,1 0,-1 0,1 1,0 12,0 1,0-1,-1 1,-1-1,-1 1,0-1,0 1,-2-1,0 0,0 0,-7 13,-4 21,-26 132,32-125,-3-1,-2-1,-2 0,-24 49,39-97,0-1,-1 0,1 1,-1-1,0 0,-1 0,1 0,-1-1,0 1,1 0,-2-1,1 0,0 0,-1 0,1 0,-1 0,0-1,0 0,0 1,0-1,0-1,0 1,-1-1,1 0,-1 0,1 0,-1 0,1-1,-3 1,4-4,-1 0,1 0,0 0,0-1,1 1,-1-1,1 0,-1 1,1-1,0 0,1 0,-1-1,1 1,-1 0,1 0,1-1,-1 1,0-1,1 1,0 0,0-1,1 1,-1-1,1-1,-1 2,0-21,0 0,2-1,0 1,2 1,1-1,1 0,1 1,1 0,1 1,1 0,1 0,13-19,-11 23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1,'0'28,"0"15,0 5,-5-1,-1-4,-5-5,-5-8,0-4,-2-8,2-1,-1-4,2 1,4-2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58,'69'7,"-1"-4,0-2,1-4,-1-2,0-4,24-7,90-16,-181 31,-1 1,1-1,0 1,0 0,0-1,0 1,0 0,0 0,0 0,0 0,0 0,0 0,0 0,0 0,0 0,0 0,0 1,0-1,0 0,0 1,0-1,0 0,0 1,0-1,-1 1,1 0,0-1,0 1,0 0,-1-1,1 1,-1 0,1 0,0 0,-1 0,1-1,-1 1,0 0,1 0,-1 0,0 0,1 0,-1 0,0 0,0 0,0 0,0 0,0 0,0 0,0 0,0 0,-1 0,1 0,0 0,0 0,-1 0,-8 9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0,'-5'85,"-3"0,-4 0,-14 41,12-52,-86 269,86-302,13-41,1 0,0 0,-1 0,1 1,0-1,-1 0,1 0,0 1,-1-1,1 0,0 1,-1-1,1 0,0 1,0-1,0 0,-1 1,1-1,0 1,0-1,0 0,0 1,0-1,-1 1,1-1,0 1,0-1,0 0,0 1,0-1,1 1,-1-1,0 0,0 1,0-1,0 1,0-1,1 0,-1 1,0-1,0 1,0-1,1 0,-1 1,0-1,1 0,-1 0,0 1,1-1,-1 0,0 0,1 1,-1-1,1 0,-1 0,0 0,1 0,-1 1,1-1,-1 0,0 0,1 0,-1 0,1 0,-1 0,10-8</inkml:trace>
  <inkml:trace contextRef="#ctx0" brushRef="#br0" timeOffset="566.944">214 396,'38'0,"28"0,7 0,-5-5,-8-2,-10 1,-8-3,-7-1,-5 1,-2 3,-1 3,-1 0,-4 3</inkml:trace>
  <inkml:trace contextRef="#ctx0" brushRef="#br0" timeOffset="1247.19">553 706,'41'-13,"0"1,0 3,1 1,0 1,23 2,-63 4,-1 0,1 1,-1-1,1 1,0-1,0 1,-1 0,1-1,0 1,0 0,-1 0,1 1,0-1,0 0,-1 0,1 1,0-1,-1 1,1 0,0-1,-1 1,1 0,-1 0,1 0,-1 0,0 0,1 0,-1 1,0-1,0 0,0 1,0-1,0 0,0 1,0 0,0-1,0 1,-1-1,1 1,-1 0,1 0,-1-1,0 1,0 0,0 0,0-1,0 1,0 0,0 0,0-1,-1 1,1 0,-1-1,1 1,-1 0,0-1,0 1,-202 206,194-197,4-6,1-1,-1 1,1 0,0 1,0-1,1 1,-1-1,1 1,0 0,1 0,0 0,0 1,0-1,1 0,-1 1,2-1,-1 1,1 5,2-9,1 0,0 0,0 0,0-1,1 1,-1-1,1 1,-1-1,1 0,0-1,-1 1,1 0,0-1,0 0,0 0,1 0,-1-1,0 0,0 1,0-1,0 0,1-1,-1 1,0-1,0 0,0 0,0 0,0-1,0 1,0-1,-1 0,120-42,-105 32</inkml:trace>
  <inkml:trace contextRef="#ctx0" brushRef="#br0" timeOffset="1502.203">553 818,'48'0,"21"0,2 0,-4 0,-10 0,-10 0,-7 0,-12 0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0,3 0,0 0,-2 0,-3-5,-2-1,-1 0,-1 1,0 1,-2 2,1 1,0 0,0 1,0 0,-5 1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0,'38'10,"32"-2,14-2,-2-7,-12-3,-11-2,-17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1 224,'36'-32,"1"2,1 2,2 2,1 1,0 2,2 2,19-6,-57 25,0 0,0 0,-1 1,1 0,0-1,0 2,0-1,0 1,0-1,0 1,0 1,0-1,0 1,0 0,0 0,0 0,0 0,0 1,0 0,-1 0,1 1,-1-1,0 1,0 0,0 0,0 0,0 1,0-1,-1 1,0 0,0 0,0 0,0 0,0 1,-1-1,0 1,0-1,0 2,2 14,0 0,-1 0,-1 0,-1 0,-1 0,-1 0,0 0,-2 1,0-2,-2 1,-6 19,-72 123,78-155,-3 9,-1 0,0-1,-1 0,-1-1,-1 0,0-1,0 0,-1-1,-1 0,0-1,-1 0,0-2,0 1,-1-2,0 0,-1-1,0-1,0 0,0-1,-3-1,18-4,0 1,-1-1,1 0,0 0,0 0,0-1,0 1,0 0,0-1,0 0,0 1,0-1,0 0,0 0,0 0,1 0,-1 0,0-1,1 1,-1 0,0-1,1 1,0-1,-1 0,1 1,0-1,0 0,0 0,0 0,0 0,0 0,1 0,-1 0,1 0,-1 0,1 0,0 0,0 0,0 0,0-2,23-82,-6 60,1 0,1 2,1 1,2 0,0 1,1 1,1 2,13-9,-13 9,-17 12,1-1,-1 1,1 1,1-1,-1 1,1 1,1 0,-1 0,0 0,1 1,0 1,0 0,0 0,1 1,-1 0,0 1,1 0,-1 1,1 0,-1 1,1 0,1 0,6 6</inkml:trace>
  <inkml:trace contextRef="#ctx0" brushRef="#br0" timeOffset="596.889">847 167,'27'-12,"-13"5,0 0,0 1,1 0,0 1,0 1,0 0,0 1,1 1,0 0,-1 1,12 1,-26 1,1-1,0 0,0 0,-1 1,1-1,0 1,-1-1,1 1,0 0,-1 0,1 0,-1 0,1 0,-1 0,1 0,-1 0,0 0,0 1,0-1,0 1,0-1,0 1,0-1,0 1,0-1,0 1,-1 0,1-1,-1 1,0 0,1 0,-1-1,0 1,0 0,0 0,0 0,0-1,0 1,-1 1,-32 64,-154 132,184-197,0 1,0-1,1 1,-1 0,0 0,1 0,0 1,0-1,0 0,0 1,0-1,1 1,0 0,-1 0,2 0,-1-1,0 1,1 0,-1 0,1 0,0 0,0 0,1 0,-1 0,1 0,0 0,0-1,0 1,1 0,-1 0,1-1,0 1,0-1,0 0,0 1,1-1,-1 0,1 0,0-1,0 1,0-1,0 1,0-1,1 0,-1 0,1 0,-1 0,1-1,0 0,11 2,0 0,0-2,0 0,0-1,0 0,0-1,0-1,0 0,0-1,-1 0,1-2,-1 0,9-4,33-24,-42 23</inkml:trace>
  <inkml:trace contextRef="#ctx0" brushRef="#br0" timeOffset="851.414">791 366,'43'-5,"39"-6,9-2,-1-3,-10 1,-15 3,-13 4,-11 3,-7-2,-5-1,-8 2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1 755,'28'0,"25"0,7 0,-1 0,-6 0,-7 0,-7 0,-5 0,-4 0,-6 0</inkml:trace>
  <inkml:trace contextRef="#ctx0" brushRef="#br0" timeOffset="635.826">735 220,'64'-45,"2"4,2 2,58-23,-120 58,0 0,0 1,1-1,-1 1,1 0,-1 1,1 0,0 0,0 0,0 1,0 0,0 0,0 1,1 0,-1 0,0 1,0 0,0 0,0 0,0 1,0 0,-1 1,1-1,0 1,-1 1,0-1,0 1,0 0,0 0,-1 1,1 0,3 4,-2 3,0-1,0 2,-1-1,-1 1,0 0,0 0,-2 0,0 1,0 0,-1-1,-1 1,0 0,-1 0,0 0,-1-1,-3 11,0 1,-1 0,-1-1,-1 0,-1-1,-2 0,0 0,-1-1,-14 20,13-20,-1-1,-1 0,-1-1,-1 0,-1-2,-1 0,0-1,-1 0,-1-2,0 0,-1-1,0-1,-2-2,1 0,-1-1,-1-1,1-1,-2-1,-10 1,33-8,0 1,0 0,0-1,0 1,0-1,0 0,0 1,0-1,0 0,-1 0,1-1,0 1,0 0,0-1,0 1,0-1,0 0,0 1,0-1,0 0,0 0,0-1,1 1,-1 0,0 0,1-1,-1 1,1-1,-1 0,1 1,0-1,0 0,0 0,0 0,0 0,0 0,0 0,1 0,-1-1,3-9,2 0,-1 0,1 0,1 0,0 1,1 0,0 0,1 0,0 1,1 0,0 1,0-1,1 1,6-4,23-20,2 2,0 1,3 2,0 3,1 1,2 2,0 2,13-2,-51 18,-1 1,0 0,1 0,0 1,-1 0,1 0,0 1,0 0,0 1,0-1,0 1,0 1,0 0,0 0,0 0,0 1,0 0,-1 1,1 0,-1 0,4 2,1 7</inkml:trace>
  <inkml:trace contextRef="#ctx0" brushRef="#br0" timeOffset="1371.946">1722 163,'-19'36,"1"1,2 1,1 0,3 1,1 1,1-1,3 2,-2 23,8-61,1 1,-1 0,1 0,0 0,0 0,0 0,1 0,-1 0,1 0,0 0,0-1,0 1,1 0,-1-1,1 1,0 0,0-1,0 0,0 0,1 0,0 0,-1 0,1 0,0 0,0-1,0 0,1 1,-1-1,0 0,1-1,0 1,-1-1,1 1,0-1,0 0,-1 0,1-1,0 1,0-1,0 0,0 0,0 0,0-1,0 1,0-1,1 0,18-8,0-1,0-1,-1-1,-1-1,0-1,-1-1,0 0,-1-2,6-7,7-4,4 0,0-2,-2-1,-1-2,-2-2,-1 0,-2-2,-1-1,20-41,-46 78,1-1,-1 0,1 0,-1 0,0 0,0 0,0 0,0 0,-1 0,1-1,0 1,-1 0,1 0,-1-1,0 1,0 0,0-1,0 1,0 0,-1 0,1-1,-1 1,1 0,-1 0,0-1,0 1,0 0,0 0,0 0,0 0,-1 0,1 1,-1-1,1 0,-1 1,0-1,1 1,-1-1,0 1,0 0,0 0,0 0,0 0,0 0,-1 0,1 0,0 1,0-1,-1 1,1 0,0 0,0 0,-1 0,1 0,0 0,-1 0,1 1,0-1,-2 2,-8 5,0 2,0-1,1 2,0-1,1 2,1-1,-1 1,1 1,1-1,0 2,1-1,0 1,-2 7,-2 0,1 1,1 0,1 0,0 1,2 0,0 0,2 0,1 1,0 0,2 0,0 4,4-13,1 0,1 0,0 0,1 0,0-1,1 0,1 0,0-1,0 0,2 0,-1-1,1 0,1-1,0 0,0-1,1 0,0-1,1 0,-1-1,2 0,-1-1,8 4</inkml:trace>
  <inkml:trace contextRef="#ctx0" brushRef="#br0" timeOffset="1649.928">847 897,'132'5,"0"-5,0-6,95-18,67-3,176-8,-444 35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5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141 227,'16'6,"0"-1,1 0,0-1,-1-1,1 0,0-1,10-1,57 10,-40-4,1-3,-1-1,1-2,13-2,101 4,-136 1,-5 2</inkml:trace>
  <inkml:trace contextRef="#ctx0" brushRef="#br0" timeOffset="6018.781">0 621,'41'0,"12"1,0-2,-1-3,46-9,-51 7,1 1,0 2,0 3,9 2,20-1,-53-1</inkml:trace>
  <inkml:trace contextRef="#ctx0" brushRef="#br0" timeOffset="6751.916">340 0,'83'83,"88"34,73 61,-197-126,-47-51,-1 1,0 0,1-1,-1 1,0-1,0 1,0-1,0 0,0 1,-1-1,1 0,0 0,-1 0,1 0,-1 0,1 0,-1 0,1 0,-1-1,1 1,-1 0,0-1,1 0,-1 1,0-1,0 0,1 0,-1 0,0 0,0 0,-9 3,-6 2,1 0,1 1,-1 1,1 1,0 0,1 0,0 2,-4 3,-223 161,194-145,-52 48,89-46,12-17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0 393,'261'-26,"74"-6,-333 32,7-1,-1 1,1-1,-1 1,1 1,0 0,-1 0,1 0,-1 1,1 1,-1-1,0 1,0 1,0-1,-1 1,1 1,6 4,-52-21,18 0,0-1,1-1,1-1,1 0,0-1,0-1,2-1,0 0,1-1,1 0,1-1,1 0,0-1,-6-21,1-14,11 32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63,'39'5,"26"-3,8-3,-5 0,-8 0,-10-1,-9 1,-6 1,-4-1,-8-4,-3-1,0 0,2 1,1-3,2-1,-3-3,-6 0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58,'53'0,"27"0,4-5,-7-1,-7 0,-10-4,-11 1,-9 1,-7 2,-3 2,-3 2,-6 1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0,'26'163,"-24"-104,-3 0,-3-1,-10 53,8-59,-26 157,15-138,9-71,6-11</inkml:trace>
  <inkml:trace contextRef="#ctx0" brushRef="#br0" timeOffset="387.277">57 85,'67'-3,"-1"-3,1-3,44-12,-91 16,0 1,0 1,1 1,0 1,-1 1,1 0,-1 2,18 3,17 6,-31-7</inkml:trace>
  <inkml:trace contextRef="#ctx0" brushRef="#br0" timeOffset="704.697">0 395,'58'5,"28"1,5-4,-9-4,-9-1,-11 1,-12-1,-9 2,-12-5,-7-1,-1 0,0 3,2 0,-4 2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6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1,'5'5,"15"1,10 0,5-6,0-2,0-2,-2 0,-1 1,-2 1,-1 1,0 0,-1 5,0 3,0-1,0-1,-4-2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7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1,'-6'0,"0"0,0 0,0 0,0 1,0 0,0 0,0 0,0 1,0 0,1 0,-1 1,1-1,0 1,-1 0,1 1,1-1,-1 1,-2 2,3-3,-19 16,2 2,1 0,1 2,0 0,2 1,1 1,1 0,1 1,1 0,1 1,-2 12,-14 22,-7 14,4 1,2 2,4 1,4 1,3 1,4 0,3 2,3-1,4 42,4-105,1 0,0 1,2-1,0 0,1 0,0 0,2 0,0-1,2 0,0 0,0-1,2 0,0-1,1 0,1 0,0-1,1-1,1 0,0 0,0-2,2 0,-1 0,2-2,-1 0,14 6,-12-9,-1-1,1 0,0-1,0-1,1 0,-1-2,1 0,0-1,15-2,7-15,-30 4</inkml:trace>
  <inkml:trace contextRef="#ctx0" brushRef="#br0" timeOffset="1151.357">707 339,'36'-34,"1"2,1 1,2 3,1 0,1 3,1 1,6 1,83-16,-128 38,0 1,-1 0,1-1,0 2,0-1,0 0,0 1,-1-1,1 1,0 0,0 0,-1 1,1-1,-1 1,1 0,-1 0,0 0,0 0,0 0,0 1,0-1,0 1,-1 0,1 0,-1 0,0 0,0 1,0-1,0 0,-1 1,1-1,-1 1,1 1,1 20,0 1,-2-1,0 0,-2 1,-1-1,-1 0,-1 0,-1 0,-2 0,0-1,-1 0,-6 8,2 2,-2-2,-2 1,0-2,-2 0,-2-1,-1-1,-1-1,-1-1,-1-1,-25 20,40-38,0 0,0 0,-1-1,0 0,0-1,-1 0,0-1,0 0,0 0,0-1,-1-1,0 0,0-1,0 0,0-1,0 0,-2-1,12 0,0 0,0 0,1-1,-1 0,0 1,0-1,0 0,1 0,-1 0,0 0,1 0,-1 0,0 0,1 0,0-1,-1 1,1-1,0 1,0-1,0 1,0-1,0 0,0 0,0 1,0-1,1 0,-1 0,1 0,-1 0,1 0,0 0,0 0,0 1,0-1,0 0,0 0,1 0,-1 0,0 0,1 0,0 0,0-1,42-75,-10 34,2 1,2 2,1 1,3 3,1 1,9-4,17-4,-49 37</inkml:trace>
  <inkml:trace contextRef="#ctx0" brushRef="#br0" timeOffset="1717.303">1696 142,'-148'381,"132"-277,16-100,0-1,0 0,0 1,1-1,0 0,-1 1,1-1,0 0,1 1,-1-1,0 0,1 0,0 0,0 0,0-1,0 1,0 0,0-1,1 0,-1 1,1-1,-1 0,1 0,0 0,0-1,0 1,0-1,3 1,5 1,0-2,0 0,1 0,-1-1,0 0,0-1,0-1,1 1,-1-2,-1 1,1-2,0 1,-1-2,1 1,-1-1,-1-1,1 0,-1 0,0-1,0 0,-1-1,0 1,6-8,22-23,-12 15,-2-1,0-1,-2-1,0-1,7-16,-8 9,-2-1,-1 0,-2-1,-2-1,-1 0,2-19,-12 56,-1 0,0 0,1-1,-1 1,1 0,-1-1,0 1,1 0,-1-1,0 1,1-1,-1 1,0 0,0-1,0 1,1-1,-1 1,0-1,0 1,0-1,0 1,0-1,0 1,0-1,0 1,0-1,0 1,0-1,0 1,0-1,0 1,0-1,0 1,-1 0,1-1,0 1,0-1,-1 1,1-1,0 1,-1 0,1-1,0 1,-1 0,1-1,0 1,-1 0,1-1,-1 1,1 0,-1 0,1 0,0-1,-1 1,1 0,-1 0,1 0,-1 0,1 0,-1 0,1 0,-1 0,0 0,-15 31,2 1,1 1,1 0,1 1,3 0,0 0,2 1,2 2,2-18,0 0,1 0,1 0,1 0,1 0,0 0,2 0,0-1,1 1,1-1,0 0,2-1,0 1,1-1,0-1,2 0,6 8,-7-10</inkml:trace>
  <inkml:trace contextRef="#ctx0" brushRef="#br0" timeOffset="2015.749">623 847,'179'17,"0"-7,10-8,251-30,-146 5,-130 38,-141-11</inkml:trace>
  <inkml:trace contextRef="#ctx0" brushRef="#br0" timeOffset="2701.485">1159 1214,'-6'-3,"0"1,0 0,0 0,0 1,-1-1,1 1,0 1,-1-1,1 1,-1 0,1 1,-1-1,1 1,0 1,-1-1,1 1,0 0,0 0,0 1,0 0,1 0,-1 0,1 1,0 0,0 0,0 0,0 1,-2 3,-15 11,1 2,2 1,0 0,1 2,1 0,-10 21,-9 51,35-93,1 0,0 0,-1 0,1-1,0 1,0 0,1 0,-1 0,1 0,-1 0,1 0,0 0,0-1,0 1,0 0,1-1,-1 1,1-1,0 1,-1-1,1 0,0 0,0 0,1 0,-1 0,0 0,1 0,-1-1,1 1,-1-1,1 0,2 1,3 0,0 0,1 0,-1-1,0 0,1-1,-1 0,1 0,-1-1,0 0,1 0,-1-1,0 0,0-1,0 0,0 0,-1 0,1-1,0-1,122-92,-106 70,-1 0,-1-2,-1 0,-1-1,-2-1,-1-1,-2 0,-1-1,-2-1,4-14,-10 24,-1-1,0 1,-2-1,-1 0,-1 0,-1 0,-1 0,-3-10,3 23,-1 1,0 0,-1-1,0 1,0 1,-1-1,-1 0,0 1,0 0,-1 0,-1 1,1-1,-2 1,1 1,-1-1,0 2,-1-1,0 1,-2-2,3 5,0 0,1 1,-1 0,0 0,-1 0,1 1,0 1,-1-1,1 1,-1 1,0-1,1 2,-1-1,1 1,-1 0,1 1,0 0,-1 0,1 1,0 0,0 0,1 1,-6 3,-10 7,1 0,0 2,0 1,2 0,0 1,2 2,0 0,7-9,1 1,1 0,0 1,0 0,1 1,1-1,-5 15,4-3</inkml:trace>
  <inkml:trace contextRef="#ctx0" brushRef="#br0" timeOffset="3655.195">1808 1186,'-34'103,"-2"-23,-4-3,-41 60,-9-36,66-83</inkml:trace>
  <inkml:trace contextRef="#ctx0" brushRef="#br0" timeOffset="3902.237">1470 1243,'19'33,"21"22,8 5,1-8,-3-7,-5-11,-4-7,-4-8,-3-8,-1-5,-1-3,-5-3</inkml:trace>
  <inkml:trace contextRef="#ctx0" brushRef="#br0" timeOffset="4437.739">2852 593,'1'23,"-1"0,0-1,-2 1,-1 0,-1-1,0 0,-2 0,-1 0,-2 2,-115 287,122-307,0 1,0 0,0-1,0 1,1 0,0 0,0 0,0 1,0-1,1 0,0 0,0 0,0 0,1 0,0 1,0-1,0 0,1 0,-1 0,1-1,0 1,1 0,-1-1,1 1,0-1,0 0,0 0,1 0,-1 0,1-1,0 1,0-1,0 0,4 2,0-3,0 1,1-1,-1-1,1 1,0-2,-1 1,1-1,0 0,-1-1,1 0,0 0,-1-1,1 0,-1-1,0 0,0 0,0 0,0-1,0-1,-1 1,0-1,0 0,0-1,-1 0,1 0,-1 0,-1-1,1 0,-1 0,0 0,-1 0,3-7,1-9</inkml:trace>
  <inkml:trace contextRef="#ctx0" brushRef="#br0" timeOffset="4821.025">2401 480,'100'-54,"-4"3,-2-4,-3-4,17-18,-45 16,-62 61,0 0,0 0,0 0,0 0,0 0,0 1,-1-1,1 0,0 1,0-1,0 0,0 1,0-1,-1 1,1-1,0 1,0 0,-1-1,1 1,0 0,-1 0,1-1,-1 1,1 0,-1 0,1 0,-1 0,0-1,1 1,-1 0,0 0,0 0,1 0,-1 0,0 0,0 0,0 0,0 0,0 0,-1 0,1 0,0 0,0 0,-1 0,1-1,0 1,-1 0,1 0,-1 0,1 0,-1 0,0 3,2 25,1 0,1 0,1 0,2-1,1 0,1 0,1 0,3 2,37 44,-36-57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1 244,'61'-97,"41"-39,-100 135,-1-1,1 1,0 0,0 0,0 1,-1-1,1 0,0 1,0-1,0 1,0-1,0 1,0 0,0 0,0 0,0 0,1 0,-1 0,0 1,0-1,0 1,-1-1,1 1,0 0,0 0,0 0,0 0,-1 0,1 0,0 0,-1 0,1 1,-1-1,1 1,-1-1,0 1,0 0,0 0,43 72,-44-74,22 51,-1 0,-4 1,-1 1,-3 1,-2 0,-2 1,-3 0,-1 43,-4-66,-2 0,-2 1,-1-1,-1 0,-2 0,-1-1,-10 26,14-47,0 0,0 0,-1-1,-1 0,0 0,0 0,0-1,-1 0,0 0,-1 0,0-1,0 0,0-1,-1 0,0 0,0-1,-1 0,1-1,-1 1,0-2,0 0,-1 0,1-1,0 0,-7 0,13-1,0-1,0 0,-1 0,1 0,0 0,0-1,0 1,-1-1,1 0,0 0,0-1,0 1,1-1,-1 0,0 0,1 0,-1-1,1 1,-1-1,1 0,0 0,0 0,1 0,-1 0,1-1,-1 1,1-1,0 0,0 1,1-1,-1 0,1 0,0 0,0 0,0 0,0-1,-1-22,1 0,1-1,1 1,1-1,2 1,1 0,1 0,1 1,1 0,1 0,2 1,0 0,2 0,6-7,6-21,-14 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1 304,'69'-56,"-2"-3,-2-2,24-34,-89 95,1-2,0 0,0 0,1 0,-1 0,0 0,1 0,-1 0,1 1,-1-1,1 1,0-1,0 1,-1 0,1 0,0-1,0 1,0 0,1 1,-1-1,0 0,0 1,0-1,1 1,-1 0,0 0,0 0,1 0,-1 0,0 0,0 0,1 1,-1-1,0 1,1 0,3 9,-1 0,0 0,0 0,-1 0,-1 1,0 0,0 0,-1 0,0 0,-1 0,0 8,21 89,37-28,-37-61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0 367,'40'-28,"0"2,2 1,1 2,1 2,1 3,0 1,1 2,1 2,19-2,-61 14,1-1,-1 1,0 0,1 1,0-1,-1 1,1 0,-1 1,1-1,-1 1,1 0,-1 0,0 1,1 0,-1-1,0 2,0-1,0 1,-1 0,1 0,0 0,-1 0,0 1,0 0,0 0,0 0,-1 0,1 1,-1-1,0 1,-1 0,1 0,-1 0,0 0,0 1,3 22,-2 1,-1-1,-1 1,-1-1,-2 1,0-1,-3 1,0-1,-1-1,-3 4,-9 21,-3-1,-1-1,-3-1,-2-1,-9 9,27-41,0 2,-1-1,-1 1,0-2,-1 1,-1-2,0 1,-1-2,-1 0,-1-1,1 0,-2-1,-16 9,31-20,0 0,0 0,0 0,0 0,0 0,-1 0,1-1,0 1,-1-1,1 0,0 1,-1-1,1 0,0 0,-1 0,1-1,0 1,-1-1,1 1,0-1,0 0,0 0,-1 0,1 0,0 0,0 0,0 0,0-1,1 1,-1-1,0 0,1 1,-1-1,1 0,-1 0,1 0,0 0,0 0,0 0,0 0,0 0,0-1,1 1,-1 0,1-1,-1 1,1-1,2-11,0 0,0 0,2 1,0-1,0 1,1-1,1 1,0 1,1-1,0 1,1 0,0 1,1 0,0 0,2 0,150-127,-47 81,-90 52</inkml:trace>
  <inkml:trace contextRef="#ctx0" brushRef="#br0" timeOffset="500.077">1017 310,'-23'50,"2"0,3 1,2 0,-8 51,21-95,1 1,-1 0,2-1,-1 1,1 0,0 0,1 0,0 0,0 0,1 0,0 0,0 0,1 0,0-1,0 1,1-1,0 1,1-1,-1 0,1 0,0 0,1 0,0-1,0 0,0 0,1 0,0-1,0 0,0 0,1 0,6 3,-7-7,0 0,0 0,0 0,0-1,0 0,0 0,0-1,0 1,0-1,0 0,0-1,0 0,0 0,-1 0,1-1,-1 1,1-1,-1-1,3-1,92-77,127-193,-222 269,9-10,0-1,-1-1,0 0,-2 0,0-2,-1 1,-1-1,0-2,-9 22,0-1,-1 1,1-1,0 1,0-1,0 1,-1 0,1-1,0 1,-1-1,1 1,0 0,-1-1,1 1,0 0,-1-1,1 1,-1 0,1 0,-1-1,1 1,-1 0,1 0,-1 0,1 0,0 0,-1-1,1 1,-1 0,1 0,-1 0,1 0,-1 0,1 1,-1-1,1 0,-1 0,1 0,-1 0,1 1,-1-1,1 0,-1 0,1 1,0-1,-1 0,1 0,-1 1,1-1,0 1,-1-1,1 0,0 1,0-1,-1 1,1-1,0 1,0-1,0 1,0-1,-1 1,1-1,0 0,0 1,0-1,0 1,0-1,0 1,-23 32,1 1,2 1,1 1,1 1,3 0,0 1,-6 32,15-50,1-1,0 1,2 1,0-1,1 0,1 1,1-1,1 1,1-1,3 13,-3-26,1 0,-1 0,2 0,-1-1,1 0,0 1,0-1,0-1,1 1,0-1,0 0,1 0,-1 0,1-1,0 1,0-2,1 1,2 1,10 2</inkml:trace>
  <inkml:trace contextRef="#ctx0" brushRef="#br0" timeOffset="785.536">57 1242,'407'-35,"-164"7,-19 0,2 11,23 9,-155 15,-77 0</inkml:trace>
  <inkml:trace contextRef="#ctx0" brushRef="#br0" timeOffset="1351.493">57 1609,'361'-263,"-353"257,0 0,0 0,0 1,1 0,0 1,0-1,0 2,0-1,1 1,0 1,-1 0,1 0,0 1,0 0,0 0,0 1,0 1,0 0,-1 0,1 1,0 0,0 1,2 1,-8 1,1 1,-1 0,0 0,0 0,-1 0,0 1,0-1,-1 1,1 0,-2 0,1 0,-1 0,0 0,0 1,-1-1,0 0,0 0,0 0,-1 1,-1-1,1 1,0 16,-1 4,0-1,-1 0,-2 1,-1-2,-1 1,-1-1,-1 0,-2 0,0-1,-2-1,-1 0,-2 8,-2-1,-1-1,-1 0,-2-2,-1 0,-1-2,-1-1,-1 0,-1-2,-4 1,-43 11,72-35,-1 1,1-1,0 0,-1 0,1 0,0 0,-1 0,1-1,0 1,-1-1,1 1,0-1,0 0,-1 0,1 0,0 0,0 0,0-1,0 1,1 0,-1-1,0 0,0 1,1-1,-1 0,1 0,0 0,-1 0,1 0,0 0,0 0,0-2,-3-6,0 0,0-1,2 1,-1-1,1 0,1 0,0 0,0 0,1 0,1 0,0 0,0 1,1-1,0 0,1 1,1-1,-1 1,2 0,-1 0,1 0,1 0,0 1,0 0,6-6,-3 3,1 1,1 0,0 0,0 1,1 0,0 1,0 1,1 0,1 0,-1 2,1-1,0 2,0 0,1 0,0 2,0 0,10-1,-1 3</inkml:trace>
  <inkml:trace contextRef="#ctx0" brushRef="#br0" timeOffset="1836.093">904 1552,'26'-11,"1"1,0 1,1 2,0 0,0 2,0 1,1 2,2 0,-28 2,0-1,1 1,-1 0,0 0,0 0,0 0,0 1,0-1,0 1,0 0,0 0,0 0,0 0,0 1,-1-1,1 1,0-1,-1 1,1 0,-1 0,0 0,1 0,-1 1,0-1,-1 1,1-1,0 1,-1 0,1-1,-1 1,0 0,0 0,0 0,0 0,0 0,-1 0,0 0,1 0,-1 0,0 1,0-1,-1 0,1 0,-1 0,1 0,-1 0,0 0,0 0,-1 0,1 0,-1 0,-9 15,-2-1,0 0,-1-1,-1 0,0-1,-1-1,-1-1,-12 8,-42 39,64-56,1 1,-1 1,1-1,1 1,-1 0,1 0,0 1,0 0,1 0,0 0,0 0,1 0,0 1,0 0,1-1,0 1,0 0,0 7,4-10,1-1,0 0,0-1,0 1,0-1,1 1,-1-1,1 0,0 0,0-1,0 1,0-1,1 0,-1 0,1 0,-1 0,1-1,-1 0,1 0,0 0,0 0,-1-1,1 0,0 0,0 0,0-1,9 0,0-2,-1 1,1-1,-1-1,0-1,0 0,-1 0,1-1,-1-1,-1 0,1 0,10-10,-10 4</inkml:trace>
  <inkml:trace contextRef="#ctx0" brushRef="#br0" timeOffset="2085.117">904 1749,'33'0,"31"0,9-4,2-3,-8 1,-9 2,-11-5,-8 1,-6 0,-4-2,-1 0,-7 2</inkml:trace>
  <inkml:trace contextRef="#ctx0" brushRef="#br0" timeOffset="2781.321">2089 537,'-9'8,"1"0,0 1,0 0,1 1,0 0,1 0,0 0,0 1,1 0,1 0,0 0,-1 5,-7 27,2 0,1 2,3-1,-1 34,1-11,-14 188,14-216,-22 61,22-94</inkml:trace>
  <inkml:trace contextRef="#ctx0" brushRef="#br0" timeOffset="3154.127">2258 818,'-283'198,"282"-198,-39 42,40-41,-1-1,0 1,0 0,1 0,-1 0,0 0,1 0,-1 0,1 0,0 0,-1 1,1-1,0 0,-1 0,1 0,0 0,0 1,0-1,0 0,0 0,0 0,1 0,-1 0,0 1,0-1,1 0,-1 0,1 0,-1 0,1 0,0 0,-1 0,1 0,0 0,-1 0,1-1,0 1,0 0,0 0,0-1,0 1,0 0,1-1,140 46,-136-43,1 1,0 0,-1 0,0 1,0 0,-1 0,1 0,-1 0,0 1,0 0,-1 0,0 1,0-1,0 1,-1 0,0 0,0 0,1 7,-2-9,-2-6</inkml:trace>
  <inkml:trace contextRef="#ctx0" brushRef="#br0" timeOffset="3515.955">1778 197,'264'-170,"-262"168,0-1,1 1,-1 0,1 0,-1 0,1 1,-1-1,1 1,0-1,0 1,0 0,0 0,0 0,0 0,0 1,0-1,0 1,1 0,-1 0,0 0,0 0,0 0,0 1,0 0,0-1,0 1,0 0,0 0,0 1,0-1,0 1,-1-1,1 1,-1 0,1 0,1 2,59 147,-60-145,6 12,0 0,1-1,1 0,1 0,0-1,1-1,6 5,-6-9</inkml:trace>
  <inkml:trace contextRef="#ctx0" brushRef="#br0" timeOffset="3865.803">2569 0,'37'100,"-5"2,-4 1,-4 2,-5 0,-4 1,-6 0,-3 106,-8-143,-3 0,-3 0,-4-1,-2 0,-3-1,-3-1,-3-1,-2 0,-19 29,25-66,0 0,-2-2,0 0,-2-2,-1 0,-1-2,0 0,-2-2,-1-1,0-1,-1-1,-1-2,0-1,-1-1,-3-1,-1 0,6-1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1 283,'38'0,"27"0,8 0,-4 0,-9 0,-10 0,-9 0,-11-5,-6-1,-7-5,-7-1</inkml:trace>
  <inkml:trace contextRef="#ctx0" brushRef="#br0" timeOffset="255.025">311 1,'-9'38,"-4"32,1 9,2-4,3-10,2-12,3-9,1-8,1-5,1-3,-1-2,1 0,-1-4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0 868,'43'-5,"29"-1,7-5,-6 0,-9 1,-12 3,-9 2,-8 3,-5 1,-7-4,-3-1,-5 0</inkml:trace>
  <inkml:trace contextRef="#ctx0" brushRef="#br0" timeOffset="281.984">338 473,'-4'44,"-3"32,1 9,2-5,-5-12,1-12,0-11,3-9,1-5,2-3,1-2,6-5,2-6</inkml:trace>
  <inkml:trace contextRef="#ctx0" brushRef="#br0" timeOffset="762.579">818 163,'97'-32,"0"3,2 5,26 0,-118 22,0 0,0 1,0 0,0 0,0 0,0 1,0 0,0 0,1 1,-1 0,0 0,0 1,0 0,-1 0,1 0,0 1,-1 0,0 0,1 1,-1 0,-1 0,1 0,0 1,-1 0,0 0,0 0,-1 0,0 1,1 0,1 5,-1 7,-1 1,-1 0,-1 1,-1-1,0 0,-2 0,0 1,-1-1,-1 0,0 0,-2 0,0-1,-1 0,-3 4,0 6,-2-1,-1-1,-1 0,-2 0,0-2,-2 0,0 0,-1-2,-2 0,0-1,-2-1,0-2,-1 0,0-1,-2-1,0-1,0-1,-14 4,36-16,0 0,0 0,-1 0,1 0,-1-1,1 0,-1 1,0-1,0 0,1-1,-1 1,0-1,0 0,0 0,0 0,0 0,1 0,-1-1,0 0,0 0,0 0,1 0,-1-1,1 1,-1-1,1 0,0 0,-1 0,1 0,0-1,0 0,1 1,-1-1,0 0,1 0,0 0,0 0,0-1,0 1,0-1,0-1,3-10,0 0,1 1,1 0,0-1,1 1,1 1,0-1,1 0,0 1,1 0,0 1,1 0,1 0,0 0,8-7,-13 14,15-17,1 2,1 0,0 2,1 0,2 1,-1 2,7-3,1-2,84-39,-91 48</inkml:trace>
  <inkml:trace contextRef="#ctx0" brushRef="#br0" timeOffset="1295.09">1778 134,'-24'59,"2"0,2 2,4 0,2 1,0 18,12-76,0 0,1 0,0 0,0 0,0 0,0 0,1 0,0 0,0 0,0 1,0-1,0 0,1 0,0 0,0 0,0 0,0 0,1 0,0 0,0 0,0-1,0 1,0-1,1 1,-1-1,1 0,0 0,0 0,0 0,0 0,1-1,-1 0,1 0,-1 0,1 0,0 0,1 0,3-1,1-1,0 0,0 0,0-1,0 0,0 0,-1-1,1 0,0-1,-1 0,0 0,0-1,0 0,0-1,0 1,-1-1,3-3,111-110,-113 108,49-54,-2-2,-4-2,34-63,-37 16,-47 114,-1 1,0-1,1 0,-1 0,0 1,1-1,-1 0,0 0,0 1,1-1,-1 0,0 0,0 0,0 1,0-1,0 0,0 0,-1 0,1 1,0-1,0 0,0 0,-1 0,1 1,0-1,-1 0,1 1,-1-1,1 0,-1 1,1-1,-1 0,1 1,-1-1,0 1,1-1,-1 1,0 0,1-1,-1 1,0-1,0 1,1 0,-1 0,0 0,0-1,0 1,1 0,-1 0,0 0,0 0,0 0,1 0,-1 0,0 1,0-1,0 0,1 0,-1 1,0-1,0 0,1 1,-1-1,0 1,1-1,-1 1,0-1,1 1,-1 0,-87 122,76-100,2 0,0 1,1 1,2-1,0 2,2-1,1 0,1 1,1 0,1 0,2 19,1-31,1 0,0 0,1 0,0 0,1 0,1-1,0 0,1 0,0 0,1-1,1 0,0-1,0 0,1 0,0-1,1 0,0-1,2 1,5 0,-2-3</inkml:trace>
  <inkml:trace contextRef="#ctx0" brushRef="#br0" timeOffset="1582.553">903 840,'119'21,"2"-6,95 0,-209-15,147 1,0-7,113-20,-84 7,6-6,-159 22</inkml:trace>
  <inkml:trace contextRef="#ctx0" brushRef="#br0" timeOffset="2100.599">875 1264,'40'-41,"1"3,3 1,0 2,3 2,0 2,2 3,1 1,5 1,-50 23,1 0,0 1,-1 0,1-1,0 2,0-1,0 1,1 0,-1 0,0 1,0-1,1 1,-1 1,0-1,0 1,0 0,0 1,0-1,0 1,0 1,0-1,0 1,-1 0,0 0,1 0,-1 1,0 0,-1 0,1 0,-1 0,0 1,0 0,0 0,3 5,0 9,-1 0,-1 1,-1-1,0 1,-1 0,-2 0,0 0,-1 1,-1-1,-1 0,0 0,-2 0,0-1,-1 1,-8 16,8-18,-1-1,-1 0,-1-1,-1 0,0 0,-1 0,0-1,-1-1,-1 0,0 0,-1-1,-1-1,0 0,0-1,-1-1,-5 3,16-11,-14 10,-1 0,0-1,-1-1,0-1,-1-1,0 0,0-2,-1 0,-20 2,40-8,1 0,-1 1,0-1,1 0,-1 0,1 0,-1 0,1 0,-1 0,1-1,-1 1,1 0,-1-1,1 1,-1-1,1 0,-1 1,1-1,0 0,0 0,-1 0,1 0,0 0,0 0,0 0,0 0,0 0,0-1,0 1,0 0,1-1,-1 1,0-1,1 1,-1 0,1-1,0 1,-1-1,1 0,0 1,0-1,0 1,0-1,0 1,0-1,1 1,-1-1,0 1,1-1,-1 1,1-1,0 0,45-74,119-68,-140 126</inkml:trace>
  <inkml:trace contextRef="#ctx0" brushRef="#br0" timeOffset="2682.008">1665 1235,'-25'183,"25"-181,-1 1,1 0,0-1,0 1,0 0,0 0,1-1,-1 1,1 0,-1-1,1 1,0 0,0-1,0 1,1-1,-1 0,1 1,-1-1,1 0,0 0,-1 0,1 0,0 0,0 0,1-1,-1 1,0-1,1 1,-1-1,0 0,1 0,0 0,-1 0,1 0,-1-1,1 1,0-1,0 0,-1 1,1-1,0-1,0 1,-1 0,1-1,0 1,17-9,0 0,-1-1,0-1,-1 0,0-2,-1 0,-1-1,0 0,-1-2,0 0,-1 0,-1-1,9-16,-12 19,-4 4,1 0,0 0,1 1,0 0,1 0,-1 1,2 0,-1 1,7-4,-15 10,-1 1,1-1,0 1,-1 0,1-1,0 1,0 0,0-1,0 1,-1 0,1 0,0 0,0 0,0 0,0 0,-1 0,1 0,0 0,0 0,0 1,0-1,-1 0,1 1,0-1,0 0,-1 1,1-1,0 1,0-1,-1 1,1-1,-1 1,1 0,0-1,-1 1,1 0,-1-1,0 1,1 0,-1 0,0-1,1 1,-1 0,0 0,0 0,1-1,-1 1,0 0,0 0,0 0,0 0,0-1,0 1,-1 0,1 0,0 0,-5 49,-7 2,-1 3,3 1,2 0,0 42,7-56,-1 1,-2-1,-2 1,-2-1,-2-1,-1 1,-2-2,9-31,0 0,-1-1,1 0,-1 0,-1 0,0 0,0-1,0 0,-1 0,0-1,0 0,-4 2,8-6,0 0,-1 0,1 0,0 0,-1-1,1 0,-1 0,0 0,1 0,-1 0,0-1,1 1,-1-1,0 0,1 0,-1-1,0 1,0-1,1 0,-1 0,1 0,-1 0,1 0,-1-1,1 0,0 0,-1 0,1 0,0 0,1 0,-1-1,0 0,-4-7,2-1,-1 1,2-1,-1 0,2-1,-1 1,1-1,1 1,0-1,1 0,0 0,1 0,0 0,1 1,0-1,1 0,1 0,-1 1,2-1,0 1,2-5,23-90,-22 78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24,'11'3,"0"0,0-1,1 0,-1 0,0-1,1-1,-1 0,1 0,-1-1,0-1,9-1,33-3,202 4,-197-15,-51 12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0,'39'5,"26"1,8 0,-4-1,-9-1,-10-2,-9-1,-6-1,-5 0,-7 0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621 277,'0'0,"1"0,-1 0,1 0,-1 0,1 0,-1 0,1 0,-1 0,1 0,-1 0,1 0,-1 0,1 0,-1-1,1 1,-1 0,0 0,1-1,-1 1,1 0,-1-1,0 1,1 0,-1-1,1 1,-1-1,0 1,0 0,1-1,-1 1,0-1,0 1,0-1,1 1,-1-1,0 1,0-1,0 1,0-1,0 1,0-1,0 1,0-1,0 1,0-1,0 1,-1-1,1 1,0-1,0 1,0-1,-1 1,1-1,0 1,-1-1,1 1,0 0,-1-1,1 1,0 0,-1-1,1 1,-1 0,183-9,-117 11,159-2,-224 0,0-1,-1 1,1-1,-1 1,1-1,0 1,-1-1,1 0,0 1,0-1,0 0,-1 1,1-1,0 0,0 1,0-1,0 0,0 1,0-1,0 0,0 1,1-1,-1 0,0 1,0-1,1 1,-1-1,0 0,0 1,1-1,-1 1,1-1,-1 1,1-1,-1 1,0-1,1 1,0-1,-1 1,1 0,-1-1,1 1,-1 0,1-1,0 1,-1 0,1 0,0 0,-1 0,1-1,0 1,-1 0,1 0,0 0,-1 0,1 1,0-1,-1 0,1 0,0 0,-1 0,1 1,0-1,-1 0,1 1,0-1,-35-35,24 26,1 0,0 0,0 0,1-1,1-1,-1 1,1-1,1-1,0 1,1-1,0 0,-1-7,15-17,3 25</inkml:trace>
  <inkml:trace contextRef="#ctx0" brushRef="#br0" timeOffset="-1965.351">338 786,'-14'0,"-10"5,-5 1,-3 0,-1-1,1-2,1 4,0 1,2-1,0-2,0-2,11-1,12-1,13-1,9 0,2 0</inkml:trace>
  <inkml:trace contextRef="#ctx0" brushRef="#br0" timeOffset="-615.355">536 588,'120'285,"-2"-32,-51-118,-67-134,1 1,-1-1,1 0,0 0,-1 0,1 0,0 1,0-1,0 0,0-1,0 1,0 0,0 0,0 0,0 0,0-1,0 1,1-1,-1 1,0-1,0 1,1-1,-1 0,0 0,1 1,-1-1,0 0,1 0,-1 0,1 0,-1-1,0 1,1 0,-1-1,0 1,0 0,1-1,-1 0,0 1,0-1,0 0,0 1,0-1,0 0,0 0,0 0,0 0,0 0,0 0,0 0,-1 0,2-2,70-197,72-49,-106 193,-3-2,-2-1,8-24,-2 8,-41 74,1-1,-1 1,0 0,0-1,0 1,0 0,0 0,0 0,0 0,0 1,0-1,0 0,0 1,0 0,-1-1,1 1,0 0,0 0,0 0,-1 0,1 1,0-1,0 1,0-1,-1 1,-153 27,-116 5,45-23,154 4,172-36,-75 20</inkml:trace>
  <inkml:trace contextRef="#ctx0" brushRef="#br0" timeOffset="1100.94">1693 447,'-24'42,"2"2,2 1,1 0,3 1,2 1,-2 20,12-50,1 0,1 0,1 0,0 1,1-1,1 0,1 1,2 9,-3-20,1-1,-1 0,1 0,1 0,-1 0,1-1,0 1,0-1,1 1,-1-1,1 0,0 0,1-1,-1 1,1-1,0 0,0 0,0-1,1 1,-1-1,1 0,0-1,0 1,5 0,-1-1,1 0,-1-1,1 0,-1 0,1-2,-1 1,1-1,-1-1,1 0,-1 0,0-1,0 0,0-1,-1 0,1 0,-1-1,8-6,8-6,0 0,-1-2,-1-1,0-1,10-15,15-19,-2-2,-3-2,-2-2,17-38,-46 77,-1 0,-1 0,-2-1,0-1,-1 1,-1-1,2-24,-9 49,1 0,-1-1,0 1,1-1,-1 1,0-1,0 1,1-1,-1 0,0 1,0-1,0 0,0 1,1-1,-1 0,0 0,0 0,0 0,0 0,0 0,0 0,0 0,1 0,-1 0,0 0,0-1,0 1,0 0,1-1,-1 1,0-1,0 1,1-1,-1 1,0-1,1 1,-1-1,0 1,1-1,-1 0,1 0,-1 1,1-1,-1 0,1 0,0 1,-1-1,1 0,0 0,0 0,-1 0,1 0,0 1,0-1,0 0,0 0,0 0,0 0,0 0,1 0,-1 1,0-1,0 0,1 0,-1 0,1 0,-1 1,-14 18,0 2,1-1,2 2,0 0,1 0,1 1,0 0,2 1,1 0,-3 20,2-9,0 0,2 1,2-1,1 1,2 0,1 0,2 0,6 32,-5-51,1 0,0-1,1 1,1-1,0 0,1-1,1 0,0 0,0-1,2 0,0 0,0-1,1-1,0 0,1-1,2 1,-11-8,0-1,1 0,-1 0,1 0,-1 0,1-1,-1 0,1 0,0 0,-1 0,1-1,0 0,0 0,-1 0,1-1,0 1,-1-1,1 0,0-1,-1 1,1-1,-1 0,3-1,11-10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1 782,'100'-14,"0"4,1 5,66 5,-87 1,317-29,39 2,429-33,-183 29,151 3,-271 16,343-24,-137 23,-144-13,330 13,337-8,-869 22,1822-2,-1603 28,17-28,-95-27,1069 26,-1216-10,246-4,-256 13,176-27,472-26,-538 28,753-58,617-68,-1263 122,290-24,-835 48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3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763 142,'2'-3,"-1"-1,1 1,-1-1,0 0,0 1,0-1,0 0,-1 0,0 0,0 1,0-1,0 0,0 0,-1 0,0 0,1 1,-1-1,-1 0,1 1,-1-1,1 1,-1-1,0 1,0 0,0-1,-1 1,1 1,-1-1,0 0,0 0,0 1,0 0,0-1,0 1,0 1,-1-1,1 0,-1 1,-3-2,-10 6,0 1,1 1,0 0,0 1,0 0,0 1,1 1,0 1,1 0,0 1,1 0,-1 1,2 1,-11 12,-18 19,2 1,2 2,2 2,3 1,1 1,0 6,11-18,2 0,1 1,2 1,2 1,-3 19,12-42,0 1,2-1,0 1,1 0,0 0,2-1,0 1,2 0,0-1,0 1,2-1,0 0,6 10,-6-18,1 1,1-1,-1 0,2-1,-1 1,2-2,-1 1,1-1,0 0,1-1,0 0,0 0,0-1,1-1,0 0,0 0,0-1,1 0,-1-1,1 0,0-1,5 0,8 1,1-2,-1 0,1-1,-1-2,1 0,-1-2,0-1,0-1,-1-1,5-3,-2 0,0-2,0 0,-1-2,-1-1,-1-2,20-15,-35 24,1 0,-1-1,-1 1,0-2,0 1,0-1,-2-1,1 1,-1-1,-1 0,0-1,0 1,-1-1,-1 0,0 0,0 0,-1-7,-2 12,0 0,-1 1,0-1,0 0,-1 0,1 0,-2 1,1-1,-1 1,0 0,0 0,-1 0,1 0,-1 0,-1 1,1 0,-1 0,0 0,0 0,0 1,-1 0,-3-2,-3-3,-1 1,0 1,-1 0,0 0,0 2,0 0,-1 0,0 1,-12-1,23 5,-1-2,0 1,0 0,0 1,0-1,0 1,0 0,0 0,-1 0,1 1,0 0,0 0,0 0,1 1,-1-1,0 1,-3 2,38 12,106-34,161-40,-197 63,-82 1</inkml:trace>
  <inkml:trace contextRef="#ctx0" brushRef="#br0" timeOffset="347.342">1411 932,'-8'17,"6"-10,-1-1,0 1,0-1,0 1,-1-1,0 0,0-1,-1 1,0-1,0 0,0 0,0 0,-1 0,5-6,0 1,0 0,0 0,0-1,0 1,1 0,-1-1,0 1,0-1,0 1,0-1,1 1,-1-1,0 0,1 1,-1-1,0 0,1 0,-1 1,1-1,-1 0,1 0,0 0,-1 0,1 0,0 0,-1 1,1-1,0 0,0 0,0 0,0 0,0 0,0 0,0 0,0 0,0 0,1 0,-1 0,0 0,1 0,-1 1,0-1,1-1,6-32,2 0,1 0,1 1,2 0,1 1,2 1,19-28,-26 43,0 1,2 1,0 0,0 1,1 0,1 0,12-9,-24 22,0-1,0 1,1 0,-1-1,0 1,0 0,0 0,0 0,0-1,0 1,1 0,-1 1,0-1,0 0,0 0,0 0,0 1,0-1,0 0,1 1,-1-1,0 1,0 0,-1-1,1 1,0 0,0-1,0 1,0 0,-1 0,1 0,0 0,0 0,-1 0,1 0,-1 0,1 0,-1 0,0 0,1 0,-1 0,0 0,0 0,0 0,1 1,-1-1,-1 1,4 3,5 16</inkml:trace>
  <inkml:trace contextRef="#ctx0" brushRef="#br0" timeOffset="10747.994">2230 791,'-10'-6,"1"0,-1 1,0 0,-1 0,1 2,-1-1,1 1,-1 0,0 1,0 1,-1 0,1 0,0 1,0 0,0 1,0 0,0 1,0 1,0-1,0 2,1-1,-10 6,2 0,0 2,1 0,0 1,1 1,1 0,0 1,0 1,2 0,0 1,1 1,0 0,1 0,-3 9,11-21,1-1,-1 1,1-1,0 1,1 0,-1 0,1 0,0 0,0 0,0 0,1 0,0 0,0 0,0 0,1 0,-1 0,1 0,0 0,1 0,-1 0,1 0,0-1,0 1,1 0,-1-1,1 0,0 0,0 0,0 0,1 0,-1 0,1-1,0 0,0 0,0 0,1 0,-1-1,1 1,-1-1,1 0,3 1,2-1,0-1,-1 1,1-1,0-1,0 0,0-1,0 1,0-2,0 1,-1-2,1 1,-1-1,1-1,-1 1,0-2,0 1,-1-1,0-1,1 1,-2-1,1-1,-1 1,0-1,4-6,23-24,-2-1,-1-2,-2-1,15-31,11-16,-35 68,-9 39,-11 0,1 1,1-1,1 1,1-1,0 0,1 0,1-1,1 0,1 0,0 0,9 12,-5-14,0-1,1 0,1-1,0 0,1-1,0-1,9 6,-7-9</inkml:trace>
  <inkml:trace contextRef="#ctx0" brushRef="#br0" timeOffset="11133.773">2710 707,'1'49,"3"0,2 0,2 0,2-1,16 45,-24-82,2-1,0 1,0-1,1 0,0 0,0 0,1-1,1 0,-1 0,2 0,-1-1,1 0,0-1,1 0,7 5,-14-11,0 0,1 0,-1 0,0-1,1 1,-1-1,0 1,1-1,-1 0,0 0,1 0,-1 0,1-1,-1 1,0-1,0 1,1-1,-1 0,0 0,0 0,0 0,1 0,-1 0,-1-1,1 1,0-1,0 1,0-1,-1 0,1 1,-1-1,1 0,-1 0,0 0,41-80,-36 68,83-274,-60 159,-24 118,1 5</inkml:trace>
  <inkml:trace contextRef="#ctx0" brushRef="#br0" timeOffset="11381.802">3416 650,'0'38,"0"28,0 6,0-3,0-9,4-10,3-9,-1-6,-1-9</inkml:trace>
  <inkml:trace contextRef="#ctx0" brushRef="#br0" timeOffset="11531.024">3416 311,'0'0</inkml:trace>
  <inkml:trace contextRef="#ctx0" brushRef="#br0" timeOffset="11815.994">3839 0,'11'34,"-2"0,-2 0,-1 0,-2 1,-1 3,0-11,11 473,1-365,-2 71,-18-183,-1-5</inkml:trace>
  <inkml:trace contextRef="#ctx0" brushRef="#br0" timeOffset="12466.284">3697 621,'490'30,"-478"-30,-1 0,0 0,0-1,1 0,-1-1,0-1,-1 0,1 0,0-1,-1 0,0-1,0 0,0 0,0-1,-1-1,0 0,0 0,-1 0,0-1,6-8,-22 27,1 1,1-1,0 1,1 1,0-1,1 1,0 0,1 0,0 0,1 0,0 1,2-1,-1 1,2-1,0 2,0-12,0-1,0 1,0-1,0 1,1-1,-1 1,1-1,0 0,0 1,0-1,0 0,0-1,0 1,1 0,-1 0,0-1,1 0,0 1,-1-1,1 0,0 0,-1 0,1-1,0 1,0-1,0 1,0-1,-1 0,1 0,0 0,0-1,0 1,0-1,-1 1,1-1,0 0,0 0,-1 0,1-1,-1 1,1-1,-1 1,0-1,1 0,-1 1,0-1,0-1,0 1,0 0,-1 0,1-1,-1 1,1-1,-1 0,212-231,-195 216,-7 6,-1 0,2 1,0 0,0 1,1 0,0 1,1 0,0 1,0 1,13-5,-23 11,-1 0,0 0,1 1,-1 0,0 0,1-1,-1 2,1-1,-1 0,0 1,1 0,-1-1,0 1,0 1,1-1,-1 0,0 1,0 0,0-1,-1 1,1 0,0 1,-1-1,1 0,-1 1,0-1,0 1,0 0,0 0,0 0,-1 0,1 0,0 1,30 115,-14 298,22 197,-38-589,0 0,-2 0,-1 0,-2 0,0 0,-1-1,-3 6,6-22,-2-1,1 0,-1 0,0 0,0 0,-1 0,1-1,-2 1,1-1,-1 0,0-1,0 1,0-1,-1 0,0 0,0 0,0-1,-1 0,1 0,-1-1,0 0,0 0,0-1,0 1,-5-1,4-1,0-1,0-1,0 1,0-1,1 0,-1-1,0 0,0 0,1-1,-1 0,1 0,0-1,0 0,0 0,0-1,1 0,0 0,0 0,0-1,1 0,0 0,0 0,0-1,1 1,-1-1,2 0,-1-1,1 1,-1-4,-5-13,2 0,0 0,2-1,0 0,2 0,1 0,1-1,1 1,1 0,1-1,2 1,0 0,1 1,2-1,1 1,0 0,2 1,1 0,0 0,2 2,1-1,0 1,5-3,5-5,1 1,1 1,1 2,2 0,0 2,2 1,0 2,2 0,13-4,-14 7</inkml:trace>
  <inkml:trace contextRef="#ctx0" brushRef="#br0" timeOffset="15466.697">0 1694,'139'1,"144"-1,151-24,1563-236,35 55,-1686 177,-218 17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0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143 213,'-61'145,"49"-107,-4 10,1 2,3-1,3 2,1-1,3 1,0 41,5-82,0 0,1 0,0 0,0 0,1-1,0 1,1 0,0-1,1 0,0 0,0 0,1 0,0-1,0 1,1-1,0-1,1 1,-1-1,2 0,-1 0,1-1,8 5,-7-9,1-1,0 0,-1-1,1 0,0 0,-1-1,1 0,-1-1,1 0,-1-1,1 0,-1 0,0-1,-1 0,1-1,-1 0,0 0,0 0,0-1,-1-1,1 1,-2-1,2-1,39-39,-3-2,-1-2,-2-2,-3-1,20-41,-7 15,-21 36,-3-2,-1 0,-3-2,-2-1,-2 0,-2-2,4-23,-5-2,-16 76,-1-1,1 1,-1 0,1-1,-1 1,1 0,0 0,-1-1,1 1,-1 0,1 0,-1 0,0 0,1-1,-1 1,1 0,-1 0,1 0,-1 0,1 0,-1 0,1 1,-1-1,1 0,-1 0,0 0,1 0,-1 1,1-1,0 0,-1 0,1 1,-1-1,1 0,-1 1,1-1,0 1,-1-1,1 0,0 1,-1-1,1 1,0-1,0 1,-1-1,1 1,0-1,0 1,0-1,0 1,0-1,0 1,-1-1,1 1,1 0,-1-1,0 1,0-1,0 1,-24 45,2 2,3 0,1 1,3 1,1 1,3 0,3 1,1-1,3 2,2-1,2 0,5 30,-4-64,1-1,0 1,2 0,0-1,1 1,0-1,1 0,1-1,1 0,0 0,5 5,-11-18,0 0,1 0,-1-1,1 1,0-1,-1 0,1 0,0 0,0 0,0 0,0-1,1 0,-1 1,0-1,1 0,-1 0,1-1,-1 1,1-1,-1 0,1 0,-1 0,1 0,-1 0,1-1,-1 0,1 0,-1 0,0 0,1 0,-1-1,1 0,20-10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0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40,'38'0,"23"0,5-4,-3-3,-8 1,-9 2,-6 0,-7 2,-3 1,-2 0,-6 1</inkml:trace>
  <inkml:trace contextRef="#ctx0" brushRef="#br0" timeOffset="197.131">1 351,'43'-5,"29"-6,7-6,-6-1,-9-1,-12 2,-10 4,-11 4</inkml:trace>
  <inkml:trace contextRef="#ctx0" brushRef="#br0" timeOffset="832.451">621 549,'15'-56,"2"1,2 1,3 0,2 2,2 0,2 2,9-8,-28 46,0 0,1 0,1 1,0 1,0 0,1 0,0 1,1 0,-1 1,2 1,-13 6,0 0,0 0,1 1,-1-1,0 0,0 1,1-1,-1 1,1-1,-1 1,0 0,1 0,-1-1,1 1,-1 0,1 0,-1 1,0-1,1 0,-1 0,1 1,-1-1,0 0,1 1,-1 0,0-1,1 1,-1 0,0 0,0-1,0 1,0 0,1 0,-1 0,-1 0,1 1,0-1,0 0,0 0,-1 0,1 1,0-1,-1 1,4 65,-15-23,8-34,0 0,0 1,1-1,0 1,1 0,0-1,1 1,0 0,1 0,0-1,0 1,1 0,1 1,-2-10,-1-1,1 1,-1-1,1 0,0 1,0-1,0 0,0 1,0-1,0 0,0 0,0 0,0 0,0 0,0 0,1 0,-1-1,0 1,1 0,-1-1,1 1,-1-1,1 1,-1-1,1 0,-1 1,1-1,-1 0,1 0,-1 0,1 0,-1-1,1 1,0 0,-1-1,0 1,1-1,-1 1,1-1,-1 0,0 1,1-2,60-43,-50 35,160-128,-159 131,-11 5,-1-1,1 2,0-1,0 0,0 0,0 1,0-1,0 1,0-1,1 1,-1 0,0 0,1 0,-1 0,1 0,-1 1,1-1,-1 1,1 0,0-1,-1 1,1 0,-1 1,1-1,0 0,-1 1,1 0,-1-1,1 1,-1 0,0 0,1 0,-1 1,0-1,0 0,0 1,0 0,0-1,0 1,0 0,1 2,-1 4,0 1,0 0,-1 0,0 0,-1 0,0 1,-1-1,0 0,0 0,0 0,-2-1,0 5,-5 31,13 9,4-35</inkml:trace>
  <inkml:trace contextRef="#ctx0" brushRef="#br0" timeOffset="1364.97">1948 40,'-43'15,"0"1,2 3,0 1,1 2,1 2,1 1,-28 24,61-44,1 0,-1 0,1 1,0-1,0 1,1 0,0 0,0 0,0 0,0 1,1-1,-1 7,3-11,-1 0,1 1,0-1,0 0,0 1,0-1,0 0,1 0,-1 1,1-1,-1 0,1 0,0 1,0-1,0 0,0 0,0 0,1 0,-1 0,0-1,1 1,0 0,-1-1,1 1,0-1,0 1,0-1,0 0,0 0,0 0,0 0,0 0,0 0,1-1,-1 1,0-1,0 1,2-1,10 0,0-1,-1 0,1-1,0 0,-1-1,1-1,-1 0,0-1,0 0,-1-1,0 0,0-1,0-1,7-5,192-150,-150 132,-59 31,-1 0,1-1,-1 1,1 0,-1 0,1 0,-1 0,1 0,-1 1,1-1,0 0,-1 1,0-1,1 1,-1-1,1 1,-1 0,0 0,1 0,-1-1,0 1,0 0,0 0,1 1,-1-1,0 0,-1 0,1 0,0 1,0-1,0 1,-1-1,1 0,-1 1,1-1,-1 1,0-1,1 1,-1-1,0 1,0 0,0 229,13-63,-7-130,-2 1,-2 0,-1 0,-4 32,0-49,-1 0,-1 0,-1-1,0 0,-2 0,-1-1,-3 7,8-20,1 0,-1 0,-1-1,0 1,1-1,-2 0,1 0,-1-1,0 1,0-1,-1-1,1 1,-1-1,0 0,0-1,0 1,-1-2,1 1,-1-1,0 0,-6 1,11-3,0 1,0-1,-1 0,1-1,0 1,0 0,0-1,0 0,0 1,0-1,0-1,0 1,0 0,0-1,0 1,0-1,1 0,-1 0,1 0,-1 0,1 0,0-1,0 1,0-1,0 1,1-1,-1 0,1 0,-1 0,1 0,0 0,0 0,0 0,1 0,-1 0,-5-118,10 92,1 0,2 0,0 1,2 0,2 1,0 0,2 0,0 1,2 1,1 0,1 2,1-1,13-12,-10 13</inkml:trace>
  <inkml:trace contextRef="#ctx0" brushRef="#br0" timeOffset="2281.751">2541 69,'-8'6,"0"0,-1 0,2 1,-1 0,1 0,0 1,1 0,0 0,0 1,1 0,0-1,0 2,1-1,0 1,1-1,0 1,0 0,1 0,0 0,1 1,1-1,-1 0,1 0,1 1,0-1,1 4,0-10,0-1,0 0,0 0,0-1,1 1,-1 0,1-1,0 1,0-1,-1 0,2 0,-1 0,0 0,0-1,0 1,1-1,-1 0,1 0,-1 0,1 0,-1-1,1 1,0-1,-1 0,1 0,0 0,1-1,98-24,-84 15,-1-1,0 0,-1-1,0-1,-1-1,-1 0,0-1,5-7,103-122,-81 85,-40 60,0 1,0-1,0 0,0 1,0-1,0 1,0-1,0 1,-1 0,1 0,-1 0,1 0,-1 0,0 0,0 0,0 0,0 1,0-1,-1 0,1 1,0-1,-1 0,0 1,0-1,0 2,1-1,40 136,-18-68,-3 2,-4 1,-2 0,-1 28,-12 199,-1-289,0 0,-1-1,0 1,-1 0,0 0,-1-1,0 0,-1 1,0-1,-1 0,0-1,-1 1,0-1,-1 0,0-1,0 0,-1 0,0 0,-1-1,0 0,0-1,-1 0,1 0,-1-1,-1 0,0-1,1 0,-1-1,-8 2,11-4,1 0,-1-1,0 0,0-1,1 0,-1 0,0 0,0-1,1 0,-1-1,1 0,-1 0,1 0,0-1,-1 0,1-1,1 0,-1 0,1 0,-1-1,1 1,0-2,1 1,-1-1,1 1,1-1,-1-1,1 1,-3-5,2 0,1 0,0-1,1 1,0-1,0 0,2 0,-1 0,1 0,1 0,0 0,1 0,0 0,1 0,1 0,-1 0,2 0,0 1,4-10,3-1,0 0,2 1,0 1,1 0,1 1,1 0,1 1,16-13,-1 5,1 1,1 2,1 1,1 2,1 1,0 2,1 2,1 1,33-6,-30 9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1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0,'-29'34,"-14"15,-5 5,7-7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1 227,'139'-15,"1"5,66 7,-205 3,-1 1,1-1,-1 0,1 1,-1-1,1 0,0 0,-1 0,1 1,-1-1,1 0,-1 0,1 0,0 0,-1 0,1 0,-1 0,1 0,-1 0,1 0,0 0,-1-1,1 1,-1 0,1 0,-1-1,1 1,-1 0,1 0,-1-1,1 1,-1-1,1 1,-1 0,0-1,1 1,-1-1,1 1,-1-1,0 1,0-1,1 1,-1-1,0 0,0 1,0-1,0 1,0-1,1 1,-1-1,0 0,0 1,0-1,-24-23,21 21,-4-3,-5-3,0-1,1 0,0-1,1 0,0-1,1 0,1 0,-3-5,11 16,-1 0,1 0,-1 0,1-1,-1 1,1 0,0 0,-1-1,1 1,0 0,0-1,0 1,0 0,0-1,0 1,1 0,-1 0,0-1,1 1,-1 0,1 0,-1 0,1-1,-1 1,1 0,0 0,0 0,0 0,-1 0,1 0,0 0,0 1,0-1,0 0,1 0,-1 1,0-1,0 1,1-1,14-5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30,'33'-5,"26"-1,8 0,-4 1,-6 2,-9 1,-8 0,-6 2,-3 0,-8 0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4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0,'43'10,"39"-2,9-2,-5-2,-8-2,-12-6,-13-2,-15-1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2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30,'-10'43,"-7"33,-2 14,-2-4,3-11,-1-10,4-10,3-11,0-7,1-5,3-4,3-1,-3-6,0-1,2 1,6-4,3-4</inkml:trace>
  <inkml:trace contextRef="#ctx0" brushRef="#br0" timeOffset="250.043">162 1,'43'5,"34"1,8 0,-1-1,-4-1,-12-2,-13-1,-10 0,-8-1,-6 0,-3-1,-7 6,-11 1,-8 0</inkml:trace>
  <inkml:trace contextRef="#ctx0" brushRef="#br0" timeOffset="500.58">105 481,'39'0,"36"-5,15-6,2-2,-10 2,-14 3,-9-2,-10 0,-8 2,-7 3,-8 2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7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1 208,'569'-30,"-501"37,-107-45,-88-93,115 116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4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0 480,'38'0,"28"0,11 0,-1 0,-11 0,-9 0,-12 0,-6 0,-7 0,-7 0</inkml:trace>
  <inkml:trace contextRef="#ctx0" brushRef="#br0" timeOffset="1048.549">734 56,'57'137,"34"127,-29 18,-56-253,23 52,-28-81,1 0,-1 1,1-1,-1 0,1 0,-1 0,1 0,-1 0,1 0,-1-1,1 1,-1 0,1-1,-1 1,0-1,1 0,-1 1,0-1,1 0,-1 0,0 0,0 0,0 0,0 0,0 0,0 0,0 0,0 0,0-1,-1 1,1 0,0-1,-1 1,1 0,-1-1,1 1,-1-1,0 0,137-254,-107 207,6-10,1 2,4 2,23-25,145-163,-209 243,-1-1,1 1,-1 0,1 0,0 0,-1 0,1 0,0-1,0 1,-1 0,1 0,0 0,-1-1,1 1,0 0,0-1,-1 1,1 0,0 0,0-1,0 1,0 0,-1-1,1 1,0-1,0 1,0 0,0-1,0 1,0 0,0-1,0 1,0 0,0-1,0 1,0-1,0 1,0 0,1-1,-1 1,0 0,0-1,0 1,0 0,1-1,-1 1,0 0,0 0,0-1,1 1,-1 0,0 0,1-1,-1 1,0 0,1 0,-40 11,29-7,-21 5,0 0,-1-2,0-2,0-1,-21 0,-80-6,1-6,0-6,-20-9,69 12,289 12,-121-1,-51 0</inkml:trace>
  <inkml:trace contextRef="#ctx0" brushRef="#br0" timeOffset="2653.559">1920 113,'-48'149,"33"-113,2 1,2 1,2 0,1 0,2 1,1 9,4-29,-1-6,1 1,0-1,2 0,-1 1,1-1,1 0,1 0,0 0,0 0,1 0,1-1,3 6,-2-13,0 0,0-1,1-1,0 1,0-1,0 0,0 0,0-1,1 0,-1 0,1-1,-1 0,1 0,0-1,-1 0,1 0,0-1,-1 0,1 0,-1-1,1 0,-1 0,0-1,0 0,0 0,0-1,1-1,48-22,-2-3,-1-3,-2-2,-2-1,38-38,-63 55,-1-2,-1 0,-1-2,-2 0,0-1,-1-1,-1-1,-2 0,0-1,-2-1,-1 0,5-21,-16-5,-1 53,0 0,0 0,-1 0,1 0,0 0,-1 0,1 0,-1 0,1 0,-1 0,0 0,1 1,-1-1,0 0,1 0,-1 1,0-1,0 0,0 1,0-1,0 1,0-1,0 1,0-1,0 1,0 0,0 0,0-1,0 1,0 0,0 0,0 0,0 0,0 0,0 0,0 0,0 1,0-1,0 0,0 1,0-1,0 0,0 1,0-1,0 1,0 0,0-1,0 1,0 0,-11 9,0 0,1 1,0 0,0 1,2 0,-1 1,2 0,-1 0,2 1,0 0,0 0,2 1,0 0,0 1,-4 3,2 1,0-1,2 2,0-1,1 0,1 1,0 0,2-1,1 1,0 0,2 0,0 0,1-1,2 1,0-1,5 14,-5-22,0 0,0-1,1 0,1 0,0-1,0 0,1 0,0 0,0-1,1-1,1 1,-1-1,2-1,-1 0,1 0,2 0,-2-2,-9-3,0 0,0-1,0 0,0 1,0-1,1 0,-1 0,0 0,1 0,-1 0,1-1,-1 1,1-1,-1 0,1 0,-1 0,1 0,-1 0,1 0,-1-1,1 1,-1-1,1 1,-1-1,1 0,-1 0,0 0,0-1,1 1,-1 0,0-1,0 1,0-1,0 0,9-14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2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199 342,'34'-5,"20"-2,6 1,-2 1,-2 1,-5-3,-7 0,-6 1,-5 1,-2 2,-3 1,-1 1,0 1,0 0,-4 0</inkml:trace>
  <inkml:trace contextRef="#ctx0" brushRef="#br0" timeOffset="266.004">1 623,'48'0,"40"-5,14-1,-5 0,-9-4,-11 1,-12 0,-14 3,-10 2,-8 2,-9-4,-3 0,-2 0,-3-3,-4-1</inkml:trace>
  <inkml:trace contextRef="#ctx0" brushRef="#br0" timeOffset="671.25">368 2,'3'0,"0"-1,1 1,-1 0,1-1,-1 1,0 1,1-1,-1 1,0-1,1 1,-1 0,0 0,0 0,0 0,0 1,0 0,0-1,0 1,0 0,-1 0,1 0,-1 1,1-1,-1 1,0-1,2 1,79 58,3-3,59 27,-128-76,-2 0,1 1,-1 1,-1 0,0 1,-1 1,0 0,-1 1,8 11,-17-19,0 0,0 0,-1 1,0-1,0 1,-1 0,0 0,0 0,0-1,-1 1,0 0,0 0,-1 0,0 0,0 0,0 0,-1-1,0 1,-1-1,1 1,-1-1,0 0,-1 0,0 0,0 0,0-1,0 0,-1 0,0 0,0 0,0-1,-1 1,1-1,-1-1,-1 1,-272 147,261-137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1 326,'7'-5,"0"1,0 1,0-1,1 1,-1 1,1-1,0 1,-1 1,1-1,0 1,0 1,0-1,0 1,8 1,-1-1,214 1,-229-2,0 1,-1-1,1 1,0-1,-1 1,1-1,0 0,0 1,-1-1,1 0,0 1,0-1,0 0,0 1,0-1,0 1,0-1,0 0,0 1,0-1,0 0,0 1,1-1,-1 0,0 1,0-1,1 1,-1-1,0 1,1-1,-1 0,1 1,-1-1,1 1,-1 0,1-1,-1 1,1-1,-1 1,1 0,-1-1,1 1,0 0,-1 0,1-1,-1 1,1 0,0 0,-1 0,1 0,0 0,-1 0,1 0,0 0,-1 0,1 0,0 0,-1 1,1-1,-1 0,1 0,0 1,-1-1,1 0,-16-12,0-1,1-1,1-1,0 0,1 0,1-1,1 0,0-1,1-1,0 1,-4-18,14-17,8 34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7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0,'15'5,"9"2,5-1,3-1,1-2,-1 0,-1-2,0-1,-2 0,0 0,-1 0,1-5,-1-2,-5 1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8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18,'-68'12,"68"-12,1-1,-1 1,0 1,1-1,-1 0,0 0,0 0,1 0,-1 0,0 0,1 0,-1 0,0 0,0 0,1 1,-1-1,0 0,0 0,1 0,-1 1,0-1,0 0,0 0,1 1,-1-1,0 0,0 0,0 1,0-1,0 0,0 0,1 1,-1-1,0 0,0 1,0-1,0 0,0 1,0-1,0 0,0 0,0 1,0-1,-1 0,1 1,0-1,0 0,0 0,0 1,0-1,0 0,-1 0,1 1,0-1,0 0,0 0,-1 1,1-1,0 0,0 0,28 4,223-29,-125 5,-91 27,-30 4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6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1,'0'33,"-4"41,-3 16,1-1,2-7,0-12,2-9,-4-10,-1-8,1-8,2-4,1-3,-4-1,-1-1,2 1,1 0,2-5</inkml:trace>
  <inkml:trace contextRef="#ctx0" brushRef="#br0" timeOffset="335.365">57 114,'24'0,"12"0,6 0,0 0,-3 0,-2 0,-4 0,-1 0,-3 0,-1 0,0 0,-5 5,-2 1,-4 0</inkml:trace>
  <inkml:trace contextRef="#ctx0" brushRef="#br0" timeOffset="584.901">0 424,'39'0,"26"-5,8-1,-5 0,-8 1,-10 2,-9 1,-6 1,-9-5,-10 0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3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5420 789,'14'-5,"19"-1,14 0,4-4,-3 0,1 2,-4 2,-4-3,-4 1,0 1,0 2,-3-4,-1 1,-2 1,-6 7,-13 3,-7 2</inkml:trace>
  <inkml:trace contextRef="#ctx0" brushRef="#br0" timeOffset="251.018">5701 450,'-5'38,"-1"23,0 5,1-3,2-8,1-8,1-8,0-6,1-3,5-7,2-2,-1-5</inkml:trace>
  <inkml:trace contextRef="#ctx0" brushRef="#br0" timeOffset="-6755.428">1 845,'14'5,"20"-3,8-3,2-5,-2-2,-3 1,-3 1,-3-3,-3 0,-1 2,-1 1,-1 3,1 1,-1 1,-3 1</inkml:trace>
  <inkml:trace contextRef="#ctx0" brushRef="#br0" timeOffset="-6320.247">1016 84,'-30'24,"2"2,0 2,2 0,1 2,1 0,-19 32,21-26,0 1,3 1,1 1,2 0,1 1,2 1,2 0,2 1,2 0,1 0,3 1,1-1,2 1,2 0,2-1,1 0,3 0,1 0,10 26,-12-50,0 1,1-1,0-1,2 0,0 0,1-1,0 0,1 0,1-2,1 1,0-2,1 0,0-1,1 0,0-1,1-1,0 0,0-2,1 0,1 0,-1-2,1-1,0 0,0-1,1-1,18 0,-25-2,-1 0,1-1,-1-1,0 0,1-1,-1 0,0-1,0 0,0-1,-1 0,6-3,2-5</inkml:trace>
  <inkml:trace contextRef="#ctx0" brushRef="#br0" timeOffset="-4621.411">1468 309,'33'-1,"-25"0,0-1,-1 2,1-1,0 1,0 0,0 1,0 0,0 0,0 1,-1 0,1 0,-1 1,1 0,-1 0,0 0,0 1,-1 0,1 1,5 4,-3 6,-1-1,0 1,-2 0,1 1,-2-1,0 1,-1 1,0-1,-2 0,1 16,0-17,-2-1,0 1,0-1,-2 1,0-1,0 1,-1-1,-1 1,0-1,-2 0,1 0,-1-1,-1 1,-1-1,0 0,0-1,-1 0,-1 0,0-1,-3 3,6-6,-1 0,-1 0,0 0,0-1,0 0,-1-1,1 0,-2 0,1-1,-1 0,0-1,0 0,0 0,0-1,0 0,-1-1,0 0,1-1,-1 0,0-1,-4 0,12-1,1-1,-1 1,1 0,-1-1,1 1,0-1,0 0,-1 0,1 0,1 0,-1 0,0 0,0 0,1 0,-1-1,1 1,0-1,0 1,0-1,0 0,0 1,0-1,1 0,0 0,-1 0,1 1,0-1,0 0,0 0,1 0,19-83,-9 65,1 1,1 0,1 1,0 1,2 0,0 1,1 1,0 0,1 1,1 1,1 1,0 1,9-4,-17 7,0 0,0 1,1 1,1 0,-1 1,1 0,0 1,0 1,1 0,-1 1,1 0,0 1,0 1,0 0,-1 1,1 1,0 0,5 2,-2 4</inkml:trace>
  <inkml:trace contextRef="#ctx0" brushRef="#br0" timeOffset="-4268.05">1299 958,'93'-35,"1"3,2 4,6 3,164-17,-266 42,22-4,-1 1,1 1,0 1,0 0,0 2,-1 1,19 3,-23 1</inkml:trace>
  <inkml:trace contextRef="#ctx0" brushRef="#br0" timeOffset="-3702.121">1440 1184,'61'-44,"2"3,2 3,2 3,43-16,-106 49,0-1,0 0,0 1,0 0,0 0,1 0,-1 1,1 0,-1-1,1 1,0 1,-1-1,1 1,0 0,0 0,-1 0,1 1,0-1,-1 1,1 0,-1 1,1-1,-1 1,1 0,-1 0,0 0,0 0,0 1,0 0,0 0,-1 0,0 0,1 1,-1-1,0 1,0 0,-1-1,1 1,0 2,-2 5,0-1,0 1,-1 0,-1 0,1 0,-2 0,0 0,0 0,-1-1,0 1,-1-1,0 0,0 0,-1 0,-1-1,0 1,-1 1,0 1,-12 18,-2 0,0-2,-2 0,-1-2,-2-1,-6 5,12-11,-1-1,-1-1,0-1,-1-1,-1-1,-14 6,37-19,0 0,0-1,0 1,-1 0,1-1,-1 1,1-1,0 1,-1-1,1 0,-1 1,1-1,-1 0,1 0,0 0,-1 0,1 0,-1 0,1-1,-1 1,1-1,-1 1,1 0,0-1,-1 0,1 1,0-1,0 0,-1 0,1 0,0 0,0 0,0 0,0 0,0 0,0 0,1 0,-1-1,0 1,0 0,1-1,-1 1,1-1,3-65,4 49,1 0,2 1,-1-1,2 2,0 0,1 0,1 1,0 1,1 0,0 0,1 2,1 0,0 0,7-2,-13 8,0-1,1 1,-1 1,1 0,1 1,-1 0,1 1,0 0,-1 0,1 2,0-1,12 1,-6 4</inkml:trace>
  <inkml:trace contextRef="#ctx0" brushRef="#br0" timeOffset="-3104.234">2343 1099,'-14'29,"-10"19,-1 6,-1-1,5-5,0-11,4-6,0-4,3-2,-1-1,-3-3,2-2,-1-3,2 0,-1-2,2-4</inkml:trace>
  <inkml:trace contextRef="#ctx0" brushRef="#br0" timeOffset="-2856.196">2117 1156,'10'14,"7"15,7 2,3 0,2 1,1-1,0-6,0-7,-5-6</inkml:trace>
  <inkml:trace contextRef="#ctx0" brushRef="#br0" timeOffset="-2133.542">2568 1043,'92'-117,"-55"67,2 2,2 2,1 1,3 2,3 2,68-55,-116 95,1 1,0-1,-1 1,1-1,0 1,0-1,-1 1,1-1,0 1,0 0,0-1,-1 1,1 0,0 0,0 0,0 0,0 0,0 0,0 0,-1 0,1 0,0 0,0 0,0 0,0 1,0-1,-1 0,1 1,0-1,0 1,0-1,-1 1,1-1,0 1,-1-1,1 1,0-1,-1 1,1 0,-1 0,1-1,-1 1,0 0,1 0,-1-1,1 1,-1 0,0 0,0 0,0 0,0 0,1-1,-1 1,0 0,0 0,-1 0,1 0,0 0,0 0,0 0,-12 58,7-48,0 0,1 1,1 0,-1-1,2 1,-1 1,2-1,0 0,0 0,1 1,1-1,0 0,0 1,1-1,3 6,-4-16,0 0,0 0,0 0,0 0,0 0,1-1,-1 1,1 0,-1-1,1 1,-1-1,1 1,0-1,0 0,0 0,0 0,0 0,0 0,0 0,0-1,0 1,1-1,-1 1,0-1,0 0,0 0,1 0,-1 0,0 0,0 0,0-1,1 1,-1-1,0 0,0 1,0-1,0 0,0 0,0 0,75-51,-17-6,-43 39,1 1,0 1,1 1,1 1,1 0,0 2,17-9,-37 21,0 0,0 1,0-1,1 0,-1 1,0-1,0 1,0-1,0 1,1-1,-1 1,0 0,0 0,1 0,-1 0,0-1,0 2,1-1,-1 0,0 0,0 0,1 0,-1 1,0-1,0 1,0-1,1 1,-1-1,0 1,0 0,0 0,0-1,0 1,0 0,0 0,-1 0,1 0,0 0,0 0,-1 0,1 0,0 0,-1 1,1-1,-1 0,0 0,1 0,-1 1,0-1,0 0,0 0,0 1,0-1,0 0,0 1,0-1,0 0,-1 1,-38 170,42-147</inkml:trace>
  <inkml:trace contextRef="#ctx0" brushRef="#br0" timeOffset="-1536.153">3839 619,'-9'7,"-32"20,3 2,0 2,2 1,1 2,-7 11,11 18,31-62,0 1,-1 0,1-1,0 1,0-1,0 1,0-1,0 1,1-1,-1 1,0-1,1 1,-1-1,1 1,-1-1,1 0,0 1,0-1,-1 0,1 1,0-1,0 0,0 0,1 0,-1 0,0 0,0 0,1 0,-1 0,0-1,1 1,-1 0,0-1,1 1,-1-1,1 1,-1-1,1 0,-1 0,1 0,0 0,-1 0,14-1,-1-1,0-1,0 0,0-1,-1 0,1-1,-1-1,0 0,0-1,-1 0,0-1,0 0,-1-1,0-1,0 0,38-29,2 4,1 1,2 3,2 1,-54 28,0 0,0 0,1 1,-1-1,1 1,0-1,-1 1,1 0,0 0,0 0,-1 0,1 1,0-1,0 1,0 0,0 0,0 0,0 0,0 0,0 0,0 1,0 0,-1-1,1 1,0 0,0 0,-1 1,1-1,-1 1,1-1,-1 1,1 0,-1 0,0 0,0 0,0 0,2 2,-2 8,0 1,0-1,-2 0,1 1,-2-1,1 1,-2-1,1 0,-2 0,0 0,0 0,-1 1,-3 15,-95 400,89-377,11-37,-1 1,0-1,-1 1,-1-1,0-1,-1 1,0-1,-1 0,-1 0,0 0,-1-1,-9 10,17-21,0 0,0 0,-1 1,1-1,0 0,-1 0,1-1,-1 1,1 0,-1 0,1-1,-1 1,0 0,1-1,-1 0,0 1,1-1,-1 0,0 0,1 0,-1 0,0 0,0-1,1 1,-1 0,0-1,1 1,-1-1,1 0,-1 1,1-1,-1 0,1 0,-1 0,1 0,0 0,-1 0,1 0,0-1,0 1,0 0,0-1,0 1,-1-2,-24-75,26-125,2 192,0 0,0 0,1-1,0 1,1 1,0-1,1 1,0-1,1 1,0 1,0-1,1 1,1 0,-1 1,1-1,1 2,-1-1,8-3,8-7</inkml:trace>
  <inkml:trace contextRef="#ctx0" brushRef="#br0" timeOffset="-885.864">4403 676,'1'196,"-1"-194,-1-1,1 1,0 0,0 0,1-1,-1 1,0 0,0 0,1-1,-1 1,1 0,0-1,-1 1,1-1,0 1,0-1,0 1,0-1,0 1,1-1,-1 0,0 0,0 1,1-1,-1 0,1 0,-1-1,1 1,-1 0,1 0,0-1,-1 1,1-1,0 1,0-1,-1 0,1 0,0 0,0 0,-1 0,1 0,0 0,0 0,-1-1,1 1,0-1,-1 1,1-1,0 0,-1 0,1 1,-1-1,1 0,-1 0,0-1,1 1,-1 0,14-11,-1 0,0 0,-1-2,0 1,-1-2,-1 0,0-1,15-18,93-106,-118 139,0 0,0 0,0 0,1 0,-1 0,0 0,0 0,1 0,-1 0,0 1,1-1,-1 1,1-1,-1 1,1-1,-1 1,1 0,-1 0,1-1,-1 1,1 0,0 1,-1-1,1 0,-1 0,1 1,-1-1,1 1,-1-1,1 1,-1-1,0 1,1 0,-1 0,0 0,0 0,1 0,-1 0,0 0,0 0,0 0,0 1,0-1,-1 0,1 0,0 1,-1-1,1 1,0-1,-1 1,0-1,1 1,-1-1,0 1,0-1,0 1,0-1,0 1,0 0,-1 0,-12 186,29 134,-13-293,0 0,-2 1,-1-1,-1 0,-4 21,2-31,3-6,-1-1,-1 1,0 0,0-1,-1 1,-1-1,0 0,-1 0,0 0,-1-1,0 0,-1 0,0 0,0-1,-1 0,-1 0,-6 5,13-13,-1 0,0-1,1 1,-1-1,0 1,0-1,0 0,0 0,0 0,0 0,0-1,0 1,-1-1,1 0,0 0,0 0,0 0,0-1,-1 1,1-1,0 0,0 0,0 0,0 0,0 0,1-1,-1 1,0-1,0 0,1 0,0 0,-1 0,1 0,0 0,0-1,-1 0,-2-4,-1-1,1 1,1-1,0 0,0-1,0 1,1-1,0 0,1 1,0-1,1 0,-1-3,0-3,0 0,1 0,1-1,1 1,0 0,0 0,2 0,0 0,1 0,0 1,1-1,0 1,2 0,0 0,0 1,1 0,0 1,2-1,73-65,-63 67</inkml:trace>
  <inkml:trace contextRef="#ctx0" brushRef="#br0" timeOffset="2045.678">5108 619,'0'15,"0"14,0 7,0 2,0-1,0-1,0-3,0-1,5-2,1-2,5-4,1-3,2 1,0-8,-3-12,1-6,-1-7,-3-2</inkml:trace>
  <inkml:trace contextRef="#ctx0" brushRef="#br0" timeOffset="2484.362">4911 252,'27'-34,"121"-118,-147 151,-1-1,1 0,0 1,0-1,0 1,0-1,0 1,0-1,0 1,1 0,-1-1,0 1,1 0,-1 0,1 0,0 0,-1 0,1 1,-1-1,1 0,0 1,0-1,-1 1,1 0,0-1,0 1,0 0,-1 0,1 0,0 0,0 1,0-1,-1 0,1 1,0-1,0 1,-1 0,1-1,0 1,-1 0,1 0,-1 0,1 0,-1 1,0-1,1 0,-1 0,0 1,0-1,1 1,25 84,19 31,23-44,-45-56</inkml:trace>
  <inkml:trace contextRef="#ctx0" brushRef="#br0" timeOffset="3802.908">6378 196,'8'-15,"1"0,0 1,1 0,1 1,0 0,0 1,1 0,1 0,0 2,1-1,0 2,0 0,1 1,0 0,0 1,7-2,-18 8,0 0,0 0,1 1,-1-1,0 1,1 0,-1 0,0 0,1 0,-1 1,0 0,0 0,1 0,-1 0,0 1,0 0,0 0,-1 0,1 0,0 0,-1 1,1 0,-1-1,0 1,0 0,0 1,0-1,-1 1,1-1,-1 1,0 0,0-1,0 1,1 4,3 8,-1 0,0 1,-1 0,0-1,-2 1,0 1,-1-1,0 5,-1-12,-14 165,12-167,0 0,-1 0,0 0,0 0,-1-1,0 1,0-1,-1 0,0 0,0 0,-1-1,0 0,0 0,0 0,-1-1,0 0,0 0,0-1,-4 2,-7 3,-1-1,0 0,0-2,-1 0,0-1,0-1,0-1,0-1,-1-1,1-1,-18-1,35 1,0 0,1 0,-1-1,1 1,-1 0,1-1,-1 0,0 1,1-1,0 0,-1-1,1 1,0 0,-1-1,1 1,0-1,0 1,0-1,0 0,1 0,-1 0,0 0,1 0,0 0,-1-1,1 1,0 0,0-1,0 1,0-1,1 1,-1-1,1 0,-1 1,1-1,0 1,0-1,0 0,0 1,1-1,-1 0,1 1,0-1,-1 1,1-1,0 1,0 0,1-1,-1 1,0 0,1 0,0 0,-1 0,2-1,14-13,0 1,1 0,0 2,1 0,1 1,0 1,1 1,0 1,0 1,1 1,0 0,6 0,15-4,1 1,0 2,0 2,0 1,1 3,0 2,25 3,-47 2,-5 2</inkml:trace>
  <inkml:trace contextRef="#ctx0" brushRef="#br0" timeOffset="4085.88">6209 732,'38'-9,"33"-9,13 0,2-3,-4 3,-6 4,-12 0,-6 2,-5 3,-5 3,-7 3,-5 2,-4 1,-3 0,-1 1,-1 4,-5 7,-6 1</inkml:trace>
  <inkml:trace contextRef="#ctx0" brushRef="#br0" timeOffset="4631.366">6265 1099,'20'-24,"1"0,1 2,1 0,1 1,1 2,0 0,2 2,0 1,1 1,0 1,1 1,15-3,-39 15,0-1,1 1,-1 0,1 1,-1-1,1 1,-1 0,1 1,-1-1,1 1,-1 0,1 0,-1 1,0 0,1 0,-1 0,0 0,-1 1,1 0,0 0,-1 0,1 1,-1-1,0 1,0 0,-1 0,1 0,-1 1,0 0,0-1,1 4,2 3,-1-1,0 1,-1-1,0 1,0 0,-1 1,-1-1,0 1,-1-1,0 1,-1-1,0 1,0 0,-3 9,-3 8,-2-1,-1 0,-1-1,-2 0,0-1,-2 0,0-1,-2-1,-16 20,10-16,8-8,-1 0,0-1,-1 0,-1-2,-1 0,-1-1,0 0,-1-2,0 0,-1-2,-17 8,37-19,-1 0,1-1,0 1,-1 0,1-1,-1 1,1-1,-1 0,1 1,-1-1,1 0,-1 0,1 0,-1 0,1 0,-1 0,1-1,-1 1,1 0,-1-1,1 1,0-1,-1 0,1 1,0-1,-1 0,1 0,0 0,0 0,0 0,-1 0,1 0,0 0,1 0,-1 0,0-1,0 1,0 0,1-1,-1 1,1-1,-1 0,4-65,6 39,2 1,1 0,1 1,1 1,1-1,1 2,1 1,1 0,2 1,2-2,-9 10,1 1,1 0,0 1,0 0,1 2,1-1,0 2,0 0,1 2,1-1,-1 2</inkml:trace>
  <inkml:trace contextRef="#ctx0" brushRef="#br0" timeOffset="5400.433">6972 1099,'-2'7,"-9"26,2-1,1 2,2-1,2 1,0 0,2 9,2-41,-1-1,1 1,-1-1,1 1,0 0,0-1,0 1,0-1,0 1,0-1,0 1,0 0,0-1,1 1,-1-1,1 1,-1-1,1 1,0-1,-1 0,1 1,0-1,0 0,0 1,0-1,0 0,0 0,1 0,-1 0,0 0,0 0,1 0,-1 0,0-1,1 1,-1-1,1 1,-1-1,1 1,0-1,-1 0,1 1,-1-1,1 0,-1 0,1 0,0-1,-1 1,1 0,-1-1,2 1,167-174,-125 124,-37 40,0 0,1 0,1 0,-1 1,1 1,1 0,0 0,8-5,-18 13,1-1,-1 0,0 0,0 1,0-1,1 0,-1 1,0-1,0 1,1 0,-1-1,0 1,1 0,-1 0,0 0,1 0,-1 0,1 0,-1 0,0 0,1 1,-1-1,0 1,1-1,-1 1,0-1,0 1,0-1,1 1,-1 0,0 0,0 0,0 0,0 0,0 0,0 0,-1 0,1 0,0 0,0 0,-1 0,1 1,-1-1,1 0,-1 1,0-1,1 0,-1 1,-2 66,-83 255,80-304,-3 16,-1 0,-1-1,-3 0,0-1,-2 0,-2-1,-6 9,22-39,0-1,0 0,0 1,0-1,0 1,0-1,0 0,0 0,0 0,-1 0,1 0,0 0,-1 0,1 0,-1 0,1 0,-1-1,1 1,-1-1,0 1,1-1,-1 0,1 1,-1-1,0 0,0 0,1 0,-1-1,0 1,1 0,-1 0,1-1,-1 1,0-1,1 0,-1 1,1-1,-1 0,1 0,0 0,-1 0,1 0,0 0,0 0,0-1,-1 1,1 0,1-1,-1 1,0 0,0-1,0 1,1-1,-1 0,1 1,-1-1,1 1,0-1,-1 0,1 1,0-1,0 0,-2-20,1 1,0-1,2 1,0-1,2 1,0 0,1 0,2 0,0 0,1 1,0 0,2 0,1 1,0 0,6-7,0 2,0 1,1 0,2 1,0 1,16-12,-18 16,-1 0</inkml:trace>
  <inkml:trace contextRef="#ctx0" brushRef="#br0" timeOffset="6784.856">7507 930,'25'-95,"27"-60,49 15,-101 139,1 0,-1 0,1 0,0 0,-1 0,1 0,0 0,0 0,0 1,0-1,0 0,-1 1,1-1,0 1,1-1,-1 1,0-1,0 1,0 0,0-1,0 1,0 0,0 0,1 0,-1 0,0 0,0 0,0 0,0 0,0 0,0 1,1-1,-1 0,0 1,0-1,0 1,0-1,0 1,0 0,0-1,0 1,-1 0,1 0,0-1,0 1,-1 0,1 0,0 0,-1 0,1 0,-1 0,1 0,-1 0,1 0,-1 0,0 1,0-1,1 0,-1 0,0 0,0 0,0 0,0 1,-1-1,1 0,0 0,0 0,-1 1,8 134,-7-135,0 0,0 0,1 0,-1 0,0-1,1 1,-1 0,0 0,1 0,-1 0,1-1,0 1,-1 0,1 0,-1-1,1 1,0 0,0-1,-1 1,1-1,0 1,0-1,0 1,0-1,0 0,-1 1,1-1,0 0,0 0,0 0,0 0,0 0,0 0,0 0,0 0,0 0,0 0,0 0,0 0,0-1,-1 1,1 0,0-1,0 1,0-1,0 1,0-1,-1 1,1-1,0 0,-1 1,1-1,43-38,-41 35,26-27,-16 16,1-1,0 1,2 1,-1 1,2 0,-1 1,2 1,15-8,-31 18,-1 0,1 1,0-1,-1 0,1 1,0-1,0 1,-1 0,1 0,0-1,0 1,0 0,-1 1,1-1,0 0,0 0,-1 1,1-1,0 1,-1-1,1 1,0 0,-1 0,1 0,-1 0,1 0,-1 0,0 0,1 0,-1 1,0-1,0 0,0 1,0-1,0 1,0-1,0 1,0 0,-1-1,1 1,-1 0,1-1,-1 1,0 0,1 0,4 91,-6-80,-1 14,1-21,0 1,0-1,1 1,0 0,0-1,1 1,-1-1,1 1,1-1,-1 1,1-1,0 0,1 0,-1 0,2 1,8 5</inkml:trace>
  <inkml:trace contextRef="#ctx0" brushRef="#br0" timeOffset="7700.652">8467 506,'-7'-2,"-1"1,0 0,1 0,-1 1,0 0,1 0,-1 0,0 1,1 1,-1-1,1 1,0 0,-4 2,9-3,-5 0,0 0,1 1,-1 0,1 0,-1 1,1 0,0 0,0 0,0 1,0 0,1 0,0 0,0 1,0 0,0 0,1 0,-1 1,1-1,1 1,-1 1,-1 1,1 0,0 1,1-1,0 1,0-1,1 1,0 0,1 0,-1 0,2 0,0 0,0 1,0-1,1 0,0 0,1 0,0 0,1-1,-1 1,3 4,-3-11,0 0,0 1,-1-1,1-1,0 1,1 0,-1 0,0-1,0 1,1-1,-1 0,1 0,-1 0,1 0,-1 0,1 0,0-1,-1 1,1-1,0 0,0 0,-1 0,1 0,0 0,0 0,-1-1,1 0,0 1,-1-1,1 0,-1 0,1 0,-1-1,2 0,74-61,-48 30,2 0,2 3,0 0,2 3,3 0,-38 25,0 1,1 0,-1 0,0 0,1 0,-1 0,1 0,-1 0,1 1,-1-1,1 1,0-1,-1 1,1-1,0 1,-1 0,1 0,0 0,-1 0,1 0,0 0,0 0,-1 1,1-1,0 1,-1-1,1 1,-1-1,1 1,-1 0,1 0,-1 0,1 0,-1 0,0 0,1 0,-1 0,0 1,0-1,0 0,0 1,0-1,0 1,-1-1,1 1,0-1,-1 1,1 0,-1-1,0 1,1 0,-1-1,0 1,0 0,0 0,0 0,1 24,0-1,-2 1,0 0,-2-1,-1 1,-4 11,0 9,-31 163,-32 1,71-209,0 0,0 0,0 0,0 0,0 0,0 1,0-1,0 0,-1 0,1 0,0 0,-1 0,1 0,-1 0,1 0,-1 0,1 0,-1 0,0 0,1 0,-1 0,0-1,0 1,1 0,-1 0,0-1,0 1,0-1,0 1,0-1,0 1,0-1,0 0,0 1,-1-1,1 0,0 0,0 0,0 0,0 0,0 0,0 0,-1 0,1 0,0 0,0-1,0 1,0 0,0-1,0 1,0-1,0 1,0-1,0 0,0 1,0-1,1 0,-2 0,-3-11,0 0,1 0,1 0,0 0,0-1,2 1,-1-1,1 1,1-1,0 0,1 1,1-5,-1-11,0-3,1 1,1 1,1-1,2 0,1 1,8-20,-6 25</inkml:trace>
  <inkml:trace contextRef="#ctx0" brushRef="#br0" timeOffset="8302.532">8947 422,'-9'14,"0"0,1 1,1 0,0 0,1 0,1 1,0 0,1 0,1 1,0-1,1 1,1-1,1 1,1 14,-1-29,0 0,0 1,0-1,1 0,-1 0,1 0,-1 1,1-1,0 0,0 0,0 0,0 0,0-1,0 1,1 0,-1 0,1-1,-1 1,1 0,-1-1,1 0,0 1,0-1,0 0,0 0,0 0,0 0,0 0,0-1,0 1,0-1,0 1,1-1,-1 0,0 1,0-1,0 0,1-1,-1 1,0 0,0-1,0 1,0-1,0 0,1 0,15-10,-1 0,0-1,-1-2,0 1,-1-2,-1 0,0-1,-1 0,9-14,46-76,-67 105,-1 0,0 1,1-1,-1 0,1 1,-1-1,1 0,-1 1,1-1,-1 1,1-1,-1 1,1-1,0 1,-1-1,1 1,0-1,0 1,-1 0,1-1,0 1,0 0,-1 0,1 0,0 0,0 0,0-1,-1 1,1 1,0-1,0 0,0 0,-1 0,1 0,0 0,0 1,-1-1,1 0,0 1,0-1,-1 1,1-1,0 1,-1-1,1 1,-1-1,1 1,-1-1,1 1,-1 0,1-1,-1 1,1 0,-1 0,0-1,1 1,-1 0,0 0,0-1,0 1,0 0,0 0,0 0,0-1,0 1,0 0,12 57,17 167,-17-36,-7-171,-2 0,0 0,-1 0,0 0,-2 0,0 1,-1-1,-1 0,-1 0,0 0,-1 0,-1 0,-1-1,0 0,-2 0,0-1,0 0,-2 0,0-1,0 0,-2-1,0 0,-3 3,13-15,-1 1,0-1,1 1,-1-1,0 0,0 0,0 0,0-1,0 1,-1-1,1 1,0-1,-1 0,1 0,-1-1,1 1,-1-1,1 0,-1 0,1 0,-1 0,1 0,-1-1,1 0,-1 1,1-1,-1-1,1 1,0 0,0-1,-1 0,1 0,0 0,1 0,-1 0,0 0,1-1,-2 0,1-9,0-1,1 1,1-1,-1 0,2 0,0 1,0-1,2 0,-1 1,2-1,-1 1,2-1,-1 1,2 0,0 0,0 1,1 0,2-3,25-44,4 0,1 3,19-18,-37 49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0 178,'9'-2,"-1"-1,0 0,0 0,0 0,0-1,0-1,-1 1,0-1,0 0,0-1,-1 1,110-111,-116 115,1 0,0 0,0 0,0 0,0 0,0 0,1 1,-1-1,0 0,0 0,0 1,1-1,-1 1,0-1,1 1,-1 0,1-1,-1 1,0 0,1 0,-1 0,1 0,-1 0,0 0,1 0,-1 1,1-1,-1 0,0 1,1-1,-1 1,0 0,0-1,0 1,1 0,-1 0,0 0,0 0,0 0,0 0,0 0,0 0,0 0,-1 0,1 0,0 1,-1-1,1 0,-1 0,1 1,-1-1,0 1,1-1,-1 0,0 1,0-1,0 1,17 51,-3 0,-2 0,-2 1,1 48,-11-99,10 76,20 289,-29-363,-1 1,1 0,-1 0,0 0,-1-1,1 1,-1 0,0-1,-1 1,1 0,-1-1,0 1,-1-1,1 0,-1 0,0 0,0 0,-1 0,1-1,-1 0,0 1,0-1,0-1,-1 1,0 0,1-1,-1 0,0 0,-1-1,1 0,0 1,-1-2,1 1,-1-1,0 1,1-1,-1-1,0 1,0-1,1 0,-1-1,0 1,0-1,1 0,-1-1,0 1,-2-4,-1-1,1 1,0-1,1 0,0-1,0 0,0 0,1 0,0-1,0 0,1 0,0-1,0 0,1 1,0-1,1-1,0 1,0 0,1-1,0 0,1 1,0-1,0 0,1-4,0-11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1 241,'176'-201,"-176"199,1 0,0 0,0 0,0 0,-1 0,2 0,-1 0,0 0,0 1,1-1,-1 0,1 1,-1-1,1 1,0-1,-1 1,1 0,0-1,0 1,0 0,0 1,0-1,0 0,0 0,0 1,1-1,-1 1,0 0,0 0,0 0,1 0,-1 0,0 0,0 0,0 1,1-1,-1 1,0 0,0 0,0-1,0 1,0 1,0-1,-1 0,1 0,0 1,0-1,0 1,37 76,-37-70,1-1,-1 1,2-1,-1 1,1-1,0 0,0 0,1 0,0-1,0 0,1 0,-1 0,1 0,1-1,5 4,5-2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6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1 225,'28'0,"25"0,7 0,-1 0,-6 0,-7 0,-7 0,-5 0,-8-4,-4-3,-1 1,1 1,1 2,-3-4,-5-1</inkml:trace>
  <inkml:trace contextRef="#ctx0" brushRef="#br0" timeOffset="249.536">255 0,'-15'43,"-4"29,0 7,5-6,3-10,4-10,4-11,2-7,5-4,4-3,3-7,1-6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143 395,'21'-21,"1"2,1 0,1 1,1 2,0 0,1 2,0 1,24-9,-46 20,0 0,-1 0,1 0,0 0,0 1,0 0,1-1,-1 2,0-1,0 0,1 1,-1 0,0 0,1 0,-1 0,0 1,1-1,-1 1,0 0,0 1,0-1,0 1,0 0,0 0,0 0,0 0,-1 1,1-1,-1 1,0 0,0 0,0 0,0 1,0-1,-1 1,0-1,1 1,0 2,1 15,0 0,-1 1,-1-1,-1 0,-1 1,-1-1,-1 1,-1-1,0 0,-6 17,1-12,-1-1,-2 1,0-1,-1-1,-2 0,0-1,-2-1,0 0,-2-1,0-1,-1 0,-1-1,-10 5,25-18,0-1,0-1,-1 1,0-1,1 0,-2 0,1-1,0 0,-1 0,0 0,1-1,-1 0,0 0,0-1,0 0,0 0,-1-1,1 1,0-2,-2 1,7-2,0-1,0 1,0-1,0 1,0-1,1 0,-1 1,1-1,0 0,-1 0,2 0,-1 0,0 0,0-1,1 1,0 0,-1 0,1 0,0 0,1-1,-1 1,1 0,-1 0,1 0,0 0,0 0,0 0,1 0,-1 0,1 1,-1-1,1 0,0 1,0-1,0 1,3-3,12-19,1 0,2 0,0 2,2 0,0 2,1 0,1 2,1 1,1 0,7-2,-15 9,1 1,1 1,0 1,0 0,0 1,0 2,1 0,0 1,0 1,0 1,12 1,51 28,-60-16</inkml:trace>
  <inkml:trace contextRef="#ctx0" brushRef="#br0" timeOffset="337.873">114 960,'153'-45,"2"6,39 1,-130 27,1 3,0 3,0 3,1 3,11 4,-75-6,1 1,-1-1,0 1,0 0,1 0,-1 0,0 0,0 1,1-1,-1 0,0 1,0 0,0-1,0 1,0 0,0 0,0 0,0 0,0 1,0-1,-1 0,1 1,0 0,-1-1,1 1,-1 0,0-1,1 1,-1 0,0 0,0 0,0 0,-1 0,1 1,0-1,-1 0,1 0,-1 0,0 1,0-1,0 0,0 0,0 1,0-1,-1 0,1 0,-1 0,1 0,-1 1,0-1,-8 16</inkml:trace>
  <inkml:trace contextRef="#ctx0" brushRef="#br0" timeOffset="818.475">1 1355,'417'-298,"-410"292,1 1,-1 0,1 0,0 1,0 0,0 1,0 0,1 0,-1 1,1 0,0 0,0 1,-1 0,1 0,0 1,0 0,0 1,0 0,7 2,-11 2,0 0,-1 0,0 0,0 0,0 1,0 0,-1 0,0 0,0 0,-1 0,0 0,0 1,0-1,-1 1,0 0,0-1,-1 4,0 11,-2 0,-1 0,0 0,-1-1,-1 1,-1-1,-1 0,-1-1,-7 13,13-28,-13 27,-2-2,-1 0,-2-1,0 0,-20 18,24-27,6-6,-1-1,0 0,-1-1,0-1,-1 1,0-2,0 0,-1-1,-1 0,1-1,-1 0,0-1,-4 0,17-6,1 1,-1 0,1-1,-1 0,1 1,-1-1,0 0,1 0,-1 0,1 0,-1 0,0 0,1-1,-1 1,1 0,-1-1,1 1,-1-1,1 0,-1 1,1-1,0 0,-1 0,1 0,0 0,-1 0,1 0,0 0,0-1,0 1,0 0,0-1,1 1,-1 0,0-1,1 1,-1-1,1 1,-1-1,1 1,-1-2,14-65,2 46,1 0,1 1,1 0,1 2,0 0,2 1,0 1,16-9,-34 23,48-32,-28 19</inkml:trace>
  <inkml:trace contextRef="#ctx0" brushRef="#br0" timeOffset="1350.985">904 1157,'255'1,"-253"-1,1-1,0 1,-1 0,1 0,0 0,-1 0,1 0,-1 1,1-1,0 1,-1-1,1 1,-1 0,1 0,-1 0,0 1,1-1,-1 0,0 1,0 0,0-1,0 1,0 0,0 0,-1 0,1 0,-1 0,1 1,-1-1,0 0,0 1,0-1,0 1,0-1,0 1,-1 0,1-1,-1 1,0-1,0 1,0 0,0-1,0 1,-1 0,1-1,-1 1,1-1,-1 1,0 0,-13 18,0 0,-1-1,-1-1,0 0,-2-1,0-1,-15 11,24-21,-27 23,28-25,-1 1,1 0,0 0,1 1,0 0,0 0,0 1,1 0,0 0,0 1,1-1,0 1,1 1,0-1,0 0,-1 9,5-16,0 1,0-1,0 0,0 1,0-1,0 0,1 1,0-1,-1 0,1 0,0 1,0-1,0 0,0 0,0 0,1 0,-1 0,1 0,-1-1,1 1,0 0,0-1,-1 1,1-1,0 0,0 0,0 1,1-1,-1-1,0 1,0 0,0 0,1-1,-1 1,0-1,1 0,-1 0,3 0,91-12,-22-45,-61 39</inkml:trace>
  <inkml:trace contextRef="#ctx0" brushRef="#br0" timeOffset="1602.017">848 1326,'33'5,"21"-4,7-1,-4-6,-5-1,-8-1,-6-2,-5-1,-3 3,-6-3,-8 0</inkml:trace>
  <inkml:trace contextRef="#ctx0" brushRef="#br0" timeOffset="3002.41">1384 1044,'-17'14,"17"-43,6 7,0 0,2 1,0 0,1 0,1 1,1 0,1 1,1 0,1 1,0 0,1 2,1-1,0 2,8-5,-24 19,1 0,-1 1,1-1,-1 0,1 1,-1-1,1 1,0-1,-1 1,1-1,0 1,0 0,-1-1,1 1,0 0,0-1,-1 1,1 0,0 0,0 0,0 0,-1 0,1 0,0 0,0 0,0 0,-1 0,1 0,0 0,0 1,0-1,-1 0,1 1,0-1,0 0,-1 1,1-1,0 1,-1-1,1 1,-1 0,1-1,-1 1,1-1,-1 1,1 0,-1 0,1-1,-1 1,0 0,0 0,1-1,-1 1,0 0,0 0,0 0,3 53,-3-45,-1 10,0-12,0-1,0 1,1-1,0 1,1-1,-1 0,1 1,0-1,1 1,-1-1,1 0,1 0,-1 0,1 0,0 0,1 0,-1-5,1 0,0-1,0 1,0 0,0-1,0 0,0 0,0 0,0-1,0 1,0-1,0 0,0 0,0-1,-1 1,1-1,0 1,-1-1,0 0,1-1,-1 1,0-1,0 1,0-1,0 0,-1 0,1 0,1-2,73-80,-56 60,1 1,1 0,1 2,1 1,11-7,-35 27,0 1,-1-1,1 0,0 1,0-1,0 1,0-1,-1 1,1-1,0 1,0 0,0 0,0-1,0 1,0 0,0 0,0 0,0 0,0 0,0 0,0 0,0 0,0 0,0 1,0-1,0 0,0 0,0 1,0-1,-1 1,1-1,0 1,0-1,0 1,-1 0,1-1,0 1,-1 0,1 0,0-1,-1 1,1 0,-1 0,1 0,-1 0,0 0,1 0,-1 0,0 0,0 0,1-1,-1 1,0 1,4 59,-4-54,-2 22,1-25,-1 0,1 0,0 0,1 0,-1 0,1 0,-1 1,1-1,1 0,-1 0,0 0,1 0,0 0,0 0,0 0,1 0,-1 0,1-1,0 1,0 0,0-1,0 1,1-1,-1 0,1 0,0 0,0 0,0 0,0-1,1 0,-1 1,1-1,-1 0,5 1,13 0</inkml:trace>
  <inkml:trace contextRef="#ctx0" brushRef="#br0" timeOffset="5186.345">2485 734,'0'-2,"0"0,0 0,0 0,0 1,0-1,-1 0,1 0,0 0,-1 0,0 1,1-1,-1 0,0 0,0 1,0-1,0 1,0-1,0 1,-1-1,1 1,0 0,-1-1,1 1,-1 0,1 0,-1 0,0 0,1 1,-1-1,0 0,0 1,1-1,-1 1,0-1,0 1,0 0,0 0,0 0,0 0,-1 0,-75 23,71-20,1 0,0 0,0 1,0 0,1 0,-1 1,1-1,0 1,0 0,1 1,-1-1,1 1,0 0,1 0,0 0,0 0,0 1,0-1,1 1,0 0,1-1,-1 1,1 0,1 0,-1 0,1 0,1 3,1-6,1-1,0 0,1 0,-1 0,0 0,1 0,0-1,0 1,0-1,-1 0,2 0,-1-1,0 1,0-1,1 0,-1 0,0 0,1-1,-1 0,1 1,-1-1,1-1,-1 1,1-1,-1 0,0 0,1 0,-1 0,0-1,0 0,0 0,0 0,0 0,0-1,-1 1,2-2,7-5,-1-1,0 0,0-1,-1 0,0-1,-1 0,0 0,-1-1,-1 0,0-1,1-3,8-12,-10 50,-10 463,4-466,-2 1,-1-1,0 0,-1 0,-1 0,0 0,-2-1,0 0,-1 1,5-13,0 0,0 0,-1-1,0 1,1-1,-1 0,-1 0,1 0,0-1,-1 1,0-1,0 0,0 0,-4 1,7-3,0 0,-1 0,1 0,0-1,0 1,-1-1,1 1,0-1,-1 0,1 0,0 0,-1 0,1 0,-1 0,1-1,0 1,0-1,-1 1,1-1,0 0,0 0,0 0,0 0,0-1,0 1,0 0,0-1,0 0,0 1,1-1,-1 0,1 0,-1 0,1 0,-1-2,0-3,1-1,0 1,0-1,1 1,0-1,0 1,1-1,0 1,0-1,1 1,0 0,0 0,1-1,-1 1,2 1,-1-1,1 0,0 1,0 0,1 0,0 0,2-2,12-22,122-164,-121 171,-2 5</inkml:trace>
  <inkml:trace contextRef="#ctx0" brushRef="#br0" timeOffset="5884.046">2852 621,'-14'27,"0"0,3 1,0 1,1 0,2 0,1 1,-1 18,7-45,0 0,1 0,-1 0,1 0,0 0,0 0,0 0,0 1,1-1,-1 0,1 0,-1 0,1 0,0 0,1 0,-1 0,0-1,1 1,-1 0,1-1,0 1,0-1,0 1,0-1,1 0,-1 0,0 0,1 0,0 0,-1-1,1 1,0-1,0 0,0 1,0-1,0-1,0 1,0 0,0-1,0 0,0 1,0-1,0 0,1-1,0 1,8-4,-1 0,1 0,-1-1,0-1,0 0,-1-1,0 1,0-2,-1 0,1 0,-2 0,1-1,-1-1,-1 1,0-1,0-1,4-7,21-26,-31 42,0 0,0 0,-1 1,1-1,0 1,1-1,-1 0,0 1,0 0,1-1,-1 1,1 0,-1 0,1-1,-1 1,1 1,0-1,-1 0,1 0,0 0,0 1,0-1,0 1,0 0,-1-1,1 1,0 0,0 0,0 0,0 1,0-1,0 0,0 1,0-1,-1 1,1-1,0 1,0 0,-1 0,1 0,0 0,-1 0,1 0,-1 0,1 1,-1-1,0 1,0-1,1 1,4 9,-1 1,0 0,-1 0,0 0,-1 0,0 1,-1-1,-1 1,0 0,0-1,-2 3,9 61,-3-57,0 0,-1 1,-2 0,0 0,-1-1,0 1,-2 0,-1 0,0 0,-1-1,-1 1,-1-1,-1 0,-1 0,0 0,-1-1,-2 1,5-13,1-1,-1 0,0 0,0 0,0 0,-1-1,1 0,-1 0,0 0,0-1,-1 0,1 0,-1-1,1 0,-1 0,0 0,0-1,0 0,0 0,0-1,0 0,0 0,0-1,0 0,-4-1,8 0,0 0,0 0,0 0,0-1,0 0,0 1,1-1,-1 0,1-1,0 1,0 0,0-1,0 1,1-1,-1 1,1-1,0 0,0 1,0-1,1 0,-1 0,1 0,0 0,0-3,14-95,49 4,-47 78</inkml:trace>
  <inkml:trace contextRef="#ctx0" brushRef="#br0" timeOffset="7802.974">3670 367,'-8'11,"0"0,1 1,0 0,0 0,2 1,-1 0,2 0,0 0,-1 7,5-20,-10 45,2 0,2 1,2 0,3 0,1-1,3 14,-2 20,0-71,-1 1,0-1,-1 1,0-1,0 1,-1-1,0 0,-1 0,1 0,-2 0,1 0,-1 0,0-1,-1 0,1 0,-1 0,-1 0,-7 1,1-6</inkml:trace>
  <inkml:trace contextRef="#ctx0" brushRef="#br0" timeOffset="8153.322">3895 537,'-29'11,"0"2,1 1,0 1,2 1,0 2,0 0,-2 5,25-21,1 0,-1 0,0 0,1 0,-1 1,1-1,0 1,0 0,0-1,0 1,1 0,-1 0,1 0,-1 0,1 1,0-1,0 0,1 0,-1 1,1-1,0 0,-1 1,1-1,1 0,-1 1,0-1,1 0,0 1,0-1,0 0,0 0,0 0,1 1,0 0,157 108,-104-68,-48-44</inkml:trace>
  <inkml:trace contextRef="#ctx0" brushRef="#br0" timeOffset="8548.585">3331 170,'33'-8,"6"-1,1-1,-1-1,-1-2,0-2,-1-2,33-20,-54 25,-15 10,0 1,1-1,-1 1,1-1,-1 1,1 0,0-1,-1 1,1 0,0 0,0 0,0 0,0 1,0-1,0 0,0 1,0 0,0-1,0 1,0 0,0 0,0 0,0 0,0 0,0 1,0-1,0 1,0-1,0 1,0 0,0 0,0-1,0 2,0-1,-1 0,1 0,129 147,-38-37,-78-97</inkml:trace>
  <inkml:trace contextRef="#ctx0" brushRef="#br0" timeOffset="8836.064">4150 0,'51'114,"-20"-41,-3 1,-4 1,-2 2,-4 0,4 53,-18-96,6 23,-3 1,-3-1,-2 1,-3 0,-2 0,-3-1,-8 36,8-72,-1 0,-1-1,-1 0,-1-1,0 1,-2-2,0 0,-1 0,0-1,-2-1,0 0,-1-1,0-1,-1 0,-13 7,-2-3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04.2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1753,'214'-103,"-5"-8,-1-13,137-75,180-97,197-163,-598 380,-77 51,-1-1,-2-3,0-1,-3-2,-1-2,5-8,118-98,-179 149,-1 0,0-1,0 0,0-2,0 0,0-1,-1-1,-9 0,-191 10,65 12,150-22,0 0,1 0,-1 1,1-1,0 0,-1 1,1 0,0-1,0 1,0 0,0 0,0 0,0 0,1 1,-1-1,1 0,-1 1,1-1,0 1,0-1,0 1,0-1,1 1,-1 0,1 0,-1-1,1 1,0 0,0 0,0-1,1 1,-1 0,1 0,-1-1,1 1,0 0,0-1,0 1,0-1,1 1,-1-1,1 0,-1 1,1-1,0 0,0 0,0 0,1 1,10 16,1 0,0-1,2-1,0 0,0-1,2-1,0 0,3 0,9 5,0-2,1-2,1-1,1-1,0-1,1-3,17 4,-46-13,1 0,0 0,0-1,0 0,0 0,-1 0,1-1,0 0,0 0,0 0,-1-1,1 0,-1 0,1 0,-1-1,0 0,0 0,0 0,0-1,-1 1,1-1,-1 0,0 0,0-1,-1 1,1-1,-1 0,0 0,0 0,0-1,-1 1,0 0,0-1,1-4,-1-2,1-1,-2 0,0 0,0 1,-1-1,-1 0,0 0,-1 0,0 1,-1-1,0 1,-1 0,-1 0,0 0,0 0,-1 1,-1 0,0 0,0 1,-1-1,0 2,-6-6,-17-30,19 25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08.8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819 57,'-5'0,"-1"0</inkml:trace>
  <inkml:trace contextRef="#ctx0" brushRef="#br0" timeOffset="1190.283">819 57,'0'-3,"0"1,-1-1,1 1,-1 0,1-1,-1 1,0-1,0 1,0 0,0 0,0 0,0-1,-1 1,1 0,-1 1,1-1,-1 0,0 0,0 1,0-1,0 1,0-1,0 1,0 0,0 0,-1 0,1 0,0 0,-1 1,1-1,-1 1,1-1,-1 1,1 0,-1 0,1 0,0 0,-2 1,-97 17,-35 58,126-67,1 1,0 1,1 0,0 0,1 0,0 1,0 0,1 0,1 1,0 0,1 0,1 0,0 0,0 0,1 1,1 0,0-1,1 1,1-1,0 1,1 0,0-1,1 2,0-4,1 0,0-1,1 1,0-1,0 0,1 0,0 0,1-1,0 0,1 0,0-1,0 0,1 0,0-1,0 0,0-1,1 0,0 0,0-1,3 0,6 1,0-1,0 0,1-2,0 0,0-2,0 0,0-1,-1-1,1 0,0-2,0 0,-1-2,0 0,0-1,4-2,9-3,-1-1,0-1,-1-2,-1-1,0-1,-2-2,1 0,-2-2,-1-1,-1-1,13-17,-32 35,0 0,0-1,-1 1,1-1,-1-1,-1 1,1 0,-1-1,0 0,-1 0,1 0,-1 0,-1 0,1 0,-1 0,-1-1,1 1,-1 0,-1-1,1 1,-1 0,0 0,-1-1,0 1,0 0,0 0,-1 0,0 1,0-1,-1 1,0 0,0 0,0 0,-1 0,0 1,0-1,-3-1,-16-4,0 0,0 2,-1 0,0 2,-1 1,0 1,0 1,0 1,0 1,0 2,-1 0,1 2,-25 5,28-6,0 2,-1 0,1 2,0 1,1 0,-1 2,1 0,1 2,0 0,0 1,1 2,0 0,1 1,0 1,0 4</inkml:trace>
  <inkml:trace contextRef="#ctx0" brushRef="#br0" timeOffset="1602.516">1 311,'5'3,"1"1,0-1,0 0,1 0,-1-1,0 0,1 0,-1 0,1-1,0 0,0 0,2-1,20 5,10 2,1-1,0-2,0-2,0-2,0-1,7-3,795-71,-462 24,-274 45,-81 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12.7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2604,'201'-232,"103"-81,486-471,-474 429,-294 331,-10 14,0-2,-1 0,0 0,-1-1,0 0,-1-1,-1 0,0-1,-1 1,-1-1,0-1,3-14,-8 29,-1 0,0 0,1 0,-1 0,0 0,1 0,-1 0,0 0,0 0,0 0,0 0,0 0,0 0,0 0,0 0,-1 0,1 0,0 1,-1-1,1 0,0 0,-1 0,1 0,-1 0,1 0,-1 1,0-1,1 0,-1 0,0 1,1-1,-1 1,0-1,0 0,0 1,0 0,0-1,1 1,-1-1,0 1,0 0,0 0,0-1,0 1,0 0,0 0,0 0,0 0,0 0,0 0,0 1,0-1,0 0,0 0,0 1,0-1,0 1,0-1,1 1,-1-1,-138 83,-311 76,444-156,2-2,-1 1,0 0,1 0,-1 0,1 1,-1-1,1 1,0 0,0 0,0 1,1-1,-1 1,1 0,0 0,0 0,-1 3,5-5,1 1,0 0,0 0,0-1,0 1,1-1,-1 0,1 1,-1-1,1 0,0-1,0 1,0 0,0-1,0 0,0 1,0-1,0 0,1-1,-1 1,0-1,4 1,33 5,1-1,0-3,0-1,26-3,1 0,122-6,169-31,-326 36,-26 4,0-1,0-1,0 1,1-1,-1 0,0-1,-1 0,1 0,0 0,0-1,-1 0,0 0,6-4,-11 6,0-1,0 1,0-1,0 1,-1-1,1 1,-1-1,1 0,-1 1,1-1,-1 0,0 1,0-1,0 0,0 0,0 1,0-1,-1 0,1 1,0-1,-1 0,1 1,-1-1,0 1,1-1,-1 1,0-1,0 1,0-1,0 1,0 0,-1 0,1-1,0 1,0 0,-1 0,-52-40,15 21,-2 2,0 3,-1 1,-36-7,19 4,-102-17,122 21,33 7</inkml:trace>
  <inkml:trace contextRef="#ctx0" brushRef="#br0" timeOffset="469.615">2287 35,'-28'-9,"0"2,0 1,-1 1,0 1,0 1,0 2,0 1,0 2,0 0,0 2,1 1,-1 2,-19 7,6 0,0 3,2 1,0 2,1 2,2 2,0 1,1 1,2 2,1 2,1 1,2 2,1 0,0 4,23-31,1 1,-1 0,1 0,0 0,1 1,0-1,0 1,1 0,0 0,0 1,1-1,0 1,0-1,1 1,0-1,1 1,0 0,0 0,1-1,0 1,0 0,1-1,0 1,1-1,0 0,0 0,1 0,2 5,7-2,1 1,1-2,0 0,0-1,1 0,0-1,0-1,1 0,0-2,0 0,1 0,-1-2,1 0,0-1,0-1,0-1,0 0,12-3,44-1,0-3,0-4,-1-2,0-4,-1-3,-1-4,-1-2,-2-3,-1-3,-1-4,27-19,-90 53,122-92,-120 89,0 0,0 0,0-1,-1 0,0 0,0 0,0 0,-1-1,0 1,0-1,0 0,-1 0,0 0,-1 0,0 0,0-1,0 1,-1 0,0-7,-3 6,-1 0,1 0,-2 1,1 0,-1-1,0 1,0 1,-1-1,0 1,0 0,-1 0,1 1,-1 0,0 0,-1 1,1 0,-1 0,0 0,0 1,0 0,0 1,-1 0,1 0,-2 1,-23-7</inkml:trace>
  <inkml:trace contextRef="#ctx0" brushRef="#br0" timeOffset="936.747">819 289,'219'22,"57"-12,31-13,271-23,330-6,-542 6,-387 24,1 2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4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1 173,'1595'-140,"513"108,-1622 34,2056 26,814 23,-2068-6,-1061-36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00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1 569,'39'-38,"2"1,2 2,1 2,1 2,2 2,25-11,-56 32,0 1,0 1,0 0,1 1,0 1,0 1,0 0,0 1,0 1,1 1,-1 0,0 1,1 1,-1 1,0 0,7 4,-18-5,-1 1,1 0,-1 1,0-1,0 1,0 0,0 0,-1 1,0-1,0 1,0 0,0 0,-1 0,0 1,0-1,-1 1,1 0,-1 0,0 0,-1 0,1 0,-1 0,0 0,-1 0,0 1,0 0,1 14,-2-1,0 1,-1-1,-2 0,0 0,0 0,-6 10,-2 5,-2 0,-2-1,-1 0,-1-1,-2-2,-2 0,0 0,-2-2,-1-1,-2-2,-16 14,24-24,89-45,-45 20,0 0,0 2,1 1,-1 0,1 2,1 2,-1 0,0 1,21 3,-35 0,0 0,-1 1,0 0,1 1,-1 0,-1 1,1 0,-1 1,0 0,0 0,0 1,-1 1,0-1,-1 1,0 1,0 0,0 0,-1 0,-1 1,0 0,0 0,-1 1,0 0,-1 0,0 0,-1 0,0 1,0-1,-2 1,1-1,-2 1,1 0,-1 0,-1-1,0 1,-1 0,-1-1,-1 6,-1 2,-2 0,0 0,-1 0,-1-1,-1 0,0 0,-2-2,0 1,0-1,-2-1,0 0,0-1,-2-1,1 0,-2-1,0 0,-13 6,-10 3,-1-1,0-2,-2-2,0-2,0-1,-1-3,-23 2,51-9,-1 0,0-1,0-1,0 0,0-2,0 0,1-1,-1 0,0-1,1-1,-2-2,15 5,0 0,0 0,1-1,-1 1,1-1,-1 0,1 1,0-1,0 0,0-1,0 1,0 0,0 0,0-1,1 1,-1-1,1 0,0 1,0-1,-1-1,-3-15</inkml:trace>
  <inkml:trace contextRef="#ctx0" brushRef="#br0" timeOffset="684.714">1441 1021,'48'-24,"30"-8,7-3,-7 4,-11 8,-12 7,-12 7,-12 4</inkml:trace>
  <inkml:trace contextRef="#ctx0" brushRef="#br0" timeOffset="1228.702">2259 880,'-22'20,"-18"13,1 1,2 2,2 2,2 1,1 1,2 2,-21 39,46-71,1 1,0-1,1 0,-1 1,2 0,0 0,0 0,1 0,0 0,1 0,1 7,-1-13,1-1,0 1,0-1,1 0,-1 1,1-1,0 0,0 0,0 0,0 0,1-1,0 1,0 0,0-1,0 0,0 0,0 0,1 0,0 0,0-1,-1 0,1 0,1 0,-1 0,0 0,0-1,1 0,-1 0,1 0,18 1,0 0,0-2,-1-1,1-1,0-1,-1-1,1-1,-1 0,-1-2,1-1,-1 0,0-2,-1 0,13-10,36-20,-2-3,-1-3,-3-3,-1-3,-3-2,35-43,-61 59,-1-1,-2-1,-2-1,-1-2,-3-1,-1-1,6-19,-18 35,-1 0,-1-1,-2 0,0 0,-3 0,0-1,-2 0,-1 0,-2 0,0 1,-3-1,-4-19,7 38,-2 0,0 0,0 0,-1 1,-1-1,0 1,0 0,-1 0,-1 0,1 1,-2 0,1 0,-2 1,1 0,-1 1,0 0,-1 0,0 1,0 0,-1 0,0 1,0 1,0 0,0 1,-1 0,0 0,0 1,-8 0,2 2,1 1,-1 0,0 2,0 0,0 1,1 1,0 0,0 2,0 0,0 1,1 0,0 1,0 1,1 1,1 0,-1 1,2 0,-1 1,1 1,-8 8,1 1,1 1,1 1,1 1,1 0,1 1,1 0,1 1,2 1,1 0,0 4,2-3,2 0,1 1,1 0,2 0,1 0,1 0,2 0,1 0,1-1,1 1,2-1,1 0,1 0,1-1,2-1,1 1,1-2,1 0,2-1,0 0,1-2,21 21,11 0,1-3,1-1,3-4,1-1,1-3,2-3,1-2,1-2,1-4,1-2,1-3,1-3,0-2,12-3,-37-3,-9-2</inkml:trace>
  <inkml:trace contextRef="#ctx0" brushRef="#br0" timeOffset="2078.62">5702 880,'-42'-8,"0"2,-1 1,0 3,0 1,1 3,-1 1,-35 8,47-4,0 2,1 0,0 3,1 0,0 2,1 1,1 1,0 1,1 2,1 0,1 2,1 1,1 0,0 2,-1 4,12-16,1 0,0 1,0 1,1-1,1 1,0 1,1-1,1 1,0 1,1-1,1 1,0 0,1 0,1 0,1 0,0 0,1 16,1-27,0 0,0 0,1 0,0-1,0 1,0 0,0-1,1 1,0-1,0 0,0 0,0 0,0 0,1-1,0 1,0-1,0 0,0 0,0 0,1-1,-1 1,1-1,0 0,-1-1,1 1,0-1,3 1,141 13,-148-15,48 0,-4 0</inkml:trace>
  <inkml:trace contextRef="#ctx0" brushRef="#br0" timeOffset="3030.86">6407 880,'-100'54,"3"4,2 5,-54 49,126-96,1 1,1 1,1 1,1 1,0 0,1 2,2 0,0 1,-7 15,21-35,0 0,1 0,-1 0,1 0,0 1,0-1,0 0,0 1,0-1,1 1,0-1,-1 0,1 1,1-1,-1 1,0-1,1 1,0-1,0 0,0 1,0-1,0 0,1 0,-1 0,1 0,0 0,0 0,0 0,0 0,0-1,1 1,-1-1,1 0,0 0,0 0,-1 0,1 0,1 0,-1-1,0 0,1 1,16 0,0-2,0 0,0-1,0-1,0-1,0 0,0-2,-1 0,0-1,0-1,-1-1,0-1,0 0,-1-1,0-1,-1-1,6-5,63-45,-3-4,-2-3,45-54,-29 36,-95 88,1 0,-1-1,0 1,1 0,-1 0,0 0,0 0,1 0,-1 0,0 0,0 1,-1-1,1 0,0 0,0 1,0-1,-1 0,1 1,-1-1,1 1,-1-1,0 1,1-1,-1 1,0-1,0 1,0 0,0-1,0 1,-1-1,1 1,0-1,-1 1,1-1,-1 1,0 0,1 2,-2 13,1 0,0 1,2-1,0 1,1-1,0 0,2 0,0 0,0 0,2-1,0 1,1-1,1-1,7 12,-9-18,-1-1,1 0,1-1,0 0,0 0,0 0,1-1,0 0,0 0,0-1,1 0,0 0,0-1,0 0,0-1,1 0,-1-1,1 0,0 0,0-1,0 0,0-1,0 0,0 0,-1-1,1 0,0-1,0 0,-1-1,1 0,0-1,18-13,-2-1,0-1,-1-2,-1 0,0-2,-2 0,-1-1,2-5,52-56,-37 45,-20 18,0 1,1 0,2 2,0 0,0 2,2 0,0 1,1 2,1 0,0 2,0 0,1 2,1 1,-24 8,1 0,-1 0,1 0,-1 0,1 0,0 1,-1 0,1 0,-1 0,1 0,0 1,-1-1,1 1,-1 0,1 0,-1 0,1 0,-1 1,0 0,0-1,1 1,-1 0,-1 0,1 1,0-1,0 1,-1-1,0 1,1 0,-1 0,0 0,0 0,-1 0,1 1,-1-1,1 0,0 4,-2 15,0 0,-2-1,0 1,-2 0,0-1,-1 0,-1 0,-2 0,0-1,0 0,-2 0,-1-1,0-1,-1 0,-1 0,-1-1,0-1,-2 0,-7 6,15-12,-1 0,0-1,-1 0,0 0,0-1,-1-1,1 1,-2-2,1 1,-1-2,0 0,0 0,-1-1,1 0,-13 1,25-5,1 0,-1-1,0 1,0 0,1 0,-1-1,0 1,0 0,0 0,1-1,-1 1,0 0,0-1,0 1,0 0,0 0,1-1,-1 1,0 0,0-1,0 1,0-1,0 1,0 0,0-1,0 1,0 0,0-1,-1 1,1 0,0-1,0 1,0 0,0 0,0-1,-1 1,1 0,0-1,0 1,0 0,-1 0,1-1,0 1,0 0,-1 0,1 0,0-1,-1 1,1 0,0 0,-1 0,1 0,0 0,-1 0,1 0,0-1,-1 1,1 0,0 0,-1 0,1 0,0 1,-1-1,1 0,0 0,23-19,-6 8,1 0,1 2,0 0,0 1,1 1,0 0,0 2,1 0,-1 2,1 0,0 1,0 1,0 1,0 1,-1 1,16 4,10 2,-1-2,1-1,1-3,-1-1,0-3,0-1,0-3,-1-1,1-3,-2-2,1-1,-2-2,3-4,5-5,-2-2,-1-2,-1-3,-2-1,29-28,-63 51,0 0,0-1,-1 0,-1-1,0 0,0 0,-1-1,0 0,-1-1,-1 0,0 0,-1 0,0-1,-1 1,0-1,-1 0,-1 0,0-1,-1 1,-1 0,0-1,-2-9,1 19,-1 1,1 0,-1 0,0 0,-1 0,1 1,-1-1,1 0,-1 1,0 0,0 0,-1 0,1 0,0 0,-1 1,0-1,0 1,0 0,0 0,0 0,0 1,0-1,-1 1,1 0,0 1,-1-1,1 1,0-1,-5 2,-131 16,115-8,1 0,0 2,1 0,0 2,0 0,2 2,-1 1,2 0,0 1,1 1,1 1,1 1,1 0,0 1,2 1,0 1,1 0,2 0,0 1,-2 11,9-22,0-1,1 1,1 0,0 0,1 0,0 0,1 0,0 0,1 0,1 0,0 0,1 0,0 0,1-1,0 0,1 1,0-2,1 1,1-1,-1 1,2-2,0 1,2 1,6 5,1-1,0-1,2-1,-1 0,2-1,0-1,0-1,1-1,1-1,-1-1,1 0,17 2,37 6,2-4,-1-3,12-2,-33-3,41-1,-1-3,65-11,-115 7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1,'1'2,"-1"1,0-1,1 0,-1 1,1-1,0 1,0-1,0 0,0 0,0 1,0-1,1 0,-1 0,1 0,0 0,-1-1,1 1,0 0,0-1,0 1,0-1,0 0,0 1,1-1,-1 0,0 0,1-1,-1 1,0 0,1-1,-1 1,2-1,92 5,-78-6,183-18,-155 10,-34 7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0,'38'5,"32"-3,14-3,-2 0,-11 0,-13-1,-11 1,-9 1,-6-1,-8 1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52,'-46'345,"17"-126,-11-50,31-153</inkml:trace>
  <inkml:trace contextRef="#ctx0" brushRef="#br0" timeOffset="3949.645">96 52,'67'1,"150"-13,-93-22,-62 28,-61 6,-1 1,1 0,-1-1,1 1,-1-1,0 1,1 0,-1-1,0 1,0 0,1-1,-1 1,0 0,0-1,0 1,0 0,0 0,0-1,0 1,0 0,0-1,0 1,-1 0,1 0,0-1,0 1,-1 0,1-1,0 1,-1-1,1 1,-1 0,1-1,0 1,-1-1,0 1,1-1,-1 1,1-1,-1 0,1 1,-1-1,0 0,-11 10</inkml:trace>
  <inkml:trace contextRef="#ctx0" brushRef="#br0" timeOffset="4269.552">12 419,'14'5,"10"1,5-4,3-4,1-1,-1 1,-1-1,0 1,-7-3,-1-2,-1 0,-3 7,-6 3</inkml:trace>
  <inkml:trace contextRef="#ctx0" brushRef="#br0" timeOffset="4555.019">660 504,'-14'19,"-10"17,-5 5,-3 2,-1-2,1-3,1-3,0-4,2-5,5-4,7-5</inkml:trace>
  <inkml:trace contextRef="#ctx0" brushRef="#br0" timeOffset="4818.039">350 504,'10'34,"12"20,8 1,3-3,1-12,-5-7,-3-9,-1-9,-5-2,-1-4,-3-2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18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1 731,'14'0,"10"0,6 0,2 0,1 0,-1 0,-1 0,0 0,-2-5,0-1,-1 0,0 1,0 2,1 0,-6-3,-6 0</inkml:trace>
  <inkml:trace contextRef="#ctx0" brushRef="#br0" timeOffset="550.475">537 195,'34'-27,"0"2,1 1,1 2,1 1,2 2,-1 1,2 3,18-5,-48 19,0 0,0 0,1 1,-1 0,0 1,0 0,0 1,0 0,0 0,0 1,-1 1,1-1,-1 2,0-1,0 1,0 1,-1-1,1 1,-2 1,1 0,-1 0,0 0,0 1,-1 0,0 0,0 1,-1 0,0 0,-1 0,0 0,0 1,-1-1,0 1,-1 0,0 0,0 0,-1 0,-1 9,1 4,-2 0,0 0,-2 0,0 0,-2 0,0-1,-2 0,0 0,-2 0,0-1,-1 0,-1-1,-1 0,-1-1,-1-1,0 0,-1 0,-1-2,-1 0,-5 3,-69 25,88-43,1 0,0-1,-1 1,1 0,-1-1,1 0,-1 0,1 1,-1-1,1-1,-1 1,1 0,-1-1,1 1,-1-1,1 1,0-1,-1 0,1 0,0-1,0 1,0 0,0-1,0 1,0-1,0 1,0-1,0 0,1 0,-1 0,1 0,-1 0,1 0,0-1,0 1,0 0,0-3,1-6,1 0,1 0,0 0,0 0,1 1,0-1,1 1,1 0,-1 0,2 0,-1 0,1 1,1 0,-1 0,2 1,-1 0,1 0,0 1,5-4,131-108,-136 110,1 1,1 0,0 1,0 0,0 1,1 0,0 0,0 1,0 1,1 0,-1 0,10-1,3 2</inkml:trace>
  <inkml:trace contextRef="#ctx0" brushRef="#br0" timeOffset="1129.407">1638 26,'-19'37,"1"1,2 0,1 1,2 1,2 0,2 1,-1 12,9-48,-1 0,0 1,1 0,0-1,1 1,-1 0,1-1,0 1,0 0,1-1,-1 1,1 0,1-1,-1 1,1-1,0 1,0-1,1 0,-1 0,1 0,0 0,1 0,-1-1,1 0,0 1,0-1,0 0,0-1,1 1,0-1,0 0,0 0,0-1,0 1,0-1,1 0,-1 0,1-1,-1 0,5 1,4-6,1-1,-2 0,1-1,-1 0,0-1,0 0,0-1,-1-1,-1 0,1-1,-2 0,1 0,-1-1,-1 0,0-1,-1 0,0-1,0 0,11-12,11-13,-7 9,0 0,-1-2,-2-1,-2-1,0-1,6-27,-25 61,-1 0,1 0,0 0,0 1,-1-1,1 0,0 1,0-1,0 1,0 0,0-1,-1 1,1 0,0 0,1-1,-1 1,0 0,0 0,0 0,0 0,1 0,-1 0,0 1,1-1,-1 0,1 0,0 0,-1 1,1-1,0 0,0 0,-1 1,1-1,-77 173,36-8,41-152,1 0,0-1,2 1,-1 0,2 0,0-1,0 0,1 0,1 0,0 0,1-1,0 0,1 0,0-1,1 0,0-1,1 0,0 0,0-1,1 0,8 4,-11-5,10 9</inkml:trace>
  <inkml:trace contextRef="#ctx0" brushRef="#br0" timeOffset="1448.803">791 787,'123'21,"0"-7,1-4,123-8,-133-10,244-2,-230 32,-103-19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4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1,'-25'38,"-16"28,-3 7,3-5,7-8,5-14,8-11,7-7,6-7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18 228,'-1'-1,"0"0,-1 1,1-1,0 0,0 0,0 0,0 0,0 0,0 0,1 0,-1 0,0 0,0-1,1 1,-1 0,1 0,-1-1,1 1,-1 0,1-1,0 1,0 0,0-1,0 1,0-1,0 1,0 0,0-1,0 1,1 0,-1-1,0 1,1 0,-1-1,1 1,0 0,-1 0,1 0,0 0,0-1,0 1,0 0,10-11,0 1,1 0,0 1,1 0,1 1,-1 0,1 1,1 1,-1 0,1 1,15-4,-23 7,-4 2,20-10,1 1,0 1,0 1,1 1,0 2,0 0,0 2,1 0,-1 2,7 1,-25 1,-1 0,1 0,-1 1,1 0,-1 0,0 1,0-1,0 1,0 1,-1-1,1 1,-1 0,0 0,0 1,0-1,-1 1,1 0,-1 1,-1-1,1 1,-1-1,0 1,0 0,0 0,-1 0,0 1,0-1,-1 1,1-1,-1 3,2 13,-1 1,0-1,-2 1,0-1,-2 1,0 0,-2-1,-2 9,-4 5,-2 0,-1-1,-2-1,-1 0,-1-1,-2-1,-2 0,0-2,-2-1,-2 0,0-2,-2-1,-13 10,13-13,-107 69,133-90,-1-1,0 0,0-1,0 1,0 0,0-1,0 1,0-1,0 1,0-1,-1 0,1 0,0 0,0 0,0 0,0 0,0-1,0 1,0-1,0 0,0 1,0-1,0 0,0 0,0 0,0 0,1-1,-1 1,0 0,1-1,-1 1,1-1,0 0,-1 1,1-1,0 0,0 0,0 0,0 0,0 0,1 0,-1 0,1 0,-1 0,1 0,0 0,-1 0,1 0,0 0,0 0,1-1,-1 1,0 0,1 0,0 0,4-17,1 1,2 1,-1-1,2 1,0 1,1 0,1 0,0 1,1 0,1 1,14-13,-2 0,-13 13,1 0,0 1,1 0,0 1,1 1,0 0,1 1,0 0,5 0,-16 8,0 1,0 0,0 1,1-1,-1 1,0 0,0 0,0 0,1 1,-1 0,0 0,0 0,0 1,0-1,1 2,19 7</inkml:trace>
  <inkml:trace contextRef="#ctx0" brushRef="#br0" timeOffset="252.039">1203 284,'-24'39,"-17"31,-7 9,0-4,4-10,8-12,7-14,7-9,4-5,-1-2,-2 0,-2-4,3-1,0-2,4-5</inkml:trace>
  <inkml:trace contextRef="#ctx0" brushRef="#br0" timeOffset="498.08">808 313,'34'38,"25"28,7 2,-2-6,-7-8,-10-14,-11-9,-8-9,-4-4,0-5,-6 1,0-4,2-2,-3-2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0,'39'0,"16"0,5 0,-3 0,-7 0,-7 0,-6 0,-5 0,-2 0,-2 0,-11 0,-8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76,'38'10,"37"-2,10-7,1-4,-5-6,-7-1,-11 0,-11-2,-10 1,-7 2,-5 2,-3-2,-1 1,-5 1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6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30 279,'-12'5,"-5"2,21-17,33-25,3 1,0 2,2 2,39-21,-17 10,-55 34,0 1,0 0,1 0,0 1,0 0,1 0,-1 1,1 1,0 0,0 0,0 1,0 1,0 0,1 0,-1 1,0 0,0 1,0 1,6 1,-10 2,-1 1,-1-1,1 1,-1 0,0 1,0 0,-1-1,0 1,0 1,-1-1,0 0,0 1,-1 0,1 0,-2 0,1 0,-1 0,-1 0,1 0,-1 0,-1 1,2 19,-2 1,0 0,-3-1,0 0,-1 0,-2 0,-1 0,-1-1,-2-1,-4 9,9-23,0-1,-1 0,-1 0,0-1,0 1,-1-2,0 1,0-1,-1-1,0 0,-1 0,0-1,0 0,-1-1,1 0,-1-1,-1 0,1-1,-1-1,1 0,-1 0,0-1,0-1,0 0,0-1,-1 0,-4-2,14 1,-1 0,0-1,0 0,1 0,-1 0,1-1,0 1,-1-1,1 0,0 0,1-1,-1 1,1-1,-1 1,1-1,0 0,0-1,1 1,-1 0,1-1,0 1,0-1,1 0,-1 0,1 0,0 0,1 0,-1 0,1 0,0 0,0 0,0 0,1 0,-1 0,1 0,1 1,-1-1,1 0,0 0,0 1,0-1,0 1,1 0,0-1,0 1,0 0,0 1,1-1,-1 1,1-1,6-6,-1 0,2 0,-1 1,1 0,1 1,-1 1,1-1,1 2,-1 0,1 0,0 1,1 1,-1 0,1 1,-1 0,13 0,-1 1</inkml:trace>
  <inkml:trace contextRef="#ctx0" brushRef="#br0" timeOffset="881.855">820 194,'-37'70,"28"-50,2 0,0 1,0 0,2 0,1 1,1-1,-1 16,4-35,0 1,-1-1,1 0,0 0,1 0,-1 0,0 0,1 0,-1 0,1 0,-1 0,1 0,0 0,0 0,0 0,0 0,0 0,0-1,1 1,-1 0,1-1,-1 1,1-1,-1 0,1 1,0-1,0 0,-1 0,1 0,0 0,0 0,0-1,0 1,0-1,0 1,1-1,-1 0,0 1,0-1,0 0,0-1,2 1,84-35,67-123,-79 74,-76 82,1 1,0-1,0 1,0 0,0-1,0 1,0 0,0 0,0-1,1 1,-1 0,0 0,1 0,-1 1,0-1,1 0,-1 1,1-1,0 0,-1 1,1 0,-1-1,1 1,0 0,-1 0,1 0,0 0,-1 0,1 0,0 1,-1-1,1 0,-1 1,1-1,-1 1,1 0,-1-1,1 1,-1 0,1 0,-1 0,0 0,0 0,1 0,-1 1,0-1,0 0,0 1,0-1,-1 0,2 2,1 11,0 1,0 0,-2 1,1-1,-2 0,0 1,-3 14,1 10,-11 229,6-211,-2 28,-4-1,-4-1,-17 45,29-112,-1-1,0 0,-2-1,0 0,0 0,-1-1,-1 0,-1 0,0-1,0-1,-1 0,-7 5,15-14,0 0,0 0,0-1,0 0,0 1,-1-2,1 1,-1 0,1-1,-1 0,0 0,1 0,-1-1,0 1,0-1,1-1,-1 1,0 0,0-1,1 0,-1 0,0-1,1 1,0-1,-1 0,1 0,0 0,0-1,0 0,0 1,0-1,1-1,-1 1,1 0,0-1,0 0,0 0,0 0,1 0,0 0,0 0,0 0,0-1,0 1,1-1,0 0,-1-7,1 0,0-1,0 1,2 0,-1-1,2 1,0 0,0 0,1 0,0 0,1 0,1 1,-1-1,2 1,0 0,0 1,1 0,4-5,17-21,2 1,2 2,1 1,12-8,51-32,-72 54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4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1 845,'38'0,"28"0,6 0,2 0,-8-5,-10-1,-9 0,-9 1,-5 2,-9 1</inkml:trace>
  <inkml:trace contextRef="#ctx0" brushRef="#br0" timeOffset="594.393">791 168,'39'-27,"1"2,1 1,1 2,0 3,2 1,29-8,-65 24,0 1,1-1,-1 1,0 0,1 1,-1 0,0 1,1-1,-1 2,0-1,0 1,0 0,0 1,0 0,0 0,-1 0,1 1,-1 1,0-1,0 1,-1 0,1 1,-1-1,0 1,-1 0,1 1,-1-1,-1 1,1 0,3 8,-1-2,-1 0,0 1,0 0,-1 0,-1 0,-1 1,0-1,0 1,-2 0,0 0,0 0,-2-1,0 1,0 0,-1 0,-1-1,-1 1,-2 7,-6 11,-2-1,0 0,-2 0,-2-2,0 0,-2-1,-2-1,0-1,-2-1,-1-1,0-1,-2-2,-9 6,30-22,-1-1,0 1,0-1,0 0,0-1,-1 1,0-2,0 1,0-1,0 0,-1-1,1 0,-1 0,1-1,-1 0,0 0,1-1,-1 0,-5-2,11 0,0-1,0 1,1-1,-1 0,1 0,0 0,0 0,0-1,0 1,0-1,1 1,-1-1,1 1,0-1,0 0,1 0,-1 0,1 1,-1-1,1 0,1 0,-1 0,0 0,1 1,0-1,0 0,0 0,0 1,1-1,-1 1,1-1,0 1,0 0,0 0,0-1,1 1,0 1,-1-1,2 0,134-155,-105 125,1 0,2 2,1 2,1 2,1 1,3 1,9 3,-33 20</inkml:trace>
  <inkml:trace contextRef="#ctx0" brushRef="#br0" timeOffset="1186.292">1863 83,'-23'54,"2"1,3 1,2 0,2 1,3 1,0 31,9-86,1 1,1 0,-1 0,0-1,1 1,0 0,0 0,0 0,0 0,1-1,0 1,0 0,0 0,0-1,0 1,0 0,1-1,0 0,0 1,0-1,0 0,1 0,-1 0,1 0,-1 0,1-1,0 1,0-1,0 0,1 0,-1 0,0 0,1 0,-1-1,1 0,1 1,9-3,0-1,0 0,0-1,-1-1,1 0,-1-1,0 0,-1-1,1-1,-1 1,0-2,-1 0,1-1,-2 1,1-2,-1 0,-1 0,8-11,-2 6,38-37,-4-2,-1-2,23-40,-57 77,51-102,-64 121,-1-1,1 0,-1 0,1 1,-1-1,0 0,0 0,1 0,-1 1,0-1,0 0,0 0,0 0,0 0,0 0,0 1,0-1,0 0,0 0,-1 0,1 0,0 1,-1-1,1 0,0 0,-1 1,1-1,-1 0,1 1,-1-1,1 0,-1 1,0-1,1 1,-1-1,0 0,1 1,-1 0,0-1,0 1,1 0,-1-1,0 1,0 0,-35 18,21 2,0 1,2 1,0 0,2 1,0 0,2 0,0 1,2 0,0 1,2 0,-2 22,3-28,2-5,0 1,1 0,1-1,1 1,0 0,0 0,2-1,0 1,0-1,2 0,-1 0,2 0,0-1,1 0,0 0,1 0,0-1,1 0,0-1,1 0,0 0,1-1,0 0,1-1,9 4</inkml:trace>
  <inkml:trace contextRef="#ctx0" brushRef="#br0" timeOffset="1444.811">820 817,'69'12,"1"-4,0-3,65-4,-112-1,494-30,-279 11,112 13,-324 6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3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113 108,'0'418,"-57"-41,47-288,12-90,0 1,0 0,0 0,0-1,0 1,-1-1,1 0,0 1,0-1,0 0,-1 0,1 0,0 0,-1-1,1 1,-1 0,1-1,-1 1,0-1,0 1,0-1,0 1,0-1,0 0,0 0,0 0,0 1,-1-2,12-17</inkml:trace>
  <inkml:trace contextRef="#ctx0" brushRef="#br0" timeOffset="320.89">86 108,'92'1,"-28"2,0-4,0-2,0-3,38-10,127-43,-148 32,-96 54,-2-13,-1 0</inkml:trace>
  <inkml:trace contextRef="#ctx0" brushRef="#br0" timeOffset="517.025">0 560,'39'4,"36"-2,10-2,-4-6,-11-2,-13 1,-11 1,-9 2,-5 1,-5 2,0 0,-7 1</inkml:trace>
  <inkml:trace contextRef="#ctx0" brushRef="#br0" timeOffset="1318.035">678 673,'-14'27,"5"-13,1 1,0 1,1-1,1 1,0 1,2-1,0 1,0-1,2 1,-1 8,3-23,0-1,-1 1,1-1,0 0,0 1,0-1,1 1,-1-1,0 0,1 1,-1-1,0 0,1 1,-1-1,1 0,0 1,0-1,-1 0,1 0,0 0,0 0,0 0,0 0,0 0,0 0,0 0,1 0,-1-1,0 1,0 0,1-1,-1 1,0-1,1 0,-1 1,0-1,1 0,-1 0,1 0,-1 0,0 0,1 0,-1 0,1 0,-1 0,0-1,1 1,61-33,105-115,-47 28,-121 119,1 0,-1 0,0 0,1 0,-1 0,1 0,0 1,-1-1,1 0,0 0,-1 1,1-1,0 0,0 1,0-1,0 1,-1-1,1 1,0-1,0 1,0-1,0 1,0 0,0 0,0 0,0-1,0 1,0 0,0 0,0 0,0 1,0-1,0 0,0 0,0 0,0 1,0-1,0 1,0-1,0 1,0-1,0 1,0-1,-1 1,1 0,0-1,0 1,-1 0,1 0,0-1,-1 1,1 0,-1 0,1 0,-1 0,1 1,0 12,0 1,0-1,-1 1,-1-1,-1 1,0-1,0 1,-2-1,0 0,0 0,-7 13,-4 21,-26 132,32-125,-3-1,-2-1,-2 0,-24 49,39-97,0-1,-1 0,1 1,-1-1,0 0,-1 0,1 0,-1-1,0 1,1 0,-2-1,1 0,0 0,-1 0,1 0,-1 0,0-1,0 0,0 1,0-1,0-1,0 1,-1-1,1 0,-1 0,1 0,-1 0,1-1,-3 1,4-4,-1 0,1 0,0 0,0-1,1 1,-1-1,1 0,-1 1,1-1,0 0,1 0,-1-1,1 1,-1 0,1 0,1-1,-1 1,0-1,1 1,0 0,0-1,1 1,-1-1,1-1,-1 2,0-21,0 0,2-1,0 1,2 1,1-1,1 0,1 1,1 0,1 1,1 0,1 0,13-19,-11 23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1,'0'28,"0"15,0 5,-5-1,-1-4,-5-5,-5-8,0-4,-2-8,2-1,-1-4,2 1,4-2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58,'69'7,"-1"-4,0-2,1-4,-1-2,0-4,24-7,90-16,-181 31,-1 1,1-1,0 1,0 0,0-1,0 1,0 0,0 0,0 0,0 0,0 0,0 0,0 0,0 0,0 0,0 0,0 1,0-1,0 0,0 1,0-1,0 0,0 1,0-1,-1 1,1 0,0-1,0 1,0 0,-1-1,1 1,-1 0,1 0,0 0,-1 0,1-1,-1 1,0 0,1 0,-1 0,0 0,1 0,-1 0,0 0,0 0,0 0,0 0,0 0,0 0,0 0,0 0,-1 0,1 0,0 0,0 0,-1 0,-8 9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2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0,'-5'85,"-3"0,-4 0,-14 41,12-52,-86 269,86-302,13-41,1 0,0 0,-1 0,1 1,0-1,-1 0,1 0,0 1,-1-1,1 0,0 1,-1-1,1 0,0 1,0-1,0 0,-1 1,1-1,0 1,0-1,0 0,0 1,0-1,-1 1,1-1,0 1,0-1,0 0,0 1,0-1,1 1,-1-1,0 0,0 1,0-1,0 1,0-1,1 0,-1 1,0-1,0 1,0-1,1 0,-1 1,0-1,1 0,-1 0,0 1,1-1,-1 0,0 0,1 1,-1-1,1 0,-1 0,0 0,1 0,-1 1,1-1,-1 0,0 0,1 0,-1 0,1 0,-1 0,10-8</inkml:trace>
  <inkml:trace contextRef="#ctx0" brushRef="#br0" timeOffset="566.944">214 396,'38'0,"28"0,7 0,-5-5,-8-2,-10 1,-8-3,-7-1,-5 1,-2 3,-1 3,-1 0,-4 3</inkml:trace>
  <inkml:trace contextRef="#ctx0" brushRef="#br0" timeOffset="1247.19">553 706,'41'-13,"0"1,0 3,1 1,0 1,23 2,-63 4,-1 0,1 1,-1-1,1 1,0-1,0 1,-1 0,1-1,0 1,0 0,-1 0,1 1,0-1,0 0,-1 0,1 1,0-1,-1 1,1 0,0-1,-1 1,1 0,-1 0,1 0,-1 0,0 0,1 0,-1 1,0-1,0 0,0 1,0-1,0 0,0 1,0 0,0-1,0 1,-1-1,1 1,-1 0,1 0,-1-1,0 1,0 0,0 0,0-1,0 1,0 0,0 0,0-1,-1 1,1 0,-1-1,1 1,-1 0,0-1,0 1,-202 206,194-197,4-6,1-1,-1 1,1 0,0 1,0-1,1 1,-1-1,1 1,0 0,1 0,0 0,0 1,0-1,1 0,-1 1,2-1,-1 1,1 5,2-9,1 0,0 0,0 0,0-1,1 1,-1-1,1 1,-1-1,1 0,0-1,-1 1,1 0,0-1,0 0,0 0,1 0,-1-1,0 0,0 1,0-1,0 0,1-1,-1 1,0-1,0 0,0 0,0 0,0-1,0 1,0-1,-1 0,120-42,-105 32</inkml:trace>
  <inkml:trace contextRef="#ctx0" brushRef="#br0" timeOffset="1502.203">553 818,'48'0,"21"0,2 0,-4 0,-10 0,-10 0,-7 0,-12 0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30,'15'0,"14"0,6 0,3 0,0 0,-2 0,-3-5,-2-1,-1 0,-1 1,0 1,-2 2,1 1,0 0,0 1,0 0,-5 1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4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0,'38'10,"32"-2,14-2,-2-7,-12-3,-11-2,-17 1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1 224,'36'-32,"1"2,1 2,2 2,1 1,0 2,2 2,19-6,-57 25,0 0,0 0,-1 1,1 0,0-1,0 2,0-1,0 1,0-1,0 1,0 1,0-1,0 1,0 0,0 0,0 0,0 0,0 1,0 0,-1 0,1 1,-1-1,0 1,0 0,0 0,0 0,0 1,0-1,-1 1,0 0,0 0,0 0,0 0,0 1,-1-1,0 1,0-1,0 2,2 14,0 0,-1 0,-1 0,-1 0,-1 0,-1 0,0 0,-2 1,0-2,-2 1,-6 19,-72 123,78-155,-3 9,-1 0,0-1,-1 0,-1-1,-1 0,0-1,0 0,-1-1,-1 0,0-1,-1 0,0-2,0 1,-1-2,0 0,-1-1,0-1,0 0,0-1,-3-1,18-4,0 1,-1-1,1 0,0 0,0 0,0-1,0 1,0 0,0-1,0 0,0 1,0-1,0 0,0 0,0 0,1 0,-1 0,0-1,1 1,-1 0,0-1,1 1,0-1,-1 0,1 1,0-1,0 0,0 0,0 0,0 0,0 0,1 0,-1 0,1 0,-1 0,1 0,0 0,0 0,0 0,0-2,23-82,-6 60,1 0,1 2,1 1,2 0,0 1,1 1,1 2,13-9,-13 9,-17 12,1-1,-1 1,1 1,1-1,-1 1,1 1,1 0,-1 0,0 0,1 1,0 1,0 0,0 0,1 1,-1 0,0 1,1 0,-1 1,1 0,-1 1,1 0,1 0,6 6</inkml:trace>
  <inkml:trace contextRef="#ctx0" brushRef="#br0" timeOffset="596.889">847 167,'27'-12,"-13"5,0 0,0 1,1 0,0 1,0 1,0 0,0 1,1 1,0 0,-1 1,12 1,-26 1,1-1,0 0,0 0,-1 1,1-1,0 1,-1-1,1 1,0 0,-1 0,1 0,-1 0,1 0,-1 0,1 0,-1 0,0 0,0 1,0-1,0 1,0-1,0 1,0-1,0 1,0-1,0 1,-1 0,1-1,-1 1,0 0,1 0,-1-1,0 1,0 0,0 0,0 0,0-1,0 1,-1 1,-32 64,-154 132,184-197,0 1,0-1,1 1,-1 0,0 0,1 0,0 1,0-1,0 0,0 1,0-1,1 1,0 0,-1 0,2 0,-1-1,0 1,1 0,-1 0,1 0,0 0,0 0,1 0,-1 0,1 0,0 0,0-1,0 1,1 0,-1 0,1-1,0 1,0-1,0 0,0 1,1-1,-1 0,1 0,0-1,0 1,0-1,0 1,0-1,1 0,-1 0,1 0,-1 0,1-1,0 0,11 2,0 0,0-2,0 0,0-1,0 0,0-1,0-1,0 0,0-1,-1 0,1-2,-1 0,9-4,33-24,-42 23</inkml:trace>
  <inkml:trace contextRef="#ctx0" brushRef="#br0" timeOffset="851.414">791 366,'43'-5,"39"-6,9-2,-1-3,-10 1,-15 3,-13 4,-11 3,-7-2,-5-1,-8 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1 755,'28'0,"25"0,7 0,-1 0,-6 0,-7 0,-7 0,-5 0,-4 0,-6 0</inkml:trace>
  <inkml:trace contextRef="#ctx0" brushRef="#br0" timeOffset="635.826">735 220,'64'-45,"2"4,2 2,58-23,-120 58,0 0,0 1,1-1,-1 1,1 0,-1 1,1 0,0 0,0 0,0 1,0 0,0 0,0 1,1 0,-1 0,0 1,0 0,0 0,0 0,0 1,0 0,-1 1,1-1,0 1,-1 1,0-1,0 1,0 0,0 0,-1 1,1 0,3 4,-2 3,0-1,0 2,-1-1,-1 1,0 0,0 0,-2 0,0 1,0 0,-1-1,-1 1,0 0,-1 0,0 0,-1-1,-3 11,0 1,-1 0,-1-1,-1 0,-1-1,-2 0,0 0,-1-1,-14 20,13-20,-1-1,-1 0,-1-1,-1 0,-1-2,-1 0,0-1,-1 0,-1-2,0 0,-1-1,0-1,-2-2,1 0,-1-1,-1-1,1-1,-2-1,-10 1,33-8,0 1,0 0,0-1,0 1,0-1,0 0,0 1,0-1,0 0,-1 0,1-1,0 1,0 0,0-1,0 1,0-1,0 0,0 1,0-1,0 0,0 0,0-1,1 1,-1 0,0 0,1-1,-1 1,1-1,-1 0,1 1,0-1,0 0,0 0,0 0,0 0,0 0,0 0,1 0,-1-1,3-9,2 0,-1 0,1 0,1 0,0 1,1 0,0 0,1 0,0 1,1 0,0 1,0-1,1 1,6-4,23-20,2 2,0 1,3 2,0 3,1 1,2 2,0 2,13-2,-51 18,-1 1,0 0,1 0,0 1,-1 0,1 0,0 1,0 0,0 1,0-1,0 1,0 1,0 0,0 0,0 0,0 1,0 0,-1 1,1 0,-1 0,4 2,1 7</inkml:trace>
  <inkml:trace contextRef="#ctx0" brushRef="#br0" timeOffset="1371.946">1722 163,'-19'36,"1"1,2 1,1 0,3 1,1 1,1-1,3 2,-2 23,8-61,1 1,-1 0,1 0,0 0,0 0,0 0,1 0,-1 0,1 0,0 0,0-1,0 1,1 0,-1-1,1 1,0 0,0-1,0 0,0 0,1 0,0 0,-1 0,1 0,0 0,0-1,0 0,1 1,-1-1,0 0,1-1,0 1,-1-1,1 1,0-1,0 0,-1 0,1-1,0 1,0-1,0 0,0 0,0 0,0-1,0 1,0-1,1 0,18-8,0-1,0-1,-1-1,-1-1,0-1,-1-1,0 0,-1-2,6-7,7-4,4 0,0-2,-2-1,-1-2,-2-2,-1 0,-2-2,-1-1,20-41,-46 78,1-1,-1 0,1 0,-1 0,0 0,0 0,0 0,0 0,-1 0,1-1,0 1,-1 0,1 0,-1-1,0 1,0 0,0-1,0 1,0 0,-1 0,1-1,-1 1,1 0,-1 0,0-1,0 1,0 0,0 0,0 0,0 0,-1 0,1 1,-1-1,1 0,-1 1,0-1,1 1,-1-1,0 1,0 0,0 0,0 0,0 0,0 0,-1 0,1 0,0 1,0-1,-1 1,1 0,0 0,0 0,-1 0,1 0,0 0,-1 0,1 1,0-1,-2 2,-8 5,0 2,0-1,1 2,0-1,1 2,1-1,-1 1,1 1,1-1,0 2,1-1,0 1,-2 7,-2 0,1 1,1 0,1 0,0 1,2 0,0 0,2 0,1 1,0 0,2 0,0 4,4-13,1 0,1 0,0 0,1 0,0-1,1 0,1 0,0-1,0 0,2 0,-1-1,1 0,1-1,0 0,0-1,1 0,0-1,1 0,-1-1,2 0,-1-1,8 4</inkml:trace>
  <inkml:trace contextRef="#ctx0" brushRef="#br0" timeOffset="1649.928">847 897,'132'5,"0"-5,0-6,95-18,67-3,176-8,-444 35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2:57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141 227,'16'6,"0"-1,1 0,0-1,-1-1,1 0,0-1,10-1,57 10,-40-4,1-3,-1-1,1-2,13-2,101 4,-136 1,-5 2</inkml:trace>
  <inkml:trace contextRef="#ctx0" brushRef="#br0" timeOffset="6018.781">0 621,'41'0,"12"1,0-2,-1-3,46-9,-51 7,1 1,0 2,0 3,9 2,20-1,-53-1</inkml:trace>
  <inkml:trace contextRef="#ctx0" brushRef="#br0" timeOffset="6751.916">340 0,'83'83,"88"34,73 61,-197-126,-47-51,-1 1,0 0,1-1,-1 1,0-1,0 1,0-1,0 0,0 1,-1-1,1 0,0 0,-1 0,1 0,-1 0,1 0,-1 0,1 0,-1-1,1 1,-1 0,0-1,1 0,-1 1,0-1,0 0,1 0,-1 0,0 0,0 0,-9 3,-6 2,1 0,1 1,-1 1,1 1,0 0,1 0,0 2,-4 3,-223 161,194-145,-52 48,89-46,12-17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0 393,'261'-26,"74"-6,-333 32,7-1,-1 1,1-1,-1 1,1 1,0 0,-1 0,1 0,-1 1,1 1,-1-1,0 1,0 1,0-1,-1 1,1 1,6 4,-52-21,18 0,0-1,1-1,1-1,1 0,0-1,0-1,2-1,0 0,1-1,1 0,1-1,1 0,0-1,-6-21,1-14,11 32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63,'39'5,"26"-3,8-3,-5 0,-8 0,-10-1,-9 1,-6 1,-4-1,-8-4,-3-1,0 0,2 1,1-3,2-1,-3-3,-6 0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58,'53'0,"27"0,4-5,-7-1,-7 0,-10-4,-11 1,-9 1,-7 2,-3 2,-3 2,-6 1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0,'26'163,"-24"-104,-3 0,-3-1,-10 53,8-59,-26 157,15-138,9-71,6-11</inkml:trace>
  <inkml:trace contextRef="#ctx0" brushRef="#br0" timeOffset="387.277">57 85,'67'-3,"-1"-3,1-3,44-12,-91 16,0 1,0 1,1 1,0 1,-1 1,1 0,-1 2,18 3,17 6,-31-7</inkml:trace>
  <inkml:trace contextRef="#ctx0" brushRef="#br0" timeOffset="704.697">0 395,'58'5,"28"1,5-4,-9-4,-9-1,-11 1,-12-1,-9 2,-12-5,-7-1,-1 0,0 3,2 0,-4 2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6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1,'5'5,"15"1,10 0,5-6,0-2,0-2,-2 0,-1 1,-2 1,-1 1,0 0,-1 5,0 3,0-1,0-1,-4-2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17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1,'-6'0,"0"0,0 0,0 0,0 1,0 0,0 0,0 0,0 1,0 0,1 0,-1 1,1-1,0 1,-1 0,1 1,1-1,-1 1,-2 2,3-3,-19 16,2 2,1 0,1 2,0 0,2 1,1 1,1 0,1 1,1 0,1 1,-2 12,-14 22,-7 14,4 1,2 2,4 1,4 1,3 1,4 0,3 2,3-1,4 42,4-105,1 0,0 1,2-1,0 0,1 0,0 0,2 0,0-1,2 0,0 0,0-1,2 0,0-1,1 0,1 0,0-1,1-1,1 0,0 0,0-2,2 0,-1 0,2-2,-1 0,14 6,-12-9,-1-1,1 0,0-1,0-1,1 0,-1-2,1 0,0-1,15-2,7-15,-30 4</inkml:trace>
  <inkml:trace contextRef="#ctx0" brushRef="#br0" timeOffset="1151.357">707 339,'36'-34,"1"2,1 1,2 3,1 0,1 3,1 1,6 1,83-16,-128 38,0 1,-1 0,1-1,0 2,0-1,0 0,0 1,-1-1,1 1,0 0,0 0,-1 1,1-1,-1 1,1 0,-1 0,0 0,0 0,0 0,0 1,0-1,0 1,-1 0,1 0,-1 0,0 0,0 1,0-1,0 0,-1 1,1-1,-1 1,1 1,1 20,0 1,-2-1,0 0,-2 1,-1-1,-1 0,-1 0,-1 0,-2 0,0-1,-1 0,-6 8,2 2,-2-2,-2 1,0-2,-2 0,-2-1,-1-1,-1-1,-1-1,-1-1,-25 20,40-38,0 0,0 0,-1-1,0 0,0-1,-1 0,0-1,0 0,0 0,0-1,-1-1,0 0,0-1,0 0,0-1,0 0,-2-1,12 0,0 0,0 0,1-1,-1 0,0 1,0-1,0 0,1 0,-1 0,0 0,1 0,-1 0,0 0,1 0,0-1,-1 1,1-1,0 1,0-1,0 1,0-1,0 0,0 0,0 1,0-1,1 0,-1 0,1 0,-1 0,1 0,0 0,0 0,0 1,0-1,0 0,0 0,1 0,-1 0,0 0,1 0,0 0,0-1,42-75,-10 34,2 1,2 2,1 1,3 3,1 1,9-4,17-4,-49 37</inkml:trace>
  <inkml:trace contextRef="#ctx0" brushRef="#br0" timeOffset="1717.303">1696 142,'-148'381,"132"-277,16-100,0-1,0 0,0 1,1-1,0 0,-1 1,1-1,0 0,1 1,-1-1,0 0,1 0,0 0,0 0,0-1,0 1,0 0,0-1,1 0,-1 1,1-1,-1 0,1 0,0 0,0-1,0 1,0-1,3 1,5 1,0-2,0 0,1 0,-1-1,0 0,0-1,0-1,1 1,-1-2,-1 1,1-2,0 1,-1-2,1 1,-1-1,-1-1,1 0,-1 0,0-1,0 0,-1-1,0 1,6-8,22-23,-12 15,-2-1,0-1,-2-1,0-1,7-16,-8 9,-2-1,-1 0,-2-1,-2-1,-1 0,2-19,-12 56,-1 0,0 0,1-1,-1 1,1 0,-1-1,0 1,1 0,-1-1,0 1,1-1,-1 1,0 0,0-1,0 1,1-1,-1 1,0-1,0 1,0-1,0 1,0-1,0 1,0-1,0 1,0-1,0 1,0-1,0 1,0-1,0 1,0-1,0 1,-1 0,1-1,0 1,0-1,-1 1,1-1,0 1,-1 0,1-1,0 1,-1 0,1-1,0 1,-1 0,1-1,-1 1,1 0,-1 0,1 0,0-1,-1 1,1 0,-1 0,1 0,-1 0,1 0,-1 0,1 0,-1 0,0 0,-15 31,2 1,1 1,1 0,1 1,3 0,0 0,2 1,2 2,2-18,0 0,1 0,1 0,1 0,1 0,0 0,2 0,0-1,1 1,1-1,0 0,2-1,0 1,1-1,0-1,2 0,6 8,-7-10</inkml:trace>
  <inkml:trace contextRef="#ctx0" brushRef="#br0" timeOffset="2015.749">623 847,'179'17,"0"-7,10-8,251-30,-146 5,-130 38,-141-11</inkml:trace>
  <inkml:trace contextRef="#ctx0" brushRef="#br0" timeOffset="2701.485">1159 1214,'-6'-3,"0"1,0 0,0 0,0 1,-1-1,1 1,0 1,-1-1,1 1,-1 0,1 1,-1-1,1 1,0 1,-1-1,1 1,0 0,0 0,0 1,0 0,1 0,-1 0,1 1,0 0,0 0,0 0,0 1,-2 3,-15 11,1 2,2 1,0 0,1 2,1 0,-10 21,-9 51,35-93,1 0,0 0,-1 0,1-1,0 1,0 0,1 0,-1 0,1 0,-1 0,1 0,0 0,0-1,0 1,0 0,1-1,-1 1,1-1,0 1,-1-1,1 0,0 0,0 0,1 0,-1 0,0 0,1 0,-1-1,1 1,-1-1,1 0,2 1,3 0,0 0,1 0,-1-1,0 0,1-1,-1 0,1 0,-1-1,0 0,1 0,-1-1,0 0,0-1,0 0,0 0,-1 0,1-1,0-1,122-92,-106 70,-1 0,-1-2,-1 0,-1-1,-2-1,-1-1,-2 0,-1-1,-2-1,4-14,-10 24,-1-1,0 1,-2-1,-1 0,-1 0,-1 0,-1 0,-3-10,3 23,-1 1,0 0,-1-1,0 1,0 1,-1-1,-1 0,0 1,0 0,-1 0,-1 1,1-1,-2 1,1 1,-1-1,0 2,-1-1,0 1,-2-2,3 5,0 0,1 1,-1 0,0 0,-1 0,1 1,0 1,-1-1,1 1,-1 1,0-1,1 2,-1-1,1 1,-1 0,1 1,0 0,-1 0,1 1,0 0,0 0,1 1,-6 3,-10 7,1 0,0 2,0 1,2 0,0 1,2 2,0 0,7-9,1 1,1 0,0 1,0 0,1 1,1-1,-5 15,4-3</inkml:trace>
  <inkml:trace contextRef="#ctx0" brushRef="#br0" timeOffset="3655.195">1808 1186,'-34'103,"-2"-23,-4-3,-41 60,-9-36,66-83</inkml:trace>
  <inkml:trace contextRef="#ctx0" brushRef="#br0" timeOffset="3902.237">1470 1243,'19'33,"21"22,8 5,1-8,-3-7,-5-11,-4-7,-4-8,-3-8,-1-5,-1-3,-5-3</inkml:trace>
  <inkml:trace contextRef="#ctx0" brushRef="#br0" timeOffset="4437.739">2852 593,'1'23,"-1"0,0-1,-2 1,-1 0,-1-1,0 0,-2 0,-1 0,-2 2,-115 287,122-307,0 1,0 0,0-1,0 1,1 0,0 0,0 0,0 1,0-1,1 0,0 0,0 0,0 0,1 0,0 1,0-1,0 0,1 0,-1 0,1-1,0 1,1 0,-1-1,1 1,0-1,0 0,0 0,1 0,-1 0,1-1,0 1,0-1,0 0,4 2,0-3,0 1,1-1,-1-1,1 1,0-2,-1 1,1-1,0 0,-1-1,1 0,0 0,-1-1,1 0,-1-1,0 0,0 0,0 0,0-1,0-1,-1 1,0-1,0 0,0-1,-1 0,1 0,-1 0,-1-1,1 0,-1 0,0 0,-1 0,3-7,1-9</inkml:trace>
  <inkml:trace contextRef="#ctx0" brushRef="#br0" timeOffset="4821.025">2401 480,'100'-54,"-4"3,-2-4,-3-4,17-18,-45 16,-62 61,0 0,0 0,0 0,0 0,0 0,0 1,-1-1,1 0,0 1,0-1,0 0,0 1,0-1,-1 1,1-1,0 1,0 0,-1-1,1 1,0 0,-1 0,1-1,-1 1,1 0,-1 0,1 0,-1 0,0-1,1 1,-1 0,0 0,0 0,1 0,-1 0,0 0,0 0,0 0,0 0,0 0,-1 0,1 0,0 0,0 0,-1 0,1-1,0 1,-1 0,1 0,-1 0,1 0,-1 0,0 3,2 25,1 0,1 0,1 0,2-1,1 0,1 0,1 0,3 2,37 44,-36-57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1 244,'61'-97,"41"-39,-100 135,-1-1,1 1,0 0,0 0,0 1,-1-1,1 0,0 1,0-1,0 1,0-1,0 1,0 0,0 0,0 0,0 0,1 0,-1 0,0 1,0-1,0 1,-1-1,1 1,0 0,0 0,0 0,0 0,-1 0,1 0,0 0,-1 0,1 1,-1-1,1 1,-1-1,0 1,0 0,0 0,43 72,-44-74,22 51,-1 0,-4 1,-1 1,-3 1,-2 0,-2 1,-3 0,-1 43,-4-66,-2 0,-2 1,-1-1,-1 0,-2 0,-1-1,-10 26,14-47,0 0,0 0,-1-1,-1 0,0 0,0 0,0-1,-1 0,0 0,-1 0,0-1,0 0,0-1,-1 0,0 0,0-1,-1 0,1-1,-1 1,0-2,0 0,-1 0,1-1,0 0,-7 0,13-1,0-1,0 0,-1 0,1 0,0 0,0-1,0 1,-1-1,1 0,0 0,0-1,0 1,1-1,-1 0,0 0,1 0,-1-1,1 1,-1-1,1 0,0 0,0 0,1 0,-1 0,1-1,-1 1,1-1,0 0,0 1,1-1,-1 0,1 0,0 0,0 0,0 0,0-1,-1-22,1 0,1-1,1 1,1-1,2 1,1 0,1 0,1 1,1 0,1 0,2 1,0 0,2 0,6-7,6-21,-14 28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8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1 304,'69'-56,"-2"-3,-2-2,24-34,-89 95,1-2,0 0,0 0,1 0,-1 0,0 0,1 0,-1 0,1 1,-1-1,1 1,0-1,0 1,-1 0,1 0,0-1,0 1,0 0,1 1,-1-1,0 0,0 1,0-1,1 1,-1 0,0 0,0 0,1 0,-1 0,0 0,0 0,1 1,-1-1,0 1,1 0,3 9,-1 0,0 0,0 0,-1 0,-1 1,0 0,0 0,-1 0,0 0,-1 0,0 8,21 89,37-28,-37-61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0 367,'40'-28,"0"2,2 1,1 2,1 2,1 3,0 1,1 2,1 2,19-2,-61 14,1-1,-1 1,0 0,1 1,0-1,-1 1,1 0,-1 1,1-1,-1 1,1 0,-1 0,0 1,1 0,-1-1,0 2,0-1,0 1,-1 0,1 0,0 0,-1 0,0 1,0 0,0 0,0 0,-1 0,1 1,-1-1,0 1,-1 0,1 0,-1 0,0 0,0 1,3 22,-2 1,-1-1,-1 1,-1-1,-2 1,0-1,-3 1,0-1,-1-1,-3 4,-9 21,-3-1,-1-1,-3-1,-2-1,-9 9,27-41,0 2,-1-1,-1 1,0-2,-1 1,-1-2,0 1,-1-2,-1 0,-1-1,1 0,-2-1,-16 9,31-20,0 0,0 0,0 0,0 0,0 0,-1 0,1-1,0 1,-1-1,1 0,0 1,-1-1,1 0,0 0,-1 0,1-1,0 1,-1-1,1 1,0-1,0 0,0 0,-1 0,1 0,0 0,0 0,0 0,0-1,1 1,-1-1,0 0,1 1,-1-1,1 0,-1 0,1 0,0 0,0 0,0 0,0 0,0 0,0-1,1 1,-1 0,1-1,-1 1,1-1,2-11,0 0,0 0,2 1,0-1,0 1,1-1,1 1,0 1,1-1,0 1,1 0,0 1,1 0,0 0,2 0,150-127,-47 81,-90 52</inkml:trace>
  <inkml:trace contextRef="#ctx0" brushRef="#br0" timeOffset="500.077">1017 310,'-23'50,"2"0,3 1,2 0,-8 51,21-95,1 1,-1 0,2-1,-1 1,1 0,0 0,1 0,0 0,0 0,1 0,0 0,0 0,1 0,0-1,0 1,1-1,0 1,1-1,-1 0,1 0,0 0,1 0,0-1,0 0,0 0,1 0,0-1,0 0,0 0,1 0,6 3,-7-7,0 0,0 0,0 0,0-1,0 0,0 0,0-1,0 1,0-1,0 0,0-1,0 0,0 0,-1 0,1-1,-1 1,1-1,-1-1,3-1,92-77,127-193,-222 269,9-10,0-1,-1-1,0 0,-2 0,0-2,-1 1,-1-1,0-2,-9 22,0-1,-1 1,1-1,0 1,0-1,0 1,-1 0,1-1,0 1,-1-1,1 1,0 0,-1-1,1 1,0 0,-1-1,1 1,-1 0,1 0,-1-1,1 1,-1 0,1 0,-1 0,1 0,0 0,-1-1,1 1,-1 0,1 0,-1 0,1 0,-1 0,1 1,-1-1,1 0,-1 0,1 0,-1 0,1 1,-1-1,1 0,-1 0,1 1,0-1,-1 0,1 0,-1 1,1-1,0 1,-1-1,1 0,0 1,0-1,-1 1,1-1,0 1,0-1,0 1,0-1,-1 1,1-1,0 0,0 1,0-1,0 1,0-1,0 1,-23 32,1 1,2 1,1 1,1 1,3 0,0 1,-6 32,15-50,1-1,0 1,2 1,0-1,1 0,1 1,1-1,1 1,1-1,3 13,-3-26,1 0,-1 0,2 0,-1-1,1 0,0 1,0-1,0-1,1 1,0-1,0 0,1 0,-1 0,1-1,0 1,0-2,1 1,2 1,10 2</inkml:trace>
  <inkml:trace contextRef="#ctx0" brushRef="#br0" timeOffset="785.536">57 1242,'407'-35,"-164"7,-19 0,2 11,23 9,-155 15,-77 0</inkml:trace>
  <inkml:trace contextRef="#ctx0" brushRef="#br0" timeOffset="1351.493">57 1609,'361'-263,"-353"257,0 0,0 0,0 1,1 0,0 1,0-1,0 2,0-1,1 1,0 1,-1 0,1 0,0 1,0 0,0 0,0 1,0 1,0 0,-1 0,1 1,0 0,0 1,2 1,-8 1,1 1,-1 0,0 0,0 0,-1 0,0 1,0-1,-1 1,1 0,-2 0,1 0,-1 0,0 0,0 1,-1-1,0 0,0 0,0 0,-1 1,-1-1,1 1,0 16,-1 4,0-1,-1 0,-2 1,-1-2,-1 1,-1-1,-1 0,-2 0,0-1,-2-1,-1 0,-2 8,-2-1,-1-1,-1 0,-2-2,-1 0,-1-2,-1-1,-1 0,-1-2,-4 1,-43 11,72-35,-1 1,1-1,0 0,-1 0,1 0,0 0,-1 0,1-1,0 1,-1-1,1 1,0-1,0 0,-1 0,1 0,0 0,0 0,0-1,0 1,1 0,-1-1,0 0,0 1,1-1,-1 0,1 0,0 0,-1 0,1 0,0 0,0 0,0-2,-3-6,0 0,0-1,2 1,-1-1,1 0,1 0,0 0,0 0,1 0,1 0,0 0,0 1,1-1,0 0,1 1,1-1,-1 1,2 0,-1 0,1 0,1 0,0 1,0 0,6-6,-3 3,1 1,1 0,0 0,0 1,1 0,0 1,0 1,1 0,1 0,-1 2,1-1,0 2,0 0,1 0,0 2,0 0,10-1,-1 3</inkml:trace>
  <inkml:trace contextRef="#ctx0" brushRef="#br0" timeOffset="1836.093">904 1552,'26'-11,"1"1,0 1,1 2,0 0,0 2,0 1,1 2,2 0,-28 2,0-1,1 1,-1 0,0 0,0 0,0 0,0 1,0-1,0 1,0 0,0 0,0 0,0 0,0 1,-1-1,1 1,0-1,-1 1,1 0,-1 0,0 0,1 0,-1 1,0-1,-1 1,1-1,0 1,-1 0,1-1,-1 1,0 0,0 0,0 0,0 0,0 0,-1 0,0 0,1 0,-1 0,0 1,0-1,-1 0,1 0,-1 0,1 0,-1 0,0 0,0 0,-1 0,1 0,-1 0,-9 15,-2-1,0 0,-1-1,-1 0,0-1,-1-1,-1-1,-12 8,-42 39,64-56,1 1,-1 1,1-1,1 1,-1 0,1 0,0 1,0 0,1 0,0 0,0 0,1 0,0 1,0 0,1-1,0 1,0 0,0 7,4-10,1-1,0 0,0-1,0 1,0-1,1 1,-1-1,1 0,0 0,0-1,0 1,0-1,1 0,-1 0,1 0,-1 0,1-1,-1 0,1 0,0 0,0 0,-1-1,1 0,0 0,0 0,0-1,9 0,0-2,-1 1,1-1,-1-1,0-1,0 0,-1 0,1-1,-1-1,-1 0,1 0,10-10,-10 4</inkml:trace>
  <inkml:trace contextRef="#ctx0" brushRef="#br0" timeOffset="2085.117">904 1749,'33'0,"31"0,9-4,2-3,-8 1,-9 2,-11-5,-8 1,-6 0,-4-2,-1 0,-7 2</inkml:trace>
  <inkml:trace contextRef="#ctx0" brushRef="#br0" timeOffset="2781.321">2089 537,'-9'8,"1"0,0 1,0 0,1 1,0 0,1 0,0 0,0 1,1 0,1 0,0 0,-1 5,-7 27,2 0,1 2,3-1,-1 34,1-11,-14 188,14-216,-22 61,22-94</inkml:trace>
  <inkml:trace contextRef="#ctx0" brushRef="#br0" timeOffset="3154.127">2258 818,'-283'198,"282"-198,-39 42,40-41,-1-1,0 1,0 0,1 0,-1 0,0 0,1 0,-1 0,1 0,0 0,-1 1,1-1,0 0,-1 0,1 0,0 0,0 1,0-1,0 0,0 0,0 0,1 0,-1 0,0 1,0-1,1 0,-1 0,1 0,-1 0,1 0,0 0,-1 0,1 0,0 0,-1 0,1-1,0 1,0 0,0 0,0-1,0 1,0 0,1-1,140 46,-136-43,1 1,0 0,-1 0,0 1,0 0,-1 0,1 0,-1 0,0 1,0 0,-1 0,0 1,0-1,0 1,-1 0,0 0,0 0,1 7,-2-9,-2-6</inkml:trace>
  <inkml:trace contextRef="#ctx0" brushRef="#br0" timeOffset="3515.955">1778 197,'264'-170,"-262"168,0-1,1 1,-1 0,1 0,-1 0,1 1,-1-1,1 1,0-1,0 1,0 0,0 0,0 0,0 0,0 1,0-1,0 1,1 0,-1 0,0 0,0 0,0 0,0 1,0 0,0-1,0 1,0 0,0 0,0 1,0-1,0 1,-1-1,1 1,-1 0,1 0,1 2,59 147,-60-145,6 12,0 0,1-1,1 0,1 0,0-1,1-1,6 5,-6-9</inkml:trace>
  <inkml:trace contextRef="#ctx0" brushRef="#br0" timeOffset="3865.803">2569 0,'37'100,"-5"2,-4 1,-4 2,-5 0,-4 1,-6 0,-3 106,-8-143,-3 0,-3 0,-4-1,-2 0,-3-1,-3-1,-3-1,-2 0,-19 29,25-66,0 0,-2-2,0 0,-2-2,-1 0,-1-2,0 0,-2-2,-1-1,0-1,-1-1,-1-2,0-1,-1-1,-3-1,-1 0,6-1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1 283,'38'0,"27"0,8 0,-4 0,-9 0,-10 0,-9 0,-11-5,-6-1,-7-5,-7-1</inkml:trace>
  <inkml:trace contextRef="#ctx0" brushRef="#br0" timeOffset="255.025">311 1,'-9'38,"-4"32,1 9,2-4,3-10,2-12,3-9,1-8,1-5,1-3,-1-2,1 0,-1-4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2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0 868,'43'-5,"29"-1,7-5,-6 0,-9 1,-12 3,-9 2,-8 3,-5 1,-7-4,-3-1,-5 0</inkml:trace>
  <inkml:trace contextRef="#ctx0" brushRef="#br0" timeOffset="281.984">338 473,'-4'44,"-3"32,1 9,2-5,-5-12,1-12,0-11,3-9,1-5,2-3,1-2,6-5,2-6</inkml:trace>
  <inkml:trace contextRef="#ctx0" brushRef="#br0" timeOffset="762.579">818 163,'97'-32,"0"3,2 5,26 0,-118 22,0 0,0 1,0 0,0 0,0 0,0 1,0 0,0 0,1 1,-1 0,0 0,0 1,0 0,-1 0,1 0,0 1,-1 0,0 0,1 1,-1 0,-1 0,1 0,0 1,-1 0,0 0,0 0,-1 0,0 1,1 0,1 5,-1 7,-1 1,-1 0,-1 1,-1-1,0 0,-2 0,0 1,-1-1,-1 0,0 0,-2 0,0-1,-1 0,-3 4,0 6,-2-1,-1-1,-1 0,-2 0,0-2,-2 0,0 0,-1-2,-2 0,0-1,-2-1,0-2,-1 0,0-1,-2-1,0-1,0-1,-14 4,36-16,0 0,0 0,-1 0,1 0,-1-1,1 0,-1 1,0-1,0 0,1-1,-1 1,0-1,0 0,0 0,0 0,0 0,1 0,-1-1,0 0,0 0,0 0,1 0,-1-1,1 1,-1-1,1 0,0 0,-1 0,1 0,0-1,0 0,1 1,-1-1,0 0,1 0,0 0,0 0,0-1,0 1,0-1,0-1,3-10,0 0,1 1,1 0,0-1,1 1,1 1,0-1,1 0,0 1,1 0,0 1,1 0,1 0,0 0,8-7,-13 14,15-17,1 2,1 0,0 2,1 0,2 1,-1 2,7-3,1-2,84-39,-91 48</inkml:trace>
  <inkml:trace contextRef="#ctx0" brushRef="#br0" timeOffset="1295.09">1778 134,'-24'59,"2"0,2 2,4 0,2 1,0 18,12-76,0 0,1 0,0 0,0 0,0 0,0 0,1 0,0 0,0 0,0 1,0-1,0 0,1 0,0 0,0 0,0 0,0 0,1 0,0 0,0 0,0-1,0 1,0-1,1 1,-1-1,1 0,0 0,0 0,0 0,0 0,1-1,-1 0,1 0,-1 0,1 0,0 0,1 0,3-1,1-1,0 0,0 0,0-1,0 0,0 0,-1-1,1 0,0-1,-1 0,0 0,0-1,0 0,0-1,0 1,-1-1,3-3,111-110,-113 108,49-54,-2-2,-4-2,34-63,-37 16,-47 114,-1 1,0-1,1 0,-1 0,0 1,1-1,-1 0,0 0,0 1,1-1,-1 0,0 0,0 0,0 1,0-1,0 0,0 0,-1 0,1 1,0-1,0 0,0 0,-1 0,1 1,0-1,-1 0,1 1,-1-1,1 0,-1 1,1-1,-1 0,1 1,-1-1,0 1,1-1,-1 1,0 0,1-1,-1 1,0-1,0 1,1 0,-1 0,0 0,0-1,0 1,1 0,-1 0,0 0,0 0,0 0,1 0,-1 0,0 1,0-1,0 0,1 0,-1 1,0-1,0 0,1 1,-1-1,0 1,1-1,-1 1,0-1,1 1,-1 0,-87 122,76-100,2 0,0 1,1 1,2-1,0 2,2-1,1 0,1 1,1 0,1 0,2 19,1-31,1 0,0 0,1 0,0 0,1 0,1-1,0 0,1 0,0 0,1-1,1 0,0-1,0 0,1 0,0-1,1 0,0-1,2 1,5 0,-2-3</inkml:trace>
  <inkml:trace contextRef="#ctx0" brushRef="#br0" timeOffset="1582.553">903 840,'119'21,"2"-6,95 0,-209-15,147 1,0-7,113-20,-84 7,6-6,-159 22</inkml:trace>
  <inkml:trace contextRef="#ctx0" brushRef="#br0" timeOffset="2100.599">875 1264,'40'-41,"1"3,3 1,0 2,3 2,0 2,2 3,1 1,5 1,-50 23,1 0,0 1,-1 0,1-1,0 2,0-1,0 1,1 0,-1 0,0 1,0-1,1 1,-1 1,0-1,0 1,0 0,0 1,0-1,0 1,0 1,0-1,0 1,-1 0,0 0,1 0,-1 1,0 0,-1 0,1 0,-1 0,0 1,0 0,0 0,3 5,0 9,-1 0,-1 1,-1-1,0 1,-1 0,-2 0,0 0,-1 1,-1-1,-1 0,0 0,-2 0,0-1,-1 1,-8 16,8-18,-1-1,-1 0,-1-1,-1 0,0 0,-1 0,0-1,-1-1,-1 0,0 0,-1-1,-1-1,0 0,0-1,-1-1,-5 3,16-11,-14 10,-1 0,0-1,-1-1,0-1,-1-1,0 0,0-2,-1 0,-20 2,40-8,1 0,-1 1,0-1,1 0,-1 0,1 0,-1 0,1 0,-1 0,1-1,-1 1,1 0,-1-1,1 1,-1-1,1 0,-1 1,1-1,0 0,0 0,-1 0,1 0,0 0,0 0,0 0,0 0,0 0,0-1,0 1,0 0,1-1,-1 1,0-1,1 1,-1 0,1-1,0 1,-1-1,1 0,0 1,0-1,0 1,0-1,0 1,0-1,1 1,-1-1,0 1,1-1,-1 1,1-1,0 0,45-74,119-68,-140 126</inkml:trace>
  <inkml:trace contextRef="#ctx0" brushRef="#br0" timeOffset="2682.008">1665 1235,'-25'183,"25"-181,-1 1,1 0,0-1,0 1,0 0,0 0,1-1,-1 1,1 0,-1-1,1 1,0 0,0-1,0 1,1-1,-1 0,1 1,-1-1,1 0,0 0,-1 0,1 0,0 0,0 0,1-1,-1 1,0-1,1 1,-1-1,0 0,1 0,0 0,-1 0,1 0,-1-1,1 1,0-1,0 0,-1 1,1-1,0-1,0 1,-1 0,1-1,0 1,17-9,0 0,-1-1,0-1,-1 0,0-2,-1 0,-1-1,0 0,-1-2,0 0,-1 0,-1-1,9-16,-12 19,-4 4,1 0,0 0,1 1,0 0,1 0,-1 1,2 0,-1 1,7-4,-15 10,-1 1,1-1,0 1,-1 0,1-1,0 1,0 0,0-1,0 1,-1 0,1 0,0 0,0 0,0 0,0 0,-1 0,1 0,0 0,0 0,0 1,0-1,-1 0,1 1,0-1,0 0,-1 1,1-1,0 1,0-1,-1 1,1-1,-1 1,1 0,0-1,-1 1,1 0,-1-1,0 1,1 0,-1 0,0-1,1 1,-1 0,0 0,0 0,1-1,-1 1,0 0,0 0,0 0,0 0,0-1,0 1,-1 0,1 0,0 0,-5 49,-7 2,-1 3,3 1,2 0,0 42,7-56,-1 1,-2-1,-2 1,-2-1,-2-1,-1 1,-2-2,9-31,0 0,-1-1,1 0,-1 0,-1 0,0 0,0-1,0 0,-1 0,0-1,0 0,-4 2,8-6,0 0,-1 0,1 0,0 0,-1-1,1 0,-1 0,0 0,1 0,-1 0,0-1,1 1,-1-1,0 0,1 0,-1-1,0 1,0-1,1 0,-1 0,1 0,-1 0,1 0,-1-1,1 0,0 0,-1 0,1 0,0 0,1 0,-1-1,0 0,-4-7,2-1,-1 1,2-1,-1 0,2-1,-1 1,1-1,1 1,0-1,1 0,0 0,1 0,0 0,1 1,0-1,1 0,1 0,-1 1,2-1,0 1,2-5,23-90,-22 78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24,'11'3,"0"0,0-1,1 0,-1 0,0-1,1-1,-1 0,1 0,-1-1,0-1,9-1,33-3,202 4,-197-15,-51 12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3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0,'39'5,"26"1,8 0,-4-1,-9-1,-10-2,-9-1,-6-1,-5 0,-7 0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3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621 277,'0'0,"1"0,-1 0,1 0,-1 0,1 0,-1 0,1 0,-1 0,1 0,-1 0,1 0,-1 0,1 0,-1-1,1 1,-1 0,0 0,1-1,-1 1,1 0,-1-1,0 1,1 0,-1-1,1 1,-1-1,0 1,0 0,1-1,-1 1,0-1,0 1,0-1,1 1,-1-1,0 1,0-1,0 1,0-1,0 1,0-1,0 1,0-1,0 1,0-1,0 1,-1-1,1 1,0-1,0 1,0-1,-1 1,1-1,0 1,-1-1,1 1,0 0,-1-1,1 1,0 0,-1-1,1 1,-1 0,183-9,-117 11,159-2,-224 0,0-1,-1 1,1-1,-1 1,1-1,0 1,-1-1,1 0,0 1,0-1,0 0,-1 1,1-1,0 0,0 1,0-1,0 0,0 1,0-1,0 0,0 1,1-1,-1 0,0 1,0-1,1 1,-1-1,0 0,0 1,1-1,-1 1,1-1,-1 1,1-1,-1 1,0-1,1 1,0-1,-1 1,1 0,-1-1,1 1,-1 0,1-1,0 1,-1 0,1 0,0 0,-1 0,1-1,0 1,-1 0,1 0,0 0,-1 0,1 1,0-1,-1 0,1 0,0 0,-1 0,1 1,0-1,-1 0,1 1,0-1,-35-35,24 26,1 0,0 0,0 0,1-1,1-1,-1 1,1-1,1-1,0 1,1-1,0 0,-1-7,15-17,3 25</inkml:trace>
  <inkml:trace contextRef="#ctx0" brushRef="#br0" timeOffset="-1965.351">338 786,'-14'0,"-10"5,-5 1,-3 0,-1-1,1-2,1 4,0 1,2-1,0-2,0-2,11-1,12-1,13-1,9 0,2 0</inkml:trace>
  <inkml:trace contextRef="#ctx0" brushRef="#br0" timeOffset="-615.355">536 588,'120'285,"-2"-32,-51-118,-67-134,1 1,-1-1,1 0,0 0,-1 0,1 0,0 1,0-1,0 0,0-1,0 1,0 0,0 0,0 0,0 0,0-1,0 1,1-1,-1 1,0-1,0 1,1-1,-1 0,0 0,1 1,-1-1,0 0,1 0,-1 0,1 0,-1-1,0 1,1 0,-1-1,0 1,0 0,1-1,-1 0,0 1,0-1,0 0,0 1,0-1,0 0,0 0,0 0,0 0,0 0,0 0,0 0,-1 0,2-2,70-197,72-49,-106 193,-3-2,-2-1,8-24,-2 8,-41 74,1-1,-1 1,0 0,0-1,0 1,0 0,0 0,0 0,0 0,0 1,0-1,0 0,0 1,0 0,-1-1,1 1,0 0,0 0,0 0,-1 0,1 1,0-1,0 1,0-1,-1 1,-153 27,-116 5,45-23,154 4,172-36,-75 20</inkml:trace>
  <inkml:trace contextRef="#ctx0" brushRef="#br0" timeOffset="1100.94">1693 447,'-24'42,"2"2,2 1,1 0,3 1,2 1,-2 20,12-50,1 0,1 0,1 0,0 1,1-1,1 0,1 1,2 9,-3-20,1-1,-1 0,1 0,1 0,-1 0,1-1,0 1,0-1,1 1,-1-1,1 0,0 0,1-1,-1 1,1-1,0 0,0 0,0-1,1 1,-1-1,1 0,0-1,0 1,5 0,-1-1,1 0,-1-1,1 0,-1 0,1-2,-1 1,1-1,-1-1,1 0,-1 0,0-1,0 0,0-1,-1 0,1 0,-1-1,8-6,8-6,0 0,-1-2,-1-1,0-1,10-15,15-19,-2-2,-3-2,-2-2,17-38,-46 77,-1 0,-1 0,-2-1,0-1,-1 1,-1-1,2-24,-9 49,1 0,-1-1,0 1,1-1,-1 1,0-1,0 1,1-1,-1 0,0 1,0-1,0 0,0 1,1-1,-1 0,0 0,0 0,0 0,0 0,0 0,0 0,0 0,1 0,-1 0,0 0,0-1,0 1,0 0,1-1,-1 1,0-1,0 1,1-1,-1 1,0-1,1 1,-1-1,0 1,1-1,-1 0,1 0,-1 1,1-1,-1 0,1 0,0 1,-1-1,1 0,0 0,0 0,-1 0,1 0,0 1,0-1,0 0,0 0,0 0,0 0,0 0,1 0,-1 1,0-1,0 0,1 0,-1 0,1 0,-1 1,-14 18,0 2,1-1,2 2,0 0,1 0,1 1,0 0,2 1,1 0,-3 20,2-9,0 0,2 1,2-1,1 1,2 0,1 0,2 0,6 32,-5-51,1 0,0-1,1 1,1-1,0 0,1-1,1 0,0 0,0-1,2 0,0 0,0-1,1-1,0 0,1-1,2 1,-11-8,0-1,1 0,-1 0,1 0,-1 0,1-1,-1 0,1 0,0 0,-1 0,1-1,0 0,0 0,-1 0,1-1,0 1,-1-1,1 0,0-1,-1 1,1-1,-1 0,3-1,11-10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0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1 782,'100'-14,"0"4,1 5,66 5,-87 1,317-29,39 2,429-33,-183 29,151 3,-271 16,343-24,-137 23,-144-13,330 13,337-8,-869 22,1822-2,-1603 28,17-28,-95-27,1069 26,-1216-10,246-4,-256 13,176-27,472-26,-538 28,753-58,617-68,-1263 122,290-24,-835 48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4:43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763 142,'2'-3,"-1"-1,1 1,-1-1,0 0,0 1,0-1,0 0,-1 0,0 0,0 1,0-1,0 0,0 0,-1 0,0 0,1 1,-1-1,-1 0,1 1,-1-1,1 1,-1-1,0 1,0 0,0-1,-1 1,1 1,-1-1,0 0,0 0,0 1,0 0,0-1,0 1,0 1,-1-1,1 0,-1 1,-3-2,-10 6,0 1,1 1,0 0,0 1,0 0,0 1,1 1,0 1,1 0,0 1,1 0,-1 1,2 1,-11 12,-18 19,2 1,2 2,2 2,3 1,1 1,0 6,11-18,2 0,1 1,2 1,2 1,-3 19,12-42,0 1,2-1,0 1,1 0,0 0,2-1,0 1,2 0,0-1,0 1,2-1,0 0,6 10,-6-18,1 1,1-1,-1 0,2-1,-1 1,2-2,-1 1,1-1,0 0,1-1,0 0,0 0,0-1,1-1,0 0,0 0,0-1,1 0,-1-1,1 0,0-1,5 0,8 1,1-2,-1 0,1-1,-1-2,1 0,-1-2,0-1,0-1,-1-1,5-3,-2 0,0-2,0 0,-1-2,-1-1,-1-2,20-15,-35 24,1 0,-1-1,-1 1,0-2,0 1,0-1,-2-1,1 1,-1-1,-1 0,0-1,0 1,-1-1,-1 0,0 0,0 0,-1-7,-2 12,0 0,-1 1,0-1,0 0,-1 0,1 0,-2 1,1-1,-1 1,0 0,0 0,-1 0,1 0,-1 0,-1 1,1 0,-1 0,0 0,0 0,0 1,-1 0,-3-2,-3-3,-1 1,0 1,-1 0,0 0,0 2,0 0,-1 0,0 1,-12-1,23 5,-1-2,0 1,0 0,0 1,0-1,0 1,0 0,0 0,-1 0,1 1,0 0,0 0,0 0,1 1,-1-1,0 1,-3 2,38 12,106-34,161-40,-197 63,-82 1</inkml:trace>
  <inkml:trace contextRef="#ctx0" brushRef="#br0" timeOffset="347.342">1411 932,'-8'17,"6"-10,-1-1,0 1,0-1,0 1,-1-1,0 0,0-1,-1 1,0-1,0 0,0 0,0 0,-1 0,5-6,0 1,0 0,0 0,0-1,0 1,1 0,-1-1,0 1,0-1,0 1,0-1,1 1,-1-1,0 0,1 1,-1-1,0 0,1 0,-1 1,1-1,-1 0,1 0,0 0,-1 0,1 0,0 0,-1 1,1-1,0 0,0 0,0 0,0 0,0 0,0 0,0 0,0 0,0 0,1 0,-1 0,0 0,1 0,-1 1,0-1,1-1,6-32,2 0,1 0,1 1,2 0,1 1,2 1,19-28,-26 43,0 1,2 1,0 0,0 1,1 0,1 0,12-9,-24 22,0-1,0 1,1 0,-1-1,0 1,0 0,0 0,0 0,0-1,0 1,1 0,-1 1,0-1,0 0,0 0,0 0,0 1,0-1,0 0,1 1,-1-1,0 1,0 0,-1-1,1 1,0 0,0-1,0 1,0 0,-1 0,1 0,0 0,0 0,-1 0,1 0,-1 0,1 0,-1 0,0 0,1 0,-1 0,0 0,0 0,0 0,1 1,-1-1,-1 1,4 3,5 16</inkml:trace>
  <inkml:trace contextRef="#ctx0" brushRef="#br0" timeOffset="10747.994">2230 791,'-10'-6,"1"0,-1 1,0 0,-1 0,1 2,-1-1,1 1,-1 0,0 1,0 1,-1 0,1 0,0 1,0 0,0 1,0 0,0 1,0 1,0-1,0 2,1-1,-10 6,2 0,0 2,1 0,0 1,1 1,1 0,0 1,0 1,2 0,0 1,1 1,0 0,1 0,-3 9,11-21,1-1,-1 1,1-1,0 1,1 0,-1 0,1 0,0 0,0 0,0 0,1 0,0 0,0 0,0 0,1 0,-1 0,1 0,0 0,1 0,-1 0,1 0,0-1,0 1,1 0,-1-1,1 0,0 0,0 0,0 0,1 0,-1 0,1-1,0 0,0 0,0 0,1 0,-1-1,1 1,-1-1,1 0,3 1,2-1,0-1,-1 1,1-1,0-1,0 0,0-1,0 1,0-2,0 1,-1-2,1 1,-1-1,1-1,-1 1,0-2,0 1,-1-1,0-1,1 1,-2-1,1-1,-1 1,0-1,4-6,23-24,-2-1,-1-2,-2-1,15-31,11-16,-35 68,-9 39,-11 0,1 1,1-1,1 1,1-1,0 0,1 0,1-1,1 0,1 0,0 0,9 12,-5-14,0-1,1 0,1-1,0 0,1-1,0-1,9 6,-7-9</inkml:trace>
  <inkml:trace contextRef="#ctx0" brushRef="#br0" timeOffset="11133.773">2710 707,'1'49,"3"0,2 0,2 0,2-1,16 45,-24-82,2-1,0 1,0-1,1 0,0 0,0 0,1-1,1 0,-1 0,2 0,-1-1,1 0,0-1,1 0,7 5,-14-11,0 0,1 0,-1 0,0-1,1 1,-1-1,0 1,1-1,-1 0,0 0,1 0,-1 0,1-1,-1 1,0-1,0 1,1-1,-1 0,0 0,0 0,0 0,1 0,-1 0,-1-1,1 1,0-1,0 1,0-1,-1 0,1 1,-1-1,1 0,-1 0,0 0,41-80,-36 68,83-274,-60 159,-24 118,1 5</inkml:trace>
  <inkml:trace contextRef="#ctx0" brushRef="#br0" timeOffset="11381.802">3416 650,'0'38,"0"28,0 6,0-3,0-9,4-10,3-9,-1-6,-1-9</inkml:trace>
  <inkml:trace contextRef="#ctx0" brushRef="#br0" timeOffset="11531.024">3416 311,'0'0</inkml:trace>
  <inkml:trace contextRef="#ctx0" brushRef="#br0" timeOffset="11815.994">3839 0,'11'34,"-2"0,-2 0,-1 0,-2 1,-1 3,0-11,11 473,1-365,-2 71,-18-183,-1-5</inkml:trace>
  <inkml:trace contextRef="#ctx0" brushRef="#br0" timeOffset="12466.284">3697 621,'490'30,"-478"-30,-1 0,0 0,0-1,1 0,-1-1,0-1,-1 0,1 0,0-1,-1 0,0-1,0 0,0 0,0-1,-1-1,0 0,0 0,-1 0,0-1,6-8,-22 27,1 1,1-1,0 1,1 1,0-1,1 1,0 0,1 0,0 0,1 0,0 1,2-1,-1 1,2-1,0 2,0-12,0-1,0 1,0-1,0 1,1-1,-1 1,1-1,0 0,0 1,0-1,0 0,0-1,0 1,1 0,-1 0,0-1,1 0,0 1,-1-1,1 0,0 0,-1 0,1-1,0 1,0-1,0 1,0-1,-1 0,1 0,0 0,0-1,0 1,0-1,-1 1,1-1,0 0,0 0,-1 0,1-1,-1 1,1-1,-1 1,0-1,1 0,-1 1,0-1,0-1,0 1,0 0,-1 0,1-1,-1 1,1-1,-1 0,212-231,-195 216,-7 6,-1 0,2 1,0 0,0 1,1 0,0 1,1 0,0 1,0 1,13-5,-23 11,-1 0,0 0,1 1,-1 0,0 0,1-1,-1 2,1-1,-1 0,0 1,1 0,-1-1,0 1,0 1,1-1,-1 0,0 1,0 0,0-1,-1 1,1 0,0 1,-1-1,1 0,-1 1,0-1,0 1,0 0,0 0,0 0,-1 0,1 0,0 1,30 115,-14 298,22 197,-38-589,0 0,-2 0,-1 0,-2 0,0 0,-1-1,-3 6,6-22,-2-1,1 0,-1 0,0 0,0 0,-1 0,1-1,-2 1,1-1,-1 0,0-1,0 1,0-1,-1 0,0 0,0 0,0-1,-1 0,1 0,-1-1,0 0,0 0,0-1,0 1,-5-1,4-1,0-1,0-1,0 1,0-1,1 0,-1-1,0 0,0 0,1-1,-1 0,1 0,0-1,0 0,0 0,0-1,1 0,0 0,0 0,0-1,1 0,0 0,0 0,0-1,1 1,-1-1,2 0,-1-1,1 1,-1-4,-5-13,2 0,0 0,2-1,0 0,2 0,1 0,1-1,1 1,1 0,1-1,2 1,0 0,1 1,2-1,1 1,0 0,2 1,1 0,0 0,2 2,1-1,0 1,5-3,5-5,1 1,1 1,1 2,2 0,0 2,2 1,0 2,2 0,13-4,-14 7</inkml:trace>
  <inkml:trace contextRef="#ctx0" brushRef="#br0" timeOffset="15466.697">0 1694,'139'1,"144"-1,151-24,1563-236,35 55,-1686 177,-218 17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0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143 213,'-61'145,"49"-107,-4 10,1 2,3-1,3 2,1-1,3 1,0 41,5-82,0 0,1 0,0 0,0 0,1-1,0 1,1 0,0-1,1 0,0 0,0 0,1 0,0-1,0 1,1-1,0-1,1 1,-1-1,2 0,-1 0,1-1,8 5,-7-9,1-1,0 0,-1-1,1 0,0 0,-1-1,1 0,-1-1,1 0,-1-1,1 0,-1 0,0-1,-1 0,1-1,-1 0,0 0,0 0,0-1,-1-1,1 1,-2-1,2-1,39-39,-3-2,-1-2,-2-2,-3-1,20-41,-7 15,-21 36,-3-2,-1 0,-3-2,-2-1,-2 0,-2-2,4-23,-5-2,-16 76,-1-1,1 1,-1 0,1-1,-1 1,1 0,0 0,-1-1,1 1,-1 0,1 0,-1 0,0 0,1-1,-1 1,1 0,-1 0,1 0,-1 0,1 0,-1 0,1 1,-1-1,1 0,-1 0,0 0,1 0,-1 1,1-1,0 0,-1 0,1 1,-1-1,1 0,-1 1,1-1,0 1,-1-1,1 0,0 1,-1-1,1 1,0-1,0 1,-1-1,1 1,0-1,0 1,0-1,0 1,0-1,0 1,-1-1,1 1,1 0,-1-1,0 1,0-1,0 1,-24 45,2 2,3 0,1 1,3 1,1 1,3 0,3 1,1-1,3 2,2-1,2 0,5 30,-4-64,1-1,0 1,2 0,0-1,1 1,0-1,1 0,1-1,1 0,0 0,5 5,-11-18,0 0,1 0,-1-1,1 1,0-1,-1 0,1 0,0 0,0 0,0 0,0-1,1 0,-1 1,0-1,1 0,-1 0,1-1,-1 1,1-1,-1 0,1 0,-1 0,1 0,-1 0,1-1,-1 0,1 0,-1 0,0 0,1 0,-1-1,1 0,20-10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0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40,'38'0,"23"0,5-4,-3-3,-8 1,-9 2,-6 0,-7 2,-3 1,-2 0,-6 1</inkml:trace>
  <inkml:trace contextRef="#ctx0" brushRef="#br0" timeOffset="197.131">1 351,'43'-5,"29"-6,7-6,-6-1,-9-1,-12 2,-10 4,-11 4</inkml:trace>
  <inkml:trace contextRef="#ctx0" brushRef="#br0" timeOffset="832.451">621 549,'15'-56,"2"1,2 1,3 0,2 2,2 0,2 2,9-8,-28 46,0 0,1 0,1 1,0 1,0 0,1 0,0 1,1 0,-1 1,2 1,-13 6,0 0,0 0,1 1,-1-1,0 0,0 1,1-1,-1 1,1-1,-1 1,0 0,1 0,-1-1,1 1,-1 0,1 0,-1 1,0-1,1 0,-1 0,1 1,-1-1,0 0,1 1,-1 0,0-1,1 1,-1 0,0 0,0-1,0 1,0 0,1 0,-1 0,-1 0,1 1,0-1,0 0,0 0,-1 0,1 1,0-1,-1 1,4 65,-15-23,8-34,0 0,0 1,1-1,0 1,1 0,0-1,1 1,0 0,1 0,0-1,0 1,1 0,1 1,-2-10,-1-1,1 1,-1-1,1 0,0 1,0-1,0 0,0 1,0-1,0 0,0 0,0 0,0 0,0 0,0 0,1 0,-1-1,0 1,1 0,-1-1,1 1,-1-1,1 1,-1-1,1 0,-1 1,1-1,-1 0,1 0,-1 0,1 0,-1-1,1 1,0 0,-1-1,0 1,1-1,-1 1,1-1,-1 0,0 1,1-2,60-43,-50 35,160-128,-159 131,-11 5,-1-1,1 2,0-1,0 0,0 0,0 1,0-1,0 1,0-1,1 1,-1 0,0 0,1 0,-1 0,1 0,-1 1,1-1,-1 1,1 0,0-1,-1 1,1 0,-1 1,1-1,0 0,-1 1,1 0,-1-1,1 1,-1 0,0 0,1 0,-1 1,0-1,0 0,0 1,0 0,0-1,0 1,0 0,1 2,-1 4,0 1,0 0,-1 0,0 0,-1 0,0 1,-1-1,0 0,0 0,0 0,-2-1,0 5,-5 31,13 9,4-35</inkml:trace>
  <inkml:trace contextRef="#ctx0" brushRef="#br0" timeOffset="1364.97">1948 40,'-43'15,"0"1,2 3,0 1,1 2,1 2,1 1,-28 24,61-44,1 0,-1 0,1 1,0-1,0 1,1 0,0 0,0 0,0 0,0 1,1-1,-1 7,3-11,-1 0,1 1,0-1,0 0,0 1,0-1,0 0,1 0,-1 1,1-1,-1 0,1 0,0 1,0-1,0 0,0 0,0 0,1 0,-1 0,0-1,1 1,0 0,-1-1,1 1,0-1,0 1,0-1,0 0,0 0,0 0,0 0,0 0,0 0,1-1,-1 1,0-1,0 1,2-1,10 0,0-1,-1 0,1-1,0 0,-1-1,1-1,-1 0,0-1,0 0,-1-1,0 0,0-1,0-1,7-5,192-150,-150 132,-59 31,-1 0,1-1,-1 1,1 0,-1 0,1 0,-1 0,1 0,-1 1,1-1,0 0,-1 1,0-1,1 1,-1-1,1 1,-1 0,0 0,1 0,-1-1,0 1,0 0,0 0,1 1,-1-1,0 0,-1 0,1 0,0 1,0-1,0 1,-1-1,1 0,-1 1,1-1,-1 1,0-1,1 1,-1-1,0 1,0 0,0 229,13-63,-7-130,-2 1,-2 0,-1 0,-4 32,0-49,-1 0,-1 0,-1-1,0 0,-2 0,-1-1,-3 7,8-20,1 0,-1 0,-1-1,0 1,1-1,-2 0,1 0,-1-1,0 1,0-1,-1-1,1 1,-1-1,0 0,0-1,0 1,-1-2,1 1,-1-1,0 0,-6 1,11-3,0 1,0-1,-1 0,1-1,0 1,0 0,0-1,0 0,0 1,0-1,0-1,0 1,0 0,0-1,0 1,0-1,1 0,-1 0,1 0,-1 0,1 0,0-1,0 1,0-1,0 1,1-1,-1 0,1 0,-1 0,1 0,0 0,0 0,0 0,1 0,-1 0,-5-118,10 92,1 0,2 0,0 1,2 0,2 1,0 0,2 0,0 1,2 1,1 0,1 2,1-1,13-12,-10 13</inkml:trace>
  <inkml:trace contextRef="#ctx0" brushRef="#br0" timeOffset="2281.751">2541 69,'-8'6,"0"0,-1 0,2 1,-1 0,1 0,0 1,1 0,0 0,0 1,1 0,0-1,0 2,1-1,0 1,1-1,0 1,0 0,1 0,0 0,1 1,1-1,-1 0,1 0,1 1,0-1,1 4,0-10,0-1,0 0,0 0,0-1,1 1,-1 0,1-1,0 1,0-1,-1 0,2 0,-1 0,0 0,0-1,0 1,1-1,-1 0,1 0,-1 0,1 0,-1-1,1 1,0-1,-1 0,1 0,0 0,1-1,98-24,-84 15,-1-1,0 0,-1-1,0-1,-1-1,-1 0,0-1,5-7,103-122,-81 85,-40 60,0 1,0-1,0 0,0 1,0-1,0 1,0-1,0 1,-1 0,1 0,-1 0,1 0,-1 0,0 0,0 0,0 0,0 1,0-1,-1 0,1 1,0-1,-1 0,0 1,0-1,0 2,1-1,40 136,-18-68,-3 2,-4 1,-2 0,-1 28,-12 199,-1-289,0 0,-1-1,0 1,-1 0,0 0,-1-1,0 0,-1 1,0-1,-1 0,0-1,-1 1,0-1,-1 0,0-1,0 0,-1 0,0 0,-1-1,0 0,0-1,-1 0,1 0,-1-1,-1 0,0-1,1 0,-1-1,-8 2,11-4,1 0,-1-1,0 0,0-1,1 0,-1 0,0 0,0-1,1 0,-1-1,1 0,-1 0,1 0,0-1,-1 0,1-1,1 0,-1 0,1 0,-1-1,1 1,0-2,1 1,-1-1,1 1,1-1,-1-1,1 1,-3-5,2 0,1 0,0-1,1 1,0-1,0 0,2 0,-1 0,1 0,1 0,0 0,1 0,0 0,1 0,1 0,-1 0,2 0,0 1,4-10,3-1,0 0,2 1,0 1,1 0,1 1,1 0,1 1,16-13,-1 5,1 1,1 2,1 1,1 2,1 1,0 2,1 2,1 1,33-6,-30 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1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0,'-29'34,"-14"15,-5 5,7-7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3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1 227,'139'-15,"1"5,66 7,-205 3,-1 1,1-1,-1 0,1 1,-1-1,1 0,0 0,-1 0,1 1,-1-1,1 0,-1 0,1 0,0 0,-1 0,1 0,-1 0,1 0,-1 0,1 0,0 0,-1-1,1 1,-1 0,1 0,-1-1,1 1,-1 0,1 0,-1-1,1 1,-1-1,1 1,-1 0,0-1,1 1,-1-1,1 1,-1-1,0 1,0-1,1 1,-1-1,0 0,0 1,0-1,0 1,0-1,1 1,-1-1,0 0,0 1,0-1,-24-23,21 21,-4-3,-5-3,0-1,1 0,0-1,1 0,0-1,1 0,1 0,-3-5,11 16,-1 0,1 0,-1 0,1-1,-1 1,1 0,0 0,-1-1,1 1,0 0,0-1,0 1,0 0,0-1,0 1,1 0,-1 0,0-1,1 1,-1 0,1 0,-1 0,1-1,-1 1,1 0,0 0,0 0,0 0,-1 0,1 0,0 0,0 1,0-1,0 0,1 0,-1 1,0-1,0 1,1-1,14-5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30,'33'-5,"26"-1,8 0,-4 1,-6 2,-9 1,-8 0,-6 2,-3 0,-8 0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4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0,'43'10,"39"-2,9-2,-5-2,-8-2,-12-6,-13-2,-15-1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2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30,'-10'43,"-7"33,-2 14,-2-4,3-11,-1-10,4-10,3-11,0-7,1-5,3-4,3-1,-3-6,0-1,2 1,6-4,3-4</inkml:trace>
  <inkml:trace contextRef="#ctx0" brushRef="#br0" timeOffset="250.043">162 1,'43'5,"34"1,8 0,-1-1,-4-1,-12-2,-13-1,-10 0,-8-1,-6 0,-3-1,-7 6,-11 1,-8 0</inkml:trace>
  <inkml:trace contextRef="#ctx0" brushRef="#br0" timeOffset="500.58">105 481,'39'0,"36"-5,15-6,2-2,-10 2,-14 3,-9-2,-10 0,-8 2,-7 3,-8 2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7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1 208,'569'-30,"-501"37,-107-45,-88-93,115 116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14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0 480,'38'0,"28"0,11 0,-1 0,-11 0,-9 0,-12 0,-6 0,-7 0,-7 0</inkml:trace>
  <inkml:trace contextRef="#ctx0" brushRef="#br0" timeOffset="1048.549">734 56,'57'137,"34"127,-29 18,-56-253,23 52,-28-81,1 0,-1 1,1-1,-1 0,1 0,-1 0,1 0,-1 0,1 0,-1-1,1 1,-1 0,1-1,-1 1,0-1,1 0,-1 1,0-1,1 0,-1 0,0 0,0 0,0 0,0 0,0 0,0 0,0 0,0 0,0-1,-1 1,1 0,0-1,-1 1,1 0,-1-1,1 1,-1-1,0 0,137-254,-107 207,6-10,1 2,4 2,23-25,145-163,-209 243,-1-1,1 1,-1 0,1 0,0 0,-1 0,1 0,0-1,0 1,-1 0,1 0,0 0,-1-1,1 1,0 0,0-1,-1 1,1 0,0 0,0-1,0 1,0 0,-1-1,1 1,0-1,0 1,0 0,0-1,0 1,0 0,0-1,0 1,0 0,0-1,0 1,0-1,0 1,0 0,1-1,-1 1,0 0,0-1,0 1,0 0,1-1,-1 1,0 0,0 0,0-1,1 1,-1 0,0 0,1-1,-1 1,0 0,1 0,-40 11,29-7,-21 5,0 0,-1-2,0-2,0-1,-21 0,-80-6,1-6,0-6,-20-9,69 12,289 12,-121-1,-51 0</inkml:trace>
  <inkml:trace contextRef="#ctx0" brushRef="#br0" timeOffset="2653.559">1920 113,'-48'149,"33"-113,2 1,2 1,2 0,1 0,2 1,1 9,4-29,-1-6,1 1,0-1,2 0,-1 1,1-1,1 0,1 0,0 0,0 0,1 0,1-1,3 6,-2-13,0 0,0-1,1-1,0 1,0-1,0 0,0 0,0-1,1 0,-1 0,1-1,-1 0,1 0,0-1,-1 0,1 0,0-1,-1 0,1 0,-1-1,1 0,-1 0,0-1,0 0,0 0,0-1,1-1,48-22,-2-3,-1-3,-2-2,-2-1,38-38,-63 55,-1-2,-1 0,-1-2,-2 0,0-1,-1-1,-1-1,-2 0,0-1,-2-1,-1 0,5-21,-16-5,-1 53,0 0,0 0,-1 0,1 0,0 0,-1 0,1 0,-1 0,1 0,-1 0,0 0,1 1,-1-1,0 0,1 0,-1 1,0-1,0 0,0 1,0-1,0 1,0-1,0 1,0-1,0 1,0 0,0 0,0-1,0 1,0 0,0 0,0 0,0 0,0 0,0 0,0 0,0 1,0-1,0 0,0 1,0-1,0 0,0 1,0-1,0 1,0 0,0-1,0 1,0 0,-11 9,0 0,1 1,0 0,0 1,2 0,-1 1,2 0,-1 0,2 1,0 0,0 0,2 1,0 0,0 1,-4 3,2 1,0-1,2 2,0-1,1 0,1 1,0 0,2-1,1 1,0 0,2 0,0 0,1-1,2 1,0-1,5 14,-5-22,0 0,0-1,1 0,1 0,0-1,0 0,1 0,0 0,0-1,1-1,1 1,-1-1,2-1,-1 0,1 0,2 0,-2-2,-9-3,0 0,0-1,0 0,0 1,0-1,1 0,-1 0,0 0,1 0,-1 0,1-1,-1 1,1-1,-1 0,1 0,-1 0,1 0,-1 0,1 0,-1-1,1 1,-1-1,1 1,-1-1,1 0,-1 0,0 0,0-1,1 1,-1 0,0-1,0 1,0-1,0 0,9-14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2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199 342,'34'-5,"20"-2,6 1,-2 1,-2 1,-5-3,-7 0,-6 1,-5 1,-2 2,-3 1,-1 1,0 1,0 0,-4 0</inkml:trace>
  <inkml:trace contextRef="#ctx0" brushRef="#br0" timeOffset="266.004">1 623,'48'0,"40"-5,14-1,-5 0,-9-4,-11 1,-12 0,-14 3,-10 2,-8 2,-9-4,-3 0,-2 0,-3-3,-4-1</inkml:trace>
  <inkml:trace contextRef="#ctx0" brushRef="#br0" timeOffset="671.25">368 2,'3'0,"0"-1,1 1,-1 0,1-1,-1 1,0 1,1-1,-1 1,0-1,1 1,-1 0,0 0,0 0,0 0,0 1,0 0,0-1,0 1,0 0,-1 0,1 0,-1 1,1-1,-1 1,0-1,2 1,79 58,3-3,59 27,-128-76,-2 0,1 1,-1 1,-1 0,0 1,-1 1,0 0,-1 1,8 11,-17-19,0 0,0 0,-1 1,0-1,0 1,-1 0,0 0,0 0,0-1,-1 1,0 0,0 0,-1 0,0 0,0 0,0 0,-1-1,0 1,-1-1,1 1,-1-1,0 0,-1 0,0 0,0 0,0-1,0 0,-1 0,0 0,0 0,0-1,-1 1,1-1,-1-1,-1 1,-272 147,261-137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1 326,'7'-5,"0"1,0 1,0-1,1 1,-1 1,1-1,0 1,-1 1,1-1,0 1,0 1,0-1,0 1,8 1,-1-1,214 1,-229-2,0 1,-1-1,1 1,0-1,-1 1,1-1,0 0,0 1,-1-1,1 0,0 1,0-1,0 0,0 1,0-1,0 1,0-1,0 0,0 1,0-1,0 0,0 1,1-1,-1 0,0 1,0-1,1 1,-1-1,0 1,1-1,-1 0,1 1,-1-1,1 1,-1 0,1-1,-1 1,1-1,-1 1,1 0,-1-1,1 1,0 0,-1 0,1-1,-1 1,1 0,0 0,-1 0,1 0,0 0,-1 0,1 0,0 0,-1 0,1 0,0 0,-1 1,1-1,-1 0,1 0,0 1,-1-1,1 0,-16-12,0-1,1-1,1-1,0 0,1 0,1-1,1 0,0-1,1-1,0 1,-4-18,14-17,8 34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7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0,'15'5,"9"2,5-1,3-1,1-2,-1 0,-1-2,0-1,-2 0,0 0,-1 0,1-5,-1-2,-5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8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18,'-68'12,"68"-12,1-1,-1 1,0 1,1-1,-1 0,0 0,0 0,1 0,-1 0,0 0,1 0,-1 0,0 0,0 0,1 1,-1-1,0 0,0 0,1 0,-1 1,0-1,0 0,0 0,1 1,-1-1,0 0,0 0,0 1,0-1,0 0,0 0,1 1,-1-1,0 0,0 1,0-1,0 0,0 1,0-1,0 0,0 0,0 1,0-1,-1 0,1 1,0-1,0 0,0 0,0 1,0-1,0 0,-1 0,1 1,0-1,0 0,0 0,-1 1,1-1,0 0,0 0,28 4,223-29,-125 5,-91 27,-30 4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26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1,'0'33,"-4"41,-3 16,1-1,2-7,0-12,2-9,-4-10,-1-8,1-8,2-4,1-3,-4-1,-1-1,2 1,1 0,2-5</inkml:trace>
  <inkml:trace contextRef="#ctx0" brushRef="#br0" timeOffset="335.365">57 114,'24'0,"12"0,6 0,0 0,-3 0,-2 0,-4 0,-1 0,-3 0,-1 0,0 0,-5 5,-2 1,-4 0</inkml:trace>
  <inkml:trace contextRef="#ctx0" brushRef="#br0" timeOffset="584.901">0 424,'39'0,"26"-5,8-1,-5 0,-8 1,-10 2,-9 1,-6 1,-9-5,-10 0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3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5420 789,'14'-5,"19"-1,14 0,4-4,-3 0,1 2,-4 2,-4-3,-4 1,0 1,0 2,-3-4,-1 1,-2 1,-6 7,-13 3,-7 2</inkml:trace>
  <inkml:trace contextRef="#ctx0" brushRef="#br0" timeOffset="251.018">5701 450,'-5'38,"-1"23,0 5,1-3,2-8,1-8,1-8,0-6,1-3,5-7,2-2,-1-5</inkml:trace>
  <inkml:trace contextRef="#ctx0" brushRef="#br0" timeOffset="-6755.428">1 845,'14'5,"20"-3,8-3,2-5,-2-2,-3 1,-3 1,-3-3,-3 0,-1 2,-1 1,-1 3,1 1,-1 1,-3 1</inkml:trace>
  <inkml:trace contextRef="#ctx0" brushRef="#br0" timeOffset="-6320.247">1016 84,'-30'24,"2"2,0 2,2 0,1 2,1 0,-19 32,21-26,0 1,3 1,1 1,2 0,1 1,2 1,2 0,2 1,2 0,1 0,3 1,1-1,2 1,2 0,2-1,1 0,3 0,1 0,10 26,-12-50,0 1,1-1,0-1,2 0,0 0,1-1,0 0,1 0,1-2,1 1,0-2,1 0,0-1,1 0,0-1,1-1,0 0,0-2,1 0,1 0,-1-2,1-1,0 0,0-1,1-1,18 0,-25-2,-1 0,1-1,-1-1,0 0,1-1,-1 0,0-1,0 0,0-1,-1 0,6-3,2-5</inkml:trace>
  <inkml:trace contextRef="#ctx0" brushRef="#br0" timeOffset="-4621.411">1468 309,'33'-1,"-25"0,0-1,-1 2,1-1,0 1,0 0,0 1,0 0,0 0,0 1,-1 0,1 0,-1 1,1 0,-1 0,0 0,0 1,-1 0,1 1,5 4,-3 6,-1-1,0 1,-2 0,1 1,-2-1,0 1,-1 1,0-1,-2 0,1 16,0-17,-2-1,0 1,0-1,-2 1,0-1,0 1,-1-1,-1 1,0-1,-2 0,1 0,-1-1,-1 1,-1-1,0 0,0-1,-1 0,-1 0,0-1,-3 3,6-6,-1 0,-1 0,0 0,0-1,0 0,-1-1,1 0,-2 0,1-1,-1 0,0-1,0 0,0 0,0-1,0 0,-1-1,0 0,1-1,-1 0,0-1,-4 0,12-1,1-1,-1 1,1 0,-1-1,1 1,0-1,0 0,-1 0,1 0,1 0,-1 0,0 0,0 0,1 0,-1-1,1 1,0-1,0 1,0-1,0 0,0 1,0-1,1 0,0 0,-1 0,1 1,0-1,0 0,0 0,1 0,19-83,-9 65,1 1,1 0,1 1,0 1,2 0,0 1,1 1,0 0,1 1,1 1,1 1,0 1,9-4,-17 7,0 0,0 1,1 1,1 0,-1 1,1 0,0 1,0 1,1 0,-1 1,1 0,0 1,0 1,0 0,-1 1,1 1,0 0,5 2,-2 4</inkml:trace>
  <inkml:trace contextRef="#ctx0" brushRef="#br0" timeOffset="-4268.05">1299 958,'93'-35,"1"3,2 4,6 3,164-17,-266 42,22-4,-1 1,1 1,0 1,0 0,0 2,-1 1,19 3,-23 1</inkml:trace>
  <inkml:trace contextRef="#ctx0" brushRef="#br0" timeOffset="-3702.121">1440 1184,'61'-44,"2"3,2 3,2 3,43-16,-106 49,0-1,0 0,0 1,0 0,0 0,1 0,-1 1,1 0,-1-1,1 1,0 1,-1-1,1 1,0 0,0 0,-1 0,1 1,0-1,-1 1,1 0,-1 1,1-1,-1 1,1 0,-1 0,0 0,0 0,0 1,0 0,0 0,-1 0,0 0,1 1,-1-1,0 1,0 0,-1-1,1 1,0 2,-2 5,0-1,0 1,-1 0,-1 0,1 0,-2 0,0 0,0 0,-1-1,0 1,-1-1,0 0,0 0,-1 0,-1-1,0 1,-1 1,0 1,-12 18,-2 0,0-2,-2 0,-1-2,-2-1,-6 5,12-11,-1-1,-1-1,0-1,-1-1,-1-1,-14 6,37-19,0 0,0-1,0 1,-1 0,1-1,-1 1,1-1,0 1,-1-1,1 0,-1 1,1-1,-1 0,1 0,0 0,-1 0,1 0,-1 0,1-1,-1 1,1-1,-1 1,1 0,0-1,-1 0,1 1,0-1,0 0,-1 0,1 0,0 0,0 0,0 0,0 0,0 0,0 0,1 0,-1-1,0 1,0 0,1-1,-1 1,1-1,3-65,4 49,1 0,2 1,-1-1,2 2,0 0,1 0,1 1,0 1,1 0,0 0,1 2,1 0,0 0,7-2,-13 8,0-1,1 1,-1 1,1 0,1 1,-1 0,1 1,0 0,-1 0,1 2,0-1,12 1,-6 4</inkml:trace>
  <inkml:trace contextRef="#ctx0" brushRef="#br0" timeOffset="-3104.234">2343 1099,'-14'29,"-10"19,-1 6,-1-1,5-5,0-11,4-6,0-4,3-2,-1-1,-3-3,2-2,-1-3,2 0,-1-2,2-4</inkml:trace>
  <inkml:trace contextRef="#ctx0" brushRef="#br0" timeOffset="-2856.196">2117 1156,'10'14,"7"15,7 2,3 0,2 1,1-1,0-6,0-7,-5-6</inkml:trace>
  <inkml:trace contextRef="#ctx0" brushRef="#br0" timeOffset="-2133.542">2568 1043,'92'-117,"-55"67,2 2,2 2,1 1,3 2,3 2,68-55,-116 95,1 1,0-1,-1 1,1-1,0 1,0-1,-1 1,1-1,0 1,0 0,0-1,-1 1,1 0,0 0,0 0,0 0,0 0,0 0,0 0,-1 0,1 0,0 0,0 0,0 0,0 1,0-1,-1 0,1 1,0-1,0 1,0-1,-1 1,1-1,0 1,-1-1,1 1,0-1,-1 1,1 0,-1 0,1-1,-1 1,0 0,1 0,-1-1,1 1,-1 0,0 0,0 0,0 0,0 0,1-1,-1 1,0 0,0 0,-1 0,1 0,0 0,0 0,0 0,-12 58,7-48,0 0,1 1,1 0,-1-1,2 1,-1 1,2-1,0 0,0 0,1 1,1-1,0 0,0 1,1-1,3 6,-4-16,0 0,0 0,0 0,0 0,0 0,1-1,-1 1,1 0,-1-1,1 1,-1-1,1 1,0-1,0 0,0 0,0 0,0 0,0 0,0 0,0-1,0 1,1-1,-1 1,0-1,0 0,0 0,1 0,-1 0,0 0,0 0,0-1,1 1,-1-1,0 0,0 1,0-1,0 0,0 0,0 0,75-51,-17-6,-43 39,1 1,0 1,1 1,1 1,1 0,0 2,17-9,-37 21,0 0,0 1,0-1,1 0,-1 1,0-1,0 1,0-1,0 1,1-1,-1 1,0 0,0 0,1 0,-1 0,0-1,0 2,1-1,-1 0,0 0,0 0,1 0,-1 1,0-1,0 1,0-1,1 1,-1-1,0 1,0 0,0 0,0-1,0 1,0 0,0 0,-1 0,1 0,0 0,0 0,-1 0,1 0,0 0,-1 1,1-1,-1 0,0 0,1 0,-1 1,0-1,0 0,0 0,0 1,0-1,0 0,0 1,0-1,0 0,-1 1,-38 170,42-147</inkml:trace>
  <inkml:trace contextRef="#ctx0" brushRef="#br0" timeOffset="-1536.153">3839 619,'-9'7,"-32"20,3 2,0 2,2 1,1 2,-7 11,11 18,31-62,0 1,-1 0,1-1,0 1,0-1,0 1,0-1,0 1,1-1,-1 1,0-1,1 1,-1-1,1 1,-1-1,1 0,0 1,0-1,-1 0,1 1,0-1,0 0,0 0,1 0,-1 0,0 0,0 0,1 0,-1 0,0-1,1 1,-1 0,0-1,1 1,-1-1,1 1,-1-1,1 0,-1 0,1 0,0 0,-1 0,14-1,-1-1,0-1,0 0,0-1,-1 0,1-1,-1-1,0 0,0-1,-1 0,0-1,0 0,-1-1,0-1,0 0,38-29,2 4,1 1,2 3,2 1,-54 28,0 0,0 0,1 1,-1-1,1 1,0-1,-1 1,1 0,0 0,0 0,-1 0,1 1,0-1,0 1,0 0,0 0,0 0,0 0,0 0,0 0,0 1,0 0,-1-1,1 1,0 0,0 0,-1 1,1-1,-1 1,1-1,-1 1,1 0,-1 0,0 0,0 0,0 0,2 2,-2 8,0 1,0-1,-2 0,1 1,-2-1,1 1,-2-1,1 0,-2 0,0 0,0 0,-1 1,-3 15,-95 400,89-377,11-37,-1 1,0-1,-1 1,-1-1,0-1,-1 1,0-1,-1 0,-1 0,0 0,-1-1,-9 10,17-21,0 0,0 0,-1 1,1-1,0 0,-1 0,1-1,-1 1,1 0,-1 0,1-1,-1 1,0 0,1-1,-1 0,0 1,1-1,-1 0,0 0,1 0,-1 0,0 0,0-1,1 1,-1 0,0-1,1 1,-1-1,1 0,-1 1,1-1,-1 0,1 0,-1 0,1 0,0 0,-1 0,1 0,0-1,0 1,0 0,0-1,0 1,-1-2,-24-75,26-125,2 192,0 0,0 0,1-1,0 1,1 1,0-1,1 1,0-1,1 1,0 1,0-1,1 1,1 0,-1 1,1-1,1 2,-1-1,8-3,8-7</inkml:trace>
  <inkml:trace contextRef="#ctx0" brushRef="#br0" timeOffset="-885.864">4403 676,'1'196,"-1"-194,-1-1,1 1,0 0,0 0,1-1,-1 1,0 0,0 0,1-1,-1 1,1 0,0-1,-1 1,1-1,0 1,0-1,0 1,0-1,0 1,1-1,-1 0,0 0,0 1,1-1,-1 0,1 0,-1-1,1 1,-1 0,1 0,0-1,-1 1,1-1,0 1,0-1,-1 0,1 0,0 0,0 0,-1 0,1 0,0 0,0 0,-1-1,1 1,0-1,-1 1,1-1,0 0,-1 0,1 1,-1-1,1 0,-1 0,0-1,1 1,-1 0,14-11,-1 0,0 0,-1-2,0 1,-1-2,-1 0,0-1,15-18,93-106,-118 139,0 0,0 0,0 0,1 0,-1 0,0 0,0 0,1 0,-1 0,0 1,1-1,-1 1,1-1,-1 1,1-1,-1 1,1 0,-1 0,1-1,-1 1,1 0,0 1,-1-1,1 0,-1 0,1 1,-1-1,1 1,-1-1,1 1,-1-1,0 1,1 0,-1 0,0 0,0 0,1 0,-1 0,0 0,0 0,0 0,0 1,0-1,-1 0,1 0,0 1,-1-1,1 1,0-1,-1 1,0-1,1 1,-1-1,0 1,0-1,0 1,0-1,0 1,0 0,-1 0,-12 186,29 134,-13-293,0 0,-2 1,-1-1,-1 0,-4 21,2-31,3-6,-1-1,-1 1,0 0,0-1,-1 1,-1-1,0 0,-1 0,0 0,-1-1,0 0,-1 0,0 0,0-1,-1 0,-1 0,-6 5,13-13,-1 0,0-1,1 1,-1-1,0 1,0-1,0 0,0 0,0 0,0 0,0-1,0 1,-1-1,1 0,0 0,0 0,0 0,0-1,-1 1,1-1,0 0,0 0,0 0,0 0,0 0,1-1,-1 1,0-1,0 0,1 0,0 0,-1 0,1 0,0 0,0-1,-1 0,-2-4,-1-1,1 1,1-1,0 0,0-1,0 1,1-1,0 0,1 1,0-1,1 0,-1-3,0-3,0 0,1 0,1-1,1 1,0 0,0 0,2 0,0 0,1 0,0 1,1-1,0 1,2 0,0 0,0 1,1 0,0 1,2-1,73-65,-63 67</inkml:trace>
  <inkml:trace contextRef="#ctx0" brushRef="#br0" timeOffset="2045.678">5108 619,'0'15,"0"14,0 7,0 2,0-1,0-1,0-3,0-1,5-2,1-2,5-4,1-3,2 1,0-8,-3-12,1-6,-1-7,-3-2</inkml:trace>
  <inkml:trace contextRef="#ctx0" brushRef="#br0" timeOffset="2484.362">4911 252,'27'-34,"121"-118,-147 151,-1-1,1 0,0 1,0-1,0 1,0-1,0 1,0-1,0 1,1 0,-1-1,0 1,1 0,-1 0,1 0,0 0,-1 0,1 1,-1-1,1 0,0 1,0-1,-1 1,1 0,0-1,0 1,0 0,-1 0,1 0,0 0,0 1,0-1,-1 0,1 1,0-1,0 1,-1 0,1-1,0 1,-1 0,1 0,-1 0,1 0,-1 1,0-1,1 0,-1 0,0 1,0-1,1 1,25 84,19 31,23-44,-45-56</inkml:trace>
  <inkml:trace contextRef="#ctx0" brushRef="#br0" timeOffset="3802.908">6378 196,'8'-15,"1"0,0 1,1 0,1 1,0 0,0 1,1 0,1 0,0 2,1-1,0 2,0 0,1 1,0 0,0 1,7-2,-18 8,0 0,0 0,1 1,-1-1,0 1,1 0,-1 0,0 0,1 0,-1 1,0 0,0 0,1 0,-1 0,0 1,0 0,0 0,-1 0,1 0,0 0,-1 1,1 0,-1-1,0 1,0 0,0 1,0-1,-1 1,1-1,-1 1,0 0,0-1,0 1,1 4,3 8,-1 0,0 1,-1 0,0-1,-2 1,0 1,-1-1,0 5,-1-12,-14 165,12-167,0 0,-1 0,0 0,0 0,-1-1,0 1,0-1,-1 0,0 0,0 0,-1-1,0 0,0 0,0 0,-1-1,0 0,0 0,0-1,-4 2,-7 3,-1-1,0 0,0-2,-1 0,0-1,0-1,0-1,0-1,-1-1,1-1,-18-1,35 1,0 0,1 0,-1-1,1 1,-1 0,1-1,-1 0,0 1,1-1,0 0,-1-1,1 1,0 0,-1-1,1 1,0-1,0 1,0-1,0 0,1 0,-1 0,0 0,1 0,0 0,-1-1,1 1,0 0,0-1,0 1,0-1,1 1,-1-1,1 0,-1 1,1-1,0 1,0-1,0 0,0 1,1-1,-1 0,1 1,0-1,-1 1,1-1,0 1,0 0,1-1,-1 1,0 0,1 0,0 0,-1 0,2-1,14-13,0 1,1 0,0 2,1 0,1 1,0 1,1 1,0 1,0 1,1 1,0 0,6 0,15-4,1 1,0 2,0 2,0 1,1 3,0 2,25 3,-47 2,-5 2</inkml:trace>
  <inkml:trace contextRef="#ctx0" brushRef="#br0" timeOffset="4085.88">6209 732,'38'-9,"33"-9,13 0,2-3,-4 3,-6 4,-12 0,-6 2,-5 3,-5 3,-7 3,-5 2,-4 1,-3 0,-1 1,-1 4,-5 7,-6 1</inkml:trace>
  <inkml:trace contextRef="#ctx0" brushRef="#br0" timeOffset="4631.366">6265 1099,'20'-24,"1"0,1 2,1 0,1 1,1 2,0 0,2 2,0 1,1 1,0 1,1 1,15-3,-39 15,0-1,1 1,-1 0,1 1,-1-1,1 1,-1 0,1 1,-1-1,1 1,-1 0,1 0,-1 1,0 0,1 0,-1 0,0 0,-1 1,1 0,0 0,-1 0,1 1,-1-1,0 1,0 0,-1 0,1 0,-1 1,0 0,0-1,1 4,2 3,-1-1,0 1,-1-1,0 1,0 0,-1 1,-1-1,0 1,-1-1,0 1,-1-1,0 1,0 0,-3 9,-3 8,-2-1,-1 0,-1-1,-2 0,0-1,-2 0,0-1,-2-1,-16 20,10-16,8-8,-1 0,0-1,-1 0,-1-2,-1 0,-1-1,0 0,-1-2,0 0,-1-2,-17 8,37-19,-1 0,1-1,0 1,-1 0,1-1,-1 1,1-1,-1 0,1 1,-1-1,1 0,-1 0,1 0,-1 0,1 0,-1 0,1-1,-1 1,1 0,-1-1,1 1,0-1,-1 0,1 1,0-1,-1 0,1 0,0 0,0 0,0 0,-1 0,1 0,0 0,1 0,-1 0,0-1,0 1,0 0,1-1,-1 1,1-1,-1 0,4-65,6 39,2 1,1 0,1 1,1 1,1-1,1 2,1 1,1 0,2 1,2-2,-9 10,1 1,1 0,0 1,0 0,1 2,1-1,0 2,0 0,1 2,1-1,-1 2</inkml:trace>
  <inkml:trace contextRef="#ctx0" brushRef="#br0" timeOffset="5400.433">6972 1099,'-2'7,"-9"26,2-1,1 2,2-1,2 1,0 0,2 9,2-41,-1-1,1 1,-1-1,1 1,0 0,0-1,0 1,0-1,0 1,0-1,0 1,0 0,0-1,1 1,-1-1,1 1,-1-1,1 1,0-1,-1 0,1 1,0-1,0 0,0 1,0-1,0 0,0 0,1 0,-1 0,0 0,0 0,1 0,-1 0,0-1,1 1,-1-1,1 1,-1-1,1 1,0-1,-1 0,1 1,-1-1,1 0,-1 0,1 0,0-1,-1 1,1 0,-1-1,2 1,167-174,-125 124,-37 40,0 0,1 0,1 0,-1 1,1 1,1 0,0 0,8-5,-18 13,1-1,-1 0,0 0,0 1,0-1,1 0,-1 1,0-1,0 1,1 0,-1-1,0 1,1 0,-1 0,0 0,1 0,-1 0,1 0,-1 0,0 0,1 1,-1-1,0 1,1-1,-1 1,0-1,0 1,0-1,1 1,-1 0,0 0,0 0,0 0,0 0,0 0,0 0,-1 0,1 0,0 0,0 0,-1 0,1 1,-1-1,1 0,-1 1,0-1,1 0,-1 1,-2 66,-83 255,80-304,-3 16,-1 0,-1-1,-3 0,0-1,-2 0,-2-1,-6 9,22-39,0-1,0 0,0 1,0-1,0 1,0-1,0 0,0 0,0 0,-1 0,1 0,0 0,-1 0,1 0,-1 0,1 0,-1-1,1 1,-1-1,0 1,1-1,-1 0,1 1,-1-1,0 0,0 0,1 0,-1-1,0 1,1 0,-1 0,1-1,-1 1,0-1,1 0,-1 1,1-1,-1 0,1 0,0 0,-1 0,1 0,0 0,0 0,0-1,-1 1,1 0,1-1,-1 1,0 0,0-1,0 1,1-1,-1 0,1 1,-1-1,1 1,0-1,-1 0,1 1,0-1,0 0,-2-20,1 1,0-1,2 1,0-1,2 1,0 0,1 0,2 0,0 0,1 1,0 0,2 0,1 1,0 0,6-7,0 2,0 1,1 0,2 1,0 1,16-12,-18 16,-1 0</inkml:trace>
  <inkml:trace contextRef="#ctx0" brushRef="#br0" timeOffset="6784.856">7507 930,'25'-95,"27"-60,49 15,-101 139,1 0,-1 0,1 0,0 0,-1 0,1 0,0 0,0 0,0 1,0-1,0 0,-1 1,1-1,0 1,1-1,-1 1,0-1,0 1,0 0,0-1,0 1,0 0,0 0,1 0,-1 0,0 0,0 0,0 0,0 0,0 0,0 1,1-1,-1 0,0 1,0-1,0 1,0-1,0 1,0 0,0-1,0 1,-1 0,1 0,0-1,0 1,-1 0,1 0,0 0,-1 0,1 0,-1 0,1 0,-1 0,1 0,-1 0,0 1,0-1,1 0,-1 0,0 0,0 0,0 0,0 1,-1-1,1 0,0 0,0 0,-1 1,8 134,-7-135,0 0,0 0,1 0,-1 0,0-1,1 1,-1 0,0 0,1 0,-1 0,1-1,0 1,-1 0,1 0,-1-1,1 1,0 0,0-1,-1 1,1-1,0 1,0-1,0 1,0-1,0 0,-1 1,1-1,0 0,0 0,0 0,0 0,0 0,0 0,0 0,0 0,0 0,0 0,0 0,0 0,0-1,-1 1,1 0,0-1,0 1,0-1,0 1,0-1,-1 1,1-1,0 0,-1 1,1-1,43-38,-41 35,26-27,-16 16,1-1,0 1,2 1,-1 1,2 0,-1 1,2 1,15-8,-31 18,-1 0,1 1,0-1,-1 0,1 1,0-1,0 1,-1 0,1 0,0-1,0 1,0 0,-1 1,1-1,0 0,0 0,-1 1,1-1,0 1,-1-1,1 1,0 0,-1 0,1 0,-1 0,1 0,-1 0,0 0,1 0,-1 1,0-1,0 0,0 1,0-1,0 1,0-1,0 1,0 0,-1-1,1 1,-1 0,1-1,-1 1,0 0,1 0,4 91,-6-80,-1 14,1-21,0 1,0-1,1 1,0 0,0-1,1 1,-1-1,1 1,1-1,-1 1,1-1,0 0,1 0,-1 0,2 1,8 5</inkml:trace>
  <inkml:trace contextRef="#ctx0" brushRef="#br0" timeOffset="7700.652">8467 506,'-7'-2,"-1"1,0 0,1 0,-1 1,0 0,1 0,-1 0,0 1,1 1,-1-1,1 1,0 0,-4 2,9-3,-5 0,0 0,1 1,-1 0,1 0,-1 1,1 0,0 0,0 0,0 1,0 0,1 0,0 0,0 1,0 0,0 0,1 0,-1 1,1-1,1 1,-1 1,-1 1,1 0,0 1,1-1,0 1,0-1,1 1,0 0,1 0,-1 0,2 0,0 0,0 1,0-1,1 0,0 0,1 0,0 0,1-1,-1 1,3 4,-3-11,0 0,0 1,-1-1,1-1,0 1,1 0,-1 0,0-1,0 1,1-1,-1 0,1 0,-1 0,1 0,-1 0,1 0,0-1,-1 1,1-1,0 0,0 0,-1 0,1 0,0 0,0 0,-1-1,1 0,0 1,-1-1,1 0,-1 0,1 0,-1-1,2 0,74-61,-48 30,2 0,2 3,0 0,2 3,3 0,-38 25,0 1,1 0,-1 0,0 0,1 0,-1 0,1 0,-1 0,1 1,-1-1,1 1,0-1,-1 1,1-1,0 1,-1 0,1 0,0 0,-1 0,1 0,0 0,0 0,-1 1,1-1,0 1,-1-1,1 1,-1-1,1 1,-1 0,1 0,-1 0,1 0,-1 0,0 0,1 0,-1 0,0 1,0-1,0 0,0 1,0-1,0 1,-1-1,1 1,0-1,-1 1,1 0,-1-1,0 1,1 0,-1-1,0 1,0 0,0 0,0 0,1 24,0-1,-2 1,0 0,-2-1,-1 1,-4 11,0 9,-31 163,-32 1,71-209,0 0,0 0,0 0,0 0,0 0,0 1,0-1,0 0,-1 0,1 0,0 0,-1 0,1 0,-1 0,1 0,-1 0,1 0,-1 0,0 0,1 0,-1 0,0-1,0 1,1 0,-1 0,0-1,0 1,0-1,0 1,0-1,0 1,0-1,0 0,0 1,-1-1,1 0,0 0,0 0,0 0,0 0,0 0,0 0,-1 0,1 0,0 0,0-1,0 1,0 0,0-1,0 1,0-1,0 1,0-1,0 0,0 1,0-1,1 0,-2 0,-3-11,0 0,1 0,1 0,0 0,0-1,2 1,-1-1,1 1,1-1,0 0,1 1,1-5,-1-11,0-3,1 1,1 1,1-1,2 0,1 1,8-20,-6 25</inkml:trace>
  <inkml:trace contextRef="#ctx0" brushRef="#br0" timeOffset="8302.532">8947 422,'-9'14,"0"0,1 1,1 0,0 0,1 0,1 1,0 0,1 0,1 1,0-1,1 1,1-1,1 1,1 14,-1-29,0 0,0 1,0-1,1 0,-1 0,1 0,-1 1,1-1,0 0,0 0,0 0,0 0,0-1,0 1,1 0,-1 0,1-1,-1 1,1 0,-1-1,1 0,0 1,0-1,0 0,0 0,0 0,0 0,0 0,0-1,0 1,0-1,0 1,1-1,-1 0,0 1,0-1,0 0,1-1,-1 1,0 0,0-1,0 1,0-1,0 0,1 0,15-10,-1 0,0-1,-1-2,0 1,-1-2,-1 0,0-1,-1 0,9-14,46-76,-67 105,-1 0,0 1,1-1,-1 0,1 1,-1-1,1 0,-1 1,1-1,-1 1,1-1,-1 1,1-1,0 1,-1-1,1 1,0-1,0 1,-1 0,1-1,0 1,0 0,-1 0,1 0,0 0,0 0,0-1,-1 1,1 1,0-1,0 0,0 0,-1 0,1 0,0 0,0 1,-1-1,1 0,0 1,0-1,-1 1,1-1,0 1,-1-1,1 1,-1-1,1 1,-1-1,1 1,-1 0,1-1,-1 1,1 0,-1 0,0-1,1 1,-1 0,0 0,0-1,0 1,0 0,0 0,0 0,0-1,0 1,0 0,12 57,17 167,-17-36,-7-171,-2 0,0 0,-1 0,0 0,-2 0,0 1,-1-1,-1 0,-1 0,0 0,-1 0,-1 0,-1-1,0 0,-2 0,0-1,0 0,-2 0,0-1,0 0,-2-1,0 0,-3 3,13-15,-1 1,0-1,1 1,-1-1,0 0,0 0,0 0,0-1,0 1,-1-1,1 1,0-1,-1 0,1 0,-1-1,1 1,-1-1,1 0,-1 0,1 0,-1 0,1 0,-1-1,1 0,-1 1,1-1,-1-1,1 1,0 0,0-1,-1 0,1 0,0 0,1 0,-1 0,0 0,1-1,-2 0,1-9,0-1,1 1,1-1,-1 0,2 0,0 1,0-1,2 0,-1 1,2-1,-1 1,2-1,-1 1,2 0,0 0,0 1,1 0,2-3,25-44,4 0,1 3,19-18,-37 49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0 178,'9'-2,"-1"-1,0 0,0 0,0 0,0-1,0-1,-1 1,0-1,0 0,0-1,-1 1,110-111,-116 115,1 0,0 0,0 0,0 0,0 0,0 0,1 1,-1-1,0 0,0 0,0 1,1-1,-1 1,0-1,1 1,-1 0,1-1,-1 1,0 0,1 0,-1 0,1 0,-1 0,0 0,1 0,-1 1,1-1,-1 0,0 1,1-1,-1 1,0 0,0-1,0 1,1 0,-1 0,0 0,0 0,0 0,0 0,0 0,0 0,0 0,-1 0,1 0,0 1,-1-1,1 0,-1 0,1 1,-1-1,0 1,1-1,-1 0,0 1,0-1,0 1,17 51,-3 0,-2 0,-2 1,1 48,-11-99,10 76,20 289,-29-363,-1 1,1 0,-1 0,0 0,-1-1,1 1,-1 0,0-1,-1 1,1 0,-1-1,0 1,-1-1,1 0,-1 0,0 0,0 0,-1 0,1-1,-1 0,0 1,0-1,0-1,-1 1,0 0,1-1,-1 0,0 0,-1-1,1 0,0 1,-1-2,1 1,-1-1,0 1,1-1,-1-1,0 1,0-1,1 0,-1-1,0 1,0-1,1 0,-1-1,0 1,-2-4,-1-1,1 1,0-1,1 0,0-1,0 0,0 0,1 0,0-1,0 0,1 0,0-1,0 0,1 1,0-1,1-1,0 1,0 0,1-1,0 0,1 1,0-1,0 0,1-4,0-11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1 241,'176'-201,"-176"199,1 0,0 0,0 0,0 0,-1 0,2 0,-1 0,0 0,0 1,1-1,-1 0,1 1,-1-1,1 1,0-1,-1 1,1 0,0-1,0 1,0 0,0 1,0-1,0 0,0 0,0 1,1-1,-1 1,0 0,0 0,0 0,1 0,-1 0,0 0,0 0,0 1,1-1,-1 1,0 0,0 0,0-1,0 1,0 1,0-1,-1 0,1 0,0 1,0-1,0 1,37 76,-37-70,1-1,-1 1,2-1,-1 1,1-1,0 0,0 0,1 0,0-1,0 0,1 0,-1 0,1 0,1-1,5 4,5-2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6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1 225,'28'0,"25"0,7 0,-1 0,-6 0,-7 0,-7 0,-5 0,-8-4,-4-3,-1 1,1 1,1 2,-3-4,-5-1</inkml:trace>
  <inkml:trace contextRef="#ctx0" brushRef="#br0" timeOffset="249.536">255 0,'-15'43,"-4"29,0 7,5-6,3-10,4-10,4-11,2-7,5-4,4-3,3-7,1-6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5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143 395,'21'-21,"1"2,1 0,1 1,1 2,0 0,1 2,0 1,24-9,-46 20,0 0,-1 0,1 0,0 0,0 1,0 0,1-1,-1 2,0-1,0 0,1 1,-1 0,0 0,1 0,-1 0,0 1,1-1,-1 1,0 0,0 1,0-1,0 1,0 0,0 0,0 0,0 0,-1 1,1-1,-1 1,0 0,0 0,0 0,0 1,0-1,-1 1,0-1,1 1,0 2,1 15,0 0,-1 1,-1-1,-1 0,-1 1,-1-1,-1 1,-1-1,0 0,-6 17,1-12,-1-1,-2 1,0-1,-1-1,-2 0,0-1,-2-1,0 0,-2-1,0-1,-1 0,-1-1,-10 5,25-18,0-1,0-1,-1 1,0-1,1 0,-2 0,1-1,0 0,-1 0,0 0,1-1,-1 0,0 0,0-1,0 0,0 0,-1-1,1 1,0-2,-2 1,7-2,0-1,0 1,0-1,0 1,0-1,1 0,-1 1,1-1,0 0,-1 0,2 0,-1 0,0 0,0-1,1 1,0 0,-1 0,1 0,0 0,1-1,-1 1,1 0,-1 0,1 0,0 0,0 0,0 0,1 0,-1 0,1 1,-1-1,1 0,0 1,0-1,0 1,3-3,12-19,1 0,2 0,0 2,2 0,0 2,1 0,1 2,1 1,1 0,7-2,-15 9,1 1,1 1,0 1,0 0,0 1,0 2,1 0,0 1,0 1,0 1,12 1,51 28,-60-16</inkml:trace>
  <inkml:trace contextRef="#ctx0" brushRef="#br0" timeOffset="337.873">114 960,'153'-45,"2"6,39 1,-130 27,1 3,0 3,0 3,1 3,11 4,-75-6,1 1,-1-1,0 1,0 0,1 0,-1 0,0 0,0 1,1-1,-1 0,0 1,0 0,0-1,0 1,0 0,0 0,0 0,0 0,0 1,0-1,-1 0,1 1,0 0,-1-1,1 1,-1 0,0-1,1 1,-1 0,0 0,0 0,0 0,-1 0,1 1,0-1,-1 0,1 0,-1 0,0 1,0-1,0 0,0 0,0 1,0-1,-1 0,1 0,-1 0,1 0,-1 1,0-1,-8 16</inkml:trace>
  <inkml:trace contextRef="#ctx0" brushRef="#br0" timeOffset="818.475">1 1355,'417'-298,"-410"292,1 1,-1 0,1 0,0 1,0 0,0 1,0 0,1 0,-1 1,1 0,0 0,0 1,-1 0,1 0,0 1,0 0,0 1,0 0,7 2,-11 2,0 0,-1 0,0 0,0 0,0 1,0 0,-1 0,0 0,0 0,-1 0,0 0,0 1,0-1,-1 1,0 0,0-1,-1 4,0 11,-2 0,-1 0,0 0,-1-1,-1 1,-1-1,-1 0,-1-1,-7 13,13-28,-13 27,-2-2,-1 0,-2-1,0 0,-20 18,24-27,6-6,-1-1,0 0,-1-1,0-1,-1 1,0-2,0 0,-1-1,-1 0,1-1,-1 0,0-1,-4 0,17-6,1 1,-1 0,1-1,-1 0,1 1,-1-1,0 0,1 0,-1 0,1 0,-1 0,0 0,1-1,-1 1,1 0,-1-1,1 1,-1-1,1 0,-1 1,1-1,0 0,-1 0,1 0,0 0,-1 0,1 0,0 0,0-1,0 1,0 0,0-1,1 1,-1 0,0-1,1 1,-1-1,1 1,-1-1,1 1,-1-2,14-65,2 46,1 0,1 1,1 0,1 2,0 0,2 1,0 1,16-9,-34 23,48-32,-28 19</inkml:trace>
  <inkml:trace contextRef="#ctx0" brushRef="#br0" timeOffset="1350.985">904 1157,'255'1,"-253"-1,1-1,0 1,-1 0,1 0,0 0,-1 0,1 0,-1 1,1-1,0 1,-1-1,1 1,-1 0,1 0,-1 0,0 1,1-1,-1 0,0 1,0 0,0-1,0 1,0 0,0 0,-1 0,1 0,-1 0,1 1,-1-1,0 0,0 1,0-1,0 1,0-1,0 1,-1 0,1-1,-1 1,0-1,0 1,0 0,0-1,0 1,-1 0,1-1,-1 1,1-1,-1 1,0 0,-13 18,0 0,-1-1,-1-1,0 0,-2-1,0-1,-15 11,24-21,-27 23,28-25,-1 1,1 0,0 0,1 1,0 0,0 0,0 1,1 0,0 0,0 1,1-1,0 1,1 1,0-1,0 0,-1 9,5-16,0 1,0-1,0 0,0 1,0-1,0 0,1 1,0-1,-1 0,1 0,0 1,0-1,0 0,0 0,0 0,1 0,-1 0,1 0,-1-1,1 1,0 0,0-1,-1 1,1-1,0 0,0 0,0 1,1-1,-1-1,0 1,0 0,0 0,1-1,-1 1,0-1,1 0,-1 0,3 0,91-12,-22-45,-61 39</inkml:trace>
  <inkml:trace contextRef="#ctx0" brushRef="#br0" timeOffset="1602.017">848 1326,'33'5,"21"-4,7-1,-4-6,-5-1,-8-1,-6-2,-5-1,-3 3,-6-3,-8 0</inkml:trace>
  <inkml:trace contextRef="#ctx0" brushRef="#br0" timeOffset="3002.41">1384 1044,'-17'14,"17"-43,6 7,0 0,2 1,0 0,1 0,1 1,1 0,1 1,1 0,1 1,0 0,1 2,1-1,0 2,8-5,-24 19,1 0,-1 1,1-1,-1 0,1 1,-1-1,1 1,0-1,-1 1,1-1,0 1,0 0,-1-1,1 1,0 0,0-1,-1 1,1 0,0 0,0 0,0 0,-1 0,1 0,0 0,0 0,0 0,-1 0,1 0,0 0,0 1,0-1,-1 0,1 1,0-1,0 0,-1 1,1-1,0 1,-1-1,1 1,-1 0,1-1,-1 1,1-1,-1 1,1 0,-1 0,1-1,-1 1,0 0,0 0,1-1,-1 1,0 0,0 0,0 0,3 53,-3-45,-1 10,0-12,0-1,0 1,1-1,0 1,1-1,-1 0,1 1,0-1,1 1,-1-1,1 0,1 0,-1 0,1 0,0 0,1 0,-1-5,1 0,0-1,0 1,0 0,0-1,0 0,0 0,0 0,0-1,0 1,0-1,0 0,0 0,0-1,-1 1,1-1,0 1,-1-1,0 0,1-1,-1 1,0-1,0 1,0-1,0 0,-1 0,1 0,1-2,73-80,-56 60,1 1,1 0,1 2,1 1,11-7,-35 27,0 1,-1-1,1 0,0 1,0-1,0 1,0-1,-1 1,1-1,0 1,0 0,0 0,0-1,0 1,0 0,0 0,0 0,0 0,0 0,0 0,0 0,0 0,0 0,0 1,0-1,0 0,0 0,0 1,0-1,-1 1,1-1,0 1,0-1,0 1,-1 0,1-1,0 1,-1 0,1 0,0-1,-1 1,1 0,-1 0,1 0,-1 0,0 0,1 0,-1 0,0 0,0 0,1-1,-1 1,0 1,4 59,-4-54,-2 22,1-25,-1 0,1 0,0 0,1 0,-1 0,1 0,-1 1,1-1,1 0,-1 0,0 0,1 0,0 0,0 0,0 0,1 0,-1 0,1-1,0 1,0 0,0-1,0 1,1-1,-1 0,1 0,0 0,0 0,0 0,0-1,1 0,-1 1,1-1,-1 0,5 1,13 0</inkml:trace>
  <inkml:trace contextRef="#ctx0" brushRef="#br0" timeOffset="5186.345">2485 734,'0'-2,"0"0,0 0,0 0,0 1,0-1,-1 0,1 0,0 0,-1 0,0 1,1-1,-1 0,0 0,0 1,0-1,0 1,0-1,0 1,-1-1,1 1,0 0,-1-1,1 1,-1 0,1 0,-1 0,0 0,1 1,-1-1,0 0,0 1,1-1,-1 1,0-1,0 1,0 0,0 0,0 0,0 0,-1 0,-75 23,71-20,1 0,0 0,0 1,0 0,1 0,-1 1,1-1,0 1,0 0,1 1,-1-1,1 1,0 0,1 0,0 0,0 0,0 1,0-1,1 1,0 0,1-1,-1 1,1 0,1 0,-1 0,1 0,1 3,1-6,1-1,0 0,1 0,-1 0,0 0,1 0,0-1,0 1,0-1,-1 0,2 0,-1-1,0 1,0-1,1 0,-1 0,0 0,1-1,-1 0,1 1,-1-1,1-1,-1 1,1-1,-1 0,0 0,1 0,-1 0,0-1,0 0,0 0,0 0,0 0,0-1,-1 1,2-2,7-5,-1-1,0 0,0-1,-1 0,0-1,-1 0,0 0,-1-1,-1 0,0-1,1-3,8-12,-10 50,-10 463,4-466,-2 1,-1-1,0 0,-1 0,-1 0,0 0,-2-1,0 0,-1 1,5-13,0 0,0 0,-1-1,0 1,1-1,-1 0,-1 0,1 0,0-1,-1 1,0-1,0 0,0 0,-4 1,7-3,0 0,-1 0,1 0,0-1,0 1,-1-1,1 1,0-1,-1 0,1 0,0 0,-1 0,1 0,-1 0,1-1,0 1,0-1,-1 1,1-1,0 0,0 0,0 0,0 0,0-1,0 1,0 0,0-1,0 0,0 1,1-1,-1 0,1 0,-1 0,1 0,-1-2,0-3,1-1,0 1,0-1,1 1,0-1,0 1,1-1,0 1,0-1,1 1,0 0,0 0,1-1,-1 1,2 1,-1-1,1 0,0 1,0 0,1 0,0 0,2-2,12-22,122-164,-121 171,-2 5</inkml:trace>
  <inkml:trace contextRef="#ctx0" brushRef="#br0" timeOffset="5884.046">2852 621,'-14'27,"0"0,3 1,0 1,1 0,2 0,1 1,-1 18,7-45,0 0,1 0,-1 0,1 0,0 0,0 0,0 0,0 1,1-1,-1 0,1 0,-1 0,1 0,0 0,1 0,-1 0,0-1,1 1,-1 0,1-1,0 1,0-1,0 1,0-1,1 0,-1 0,0 0,1 0,0 0,-1-1,1 1,0-1,0 0,0 1,0-1,0-1,0 1,0 0,0-1,0 0,0 1,0-1,0 0,1-1,0 1,8-4,-1 0,1 0,-1-1,0-1,0 0,-1-1,0 1,0-2,-1 0,1 0,-2 0,1-1,-1-1,-1 1,0-1,0-1,4-7,21-26,-31 42,0 0,0 0,-1 1,1-1,0 1,1-1,-1 0,0 1,0 0,1-1,-1 1,1 0,-1 0,1-1,-1 1,1 1,0-1,-1 0,1 0,0 0,0 1,0-1,0 1,0 0,-1-1,1 1,0 0,0 0,0 0,0 1,0-1,0 0,0 1,0-1,-1 1,1-1,0 1,0 0,-1 0,1 0,0 0,-1 0,1 0,-1 0,1 1,-1-1,0 1,0-1,1 1,4 9,-1 1,0 0,-1 0,0 0,-1 0,0 1,-1-1,-1 1,0 0,0-1,-2 3,9 61,-3-57,0 0,-1 1,-2 0,0 0,-1-1,0 1,-2 0,-1 0,0 0,-1-1,-1 1,-1-1,-1 0,-1 0,0 0,-1-1,-2 1,5-13,1-1,-1 0,0 0,0 0,0 0,-1-1,1 0,-1 0,0 0,0-1,-1 0,1 0,-1-1,1 0,-1 0,0 0,0-1,0 0,0 0,0-1,0 0,0 0,0-1,0 0,-4-1,8 0,0 0,0 0,0 0,0-1,0 0,0 1,1-1,-1 0,1-1,0 1,0 0,0-1,0 1,1-1,-1 1,1-1,0 0,0 1,0-1,1 0,-1 0,1 0,0 0,0-3,14-95,49 4,-47 78</inkml:trace>
  <inkml:trace contextRef="#ctx0" brushRef="#br0" timeOffset="7802.974">3670 367,'-8'11,"0"0,1 1,0 0,0 0,2 1,-1 0,2 0,0 0,-1 7,5-20,-10 45,2 0,2 1,2 0,3 0,1-1,3 14,-2 20,0-71,-1 1,0-1,-1 1,0-1,0 1,-1-1,0 0,-1 0,1 0,-2 0,1 0,-1 0,0-1,-1 0,1 0,-1 0,-1 0,-7 1,1-6</inkml:trace>
  <inkml:trace contextRef="#ctx0" brushRef="#br0" timeOffset="8153.322">3895 537,'-29'11,"0"2,1 1,0 1,2 1,0 2,0 0,-2 5,25-21,1 0,-1 0,0 0,1 0,-1 1,1-1,0 1,0 0,0-1,0 1,1 0,-1 0,1 0,-1 0,1 1,0-1,0 0,1 0,-1 1,1-1,0 0,-1 1,1-1,1 0,-1 1,0-1,1 0,0 1,0-1,0 0,0 0,0 0,1 1,0 0,157 108,-104-68,-48-44</inkml:trace>
  <inkml:trace contextRef="#ctx0" brushRef="#br0" timeOffset="8548.585">3331 170,'33'-8,"6"-1,1-1,-1-1,-1-2,0-2,-1-2,33-20,-54 25,-15 10,0 1,1-1,-1 1,1-1,-1 1,1 0,0-1,-1 1,1 0,0 0,0 0,0 0,0 1,0-1,0 0,0 1,0 0,0-1,0 1,0 0,0 0,0 0,0 0,0 0,0 1,0-1,0 1,0-1,0 1,0 0,0 0,0-1,0 2,0-1,-1 0,1 0,129 147,-38-37,-78-97</inkml:trace>
  <inkml:trace contextRef="#ctx0" brushRef="#br0" timeOffset="8836.064">4150 0,'51'114,"-20"-41,-3 1,-4 1,-2 2,-4 0,4 53,-18-96,6 23,-3 1,-3-1,-2 1,-3 0,-2 0,-3-1,-8 36,8-72,-1 0,-1-1,-1 0,-1-1,0 1,-2-2,0 0,-1 0,0-1,-2-1,0 0,-1-1,0-1,-1 0,-13 7,-2-3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04.2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1753,'214'-103,"-5"-8,-1-13,137-75,180-97,197-163,-598 380,-77 51,-1-1,-2-3,0-1,-3-2,-1-2,5-8,118-98,-179 149,-1 0,0-1,0 0,0-2,0 0,0-1,-1-1,-9 0,-191 10,65 12,150-22,0 0,1 0,-1 1,1-1,0 0,-1 1,1 0,0-1,0 1,0 0,0 0,0 0,0 0,1 1,-1-1,1 0,-1 1,1-1,0 1,0-1,0 1,0-1,1 1,-1 0,1 0,-1-1,1 1,0 0,0 0,0-1,1 1,-1 0,1 0,-1-1,1 1,0 0,0-1,0 1,0-1,1 1,-1-1,1 0,-1 1,1-1,0 0,0 0,0 0,1 1,10 16,1 0,0-1,2-1,0 0,0-1,2-1,0 0,3 0,9 5,0-2,1-2,1-1,1-1,0-1,1-3,17 4,-46-13,1 0,0 0,0-1,0 0,0 0,-1 0,1-1,0 0,0 0,0 0,-1-1,1 0,-1 0,1 0,-1-1,0 0,0 0,0 0,0-1,-1 1,1-1,-1 0,0 0,0-1,-1 1,1-1,-1 0,0 0,0 0,0-1,-1 1,0 0,0-1,1-4,-1-2,1-1,-2 0,0 0,0 1,-1-1,-1 0,0 0,-1 0,0 1,-1-1,0 1,-1 0,-1 0,0 0,0 0,-1 1,-1 0,0 0,0 1,-1-1,0 2,-6-6,-17-30,19 25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08.8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819 57,'-5'0,"-1"0</inkml:trace>
  <inkml:trace contextRef="#ctx0" brushRef="#br0" timeOffset="1190.283">819 57,'0'-3,"0"1,-1-1,1 1,-1 0,1-1,-1 1,0-1,0 1,0 0,0 0,0 0,0-1,-1 1,1 0,-1 1,1-1,-1 0,0 0,0 1,0-1,0 1,0-1,0 1,0 0,0 0,-1 0,1 0,0 0,-1 1,1-1,-1 1,1-1,-1 1,1 0,-1 0,1 0,0 0,-2 1,-97 17,-35 58,126-67,1 1,0 1,1 0,0 0,1 0,0 1,0 0,1 0,1 1,0 0,1 0,1 0,0 0,0 0,1 1,1 0,0-1,1 1,1-1,0 1,1 0,0-1,1 2,0-4,1 0,0-1,1 1,0-1,0 0,1 0,0 0,1-1,0 0,1 0,0-1,0 0,1 0,0-1,0 0,0-1,1 0,0 0,0-1,3 0,6 1,0-1,0 0,1-2,0 0,0-2,0 0,0-1,-1-1,1 0,0-2,0 0,-1-2,0 0,0-1,4-2,9-3,-1-1,0-1,-1-2,-1-1,0-1,-2-2,1 0,-2-2,-1-1,-1-1,13-17,-32 35,0 0,0-1,-1 1,1-1,-1-1,-1 1,1 0,-1-1,0 0,-1 0,1 0,-1 0,-1 0,1 0,-1 0,-1-1,1 1,-1 0,-1-1,1 1,-1 0,0 0,-1-1,0 1,0 0,0 0,-1 0,0 1,0-1,-1 1,0 0,0 0,0 0,-1 0,0 1,0-1,-3-1,-16-4,0 0,0 2,-1 0,0 2,-1 1,0 1,0 1,0 1,0 1,0 2,-1 0,1 2,-25 5,28-6,0 2,-1 0,1 2,0 1,1 0,-1 2,1 0,1 2,0 0,0 1,1 2,0 0,1 1,0 1,0 4</inkml:trace>
  <inkml:trace contextRef="#ctx0" brushRef="#br0" timeOffset="1602.516">1 311,'5'3,"1"1,0-1,0 0,1 0,-1-1,0 0,1 0,-1 0,1-1,0 0,0 0,2-1,20 5,10 2,1-1,0-2,0-2,0-2,0-1,7-3,795-71,-462 24,-274 45,-81 5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12.7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2604,'201'-232,"103"-81,486-471,-474 429,-294 331,-10 14,0-2,-1 0,0 0,-1-1,0 0,-1-1,-1 0,0-1,-1 1,-1-1,0-1,3-14,-8 29,-1 0,0 0,1 0,-1 0,0 0,1 0,-1 0,0 0,0 0,0 0,0 0,0 0,0 0,0 0,0 0,-1 0,1 0,0 1,-1-1,1 0,0 0,-1 0,1 0,-1 0,1 0,-1 1,0-1,1 0,-1 0,0 1,1-1,-1 1,0-1,0 0,0 1,0 0,0-1,1 1,-1-1,0 1,0 0,0 0,0-1,0 1,0 0,0 0,0 0,0 0,0 0,0 0,0 1,0-1,0 0,0 0,0 1,0-1,0 1,0-1,1 1,-1-1,-138 83,-311 76,444-156,2-2,-1 1,0 0,1 0,-1 0,1 1,-1-1,1 1,0 0,0 0,0 1,1-1,-1 1,1 0,0 0,0 0,-1 3,5-5,1 1,0 0,0 0,0-1,0 1,1-1,-1 0,1 1,-1-1,1 0,0-1,0 1,0 0,0-1,0 0,0 1,0-1,0 0,1-1,-1 1,0-1,4 1,33 5,1-1,0-3,0-1,26-3,1 0,122-6,169-31,-326 36,-26 4,0-1,0-1,0 1,1-1,-1 0,0-1,-1 0,1 0,0 0,0-1,-1 0,0 0,6-4,-11 6,0-1,0 1,0-1,0 1,-1-1,1 1,-1-1,1 0,-1 1,1-1,-1 0,0 1,0-1,0 0,0 0,0 1,0-1,-1 0,1 1,0-1,-1 0,1 1,-1-1,0 1,1-1,-1 1,0-1,0 1,0-1,0 1,0 0,-1 0,1-1,0 1,0 0,-1 0,-52-40,15 21,-2 2,0 3,-1 1,-36-7,19 4,-102-17,122 21,33 7</inkml:trace>
  <inkml:trace contextRef="#ctx0" brushRef="#br0" timeOffset="469.615">2287 35,'-28'-9,"0"2,0 1,-1 1,0 1,0 1,0 2,0 1,0 2,0 0,0 2,1 1,-1 2,-19 7,6 0,0 3,2 1,0 2,1 2,2 2,0 1,1 1,2 2,1 2,1 1,2 2,1 0,0 4,23-31,1 1,-1 0,1 0,0 0,1 1,0-1,0 1,1 0,0 0,0 1,1-1,0 1,0-1,1 1,0-1,1 1,0 0,0 0,1-1,0 1,0 0,1-1,0 1,1-1,0 0,0 0,1 0,2 5,7-2,1 1,1-2,0 0,0-1,1 0,0-1,0-1,1 0,0-2,0 0,1 0,-1-2,1 0,0-1,0-1,0-1,0 0,12-3,44-1,0-3,0-4,-1-2,0-4,-1-3,-1-4,-1-2,-2-3,-1-3,-1-4,27-19,-90 53,122-92,-120 89,0 0,0 0,0-1,-1 0,0 0,0 0,0 0,-1-1,0 1,0-1,0 0,-1 0,0 0,-1 0,0 0,0-1,0 1,-1 0,0-7,-3 6,-1 0,1 0,-2 1,1 0,-1-1,0 1,0 1,-1-1,0 1,0 0,-1 0,1 1,-1 0,0 0,-1 1,1 0,-1 0,0 0,0 1,0 0,0 1,-1 0,1 0,-2 1,-23-7</inkml:trace>
  <inkml:trace contextRef="#ctx0" brushRef="#br0" timeOffset="936.747">819 289,'219'22,"57"-12,31-13,271-23,330-6,-542 6,-387 24,1 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21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58,'417'0,"-154"-25,119-7,-382 32,1 1,-1-1,0 1,0-1,0 1,0 0,1-1,-1 1,0-1,0 1,0 0,0-1,0 1,-1-1,1 1,0 0,0-1,0 1,0-1,-1 1,1-1,0 1,0-1,-1 1,1-1,0 1,-1-1,1 1,-1-1,1 1,-1-1,1 0,-1 1,1-1,-1 0,1 1,-1-1,1 0,-1 0,1 1,-1-1,0 0,1 0,-1 0,1 0,-1 0,0 0,1 0,-1 0,0 0,1 0,-1 0,1 0,-1-1,1 1,-1 0,0 0,1-1,-1 1,-47 14,24-6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87,'5'0,"84"1,-1-4,1-4,52-11,170-31,-53 39,-247 10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2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8,'-1'-1,"-1"0,1 0,-1 1,1-1,-1 0,1 0,-1 1,0-1,1 1,-1 0,0 0,0-1,1 1,-1 0,0 0,0 0,1 1,-1-1,0 0,1 1,-1-1,0 1,1-1,-1 1,1 0,-1 0,1 0,-1 0,1 0,0 0,-1 0,1 0,0 0,0 1,0-1,0 1,0-1,0 0,0 1,0 0,1-1,-1 1,0-1,1 1,-1 0,1 0,0-1,0 1,0 0,0-1,0 1,0 0,0 0,0-1,1 1,-1 0,1-1,-1 1,1 0,5 7,0-1,1 0,0-1,0 0,1 0,0 0,0-1,0 0,1-1,0 0,0 0,0-1,0 0,4 1,5 3,269 115,-271-118,0 1,0 1,-1 1,0 0,0 1,-1 0,-1 2,1-1,-1 2,-1-1,7 11,-17-20,0 0,-1 1,1-1,-1 1,0-1,1 1,-1 0,-1 0,1 0,0-1,-1 1,1 0,-1 0,0 0,0 0,0 0,0 0,-1 0,1 0,-1-1,1 1,-1 0,0 0,0-1,-1 1,1 0,0-1,-1 1,0-1,1 0,-1 1,0-1,0 0,0 0,-1 0,1 0,0-1,-1 1,-104 54,-204 83,298-133,6-5,1 0,0 0,0 1,0 0,0 1,0-1,1 1,-1 0,1 1,-1-1,1 1,0 0,1 0,-1 1,1-1,0 1,0 0,0 0,1 0,-1 1,1-1,1 1,-1 0,1 0,0 0,0 0,1 0,-1 2,6 9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22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0,'-1'381,"-50"-84,28-238,24-86,4 3,0 1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23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1,'454'0,"-392"11,-80 14,4-16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23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52,'321'-1,"-159"-24,-79 5,-59 14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24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0 226,'1'-1,"-1"0,1 0,-1 0,1 0,0 0,0 0,-1 0,1 0,0 0,0 1,0-1,0 0,0 1,0-1,0 1,0-1,0 1,0-1,0 1,0 0,1-1,-1 1,0 0,0 0,0 0,0 0,1 0,-1 0,0 0,0 0,0 1,0-1,0 0,1 1,-1-1,0 1,0-1,0 1,0 0,0-1,0 1,0 0,-1 0,2 0,7 0,38 3,1-2,0-2,0-2,0-2,28-7,82-1,-232-10,62 19,-12-2,1-2,-1 0,1-1,0-1,1-1,-15-10,34 19,1 0,0 0,0 0,0-1,0 1,0 0,0-1,0 0,1 1,-1-1,0 0,1 0,0 0,-1 0,1 0,0 0,0 0,0-1,0 1,0 0,1 0,-1-1,1 1,0-1,-1 1,1 0,0-1,0 1,1-1,-1 1,0 0,1-1,-1 1,1 0,0-1,0 1,0 0,0 0,0 0,1 0,-1 0,0 0,1 0,0 0,-1 0,1 1,0-1,0 1,1-1,15-5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3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0 244,'15'-2,"0"-1,-1-1,1 0,-1-1,0-1,-1 0,1-1,-1 0,0-1,-1 0,0-1,0-1,-1 1,-1-2,9-10,32-23,-25 18,-23 22,0 0,-1 0,1 0,1 1,-1-1,1 1,-1 0,1 0,0 0,0 1,0 0,0-1,0 1,1 0,-1 1,1-1,-1 1,1 0,0 0,-1 1,1-1,3 1,-4 3,1 0,-1 1,0 0,0 0,0 0,-1 0,1 0,-1 1,0-1,0 1,-1 0,1 0,-1 0,0 0,0 1,-1-1,0 0,0 1,0-1,0 1,53 244,-31 47,-21-251,-2-1,-1 1,-3 0,-1-1,-3 0,-12 41,20-79,-1 1,1-1,-2 0,1 1,-1-1,0 0,-1 0,1 0,-1 0,-1-1,1 1,-1-1,-1 0,1 0,-1 0,0 0,0-1,0 0,-1 0,0 0,0-1,0 0,0 0,-1-1,0 1,0-1,0-1,0 1,0-1,0-1,0 1,-1-1,1-1,-1 1,-1-1,1-2,0 0,0-1,0 1,0-2,0 1,1-1,0 0,-1-1,1 0,1 0,-1 0,1-1,0 0,0 0,1-1,0 1,0-1,0 0,1-1,0 1,0-1,1 0,0 0,1 0,-1 0,2 0,-1 0,1-1,0 1,1-1,0 1,0-1,1 1,0 0,0-1,1 1,0 0,1 0,0 0,0 0,4-6,4-3,0 0,2 0,0 1,1 1,0 0,1 1,1 1,0 0,1 1,0 1,1 0,0 2,6-3,110-60,-118 64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37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0 462,'233'-271,"-121"102,-110 167,-1 1,1-1,-1 0,1 1,0-1,0 1,0-1,0 1,0 0,0 0,0 0,0 0,1 0,-1 1,0-1,0 1,1-1,-1 1,0 0,1 0,-1 0,0 0,1 0,-1 1,0-1,1 1,-1-1,0 1,0 0,1 0,-1 0,0 0,0 0,0 0,0 1,0-1,-1 1,1-1,0 1,-1 0,1 0,-1 0,0 0,1 0,-1 0,0 0,0 0,0 0,-1 0,2 3,50 178,-40-134,-11-39,1 0,0-1,1 1,0 0,0-1,1 0,0 0,1 0,0-1,0 1,5 3,4 0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6:32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0 387,'15'0,"9"0,5 0,3 0,1 0,-1 0,-1 0,0 0,-2 0,0 0,-1 0,1 0,-1 0,0 0,-5 0</inkml:trace>
  <inkml:trace contextRef="#ctx0" brushRef="#br0" timeOffset="-295.962">29 133,'508'0,"-478"11,-35-5</inkml:trace>
  <inkml:trace contextRef="#ctx0" brushRef="#br0" timeOffset="438.171">847 189,'10'5,"7"1,7 0,3-1,2-1,1-2,0-1,0-1,-1-4,0-3,0 1,-1 1,1 1,-1 2,0 1,0 0,-4 1</inkml:trace>
  <inkml:trace contextRef="#ctx0" brushRef="#br0" timeOffset="1889.978">1524 443,'3'-22,"0"-1,1 1,1 0,1 0,1 0,0 1,2 0,1 1,0 0,2 0,4-5,2 0,0 1,2 1,0 1,2 0,10-6,-31 25,1 0,1 1,-1-1,0 1,0-1,1 1,0 0,-1 0,1 0,0 0,0 1,0-1,0 1,0-1,0 1,1 0,-1 1,0-1,1 0,-1 1,0 0,1 0,-1 0,0 0,1 0,-1 1,0-1,1 1,-1 0,0 0,0 0,1 1,-1-1,0 1,-1-1,1 1,0 0,0 0,-1 1,1-1,-1 0,0 1,0-1,0 1,0 0,0 0,0 0,2 10,-1 0,-1 0,0 0,-1 0,0 0,-1 1,0-1,-1 0,-1 0,0 0,-1 0,0 0,-4 8,-2 19,-7 39,16-80,0 1,0 0,1 0,-1-1,0 1,0 0,1 0,-1-1,0 1,1 0,-1 0,0 0,1 0,-1-1,0 1,1 0,-1 0,0 0,1 0,-1 0,0 0,1 0,-1 0,0 0,1 0,-1 0,1 0,-1 0,0 0,1 1,-1-1,0 0,1 0,-1 0,0 0,0 1,1-1,-1 0,0 0,1 1,-1-1,0 0,0 0,1 1,-1-1,0 0,0 1,0-1,0 0,0 1,1-1,-1 0,0 1,0-1,0 0,0 1,0-1,0 0,0 1,0-1,0 1,0-1,0 0,0 1,0-1,-1 0,1 1,0-1,0 0,22-23,-20 20,125-144,-108 123,1 1,1 0,1 2,1 0,1 2,1 0,8-3,-31 21,-1-1,1 1,0-1,-1 1,1 0,0 0,0 0,-1 0,1 0,0 0,0 0,0 0,1 1,-1-1,0 1,0 0,0-1,0 1,0 0,0 0,1 1,-1-1,0 0,0 1,0-1,0 1,0 0,0-1,0 1,0 0,0 0,0 0,-1 1,1-1,0 0,-1 1,1-1,-1 1,1-1,-1 1,0 0,0 0,0 0,0-1,0 1,0 0,0 0,0 0,-1 0,1 1,-1 0,3 23,-2 1,-1-1,-1 1,-2-1,0 1,-2-1,-4 14,8-32,-3 42,7-32</inkml:trace>
  <inkml:trace contextRef="#ctx0" brushRef="#br0" timeOffset="2658.048">2850 20,'-40'9,"20"-5,0 0,0 2,1 0,-1 1,1 1,0 0,1 2,0 0,-13 10,21-12,0-1,1 1,0 0,0 1,1 0,0 0,0 1,1 0,0 1,1-1,0 1,1 1,0-1,1 1,0-1,1 1,-1 9,3-19,1 1,0-1,0 0,0 0,1 1,-1-1,1 0,-1 0,1 1,-1-1,1 0,0 0,0 0,0 0,1 0,-1 0,0 0,1-1,-1 1,1 0,-1-1,1 1,0-1,0 1,0-1,0 0,0 0,0 0,0 0,0 0,0 0,0-1,0 1,1-1,-1 1,0-1,1 0,-1 0,0 0,0 0,1 0,-1-1,1 1,5-1,0 0,1-1,-1 0,0 0,0 0,0-1,-1 0,1-1,-1 0,0 0,5-4,111-107,-6-6,-34 46,-81 76,0-1,-1 1,1-1,-1 1,0-1,1 1,-1 0,1 0,-1 0,0 0,0 0,0 0,0 0,1 0,-1 1,-1-1,1 0,0 1,0-1,0 0,-1 1,1-1,-1 1,1-1,-1 1,0 0,1-1,-1 1,0-1,0 1,0 0,0-1,0 1,-1-1,1 1,0-1,-1 2,2 5,60 290,-55-274,-1 0,-1 1,-1 0,-1 0,-2 0,0 0,-2 0,0 0,-2 0,-1-1,0 1,-2-1,-1 0,-10 20,13-29,-1-1,-1 0,0-1,-1 1,0-1,-1-1,-1 0,0 0,0-1,-1 0,-1-1,1 0,-2-1,1 0,-1-1,-1 0,0-1,0-1,0 0,-10 2,22-7,0-1,-1 0,1 0,0 0,0 0,0 0,-1-1,1 1,0-1,0 1,0-1,0 0,0 0,0 0,0 0,0 0,0 0,0-1,0 1,1-1,-1 1,1-1,-1 0,1 1,0-1,-1 0,1 0,0 0,0 0,0 0,1 0,-1 0,0 0,1-1,-1 1,1 0,0 0,0-1,2-88,6 60,1 1,1 0,1 0,2 1,1 1,1 0,2 1,0 0,2 1,17-18,34-39,-53 66</inkml:trace>
  <inkml:trace contextRef="#ctx0" brushRef="#br0" timeOffset="4086.379">3472 20,'-46'92,"-12"99,57-188,0 0,-1 0,1 0,1 0,-1 0,0 0,1 0,-1 1,1-1,0 0,0 0,1 1,-1-1,1 0,-1 0,1 0,0 0,0 0,0 0,1 0,-1 0,1 0,-1 0,1-1,0 1,0 0,0-1,1 0,-1 0,0 1,1-1,0-1,-1 1,1 0,0-1,0 1,0-1,0 0,0 0,1 0,9-3,0-1,0-1,0 0,0-1,-1 0,0-1,0 0,0-1,-1 0,0-1,0-1,-1 1,1-3,9-8,0-1,-1-1,-1-1,-1-1,-1 0,0-1,-2-1,-2 0,9-21,2-28,-19 140,-5-7,-1 5,2 0,3 0,7 25,-2-36,-2 0,-2 1,-2-1,-3 1,-2-1,-2 1,-7 22,9-57,0-1,-1 0,-1 1,-1-1,-1-1,0 1,-1-1,-1-1,0 1,-2-2,0 1,0-1,-1-1,-1 0,-8 5,20-17,-1 0,0 0,1-1,-1 1,0-1,0 0,0 1,-1-1,1 0,0 0,0 0,0 0,-1-1,1 1,-1-1,1 1,0-1,-1 0,1 0,-1 0,1 0,0-1,-1 1,1 0,0-1,-1 0,1 1,0-1,-1 0,1 0,0-1,0 1,0 0,0-1,0 1,1-1,-1 1,0-1,1 0,-1 0,1 0,-1 0,1 0,0 0,0 0,0 0,0-1,0 1,1 0,-1-1,1 1,-1 0,1-1,-3-20,1-1,1 1,2 0,0-1,1 1,1 0,2 0,0 0,1 0,1 1,2 0,0 0,8-12,8-13,3 1,1 1,2 2,12-11,-26 33,-4 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19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0 340,'12'-39,"1"0,2 1,1 1,2 0,4-2,-17 30,1 1,0 0,1 1,0-1,0 1,0 0,1 1,0 0,1 0,-1 1,1 0,0 0,0 1,0 0,1 1,0 0,-1 0,1 1,0 0,0 1,0 0,0 1,0 0,1 0,-1 1,0 1,0 0,-1 0,1 1,0 0,-1 0,1 1,-1 0,0 1,-1 0,1 1,-1 0,0 0,0 0,-1 1,0 0,0 1,-1 0,0 0,0 0,1 4,1 6,-1 0,0 0,-2 1,0 0,-1 0,-2 1,1-1,-2 1,-1-1,0 1,-1-1,-2 1,0-1,0 0,-2 0,-1 0,0 0,-1-1,-1 0,-6 10,4-4,-1 0,-1 0,-1-2,-1 1,-1-2,-1 0,0-1,-2 0,0-2,-2 0,0-1,0-1,-2-1,0 0,0-2,-1-1,-24 9,44-19,0-1,0 0,0 0,-1 0,1 0,0 0,0-1,0 0,-1 1,1-1,0 0,0-1,-1 1,1 0,0-1,0 0,0 0,-1 0,1 0,0 0,0-1,1 1,-1-1,0 0,0 0,1 0,-1 0,1 0,0 0,0-1,0 1,0-1,0 0,0 1,0-1,1 0,0 0,-1 0,1 0,0 0,1-1,-1 1,1 0,-1 0,1-1,0 1,0 0,0-2,6-14,0 0,1 0,1 1,1 0,1 1,0 0,1 0,1 1,0 1,1 0,15-13,-24 23,20-22,0 1,2 2,0 0,2 2,0 1,2 1,4-1,5 10,-24 13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63,'-80'379,"78"-367,2 0,-1 1,1-1,1 0,0 0,1 1,1-1,-1 0,3 5,-4-14,0 0,0 0,1 0,-1 0,1-1,-1 1,1 0,0-1,0 1,0-1,0 1,0-1,1 0,-1 0,1 0,-1 0,1-1,0 1,-1-1,1 1,0-1,0 0,0 0,0 0,0-1,1 1,-1-1,0 0,0 0,0 0,0 0,1 0,-1-1,0 1,0-1,0 0,2 0,8-5,-1-1,0 0,0 0,-1-1,0-1,0 0,-1 0,0-1,0 0,-1-1,2-4,51-57,-3-4,-3-2,-4-2,13-31,-42 26,-24 85,0-1,1 0,-1 0,0 1,0-1,1 1,-1-1,0 1,0-1,0 1,0-1,0 1,1-1,-1 1,0 0,0 0,0 0,0 0,0-1,0 1,0 0,0 0,0 1,0-1,0 0,0 0,0 0,0 1,0-1,0 0,0 1,1-1,-1 1,0-1,0 1,0 0,1-1,-1 1,0 0,1-1,-1 1,0 0,1 0,-1-1,1 1,-1 0,1 0,0 0,-1 0,1 0,0 0,0 0,-1 0,1 0,0 0,0 0,0 0,0 0,0 0,-1 1,-15 18,2 0,1 1,0 1,1 0,2 1,0 0,1 0,2 1,0 0,2 0,0 1,2 0,1-1,1 1,1 0,1 9,2-23,-1 0,2 0,0-1,0 1,1-1,0 0,0 0,1 0,1-1,0 0,0 0,1-1,-1 0,2 0,-1-1,1 0,1 0,-1-1,1-1,4 3,9 0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1,'467'27,"221"-24,-335-5,-248 2,-80 0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4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28,'15'0,"18"0,9 0,2 0,-1 0,-4 0,-4 0,-2 0,-2 0,-3 0,-4-4,-3-3,0 1,2 2,1 0,-3 2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5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47,'38'0,"37"0,10-5,-4-1,-11 0,-13 1,-7 2,-6 0,-7-3,-4-1,-8 1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0 190,'68'-43,"1"2,2 3,28-9,-90 43,0 1,0 0,0 0,0 1,0 0,1 0,-1 1,0 1,1 0,3 0,-9 0,-1 1,1 0,-1-1,0 2,0-1,1 0,-1 0,0 1,0 0,0-1,0 1,-1 1,1-1,0 0,-1 0,0 1,1 0,-1-1,0 1,0 0,-1 0,1 0,0 0,-1 0,0 1,0-1,0 0,0 1,0 0,2 142,-6-95,1-25,-1-1,-1 1,-1-1,-2 0,0 0,-1 0,-2-1,0-1,-2 0,-1 0,0-1,-2-1,0 0,-1-1,-1 0,-1-2,-1 0,-1-1,0-1,-3 1,9-9,-1 0,1-2,-1 0,0 0,-1-1,1-1,-1 0,-5-1,18-3,1 1,-1-1,0-1,0 1,0 0,0-1,0 1,0-1,1 0,-1 0,0 0,1 0,-1 0,1-1,-1 1,1-1,-1 0,1 0,0 1,0-1,0-1,0 1,0 0,1 0,-1-1,1 1,-1-1,1 0,0 1,0-1,0 0,0 1,1-1,-1 0,1 0,-1 0,1 0,0 0,0 0,0 1,1-1,-1 0,1 0,0 0,-1 0,1 1,1-1,-1 0,0 1,1-2,5-14,0-1,1 1,1 1,1-1,0 1,1 1,1 0,1 1,0 0,1 1,1 0,0 1,0 1,1 0,14-6,-8 4,-18 11,-1-1,1 0,0 1,0-1,1 1,-1 0,1 1,-1-1,1 1,0 0,0 0,0 0,0 1,0 0,0 0,1 0,-1 1,0-1,0 1,1 0,-1 1,0-1,0 1,1 0,-1 1,0-1,0 1,0 0,-1 0,1 1,0-1,-1 1,1 0,-1 0,0 1,25 36,-16-23</inkml:trace>
  <inkml:trace contextRef="#ctx0" brushRef="#br0" timeOffset="249.027">1073 190,'-14'39,"-10"21,-1 6,4-3,1-8,4-8,4-8,0-10,1-5,-1-3,-4-3,0-6</inkml:trace>
  <inkml:trace contextRef="#ctx0" brushRef="#br0" timeOffset="478.608">763 247,'38'24,"23"22,5 3,-3-1,-8-5,-14-4,-8-9,-10-5,-4-7,-6-1,1-4,-3 1,2-2,3-4,-1-2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7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0,'-2'1,"0"1,0-1,0 1,0-1,1 1,-1 0,1-1,-1 1,1 0,0 0,-1 0,1 0,0 0,0 0,1 1,-1-1,0 0,1 0,-1 1,1-1,0 0,0 1,0-1,0 0,0 2,0-1,-14 388,2-240,6 0,7 3,-1-65,-10-29,9-71,4-3</inkml:trace>
  <inkml:trace contextRef="#ctx0" brushRef="#br0" timeOffset="1096.957">519 141,'-111'109,"-158"116,268-224,-1 0,1 1,0-1,0 1,-1-1,1 1,0 0,0-1,0 1,1 0,-1 0,0 0,1 0,-1 0,1-1,0 1,-1 0,1 0,0 0,0 0,0 0,1 0,-1 0,0 0,1 0,-1 0,1 0,0 0,-1-1,1 1,0 0,0 0,0-1,0 1,1-1,-1 1,0-1,2 1,62 54,-57-50,167 145,-110-60,-41-64,-17-31</inkml:trace>
  <inkml:trace contextRef="#ctx0" brushRef="#br0" timeOffset="3084.757">1196 226,'-47'92,"-255"411,256-437,46-66,-1 0,1 0,0 0,0 0,0-1,0 1,0 0,0 0,0 0,0 0,-1 0,1 0,0 0,0-1,0 1,0 0,0 0,-1 0,1 0,0 0,0 0,9-20,-1 4</inkml:trace>
  <inkml:trace contextRef="#ctx0" brushRef="#br0" timeOffset="4582.478">773 197,'48'93,"31"57,37 55,-39-92,-1 3,-66-106,-1-6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19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0 340,'12'-39,"1"0,2 1,1 1,2 0,4-2,-17 30,1 1,0 0,1 1,0-1,0 1,0 0,1 1,0 0,1 0,-1 1,1 0,0 0,0 1,0 0,1 1,0 0,-1 0,1 1,0 0,0 1,0 0,0 1,0 0,1 0,-1 1,0 1,0 0,-1 0,1 1,0 0,-1 0,1 1,-1 0,0 1,-1 0,1 1,-1 0,0 0,0 0,-1 1,0 0,0 1,-1 0,0 0,0 0,1 4,1 6,-1 0,0 0,-2 1,0 0,-1 0,-2 1,1-1,-2 1,-1-1,0 1,-1-1,-2 1,0-1,0 0,-2 0,-1 0,0 0,-1-1,-1 0,-6 10,4-4,-1 0,-1 0,-1-2,-1 1,-1-2,-1 0,0-1,-2 0,0-2,-2 0,0-1,0-1,-2-1,0 0,0-2,-1-1,-24 9,44-19,0-1,0 0,0 0,-1 0,1 0,0 0,0-1,0 0,-1 1,1-1,0 0,0-1,-1 1,1 0,0-1,0 0,0 0,-1 0,1 0,0 0,0-1,1 1,-1-1,0 0,0 0,1 0,-1 0,1 0,0 0,0-1,0 1,0-1,0 0,0 1,0-1,1 0,0 0,-1 0,1 0,0 0,1-1,-1 1,1 0,-1 0,1-1,0 1,0 0,0-2,6-14,0 0,1 0,1 1,1 0,1 1,0 0,1 0,1 1,0 1,1 0,15-13,-24 23,20-22,0 1,2 2,0 0,2 2,0 1,2 1,4-1,5 10,-24 13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63,'-80'379,"78"-367,2 0,-1 1,1-1,1 0,0 0,1 1,1-1,-1 0,3 5,-4-14,0 0,0 0,1 0,-1 0,1-1,-1 1,1 0,0-1,0 1,0-1,0 1,0-1,1 0,-1 0,1 0,-1 0,1-1,0 1,-1-1,1 1,0-1,0 0,0 0,0 0,0-1,1 1,-1-1,0 0,0 0,0 0,0 0,1 0,-1-1,0 1,0-1,0 0,2 0,8-5,-1-1,0 0,0 0,-1-1,0-1,0 0,-1 0,0-1,0 0,-1-1,2-4,51-57,-3-4,-3-2,-4-2,13-31,-42 26,-24 85,0-1,1 0,-1 0,0 1,0-1,1 1,-1-1,0 1,0-1,0 1,0-1,0 1,1-1,-1 1,0 0,0 0,0 0,0 0,0-1,0 1,0 0,0 0,0 1,0-1,0 0,0 0,0 0,0 1,0-1,0 0,0 1,1-1,-1 1,0-1,0 1,0 0,1-1,-1 1,0 0,1-1,-1 1,0 0,1 0,-1-1,1 1,-1 0,1 0,0 0,-1 0,1 0,0 0,0 0,-1 0,1 0,0 0,0 0,0 0,0 0,0 0,-1 1,-15 18,2 0,1 1,0 1,1 0,2 1,0 0,1 0,2 1,0 0,2 0,0 1,2 0,1-1,1 1,1 0,1 9,2-23,-1 0,2 0,0-1,0 1,1-1,0 0,0 0,1 0,1-1,0 0,0 0,1-1,-1 0,2 0,-1-1,1 0,1 0,-1-1,1-1,4 3,9 0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1,'467'27,"221"-24,-335-5,-248 2,-80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4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28,'15'0,"18"0,9 0,2 0,-1 0,-4 0,-4 0,-2 0,-2 0,-3 0,-4-4,-3-3,0 1,2 2,1 0,-3 2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5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47,'38'0,"37"0,10-5,-4-1,-11 0,-13 1,-7 2,-6 0,-7-3,-4-1,-8 1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0 190,'68'-43,"1"2,2 3,28-9,-90 43,0 1,0 0,0 0,0 1,0 0,1 0,-1 1,0 1,1 0,3 0,-9 0,-1 1,1 0,-1-1,0 2,0-1,1 0,-1 0,0 1,0 0,0-1,0 1,-1 1,1-1,0 0,-1 0,0 1,1 0,-1-1,0 1,0 0,-1 0,1 0,0 0,-1 0,0 1,0-1,0 0,0 1,0 0,2 142,-6-95,1-25,-1-1,-1 1,-1-1,-2 0,0 0,-1 0,-2-1,0-1,-2 0,-1 0,0-1,-2-1,0 0,-1-1,-1 0,-1-2,-1 0,-1-1,0-1,-3 1,9-9,-1 0,1-2,-1 0,0 0,-1-1,1-1,-1 0,-5-1,18-3,1 1,-1-1,0-1,0 1,0 0,0-1,0 1,0-1,1 0,-1 0,0 0,1 0,-1 0,1-1,-1 1,1-1,-1 0,1 0,0 1,0-1,0-1,0 1,0 0,1 0,-1-1,1 1,-1-1,1 0,0 1,0-1,0 0,0 1,1-1,-1 0,1 0,-1 0,1 0,0 0,0 0,0 1,1-1,-1 0,1 0,0 0,-1 0,1 1,1-1,-1 0,0 1,1-2,5-14,0-1,1 1,1 1,1-1,0 1,1 1,1 0,1 1,0 0,1 1,1 0,0 1,0 1,1 0,14-6,-8 4,-18 11,-1-1,1 0,0 1,0-1,1 1,-1 0,1 1,-1-1,1 1,0 0,0 0,0 0,0 1,0 0,0 0,1 0,-1 1,0-1,0 1,1 0,-1 1,0-1,0 1,1 0,-1 1,0-1,0 1,0 0,-1 0,1 1,0-1,-1 1,1 0,-1 0,0 1,25 36,-16-23</inkml:trace>
  <inkml:trace contextRef="#ctx0" brushRef="#br0" timeOffset="249.027">1073 190,'-14'39,"-10"21,-1 6,4-3,1-8,4-8,4-8,0-10,1-5,-1-3,-4-3,0-6</inkml:trace>
  <inkml:trace contextRef="#ctx0" brushRef="#br0" timeOffset="478.608">763 247,'38'24,"23"22,5 3,-3-1,-8-5,-14-4,-8-9,-10-5,-4-7,-6-1,1-4,-3 1,2-2,3-4,-1-2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7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0,'-2'1,"0"1,0-1,0 1,0-1,1 1,-1 0,1-1,-1 1,1 0,0 0,-1 0,1 0,0 0,0 0,1 1,-1-1,0 0,1 0,-1 1,1-1,0 0,0 1,0-1,0 0,0 2,0-1,-14 388,2-240,6 0,7 3,-1-65,-10-29,9-71,4-3</inkml:trace>
  <inkml:trace contextRef="#ctx0" brushRef="#br0" timeOffset="1096.957">519 141,'-111'109,"-158"116,268-224,-1 0,1 1,0-1,0 1,-1-1,1 1,0 0,0-1,0 1,1 0,-1 0,0 0,1 0,-1 0,1-1,0 1,-1 0,1 0,0 0,0 0,0 0,1 0,-1 0,0 0,1 0,-1 0,1 0,0 0,-1-1,1 1,0 0,0 0,0-1,0 1,1-1,-1 1,0-1,2 1,62 54,-57-50,167 145,-110-60,-41-64,-17-31</inkml:trace>
  <inkml:trace contextRef="#ctx0" brushRef="#br0" timeOffset="3084.757">1196 226,'-47'92,"-255"411,256-437,46-66,-1 0,1 0,0 0,0 0,0-1,0 1,0 0,0 0,0 0,0 0,-1 0,1 0,0 0,0-1,0 1,0 0,0 0,-1 0,1 0,0 0,0 0,9-20,-1 4</inkml:trace>
  <inkml:trace contextRef="#ctx0" brushRef="#br0" timeOffset="4582.478">773 197,'48'93,"31"57,37 55,-39-92,-1 3,-66-106,-1-6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425 395,'-1'-2,"-1"1,1-1,-1 0,0 0,0 0,1 1,-1-1,0 1,0 0,-1-1,1 1,0 0,0 0,0 1,-1-1,1 0,0 1,-1-1,1 1,-1 0,1 0,-1 0,1 0,0 0,-1 0,-14 2,0 0,0 0,0 2,0 0,1 1,0 1,-10 4,24-8,-12 3,0 0,1 2,-1 0,2 0,-1 1,1 1,0 0,-1 2,12-11,1 1,-1 0,0 0,0 0,1-1,-1 1,0 0,1 0,-1 0,1 0,0 0,-1 1,1-1,0 0,-1 0,1 0,0 0,0 0,0 0,0 0,0 1,0-1,0 0,1 0,-1 0,0 0,0 0,1 0,-1 0,1 0,-1 0,1 0,0 0,-1 0,1 0,0 0,-1 0,1-1,0 1,0 0,0 0,0-1,0 1,0-1,0 1,0-1,51 17,-38-16,-8-1,-1 0,1 0,-1 0,1 0,0 1,-1 0,0 0,1 0,-1 1,0 0,1 0,-1 0,0 0,-1 1,1 0,0 0,-1 0,0 1,1 0,-1 0,-1 0,1 0,-1 0,1 1,-5 0,1 0,-1 1,-1-1,1 0,-1 0,0-1,0 1,0 0,-1-1,0 1,1-1,-2 0,1 0,0 0,-1 0,0 0,0-1,0 0,0 0,0 0,-3 1,-6 7,-179 145,189-153,0 0,0 0,0 0,1 0,-1 0,1 0,0 1,0-1,0 1,0 0,1 0,-1-1,1 1,0 0,0 0,0 0,1 0,0 0,-1 1,1-1,1 0,-1 0,1 0,-1 0,1 0,0 0,1 0,-1 0,0-1,1 1,0 0,0-1,0 1,1-1,-1 0,1 0,0 0,0 0,0 0,0 0,0-1,0 0,1 1,-1-1,1-1,3 2,2 0,1 0,0-1,0-1,-1 1,1-2,0 1,0-2,0 1,0-1,0-1,-1 1,1-2,0 1,-1-2,0 1,0-1,0 0,0-1,0 0,-1 0,0-1,0 0,-1-1,3-2,6-14,-1 0</inkml:trace>
  <inkml:trace contextRef="#ctx0" brushRef="#br0" timeOffset="366.816">368 1,'-21'56,"7"-8,4 1,1 1,2 0,1 42,-1-7,-49 379,22-205,3-27,33-181,4-33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3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59,'34'-5,"25"-2,7 1,-2 1,-7-3,-10-1,-6 2,-7 2,-4 1,-1 2,-12 2,-13-1,-7 6,-8 2,-2-1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17,'24'10,"27"-3,15-1,0-7,0-3,-8-1,-8 0,-4-4,-4 1,-9 0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9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57 277,'3'-13,"0"1,1 0,1 0,0 0,0 0,1 1,0 0,1 0,1 0,0 1,0 0,1 1,0 0,0 0,1 1,0 0,1 1,0 0,0 1,11-5,128-52,-145 63,-1-1,1 0,-1 1,1 0,0 0,-1 0,1 0,-1 1,1 0,-1 0,1 0,-1 1,1-1,-1 1,0 0,0 0,0 1,0-1,-1 1,1 0,0 0,-1 0,0 0,0 0,0 1,0 0,0 0,-1-1,0 1,0 1,0-1,0 0,-1 0,1 1,-1-1,0 1,0-1,-1 1,1 3,1 28,0 0,-3 0,-1 0,-1 0,-3 0,0-1,-3 0,0 0,-3-1,0 0,-2-1,-2 0,-1-2,-2 0,0 0,-2-2,-12 12,22-27,0 0,-1 0,0-1,-1 0,-1-1,0-1,0 0,-1-1,-1-1,0 0,0-1,0-1,-1 0,0-1,0-1,-8 1,24-6,-1 0,0 1,0-1,0 0,0 0,0 0,0 0,0 0,0 0,1-1,-1 1,0-1,0 1,0-1,0 0,1 1,-1-1,0 0,1 0,-1 0,1-1,-1 1,1 0,-1 0,1-1,0 1,0-1,0 1,0-1,0 0,0 1,0-1,0 0,1 0,-1 0,1 1,-1-1,1 0,0 0,0 0,-1 0,2-1,17-82,-2 56,1 1,1 1,1 0,1 1,2 2,1 0,0 1,2 1,0 1,2 2,0 0,5 0,-24 14,1 0,0 1,0 0,0 0,0 1,1 0,-1 1,1 0,0 0,-1 1,1 1,0-1,0 2,0-1,0 1,-1 1,1 0,5 2,4 2</inkml:trace>
  <inkml:trace contextRef="#ctx0" brushRef="#br0" timeOffset="1365.447">904 136,'-2'28,"-2"0,0-1,-2 0,-1 0,-2 0,-7 16,-17 62,25-75,4-22,1-1,0 1,1 0,0 0,0 0,1 0,0 0,0 0,1 1,0-1,0 0,1 0,0 0,1 0,0 1,0-2,1 1,-1 0,2 0,0 0,1-4,0-1,0 0,0 0,1 0,-1 0,1-1,0 0,0 0,-1-1,1 0,0 0,0 0,1-1,-1 0,0 0,0 0,0-1,0 0,0 0,0 0,0-1,-1 0,1 0,0 0,-1-1,0 0,1 0,-1 0,0-2,28-16,-1-1,-1-2,-1-2,-1 0,-2-2,0-1,-2-1,-1-1,9-18,-17 23,0-1,-2 0,-1-1,-2-1,0 0,-2-2,-1-12,-8 43,1-1,-1 0,0 0,0 1,0-1,0 0,0 1,0-1,0 0,0 0,0 1,0-1,-1 0,1 1,0-1,0 0,-1 1,1-1,0 0,-1 1,1-1,0 0,-1 1,1-1,-1 1,1-1,-1 1,0-1,1 1,-1 0,1-1,-1 1,0-1,1 1,-1 0,0 0,1-1,-1 1,0 0,0 0,1 0,-1 0,0 0,1 0,-1 0,0 0,0 0,1 0,-1 1,0-1,1 0,-1 0,0 1,1-1,-7 4,1 1,1 0,-1 1,1-1,0 1,0 0,0 0,1 0,0 1,1 0,-1-1,1 1,0 1,-1 4,-4 6,1-3,1 0,1 0,0 1,1 0,0 0,2 0,0 1,0-1,2 0,0 1,1-1,0 0,1 1,1-1,1 0,0 0,1-1,1 1,0-1,3 2,-7-13,1-1,-1 0,1 0,0 0,0 0,0-1,1 1,-1-1,0 0,1 0,0 0,-1 0,1-1,0 0,0 1,0-1,0-1,0 1,0 0,3-1,15 2</inkml:trace>
  <inkml:trace contextRef="#ctx0" brushRef="#br0" timeOffset="1736.27">57 954,'85'8,"1"-5,-1-3,1-4,-1-3,0-5,20-7,-65 13,-15 2,227-34,75 6,-298 30,89 7,-108 1</inkml:trace>
  <inkml:trace contextRef="#ctx0" brushRef="#br0" timeOffset="2417.988">170 1350,'39'-45,"1"3,2 1,2 2,44-30,-81 62,0 1,0 0,1 0,0 0,1 1,-1 0,1 1,0 0,0 0,0 1,1 0,-1 1,1-1,-1 2,1 0,0 0,0 1,-1 0,1 0,2 2,-6 2,-1 0,0 1,0-1,0 1,-1 1,0-1,0 0,0 1,0 0,-1 0,0 0,0 1,-1-1,0 0,0 1,-1 0,1-1,-1 1,-1 0,1 0,-1 3,-3 17,-1 0,0 0,-3-1,0 1,-7 15,7-20,-2 3,0 0,-2 0,0-1,-2-1,-1 0,0-1,-2 0,0-2,-5 3,15-13,-1-1,-1-1,0 0,0 0,0 0,-1-1,0 0,-1-1,1 0,-1-1,0 0,-1 0,1-1,-1 0,0-1,-2 0,11-3,-1-1,0 1,0-1,0 0,1 1,-1-1,0-1,1 1,-1 0,1-1,-1 1,1-1,0 0,-1 1,1-1,0 0,0-1,0 1,1 0,-1-1,1 1,-1 0,1-1,0 0,0 1,0-1,0 0,0 0,0 1,1-1,0 0,-1 0,1 0,0 0,0 0,1 1,-1-1,1 0,-1 0,1 0,0 1,0-1,0 0,0 1,1-1,-1 1,1-1,-1 1,2-1,10-22,2 1,0 0,2 2,1-1,0 2,2 1,0 0,1 1,1 2,1 0,0 1,12-4,29 5,-48 19</inkml:trace>
  <inkml:trace contextRef="#ctx0" brushRef="#br0" timeOffset="3116.189">988 1180,'-20'75,"11"-48,1 0,2 0,1 0,1 0,1 1,1 18,2-44,-1-1,1 1,0 0,0 0,0-1,0 1,0 0,1-1,-1 1,0 0,1-1,-1 1,1 0,0-1,0 1,-1-1,1 1,0-1,0 1,0-1,1 0,-1 0,0 1,0-1,1 0,-1 0,1 0,-1 0,1-1,-1 1,1 0,-1 0,1-1,0 1,-1-1,1 0,0 0,-1 1,1-1,0 0,0 0,-1 0,1-1,0 1,-1 0,1-1,0 1,-1-1,1 1,0-1,-1 0,1 0,-1 0,0 0,2 0,107-118,-103 109,104-123,-110 132,0 0,1 0,-1 0,0 0,1 0,-1 0,1 1,-1-1,1 1,-1-1,1 1,-1-1,1 1,0 0,-1 0,1 0,-1 0,1 0,0 0,-1 0,1 1,-1-1,1 1,0-1,-1 1,1-1,-1 1,0 0,1 0,-1 0,0-1,1 1,-1 1,0-1,0 0,0 0,0 0,0 1,0-1,0 0,0 1,-1-1,1 1,0-1,-1 1,1-1,-1 1,0-1,1 1,-1 0,0-1,0 1,0-1,0 1,0 0,-1-1,1 1,6 23,-1 0,-1 1,-1-1,-1 1,-1 0,-2-1,-2 16,1 24,3-33,-2 0,-1 0,-1 0,-2 0,-2-1,0 1,-2-2,-6 12,10-27,0 0,-1-1,-1 1,0-1,-1-1,-1 1,0-1,-1-1,0 0,-1 0,0-1,-1 0,0-1,-1-1,0 0,-7 4,18-12,0-1,0 1,1-1,-1 1,0-1,0 0,0 0,0 0,0 0,1 0,-1 0,0 0,0 0,0-1,0 1,1-1,-1 0,0 1,1-1,-1 0,0 0,1 0,-1 0,1 0,-1 0,1-1,0 1,-1 0,1-1,0 1,0-1,0 0,0 1,0-1,0 0,1 1,-1-1,1 0,-1 0,1 0,-1 1,1-2,-10-81,12 62,1-1,1 0,1 1,0 0,2 0,1 1,0 0,2 0,0 1,1 0,1 1,1 0,1 1,7-6,98-80,-101 89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5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1,'-36'287,"-3"43,11-152,24-150,-20 53,31-115,12-14,-11 25</inkml:trace>
  <inkml:trace contextRef="#ctx0" brushRef="#br0" timeOffset="365.82">442 142,'-302'188,"289"-179,0 1,1 0,0 1,1 0,0 1,1 0,0 1,1 0,0 1,7-11,1 0,0 0,1 0,-1 1,1-1,-1 0,1 0,0 0,0 0,0 1,1-1,-1 0,1 0,0 0,0 0,0 0,0 0,0 0,0 0,1 0,0 0,-1-1,1 1,0-1,1 1,-1-1,0 0,0 0,1 0,0 0,1 1,92 44,-39-32,-36-11,0 1,-1 1,1 1,-1 0,-1 2,0 0,2 3,-17-10,-1 1,0 0,0 0,-1 0,1 0,0 0,-1 0,0 1,0-1,0 1,0 0,0 0,-1-1,0 1,0 0,0 0,0 0,-1 0,1 1,4 17,-1-15,2-7</inkml:trace>
  <inkml:trace contextRef="#ctx0" brushRef="#br0" timeOffset="993.664">781 339,'-16'26,"0"2,2 0,2 0,0 1,2 0,1 1,-3 24,10-51,1 1,-1-1,1 1,0-1,0 1,0 0,1-1,-1 1,1 0,0 0,0-1,0 1,1 0,-1 0,1-1,0 1,0 0,0-1,1 1,-1-1,1 0,0 1,0-1,0 0,0 0,1 0,-1 0,1 0,-1-1,1 1,0-1,0 0,0 0,1 0,-1 0,3 1,6-5,0 0,0 0,0-1,0-1,-1 0,0 0,1-1,-2-1,1 0,-1 0,1-1,-2 0,1-1,-1 0,0-1,-1 0,0 0,2-3,82-94,20-12,-112 118,0-1,1 1,-1-1,0 1,1-1,-1 1,1 0,-1-1,1 1,-1-1,1 1,-1 0,1 0,-1-1,1 1,-1 0,1 0,0 0,-1-1,1 1,-1 0,1 0,-1 0,1 0,0 0,-1 0,1 0,-1 1,1-1,0 0,-1 0,1 0,-1 0,1 1,-1-1,1 0,-1 1,1-1,-1 0,1 1,-1-1,0 1,1-1,-1 0,1 1,-1-1,0 1,1-1,-1 1,0 0,0-1,0 1,1-1,-1 1,0-1,0 1,0 0,0-1,0 1,0-1,0 1,0-1,0 1,0 0,0-1,-1 1,2 52,-1-45,25 296,-30-6,1-277,0-1,-1 0,-1-1,0 1,-2-1,0-1,-1 1,-1-1,-1-1,0 0,-2 0,0-1,0-1,-1 0,-1-1,-1 0,-55 20,69-33,0-1,-1 1,1-1,0 1,0-1,0 0,0 0,-1 0,1 0,0 0,0 0,0-1,0 1,-1-1,1 0,0 1,0-1,0 0,0 0,0 0,1-1,-1 1,0 0,0-1,1 1,-1-1,1 1,-1-1,1 0,0 0,0 1,0-1,-1-1,-1-10,1 0,0 0,0 0,2 0,0 0,0 0,1 0,1 0,0 0,0 0,2 0,-1 1,2-1,0 1,0 0,1 1,0-1,1 1,4-5,11-24,1 0,2 2,2 0,1 2,2 2,32-30,-43 46,0 2,1 0,1 1,0 1,1 2,1 0,0 1,2 0,-7 6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19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0 340,'12'-39,"1"0,2 1,1 1,2 0,4-2,-17 30,1 1,0 0,1 1,0-1,0 1,0 0,1 1,0 0,1 0,-1 1,1 0,0 0,0 1,0 0,1 1,0 0,-1 0,1 1,0 0,0 1,0 0,0 1,0 0,1 0,-1 1,0 1,0 0,-1 0,1 1,0 0,-1 0,1 1,-1 0,0 1,-1 0,1 1,-1 0,0 0,0 0,-1 1,0 0,0 1,-1 0,0 0,0 0,1 4,1 6,-1 0,0 0,-2 1,0 0,-1 0,-2 1,1-1,-2 1,-1-1,0 1,-1-1,-2 1,0-1,0 0,-2 0,-1 0,0 0,-1-1,-1 0,-6 10,4-4,-1 0,-1 0,-1-2,-1 1,-1-2,-1 0,0-1,-2 0,0-2,-2 0,0-1,0-1,-2-1,0 0,0-2,-1-1,-24 9,44-19,0-1,0 0,0 0,-1 0,1 0,0 0,0-1,0 0,-1 1,1-1,0 0,0-1,-1 1,1 0,0-1,0 0,0 0,-1 0,1 0,0 0,0-1,1 1,-1-1,0 0,0 0,1 0,-1 0,1 0,0 0,0-1,0 1,0-1,0 0,0 1,0-1,1 0,0 0,-1 0,1 0,0 0,1-1,-1 1,1 0,-1 0,1-1,0 1,0 0,0-2,6-14,0 0,1 0,1 1,1 0,1 1,0 0,1 0,1 1,0 1,1 0,15-13,-24 23,20-22,0 1,2 2,0 0,2 2,0 1,2 1,4-1,5 10,-24 13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63,'-80'379,"78"-367,2 0,-1 1,1-1,1 0,0 0,1 1,1-1,-1 0,3 5,-4-14,0 0,0 0,1 0,-1 0,1-1,-1 1,1 0,0-1,0 1,0-1,0 1,0-1,1 0,-1 0,1 0,-1 0,1-1,0 1,-1-1,1 1,0-1,0 0,0 0,0 0,0-1,1 1,-1-1,0 0,0 0,0 0,0 0,1 0,-1-1,0 1,0-1,0 0,2 0,8-5,-1-1,0 0,0 0,-1-1,0-1,0 0,-1 0,0-1,0 0,-1-1,2-4,51-57,-3-4,-3-2,-4-2,13-31,-42 26,-24 85,0-1,1 0,-1 0,0 1,0-1,1 1,-1-1,0 1,0-1,0 1,0-1,0 1,1-1,-1 1,0 0,0 0,0 0,0 0,0-1,0 1,0 0,0 0,0 1,0-1,0 0,0 0,0 0,0 1,0-1,0 0,0 1,1-1,-1 1,0-1,0 1,0 0,1-1,-1 1,0 0,1-1,-1 1,0 0,1 0,-1-1,1 1,-1 0,1 0,0 0,-1 0,1 0,0 0,0 0,-1 0,1 0,0 0,0 0,0 0,0 0,0 0,-1 1,-15 18,2 0,1 1,0 1,1 0,2 1,0 0,1 0,2 1,0 0,2 0,0 1,2 0,1-1,1 1,1 0,1 9,2-23,-1 0,2 0,0-1,0 1,1-1,0 0,0 0,1 0,1-1,0 0,0 0,1-1,-1 0,2 0,-1-1,1 0,1 0,-1-1,1-1,4 3,9 0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1,'467'27,"221"-24,-335-5,-248 2,-80 0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4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28,'15'0,"18"0,9 0,2 0,-1 0,-4 0,-4 0,-2 0,-2 0,-3 0,-4-4,-3-3,0 1,2 2,1 0,-3 2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5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47,'38'0,"37"0,10-5,-4-1,-11 0,-13 1,-7 2,-6 0,-7-3,-4-1,-8 1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0 190,'68'-43,"1"2,2 3,28-9,-90 43,0 1,0 0,0 0,0 1,0 0,1 0,-1 1,0 1,1 0,3 0,-9 0,-1 1,1 0,-1-1,0 2,0-1,1 0,-1 0,0 1,0 0,0-1,0 1,-1 1,1-1,0 0,-1 0,0 1,1 0,-1-1,0 1,0 0,-1 0,1 0,0 0,-1 0,0 1,0-1,0 0,0 1,0 0,2 142,-6-95,1-25,-1-1,-1 1,-1-1,-2 0,0 0,-1 0,-2-1,0-1,-2 0,-1 0,0-1,-2-1,0 0,-1-1,-1 0,-1-2,-1 0,-1-1,0-1,-3 1,9-9,-1 0,1-2,-1 0,0 0,-1-1,1-1,-1 0,-5-1,18-3,1 1,-1-1,0-1,0 1,0 0,0-1,0 1,0-1,1 0,-1 0,0 0,1 0,-1 0,1-1,-1 1,1-1,-1 0,1 0,0 1,0-1,0-1,0 1,0 0,1 0,-1-1,1 1,-1-1,1 0,0 1,0-1,0 0,0 1,1-1,-1 0,1 0,-1 0,1 0,0 0,0 0,0 1,1-1,-1 0,1 0,0 0,-1 0,1 1,1-1,-1 0,0 1,1-2,5-14,0-1,1 1,1 1,1-1,0 1,1 1,1 0,1 1,0 0,1 1,1 0,0 1,0 1,1 0,14-6,-8 4,-18 11,-1-1,1 0,0 1,0-1,1 1,-1 0,1 1,-1-1,1 1,0 0,0 0,0 0,0 1,0 0,0 0,1 0,-1 1,0-1,0 1,1 0,-1 1,0-1,0 1,1 0,-1 1,0-1,0 1,0 0,-1 0,1 1,0-1,-1 1,1 0,-1 0,0 1,25 36,-16-23</inkml:trace>
  <inkml:trace contextRef="#ctx0" brushRef="#br0" timeOffset="249.027">1073 190,'-14'39,"-10"21,-1 6,4-3,1-8,4-8,4-8,0-10,1-5,-1-3,-4-3,0-6</inkml:trace>
  <inkml:trace contextRef="#ctx0" brushRef="#br0" timeOffset="478.608">763 247,'38'24,"23"22,5 3,-3-1,-8-5,-14-4,-8-9,-10-5,-4-7,-6-1,1-4,-3 1,2-2,3-4,-1-2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7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0,'-2'1,"0"1,0-1,0 1,0-1,1 1,-1 0,1-1,-1 1,1 0,0 0,-1 0,1 0,0 0,0 0,1 1,-1-1,0 0,1 0,-1 1,1-1,0 0,0 1,0-1,0 0,0 2,0-1,-14 388,2-240,6 0,7 3,-1-65,-10-29,9-71,4-3</inkml:trace>
  <inkml:trace contextRef="#ctx0" brushRef="#br0" timeOffset="1096.957">519 141,'-111'109,"-158"116,268-224,-1 0,1 1,0-1,0 1,-1-1,1 1,0 0,0-1,0 1,1 0,-1 0,0 0,1 0,-1 0,1-1,0 1,-1 0,1 0,0 0,0 0,0 0,1 0,-1 0,0 0,1 0,-1 0,1 0,0 0,-1-1,1 1,0 0,0 0,0-1,0 1,1-1,-1 1,0-1,2 1,62 54,-57-50,167 145,-110-60,-41-64,-17-31</inkml:trace>
  <inkml:trace contextRef="#ctx0" brushRef="#br0" timeOffset="3084.757">1196 226,'-47'92,"-255"411,256-437,46-66,-1 0,1 0,0 0,0 0,0-1,0 1,0 0,0 0,0 0,0 0,-1 0,1 0,0 0,0-1,0 1,0 0,0 0,-1 0,1 0,0 0,0 0,9-20,-1 4</inkml:trace>
  <inkml:trace contextRef="#ctx0" brushRef="#br0" timeOffset="4582.478">773 197,'48'93,"31"57,37 55,-39-92,-1 3,-66-106,-1-6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425 395,'-1'-2,"-1"1,1-1,-1 0,0 0,0 0,1 1,-1-1,0 1,0 0,-1-1,1 1,0 0,0 0,0 1,-1-1,1 0,0 1,-1-1,1 1,-1 0,1 0,-1 0,1 0,0 0,-1 0,-14 2,0 0,0 0,0 2,0 0,1 1,0 1,-10 4,24-8,-12 3,0 0,1 2,-1 0,2 0,-1 1,1 1,0 0,-1 2,12-11,1 1,-1 0,0 0,0 0,1-1,-1 1,0 0,1 0,-1 0,1 0,0 0,-1 1,1-1,0 0,-1 0,1 0,0 0,0 0,0 0,0 0,0 1,0-1,0 0,1 0,-1 0,0 0,0 0,1 0,-1 0,1 0,-1 0,1 0,0 0,-1 0,1 0,0 0,-1 0,1-1,0 1,0 0,0 0,0-1,0 1,0-1,0 1,0-1,51 17,-38-16,-8-1,-1 0,1 0,-1 0,1 0,0 1,-1 0,0 0,1 0,-1 1,0 0,1 0,-1 0,0 0,-1 1,1 0,0 0,-1 0,0 1,1 0,-1 0,-1 0,1 0,-1 0,1 1,-5 0,1 0,-1 1,-1-1,1 0,-1 0,0-1,0 1,0 0,-1-1,0 1,1-1,-2 0,1 0,0 0,-1 0,0 0,0-1,0 0,0 0,0 0,-3 1,-6 7,-179 145,189-153,0 0,0 0,0 0,1 0,-1 0,1 0,0 1,0-1,0 1,0 0,1 0,-1-1,1 1,0 0,0 0,0 0,1 0,0 0,-1 1,1-1,1 0,-1 0,1 0,-1 0,1 0,0 0,1 0,-1 0,0-1,1 1,0 0,0-1,0 1,1-1,-1 0,1 0,0 0,0 0,0 0,0 0,0-1,0 0,1 1,-1-1,1-1,3 2,2 0,1 0,0-1,0-1,-1 1,1-2,0 1,0-2,0 1,0-1,0-1,-1 1,1-2,0 1,-1-2,0 1,0-1,0 0,0-1,0 0,-1 0,0-1,0 0,-1-1,3-2,6-14,-1 0</inkml:trace>
  <inkml:trace contextRef="#ctx0" brushRef="#br0" timeOffset="366.816">368 1,'-21'56,"7"-8,4 1,1 1,2 0,1 42,-1-7,-49 379,22-205,3-27,33-181,4-33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3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59,'34'-5,"25"-2,7 1,-2 1,-7-3,-10-1,-6 2,-7 2,-4 1,-1 2,-12 2,-13-1,-7 6,-8 2,-2-1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17,'24'10,"27"-3,15-1,0-7,0-3,-8-1,-8 0,-4-4,-4 1,-9 0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9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57 277,'3'-13,"0"1,1 0,1 0,0 0,0 0,1 1,0 0,1 0,1 0,0 1,0 0,1 1,0 0,0 0,1 1,0 0,1 1,0 0,0 1,11-5,128-52,-145 63,-1-1,1 0,-1 1,1 0,0 0,-1 0,1 0,-1 1,1 0,-1 0,1 0,-1 1,1-1,-1 1,0 0,0 0,0 1,0-1,-1 1,1 0,0 0,-1 0,0 0,0 0,0 1,0 0,0 0,-1-1,0 1,0 1,0-1,0 0,-1 0,1 1,-1-1,0 1,0-1,-1 1,1 3,1 28,0 0,-3 0,-1 0,-1 0,-3 0,0-1,-3 0,0 0,-3-1,0 0,-2-1,-2 0,-1-2,-2 0,0 0,-2-2,-12 12,22-27,0 0,-1 0,0-1,-1 0,-1-1,0-1,0 0,-1-1,-1-1,0 0,0-1,0-1,-1 0,0-1,0-1,-8 1,24-6,-1 0,0 1,0-1,0 0,0 0,0 0,0 0,0 0,0 0,1-1,-1 1,0-1,0 1,0-1,0 0,1 1,-1-1,0 0,1 0,-1 0,1-1,-1 1,1 0,-1 0,1-1,0 1,0-1,0 1,0-1,0 0,0 1,0-1,0 0,1 0,-1 0,1 1,-1-1,1 0,0 0,0 0,-1 0,2-1,17-82,-2 56,1 1,1 1,1 0,1 1,2 2,1 0,0 1,2 1,0 1,2 2,0 0,5 0,-24 14,1 0,0 1,0 0,0 0,0 1,1 0,-1 1,1 0,0 0,-1 1,1 1,0-1,0 2,0-1,0 1,-1 1,1 0,5 2,4 2</inkml:trace>
  <inkml:trace contextRef="#ctx0" brushRef="#br0" timeOffset="1365.447">904 136,'-2'28,"-2"0,0-1,-2 0,-1 0,-2 0,-7 16,-17 62,25-75,4-22,1-1,0 1,1 0,0 0,0 0,1 0,0 0,0 0,1 1,0-1,0 0,1 0,0 0,1 0,0 1,0-2,1 1,-1 0,2 0,0 0,1-4,0-1,0 0,0 0,1 0,-1 0,1-1,0 0,0 0,-1-1,1 0,0 0,0 0,1-1,-1 0,0 0,0 0,0-1,0 0,0 0,0 0,0-1,-1 0,1 0,0 0,-1-1,0 0,1 0,-1 0,0-2,28-16,-1-1,-1-2,-1-2,-1 0,-2-2,0-1,-2-1,-1-1,9-18,-17 23,0-1,-2 0,-1-1,-2-1,0 0,-2-2,-1-12,-8 43,1-1,-1 0,0 0,0 1,0-1,0 0,0 1,0-1,0 0,0 0,0 1,0-1,-1 0,1 1,0-1,0 0,-1 1,1-1,0 0,-1 1,1-1,0 0,-1 1,1-1,-1 1,1-1,-1 1,0-1,1 1,-1 0,1-1,-1 1,0-1,1 1,-1 0,0 0,1-1,-1 1,0 0,0 0,1 0,-1 0,0 0,1 0,-1 0,0 0,0 0,1 0,-1 1,0-1,1 0,-1 0,0 1,1-1,-7 4,1 1,1 0,-1 1,1-1,0 1,0 0,0 0,1 0,0 1,1 0,-1-1,1 1,0 1,-1 4,-4 6,1-3,1 0,1 0,0 1,1 0,0 0,2 0,0 1,0-1,2 0,0 1,1-1,0 0,1 1,1-1,1 0,0 0,1-1,1 1,0-1,3 2,-7-13,1-1,-1 0,1 0,0 0,0 0,0-1,1 1,-1-1,0 0,1 0,0 0,-1 0,1-1,0 0,0 1,0-1,0-1,0 1,0 0,3-1,15 2</inkml:trace>
  <inkml:trace contextRef="#ctx0" brushRef="#br0" timeOffset="1736.27">57 954,'85'8,"1"-5,-1-3,1-4,-1-3,0-5,20-7,-65 13,-15 2,227-34,75 6,-298 30,89 7,-108 1</inkml:trace>
  <inkml:trace contextRef="#ctx0" brushRef="#br0" timeOffset="2417.988">170 1350,'39'-45,"1"3,2 1,2 2,44-30,-81 62,0 1,0 0,1 0,0 0,1 1,-1 0,1 1,0 0,0 0,0 1,1 0,-1 1,1-1,-1 2,1 0,0 0,0 1,-1 0,1 0,2 2,-6 2,-1 0,0 1,0-1,0 1,-1 1,0-1,0 0,0 1,0 0,-1 0,0 0,0 1,-1-1,0 0,0 1,-1 0,1-1,-1 1,-1 0,1 0,-1 3,-3 17,-1 0,0 0,-3-1,0 1,-7 15,7-20,-2 3,0 0,-2 0,0-1,-2-1,-1 0,0-1,-2 0,0-2,-5 3,15-13,-1-1,-1-1,0 0,0 0,0 0,-1-1,0 0,-1-1,1 0,-1-1,0 0,-1 0,1-1,-1 0,0-1,-2 0,11-3,-1-1,0 1,0-1,0 0,1 1,-1-1,0-1,1 1,-1 0,1-1,-1 1,1-1,0 0,-1 1,1-1,0 0,0-1,0 1,1 0,-1-1,1 1,-1 0,1-1,0 0,0 1,0-1,0 0,0 0,0 1,1-1,0 0,-1 0,1 0,0 0,0 0,1 1,-1-1,1 0,-1 0,1 0,0 1,0-1,0 0,0 1,1-1,-1 1,1-1,-1 1,2-1,10-22,2 1,0 0,2 2,1-1,0 2,2 1,0 0,1 1,1 2,1 0,0 1,12-4,29 5,-48 19</inkml:trace>
  <inkml:trace contextRef="#ctx0" brushRef="#br0" timeOffset="3116.189">988 1180,'-20'75,"11"-48,1 0,2 0,1 0,1 0,1 1,1 18,2-44,-1-1,1 1,0 0,0 0,0-1,0 1,0 0,1-1,-1 1,0 0,1-1,-1 1,1 0,0-1,0 1,-1-1,1 1,0-1,0 1,0-1,1 0,-1 0,0 1,0-1,1 0,-1 0,1 0,-1 0,1-1,-1 1,1 0,-1 0,1-1,0 1,-1-1,1 0,0 0,-1 1,1-1,0 0,0 0,-1 0,1-1,0 1,-1 0,1-1,0 1,-1-1,1 1,0-1,-1 0,1 0,-1 0,0 0,2 0,107-118,-103 109,104-123,-110 132,0 0,1 0,-1 0,0 0,1 0,-1 0,1 1,-1-1,1 1,-1-1,1 1,-1-1,1 1,0 0,-1 0,1 0,-1 0,1 0,0 0,-1 0,1 1,-1-1,1 1,0-1,-1 1,1-1,-1 1,0 0,1 0,-1 0,0-1,1 1,-1 1,0-1,0 0,0 0,0 0,0 1,0-1,0 0,0 1,-1-1,1 1,0-1,-1 1,1-1,-1 1,0-1,1 1,-1 0,0-1,0 1,0-1,0 1,0 0,-1-1,1 1,6 23,-1 0,-1 1,-1-1,-1 1,-1 0,-2-1,-2 16,1 24,3-33,-2 0,-1 0,-1 0,-2 0,-2-1,0 1,-2-2,-6 12,10-27,0 0,-1-1,-1 1,0-1,-1-1,-1 1,0-1,-1-1,0 0,-1 0,0-1,-1 0,0-1,-1-1,0 0,-7 4,18-12,0-1,0 1,1-1,-1 1,0-1,0 0,0 0,0 0,0 0,1 0,-1 0,0 0,0 0,0-1,0 1,1-1,-1 0,0 1,1-1,-1 0,0 0,1 0,-1 0,1 0,-1 0,1-1,0 1,-1 0,1-1,0 1,0-1,0 0,0 1,0-1,0 0,1 1,-1-1,1 0,-1 0,1 0,-1 1,1-2,-10-81,12 62,1-1,1 0,1 1,0 0,2 0,1 1,0 0,2 0,0 1,1 0,1 1,1 0,1 1,7-6,98-80,-101 89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5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1,'-36'287,"-3"43,11-152,24-150,-20 53,31-115,12-14,-11 25</inkml:trace>
  <inkml:trace contextRef="#ctx0" brushRef="#br0" timeOffset="365.82">442 142,'-302'188,"289"-179,0 1,1 0,0 1,1 0,0 1,1 0,0 1,1 0,0 1,7-11,1 0,0 0,1 0,-1 1,1-1,-1 0,1 0,0 0,0 0,0 1,1-1,-1 0,1 0,0 0,0 0,0 0,0 0,0 0,0 0,1 0,0 0,-1-1,1 1,0-1,1 1,-1-1,0 0,0 0,1 0,0 0,1 1,92 44,-39-32,-36-11,0 1,-1 1,1 1,-1 0,-1 2,0 0,2 3,-17-10,-1 1,0 0,0 0,-1 0,1 0,0 0,-1 0,0 1,0-1,0 1,0 0,0 0,-1-1,0 1,0 0,0 0,0 0,-1 0,1 1,4 17,-1-15,2-7</inkml:trace>
  <inkml:trace contextRef="#ctx0" brushRef="#br0" timeOffset="993.664">781 339,'-16'26,"0"2,2 0,2 0,0 1,2 0,1 1,-3 24,10-51,1 1,-1-1,1 1,0-1,0 1,0 0,1-1,-1 1,1 0,0 0,0-1,0 1,1 0,-1 0,1-1,0 1,0 0,0-1,1 1,-1-1,1 0,0 1,0-1,0 0,0 0,1 0,-1 0,1 0,-1-1,1 1,0-1,0 0,0 0,1 0,-1 0,3 1,6-5,0 0,0 0,0-1,0-1,-1 0,0 0,1-1,-2-1,1 0,-1 0,1-1,-2 0,1-1,-1 0,0-1,-1 0,0 0,2-3,82-94,20-12,-112 118,0-1,1 1,-1-1,0 1,1-1,-1 1,1 0,-1-1,1 1,-1-1,1 1,-1 0,1 0,-1-1,1 1,-1 0,1 0,0 0,-1-1,1 1,-1 0,1 0,-1 0,1 0,0 0,-1 0,1 0,-1 1,1-1,0 0,-1 0,1 0,-1 0,1 1,-1-1,1 0,-1 1,1-1,-1 0,1 1,-1-1,0 1,1-1,-1 0,1 1,-1-1,0 1,1-1,-1 1,0 0,0-1,0 1,1-1,-1 1,0-1,0 1,0 0,0-1,0 1,0-1,0 1,0-1,0 1,0 0,0-1,-1 1,2 52,-1-45,25 296,-30-6,1-277,0-1,-1 0,-1-1,0 1,-2-1,0-1,-1 1,-1-1,-1-1,0 0,-2 0,0-1,0-1,-1 0,-1-1,-1 0,-55 20,69-33,0-1,-1 1,1-1,0 1,0-1,0 0,0 0,-1 0,1 0,0 0,0 0,0-1,0 1,-1-1,1 0,0 1,0-1,0 0,0 0,0 0,1-1,-1 1,0 0,0-1,1 1,-1-1,1 1,-1-1,1 0,0 0,0 1,0-1,-1-1,-1-10,1 0,0 0,0 0,2 0,0 0,0 0,1 0,1 0,0 0,0 0,2 0,-1 1,2-1,0 1,0 0,1 1,0-1,1 1,4-5,11-24,1 0,2 2,2 0,1 2,2 2,32-30,-43 46,0 2,1 0,1 1,0 1,1 2,1 0,0 1,2 0,-7 6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0 285,'197'26,"32"4,-228-30,0 0,0 0,1 0,-1 0,0 0,0 0,0 0,1 0,-1 0,0 0,0-1,0 1,0 0,0-1,1 1,-1-1,0 0,0 1,0-1,0 0,0 1,-1-1,1 0,0 0,0 0,0 0,-1 0,1 0,0 0,-1 0,1 0,-1 0,0 0,1 0,-1 0,0-1,1 1,-1 0,0 0,0 0,0-1,0 1,0 0,0 0,-1 0,1-1,0 1,0 0,-1 0,1 0,-1 0,1 0,-1 0,0 0,1 0,-1 0,0 0,0 0,1 0,-1 0,0 1,0-1,-202-205,196 196,5 9,1 0,-1 0,1 0,-1 0,1-1,-1 1,1 0,0-1,0 1,-1 0,1-1,0 0,0 1,1-1,-1 1,0-1,1 0,-1 0,0 1,1-1,0 0,0 0,-1 0,1 0,0 1,0-1,1 0,-1 0,0 0,1 0,-1 1,1-1,-1 0,1 0,0 1,0-1,0 1,0-1,0 0,0 1,0 0,0-1,2 0,12-3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1,'29'5,"24"-4,7-1,-1-1,-6-1,-7 1,-7 0,-5 0,-4 1,-2 0,-5-1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22,'43'0,"34"-5,13-1,-4 0,-16 1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7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0 244,'511'0,"-511"1,1-1,-1 0,1 0,-1 1,1-1,-1 0,1 0,-1 1,1-1,-1 0,1 0,-1 0,1 0,-1 0,1 0,-1 0,1 0,0 0,-1 0,1 0,-1-1,1 1,-1 0,1 0,-1 0,1-1,-1 1,1 0,-1-1,0 1,1 0,-1-1,1 1,-1 0,0-1,1 1,-1-1,0 1,0-1,1 1,-1-1,0 1,0-1,0 1,1-1,-1 1,0-1,0 1,0-1,0 1,0-1,0 1,0-1,0 1,0-1,0 1,-1-1,1 0,0 1,0-1,0 1,-1 0,1-1,0 1,-1-1,1 1,0-1,-1 1,-32-31,27 26,-27-22,18 15,0 1,1-2,0 0,1 0,0-1,1-1,1 0,-6-12,11 11,5 3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97,'-1'0,"1"0,0-1,-1 1,1-1,0 1,-1-1,1 1,0-1,0 1,-1-1,1 1,0-1,0 0,0 1,0-1,0 1,0-1,0 0,0 1,0-1,0 1,0-1,0 1,0-1,1 1,-1-1,0 0,0 1,1-1,-1 1,0-1,0 1,1-1,-1 1,1 0,-1-1,0 1,1-1,-1 1,1 0,-1-1,1 1,-1 0,1 0,-1-1,1 1,0 0,-1 0,1 0,-1 0,1 0,-1 0,1 0,0 0,-1 0,1 0,-1 0,1 0,40-6,-40 6,176-12,49-35,-168 38,-53 11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53,'24'0,"32"-5,11-2,0 1,-3 1,-8 1,-7 2,-8-4,-7 0,-3 0,-3 1,-5 7,-3 2,-4 1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5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0 434,'43'0,"19"0,4 0,-4 0,-9 0,-8 0,-7 0,-5 0,-8 0</inkml:trace>
  <inkml:trace contextRef="#ctx0" brushRef="#br0" timeOffset="791.037">536 96,'8'77,"4"0,4 0,2-2,4 0,4-1,10 16,36 98,-72-187,-1 0,1 0,0 0,0 0,0-1,0 1,0 0,0 0,0 0,0 0,0-1,1 1,-1 0,0 0,0 0,1-1,-1 1,0 0,1 0,-1-1,1 1,-1 0,1-1,0 1,-1 0,1-1,-1 1,1-1,0 1,0-1,-1 0,1 1,0-1,0 0,-1 1,1-1,0 0,0 0,0 1,0-1,-1 0,1 0,0 0,0 0,0 0,0-1,-1 1,1 0,0 0,0 0,0-1,-1 1,1 0,0-1,0 1,-1-1,1 1,0-1,-1 1,1-1,0 0,-1 1,75-212,35-79,21 11,-112 216,-39 84,16-14,0 0,-1-1,0 1,0-1,0 0,-1 0,0 0,0-1,0 0,0 0,0-1,-1 1,0-2,0 1,0-1,0 0,0 0,0 0,0-1,-7 0,-74-1,0-3,0-4,1-4,-30-10,47 9,50 10,20 9,15-2,4 0</inkml:trace>
  <inkml:trace contextRef="#ctx0" brushRef="#br0" timeOffset="1602.527">1439 123,'-37'70,"3"2,4 0,-13 49,36-101,2 0,0 1,1 0,1 0,1 0,1 1,1 0,0-15,0-1,1 0,0 1,0-1,1 0,0 1,0-1,0 0,0 0,1-1,0 1,1 0,-1-1,1 0,0 0,0 0,1 0,-1-1,1 0,0 1,0-2,1 1,-1-1,6 3,-5-4,0 0,0 0,0 0,0-1,0 0,1-1,-1 1,0-1,0 0,0-1,1 1,-1-1,0-1,0 1,0-1,0 0,0 0,-1-1,1 1,-1-1,1-1,-1 1,0-1,0 0,106-110,-62 47,-3-2,-3-2,33-75,-17-32,-60 178,1 1,-1-1,0 1,0-1,1 0,-1 1,0-1,1 0,-1 0,0 1,0-1,0 0,1 0,-1 0,0 0,0 0,0 0,1 0,-1 0,0-1,0 1,0 0,1 0,-1-1,0 1,1 0,-1-1,0 1,0-1,1 1,-1-1,1 1,-1-1,1 1,-1-1,1 0,-1 1,1-1,-1 0,1 1,-1-1,1 0,0 1,0-1,-1 0,1 0,0 0,0 1,0-1,0 0,0 0,0 0,0 1,0-1,0 0,0 0,1 1,-1-1,0 0,0 0,1 0,-14 19,1 0,1 0,0 1,1 0,2 1,0 0,1 0,0 1,2 0,-2 20,-1-9,2-7,1 0,1 1,1-1,2 1,0 0,2-1,2 17,-2-32,1 1,0-1,0 0,1 0,1 0,0 0,0-1,1 1,0-1,0 0,1 0,1-1,-1 0,1 0,1 0,-1-1,1 0,0-1,9 6,-12-10,-3 0,0 0,0 0,1 0,-1 0,0-1,1 0,0 1,-1-1,1 0,0 0,0 0,0-1,-1 1,1-1,0 1,0-1,0 0,0 0,0 0,0-1,0 1,0-1,-1 1,1-1,0 0,0 0,-1 0,2-1,7-8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142 117,'-23'128,"5"2,7 0,5 0,8 79,-2-145,5-34,1-24</inkml:trace>
  <inkml:trace contextRef="#ctx0" brushRef="#br0" timeOffset="269.498">1 89,'98'-26,"1"5,2 4,-1 4,75 2,-175 11,46 5,-45-5,0 0,0 0,0 0,0 0,-1 1,1-1,0 0,0 1,-1-1,1 0,0 1,-1-1,1 1,0-1,-1 1,1-1,-1 1,1 0,-1-1,1 1,-1 0,1 0,-1-1,0 1,1 0,-1 0,0-1,0 1,1 0,-1 0,0 0,0-1,0 1,0 0,0 0,0 0,0 0,0-1,-1 1,1 0,0 0,0-1,-1 1,1 0,0 0,-1-1,1 1,-1 0,1-1,-1 2,-38 41,26-29</inkml:trace>
  <inkml:trace contextRef="#ctx0" brushRef="#br0" timeOffset="515.54">1 484,'33'5,"36"-4,11-1,0-6,-7-2,-12 1,-12 1,-9-3,-6 0,-5-3,-2 0,-6 2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29 340,'256'-17,"-30"-13,-46 2,-157 24,-3 0</inkml:trace>
  <inkml:trace contextRef="#ctx0" brushRef="#br0" timeOffset="253.042">1 594,'48'0,"35"-5,13-1,-5-1,-8 2,-9 2,-13 1,-11 0,-9 2,-8 0,-3 0,-3 0,-1 1,-5-6,-6-1</inkml:trace>
  <inkml:trace contextRef="#ctx0" brushRef="#br0" timeOffset="697.701">396 1,'56'35,"1"-3,1-2,2-3,13 2,-49-20,-1 1,0 1,-1 1,-1 1,1 1,13 12,-29-21,-1 0,1 0,-1 0,0 0,-1 1,0 0,1 0,-2 0,1 0,-1 0,0 1,0 0,-1 0,0 0,0 0,0 0,-1 0,0 0,-1 0,1 1,-2-1,1 0,-1 0,0 0,-1 4,-5 5,0 0,-1 0,-1-1,0-1,-1 1,-1-1,0-1,-1 0,0-1,-1 0,-1-1,-11 8,5-3,-294 188,290-184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6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59 664,'-3'2,"0"1,0-1,0 1,1-1,-1 1,1 0,0 0,0 0,0 0,0 0,0 1,0-1,1 1,0-1,0 1,0-1,0 2,1-5,-6 16,2 0,0 0,1 0,0 0,2 0,0 0,0 1,2-1,0 1,1-1,1 3,-1-15,0 0,0 0,0-1,1 1,0 0,0-1,0 0,0 0,1 0,-1 0,1 0,-1 0,1-1,0 0,0 0,0 0,1 0,-1-1,0 0,1 1,-1-2,0 1,1 0,-1-1,1 0,0 0,-1 0,1-1,-1 1,0-1,1 0,-1 0,0-1,1 1,-1-1,0 0,0 0,0-1,0 1,-1-1,1 0,-1 1,2-3,214-162,-217 165,-1 0,1 0,-1 0,1 1,0-1,-1 0,1 1,0 0,0-1,0 1,1 0,-1 0,0 0,0 0,0 1,1-1,-1 1,0-1,1 1,-1 0,1 0,-1 0,0 0,1 0,-1 0,0 1,1-1,-1 1,0-1,1 1,-1 0,0 0,0 0,0 1,0-1,0 0,0 1,0-1,0 1,-1 0,1 0,19 40,-19-35,0 0,0-1,0 1,1-1,0 1,0-1,1 0,-1 0,1-1,0 1,1-1,0 0,0 0,0 0,0-1,0 0,1 0,0 0,0-1,0 1,0-1,1-1,-1 1,1-1,0-1,-1 1,1-1,0 0,2 0,9-6,-1-1,0 0,-1-1,0-1,0 0,0-1,-1-1,-1 0,0-1,0-1,-1 0,0-1,-1 0,-1-1,0 0,-1-1,0 0,3-10,7 8,-10 15</inkml:trace>
  <inkml:trace contextRef="#ctx0" brushRef="#br0" timeOffset="804.941">1527 635,'-32'5,"1"2,0 0,0 2,1 2,0 0,0 2,2 1,0 2,-24 17,-20 47,70-77,1-1,-1 0,1 1,0-1,0 1,0 0,1-1,-1 1,1 0,-1-1,1 1,0 0,0-1,0 1,0 0,0 0,1-1,-1 1,1 0,0-1,0 1,0-1,0 1,0-1,1 1,-1-1,1 0,-1 1,1-1,0 0,0 0,0 0,0-1,0 1,0 0,1-1,0 1,3 1,0 0,1-1,-1 1,1-2,-1 1,1 0,0-1,-1-1,1 1,0-1,0 0,0 0,0-1,-1 0,1 0,0-1,-1 0,1 0,0-1,122-59,-115 55,227-153,-191 136,-49 23,0 1,0 0,0 0,0 0,0-1,0 1,0 0,0 0,0 0,0 1,0-1,0 0,0 0,0 0,0 1,0-1,0 1,0-1,0 1,0-1,-1 1,1-1,0 1,0 0,0-1,-1 1,1 0,0 0,-1-1,1 1,-1 0,1 0,-1 0,1 0,-1 0,0 0,1 0,-1 0,0 0,0 0,0 0,0 0,0 0,0 0,0 0,0 0,0 0,0 0,0 0,-1 0,1 0,-1 0,-7 46,5-42,1 0,0 0,0 0,1 1,0-1,-1 1,2-1,-1 0,1 1,0-1,0 1,0 0,1-1,-1 0,2 1,-1-1,0 1,1-1,0 0,0 0,1 0,-1 0,1-1,0 1,1 0,-1-1,2 2,3-5,0 0,-1-1,1 0,0 0,0-1,-1 0,1 0,-1 0,1-1,-1-1,1 1,-1-1,0 0,0-1,-1 1,1-2,-1 1,1 0,-1-1,-1-1,1 1,-1-1,0 1,0-1,1-3,23-23,-1-1,-2-2,-1-1,-2 0,-2-2,-1-1,-2 0,-2-2,-1 0,-2 0,-2-1,-2 0,3-44,-29-25,16 108,0 1,0-1,0 0,-1 1,1-1,-1 1,0-1,1 1,-1 0,0 0,-1 0,1 0,0 0,0 1,-1-1,1 0,-1 1,0 0,1 0,-1 0,0 0,0 0,0 0,1 1,-1-1,0 1,0 0,0 0,0 0,0 0,0 0,0 1,0 0,1-1,-1 1,-2 1,-4 3,1 0,-1 1,1 0,0 0,0 1,1 0,0 1,0-1,1 1,0 1,0-1,1 1,0 0,1 0,-3 8,-4 7,1 1,1 0,2 0,0 0,1 1,2 0,1 1,1-1,1 15,3-24,1 1,0-1,2 0,0 0,1 0,0-1,1 0,1 0,1 0,0-1,1-1,0 0,2 0,-1-1,2 0,-1-1,2 0,0-1,0-1,1 0,0-1,0-1,1 0,0-1,9 2,-8-3,1-1,0 0,0-1,1-1,-1-1,1-1,-1 0,1-1,-1-2,1 1,-1-2,1-1,-1 0,0-1,-1-1,1 0,-1-2,-1 0,11-7,5-4,-1-1,-1-2,-2-1,0-1,-1-2,-1-1,-2 0,-1-2,5-10,10-23,-3-2,-3-2,-2 0,5-28,-35 93,6-14,0 1,-1 0,-1-1,-1 0,0 0,-1 0,-1-1,0 1,-1 0,-1-13,-1 26,1 1,-1-1,0 0,1 1,-1-1,0 1,0 0,0 0,0 0,0 0,-1 0,1 0,0 0,0 1,-1-1,1 1,0-1,-1 1,1 0,0 0,-1 0,1 0,-1 1,1-1,0 1,0-1,-1 1,1 0,0 0,0 0,0 0,0 0,0 0,0 1,0-1,0 1,0-1,1 1,-1 0,1 0,-1-1,1 1,-1 2,-23 19,2 0,1 2,0 1,2 0,1 2,2 0,0 1,2 1,1 0,2 1,0 0,3 1,0 0,2 1,2 0,1 0,1 0,2 1,1-1,2 2,-1-19,0 0,1 0,1 0,0 0,1 0,1-1,0 0,2 0,-1 0,2-1,0 0,0 0,2-1,-1 0,2-1,-1 0,2-1,0 0,0 0,1-2,0 1,0-2,1 1,1-2,-1 0,10 2,38 7,-40-9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88,'0'1,"1"-1,-1 0,0 1,0-1,0 1,0-1,0 0,0 1,0-1,0 1,0-1,0 0,0 1,0-1,0 1,0-1,0 0,0 1,-1-1,1 0,0 1,0-1,0 0,-1 1,1-1,0 0,0 1,-1-1,1 0,0 1,-1-1,1 0,0 0,-1 0,1 1,0-1,-1 0,1 0,0 0,-1 0,1 0,-1 0,1 0,0 0,-1 1,1-1,-1-1,1 1,0 0,-1 0,1 0,-1 0,1 0,0 0,-1 0,1 0,0-1,-1 1,1 0,0 0,-1-1,1 1,0 0,-1 0,1-1,4 42,-3-38,8 89,-4 0,-7 78,0-53,1 154,-14-198,14-64,4-15,5-16,8-18,-8 21</inkml:trace>
  <inkml:trace contextRef="#ctx0" brushRef="#br0" timeOffset="381.785">1041 145,'-303'281,"297"-277,1 1,0-1,0 1,0 0,1 0,-1 0,1 1,1-1,-1 1,1 0,0 0,0 1,1-1,-1 0,2 1,-1-1,1 1,0 0,0 0,4-2,1-1,-1 0,1 0,0 0,0 0,0 0,1-1,-1 0,1 0,0 0,0-1,0 0,0 0,0 0,1 0,-1-1,0 0,1 0,-1 0,1-1,0 0,3 0,60 4,-54-5,0 1,0 1,-1 0,1 1,0 0,-1 1,1 1,-1 0,0 1,-1 1,1 0,-1 0,1 2,-10-4,-1-1,1 0,-1 1,0 0,0 0,0 0,-1 0,1 0,-1 0,0 1,0-1,-1 1,0 0,1-1,-1 5,13 31,-13-38,-1-1,1 0,0 0,0 0,0 0,0 0,0 0,0 0,0 0,0 0,0 0,0 0,0 0,1-1,-1 1,0-1,0 1,1-1,-1 1,0-1,1 0,-1 0,1 1,-1-1,0 0,1 0,-1 0,1-1,-1 1,0 0,1 0,-1-1,0 1,1-1,-1 0,13-6</inkml:trace>
  <inkml:trace contextRef="#ctx0" brushRef="#br0" timeOffset="736.116">1803 4,'-41'31,"2"2,2 2,1 2,2 1,1 1,2 2,2 1,-17 34,38-60,1 1,0 0,1 1,1 0,0 0,2 0,0 0,1 1,0-1,2 1,0-1,1 1,1-1,1 0,1 0,0 0,1 0,1 0,1-1,0 0,1 0,10 13,-11-19,2 0,-1-1,1 0,0-1,1 0,0 0,1-1,0-1,0 1,1-2,-1 0,1 0,1-1,-1 0,1-1,0-1,0 0,0-1,4 0,46-18,-50 4</inkml:trace>
  <inkml:trace contextRef="#ctx0" brushRef="#br0" timeOffset="2304.196">2254 484,'-135'238,"130"-229,0 0,0 0,1 0,0 1,1-1,0 1,1 0,0 0,0 0,1 0,0 1,1-1,0 0,1 0,0 0,1 0,0 0,0 0,3 6,-4-13,1 0,0 0,0-1,0 1,0-1,1 1,-1-1,0 0,1 0,0 0,-1 0,1-1,0 1,0-1,0 1,0-1,0 0,0 0,0-1,1 1,-1-1,0 1,0-1,1 0,-1 0,0 0,0-1,1 1,-1-1,0 0,97-31,-96 30,0 0,0 0,-1 0,1-1,0 0,-1 1,1-1,-1-1,0 1,0 0,0-1,-1 1,1-1,-1 0,0 0,0-1,6-15</inkml:trace>
  <inkml:trace contextRef="#ctx0" brushRef="#br0" timeOffset="2730.901">1972 230,'18'0,"0"-1,-1 0,1-2,-1 0,1-1,-1-1,0 0,-1-1,0-1,0 0,0-2,-1 0,0 0,0-1,-1-1,-1-1,0 0,0 0,-1-1,-1-1,0 0,8-15,-19 28,0-1,0 0,1 1,-1-1,1 1,-1 0,1-1,-1 1,1-1,0 1,-1 0,1-1,0 1,0 0,0 0,0 0,0 0,0 0,0 0,1 0,-1 0,0 0,1 0,-1 1,0-1,1 1,-1-1,1 1,-1-1,1 1,-1 0,1-1,-1 1,1 0,-1 0,1 0,-1 1,1-1,-1 0,1 0,-1 1,1-1,-1 1,1 0,-1-1,0 1,1 0,-1 0,0 0,32 131,-26-112,1 0,0 0,2 0,0-1,1-1,1 0,1 0,11 11,43 53,-53-69</inkml:trace>
  <inkml:trace contextRef="#ctx0" brushRef="#br0" timeOffset="3004.905">3185 371,'-14'38,"-15"23,-2 5,0-3,4-8,3-13,5-10,1-4,-2-3,-1-1,-3-4,4-1,-1-3,4-5</inkml:trace>
  <inkml:trace contextRef="#ctx0" brushRef="#br0" timeOffset="3301.839">2734 343,'33'38,"26"28,3 6,-4-3,-8-14,-7-11,-11-9,-6-10,-8-4,-1-7,-5 1,2-4,-3 2,2-1,-1 1,2 0,4-4,-2-2</inkml:trace>
  <inkml:trace contextRef="#ctx0" brushRef="#br0" timeOffset="8436.78">364 427,'-180'17,"110"-7,-43 14,135-17,263-8,-260 1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875 247,'31'-15,"-1"-2,0 0,-1-2,-1-2,-1 0,6-8,91-66,-122 94,-1 0,0 0,0 0,0 0,0 0,1 0,-1 0,1 0,-1 1,0-1,1 0,-1 1,1 0,-1-1,1 1,-1 0,1 0,0-1,-1 1,1 1,-1-1,1 0,-1 0,1 0,-1 1,1-1,-1 1,1-1,-1 1,1 0,-1 0,0-1,1 1,-1 0,0 0,0 0,0 0,0 0,0 1,0-1,0 0,0 0,0 1,0-1,-1 1,1-1,58 195,-16-82,-29-90</inkml:trace>
  <inkml:trace contextRef="#ctx0" brushRef="#br0" timeOffset="-1117.922">0 840,'52'13,"-21"-3,1-1,0-2,1-1,-1-2,1-1,0-2,0-1,0-1,12-4,-21 1,-11 3,0-1,0-1,0 0,-1-1,1 0,-1-1,0 0,0-1,-1 0,0-1,2-1,4-26,-16 18</inkml:trace>
  <inkml:trace contextRef="#ctx0" brushRef="#br0" timeOffset="-864.892">311 557,'-10'44,"-3"23,1 10,2-3,3-10,3-10,1-10,3-8,0-5,0-3,5-6,2-2,-1-5</inkml:trace>
  <inkml:trace contextRef="#ctx0" brushRef="#br0" timeOffset="-404.239">734 924,'40'-17,"-1"-2,-1-2,-1-1,0-2,-2-2,-1-1,-2-2,0-1,-2-1,-1-2,21-31,-11 15,-28 100,-14 586,3-602,-2-1,-1 1,-2-1,-1 0,-2 0,-1-1,-2 0,-1 0,-1-1,-2-1,-7 10,-39 20,60-59,-1-1,-1 0,1 0,0 0,0 0,0 0,-1 0,1-1,0 1,-1-1,1 1,0-1,-1 0,1 0,-1 0,1 0,0-1,-1 1,1-1,0 1,-1-1,1 0,0 0,0 0,0 0,0 0,0 0,0-1,0 1,0-1,0 1,0-1,1 0,-7-11,1 0,1 0,0-1,1 1,0-2,2 1,-1 0,2-1,0 1,0-1,1 0,1 1,1-1,0 0,1 0,1-1,1-20,2-1,2 1,1 1,1-1,3 2,15-32,-14 35</inkml:trace>
  <inkml:trace contextRef="#ctx0" brushRef="#br0" timeOffset="1517.672">1665 530,'-75'284,"82"-188,-6-94,0 0,-1 0,1 0,0 0,0 0,0 0,0-1,0 1,1 0,-1-1,1 1,-1-1,1 0,-1 1,1-1,0 0,-1 0,1 0,0 0,0 0,0 0,0-1,0 1,0-1,0 1,0-1,0 0,0 0,0 0,0 0,0 0,0 0,0 0,0-1,0 1,0-1,0 1,0-1,0 0,0 0,0 0,-1 0,1 0,1-1,19-13,-1 0,-1-2,-1 0,0-1,-1-1,-1 0,0-2,-2 0,-1 0,0-2,1-4,22-32,52-53,-88 111,-1 0,1 0,0 0,0 1,0-1,0 0,-1 1,1-1,0 0,0 1,0-1,0 1,0 0,1-1,-1 1,0 0,0 0,0-1,0 1,0 0,0 0,0 0,1 0,-1 1,0-1,0 0,0 0,0 1,0-1,0 0,0 1,0-1,0 1,0 0,0-1,0 1,0 0,0-1,-1 1,1 0,0 0,-1 0,1 0,0 0,-1 0,1 0,-1 0,1 0,-1 0,0 0,1 0,-1 0,0 0,8 63,-13 198,-2-200,-3-1,-2-1,-3 0,-19 48,23-72,-2 0,-1-2,-1 1,-2-2,-2 0,-16 20,35-51,-1-1,0 1,0-1,0 0,0 1,0-1,-1 0,1 0,0 0,-1 0,1 0,0 0,-1 0,1 0,-1-1,1 1,-1 0,0-1,1 1,-1-1,0 0,1 0,-1 1,0-1,1 0,-1 0,0-1,1 1,-1 0,0 0,1-1,-1 1,1-1,-1 0,1 1,-1-1,1 0,-1 0,1 0,-1 0,1 0,0 0,0 0,0-1,0 1,0 0,0-1,0 1,0 0,0-1,0 1,1-1,-1 0,1 1,-1-1,1 0,0 1,-1-2,-3-17,1-1,0 0,2 0,0 0,2 0,0 1,1-1,1 0,1 0,1 1,47-126,-41 123</inkml:trace>
  <inkml:trace contextRef="#ctx0" brushRef="#br0" timeOffset="2498.347">2286 163,'4'7,"18"34,-1 1,-2 1,-2 0,-2 1,-2 1,-2 0,-1 1,0 24,-7-14,-2 0,-3 1,-2-1,-6 25,6-60,0 0,-2-1,0 1,-2-1,0 0,-1-1,-1 0,0 0,-2-1,0 0,-1-1,-1-1,-5 4,-59 49,53-53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19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0 340,'12'-39,"1"0,2 1,1 1,2 0,4-2,-17 30,1 1,0 0,1 1,0-1,0 1,0 0,1 1,0 0,1 0,-1 1,1 0,0 0,0 1,0 0,1 1,0 0,-1 0,1 1,0 0,0 1,0 0,0 1,0 0,1 0,-1 1,0 1,0 0,-1 0,1 1,0 0,-1 0,1 1,-1 0,0 1,-1 0,1 1,-1 0,0 0,0 0,-1 1,0 0,0 1,-1 0,0 0,0 0,1 4,1 6,-1 0,0 0,-2 1,0 0,-1 0,-2 1,1-1,-2 1,-1-1,0 1,-1-1,-2 1,0-1,0 0,-2 0,-1 0,0 0,-1-1,-1 0,-6 10,4-4,-1 0,-1 0,-1-2,-1 1,-1-2,-1 0,0-1,-2 0,0-2,-2 0,0-1,0-1,-2-1,0 0,0-2,-1-1,-24 9,44-19,0-1,0 0,0 0,-1 0,1 0,0 0,0-1,0 0,-1 1,1-1,0 0,0-1,-1 1,1 0,0-1,0 0,0 0,-1 0,1 0,0 0,0-1,1 1,-1-1,0 0,0 0,1 0,-1 0,1 0,0 0,0-1,0 1,0-1,0 0,0 1,0-1,1 0,0 0,-1 0,1 0,0 0,1-1,-1 1,1 0,-1 0,1-1,0 1,0 0,0-2,6-14,0 0,1 0,1 1,1 0,1 1,0 0,1 0,1 1,0 1,1 0,15-13,-24 23,20-22,0 1,2 2,0 0,2 2,0 1,2 1,4-1,5 10,-24 13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63,'-80'379,"78"-367,2 0,-1 1,1-1,1 0,0 0,1 1,1-1,-1 0,3 5,-4-14,0 0,0 0,1 0,-1 0,1-1,-1 1,1 0,0-1,0 1,0-1,0 1,0-1,1 0,-1 0,1 0,-1 0,1-1,0 1,-1-1,1 1,0-1,0 0,0 0,0 0,0-1,1 1,-1-1,0 0,0 0,0 0,0 0,1 0,-1-1,0 1,0-1,0 0,2 0,8-5,-1-1,0 0,0 0,-1-1,0-1,0 0,-1 0,0-1,0 0,-1-1,2-4,51-57,-3-4,-3-2,-4-2,13-31,-42 26,-24 85,0-1,1 0,-1 0,0 1,0-1,1 1,-1-1,0 1,0-1,0 1,0-1,0 1,1-1,-1 1,0 0,0 0,0 0,0 0,0-1,0 1,0 0,0 0,0 1,0-1,0 0,0 0,0 0,0 1,0-1,0 0,0 1,1-1,-1 1,0-1,0 1,0 0,1-1,-1 1,0 0,1-1,-1 1,0 0,1 0,-1-1,1 1,-1 0,1 0,0 0,-1 0,1 0,0 0,0 0,-1 0,1 0,0 0,0 0,0 0,0 0,0 0,-1 1,-15 18,2 0,1 1,0 1,1 0,2 1,0 0,1 0,2 1,0 0,2 0,0 1,2 0,1-1,1 1,1 0,1 9,2-23,-1 0,2 0,0-1,0 1,1-1,0 0,0 0,1 0,1-1,0 0,0 0,1-1,-1 0,2 0,-1-1,1 0,1 0,-1-1,1-1,4 3,9 0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1,'467'27,"221"-24,-335-5,-248 2,-80 0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4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28,'15'0,"18"0,9 0,2 0,-1 0,-4 0,-4 0,-2 0,-2 0,-3 0,-4-4,-3-3,0 1,2 2,1 0,-3 2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5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47,'38'0,"37"0,10-5,-4-1,-11 0,-13 1,-7 2,-6 0,-7-3,-4-1,-8 1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0 190,'68'-43,"1"2,2 3,28-9,-90 43,0 1,0 0,0 0,0 1,0 0,1 0,-1 1,0 1,1 0,3 0,-9 0,-1 1,1 0,-1-1,0 2,0-1,1 0,-1 0,0 1,0 0,0-1,0 1,-1 1,1-1,0 0,-1 0,0 1,1 0,-1-1,0 1,0 0,-1 0,1 0,0 0,-1 0,0 1,0-1,0 0,0 1,0 0,2 142,-6-95,1-25,-1-1,-1 1,-1-1,-2 0,0 0,-1 0,-2-1,0-1,-2 0,-1 0,0-1,-2-1,0 0,-1-1,-1 0,-1-2,-1 0,-1-1,0-1,-3 1,9-9,-1 0,1-2,-1 0,0 0,-1-1,1-1,-1 0,-5-1,18-3,1 1,-1-1,0-1,0 1,0 0,0-1,0 1,0-1,1 0,-1 0,0 0,1 0,-1 0,1-1,-1 1,1-1,-1 0,1 0,0 1,0-1,0-1,0 1,0 0,1 0,-1-1,1 1,-1-1,1 0,0 1,0-1,0 0,0 1,1-1,-1 0,1 0,-1 0,1 0,0 0,0 0,0 1,1-1,-1 0,1 0,0 0,-1 0,1 1,1-1,-1 0,0 1,1-2,5-14,0-1,1 1,1 1,1-1,0 1,1 1,1 0,1 1,0 0,1 1,1 0,0 1,0 1,1 0,14-6,-8 4,-18 11,-1-1,1 0,0 1,0-1,1 1,-1 0,1 1,-1-1,1 1,0 0,0 0,0 0,0 1,0 0,0 0,1 0,-1 1,0-1,0 1,1 0,-1 1,0-1,0 1,1 0,-1 1,0-1,0 1,0 0,-1 0,1 1,0-1,-1 1,1 0,-1 0,0 1,25 36,-16-23</inkml:trace>
  <inkml:trace contextRef="#ctx0" brushRef="#br0" timeOffset="249.027">1073 190,'-14'39,"-10"21,-1 6,4-3,1-8,4-8,4-8,0-10,1-5,-1-3,-4-3,0-6</inkml:trace>
  <inkml:trace contextRef="#ctx0" brushRef="#br0" timeOffset="478.608">763 247,'38'24,"23"22,5 3,-3-1,-8-5,-14-4,-8-9,-10-5,-4-7,-6-1,1-4,-3 1,2-2,3-4,-1-2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7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0,'-2'1,"0"1,0-1,0 1,0-1,1 1,-1 0,1-1,-1 1,1 0,0 0,-1 0,1 0,0 0,0 0,1 1,-1-1,0 0,1 0,-1 1,1-1,0 0,0 1,0-1,0 0,0 2,0-1,-14 388,2-240,6 0,7 3,-1-65,-10-29,9-71,4-3</inkml:trace>
  <inkml:trace contextRef="#ctx0" brushRef="#br0" timeOffset="1096.957">519 141,'-111'109,"-158"116,268-224,-1 0,1 1,0-1,0 1,-1-1,1 1,0 0,0-1,0 1,1 0,-1 0,0 0,1 0,-1 0,1-1,0 1,-1 0,1 0,0 0,0 0,0 0,1 0,-1 0,0 0,1 0,-1 0,1 0,0 0,-1-1,1 1,0 0,0 0,0-1,0 1,1-1,-1 1,0-1,2 1,62 54,-57-50,167 145,-110-60,-41-64,-17-31</inkml:trace>
  <inkml:trace contextRef="#ctx0" brushRef="#br0" timeOffset="3084.757">1196 226,'-47'92,"-255"411,256-437,46-66,-1 0,1 0,0 0,0 0,0-1,0 1,0 0,0 0,0 0,0 0,-1 0,1 0,0 0,0-1,0 1,0 0,0 0,-1 0,1 0,0 0,0 0,9-20,-1 4</inkml:trace>
  <inkml:trace contextRef="#ctx0" brushRef="#br0" timeOffset="4582.478">773 197,'48'93,"31"57,37 55,-39-92,-1 3,-66-106,-1-6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425 395,'-1'-2,"-1"1,1-1,-1 0,0 0,0 0,1 1,-1-1,0 1,0 0,-1-1,1 1,0 0,0 0,0 1,-1-1,1 0,0 1,-1-1,1 1,-1 0,1 0,-1 0,1 0,0 0,-1 0,-14 2,0 0,0 0,0 2,0 0,1 1,0 1,-10 4,24-8,-12 3,0 0,1 2,-1 0,2 0,-1 1,1 1,0 0,-1 2,12-11,1 1,-1 0,0 0,0 0,1-1,-1 1,0 0,1 0,-1 0,1 0,0 0,-1 1,1-1,0 0,-1 0,1 0,0 0,0 0,0 0,0 0,0 1,0-1,0 0,1 0,-1 0,0 0,0 0,1 0,-1 0,1 0,-1 0,1 0,0 0,-1 0,1 0,0 0,-1 0,1-1,0 1,0 0,0 0,0-1,0 1,0-1,0 1,0-1,51 17,-38-16,-8-1,-1 0,1 0,-1 0,1 0,0 1,-1 0,0 0,1 0,-1 1,0 0,1 0,-1 0,0 0,-1 1,1 0,0 0,-1 0,0 1,1 0,-1 0,-1 0,1 0,-1 0,1 1,-5 0,1 0,-1 1,-1-1,1 0,-1 0,0-1,0 1,0 0,-1-1,0 1,1-1,-2 0,1 0,0 0,-1 0,0 0,0-1,0 0,0 0,0 0,-3 1,-6 7,-179 145,189-153,0 0,0 0,0 0,1 0,-1 0,1 0,0 1,0-1,0 1,0 0,1 0,-1-1,1 1,0 0,0 0,0 0,1 0,0 0,-1 1,1-1,1 0,-1 0,1 0,-1 0,1 0,0 0,1 0,-1 0,0-1,1 1,0 0,0-1,0 1,1-1,-1 0,1 0,0 0,0 0,0 0,0 0,0-1,0 0,1 1,-1-1,1-1,3 2,2 0,1 0,0-1,0-1,-1 1,1-2,0 1,0-2,0 1,0-1,0-1,-1 1,1-2,0 1,-1-2,0 1,0-1,0 0,0-1,0 0,-1 0,0-1,0 0,-1-1,3-2,6-14,-1 0</inkml:trace>
  <inkml:trace contextRef="#ctx0" brushRef="#br0" timeOffset="366.816">368 1,'-21'56,"7"-8,4 1,1 1,2 0,1 42,-1-7,-49 379,22-205,3-27,33-181,4-33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9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454 198,'-66'19,"1"3,1 4,2 2,-13 9,66-32,-81 53,88-57,0 1,0-1,1 1,-1-1,1 1,-1 0,1-1,0 1,0 0,0 0,0 0,0 0,0 0,0 0,1 0,-1 1,1-1,-1 0,1 0,0 0,0 1,0-1,0 0,0 0,1 1,-1-1,0 0,1 0,0 0,0 0,0 0,0 0,0 0,0 0,0 0,0 0,1 0,-1-1,1 1,-1-1,1 1,0-1,0 1,9 5,-1 0,1-1,1 0,-1-1,1-1,0 1,0-2,0 0,13 2,22 7,-36-9,-2-2,-1 1,1 1,-1-1,1 2,-1-1,0 1,-1 0,1 0,-1 1,1 0,-1 1,-1-1,1 1,0 2,-6-4,-1 1,0-1,1 1,-2 0,1-1,0 1,-1 0,0-1,0 1,0-1,-1 1,1-1,-1 0,0 0,-1 0,1 0,0 0,-1 0,0 0,0-1,0 1,-1-1,1 0,-1 0,0 0,1-1,-1 1,0-1,-2 1,-10 7,0-1,0 0,-1-1,0-1,0-1,-1 0,0-1,0-1,0-1,0 0,0-1,-9-1,1-1</inkml:trace>
  <inkml:trace contextRef="#ctx0" brushRef="#br0" timeOffset="253.028">989 0,'-19'48,"-11"35,-6 13,-1-5,6-8,3-14,7-9,6-9,2-10,2-6,3-4,-1-8,0-8</inkml:trace>
  <inkml:trace contextRef="#ctx0" brushRef="#br0" timeOffset="582.914">538 395,'83'15,"0"3,78 29,-9-2,-112-38,0-1,1-1,-1-3,1-1,21-3,-23 1,-31 2,1-1,-1 0,1-1,0 0,-1 0,0-1,1 0,-1 0,0-1,0 0,0-1,-1 1,1-2,-1 1,0-1,0 0,0 0,-1-1,1 0,-2 0,1 0,-1-1,1 0,-2 0,1 0,-1-1,0 0,0-3,-3 9,0 0,-1-1,0 1,1 0,-1-1,0 1,0 0,0-1,-1 1,1-1,-1 1,1 0,-1-1,0 1,1 0,-1 0,-1 0,1-1,0 1,0 0,-1 0,1 1,-1-1,1 0,-1 0,0 1,0-1,0 1,0 0,0-1,0 1,0 0,0 0,-1 0,1 1,0-1,-1 0,1 1,0 0,-1-1,-97 5,88-2,1 1,0 0,0 1,0 0,0 1,1 0,0 1,0 0,0 1,1 0,0 0,0 1,1 0,0 0,0 1,1 0,0 1,1 0,0 0,0 0,1 0,0 1,1 0,1 0,-1 0,0 11,3-15,0-1,0 0,1 0,0 1,1-1,-1 0,1 0,0 0,1 0,-1 0,1 0,0 0,1 0,-1 0,1-1,1 1,-1-1,1 0,-1 0,1 0,1-1,-1 1,1-1,0 0,0 0,17 10</inkml:trace>
  <inkml:trace contextRef="#ctx0" brushRef="#br0" timeOffset="1038.566">1553 705,'343'-221,"-342"220,0 0,0 0,0 0,0 0,1 1,-1-1,0 0,1 0,-1 1,0-1,1 1,-1-1,1 1,-1 0,1 0,-1-1,1 1,-1 0,1 0,-1 1,1-1,-1 0,1 0,-1 1,0-1,1 1,-1-1,1 1,-1-1,0 1,1 0,-1 0,0 0,0 0,0 0,0 0,0 0,0 0,0 0,0 0,0 1,0-1,-1 0,1 1,0-1,-1 0,1 1,-1-1,0 1,1-1,-1 1,0-1,0 1,0-1,0 1,0-1,0 1,0-1,-1 1,1-1,0 0,-1 1,0-1,1 1,-1-1,-3 14,3-13,-1-1,1 1,0 0,0 0,0 0,0 0,0 0,0 0,1 0,-1 0,1 0,-1 0,1 0,0 0,0 1,0-1,0 0,0 0,0 0,1 0,-1 0,1 1,-1-1,1 0,0 0,0 0,0 0,0-1,0 1,0 0,1 0,-1-1,0 1,1-1,0 1,-1-1,1 1,0-1,-1 0,1 0,0 0,0 0,0 0,0 0,0-1,0 1,2 0,10-2,0-1,-1 0,0 0,1-2,-1 1,0-2,-1 0,1 0,-1-1,0-1,2-1,28-13,-22 10,-18 9,1 0,-1-1,0 1,1 0,0 0,-1 0,1 1,0-1,0 1,0-1,0 1,0 0,0 0,1 0,-1 1,0-1,0 1,1-1,-1 1,0 0,0 1,1-1,-1 0,0 1,0 0,0 0,1 0,-1 0,0 0,0 1,0-1,-1 1,1 0,0 0,-1 0,1 0,-1 0,0 1,1 0,6 70,-10-69,0 0,0 1,0-1,1 1,0-1,0 0,0 1,1-1,-1 1,1-1,0 0,0 1,1-1,-1 0,1 0,0 0,0 0,1 0,-1 0,1-1,-1 1,1-1,0 0,1 0,-1 0,0 0,1 0,0-1,-1 1,1-1,2 0,17 3,-1-3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3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59,'34'-5,"25"-2,7 1,-2 1,-7-3,-10-1,-6 2,-7 2,-4 1,-1 2,-12 2,-13-1,-7 6,-8 2,-2-1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17,'24'10,"27"-3,15-1,0-7,0-3,-8-1,-8 0,-4-4,-4 1,-9 0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9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57 277,'3'-13,"0"1,1 0,1 0,0 0,0 0,1 1,0 0,1 0,1 0,0 1,0 0,1 1,0 0,0 0,1 1,0 0,1 1,0 0,0 1,11-5,128-52,-145 63,-1-1,1 0,-1 1,1 0,0 0,-1 0,1 0,-1 1,1 0,-1 0,1 0,-1 1,1-1,-1 1,0 0,0 0,0 1,0-1,-1 1,1 0,0 0,-1 0,0 0,0 0,0 1,0 0,0 0,-1-1,0 1,0 1,0-1,0 0,-1 0,1 1,-1-1,0 1,0-1,-1 1,1 3,1 28,0 0,-3 0,-1 0,-1 0,-3 0,0-1,-3 0,0 0,-3-1,0 0,-2-1,-2 0,-1-2,-2 0,0 0,-2-2,-12 12,22-27,0 0,-1 0,0-1,-1 0,-1-1,0-1,0 0,-1-1,-1-1,0 0,0-1,0-1,-1 0,0-1,0-1,-8 1,24-6,-1 0,0 1,0-1,0 0,0 0,0 0,0 0,0 0,0 0,1-1,-1 1,0-1,0 1,0-1,0 0,1 1,-1-1,0 0,1 0,-1 0,1-1,-1 1,1 0,-1 0,1-1,0 1,0-1,0 1,0-1,0 0,0 1,0-1,0 0,1 0,-1 0,1 1,-1-1,1 0,0 0,0 0,-1 0,2-1,17-82,-2 56,1 1,1 1,1 0,1 1,2 2,1 0,0 1,2 1,0 1,2 2,0 0,5 0,-24 14,1 0,0 1,0 0,0 0,0 1,1 0,-1 1,1 0,0 0,-1 1,1 1,0-1,0 2,0-1,0 1,-1 1,1 0,5 2,4 2</inkml:trace>
  <inkml:trace contextRef="#ctx0" brushRef="#br0" timeOffset="1365.447">904 136,'-2'28,"-2"0,0-1,-2 0,-1 0,-2 0,-7 16,-17 62,25-75,4-22,1-1,0 1,1 0,0 0,0 0,1 0,0 0,0 0,1 1,0-1,0 0,1 0,0 0,1 0,0 1,0-2,1 1,-1 0,2 0,0 0,1-4,0-1,0 0,0 0,1 0,-1 0,1-1,0 0,0 0,-1-1,1 0,0 0,0 0,1-1,-1 0,0 0,0 0,0-1,0 0,0 0,0 0,0-1,-1 0,1 0,0 0,-1-1,0 0,1 0,-1 0,0-2,28-16,-1-1,-1-2,-1-2,-1 0,-2-2,0-1,-2-1,-1-1,9-18,-17 23,0-1,-2 0,-1-1,-2-1,0 0,-2-2,-1-12,-8 43,1-1,-1 0,0 0,0 1,0-1,0 0,0 1,0-1,0 0,0 0,0 1,0-1,-1 0,1 1,0-1,0 0,-1 1,1-1,0 0,-1 1,1-1,0 0,-1 1,1-1,-1 1,1-1,-1 1,0-1,1 1,-1 0,1-1,-1 1,0-1,1 1,-1 0,0 0,1-1,-1 1,0 0,0 0,1 0,-1 0,0 0,1 0,-1 0,0 0,0 0,1 0,-1 1,0-1,1 0,-1 0,0 1,1-1,-7 4,1 1,1 0,-1 1,1-1,0 1,0 0,0 0,1 0,0 1,1 0,-1-1,1 1,0 1,-1 4,-4 6,1-3,1 0,1 0,0 1,1 0,0 0,2 0,0 1,0-1,2 0,0 1,1-1,0 0,1 1,1-1,1 0,0 0,1-1,1 1,0-1,3 2,-7-13,1-1,-1 0,1 0,0 0,0 0,0-1,1 1,-1-1,0 0,1 0,0 0,-1 0,1-1,0 0,0 1,0-1,0-1,0 1,0 0,3-1,15 2</inkml:trace>
  <inkml:trace contextRef="#ctx0" brushRef="#br0" timeOffset="1736.27">57 954,'85'8,"1"-5,-1-3,1-4,-1-3,0-5,20-7,-65 13,-15 2,227-34,75 6,-298 30,89 7,-108 1</inkml:trace>
  <inkml:trace contextRef="#ctx0" brushRef="#br0" timeOffset="2417.988">170 1350,'39'-45,"1"3,2 1,2 2,44-30,-81 62,0 1,0 0,1 0,0 0,1 1,-1 0,1 1,0 0,0 0,0 1,1 0,-1 1,1-1,-1 2,1 0,0 0,0 1,-1 0,1 0,2 2,-6 2,-1 0,0 1,0-1,0 1,-1 1,0-1,0 0,0 1,0 0,-1 0,0 0,0 1,-1-1,0 0,0 1,-1 0,1-1,-1 1,-1 0,1 0,-1 3,-3 17,-1 0,0 0,-3-1,0 1,-7 15,7-20,-2 3,0 0,-2 0,0-1,-2-1,-1 0,0-1,-2 0,0-2,-5 3,15-13,-1-1,-1-1,0 0,0 0,0 0,-1-1,0 0,-1-1,1 0,-1-1,0 0,-1 0,1-1,-1 0,0-1,-2 0,11-3,-1-1,0 1,0-1,0 0,1 1,-1-1,0-1,1 1,-1 0,1-1,-1 1,1-1,0 0,-1 1,1-1,0 0,0-1,0 1,1 0,-1-1,1 1,-1 0,1-1,0 0,0 1,0-1,0 0,0 0,0 1,1-1,0 0,-1 0,1 0,0 0,0 0,1 1,-1-1,1 0,-1 0,1 0,0 1,0-1,0 0,0 1,1-1,-1 1,1-1,-1 1,2-1,10-22,2 1,0 0,2 2,1-1,0 2,2 1,0 0,1 1,1 2,1 0,0 1,12-4,29 5,-48 19</inkml:trace>
  <inkml:trace contextRef="#ctx0" brushRef="#br0" timeOffset="3116.189">988 1180,'-20'75,"11"-48,1 0,2 0,1 0,1 0,1 1,1 18,2-44,-1-1,1 1,0 0,0 0,0-1,0 1,0 0,1-1,-1 1,0 0,1-1,-1 1,1 0,0-1,0 1,-1-1,1 1,0-1,0 1,0-1,1 0,-1 0,0 1,0-1,1 0,-1 0,1 0,-1 0,1-1,-1 1,1 0,-1 0,1-1,0 1,-1-1,1 0,0 0,-1 1,1-1,0 0,0 0,-1 0,1-1,0 1,-1 0,1-1,0 1,-1-1,1 1,0-1,-1 0,1 0,-1 0,0 0,2 0,107-118,-103 109,104-123,-110 132,0 0,1 0,-1 0,0 0,1 0,-1 0,1 1,-1-1,1 1,-1-1,1 1,-1-1,1 1,0 0,-1 0,1 0,-1 0,1 0,0 0,-1 0,1 1,-1-1,1 1,0-1,-1 1,1-1,-1 1,0 0,1 0,-1 0,0-1,1 1,-1 1,0-1,0 0,0 0,0 0,0 1,0-1,0 0,0 1,-1-1,1 1,0-1,-1 1,1-1,-1 1,0-1,1 1,-1 0,0-1,0 1,0-1,0 1,0 0,-1-1,1 1,6 23,-1 0,-1 1,-1-1,-1 1,-1 0,-2-1,-2 16,1 24,3-33,-2 0,-1 0,-1 0,-2 0,-2-1,0 1,-2-2,-6 12,10-27,0 0,-1-1,-1 1,0-1,-1-1,-1 1,0-1,-1-1,0 0,-1 0,0-1,-1 0,0-1,-1-1,0 0,-7 4,18-12,0-1,0 1,1-1,-1 1,0-1,0 0,0 0,0 0,0 0,1 0,-1 0,0 0,0 0,0-1,0 1,1-1,-1 0,0 1,1-1,-1 0,0 0,1 0,-1 0,1 0,-1 0,1-1,0 1,-1 0,1-1,0 1,0-1,0 0,0 1,0-1,0 0,1 1,-1-1,1 0,-1 0,1 0,-1 1,1-2,-10-81,12 62,1-1,1 0,1 1,0 0,2 0,1 1,0 0,2 0,0 1,1 0,1 1,1 0,1 1,7-6,98-80,-101 89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5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1,'-36'287,"-3"43,11-152,24-150,-20 53,31-115,12-14,-11 25</inkml:trace>
  <inkml:trace contextRef="#ctx0" brushRef="#br0" timeOffset="365.82">442 142,'-302'188,"289"-179,0 1,1 0,0 1,1 0,0 1,1 0,0 1,1 0,0 1,7-11,1 0,0 0,1 0,-1 1,1-1,-1 0,1 0,0 0,0 0,0 1,1-1,-1 0,1 0,0 0,0 0,0 0,0 0,0 0,0 0,1 0,0 0,-1-1,1 1,0-1,1 1,-1-1,0 0,0 0,1 0,0 0,1 1,92 44,-39-32,-36-11,0 1,-1 1,1 1,-1 0,-1 2,0 0,2 3,-17-10,-1 1,0 0,0 0,-1 0,1 0,0 0,-1 0,0 1,0-1,0 1,0 0,0 0,-1-1,0 1,0 0,0 0,0 0,-1 0,1 1,4 17,-1-15,2-7</inkml:trace>
  <inkml:trace contextRef="#ctx0" brushRef="#br0" timeOffset="993.664">781 339,'-16'26,"0"2,2 0,2 0,0 1,2 0,1 1,-3 24,10-51,1 1,-1-1,1 1,0-1,0 1,0 0,1-1,-1 1,1 0,0 0,0-1,0 1,1 0,-1 0,1-1,0 1,0 0,0-1,1 1,-1-1,1 0,0 1,0-1,0 0,0 0,1 0,-1 0,1 0,-1-1,1 1,0-1,0 0,0 0,1 0,-1 0,3 1,6-5,0 0,0 0,0-1,0-1,-1 0,0 0,1-1,-2-1,1 0,-1 0,1-1,-2 0,1-1,-1 0,0-1,-1 0,0 0,2-3,82-94,20-12,-112 118,0-1,1 1,-1-1,0 1,1-1,-1 1,1 0,-1-1,1 1,-1-1,1 1,-1 0,1 0,-1-1,1 1,-1 0,1 0,0 0,-1-1,1 1,-1 0,1 0,-1 0,1 0,0 0,-1 0,1 0,-1 1,1-1,0 0,-1 0,1 0,-1 0,1 1,-1-1,1 0,-1 1,1-1,-1 0,1 1,-1-1,0 1,1-1,-1 0,1 1,-1-1,0 1,1-1,-1 1,0 0,0-1,0 1,1-1,-1 1,0-1,0 1,0 0,0-1,0 1,0-1,0 1,0-1,0 1,0 0,0-1,-1 1,2 52,-1-45,25 296,-30-6,1-277,0-1,-1 0,-1-1,0 1,-2-1,0-1,-1 1,-1-1,-1-1,0 0,-2 0,0-1,0-1,-1 0,-1-1,-1 0,-55 20,69-33,0-1,-1 1,1-1,0 1,0-1,0 0,0 0,-1 0,1 0,0 0,0 0,0-1,0 1,-1-1,1 0,0 1,0-1,0 0,0 0,0 0,1-1,-1 1,0 0,0-1,1 1,-1-1,1 1,-1-1,1 0,0 0,0 1,0-1,-1-1,-1-10,1 0,0 0,0 0,2 0,0 0,0 0,1 0,1 0,0 0,0 0,2 0,-1 1,2-1,0 1,0 0,1 1,0-1,1 1,4-5,11-24,1 0,2 2,2 0,1 2,2 2,32-30,-43 46,0 2,1 0,1 1,0 1,1 2,1 0,0 1,2 0,-7 6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0 285,'197'26,"32"4,-228-30,0 0,0 0,1 0,-1 0,0 0,0 0,0 0,1 0,-1 0,0 0,0-1,0 1,0 0,0-1,1 1,-1-1,0 0,0 1,0-1,0 0,0 1,-1-1,1 0,0 0,0 0,0 0,-1 0,1 0,0 0,-1 0,1 0,-1 0,0 0,1 0,-1 0,0-1,1 1,-1 0,0 0,0 0,0-1,0 1,0 0,0 0,-1 0,1-1,0 1,0 0,-1 0,1 0,-1 0,1 0,-1 0,0 0,1 0,-1 0,0 0,0 0,1 0,-1 0,0 1,0-1,-202-205,196 196,5 9,1 0,-1 0,1 0,-1 0,1-1,-1 1,1 0,0-1,0 1,-1 0,1-1,0 0,0 1,1-1,-1 1,0-1,1 0,-1 0,0 1,1-1,0 0,0 0,-1 0,1 0,0 1,0-1,1 0,-1 0,0 0,1 0,-1 1,1-1,-1 0,1 0,0 1,0-1,0 1,0-1,0 0,0 1,0 0,0-1,2 0,12-3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1,'29'5,"24"-4,7-1,-1-1,-6-1,-7 1,-7 0,-5 0,-4 1,-2 0,-5-1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22,'43'0,"34"-5,13-1,-4 0,-16 1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7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0 244,'511'0,"-511"1,1-1,-1 0,1 0,-1 1,1-1,-1 0,1 0,-1 1,1-1,-1 0,1 0,-1 0,1 0,-1 0,1 0,-1 0,1 0,0 0,-1 0,1 0,-1-1,1 1,-1 0,1 0,-1 0,1-1,-1 1,1 0,-1-1,0 1,1 0,-1-1,1 1,-1 0,0-1,1 1,-1-1,0 1,0-1,1 1,-1-1,0 1,0-1,0 1,1-1,-1 1,0-1,0 1,0-1,0 1,0-1,0 1,0-1,0 1,0-1,0 1,-1-1,1 0,0 1,0-1,0 1,-1 0,1-1,0 1,-1-1,1 1,0-1,-1 1,-32-31,27 26,-27-22,18 15,0 1,1-2,0 0,1 0,0-1,1-1,1 0,-6-12,11 11,5 3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97,'-1'0,"1"0,0-1,-1 1,1-1,0 1,-1-1,1 1,0-1,0 1,-1-1,1 1,0-1,0 0,0 1,0-1,0 1,0-1,0 0,0 1,0-1,0 1,0-1,0 1,0-1,1 1,-1-1,0 0,0 1,1-1,-1 1,0-1,0 1,1-1,-1 1,1 0,-1-1,0 1,1-1,-1 1,1 0,-1-1,1 1,-1 0,1 0,-1-1,1 1,0 0,-1 0,1 0,-1 0,1 0,-1 0,1 0,0 0,-1 0,1 0,-1 0,1 0,40-6,-40 6,176-12,49-35,-168 38,-53 11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53,'24'0,"32"-5,11-2,0 1,-3 1,-8 1,-7 2,-8-4,-7 0,-3 0,-3 1,-5 7,-3 2,-4 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28,'-6'-4,"0"0,0 1,0 0,-1 1,1-1,-1 1,1 1,-1-1,0 1,0 0,0 1,0-1,-6 2,-1-2,-13 1,0 2,0 0,0 2,0 1,1 1,0 2,0 0,1 1,-13 8,-23 21,59-37,1-1,0 1,0 0,0 0,0 0,0 0,0 0,0 0,0 1,1-1,-1 0,0 0,1 1,-1-1,0 0,1 1,0-1,-1 0,1 1,0-1,0 1,0-1,0 0,0 1,0-1,0 1,0-1,1 1,-1-1,0 0,1 1,-1-1,1 0,0 1,-1-1,1 0,0 0,0 0,0 0,0 1,0-1,0 0,0-1,0 1,0 0,0 0,2 0,169 84,-77-44,-72-30,86 57,-107-66,0 0,-1 0,0 1,1-1,-1 0,0 1,0-1,-1 1,1-1,0 1,-1-1,0 1,1 0,-1-1,0 1,0-1,0 1,-1 0,1-1,-1 1,1-1,-1 1,0-1,0 1,0-1,0 0,-1 1,1-1,-1 0,1 0,-1 0,0 0,0 0,1 0,-3 1,-78 57,-106 20,154-70,26-6,-1-1,-1 0,1-1,0 0,-1 0,1-1,-1 0,1-1,-1 0,1 0,-5-1,-9-20,23 10</inkml:trace>
  <inkml:trace contextRef="#ctx0" brushRef="#br0" timeOffset="498.604">1009 84,'-24'24,"1"0,2 2,0 1,2 0,1 2,1 0,1 0,-2 11,16-37,0 0,1 0,-1 0,1 0,0 0,0 0,0 0,1 1,-1-1,1 0,-1 0,1 1,0-1,0 0,1 1,-1-1,1 0,-1 0,1 0,0 1,0-1,1 0,-1 0,1 0,-1-1,1 1,0 0,0-1,0 1,0-1,1 1,-1-1,1 0,-1 0,1 0,0 0,1 0,5 1,0-1,0 0,1-1,-1 0,1 0,-1-1,1 0,-1 0,1-1,-1-1,1 0,-1 0,0 0,0-1,0-1,0 0,-1 0,1 0,6-6,3-2,0 0,-1-1,0-1,-1 0,-1-2,-1 0,0 0,5-9,97-172,-96 174,-6 42,-14 248,-6 202,0-418,-1 1,-3-2,-2 1,-2-2,-3 1,-18 37,33-81,0 0,-1 1,0-1,0 0,0 0,-1-1,1 1,-2-1,1 0,0 0,-1 0,0 0,0-1,0 0,-1 0,1-1,-1 1,0-1,0 0,0-1,-1 1,-1 0,4-6,0 0,0 1,0-1,0 0,1-1,-1 1,1-1,0 1,0-1,1 0,-1 0,1 0,0-1,0 1,0-1,0 1,1-1,0 1,0-1,0 0,0 0,1 1,0-1,0 0,0-1,0-29,1 0,1 0,2 0,2 1,1-1,1 1,2 0,13-28,-16 41,16-48,3 2,3 1,27-46,-40 85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5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0 434,'43'0,"19"0,4 0,-4 0,-9 0,-8 0,-7 0,-5 0,-8 0</inkml:trace>
  <inkml:trace contextRef="#ctx0" brushRef="#br0" timeOffset="791.037">536 96,'8'77,"4"0,4 0,2-2,4 0,4-1,10 16,36 98,-72-187,-1 0,1 0,0 0,0 0,0-1,0 1,0 0,0 0,0 0,0 0,0-1,1 1,-1 0,0 0,0 0,1-1,-1 1,0 0,1 0,-1-1,1 1,-1 0,1-1,0 1,-1 0,1-1,-1 1,1-1,0 1,0-1,-1 0,1 1,0-1,0 0,-1 1,1-1,0 0,0 0,0 1,0-1,-1 0,1 0,0 0,0 0,0 0,0-1,-1 1,1 0,0 0,0 0,0-1,-1 1,1 0,0-1,0 1,-1-1,1 1,0-1,-1 1,1-1,0 0,-1 1,75-212,35-79,21 11,-112 216,-39 84,16-14,0 0,-1-1,0 1,0-1,0 0,-1 0,0 0,0-1,0 0,0 0,0-1,-1 1,0-2,0 1,0-1,0 0,0 0,0 0,0-1,-7 0,-74-1,0-3,0-4,1-4,-30-10,47 9,50 10,20 9,15-2,4 0</inkml:trace>
  <inkml:trace contextRef="#ctx0" brushRef="#br0" timeOffset="1602.527">1439 123,'-37'70,"3"2,4 0,-13 49,36-101,2 0,0 1,1 0,1 0,1 0,1 1,1 0,0-15,0-1,1 0,0 1,0-1,1 0,0 1,0-1,0 0,0 0,1-1,0 1,1 0,-1-1,1 0,0 0,0 0,1 0,-1-1,1 0,0 1,0-2,1 1,-1-1,6 3,-5-4,0 0,0 0,0 0,0-1,0 0,1-1,-1 1,0-1,0 0,0-1,1 1,-1-1,0-1,0 1,0-1,0 0,0 0,-1-1,1 1,-1-1,1-1,-1 1,0-1,0 0,106-110,-62 47,-3-2,-3-2,33-75,-17-32,-60 178,1 1,-1-1,0 1,0-1,1 0,-1 1,0-1,1 0,-1 0,0 1,0-1,0 0,1 0,-1 0,0 0,0 0,0 0,1 0,-1 0,0-1,0 1,0 0,1 0,-1-1,0 1,1 0,-1-1,0 1,0-1,1 1,-1-1,1 1,-1-1,1 1,-1-1,1 0,-1 1,1-1,-1 0,1 1,-1-1,1 0,0 1,0-1,-1 0,1 0,0 0,0 1,0-1,0 0,0 0,0 0,0 1,0-1,0 0,0 0,1 1,-1-1,0 0,0 0,1 0,-14 19,1 0,1 0,0 1,1 0,2 1,0 0,1 0,0 1,2 0,-2 20,-1-9,2-7,1 0,1 1,1-1,2 1,0 0,2-1,2 17,-2-32,1 1,0-1,0 0,1 0,1 0,0 0,0-1,1 1,0-1,0 0,1 0,1-1,-1 0,1 0,1 0,-1-1,1 0,0-1,9 6,-12-10,-3 0,0 0,0 0,1 0,-1 0,0-1,1 0,0 1,-1-1,1 0,0 0,0 0,0-1,-1 1,1-1,0 1,0-1,0 0,0 0,0 0,0-1,0 1,0-1,-1 1,1-1,0 0,0 0,-1 0,2-1,7-8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142 117,'-23'128,"5"2,7 0,5 0,8 79,-2-145,5-34,1-24</inkml:trace>
  <inkml:trace contextRef="#ctx0" brushRef="#br0" timeOffset="269.498">1 89,'98'-26,"1"5,2 4,-1 4,75 2,-175 11,46 5,-45-5,0 0,0 0,0 0,0 0,-1 1,1-1,0 0,0 1,-1-1,1 0,0 1,-1-1,1 1,0-1,-1 1,1-1,-1 1,1 0,-1-1,1 1,-1 0,1 0,-1-1,0 1,1 0,-1 0,0-1,0 1,1 0,-1 0,0 0,0-1,0 1,0 0,0 0,0 0,0 0,0-1,-1 1,1 0,0 0,0-1,-1 1,1 0,0 0,-1-1,1 1,-1 0,1-1,-1 2,-38 41,26-29</inkml:trace>
  <inkml:trace contextRef="#ctx0" brushRef="#br0" timeOffset="515.54">1 484,'33'5,"36"-4,11-1,0-6,-7-2,-12 1,-12 1,-9-3,-6 0,-5-3,-2 0,-6 2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29 340,'256'-17,"-30"-13,-46 2,-157 24,-3 0</inkml:trace>
  <inkml:trace contextRef="#ctx0" brushRef="#br0" timeOffset="253.042">1 594,'48'0,"35"-5,13-1,-5-1,-8 2,-9 2,-13 1,-11 0,-9 2,-8 0,-3 0,-3 0,-1 1,-5-6,-6-1</inkml:trace>
  <inkml:trace contextRef="#ctx0" brushRef="#br0" timeOffset="697.701">396 1,'56'35,"1"-3,1-2,2-3,13 2,-49-20,-1 1,0 1,-1 1,-1 1,1 1,13 12,-29-21,-1 0,1 0,-1 0,0 0,-1 1,0 0,1 0,-2 0,1 0,-1 0,0 1,0 0,-1 0,0 0,0 0,0 0,-1 0,0 0,-1 0,1 1,-2-1,1 0,-1 0,0 0,-1 4,-5 5,0 0,-1 0,-1-1,0-1,-1 1,-1-1,0-1,-1 0,0-1,-1 0,-1-1,-11 8,5-3,-294 188,290-184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88,'0'1,"1"-1,-1 0,0 1,0-1,0 1,0-1,0 0,0 1,0-1,0 1,0-1,0 0,0 1,0-1,0 1,0-1,0 0,0 1,-1-1,1 0,0 1,0-1,0 0,-1 1,1-1,0 0,0 1,-1-1,1 0,0 1,-1-1,1 0,0 0,-1 0,1 1,0-1,-1 0,1 0,0 0,-1 0,1 0,-1 0,1 0,0 0,-1 1,1-1,-1-1,1 1,0 0,-1 0,1 0,-1 0,1 0,0 0,-1 0,1 0,0-1,-1 1,1 0,0 0,-1-1,1 1,0 0,-1 0,1-1,4 42,-3-38,8 89,-4 0,-7 78,0-53,1 154,-14-198,14-64,4-15,5-16,8-18,-8 21</inkml:trace>
  <inkml:trace contextRef="#ctx0" brushRef="#br0" timeOffset="381.785">1041 145,'-303'281,"297"-277,1 1,0-1,0 1,0 0,1 0,-1 0,1 1,1-1,-1 1,1 0,0 0,0 1,1-1,-1 0,2 1,-1-1,1 1,0 0,0 0,4-2,1-1,-1 0,1 0,0 0,0 0,0 0,1-1,-1 0,1 0,0 0,0-1,0 0,0 0,0 0,1 0,-1-1,0 0,1 0,-1 0,1-1,0 0,3 0,60 4,-54-5,0 1,0 1,-1 0,1 1,0 0,-1 1,1 1,-1 0,0 1,-1 1,1 0,-1 0,1 2,-10-4,-1-1,1 0,-1 1,0 0,0 0,0 0,-1 0,1 0,-1 0,0 1,0-1,-1 1,0 0,1-1,-1 5,13 31,-13-38,-1-1,1 0,0 0,0 0,0 0,0 0,0 0,0 0,0 0,0 0,0 0,0 0,0 0,1-1,-1 1,0-1,0 1,1-1,-1 1,0-1,1 0,-1 0,1 1,-1-1,0 0,1 0,-1 0,1-1,-1 1,0 0,1 0,-1-1,0 1,1-1,-1 0,13-6</inkml:trace>
  <inkml:trace contextRef="#ctx0" brushRef="#br0" timeOffset="736.116">1803 4,'-41'31,"2"2,2 2,1 2,2 1,1 1,2 2,2 1,-17 34,38-60,1 1,0 0,1 1,1 0,0 0,2 0,0 0,1 1,0-1,2 1,0-1,1 1,1-1,1 0,1 0,0 0,1 0,1 0,1-1,0 0,1 0,10 13,-11-19,2 0,-1-1,1 0,0-1,1 0,0 0,1-1,0-1,0 1,1-2,-1 0,1 0,1-1,-1 0,1-1,0-1,0 0,0-1,4 0,46-18,-50 4</inkml:trace>
  <inkml:trace contextRef="#ctx0" brushRef="#br0" timeOffset="2304.196">2254 484,'-135'238,"130"-229,0 0,0 0,1 0,0 1,1-1,0 1,1 0,0 0,0 0,1 0,0 1,1-1,0 0,1 0,0 0,1 0,0 0,0 0,3 6,-4-13,1 0,0 0,0-1,0 1,0-1,1 1,-1-1,0 0,1 0,0 0,-1 0,1-1,0 1,0-1,0 1,0-1,0 0,0 0,0-1,1 1,-1-1,0 1,0-1,1 0,-1 0,0 0,0-1,1 1,-1-1,0 0,97-31,-96 30,0 0,0 0,-1 0,1-1,0 0,-1 1,1-1,-1-1,0 1,0 0,0-1,-1 1,1-1,-1 0,0 0,0-1,6-15</inkml:trace>
  <inkml:trace contextRef="#ctx0" brushRef="#br0" timeOffset="2730.901">1972 230,'18'0,"0"-1,-1 0,1-2,-1 0,1-1,-1-1,0 0,-1-1,0-1,0 0,0-2,-1 0,0 0,0-1,-1-1,-1-1,0 0,0 0,-1-1,-1-1,0 0,8-15,-19 28,0-1,0 0,1 1,-1-1,1 1,-1 0,1-1,-1 1,1-1,0 1,-1 0,1-1,0 1,0 0,0 0,0 0,0 0,0 0,0 0,1 0,-1 0,0 0,1 0,-1 1,0-1,1 1,-1-1,1 1,-1-1,1 1,-1 0,1-1,-1 1,1 0,-1 0,1 0,-1 1,1-1,-1 0,1 0,-1 1,1-1,-1 1,1 0,-1-1,0 1,1 0,-1 0,0 0,32 131,-26-112,1 0,0 0,2 0,0-1,1-1,1 0,1 0,11 11,43 53,-53-69</inkml:trace>
  <inkml:trace contextRef="#ctx0" brushRef="#br0" timeOffset="3004.905">3185 371,'-14'38,"-15"23,-2 5,0-3,4-8,3-13,5-10,1-4,-2-3,-1-1,-3-4,4-1,-1-3,4-5</inkml:trace>
  <inkml:trace contextRef="#ctx0" brushRef="#br0" timeOffset="3301.839">2734 343,'33'38,"26"28,3 6,-4-3,-8-14,-7-11,-11-9,-6-10,-8-4,-1-7,-5 1,2-4,-3 2,2-1,-1 1,2 0,4-4,-2-2</inkml:trace>
  <inkml:trace contextRef="#ctx0" brushRef="#br0" timeOffset="8436.78">364 427,'-180'17,"110"-7,-43 14,135-17,263-8,-260 1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875 247,'31'-15,"-1"-2,0 0,-1-2,-1-2,-1 0,6-8,91-66,-122 94,-1 0,0 0,0 0,0 0,0 0,1 0,-1 0,1 0,-1 1,0-1,1 0,-1 1,1 0,-1-1,1 1,-1 0,1 0,0-1,-1 1,1 1,-1-1,1 0,-1 0,1 0,-1 1,1-1,-1 1,1-1,-1 1,1 0,-1 0,0-1,1 1,-1 0,0 0,0 0,0 0,0 0,0 1,0-1,0 0,0 0,0 1,0-1,-1 1,1-1,58 195,-16-82,-29-90</inkml:trace>
  <inkml:trace contextRef="#ctx0" brushRef="#br0" timeOffset="-1117.922">0 840,'52'13,"-21"-3,1-1,0-2,1-1,-1-2,1-1,0-2,0-1,0-1,12-4,-21 1,-11 3,0-1,0-1,0 0,-1-1,1 0,-1-1,0 0,0-1,-1 0,0-1,2-1,4-26,-16 18</inkml:trace>
  <inkml:trace contextRef="#ctx0" brushRef="#br0" timeOffset="-864.892">311 557,'-10'44,"-3"23,1 10,2-3,3-10,3-10,1-10,3-8,0-5,0-3,5-6,2-2,-1-5</inkml:trace>
  <inkml:trace contextRef="#ctx0" brushRef="#br0" timeOffset="-404.239">734 924,'40'-17,"-1"-2,-1-2,-1-1,0-2,-2-2,-1-1,-2-2,0-1,-2-1,-1-2,21-31,-11 15,-28 100,-14 586,3-602,-2-1,-1 1,-2-1,-1 0,-2 0,-1-1,-2 0,-1 0,-1-1,-2-1,-7 10,-39 20,60-59,-1-1,-1 0,1 0,0 0,0 0,0 0,-1 0,1-1,0 1,-1-1,1 1,0-1,-1 0,1 0,-1 0,1 0,0-1,-1 1,1-1,0 1,-1-1,1 0,0 0,0 0,0 0,0 0,0 0,0-1,0 1,0-1,0 1,0-1,1 0,-7-11,1 0,1 0,0-1,1 1,0-2,2 1,-1 0,2-1,0 1,0-1,1 0,1 1,1-1,0 0,1 0,1-1,1-20,2-1,2 1,1 1,1-1,3 2,15-32,-14 35</inkml:trace>
  <inkml:trace contextRef="#ctx0" brushRef="#br0" timeOffset="1517.672">1665 530,'-75'284,"82"-188,-6-94,0 0,-1 0,1 0,0 0,0 0,0 0,0-1,0 1,1 0,-1-1,1 1,-1-1,1 0,-1 1,1-1,0 0,-1 0,1 0,0 0,0 0,0 0,0-1,0 1,0-1,0 1,0-1,0 0,0 0,0 0,0 0,0 0,0 0,0 0,0-1,0 1,0-1,0 1,0-1,0 0,0 0,0 0,-1 0,1 0,1-1,19-13,-1 0,-1-2,-1 0,0-1,-1-1,-1 0,0-2,-2 0,-1 0,0-2,1-4,22-32,52-53,-88 111,-1 0,1 0,0 0,0 1,0-1,0 0,-1 1,1-1,0 0,0 1,0-1,0 1,0 0,1-1,-1 1,0 0,0 0,0-1,0 1,0 0,0 0,0 0,1 0,-1 1,0-1,0 0,0 0,0 1,0-1,0 0,0 1,0-1,0 1,0 0,0-1,0 1,0 0,0-1,-1 1,1 0,0 0,-1 0,1 0,0 0,-1 0,1 0,-1 0,1 0,-1 0,0 0,1 0,-1 0,0 0,8 63,-13 198,-2-200,-3-1,-2-1,-3 0,-19 48,23-72,-2 0,-1-2,-1 1,-2-2,-2 0,-16 20,35-51,-1-1,0 1,0-1,0 0,0 1,0-1,-1 0,1 0,0 0,-1 0,1 0,0 0,-1 0,1 0,-1-1,1 1,-1 0,0-1,1 1,-1-1,0 0,1 0,-1 1,0-1,1 0,-1 0,0-1,1 1,-1 0,0 0,1-1,-1 1,1-1,-1 0,1 1,-1-1,1 0,-1 0,1 0,-1 0,1 0,0 0,0 0,0-1,0 1,0 0,0-1,0 1,0 0,0-1,0 1,1-1,-1 0,1 1,-1-1,1 0,0 1,-1-2,-3-17,1-1,0 0,2 0,0 0,2 0,0 1,1-1,1 0,1 0,1 1,47-126,-41 123</inkml:trace>
  <inkml:trace contextRef="#ctx0" brushRef="#br0" timeOffset="2498.347">2286 163,'4'7,"18"34,-1 1,-2 1,-2 0,-2 1,-2 1,-2 0,-1 1,0 24,-7-14,-2 0,-3 1,-2-1,-6 25,6-60,0 0,-2-1,0 1,-2-1,0 0,-1-1,-1 0,0 0,-2-1,0 0,-1-1,-1-1,-5 4,-59 49,53-53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4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618 423,'-26'-6,"0"1,0 1,-1 1,1 2,0 0,-1 2,1 1,-1 1,1 1,0 2,1 0,-1 2,-4 2,-1 3,18-8,1-1,0 2,0-1,0 2,1 0,-1 0,2 1,-1 0,1 1,-6 6,15-14,0 0,0 1,0-1,0 0,0 0,0 1,0-1,0 1,0-1,1 1,-1-1,1 1,-1 0,1-1,-1 1,1 0,0-1,0 1,0 0,0-1,0 1,0 0,1-1,-1 1,0 0,1-1,-1 1,1-1,0 1,-1-1,1 1,0-1,0 1,0-1,0 0,0 0,0 1,1-1,-1 0,0 0,1 0,66 23,-66-23,84 18,-84-18,0 0,0 0,-1 0,1 0,0 0,-1 0,0 1,1-1,-1 0,1 1,-1-1,0 1,0 0,0-1,0 1,0 0,0-1,-1 1,1 0,-1 0,1 0,-1 0,1 0,-1 0,0 0,0-1,0 1,0 0,0 0,-1 0,1 0,-1 0,1 0,-1 0,1-1,-1 1,0 0,0 0,0-1,0 1,0 0,0-1,-1 1,-15 21,0-1,-1 0,-1-2,-1 0,-1-1,-23 16,-25 24,66-58,1 0,0 0,-1 1,1-1,0 1,0 0,0-1,0 1,1 0,-1 0,0 0,1 1,-1-1,1 0,0 0,0 1,0-1,0 1,0-1,0 1,1-1,-1 1,1 0,0-1,0 1,0 0,0-1,0 1,1 0,-1-1,1 1,-1-1,1 1,0-1,0 1,0-1,0 0,1 1,-1-1,1 0,-1 0,1 0,0 0,0 0,0 0,0-1,1 2,13 1,1-1,-1-1,1 0,0-1,0 0,-1-2,1 0,16-3,-27 3,0 0,-1 0,0-1,1 1,-1-1,0 0,0-1,0 0,0 1,0-1,0-1,-1 1,0-1,0 0,0 0,0 0,0 0,-1-1,0 1,0-1,0 0,0 0,-1 0,0 0,0-1,0 1,-1 0,0-1,1-2,13-38,-9 27</inkml:trace>
  <inkml:trace contextRef="#ctx0" brushRef="#br0" timeOffset="265.508">364 0,'-14'52,"3"1,2 0,2 1,1 43,4-67,9 312,-4-256,-5-1,-2 0,-5 0,-11 42,-18 137,37-239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0,'-6'90,"29"335,-16-359,-3 1,-3 0,-3 0,-3-1,-5 21,-3 25,13-88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1,'38'5,"23"1,5 0,-3-1,-8-1,-9-2,-7-1,-5 0,-4-1,-2 0,-6-6,-2 0,-4-1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0,'39'10,"31"3,9-1,-4-2,-10-3,-12-3,-14-2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5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226 592,'-10'47,"-3"36,6 13,4-5,2-8,1-14,2-14,-1-6,-5-7,-1-6,-1-4,1-2,2-3,-4-5,0-1,0 0,2-9,2-5</inkml:trace>
  <inkml:trace contextRef="#ctx0" brushRef="#br0" timeOffset="269">85 506,'43'10,"34"-2,13-7,-4-4,-12-1,-14 0,-11-4,-11-1,-5 2,-5 1,-2 2,-6 2</inkml:trace>
  <inkml:trace contextRef="#ctx0" brushRef="#br0" timeOffset="521.528">1 902,'38'5,"27"1,12 0,-2-1,-4-7,-10-2,-5-1,-8-4,-6-1,-7 2,-3-3,-4 0,0 3,-2-3,-4 1</inkml:trace>
  <inkml:trace contextRef="#ctx0" brushRef="#br0" timeOffset="2552.747">1 309,'53'-19,"1"2,1 2,0 3,1 2,1 3,-1 2,18 2,-70 3,-3 1,1 0,-1-1,0 1,1 0,-1-1,0 1,1-1,-1 0,1 1,-1-1,1 0,-1 0,1 0,-1 0,0 0,1 0,-1 0,1-1,-1 1,1 0,-1-1,0 1,1-1,-1 0,0 1,1-1,-1 0,0 0,0 0,0 0,0 0,0 0,0 0,0 0,0 0,0-1,0 1,-1 0,1 0,0-1,-1 1,1-1,-1 1,0 0,1-1,-1 1,0-1,0 1,0-1,0 1,0-1,-115-105,106 98,6 7,0 1,1-1,-1 0,1 0,0 0,-1-1,1 1,0 0,0-1,1 0,-1 1,0-1,1 0,0 0,0 0,0 0,0 0,0 0,0 0,1 0,0 0,-1 0,1-3,7-2</inkml:trace>
  <inkml:trace contextRef="#ctx0" brushRef="#br0" timeOffset="2852.688">1016 252,'-22'323,"15"114,-21-149,5-203,12-62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2.47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4771 961,'-24'10,"0"1,0 0,1 2,1 1,0 0,1 2,-16 15,27-24,1 0,0 0,1 1,-1 0,2 1,-1 0,1 0,0 1,1-1,0 1,1 1,0-1,1 1,0 0,0 0,1 0,1 0,-2 11,4-20,0 1,1-1,-1 0,0 0,0 0,1 0,-1 0,1 0,0 0,0 0,0 0,0 0,0 0,0 0,0 0,1-1,-1 1,0 0,1-1,0 1,-1-1,1 0,0 0,0 1,-1-1,1 0,0 0,0-1,0 1,0 0,1-1,-1 1,0-1,0 0,0 1,0-1,0 0,1-1,-1 1,0 0,1-1,88-29,60-71,37-20,-185 119,-1 1,0-1,1 1,0-1,-1 1,1 0,0 0,-1 1,1-1,0 0,0 1,0 0,0-1,0 1,-1 0,1 1,0-1,0 0,0 1,0 0,-1 0,1-1,0 2,-1-1,1 0,0 0,-1 1,0-1,1 1,-1 0,0 0,0 0,0 0,0 0,0 0,0 1,-1-1,1 1,-1-1,0 1,0-1,1 3,6 16,-7-15,0 1,0-1,1 0,0 0,0-1,1 1,0 0,0-1,0 1,1-1,-1 0,1 0,0-1,1 1,-1-1,1 0,0 0,0 0,0-1,0 1,1-1,0-1,-1 1,1-1,0 0,0 0,8 0,-1-1,1 0,-1-1,1-1,-1 0,1-1,-1 0,1-1,-1-1,0 0,-1-1,1 0,-1 0,0-2,0 1,-1-2,1 0,-2 0,9-8,4-6,0 0,-2-2,0-1,-2 0,-1-1,-1-1,13-28,-15 19,0-1,-3 0,-1 0,-2-2,-1 1,-2-1,-2 0,-2 0,-1 0,-2 0,-2-6,3 44,0-10,0 1,-1 0,0 0,0 0,-1 0,0 0,-1 0,0 1,-1-1,0 1,0 0,-1 0,0 0,-4-4,8 13,-1-1,0 1,0 0,0 0,0 0,1 0,-1 0,0 0,0 1,0-1,0 1,1-1,-1 1,0 0,1-1,-1 1,0 0,1 0,-1 0,1 0,-1 1,1-1,0 0,-1 1,1-1,0 0,0 1,0 0,0-1,0 1,1-1,-1 1,0 0,1 0,-1-1,1 1,0 0,-1 0,1 0,0 0,-1 0,-11 35,1 0,2 0,2 1,1 0,1 1,2 20,-4 25,1-14,2 0,4 0,3 0,5 25,-6-74,0 0,1 0,2 0,0-1,0 1,2-2,1 1,0-1,2 0,9 16,-18-35,-1 1,0 0,0 0,1 0,-1-1,0 1,1 0,-1 0,1 0,-1-1,1 1,-1 0,1-1,0 1,-1-1,1 1,0-1,-1 1,1-1,0 1,0-1,-1 1,1-1,0 0,0 0,0 1,0-1,-1 0,1 0,0 0,0 0,0 0,0 0,0 0,-1 0,1 0,0-1,0 1,0 0,0 0,-1-1,1 1,0-1,0 1,-1-1,1 1,0-1,-1 1,1-1,0 1,-1-1,1 0,-1 1,1-1,0 0,13-47,-13 21,0 2</inkml:trace>
  <inkml:trace contextRef="#ctx0" brushRef="#br0" timeOffset="395.751">5251 792,'38'4,"47"-7,17-4,3-5,-9-6,-10 1,-10-2,-8 3,-12 3,-5 0,-11 2</inkml:trace>
  <inkml:trace contextRef="#ctx0" brushRef="#br0" timeOffset="-2521.069">877 425,'-1'5,"0"0,0 0,1 0,0 0,0 0,0 0,1 0,-1 0,1 0,1 0,-1 0,1 0,0-1,0 1,0 0,0-1,1 0,0 1,0-1,0 0,0-1,1 1,-1 0,1-1,0 0,0 0,0 0,1 0,-1-1,1 0,-1 0,1 0,2 1,15-2,-1 0,0-1,0-1,0-1,0-1,0 0,-1-2,1-1,-1 0,0-1,-1-2,1 0,-2 0,1-2,-2 0,1-2,-2 0,9-8,-13 13,23-16,-1-2,-2-1,0-2,-2 0,-1-3,-1 0,-2-2,7-14,18-61,-50 108,-1 0,1 0,-1 0,1 0,-1 0,0 0,0 0,1 0,-1 0,0 0,0 0,0 0,0 0,0 0,0 0,-1 0,1 0,0 0,0 0,-1 0,1 0,0 0,-1 0,1 0,-1 0,0 0,1 0,-1 1,0-1,1 0,-1 0,0 1,0-1,0 1,1-1,-1 0,0 1,0 0,0-1,0 1,0-1,0 1,0 0,0 0,0 0,0 0,0-1,0 1,0 0,0 1,0-1,0 0,0 0,0 0,0 1,0-1,0 0,0 1,0-1,0 1,0-1,0 1,0 0,1-1,-1 1,0 0,0-1,1 1,-2 1,-15 13,0 1,2 1,-1 0,2 1,0 0,1 2,1-1,1 1,-2 7,-22 51,2 2,4 2,4 1,-6 39,-26 86,45-164,-1-1,-2 0,-2-1,-1 0,-3-2,-1 0,-2-2,-2 0,-12 12,27-37,0 0,-1 0,0-2,-1 1,0-2,-1 1,0-2,-1 0,0-1,0 0,-1-1,0-1,-14 4,27-10,0 1,-1-1,1 0,0 0,0-1,0 1,0 0,0-1,0 0,0 0,0 0,0 0,0 0,1-1,-1 1,0-1,1 0,-1 0,1 1,0-2,-1 1,1 0,0 0,0-1,1 1,-1-1,0 0,1 1,0-1,-1 0,1 0,0 0,1 0,-1 0,0 0,1 0,0 0,-1 0,1 0,1 0,-1 0,0 0,1-1,-1 1,1 0,0 0,0 1,0-1,0 0,1 0,0-1,3-7,-1 1,2 0,-1 0,1 0,1 0,0 1,0 0,1 1,0 0,0 0,1 0,0 1,0 1,1-1,0 1,0 1,0 0,1 1,0 0,0 0,0 1,0 0,0 1,1 1,-1 0,1 0,-1 1,1 0,-1 1,0 1,5 0,182 114,-186-109,-1-1,1-1,0 0,1 0,-1-1,1-1,0 0,0-1,0 0,0-1,0 0,0-1,0 0,0-2,0 1,0-1,0-1,0-1,-1 1,1-2,-1 0,9-5,-4-3,-4 0</inkml:trace>
  <inkml:trace contextRef="#ctx0" brushRef="#br0" timeOffset="-2238.585">1976 989,'-22'17,"0"1,2 1,0 1,1 1,1 1,1 0,1 2,1-1,-9 21,22-42,1 0,0 0,0 1,0-1,0 0,1 1,-1-1,0 0,1 1,0-1,0 1,0-1,0 1,0-1,0 1,0-1,1 1,-1-1,1 0,0 1,0-1,0 0,0 1,0-1,0 0,1 0,-1 0,1 0,-1 0,1 0,0-1,0 1,-1 0,1-1,1 0,-1 1,0-1,0 0,0 0,1 0,-1 0,0 0,1-1,-1 1,1-1,16 2,0-1,1-1,-1 0,0-2,0 0,0-1,0-1,0-1,-1 0,0-2,0 0,-1-1,1 0,-2-2,1 0,-1-1,-1 0,0-2,-1 1,0-2,1-2,-5 6,0-1,-1 1,-1-1,0-1,0 1,-1-2,-1 1,5-13,-9 21,0-1,-1 0,0 0,0 0,0 1,-1-1,1 0,-1 0,0 0,-1 0,1 0,-1 0,0 0,0 0,0 1,-1-1,0 0,0 1,0-1,0 1,-1 0,1 0,-1 0,0 0,-1 0,-1-2,0 2,0 0,-1 0,1 1,-1-1,1 1,-1 0,0 1,0 0,0 0,-1 0,1 0,0 1,-1 0,1 0,-1 1,1 0,-1 0,1 1,-1-1,1 1,0 1,-1-1,1 1,0 0,0 1,0-1,0 1,0 1,1-1,0 1,-4 2,-16 10</inkml:trace>
  <inkml:trace contextRef="#ctx0" brushRef="#br0" timeOffset="-1892.226">2542 1073,'-16'12,"1"0,1 1,0 1,0 0,2 1,0 0,0 1,2 1,0-1,-6 15,15-29,0 0,0 0,0 0,0 0,0 0,0 1,1-1,-1 0,1 0,-1 0,1 1,0-1,0 0,0 0,0 1,0-1,1 0,-1 1,1-1,0 0,-1 0,1 0,0 0,0 0,0 0,0 0,1 0,-1 0,0 0,1-1,0 1,-1 0,1-1,0 0,0 1,-1-1,1 0,0 0,0 0,1 0,-1 0,0 0,2 0,14 1,-1-1,0 0,1-2,-1 0,0-1,1 0,-1-2,0 0,0 0,-1-2,0 0,0-1,0-1,-1 0,14-10,-21 14,-1 0,1-1,-1 0,0 0,-1 0,1-1,-1 0,0 0,0 0,-1-1,0 0,0 0,-1 0,0-1,0 1,-1-1,0 0,0 0,0-1,-1 1,-1 0,1-1,-2 1,1-1,-1 1,0-1,-1 1,0-1,0 1,-1-1,-1-4,-1 9,0 0,-1-1,0 2,1-1,-1 0,-1 1,1 0,0 0,-1 1,0-1,1 1,-1 0,0 1,0-1,0 1,0 1,0-1,0 1,0 0,-1 0,1 1,0-1,-4 2,-4-1,-15-1</inkml:trace>
  <inkml:trace contextRef="#ctx0" brushRef="#br0" timeOffset="-1539.895">3134 425,'-28'79,"4"2,4 0,3 1,3 1,-1 77,48 69,-20-187,-13-41,1-1,-1 0,0 0,1 0,-1 0,1 0,-1 1,1-1,-1 0,1 0,-1 0,1 0,-1 0,1-1,-1 1,1 0,-1 0,0 0,1 0,-1 0,1-1,-1 1,1 0,-1 0,0-1,1 1,-1 0,0-1,1 1,-1 0,0-1,1 1,-1-1,0 1,0 0,0-1,1 1,-1-1,0 1,0-1,0 1,0-1,0 1,0 0,0-1,0 1,0-1,0 1,0-1,0 1,0-1,0 1,0-1,0 1,0-1,-1 1,1 0,0-1,0 1,-1-1,3-17</inkml:trace>
  <inkml:trace contextRef="#ctx0" brushRef="#br0" timeOffset="-1172.559">3444 706,'-57'47,"-37"32,-3-5,-29 12,73-56,53-29,-1 0,1-1,0 1,0 0,0 0,0-1,0 1,0 0,0 0,0-1,0 1,0 0,0 0,0-1,0 1,1 0,-1 0,0-1,1 1,-1 0,0-1,1 1,-1-1,1 1,-1 0,1-1,-1 1,1-1,0 1,-1-1,1 0,-1 1,1-1,0 1,-1-1,1 0,0 0,0 1,-1-1,1 0,0 0,0 0,-1 0,1 0,0 0,0 0,4 2,232 131,-231-130,4 1,1 1,-1 0,0 1,-1 0,1 0,-1 1,0 0,-1 1,0 0,0 0,0 1,-1 0,1 2,-1 6</inkml:trace>
  <inkml:trace contextRef="#ctx0" brushRef="#br0" timeOffset="2615.005">8778 565,'0'0</inkml:trace>
  <inkml:trace contextRef="#ctx0" brushRef="#br0" timeOffset="1278.789">7057 961,'-15'-7,"1"1,-2 1,1 0,0 0,-1 2,0 0,0 1,0 0,0 1,0 1,0 1,0 0,0 1,1 1,-1 0,0 1,1 1,0 1,0 0,0 0,-4 5,17-11,0 0,1 1,-1-1,1 1,-1 0,1 0,-1-1,1 1,-1 0,1 0,0 0,0 0,-1 1,1-1,0 0,0 0,0 1,0-1,0 1,1-1,-1 1,0-1,1 1,-1-1,1 1,-1 0,1-1,0 1,0 0,0-1,0 1,0 0,0-1,0 1,0 0,1-1,-1 1,0-1,1 1,0-1,-1 1,1-1,0 1,0-1,0 1,0-1,0 0,0 1,0-1,0 0,1 0,-1 0,10 6,0-1,0 0,1 0,-1-1,1-1,0 0,1-1,-1 0,5 0,23 6,43 25,-81-33,0 0,0 0,0 0,-1 0,1 0,0 1,-1-1,1 0,-1 1,0-1,1 1,-1 0,0-1,0 1,0 0,0 0,0 0,0 0,-1-1,1 1,0 0,-1 1,0-1,1 0,-1 0,0 0,0 0,0 0,-1 0,1 0,0 0,-1 0,1 0,-1 0,0 0,0 0,0 0,1-1,-2 1,1 0,0 0,-9 8,0-1,0 0,-1-1,0 0,-1-1,1 0,-1-1,-1 0,1-1,-1-1,0 0,-10 2,-7 4,-1-2,0-1,0-1,-1-1,0-2,1-2,-29-2,59 2,0-1,0 0,1 0,-1 1,0-1,0 0,0 0,0 0,1 0,-1 0,0 0,0-1,0 1,0 0,1 0,-1 0,0-1,0 1,1 0,-1-1,0 1,0-1,1 1,-1-1,0 1,1-1,-1 1,1-1,-1 0,1 1,-1-1,1 0,-1 0,1 1,0-1,-1 0,1 0,0 1,0-1,0 0,-1 0,1 0,0 0,0 1,0-1,0 0,0 0,1 0,-1 0,0 1,0-1,0 0,1 0,-1 0,0 1,1-1,-1 0,1 1,-1-1,1 0,-1 1,1-1,0 0,-1 1,1-1,0 1,0-1,11-9</inkml:trace>
  <inkml:trace contextRef="#ctx0" brushRef="#br0" timeOffset="1743.722">7424 932,'-29'113,"-4"-2,-6-2,-10 14,21-53,-18 50,46-140,14-18,2 1,2 0,2 1,1 1,1 1,23-26,-18 22,7-6,1 2,2 1,2 2,2 2,1 1,22-12,-63 48,5-7,2 1,-1 0,0 1,1-1,0 1,1 1,-1 0,1 0,-1 1,1 0,0 0,1 1,-1 0,0 1,0 0,1 0,-1 1,5 0,-11 1,-1 1,0-1,0 0,0 0,0 1,-1-1,1 1,0 0,0 0,-1-1,1 1,-1 0,0 0,0 0,0 0,0 1,0-1,0 0,0 0,0 1,-1-1,0 0,1 1,-1-1,0 1,0-1,0 0,0 1,-1-1,1 1,-1-1,1 0,-1 2,-32 79,30-75,-14 25,-1-1,-2-1,-1-1,-1 0,-2-2,0-1,-2 0,-1-2,-1-1,-18 10,40-29,0-1,0 0,-1 0,0-1,0 1,0-2,0 1,0-1,0 0,-1 0,1-1,-1 0,1 0,-1-1,1 0,-1-1,1 1,-1-1,-16-27,24 9</inkml:trace>
  <inkml:trace contextRef="#ctx0" brushRef="#br0" timeOffset="2214.736">7678 1215,'60'-4,"-1"-2,1-2,-1-4,0-2,-2-2,0-3,0-3,7-6,-53 22,0-1,0 0,-1-1,-1 0,1 0,-1-1,-1 0,1-1,-2 0,1 0,-1-1,-1 1,0-2,-1 1,0-1,2-5,-6 14,0 1,0-1,0 0,0 1,-1-1,1 0,-1 0,0 1,0-1,0 0,0 0,0 0,0 0,-1 1,1-1,-1 0,0 0,0 1,0-1,0 1,-1-1,1 1,0-1,-1 1,0 0,0-1,0 1,0 0,0 0,0 1,0-1,0 0,-1 1,1-1,-1 1,1 0,-1 0,0 0,1 0,-1 0,0 1,0-1,1 1,-1-1,0 1,0 0,0 0,1 1,-1-1,0 1,-2 0,-9 2,1 1,1 1,-1 0,1 1,-1 0,2 1,-1 0,1 1,0 0,0 1,1 0,1 1,-1 0,2 0,-1 1,8-9,-1 0,1 0,-1 0,1 0,0 0,0 0,0 1,0-1,0 0,1 1,-1-1,1 0,-1 1,1-1,0 1,0-1,0 1,0-1,0 0,1 1,-1-1,1 1,0-1,-1 0,1 1,0-1,0 0,1 0,-1 0,0 0,1 0,-1 0,1 0,0 0,0-1,-1 1,1 0,0-1,0 0,2 1,95 35,-63-34,-31-4,0 0,0 1,0-1,0 1,1 0,-1 0,0 1,0 0,0 0,0 0,0 0,0 1,0 0,-1 0,1 0,-1 0,1 1,-1 0,0 0,0 0,0 0,0 1,-1 0,1-1,-1 1,0 0,0 1,0-1,-1 1,0-1,1 1,-2 0,2 4,-24 82,3-35,17-48,3-5</inkml:trace>
  <inkml:trace contextRef="#ctx0" brushRef="#br0" timeOffset="2461.776">8693 1102,'-24'34,"-8"10</inkml:trace>
  <inkml:trace contextRef="#ctx0" brushRef="#br0" timeOffset="3331.447">8948 1243,'233'-352,"-192"307,-39 46,-1 0,0 0,0 0,0 0,0 0,0 0,0 0,0 0,0 0,0 0,0 1,-1-1,1 0,0 0,-1 1,1-1,-1 1,0-1,1 1,-1-1,0 0,0 1,0-1,0 1,0-1,0 1,0-1,0 1,-1-1,1 0,-1 1,1 1,-7 210,8-209,0 0,1 1,-1-1,1 0,0 0,0 0,0 0,0 0,1 0,0 0,0-1,0 0,0 1,0-1,1 0,-1 0,1-1,0 1,-1-1,1 0,1 0,-1 0,0-1,0 1,1-1,-1 0,1 0,-1 0,1-1,-1 0,1 0,-1 0,1 0,-1-1,1 1,-1-1,0 0,1-1,-1 1,0-1,0 0,0 0,0 0,3-2,15-9,1 0,-2-1,0-1,-1-1,-1-1,11-12,-13 17,0-1,1 2,1 0,0 2,0 0,1 1,0 0,0 2,1 1,0 0,13 0,2 3,-47 14,-158 96,167-107,0 0,1 1,-1-1,0 1,1-1,0 1,-1 0,1 0,0 0,0 0,0-1,0 1,0 0,1 1,-1-1,1 0,-1 0,1 0,0 0,0 0,0 1,0-1,0 0,0 0,0 0,1 0,-1 0,1 0,0 1,-1-1,1 0,0-1,0 1,0 0,1 0,-1 0,0-1,1 1,-1 0,1-1,-1 1,1-1,0 0,0 0,0 1,-1-1,1 0,0-1,0 1,0 0,1-1,-1 1,0-1,0 1,0-1,2 0,9 0,0-1,0 0,0 0,0-2,-1 0,1 0,-1-1,1-1,-2 0,1 0,0-1,-1-1,0 0,5-4,16-8,42-27,79-36,-150 81,-1 1,1-1,-1 1,1-1,-1 1,1 0,0 0,-1 0,1 0,0 0,-1 0,1 1,-1-1,1 1,-1 0,1 0,-1 0,0 0,1 0,-1 1,0-1,0 1,0-1,0 1,0 0,0 0,0 0,-1 0,1 0,0 0,-1 0,0 0,0 1,0-1,0 1,0-1,0 1,0 0,16 103,-21 515,4-581,-1 0,-3 0,-1 0,-1 0,-3-1,-1 0,-2 0,-2-1,-1-1,-10 17,20-45,0 0,-1 0,0 0,0-1,-1 0,0 0,-1-1,1 0,-1 0,0-1,-1 0,0 0,-1 0,8-5,0 0,0-1,0 1,0-1,0 1,0-1,-1 0,1 0,0 0,0 0,0 0,0 0,0-1,0 1,-1 0,1-1,0 0,0 0,0 0,1 1,-1-2,0 1,0 0,0 0,1-1,-1 1,1 0,-1-1,1 0,-1 1,1-1,0 0,0 0,0 0,0 0,0 1,0-1,1-1,-1 1,1 0,-1-1,-12-91,17 53,1 0,2 0,2 0,2 1,1 1,2 0,15-28,-8 27,2 2,1 0,3 1,1 2,1 0,9-5,-11 11</inkml:trace>
  <inkml:trace contextRef="#ctx0" brushRef="#br0" timeOffset="17735.697">143 2570,'-18'90,"-19"169,6 189,31-433,-3 176,18 160,3 100,-29-374,10-76,1 1,0-1,0 1,-1-1,1 0,0 1,0-1,1 1,-1-1,0 0,0 1,1-1,-1 0,1 1,-1-1,1 0,-1 1,1-1,0 0,0 0,0 0,0 0,-1 0,1 0,1 0,-1 0,0 0,0 0,0 0,0-1,1 1,-1 0,0-1,0 1,1-1,-1 0,1 1,-1-1,0 0,1 0,-1 0,1 0,-1 0,0 0,1 0,0-1,67-10,191-22,-143 21,1 5,108 8,-77 1,1258-2,-813-57,-262 29,124 29,-319 28,-117-29,-20-6</inkml:trace>
  <inkml:trace contextRef="#ctx0" brushRef="#br0" timeOffset="19798.858">1 3642,'97'-17,"113"4,144 13,-147 2,-89 2,-114-4,-1-1,0 0,1 0,-1 0,0 0,0 0,1-1,-1 1,0-1,0 0,-1 0,1 0,0 0,-1-1,1 1,-1-1,0 1,0-1,0 0,0 0,0 0,-1 0,1 0,-1 0,0-1,0 1,1-3,9-16,5 1,0 0,2 0,0 2,1 0,1 1,1 1,0 1,4-1,-24 16,1-1,-1 1,0-1,1 1,0 0,-1-1,1 1,0 0,0 0,-1 0,1 1,0-1,0 0,0 1,0-1,0 1,0-1,0 1,0 0,0 0,1 0,-1 0,0 1,0-1,0 0,0 1,0-1,0 1,0 0,-1 0,1 0,0 0,0 0,-1 0,1 0,0 0,-1 1,1-1,-1 1,1-1,-1 1,0 0,0-1,0 1,0 0,0 0,0 0,0 0,-1 0,1 0,-1 0,1 0,-1 0,30 191,-28-186,0-1,0 0,0 0,1 0,-1 0,1 0,1-1,-1 1,1-1,0 0,1 0,-1 0,1 0,0-1,0 0,0 0,0 0,1-1,-1 0,1 0,0 0,0-1,1 1,4 0,6-3,0-1,0 0,0-1,-1-1,1-1,-1 0,0-2,0 1,0-2,-1 0,0-1,-1 0,1-1,11-10,-16 13,215-151,-201 142,-19 11,0 0,0 0,1 0,0 1,-1 0,1 0,1 1,-1-1,0 1,1 1,-1-1,1 1,4 0,-9 3,1 1,0-1,0 1,-1 0,0 0,0 0,1 0,-2 0,1 0,0 1,-1-1,1 1,-1-1,0 1,0 0,-1-1,1 1,-1 0,1 0,-1-1,-1 1,1 0,0 0,-1-1,0 4,1 1,-2 1,1 1,0 0,1-1,0 1,0 0,1-1,1 1,0-1,0 1,0-1,1 0,1 0,0 0,0 0,0-1,1 1,1-1,-1 0,1-1,1 1,-1-1,1-1,0 1,1-1,0 0,3-4,-1-1,1-1,-1 0,0 0,1-1,-1 0,0-1,1 0,-1-1,0 0,-1 0,1-1,0-1,-1 1,0-1,0-1,-1 0,1 0,5-7,3 2,204-142,-215 146,1 1,0 0,0 0,1 1,-1 0,1 1,0 0,1 0,-1 0,1 1,0 0,-1 1,5-1,-10 5,-1 0,1 0,0 0,-1 0,1 0,-1 0,0 1,0-1,0 1,0 0,0-1,-1 1,1 0,-1 0,1 0,-1 0,0 0,-1 1,1-1,0 0,-1 0,0 1,1-1,-2 0,1 1,0-1,0 0,-1 0,0 1,0-1,1 3,0 15,-1-15,0-1,1 1,0 0,0 0,0 0,0 0,1-1,0 1,1 0,-1 0,1-1,0 1,0-1,1 0,-1 1,1-1,1 0,-1-1,1 1,2 3,0-4,-1 0,1 0,0-1,0 0,0 0,1 0,-1-1,0 0,1 0,0-1,-1 1,1-1,0-1,0 0,0 0,-1 0,1 0,0-1,0 0,-1-1,1 0,-1 0,140-68,-113 50,79-56,-111 76,1-1,-1 1,0 0,1 0,-1 0,0 0,1 0,-1 1,0-1,1 0,-1 1,0-1,1 1,-1-1,0 1,0 0,0-1,1 1,-1 0,0 0,0 0,0 0,0 0,0 0,-1 0,1 0,0 0,0 0,-1 0,1 1,-1-1,1 0,-1 1,1-1,-1 0,0 1,0-1,1 0,-1 1,0-1,0 0,-1 1,1-1,0 0,0 1,-1-1,1 0,0 1,-1-1,0 0,0 1,2 8,0-4,-1-1,1 1,0-1,1 0,-1 0,1 0,0 0,0 0,1 0,-1 0,1-1,0 1,0-1,1 1,-1-1,1-1,0 1,0 0,0-1,1 0,-1 0,1 0,0-1,-1 1,1-1,1 0,-1 0,0-1,0 0,0 0,1 0,-1 0,1-1,-1 0,0 0,5-1,26-5,0-1,0-2,-1-1,-1-2,0-2,26-14,9-2,-62 27,-1 1,1 0,0 0,0 0,0 1,1 0,-1 0,0 1,0-1,1 2,-1-1,0 1,0 0,0 1,0 0,0 0,0 0,0 1,-1 0,1 0,5 5,7 1,0-1,0-1,0 0,1-2,-1 0,2-1,-1-1,0-1,0 0,18-2,216-3,-231-1,-5-2</inkml:trace>
  <inkml:trace contextRef="#ctx0" brushRef="#br0" timeOffset="22466.649">4658 3642,'488'-11,"-131"-25,-102 8,-150 17,-124 12,3 0,1 0,-1-1,1 0,0-1,-1-1,1 0,0-1,0-1,0 0,1-1,-1-1,1 0,1-1,-4-2,-49-49,66 58,0-1,-1 1,1-1,0 1,-1-1,1 1,-1 0,1-1,0 1,-1 0,1-1,-1 1,1 0,-1 0,1-1,-1 1,1 0,-1 0,1 0,-1 0,1 0,-1 0,1 0,-1 0,0 0,1 0,-1 0,1 0,-1 0,1 0,-1 0,1 1,-1-1,1 0,-1 0,1 1,-1-1,1 0,0 0,-1 1,1-1,-1 1,1-1,0 0,-1 1,1-1,0 1,-1-1,1 1,0-1,0 1,0-1,-1 1,1-1,0 1,0-1,0 1,0-1,0 1,0-1,0 1,0 0,0-1,0 1,0-1,1 1,-1-1,0 1,0-1,-1 52,2-45,1 255,-33-152,32-111,-1 1,0 0,0 0,1 0,-1-1,0 1,1 0,-1 0,0 0,0 0,1-1,-1 1,0 0,1 0,-1 0,1 0,-1 0,0 0,1 0,-1 0,0 0,1 0,-1 0,0 0,1 0,-1 0,0 1,1-1,-1 0,0 0,1 0,-1 0,0 1,0-1,1 0,-1 0,0 1,0-1,1 0,-1 0,0 1,0-1,0 0,1 1,-1-1,0 0,0 0,0 1,0-1,0 0,0 1,0-1,0 1,0-1,0 0,0 1,0-1,0 0,0 1,0-1,0 0,0 1,29-26,-26 22,238-174,-133 85,-94 81</inkml:trace>
  <inkml:trace contextRef="#ctx0" brushRef="#br0" timeOffset="22883.864">6520 3304,'1'66,"-13"152,-51 24,88-282,-16 17</inkml:trace>
  <inkml:trace contextRef="#ctx0" brushRef="#br0" timeOffset="23137.898">6436 3304,'43'0,"24"0,5 0,-4 0,-5 0,-8 0,-8-5,-8-2,-15 1,-17 1,-9 6,-9 4,-8 0,0-1</inkml:trace>
  <inkml:trace contextRef="#ctx0" brushRef="#br0" timeOffset="23365.968">6436 3585,'38'5,"28"-3,6-3,-3 0,-9 0,-10-1,-9 1,-11 1</inkml:trace>
  <inkml:trace contextRef="#ctx0" brushRef="#br0" timeOffset="24533.291">6916 3783,'0'4,"0"13,0 6,0 6,0 1,0 2,-5-1,-1-1,-1 0,2 0,2-2,6-4,2-7</inkml:trace>
  <inkml:trace contextRef="#ctx0" brushRef="#br0" timeOffset="24983.455">6887 3811,'10'-2,"201"-34,-208 35,-1 0,1 1,-1-1,1 1,-1-1,1 1,0 0,-1 0,1 0,0 0,-1 0,1 1,-1-1,1 1,-1 0,1 0,-1 0,1 0,-1 0,0 0,1 1,-1-1,0 1,0-1,0 1,0 0,-1 0,1 0,0 0,-1 0,1 0,-1 1,0-1,0 0,1 1,-2-1,1 1,0-1,0 1,-1-1,0 1,1 0,-1-1,0 1,0 1,-5 5,0 0,-1-1,0 1,0-1,-1 0,0-1,-1 0,1 0,-1 0,0-1,-1 0,0-1,-3 2,-37 28,48-34,0-1,0 1,0-1,0 1,0-1,0 1,0 0,0-1,1 1,-1 0,0 0,0 0,1 0,-1 0,0 0,1 0,-1 0,1 0,0 0,-1 0,1 0,0 0,-1 0,1 0,0 0,0 0,0 0,0 1,0-1,0 0,0 0,0 0,1 0,-1 0,0 0,1 0,-1 0,1 0,-1 0,1 0,-1 0,1 0,0 0,0 0,-1 0,1 0,0-1,0 1,0 0,0-1,0 1,0 0,0-1,0 0,0 1,64 16,-58-16,-1-2,0 1,0 0,0 1,1-1,-1 1,0 0,0 0,0 1,0 0,-1 0,1 0,0 1,-1 0,0 0,1 0,-1 1,-1 0,1 0,0 0,-1 0,0 1,1 0,-6 0,0 0,0 0,0 0,-1 0,0-1,1 1,-2 0,1-1,0 0,-1 1,0-1,0 0,0-1,-1 1,1 0,-1-1,0 0,0 0,0 0,0 0,0-1,-1 1,1-1,-1 0,0-1,0 1,-2 0,-7 5,-1 0,0-1,0-1,-1 0,0-1,1 0,-1-2,0 0,-1 0,-3-2,18 0,0 1,1-1,-1 0,0 0,1 0,-1 0,1-1,-1 1,0 0,1-1,-1 1,1-1,-1 1,1-1,-1 0,1 0,-1 0,1 1,0-1,0-1,-1 1,1 0,0 0,0 0,0-1,0 1,0 0,1-1,-1 1,0-1,1 1,-1-1,0 1,1-1,0 1,-1-1,1 0,0 1,0-1,0 1,0-1,0 0,0 1,1-1,-1 0,1 1,-1-1,1 1,8-15</inkml:trace>
  <inkml:trace contextRef="#ctx0" brushRef="#br0" timeOffset="25773.213">7424 3952,'255'-17,"-151"-6,-104 22,1 1,0-1,0 1,-1-1,1 1,0-1,-1 1,1-1,-1 0,1 1,-1-1,1 0,-1 1,1-1,-1 0,1 0,-1 1,0-1,0 0,1 0,-1 0,0 0,0 1,0-1,0 0,0 0,0 0,0 0,0 1,0-1,-1 0,1 0,0 0,0 0,-1 1,1-1,-1 0,1 0,-1 1,1-1,-1 0,1 1,-1-1,1 1,-1-1,0 0,1 1,-1-1,0 1,0-1,-39-23,38 23,-10-5,11 4,0 1,-1-1,0 1,1 0,-1-1,0 1,1 0,-1 0,0 0,0 0,0 0,0 1,0-1,0 0,0 1,0 0,-1-1,1 1,0 0,0 0,0 0,0 0,0 1,0-1,0 1,-1-1,1 1,0 0,0-1,1 1,-1 0,0 0,0 1,0-1,1 0,-1 1,0-1,1 1,-1 0,-17 100,-7 74,26-174,-1-1,0 0,0 0,0 1,1-1,-1 0,0 1,1-1,-1 1,1-1,0 1,-1-1,1 1,0-1,0 1,0-1,0 1,0-1,0 1,0-1,1 1,-1-1,1 1,-1-1,1 1,-1-1,1 1,0-1,0 0,0 0,-1 1,1-1,0 0,1 0,-1 0,0 0,0 0,0 0,1 0,-1 0,0-1,1 1,82-74,-53 39,131-122,-149 145</inkml:trace>
  <inkml:trace contextRef="#ctx0" brushRef="#br0" timeOffset="26100.776">8411 3811,'-5'1,"-22"4,0 0,1 2,-1 1,1 1,1 2,0 0,0 1,1 2,-5 4,27-17,1-1,0 0,0 1,0 0,0-1,0 1,0 0,0-1,0 1,0 0,0 0,0 0,1 0,-1 0,0 0,0 0,1 0,-1 0,1 0,-1 0,1 1,0-1,-1 0,1 0,0 0,0 1,0-1,0 0,0 0,0 0,0 1,0-1,0 0,0 0,1 1,-1-1,1 0,-1 0,1 0,-1 0,1 0,0 0,-1 0,1 0,0 0,0 0,0 0,-1 0,1 0,0-1,1 1,59 22,-55-21,87 47,-91-47,0-1,-1 1,1-1,0 1,-1 0,1 0,-1 0,0 0,1 0,-1 0,0 0,0 0,0 0,-1 1,1-1,-1 0,1 0,-1 1,0-1,1 0,-1 1,0-1,-1 1,1-1,0 0,-1 1,1-1,-1 0,0 0,0 1,0-1,0 0,0 0,0 0,0 0,-1 0,1 0,-1-1,0 1,1 0,-1-1,-1 2,-5 3,-1 0,1 0,-1-1,0 0,0 0,0-1,-1 0,0-1,1 0,-1-1,0 0,-1 0,1-1,0 0,0-1,0 0,-1-1,1 0,-4-1,-12-5</inkml:trace>
  <inkml:trace contextRef="#ctx0" brushRef="#br1" timeOffset="33871.808">3641 2287,'-5'-49,"-11"72,7 183,11-130,-1-52,1-1,0 0,2 1,0-1,2-1,1 1,0-1,10 20,1 11,24 40,-38-91,-1 0,0 0,1-1,-1 1,1-1,0 0,0 0,-1 0,1 0,0-1,0 1,0-1,-1 0,1 0,0-1,0 1,0-1,-1 0,1 0,0 0,0 0,-1-1,1 1,25-6,255-1,-173 10,216-2,-321 5,-10 1</inkml:trace>
  <inkml:trace contextRef="#ctx0" brushRef="#br1" timeOffset="34255.594">5251 2711,'-5'4,"-6"7,-7 7,-4 4,-4 3,3 3,1-3,3-2,1 0,-2 1,3 2,0-4,1-1,5 0,-1-2,2-1,-3-2,2-5</inkml:trace>
  <inkml:trace contextRef="#ctx0" brushRef="#br1" timeOffset="34521.642">4941 2711,'14'14,"10"14,0 8,2 2,0 0,1-2,1-3,0-6,-4-3,-2-6,-4-2,-1-2,1-5,-1-3</inkml:trace>
  <inkml:trace contextRef="#ctx0" brushRef="#br1" timeOffset="35872.68">3021 1949,'-11'22,"2"1,1 0,0 0,2 1,1 0,1 0,1 0,1 0,1 16,0-39,1 1,-1-1,1 1,0 0,-1-1,1 1,0-1,0 1,0-1,1 1,-1-1,0 1,1 0,-1-1,0 1,1-1,0 0,-1 1,1-1,0 1,0-1,0 0,0 0,0 1,0-1,0 0,0 0,0 0,1 0,-1 0,0-1,1 1,-1 0,0 0,1-1,-1 1,1-1,-1 0,1 1,-1-1,1 0,0 0,-1 0,1 0,-1 0,1 0,-1 0,1-1,1 1,5-7,1-1,-1 0,0-1,-1 1,0-1,-1-1,1 1,-2-1,1 0,-2 0,2-4,7-11,26-42,-38 67,0 0,0 0,1 0,-1 0,0 0,0 1,0-1,0 0,0 0,0 1,0-1,0 1,0-1,0 1,-1-1,1 1,0 0,0-1,0 1,0 0,-1 0,1-1,0 1,-1 0,1 0,-1 0,1 0,-1 0,1 0,-1 0,0 0,1 0,-1 0,0 0,0 0,0 0,0 0,0 0,0 0,0 0,0 0,0 0,-1 1,1-1,0 0,-1 0,1 0,0 0,-1-1,0 2,1-1,-2 387,3-375,0 1,-1-1,-1 0,0 0,-1 0,0 0,-1 0,0 0,-1-1,-1 1,0-1,-1 0,0-1,0 1,-2-1,1 0,-1-1,-1 0,-6 6,13-14,-1-1,0 1,0-1,0 0,0 1,0-1,0-1,0 1,0 0,0-1,0 0,0 1,0-1,0 0,-1-1,1 1,0-1,0 1,0-1,0 0,0 0,0 0,0 0,1-1,-1 1,0-1,1 0,-1 0,1 0,-1 0,1 0,0 0,0-1,0 1,0-1,0 1,1-1,-1 0,1 0,0 1,-1-1,1 0,1 0,-1 0,0-1,1 1,0 0,-1 0,1 0,0 0,1 0,-1 0,1-1,-1 1,1 0,0 0,0 0,0 0,3-8,1 0,0 0,0 0,1 1,0 0,1 0,0 1,1-1,0 2,0-1,1 1,0 0,1 1,-1 0,1 0,1 1,-1 1,1 0,7-2,6-7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3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1,'1'116,"-5"0,-5 0,-5-1,-5-1,-5 0,-5-2,-8 9,12-34,26-87,0 0,0 1,0-1,-1 0,1 0,0 1,0-1,0 0,0 0,0 0,0 0,0 0,-1 0,1 0,0 0,0-1,0 1,0 0,0-1,-1 1,1 0,0-1,0 1,-1-1,1 1,0-1,0 1,-1-1,1 0,-1 1,1-1,0 0,-1 1,1-1,-1 0,0 0,1 1,-1-1,0 0,1 0,-1-1,2 0,17-17,0 2</inkml:trace>
  <inkml:trace contextRef="#ctx0" brushRef="#br0" timeOffset="400.767">498 171,'-90'65,"30"-22,1 2,3 2,-21 25,74-70,-1 1,1-1,-1 1,1 0,0 0,0 0,0 0,0 0,1 1,-1 0,1-1,0 1,0 0,0 0,1 0,-1 0,1 0,0 0,0 1,1-1,-1 0,1 0,0 1,0-1,0 0,1 1,-1-1,1 0,0 0,0 1,1-1,-1 0,1 0,0-1,0 1,0 0,2 2,112 58,-105-61,0 1,0 0,-1 1,1 1,-1-1,0 2,0-1,-1 1,0 1,0 0,-1 0,0 0,0 1,-1 1,2 2,38 130,-46-139,0 1,1-1,-1 1,0-1,1 0,0 0,0 0,0 0,0 0,0 0,1 0,-1-1,1 1,0-1,-1 0,1 0,0 0,1 0,-1 0,0 0,0-1,1 0,-1 0,1 0,3 1,4 2,6 3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3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0 142,'74'-34,"-51"23,71-16,-92 27,0 0,0 1,0 0,0 0,0-1,0 1,0 1,0-1,0 0,-1 0,1 1,0-1,-1 1,1-1,-1 1,1-1,-1 1,0 0,0 0,0 0,0 0,0 0,0 0,-1 0,1 0,0 0,-1 0,0 0,1 1,-1-1,0 1,-1 72,-30 120,0 179,32 180,31-767,-18 142,-5 28,8-66,5 2,5 0,5 2,4 1,4 2,21-31,-52 118,0 1,0 0,2 0,0 1,0 0,1 1,1 1,0 0,0 0,1 1,1 1,0 1,0 0,0 0,1 2,0 0,12-3,-12 5,0-2,0 1,0 0,1 1,-1 1,1 1,0 0,0 1,0 1,0 1,-1 0,8 2,151 23,24 1,363-27,61 0,-426 27,310-26,-483 4,-29 1</inkml:trace>
  <inkml:trace contextRef="#ctx0" brushRef="#br0" timeOffset="581.416">988 650,'-15'32,"-259"447,189-372,75-94</inkml:trace>
  <inkml:trace contextRef="#ctx0" brushRef="#br0" timeOffset="862.883">621 622,'19'34,"16"20,3 6,-2-2,-1-7,-2-6,-7-7,-2-10,-6-4,-1-7,-4-1,2-3,2-5,-2-3</inkml:trace>
  <inkml:trace contextRef="#ctx0" brushRef="#br0" timeOffset="1279.118">1214 453,'16'-7,"150"-46,-164 52,-1 1,1-1,0 0,-1 1,1 0,0-1,0 1,0 0,-1 0,1 0,0 0,0 0,0 0,0 1,-1-1,1 0,0 1,0 0,-1-1,1 1,0 0,-1 0,1 0,-1 0,1 0,-1 0,0 0,1 1,-1-1,0 0,0 1,0-1,0 1,0-1,0 1,0 0,-1-1,1 1,0 0,-1 0,1-1,-1 1,0 0,0 0,0 0,0-1,0 1,0 0,0 0,0 0,-1 0,1-1,-1 1,0 0,-5 12,-1 0,-1-1,-1 0,1-1,-2 1,0-2,0 1,-4 1,-37 45,50-57,0 0,0 1,-1-1,1 0,0 1,0-1,0 1,0 0,1-1,-1 1,0 0,1 0,-1-1,1 1,0 0,-1 0,1 0,0-1,0 1,0 0,0 0,1 0,-1 0,0-1,1 1,-1 0,1 0,0-1,-1 1,1 0,0-1,0 1,0-1,0 1,0-1,1 0,-1 1,0-1,1 0,-1 0,1 0,0 1,76 21,77-47,-135 20</inkml:trace>
  <inkml:trace contextRef="#ctx0" brushRef="#br0" timeOffset="2831.232">1835 961,'29'-5,"19"-6,6-2,-1 2,-5 3,-6 2,-5 3,-5 1,-2 2,-6 0</inkml:trace>
  <inkml:trace contextRef="#ctx0" brushRef="#br0" timeOffset="3079.262">2032 679,'-4'34,"-3"29,1 10,1 2,2-8,1-9,1-11,0-8,1-6,5-4,2-1,-1-2,-1-5</inkml:trace>
  <inkml:trace contextRef="#ctx0" brushRef="#br0" timeOffset="4013.518">2569 509,'-20'48,"1"0,3 0,2 2,2 3,-4 8,14-55,-1 0,1 1,0-1,0 1,1-1,0 1,0 0,1-1,-1 1,1 0,1 0,0-1,0 1,0 0,0-1,1 1,0-1,1 1,-1-1,1 0,1 0,-1 0,1-1,0 1,0-1,0 0,1 0,0 0,0-1,3 3,-1-7,-1 0,0 0,0-1,0 0,0 0,0-1,0 0,0 0,0 0,-1-1,1 1,-1-1,0-1,0 1,0-1,0 0,0 0,-1 0,0-1,0 1,0-1,0 0,-1 0,1-1,36-47,-2-1,-2-2,18-40,-1-34,-47 169,-49 168,20-29,6 86,-8-86,22-158,0 0,-2 0,-1-1,0 1,-1-1,-1-1,-1 1,-9 13,17-30,1-1,-1 0,0 1,0-1,0 0,0 1,0-1,-1 0,1 0,0 0,0 0,-1 0,1 0,-1-1,1 1,-1 0,1-1,-1 1,1-1,-1 1,1-1,-1 0,0 0,1 0,-1 0,1 0,-1 0,0 0,1 0,-1 0,0-1,1 1,-1-1,1 1,-1-1,1 0,-1 0,1 0,0 1,-1-1,1 0,0-1,0 1,0 0,0 0,0 0,0-1,0 1,0 0,0-1,0 1,1-1,-1 1,1-1,-1 0,1 1,0-1,-1 1,1-2,-5-20,2-1,0 0,1 0,2-1,0 1,2 0,1-3,-3 26,38-198,-30 170</inkml:trace>
  <inkml:trace contextRef="#ctx0" brushRef="#br0" timeOffset="4451.711">3077 396,'155'-41,"-154"41,1-1,-1 1,0 0,1 0,-1 0,1 0,-1 1,0-1,1 0,-1 0,0 1,1-1,-1 1,0-1,0 1,1 0,-1 0,0-1,0 1,0 0,0 0,0 0,0 0,0 0,0 0,0 0,0 1,-1-1,1 0,-1 0,1 1,-1-1,1 0,-1 0,1 1,-1-1,0 1,0-1,0 0,0 1,0-1,0 1,0-1,0 0,-1 1,-26 58,-6-16,24-35,2 0,-1 0,1 1,0 0,1 1,1-1,-1 1,2 0,-1 0,1 1,0 5,3-14,1 0,0 0,0 0,0 0,0 0,1 0,-1 0,1 0,-1 0,1 0,0-1,0 1,1 0,-1-1,0 1,1-1,0 1,-1-1,1 0,0 1,0-1,0 0,1 0,-1 0,0-1,1 1,-1-1,1 1,0-1,-1 0,1 0,0 0,0 0,0 0,0-1,-1 0,1 1,0-1,3 0,116-15,-52-14,-51 22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19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0 340,'12'-39,"1"0,2 1,1 1,2 0,4-2,-17 30,1 1,0 0,1 1,0-1,0 1,0 0,1 1,0 0,1 0,-1 1,1 0,0 0,0 1,0 0,1 1,0 0,-1 0,1 1,0 0,0 1,0 0,0 1,0 0,1 0,-1 1,0 1,0 0,-1 0,1 1,0 0,-1 0,1 1,-1 0,0 1,-1 0,1 1,-1 0,0 0,0 0,-1 1,0 0,0 1,-1 0,0 0,0 0,1 4,1 6,-1 0,0 0,-2 1,0 0,-1 0,-2 1,1-1,-2 1,-1-1,0 1,-1-1,-2 1,0-1,0 0,-2 0,-1 0,0 0,-1-1,-1 0,-6 10,4-4,-1 0,-1 0,-1-2,-1 1,-1-2,-1 0,0-1,-2 0,0-2,-2 0,0-1,0-1,-2-1,0 0,0-2,-1-1,-24 9,44-19,0-1,0 0,0 0,-1 0,1 0,0 0,0-1,0 0,-1 1,1-1,0 0,0-1,-1 1,1 0,0-1,0 0,0 0,-1 0,1 0,0 0,0-1,1 1,-1-1,0 0,0 0,1 0,-1 0,1 0,0 0,0-1,0 1,0-1,0 0,0 1,0-1,1 0,0 0,-1 0,1 0,0 0,1-1,-1 1,1 0,-1 0,1-1,0 1,0 0,0-2,6-14,0 0,1 0,1 1,1 0,1 1,0 0,1 0,1 1,0 1,1 0,15-13,-24 23,20-22,0 1,2 2,0 0,2 2,0 1,2 1,4-1,5 10,-24 13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63,'-80'379,"78"-367,2 0,-1 1,1-1,1 0,0 0,1 1,1-1,-1 0,3 5,-4-14,0 0,0 0,1 0,-1 0,1-1,-1 1,1 0,0-1,0 1,0-1,0 1,0-1,1 0,-1 0,1 0,-1 0,1-1,0 1,-1-1,1 1,0-1,0 0,0 0,0 0,0-1,1 1,-1-1,0 0,0 0,0 0,0 0,1 0,-1-1,0 1,0-1,0 0,2 0,8-5,-1-1,0 0,0 0,-1-1,0-1,0 0,-1 0,0-1,0 0,-1-1,2-4,51-57,-3-4,-3-2,-4-2,13-31,-42 26,-24 85,0-1,1 0,-1 0,0 1,0-1,1 1,-1-1,0 1,0-1,0 1,0-1,0 1,1-1,-1 1,0 0,0 0,0 0,0 0,0-1,0 1,0 0,0 0,0 1,0-1,0 0,0 0,0 0,0 1,0-1,0 0,0 1,1-1,-1 1,0-1,0 1,0 0,1-1,-1 1,0 0,1-1,-1 1,0 0,1 0,-1-1,1 1,-1 0,1 0,0 0,-1 0,1 0,0 0,0 0,-1 0,1 0,0 0,0 0,0 0,0 0,0 0,-1 1,-15 18,2 0,1 1,0 1,1 0,2 1,0 0,1 0,2 1,0 0,2 0,0 1,2 0,1-1,1 1,1 0,1 9,2-23,-1 0,2 0,0-1,0 1,1-1,0 0,0 0,1 0,1-1,0 0,0 0,1-1,-1 0,2 0,-1-1,1 0,1 0,-1-1,1-1,4 3,9 0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1,'467'27,"221"-24,-335-5,-248 2,-80 0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4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28,'15'0,"18"0,9 0,2 0,-1 0,-4 0,-4 0,-2 0,-2 0,-3 0,-4-4,-3-3,0 1,2 2,1 0,-3 2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5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47,'38'0,"37"0,10-5,-4-1,-11 0,-13 1,-7 2,-6 0,-7-3,-4-1,-8 1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0 190,'68'-43,"1"2,2 3,28-9,-90 43,0 1,0 0,0 0,0 1,0 0,1 0,-1 1,0 1,1 0,3 0,-9 0,-1 1,1 0,-1-1,0 2,0-1,1 0,-1 0,0 1,0 0,0-1,0 1,-1 1,1-1,0 0,-1 0,0 1,1 0,-1-1,0 1,0 0,-1 0,1 0,0 0,-1 0,0 1,0-1,0 0,0 1,0 0,2 142,-6-95,1-25,-1-1,-1 1,-1-1,-2 0,0 0,-1 0,-2-1,0-1,-2 0,-1 0,0-1,-2-1,0 0,-1-1,-1 0,-1-2,-1 0,-1-1,0-1,-3 1,9-9,-1 0,1-2,-1 0,0 0,-1-1,1-1,-1 0,-5-1,18-3,1 1,-1-1,0-1,0 1,0 0,0-1,0 1,0-1,1 0,-1 0,0 0,1 0,-1 0,1-1,-1 1,1-1,-1 0,1 0,0 1,0-1,0-1,0 1,0 0,1 0,-1-1,1 1,-1-1,1 0,0 1,0-1,0 0,0 1,1-1,-1 0,1 0,-1 0,1 0,0 0,0 0,0 1,1-1,-1 0,1 0,0 0,-1 0,1 1,1-1,-1 0,0 1,1-2,5-14,0-1,1 1,1 1,1-1,0 1,1 1,1 0,1 1,0 0,1 1,1 0,0 1,0 1,1 0,14-6,-8 4,-18 11,-1-1,1 0,0 1,0-1,1 1,-1 0,1 1,-1-1,1 1,0 0,0 0,0 0,0 1,0 0,0 0,1 0,-1 1,0-1,0 1,1 0,-1 1,0-1,0 1,1 0,-1 1,0-1,0 1,0 0,-1 0,1 1,0-1,-1 1,1 0,-1 0,0 1,25 36,-16-23</inkml:trace>
  <inkml:trace contextRef="#ctx0" brushRef="#br0" timeOffset="249.027">1073 190,'-14'39,"-10"21,-1 6,4-3,1-8,4-8,4-8,0-10,1-5,-1-3,-4-3,0-6</inkml:trace>
  <inkml:trace contextRef="#ctx0" brushRef="#br0" timeOffset="478.608">763 247,'38'24,"23"22,5 3,-3-1,-8-5,-14-4,-8-9,-10-5,-4-7,-6-1,1-4,-3 1,2-2,3-4,-1-2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7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0,'-2'1,"0"1,0-1,0 1,0-1,1 1,-1 0,1-1,-1 1,1 0,0 0,-1 0,1 0,0 0,0 0,1 1,-1-1,0 0,1 0,-1 1,1-1,0 0,0 1,0-1,0 0,0 2,0-1,-14 388,2-240,6 0,7 3,-1-65,-10-29,9-71,4-3</inkml:trace>
  <inkml:trace contextRef="#ctx0" brushRef="#br0" timeOffset="1096.957">519 141,'-111'109,"-158"116,268-224,-1 0,1 1,0-1,0 1,-1-1,1 1,0 0,0-1,0 1,1 0,-1 0,0 0,1 0,-1 0,1-1,0 1,-1 0,1 0,0 0,0 0,0 0,1 0,-1 0,0 0,1 0,-1 0,1 0,0 0,-1-1,1 1,0 0,0 0,0-1,0 1,1-1,-1 1,0-1,2 1,62 54,-57-50,167 145,-110-60,-41-64,-17-31</inkml:trace>
  <inkml:trace contextRef="#ctx0" brushRef="#br0" timeOffset="3084.757">1196 226,'-47'92,"-255"411,256-437,46-66,-1 0,1 0,0 0,0 0,0-1,0 1,0 0,0 0,0 0,0 0,-1 0,1 0,0 0,0-1,0 1,0 0,0 0,-1 0,1 0,0 0,0 0,9-20,-1 4</inkml:trace>
  <inkml:trace contextRef="#ctx0" brushRef="#br0" timeOffset="4582.478">773 197,'48'93,"31"57,37 55,-39-92,-1 3,-66-106,-1-6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425 395,'-1'-2,"-1"1,1-1,-1 0,0 0,0 0,1 1,-1-1,0 1,0 0,-1-1,1 1,0 0,0 0,0 1,-1-1,1 0,0 1,-1-1,1 1,-1 0,1 0,-1 0,1 0,0 0,-1 0,-14 2,0 0,0 0,0 2,0 0,1 1,0 1,-10 4,24-8,-12 3,0 0,1 2,-1 0,2 0,-1 1,1 1,0 0,-1 2,12-11,1 1,-1 0,0 0,0 0,1-1,-1 1,0 0,1 0,-1 0,1 0,0 0,-1 1,1-1,0 0,-1 0,1 0,0 0,0 0,0 0,0 0,0 1,0-1,0 0,1 0,-1 0,0 0,0 0,1 0,-1 0,1 0,-1 0,1 0,0 0,-1 0,1 0,0 0,-1 0,1-1,0 1,0 0,0 0,0-1,0 1,0-1,0 1,0-1,51 17,-38-16,-8-1,-1 0,1 0,-1 0,1 0,0 1,-1 0,0 0,1 0,-1 1,0 0,1 0,-1 0,0 0,-1 1,1 0,0 0,-1 0,0 1,1 0,-1 0,-1 0,1 0,-1 0,1 1,-5 0,1 0,-1 1,-1-1,1 0,-1 0,0-1,0 1,0 0,-1-1,0 1,1-1,-2 0,1 0,0 0,-1 0,0 0,0-1,0 0,0 0,0 0,-3 1,-6 7,-179 145,189-153,0 0,0 0,0 0,1 0,-1 0,1 0,0 1,0-1,0 1,0 0,1 0,-1-1,1 1,0 0,0 0,0 0,1 0,0 0,-1 1,1-1,1 0,-1 0,1 0,-1 0,1 0,0 0,1 0,-1 0,0-1,1 1,0 0,0-1,0 1,1-1,-1 0,1 0,0 0,0 0,0 0,0 0,0-1,0 0,1 1,-1-1,1-1,3 2,2 0,1 0,0-1,0-1,-1 1,1-2,0 1,0-2,0 1,0-1,0-1,-1 1,1-2,0 1,-1-2,0 1,0-1,0 0,0-1,0 0,-1 0,0-1,0 0,-1-1,3-2,6-14,-1 0</inkml:trace>
  <inkml:trace contextRef="#ctx0" brushRef="#br0" timeOffset="366.816">368 1,'-21'56,"7"-8,4 1,1 1,2 0,1 42,-1-7,-49 379,22-205,3-27,33-181,4-33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1,'5'5,"6"1,6 0,5-1,4-2,2-1,1-1,0 0,1-1,-1 0,0-1,-5-4,-2-1,0 0,-4 6,-4 2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3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59,'34'-5,"25"-2,7 1,-2 1,-7-3,-10-1,-6 2,-7 2,-4 1,-1 2,-12 2,-13-1,-7 6,-8 2,-2-1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17,'24'10,"27"-3,15-1,0-7,0-3,-8-1,-8 0,-4-4,-4 1,-9 0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9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57 277,'3'-13,"0"1,1 0,1 0,0 0,0 0,1 1,0 0,1 0,1 0,0 1,0 0,1 1,0 0,0 0,1 1,0 0,1 1,0 0,0 1,11-5,128-52,-145 63,-1-1,1 0,-1 1,1 0,0 0,-1 0,1 0,-1 1,1 0,-1 0,1 0,-1 1,1-1,-1 1,0 0,0 0,0 1,0-1,-1 1,1 0,0 0,-1 0,0 0,0 0,0 1,0 0,0 0,-1-1,0 1,0 1,0-1,0 0,-1 0,1 1,-1-1,0 1,0-1,-1 1,1 3,1 28,0 0,-3 0,-1 0,-1 0,-3 0,0-1,-3 0,0 0,-3-1,0 0,-2-1,-2 0,-1-2,-2 0,0 0,-2-2,-12 12,22-27,0 0,-1 0,0-1,-1 0,-1-1,0-1,0 0,-1-1,-1-1,0 0,0-1,0-1,-1 0,0-1,0-1,-8 1,24-6,-1 0,0 1,0-1,0 0,0 0,0 0,0 0,0 0,0 0,1-1,-1 1,0-1,0 1,0-1,0 0,1 1,-1-1,0 0,1 0,-1 0,1-1,-1 1,1 0,-1 0,1-1,0 1,0-1,0 1,0-1,0 0,0 1,0-1,0 0,1 0,-1 0,1 1,-1-1,1 0,0 0,0 0,-1 0,2-1,17-82,-2 56,1 1,1 1,1 0,1 1,2 2,1 0,0 1,2 1,0 1,2 2,0 0,5 0,-24 14,1 0,0 1,0 0,0 0,0 1,1 0,-1 1,1 0,0 0,-1 1,1 1,0-1,0 2,0-1,0 1,-1 1,1 0,5 2,4 2</inkml:trace>
  <inkml:trace contextRef="#ctx0" brushRef="#br0" timeOffset="1365.447">904 136,'-2'28,"-2"0,0-1,-2 0,-1 0,-2 0,-7 16,-17 62,25-75,4-22,1-1,0 1,1 0,0 0,0 0,1 0,0 0,0 0,1 1,0-1,0 0,1 0,0 0,1 0,0 1,0-2,1 1,-1 0,2 0,0 0,1-4,0-1,0 0,0 0,1 0,-1 0,1-1,0 0,0 0,-1-1,1 0,0 0,0 0,1-1,-1 0,0 0,0 0,0-1,0 0,0 0,0 0,0-1,-1 0,1 0,0 0,-1-1,0 0,1 0,-1 0,0-2,28-16,-1-1,-1-2,-1-2,-1 0,-2-2,0-1,-2-1,-1-1,9-18,-17 23,0-1,-2 0,-1-1,-2-1,0 0,-2-2,-1-12,-8 43,1-1,-1 0,0 0,0 1,0-1,0 0,0 1,0-1,0 0,0 0,0 1,0-1,-1 0,1 1,0-1,0 0,-1 1,1-1,0 0,-1 1,1-1,0 0,-1 1,1-1,-1 1,1-1,-1 1,0-1,1 1,-1 0,1-1,-1 1,0-1,1 1,-1 0,0 0,1-1,-1 1,0 0,0 0,1 0,-1 0,0 0,1 0,-1 0,0 0,0 0,1 0,-1 1,0-1,1 0,-1 0,0 1,1-1,-7 4,1 1,1 0,-1 1,1-1,0 1,0 0,0 0,1 0,0 1,1 0,-1-1,1 1,0 1,-1 4,-4 6,1-3,1 0,1 0,0 1,1 0,0 0,2 0,0 1,0-1,2 0,0 1,1-1,0 0,1 1,1-1,1 0,0 0,1-1,1 1,0-1,3 2,-7-13,1-1,-1 0,1 0,0 0,0 0,0-1,1 1,-1-1,0 0,1 0,0 0,-1 0,1-1,0 0,0 1,0-1,0-1,0 1,0 0,3-1,15 2</inkml:trace>
  <inkml:trace contextRef="#ctx0" brushRef="#br0" timeOffset="1736.27">57 954,'85'8,"1"-5,-1-3,1-4,-1-3,0-5,20-7,-65 13,-15 2,227-34,75 6,-298 30,89 7,-108 1</inkml:trace>
  <inkml:trace contextRef="#ctx0" brushRef="#br0" timeOffset="2417.988">170 1350,'39'-45,"1"3,2 1,2 2,44-30,-81 62,0 1,0 0,1 0,0 0,1 1,-1 0,1 1,0 0,0 0,0 1,1 0,-1 1,1-1,-1 2,1 0,0 0,0 1,-1 0,1 0,2 2,-6 2,-1 0,0 1,0-1,0 1,-1 1,0-1,0 0,0 1,0 0,-1 0,0 0,0 1,-1-1,0 0,0 1,-1 0,1-1,-1 1,-1 0,1 0,-1 3,-3 17,-1 0,0 0,-3-1,0 1,-7 15,7-20,-2 3,0 0,-2 0,0-1,-2-1,-1 0,0-1,-2 0,0-2,-5 3,15-13,-1-1,-1-1,0 0,0 0,0 0,-1-1,0 0,-1-1,1 0,-1-1,0 0,-1 0,1-1,-1 0,0-1,-2 0,11-3,-1-1,0 1,0-1,0 0,1 1,-1-1,0-1,1 1,-1 0,1-1,-1 1,1-1,0 0,-1 1,1-1,0 0,0-1,0 1,1 0,-1-1,1 1,-1 0,1-1,0 0,0 1,0-1,0 0,0 0,0 1,1-1,0 0,-1 0,1 0,0 0,0 0,1 1,-1-1,1 0,-1 0,1 0,0 1,0-1,0 0,0 1,1-1,-1 1,1-1,-1 1,2-1,10-22,2 1,0 0,2 2,1-1,0 2,2 1,0 0,1 1,1 2,1 0,0 1,12-4,29 5,-48 19</inkml:trace>
  <inkml:trace contextRef="#ctx0" brushRef="#br0" timeOffset="3116.189">988 1180,'-20'75,"11"-48,1 0,2 0,1 0,1 0,1 1,1 18,2-44,-1-1,1 1,0 0,0 0,0-1,0 1,0 0,1-1,-1 1,0 0,1-1,-1 1,1 0,0-1,0 1,-1-1,1 1,0-1,0 1,0-1,1 0,-1 0,0 1,0-1,1 0,-1 0,1 0,-1 0,1-1,-1 1,1 0,-1 0,1-1,0 1,-1-1,1 0,0 0,-1 1,1-1,0 0,0 0,-1 0,1-1,0 1,-1 0,1-1,0 1,-1-1,1 1,0-1,-1 0,1 0,-1 0,0 0,2 0,107-118,-103 109,104-123,-110 132,0 0,1 0,-1 0,0 0,1 0,-1 0,1 1,-1-1,1 1,-1-1,1 1,-1-1,1 1,0 0,-1 0,1 0,-1 0,1 0,0 0,-1 0,1 1,-1-1,1 1,0-1,-1 1,1-1,-1 1,0 0,1 0,-1 0,0-1,1 1,-1 1,0-1,0 0,0 0,0 0,0 1,0-1,0 0,0 1,-1-1,1 1,0-1,-1 1,1-1,-1 1,0-1,1 1,-1 0,0-1,0 1,0-1,0 1,0 0,-1-1,1 1,6 23,-1 0,-1 1,-1-1,-1 1,-1 0,-2-1,-2 16,1 24,3-33,-2 0,-1 0,-1 0,-2 0,-2-1,0 1,-2-2,-6 12,10-27,0 0,-1-1,-1 1,0-1,-1-1,-1 1,0-1,-1-1,0 0,-1 0,0-1,-1 0,0-1,-1-1,0 0,-7 4,18-12,0-1,0 1,1-1,-1 1,0-1,0 0,0 0,0 0,0 0,1 0,-1 0,0 0,0 0,0-1,0 1,1-1,-1 0,0 1,1-1,-1 0,0 0,1 0,-1 0,1 0,-1 0,1-1,0 1,-1 0,1-1,0 1,0-1,0 0,0 1,0-1,0 0,1 1,-1-1,1 0,-1 0,1 0,-1 1,1-2,-10-81,12 62,1-1,1 0,1 1,0 0,2 0,1 1,0 0,2 0,0 1,1 0,1 1,1 0,1 1,7-6,98-80,-101 89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5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1,'-36'287,"-3"43,11-152,24-150,-20 53,31-115,12-14,-11 25</inkml:trace>
  <inkml:trace contextRef="#ctx0" brushRef="#br0" timeOffset="365.82">442 142,'-302'188,"289"-179,0 1,1 0,0 1,1 0,0 1,1 0,0 1,1 0,0 1,7-11,1 0,0 0,1 0,-1 1,1-1,-1 0,1 0,0 0,0 0,0 1,1-1,-1 0,1 0,0 0,0 0,0 0,0 0,0 0,0 0,1 0,0 0,-1-1,1 1,0-1,1 1,-1-1,0 0,0 0,1 0,0 0,1 1,92 44,-39-32,-36-11,0 1,-1 1,1 1,-1 0,-1 2,0 0,2 3,-17-10,-1 1,0 0,0 0,-1 0,1 0,0 0,-1 0,0 1,0-1,0 1,0 0,0 0,-1-1,0 1,0 0,0 0,0 0,-1 0,1 1,4 17,-1-15,2-7</inkml:trace>
  <inkml:trace contextRef="#ctx0" brushRef="#br0" timeOffset="993.664">781 339,'-16'26,"0"2,2 0,2 0,0 1,2 0,1 1,-3 24,10-51,1 1,-1-1,1 1,0-1,0 1,0 0,1-1,-1 1,1 0,0 0,0-1,0 1,1 0,-1 0,1-1,0 1,0 0,0-1,1 1,-1-1,1 0,0 1,0-1,0 0,0 0,1 0,-1 0,1 0,-1-1,1 1,0-1,0 0,0 0,1 0,-1 0,3 1,6-5,0 0,0 0,0-1,0-1,-1 0,0 0,1-1,-2-1,1 0,-1 0,1-1,-2 0,1-1,-1 0,0-1,-1 0,0 0,2-3,82-94,20-12,-112 118,0-1,1 1,-1-1,0 1,1-1,-1 1,1 0,-1-1,1 1,-1-1,1 1,-1 0,1 0,-1-1,1 1,-1 0,1 0,0 0,-1-1,1 1,-1 0,1 0,-1 0,1 0,0 0,-1 0,1 0,-1 1,1-1,0 0,-1 0,1 0,-1 0,1 1,-1-1,1 0,-1 1,1-1,-1 0,1 1,-1-1,0 1,1-1,-1 0,1 1,-1-1,0 1,1-1,-1 1,0 0,0-1,0 1,1-1,-1 1,0-1,0 1,0 0,0-1,0 1,0-1,0 1,0-1,0 1,0 0,0-1,-1 1,2 52,-1-45,25 296,-30-6,1-277,0-1,-1 0,-1-1,0 1,-2-1,0-1,-1 1,-1-1,-1-1,0 0,-2 0,0-1,0-1,-1 0,-1-1,-1 0,-55 20,69-33,0-1,-1 1,1-1,0 1,0-1,0 0,0 0,-1 0,1 0,0 0,0 0,0-1,0 1,-1-1,1 0,0 1,0-1,0 0,0 0,0 0,1-1,-1 1,0 0,0-1,1 1,-1-1,1 1,-1-1,1 0,0 0,0 1,0-1,-1-1,-1-10,1 0,0 0,0 0,2 0,0 0,0 0,1 0,1 0,0 0,0 0,2 0,-1 1,2-1,0 1,0 0,1 1,0-1,1 1,4-5,11-24,1 0,2 2,2 0,1 2,2 2,32-30,-43 46,0 2,1 0,1 1,0 1,1 2,1 0,0 1,2 0,-7 6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0 285,'197'26,"32"4,-228-30,0 0,0 0,1 0,-1 0,0 0,0 0,0 0,1 0,-1 0,0 0,0-1,0 1,0 0,0-1,1 1,-1-1,0 0,0 1,0-1,0 0,0 1,-1-1,1 0,0 0,0 0,0 0,-1 0,1 0,0 0,-1 0,1 0,-1 0,0 0,1 0,-1 0,0-1,1 1,-1 0,0 0,0 0,0-1,0 1,0 0,0 0,-1 0,1-1,0 1,0 0,-1 0,1 0,-1 0,1 0,-1 0,0 0,1 0,-1 0,0 0,0 0,1 0,-1 0,0 1,0-1,-202-205,196 196,5 9,1 0,-1 0,1 0,-1 0,1-1,-1 1,1 0,0-1,0 1,-1 0,1-1,0 0,0 1,1-1,-1 1,0-1,1 0,-1 0,0 1,1-1,0 0,0 0,-1 0,1 0,0 1,0-1,1 0,-1 0,0 0,1 0,-1 1,1-1,-1 0,1 0,0 1,0-1,0 1,0-1,0 0,0 1,0 0,0-1,2 0,12-3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1,'29'5,"24"-4,7-1,-1-1,-6-1,-7 1,-7 0,-5 0,-4 1,-2 0,-5-1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22,'43'0,"34"-5,13-1,-4 0,-16 1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7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0 244,'511'0,"-511"1,1-1,-1 0,1 0,-1 1,1-1,-1 0,1 0,-1 1,1-1,-1 0,1 0,-1 0,1 0,-1 0,1 0,-1 0,1 0,0 0,-1 0,1 0,-1-1,1 1,-1 0,1 0,-1 0,1-1,-1 1,1 0,-1-1,0 1,1 0,-1-1,1 1,-1 0,0-1,1 1,-1-1,0 1,0-1,1 1,-1-1,0 1,0-1,0 1,1-1,-1 1,0-1,0 1,0-1,0 1,0-1,0 1,0-1,0 1,0-1,0 1,-1-1,1 0,0 1,0-1,0 1,-1 0,1-1,0 1,-1-1,1 1,0-1,-1 1,-32-31,27 26,-27-22,18 15,0 1,1-2,0 0,1 0,0-1,1-1,1 0,-6-12,11 11,5 3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97,'-1'0,"1"0,0-1,-1 1,1-1,0 1,-1-1,1 1,0-1,0 1,-1-1,1 1,0-1,0 0,0 1,0-1,0 1,0-1,0 0,0 1,0-1,0 1,0-1,0 1,0-1,1 1,-1-1,0 0,0 1,1-1,-1 1,0-1,0 1,1-1,-1 1,1 0,-1-1,0 1,1-1,-1 1,1 0,-1-1,1 1,-1 0,1 0,-1-1,1 1,0 0,-1 0,1 0,-1 0,1 0,-1 0,1 0,0 0,-1 0,1 0,-1 0,1 0,40-6,-40 6,176-12,49-35,-168 38,-53 11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53,'24'0,"32"-5,11-2,0 1,-3 1,-8 1,-7 2,-8-4,-7 0,-3 0,-3 1,-5 7,-3 2,-4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1,'-5'4,"3"3,7-1,8-2,6 0,4-2,4-1,1 0,2-1,0-1,-1 1,0 0,0 0,0-1,-6 1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5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0 434,'43'0,"19"0,4 0,-4 0,-9 0,-8 0,-7 0,-5 0,-8 0</inkml:trace>
  <inkml:trace contextRef="#ctx0" brushRef="#br0" timeOffset="791.037">536 96,'8'77,"4"0,4 0,2-2,4 0,4-1,10 16,36 98,-72-187,-1 0,1 0,0 0,0 0,0-1,0 1,0 0,0 0,0 0,0 0,0-1,1 1,-1 0,0 0,0 0,1-1,-1 1,0 0,1 0,-1-1,1 1,-1 0,1-1,0 1,-1 0,1-1,-1 1,1-1,0 1,0-1,-1 0,1 1,0-1,0 0,-1 1,1-1,0 0,0 0,0 1,0-1,-1 0,1 0,0 0,0 0,0 0,0-1,-1 1,1 0,0 0,0 0,0-1,-1 1,1 0,0-1,0 1,-1-1,1 1,0-1,-1 1,1-1,0 0,-1 1,75-212,35-79,21 11,-112 216,-39 84,16-14,0 0,-1-1,0 1,0-1,0 0,-1 0,0 0,0-1,0 0,0 0,0-1,-1 1,0-2,0 1,0-1,0 0,0 0,0 0,0-1,-7 0,-74-1,0-3,0-4,1-4,-30-10,47 9,50 10,20 9,15-2,4 0</inkml:trace>
  <inkml:trace contextRef="#ctx0" brushRef="#br0" timeOffset="1602.527">1439 123,'-37'70,"3"2,4 0,-13 49,36-101,2 0,0 1,1 0,1 0,1 0,1 1,1 0,0-15,0-1,1 0,0 1,0-1,1 0,0 1,0-1,0 0,0 0,1-1,0 1,1 0,-1-1,1 0,0 0,0 0,1 0,-1-1,1 0,0 1,0-2,1 1,-1-1,6 3,-5-4,0 0,0 0,0 0,0-1,0 0,1-1,-1 1,0-1,0 0,0-1,1 1,-1-1,0-1,0 1,0-1,0 0,0 0,-1-1,1 1,-1-1,1-1,-1 1,0-1,0 0,106-110,-62 47,-3-2,-3-2,33-75,-17-32,-60 178,1 1,-1-1,0 1,0-1,1 0,-1 1,0-1,1 0,-1 0,0 1,0-1,0 0,1 0,-1 0,0 0,0 0,0 0,1 0,-1 0,0-1,0 1,0 0,1 0,-1-1,0 1,1 0,-1-1,0 1,0-1,1 1,-1-1,1 1,-1-1,1 1,-1-1,1 0,-1 1,1-1,-1 0,1 1,-1-1,1 0,0 1,0-1,-1 0,1 0,0 0,0 1,0-1,0 0,0 0,0 0,0 1,0-1,0 0,0 0,1 1,-1-1,0 0,0 0,1 0,-14 19,1 0,1 0,0 1,1 0,2 1,0 0,1 0,0 1,2 0,-2 20,-1-9,2-7,1 0,1 1,1-1,2 1,0 0,2-1,2 17,-2-32,1 1,0-1,0 0,1 0,1 0,0 0,0-1,1 1,0-1,0 0,1 0,1-1,-1 0,1 0,1 0,-1-1,1 0,0-1,9 6,-12-10,-3 0,0 0,0 0,1 0,-1 0,0-1,1 0,0 1,-1-1,1 0,0 0,0 0,0-1,-1 1,1-1,0 1,0-1,0 0,0 0,0 0,0-1,0 1,0-1,-1 1,1-1,0 0,0 0,-1 0,2-1,7-8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142 117,'-23'128,"5"2,7 0,5 0,8 79,-2-145,5-34,1-24</inkml:trace>
  <inkml:trace contextRef="#ctx0" brushRef="#br0" timeOffset="269.498">1 89,'98'-26,"1"5,2 4,-1 4,75 2,-175 11,46 5,-45-5,0 0,0 0,0 0,0 0,-1 1,1-1,0 0,0 1,-1-1,1 0,0 1,-1-1,1 1,0-1,-1 1,1-1,-1 1,1 0,-1-1,1 1,-1 0,1 0,-1-1,0 1,1 0,-1 0,0-1,0 1,1 0,-1 0,0 0,0-1,0 1,0 0,0 0,0 0,0 0,0-1,-1 1,1 0,0 0,0-1,-1 1,1 0,0 0,-1-1,1 1,-1 0,1-1,-1 2,-38 41,26-29</inkml:trace>
  <inkml:trace contextRef="#ctx0" brushRef="#br0" timeOffset="515.54">1 484,'33'5,"36"-4,11-1,0-6,-7-2,-12 1,-12 1,-9-3,-6 0,-5-3,-2 0,-6 2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29 340,'256'-17,"-30"-13,-46 2,-157 24,-3 0</inkml:trace>
  <inkml:trace contextRef="#ctx0" brushRef="#br0" timeOffset="253.042">1 594,'48'0,"35"-5,13-1,-5-1,-8 2,-9 2,-13 1,-11 0,-9 2,-8 0,-3 0,-3 0,-1 1,-5-6,-6-1</inkml:trace>
  <inkml:trace contextRef="#ctx0" brushRef="#br0" timeOffset="697.701">396 1,'56'35,"1"-3,1-2,2-3,13 2,-49-20,-1 1,0 1,-1 1,-1 1,1 1,13 12,-29-21,-1 0,1 0,-1 0,0 0,-1 1,0 0,1 0,-2 0,1 0,-1 0,0 1,0 0,-1 0,0 0,0 0,0 0,-1 0,0 0,-1 0,1 1,-2-1,1 0,-1 0,0 0,-1 4,-5 5,0 0,-1 0,-1-1,0-1,-1 1,-1-1,0-1,-1 0,0-1,-1 0,-1-1,-11 8,5-3,-294 188,290-184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88,'0'1,"1"-1,-1 0,0 1,0-1,0 1,0-1,0 0,0 1,0-1,0 1,0-1,0 0,0 1,0-1,0 1,0-1,0 0,0 1,-1-1,1 0,0 1,0-1,0 0,-1 1,1-1,0 0,0 1,-1-1,1 0,0 1,-1-1,1 0,0 0,-1 0,1 1,0-1,-1 0,1 0,0 0,-1 0,1 0,-1 0,1 0,0 0,-1 1,1-1,-1-1,1 1,0 0,-1 0,1 0,-1 0,1 0,0 0,-1 0,1 0,0-1,-1 1,1 0,0 0,-1-1,1 1,0 0,-1 0,1-1,4 42,-3-38,8 89,-4 0,-7 78,0-53,1 154,-14-198,14-64,4-15,5-16,8-18,-8 21</inkml:trace>
  <inkml:trace contextRef="#ctx0" brushRef="#br0" timeOffset="381.785">1041 145,'-303'281,"297"-277,1 1,0-1,0 1,0 0,1 0,-1 0,1 1,1-1,-1 1,1 0,0 0,0 1,1-1,-1 0,2 1,-1-1,1 1,0 0,0 0,4-2,1-1,-1 0,1 0,0 0,0 0,0 0,1-1,-1 0,1 0,0 0,0-1,0 0,0 0,0 0,1 0,-1-1,0 0,1 0,-1 0,1-1,0 0,3 0,60 4,-54-5,0 1,0 1,-1 0,1 1,0 0,-1 1,1 1,-1 0,0 1,-1 1,1 0,-1 0,1 2,-10-4,-1-1,1 0,-1 1,0 0,0 0,0 0,-1 0,1 0,-1 0,0 1,0-1,-1 1,0 0,1-1,-1 5,13 31,-13-38,-1-1,1 0,0 0,0 0,0 0,0 0,0 0,0 0,0 0,0 0,0 0,0 0,0 0,1-1,-1 1,0-1,0 1,1-1,-1 1,0-1,1 0,-1 0,1 1,-1-1,0 0,1 0,-1 0,1-1,-1 1,0 0,1 0,-1-1,0 1,1-1,-1 0,13-6</inkml:trace>
  <inkml:trace contextRef="#ctx0" brushRef="#br0" timeOffset="736.116">1803 4,'-41'31,"2"2,2 2,1 2,2 1,1 1,2 2,2 1,-17 34,38-60,1 1,0 0,1 1,1 0,0 0,2 0,0 0,1 1,0-1,2 1,0-1,1 1,1-1,1 0,1 0,0 0,1 0,1 0,1-1,0 0,1 0,10 13,-11-19,2 0,-1-1,1 0,0-1,1 0,0 0,1-1,0-1,0 1,1-2,-1 0,1 0,1-1,-1 0,1-1,0-1,0 0,0-1,4 0,46-18,-50 4</inkml:trace>
  <inkml:trace contextRef="#ctx0" brushRef="#br0" timeOffset="2304.196">2254 484,'-135'238,"130"-229,0 0,0 0,1 0,0 1,1-1,0 1,1 0,0 0,0 0,1 0,0 1,1-1,0 0,1 0,0 0,1 0,0 0,0 0,3 6,-4-13,1 0,0 0,0-1,0 1,0-1,1 1,-1-1,0 0,1 0,0 0,-1 0,1-1,0 1,0-1,0 1,0-1,0 0,0 0,0-1,1 1,-1-1,0 1,0-1,1 0,-1 0,0 0,0-1,1 1,-1-1,0 0,97-31,-96 30,0 0,0 0,-1 0,1-1,0 0,-1 1,1-1,-1-1,0 1,0 0,0-1,-1 1,1-1,-1 0,0 0,0-1,6-15</inkml:trace>
  <inkml:trace contextRef="#ctx0" brushRef="#br0" timeOffset="2730.901">1972 230,'18'0,"0"-1,-1 0,1-2,-1 0,1-1,-1-1,0 0,-1-1,0-1,0 0,0-2,-1 0,0 0,0-1,-1-1,-1-1,0 0,0 0,-1-1,-1-1,0 0,8-15,-19 28,0-1,0 0,1 1,-1-1,1 1,-1 0,1-1,-1 1,1-1,0 1,-1 0,1-1,0 1,0 0,0 0,0 0,0 0,0 0,0 0,1 0,-1 0,0 0,1 0,-1 1,0-1,1 1,-1-1,1 1,-1-1,1 1,-1 0,1-1,-1 1,1 0,-1 0,1 0,-1 1,1-1,-1 0,1 0,-1 1,1-1,-1 1,1 0,-1-1,0 1,1 0,-1 0,0 0,32 131,-26-112,1 0,0 0,2 0,0-1,1-1,1 0,1 0,11 11,43 53,-53-69</inkml:trace>
  <inkml:trace contextRef="#ctx0" brushRef="#br0" timeOffset="3004.905">3185 371,'-14'38,"-15"23,-2 5,0-3,4-8,3-13,5-10,1-4,-2-3,-1-1,-3-4,4-1,-1-3,4-5</inkml:trace>
  <inkml:trace contextRef="#ctx0" brushRef="#br0" timeOffset="3301.839">2734 343,'33'38,"26"28,3 6,-4-3,-8-14,-7-11,-11-9,-6-10,-8-4,-1-7,-5 1,2-4,-3 2,2-1,-1 1,2 0,4-4,-2-2</inkml:trace>
  <inkml:trace contextRef="#ctx0" brushRef="#br0" timeOffset="8436.78">364 427,'-180'17,"110"-7,-43 14,135-17,263-8,-260 1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875 247,'31'-15,"-1"-2,0 0,-1-2,-1-2,-1 0,6-8,91-66,-122 94,-1 0,0 0,0 0,0 0,0 0,1 0,-1 0,1 0,-1 1,0-1,1 0,-1 1,1 0,-1-1,1 1,-1 0,1 0,0-1,-1 1,1 1,-1-1,1 0,-1 0,1 0,-1 1,1-1,-1 1,1-1,-1 1,1 0,-1 0,0-1,1 1,-1 0,0 0,0 0,0 0,0 0,0 1,0-1,0 0,0 0,0 1,0-1,-1 1,1-1,58 195,-16-82,-29-90</inkml:trace>
  <inkml:trace contextRef="#ctx0" brushRef="#br0" timeOffset="-1117.922">0 840,'52'13,"-21"-3,1-1,0-2,1-1,-1-2,1-1,0-2,0-1,0-1,12-4,-21 1,-11 3,0-1,0-1,0 0,-1-1,1 0,-1-1,0 0,0-1,-1 0,0-1,2-1,4-26,-16 18</inkml:trace>
  <inkml:trace contextRef="#ctx0" brushRef="#br0" timeOffset="-864.892">311 557,'-10'44,"-3"23,1 10,2-3,3-10,3-10,1-10,3-8,0-5,0-3,5-6,2-2,-1-5</inkml:trace>
  <inkml:trace contextRef="#ctx0" brushRef="#br0" timeOffset="-404.239">734 924,'40'-17,"-1"-2,-1-2,-1-1,0-2,-2-2,-1-1,-2-2,0-1,-2-1,-1-2,21-31,-11 15,-28 100,-14 586,3-602,-2-1,-1 1,-2-1,-1 0,-2 0,-1-1,-2 0,-1 0,-1-1,-2-1,-7 10,-39 20,60-59,-1-1,-1 0,1 0,0 0,0 0,0 0,-1 0,1-1,0 1,-1-1,1 1,0-1,-1 0,1 0,-1 0,1 0,0-1,-1 1,1-1,0 1,-1-1,1 0,0 0,0 0,0 0,0 0,0 0,0-1,0 1,0-1,0 1,0-1,1 0,-7-11,1 0,1 0,0-1,1 1,0-2,2 1,-1 0,2-1,0 1,0-1,1 0,1 1,1-1,0 0,1 0,1-1,1-20,2-1,2 1,1 1,1-1,3 2,15-32,-14 35</inkml:trace>
  <inkml:trace contextRef="#ctx0" brushRef="#br0" timeOffset="1517.672">1665 530,'-75'284,"82"-188,-6-94,0 0,-1 0,1 0,0 0,0 0,0 0,0-1,0 1,1 0,-1-1,1 1,-1-1,1 0,-1 1,1-1,0 0,-1 0,1 0,0 0,0 0,0 0,0-1,0 1,0-1,0 1,0-1,0 0,0 0,0 0,0 0,0 0,0 0,0 0,0-1,0 1,0-1,0 1,0-1,0 0,0 0,0 0,-1 0,1 0,1-1,19-13,-1 0,-1-2,-1 0,0-1,-1-1,-1 0,0-2,-2 0,-1 0,0-2,1-4,22-32,52-53,-88 111,-1 0,1 0,0 0,0 1,0-1,0 0,-1 1,1-1,0 0,0 1,0-1,0 1,0 0,1-1,-1 1,0 0,0 0,0-1,0 1,0 0,0 0,0 0,1 0,-1 1,0-1,0 0,0 0,0 1,0-1,0 0,0 1,0-1,0 1,0 0,0-1,0 1,0 0,0-1,-1 1,1 0,0 0,-1 0,1 0,0 0,-1 0,1 0,-1 0,1 0,-1 0,0 0,1 0,-1 0,0 0,8 63,-13 198,-2-200,-3-1,-2-1,-3 0,-19 48,23-72,-2 0,-1-2,-1 1,-2-2,-2 0,-16 20,35-51,-1-1,0 1,0-1,0 0,0 1,0-1,-1 0,1 0,0 0,-1 0,1 0,0 0,-1 0,1 0,-1-1,1 1,-1 0,0-1,1 1,-1-1,0 0,1 0,-1 1,0-1,1 0,-1 0,0-1,1 1,-1 0,0 0,1-1,-1 1,1-1,-1 0,1 1,-1-1,1 0,-1 0,1 0,-1 0,1 0,0 0,0 0,0-1,0 1,0 0,0-1,0 1,0 0,0-1,0 1,1-1,-1 0,1 1,-1-1,1 0,0 1,-1-2,-3-17,1-1,0 0,2 0,0 0,2 0,0 1,1-1,1 0,1 0,1 1,47-126,-41 123</inkml:trace>
  <inkml:trace contextRef="#ctx0" brushRef="#br0" timeOffset="2498.347">2286 163,'4'7,"18"34,-1 1,-2 1,-2 0,-2 1,-2 1,-2 0,-1 1,0 24,-7-14,-2 0,-3 1,-2-1,-6 25,6-60,0 0,-2-1,0 1,-2-1,0 0,-1-1,-1 0,0 0,-2-1,0 0,-1-1,-1-1,-5 4,-59 49,53-53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4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618 423,'-26'-6,"0"1,0 1,-1 1,1 2,0 0,-1 2,1 1,-1 1,1 1,0 2,1 0,-1 2,-4 2,-1 3,18-8,1-1,0 2,0-1,0 2,1 0,-1 0,2 1,-1 0,1 1,-6 6,15-14,0 0,0 1,0-1,0 0,0 0,0 1,0-1,0 1,0-1,1 1,-1-1,1 1,-1 0,1-1,-1 1,1 0,0-1,0 1,0 0,0-1,0 1,0 0,1-1,-1 1,0 0,1-1,-1 1,1-1,0 1,-1-1,1 1,0-1,0 1,0-1,0 0,0 0,0 1,1-1,-1 0,0 0,1 0,66 23,-66-23,84 18,-84-18,0 0,0 0,-1 0,1 0,0 0,-1 0,0 1,1-1,-1 0,1 1,-1-1,0 1,0 0,0-1,0 1,0 0,0-1,-1 1,1 0,-1 0,1 0,-1 0,1 0,-1 0,0 0,0-1,0 1,0 0,0 0,-1 0,1 0,-1 0,1 0,-1 0,1-1,-1 1,0 0,0 0,0-1,0 1,0 0,0-1,-1 1,-15 21,0-1,-1 0,-1-2,-1 0,-1-1,-23 16,-25 24,66-58,1 0,0 0,-1 1,1-1,0 1,0 0,0-1,0 1,1 0,-1 0,0 0,1 1,-1-1,1 0,0 0,0 1,0-1,0 1,0-1,0 1,1-1,-1 1,1 0,0-1,0 1,0 0,0-1,0 1,1 0,-1-1,1 1,-1-1,1 1,0-1,0 1,0-1,0 0,1 1,-1-1,1 0,-1 0,1 0,0 0,0 0,0 0,0-1,1 2,13 1,1-1,-1-1,1 0,0-1,0 0,-1-2,1 0,16-3,-27 3,0 0,-1 0,0-1,1 1,-1-1,0 0,0-1,0 0,0 1,0-1,0-1,-1 1,0-1,0 0,0 0,0 0,0 0,-1-1,0 1,0-1,0 0,0 0,-1 0,0 0,0-1,0 1,-1 0,0-1,1-2,13-38,-9 27</inkml:trace>
  <inkml:trace contextRef="#ctx0" brushRef="#br0" timeOffset="265.508">364 0,'-14'52,"3"1,2 0,2 1,1 43,4-67,9 312,-4-256,-5-1,-2 0,-5 0,-11 42,-18 137,37-239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0,'-6'90,"29"335,-16-359,-3 1,-3 0,-3 0,-3-1,-5 21,-3 25,13-88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1,'38'5,"23"1,5 0,-3-1,-8-1,-9-2,-7-1,-5 0,-4-1,-2 0,-6-6,-2 0,-4-1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0,'39'10,"31"3,9-1,-4-2,-10-3,-12-3,-14-2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5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226 592,'-10'47,"-3"36,6 13,4-5,2-8,1-14,2-14,-1-6,-5-7,-1-6,-1-4,1-2,2-3,-4-5,0-1,0 0,2-9,2-5</inkml:trace>
  <inkml:trace contextRef="#ctx0" brushRef="#br0" timeOffset="269">85 506,'43'10,"34"-2,13-7,-4-4,-12-1,-14 0,-11-4,-11-1,-5 2,-5 1,-2 2,-6 2</inkml:trace>
  <inkml:trace contextRef="#ctx0" brushRef="#br0" timeOffset="521.528">1 902,'38'5,"27"1,12 0,-2-1,-4-7,-10-2,-5-1,-8-4,-6-1,-7 2,-3-3,-4 0,0 3,-2-3,-4 1</inkml:trace>
  <inkml:trace contextRef="#ctx0" brushRef="#br0" timeOffset="2552.747">1 309,'53'-19,"1"2,1 2,0 3,1 2,1 3,-1 2,18 2,-70 3,-3 1,1 0,-1-1,0 1,1 0,-1-1,0 1,1-1,-1 0,1 1,-1-1,1 0,-1 0,1 0,-1 0,0 0,1 0,-1 0,1-1,-1 1,1 0,-1-1,0 1,1-1,-1 0,0 1,1-1,-1 0,0 0,0 0,0 0,0 0,0 0,0 0,0 0,0 0,0-1,0 1,-1 0,1 0,0-1,-1 1,1-1,-1 1,0 0,1-1,-1 1,0-1,0 1,0-1,0 1,0-1,-115-105,106 98,6 7,0 1,1-1,-1 0,1 0,0 0,-1-1,1 1,0 0,0-1,1 0,-1 1,0-1,1 0,0 0,0 0,0 0,0 0,0 0,0 0,1 0,0 0,-1 0,1-3,7-2</inkml:trace>
  <inkml:trace contextRef="#ctx0" brushRef="#br0" timeOffset="2852.688">1016 252,'-22'323,"15"114,-21-149,5-203,12-62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427 104,'0'-5,"-1"0,0 0,0 1,-1-1,1 0,-1 0,0 1,-1-1,1 1,-1-1,0 1,0 0,0 0,0 1,-1-1,0 1,1-1,-1 1,-1 0,1 0,0 1,-1-1,1 1,-1 0,0 1,1-1,-1 1,0-1,0 2,0-1,0 0,0 1,0 0,0 0,0 1,0-1,0 1,0 0,0 0,0 1,0-1,0 1,1 0,-1 1,1-1,0 1,-2 1,-1 6,0 1,2 0,-1 0,1 0,1 0,0 1,1-1,0 1,0 0,1 0,1 0,0 1,1-1,0 0,1 0,1 0,1 8,-2 15,3-1,1-1,2 0,1 0,2 0,1-1,8 14,15 49,36 138,-67-216,0 1,-2 0,0 1,-1-1,0 0,-2 0,0 0,-1 0,-1 0,0-1,-1 0,-1 1,-1-2,-1 1,0-1,-1 0,-1-1,0 0,-1 0,0-1,-1-1,-1 0,0 0,-7 3,16-12,-1-1,1 0,-1 0,0 0,0-1,0 0,0 0,0 0,0 0,-1-1,1 0,-1 0,1 0,-1-1,1 0,-1 0,1 0,-1-1,1 0,0 0,-1 0,1 0,0-1,0 0,0 0,0-1,0 1,0-1,0 0,1 0,-1-1,0-1,0-1,0 0,1 0,-1 0,1 0,1-1,-1 1,1-1,0 0,1 0,0 0,0-1,0 1,1 0,-1-5,1-11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3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1,'1'116,"-5"0,-5 0,-5-1,-5-1,-5 0,-5-2,-8 9,12-34,26-87,0 0,0 1,0-1,-1 0,1 0,0 1,0-1,0 0,0 0,0 0,0 0,0 0,-1 0,1 0,0 0,0-1,0 1,0 0,0-1,-1 1,1 0,0-1,0 1,-1-1,1 1,0-1,0 1,-1-1,1 0,-1 1,1-1,0 0,-1 1,1-1,-1 0,0 0,1 1,-1-1,0 0,1 0,-1-1,2 0,17-17,0 2</inkml:trace>
  <inkml:trace contextRef="#ctx0" brushRef="#br0" timeOffset="400.767">498 171,'-90'65,"30"-22,1 2,3 2,-21 25,74-70,-1 1,1-1,-1 1,1 0,0 0,0 0,0 0,0 0,1 1,-1 0,1-1,0 1,0 0,0 0,1 0,-1 0,1 0,0 0,0 1,1-1,-1 0,1 0,0 1,0-1,0 0,1 1,-1-1,1 0,0 0,0 1,1-1,-1 0,1 0,0-1,0 1,0 0,2 2,112 58,-105-61,0 1,0 0,-1 1,1 1,-1-1,0 2,0-1,-1 1,0 1,0 0,-1 0,0 0,0 1,-1 1,2 2,38 130,-46-139,0 1,1-1,-1 1,0-1,1 0,0 0,0 0,0 0,0 0,0 0,1 0,-1-1,1 1,0-1,-1 0,1 0,0 0,1 0,-1 0,0 0,0-1,1 0,-1 0,1 0,3 1,4 2,6 3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3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0 142,'74'-34,"-51"23,71-16,-92 27,0 0,0 1,0 0,0 0,0-1,0 1,0 1,0-1,0 0,-1 0,1 1,0-1,-1 1,1-1,-1 1,1-1,-1 1,0 0,0 0,0 0,0 0,0 0,0 0,-1 0,1 0,0 0,-1 0,0 0,1 1,-1-1,0 1,-1 72,-30 120,0 179,32 180,31-767,-18 142,-5 28,8-66,5 2,5 0,5 2,4 1,4 2,21-31,-52 118,0 1,0 0,2 0,0 1,0 0,1 1,1 1,0 0,0 0,1 1,1 1,0 1,0 0,0 0,1 2,0 0,12-3,-12 5,0-2,0 1,0 0,1 1,-1 1,1 1,0 0,0 1,0 1,0 1,-1 0,8 2,151 23,24 1,363-27,61 0,-426 27,310-26,-483 4,-29 1</inkml:trace>
  <inkml:trace contextRef="#ctx0" brushRef="#br0" timeOffset="581.416">988 650,'-15'32,"-259"447,189-372,75-94</inkml:trace>
  <inkml:trace contextRef="#ctx0" brushRef="#br0" timeOffset="862.883">621 622,'19'34,"16"20,3 6,-2-2,-1-7,-2-6,-7-7,-2-10,-6-4,-1-7,-4-1,2-3,2-5,-2-3</inkml:trace>
  <inkml:trace contextRef="#ctx0" brushRef="#br0" timeOffset="1279.118">1214 453,'16'-7,"150"-46,-164 52,-1 1,1-1,0 0,-1 1,1 0,0-1,0 1,0 0,-1 0,1 0,0 0,0 0,0 0,0 1,-1-1,1 0,0 1,0 0,-1-1,1 1,0 0,-1 0,1 0,-1 0,1 0,-1 0,0 0,1 1,-1-1,0 0,0 1,0-1,0 1,0-1,0 1,0 0,-1-1,1 1,0 0,-1 0,1-1,-1 1,0 0,0 0,0 0,0-1,0 1,0 0,0 0,0 0,-1 0,1-1,-1 1,0 0,-5 12,-1 0,-1-1,-1 0,1-1,-2 1,0-2,0 1,-4 1,-37 45,50-57,0 0,0 1,-1-1,1 0,0 1,0-1,0 1,0 0,1-1,-1 1,0 0,1 0,-1-1,1 1,0 0,-1 0,1 0,0-1,0 1,0 0,0 0,1 0,-1 0,0-1,1 1,-1 0,1 0,0-1,-1 1,1 0,0-1,0 1,0-1,0 1,0-1,1 0,-1 1,0-1,1 0,-1 0,1 0,0 1,76 21,77-47,-135 20</inkml:trace>
  <inkml:trace contextRef="#ctx0" brushRef="#br0" timeOffset="2831.232">1835 961,'29'-5,"19"-6,6-2,-1 2,-5 3,-6 2,-5 3,-5 1,-2 2,-6 0</inkml:trace>
  <inkml:trace contextRef="#ctx0" brushRef="#br0" timeOffset="3079.262">2032 679,'-4'34,"-3"29,1 10,1 2,2-8,1-9,1-11,0-8,1-6,5-4,2-1,-1-2,-1-5</inkml:trace>
  <inkml:trace contextRef="#ctx0" brushRef="#br0" timeOffset="4013.518">2569 509,'-20'48,"1"0,3 0,2 2,2 3,-4 8,14-55,-1 0,1 1,0-1,0 1,1-1,0 1,0 0,1-1,-1 1,1 0,1 0,0-1,0 1,0 0,0-1,1 1,0-1,1 1,-1-1,1 0,1 0,-1 0,1-1,0 1,0-1,0 0,1 0,0 0,0-1,3 3,-1-7,-1 0,0 0,0-1,0 0,0 0,0-1,0 0,0 0,0 0,-1-1,1 1,-1-1,0-1,0 1,0-1,0 0,0 0,-1 0,0-1,0 1,0-1,0 0,-1 0,1-1,36-47,-2-1,-2-2,18-40,-1-34,-47 169,-49 168,20-29,6 86,-8-86,22-158,0 0,-2 0,-1-1,0 1,-1-1,-1-1,-1 1,-9 13,17-30,1-1,-1 0,0 1,0-1,0 0,0 1,0-1,-1 0,1 0,0 0,0 0,-1 0,1 0,-1-1,1 1,-1 0,1-1,-1 1,1-1,-1 1,1-1,-1 0,0 0,1 0,-1 0,1 0,-1 0,0 0,1 0,-1 0,0-1,1 1,-1-1,1 1,-1-1,1 0,-1 0,1 0,0 1,-1-1,1 0,0-1,0 1,0 0,0 0,0 0,0-1,0 1,0 0,0-1,0 1,1-1,-1 1,1-1,-1 0,1 1,0-1,-1 1,1-2,-5-20,2-1,0 0,1 0,2-1,0 1,2 0,1-3,-3 26,38-198,-30 170</inkml:trace>
  <inkml:trace contextRef="#ctx0" brushRef="#br0" timeOffset="4451.711">3077 396,'155'-41,"-154"41,1-1,-1 1,0 0,1 0,-1 0,1 0,-1 1,0-1,1 0,-1 0,0 1,1-1,-1 1,0-1,0 1,1 0,-1 0,0-1,0 1,0 0,0 0,0 0,0 0,0 0,0 0,0 0,0 1,-1-1,1 0,-1 0,1 1,-1-1,1 0,-1 0,1 1,-1-1,0 1,0-1,0 0,0 1,0-1,0 1,0-1,0 0,-1 1,-26 58,-6-16,24-35,2 0,-1 0,1 1,0 0,1 1,1-1,-1 1,2 0,-1 0,1 1,0 5,3-14,1 0,0 0,0 0,0 0,0 0,1 0,-1 0,1 0,-1 0,1 0,0-1,0 1,1 0,-1-1,0 1,1-1,0 1,-1-1,1 0,0 1,0-1,0 0,1 0,-1 0,0-1,1 1,-1-1,1 1,0-1,-1 0,1 0,0 0,0 0,0 0,0-1,-1 0,1 1,0-1,3 0,116-15,-52-14,-51 22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4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1,'23'6,"0"-2,0 0,0-1,0-2,0 0,1-2,-1 0,17-4,273-7,-228 30,-78-13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1,'24'5,"27"-4,15-1,0-1,-6 0,-8-1,-8 1,-7 0,-5 1,-3 0,-2 0,0 0,-1 0,1 0,-5 0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82,'-30'402,"6"-248,71-312,-26 104,3 0,2 2,2 1,19-24,-29 49,1 2,2-1,0 2,1 1,1 1,15-10,-37 29,1 0,-1 0,1 1,0-1,-1 1,1-1,0 1,0 0,0 0,0-1,0 2,1-1,-1 0,0 0,0 1,1-1,-1 1,0-1,1 1,-1 0,0 0,1 0,-1 1,0-1,1 0,-1 1,0 0,0-1,1 1,-1 0,0 0,0 0,0 0,0 1,0-1,0 0,-1 1,1 0,0-1,-1 1,1 0,-1 0,0 0,1 0,17 124,9-58,-14-51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1,'0'100,"-12"248,-23-24,2-134,38-161,1-34</inkml:trace>
  <inkml:trace contextRef="#ctx0" brushRef="#br0" timeOffset="416.225">446 142,'-285'241,"279"-235,-1-2,1 1,0 0,0 0,1 0,0 1,0 0,0 0,0 0,1 0,0 1,0 0,1 0,0 0,0 0,1 1,0-1,0 1,0 3,5-6,0 0,0 0,0 0,1 0,0-1,0 1,0-1,1 0,-1-1,1 1,0-1,0 0,0 0,1 0,-1-1,1 1,-1-1,1-1,0 1,-1-1,3 0,-3 1,24 7,-14-6,0 1,-1 1,0 0,0 1,-1 1,1 0,-1 0,-1 2,1-1,5 7,-14-9,-1-1,1 1,-2 0,1 0,0 0,-1 0,-1 0,1 0,-1 1,0-1,0 1,0 3,-2-7,1 1,0-1,-1 1,2-1,-1 1,0-1,1 1,-1-1,1 1,0-1,0 0,1 1,-1-1,0 0,1 0,0 0,0 0,0 0,0-1,0 1,1 0,-1-1,1 0,0 1,0-1,-1 0,1-1,1 1,-1 0,0-1,0 0,0 0,1 0,-1 0,1 0,-1 0,1-1,0 0,17-2,-3-4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19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0 340,'12'-39,"1"0,2 1,1 1,2 0,4-2,-17 30,1 1,0 0,1 1,0-1,0 1,0 0,1 1,0 0,1 0,-1 1,1 0,0 0,0 1,0 0,1 1,0 0,-1 0,1 1,0 0,0 1,0 0,0 1,0 0,1 0,-1 1,0 1,0 0,-1 0,1 1,0 0,-1 0,1 1,-1 0,0 1,-1 0,1 1,-1 0,0 0,0 0,-1 1,0 0,0 1,-1 0,0 0,0 0,1 4,1 6,-1 0,0 0,-2 1,0 0,-1 0,-2 1,1-1,-2 1,-1-1,0 1,-1-1,-2 1,0-1,0 0,-2 0,-1 0,0 0,-1-1,-1 0,-6 10,4-4,-1 0,-1 0,-1-2,-1 1,-1-2,-1 0,0-1,-2 0,0-2,-2 0,0-1,0-1,-2-1,0 0,0-2,-1-1,-24 9,44-19,0-1,0 0,0 0,-1 0,1 0,0 0,0-1,0 0,-1 1,1-1,0 0,0-1,-1 1,1 0,0-1,0 0,0 0,-1 0,1 0,0 0,0-1,1 1,-1-1,0 0,0 0,1 0,-1 0,1 0,0 0,0-1,0 1,0-1,0 0,0 1,0-1,1 0,0 0,-1 0,1 0,0 0,1-1,-1 1,1 0,-1 0,1-1,0 1,0 0,0-2,6-14,0 0,1 0,1 1,1 0,1 1,0 0,1 0,1 1,0 1,1 0,15-13,-24 23,20-22,0 1,2 2,0 0,2 2,0 1,2 1,4-1,5 10,-24 13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63,'-80'379,"78"-367,2 0,-1 1,1-1,1 0,0 0,1 1,1-1,-1 0,3 5,-4-14,0 0,0 0,1 0,-1 0,1-1,-1 1,1 0,0-1,0 1,0-1,0 1,0-1,1 0,-1 0,1 0,-1 0,1-1,0 1,-1-1,1 1,0-1,0 0,0 0,0 0,0-1,1 1,-1-1,0 0,0 0,0 0,0 0,1 0,-1-1,0 1,0-1,0 0,2 0,8-5,-1-1,0 0,0 0,-1-1,0-1,0 0,-1 0,0-1,0 0,-1-1,2-4,51-57,-3-4,-3-2,-4-2,13-31,-42 26,-24 85,0-1,1 0,-1 0,0 1,0-1,1 1,-1-1,0 1,0-1,0 1,0-1,0 1,1-1,-1 1,0 0,0 0,0 0,0 0,0-1,0 1,0 0,0 0,0 1,0-1,0 0,0 0,0 0,0 1,0-1,0 0,0 1,1-1,-1 1,0-1,0 1,0 0,1-1,-1 1,0 0,1-1,-1 1,0 0,1 0,-1-1,1 1,-1 0,1 0,0 0,-1 0,1 0,0 0,0 0,-1 0,1 0,0 0,0 0,0 0,0 0,0 0,-1 1,-15 18,2 0,1 1,0 1,1 0,2 1,0 0,1 0,2 1,0 0,2 0,0 1,2 0,1-1,1 1,1 0,1 9,2-23,-1 0,2 0,0-1,0 1,1-1,0 0,0 0,1 0,1-1,0 0,0 0,1-1,-1 0,2 0,-1-1,1 0,1 0,-1-1,1-1,4 3,9 0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1,'467'27,"221"-24,-335-5,-248 2,-80 0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4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28,'15'0,"18"0,9 0,2 0,-1 0,-4 0,-4 0,-2 0,-2 0,-3 0,-4-4,-3-3,0 1,2 2,1 0,-3 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0,'34'0,"25"0,8 0,-4 0,-6 0,-14 0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5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47,'38'0,"37"0,10-5,-4-1,-11 0,-13 1,-7 2,-6 0,-7-3,-4-1,-8 1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0 190,'68'-43,"1"2,2 3,28-9,-90 43,0 1,0 0,0 0,0 1,0 0,1 0,-1 1,0 1,1 0,3 0,-9 0,-1 1,1 0,-1-1,0 2,0-1,1 0,-1 0,0 1,0 0,0-1,0 1,-1 1,1-1,0 0,-1 0,0 1,1 0,-1-1,0 1,0 0,-1 0,1 0,0 0,-1 0,0 1,0-1,0 0,0 1,0 0,2 142,-6-95,1-25,-1-1,-1 1,-1-1,-2 0,0 0,-1 0,-2-1,0-1,-2 0,-1 0,0-1,-2-1,0 0,-1-1,-1 0,-1-2,-1 0,-1-1,0-1,-3 1,9-9,-1 0,1-2,-1 0,0 0,-1-1,1-1,-1 0,-5-1,18-3,1 1,-1-1,0-1,0 1,0 0,0-1,0 1,0-1,1 0,-1 0,0 0,1 0,-1 0,1-1,-1 1,1-1,-1 0,1 0,0 1,0-1,0-1,0 1,0 0,1 0,-1-1,1 1,-1-1,1 0,0 1,0-1,0 0,0 1,1-1,-1 0,1 0,-1 0,1 0,0 0,0 0,0 1,1-1,-1 0,1 0,0 0,-1 0,1 1,1-1,-1 0,0 1,1-2,5-14,0-1,1 1,1 1,1-1,0 1,1 1,1 0,1 1,0 0,1 1,1 0,0 1,0 1,1 0,14-6,-8 4,-18 11,-1-1,1 0,0 1,0-1,1 1,-1 0,1 1,-1-1,1 1,0 0,0 0,0 0,0 1,0 0,0 0,1 0,-1 1,0-1,0 1,1 0,-1 1,0-1,0 1,1 0,-1 1,0-1,0 1,0 0,-1 0,1 1,0-1,-1 1,1 0,-1 0,0 1,25 36,-16-23</inkml:trace>
  <inkml:trace contextRef="#ctx0" brushRef="#br0" timeOffset="249.027">1073 190,'-14'39,"-10"21,-1 6,4-3,1-8,4-8,4-8,0-10,1-5,-1-3,-4-3,0-6</inkml:trace>
  <inkml:trace contextRef="#ctx0" brushRef="#br0" timeOffset="478.608">763 247,'38'24,"23"22,5 3,-3-1,-8-5,-14-4,-8-9,-10-5,-4-7,-6-1,1-4,-3 1,2-2,3-4,-1-2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7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0,'-2'1,"0"1,0-1,0 1,0-1,1 1,-1 0,1-1,-1 1,1 0,0 0,-1 0,1 0,0 0,0 0,1 1,-1-1,0 0,1 0,-1 1,1-1,0 0,0 1,0-1,0 0,0 2,0-1,-14 388,2-240,6 0,7 3,-1-65,-10-29,9-71,4-3</inkml:trace>
  <inkml:trace contextRef="#ctx0" brushRef="#br0" timeOffset="1096.957">519 141,'-111'109,"-158"116,268-224,-1 0,1 1,0-1,0 1,-1-1,1 1,0 0,0-1,0 1,1 0,-1 0,0 0,1 0,-1 0,1-1,0 1,-1 0,1 0,0 0,0 0,0 0,1 0,-1 0,0 0,1 0,-1 0,1 0,0 0,-1-1,1 1,0 0,0 0,0-1,0 1,1-1,-1 1,0-1,2 1,62 54,-57-50,167 145,-110-60,-41-64,-17-31</inkml:trace>
  <inkml:trace contextRef="#ctx0" brushRef="#br0" timeOffset="3084.757">1196 226,'-47'92,"-255"411,256-437,46-66,-1 0,1 0,0 0,0 0,0-1,0 1,0 0,0 0,0 0,0 0,-1 0,1 0,0 0,0-1,0 1,0 0,0 0,-1 0,1 0,0 0,0 0,9-20,-1 4</inkml:trace>
  <inkml:trace contextRef="#ctx0" brushRef="#br0" timeOffset="4582.478">773 197,'48'93,"31"57,37 55,-39-92,-1 3,-66-106,-1-6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425 395,'-1'-2,"-1"1,1-1,-1 0,0 0,0 0,1 1,-1-1,0 1,0 0,-1-1,1 1,0 0,0 0,0 1,-1-1,1 0,0 1,-1-1,1 1,-1 0,1 0,-1 0,1 0,0 0,-1 0,-14 2,0 0,0 0,0 2,0 0,1 1,0 1,-10 4,24-8,-12 3,0 0,1 2,-1 0,2 0,-1 1,1 1,0 0,-1 2,12-11,1 1,-1 0,0 0,0 0,1-1,-1 1,0 0,1 0,-1 0,1 0,0 0,-1 1,1-1,0 0,-1 0,1 0,0 0,0 0,0 0,0 0,0 1,0-1,0 0,1 0,-1 0,0 0,0 0,1 0,-1 0,1 0,-1 0,1 0,0 0,-1 0,1 0,0 0,-1 0,1-1,0 1,0 0,0 0,0-1,0 1,0-1,0 1,0-1,51 17,-38-16,-8-1,-1 0,1 0,-1 0,1 0,0 1,-1 0,0 0,1 0,-1 1,0 0,1 0,-1 0,0 0,-1 1,1 0,0 0,-1 0,0 1,1 0,-1 0,-1 0,1 0,-1 0,1 1,-5 0,1 0,-1 1,-1-1,1 0,-1 0,0-1,0 1,0 0,-1-1,0 1,1-1,-2 0,1 0,0 0,-1 0,0 0,0-1,0 0,0 0,0 0,-3 1,-6 7,-179 145,189-153,0 0,0 0,0 0,1 0,-1 0,1 0,0 1,0-1,0 1,0 0,1 0,-1-1,1 1,0 0,0 0,0 0,1 0,0 0,-1 1,1-1,1 0,-1 0,1 0,-1 0,1 0,0 0,1 0,-1 0,0-1,1 1,0 0,0-1,0 1,1-1,-1 0,1 0,0 0,0 0,0 0,0 0,0-1,0 0,1 1,-1-1,1-1,3 2,2 0,1 0,0-1,0-1,-1 1,1-2,0 1,0-2,0 1,0-1,0-1,-1 1,1-2,0 1,-1-2,0 1,0-1,0 0,0-1,0 0,-1 0,0-1,0 0,-1-1,3-2,6-14,-1 0</inkml:trace>
  <inkml:trace contextRef="#ctx0" brushRef="#br0" timeOffset="366.816">368 1,'-21'56,"7"-8,4 1,1 1,2 0,1 42,-1-7,-49 379,22-205,3-27,33-181,4-33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3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59,'34'-5,"25"-2,7 1,-2 1,-7-3,-10-1,-6 2,-7 2,-4 1,-1 2,-12 2,-13-1,-7 6,-8 2,-2-1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17,'24'10,"27"-3,15-1,0-7,0-3,-8-1,-8 0,-4-4,-4 1,-9 0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9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57 277,'3'-13,"0"1,1 0,1 0,0 0,0 0,1 1,0 0,1 0,1 0,0 1,0 0,1 1,0 0,0 0,1 1,0 0,1 1,0 0,0 1,11-5,128-52,-145 63,-1-1,1 0,-1 1,1 0,0 0,-1 0,1 0,-1 1,1 0,-1 0,1 0,-1 1,1-1,-1 1,0 0,0 0,0 1,0-1,-1 1,1 0,0 0,-1 0,0 0,0 0,0 1,0 0,0 0,-1-1,0 1,0 1,0-1,0 0,-1 0,1 1,-1-1,0 1,0-1,-1 1,1 3,1 28,0 0,-3 0,-1 0,-1 0,-3 0,0-1,-3 0,0 0,-3-1,0 0,-2-1,-2 0,-1-2,-2 0,0 0,-2-2,-12 12,22-27,0 0,-1 0,0-1,-1 0,-1-1,0-1,0 0,-1-1,-1-1,0 0,0-1,0-1,-1 0,0-1,0-1,-8 1,24-6,-1 0,0 1,0-1,0 0,0 0,0 0,0 0,0 0,0 0,1-1,-1 1,0-1,0 1,0-1,0 0,1 1,-1-1,0 0,1 0,-1 0,1-1,-1 1,1 0,-1 0,1-1,0 1,0-1,0 1,0-1,0 0,0 1,0-1,0 0,1 0,-1 0,1 1,-1-1,1 0,0 0,0 0,-1 0,2-1,17-82,-2 56,1 1,1 1,1 0,1 1,2 2,1 0,0 1,2 1,0 1,2 2,0 0,5 0,-24 14,1 0,0 1,0 0,0 0,0 1,1 0,-1 1,1 0,0 0,-1 1,1 1,0-1,0 2,0-1,0 1,-1 1,1 0,5 2,4 2</inkml:trace>
  <inkml:trace contextRef="#ctx0" brushRef="#br0" timeOffset="1365.447">904 136,'-2'28,"-2"0,0-1,-2 0,-1 0,-2 0,-7 16,-17 62,25-75,4-22,1-1,0 1,1 0,0 0,0 0,1 0,0 0,0 0,1 1,0-1,0 0,1 0,0 0,1 0,0 1,0-2,1 1,-1 0,2 0,0 0,1-4,0-1,0 0,0 0,1 0,-1 0,1-1,0 0,0 0,-1-1,1 0,0 0,0 0,1-1,-1 0,0 0,0 0,0-1,0 0,0 0,0 0,0-1,-1 0,1 0,0 0,-1-1,0 0,1 0,-1 0,0-2,28-16,-1-1,-1-2,-1-2,-1 0,-2-2,0-1,-2-1,-1-1,9-18,-17 23,0-1,-2 0,-1-1,-2-1,0 0,-2-2,-1-12,-8 43,1-1,-1 0,0 0,0 1,0-1,0 0,0 1,0-1,0 0,0 0,0 1,0-1,-1 0,1 1,0-1,0 0,-1 1,1-1,0 0,-1 1,1-1,0 0,-1 1,1-1,-1 1,1-1,-1 1,0-1,1 1,-1 0,1-1,-1 1,0-1,1 1,-1 0,0 0,1-1,-1 1,0 0,0 0,1 0,-1 0,0 0,1 0,-1 0,0 0,0 0,1 0,-1 1,0-1,1 0,-1 0,0 1,1-1,-7 4,1 1,1 0,-1 1,1-1,0 1,0 0,0 0,1 0,0 1,1 0,-1-1,1 1,0 1,-1 4,-4 6,1-3,1 0,1 0,0 1,1 0,0 0,2 0,0 1,0-1,2 0,0 1,1-1,0 0,1 1,1-1,1 0,0 0,1-1,1 1,0-1,3 2,-7-13,1-1,-1 0,1 0,0 0,0 0,0-1,1 1,-1-1,0 0,1 0,0 0,-1 0,1-1,0 0,0 1,0-1,0-1,0 1,0 0,3-1,15 2</inkml:trace>
  <inkml:trace contextRef="#ctx0" brushRef="#br0" timeOffset="1736.27">57 954,'85'8,"1"-5,-1-3,1-4,-1-3,0-5,20-7,-65 13,-15 2,227-34,75 6,-298 30,89 7,-108 1</inkml:trace>
  <inkml:trace contextRef="#ctx0" brushRef="#br0" timeOffset="2417.988">170 1350,'39'-45,"1"3,2 1,2 2,44-30,-81 62,0 1,0 0,1 0,0 0,1 1,-1 0,1 1,0 0,0 0,0 1,1 0,-1 1,1-1,-1 2,1 0,0 0,0 1,-1 0,1 0,2 2,-6 2,-1 0,0 1,0-1,0 1,-1 1,0-1,0 0,0 1,0 0,-1 0,0 0,0 1,-1-1,0 0,0 1,-1 0,1-1,-1 1,-1 0,1 0,-1 3,-3 17,-1 0,0 0,-3-1,0 1,-7 15,7-20,-2 3,0 0,-2 0,0-1,-2-1,-1 0,0-1,-2 0,0-2,-5 3,15-13,-1-1,-1-1,0 0,0 0,0 0,-1-1,0 0,-1-1,1 0,-1-1,0 0,-1 0,1-1,-1 0,0-1,-2 0,11-3,-1-1,0 1,0-1,0 0,1 1,-1-1,0-1,1 1,-1 0,1-1,-1 1,1-1,0 0,-1 1,1-1,0 0,0-1,0 1,1 0,-1-1,1 1,-1 0,1-1,0 0,0 1,0-1,0 0,0 0,0 1,1-1,0 0,-1 0,1 0,0 0,0 0,1 1,-1-1,1 0,-1 0,1 0,0 1,0-1,0 0,0 1,1-1,-1 1,1-1,-1 1,2-1,10-22,2 1,0 0,2 2,1-1,0 2,2 1,0 0,1 1,1 2,1 0,0 1,12-4,29 5,-48 19</inkml:trace>
  <inkml:trace contextRef="#ctx0" brushRef="#br0" timeOffset="3116.189">988 1180,'-20'75,"11"-48,1 0,2 0,1 0,1 0,1 1,1 18,2-44,-1-1,1 1,0 0,0 0,0-1,0 1,0 0,1-1,-1 1,0 0,1-1,-1 1,1 0,0-1,0 1,-1-1,1 1,0-1,0 1,0-1,1 0,-1 0,0 1,0-1,1 0,-1 0,1 0,-1 0,1-1,-1 1,1 0,-1 0,1-1,0 1,-1-1,1 0,0 0,-1 1,1-1,0 0,0 0,-1 0,1-1,0 1,-1 0,1-1,0 1,-1-1,1 1,0-1,-1 0,1 0,-1 0,0 0,2 0,107-118,-103 109,104-123,-110 132,0 0,1 0,-1 0,0 0,1 0,-1 0,1 1,-1-1,1 1,-1-1,1 1,-1-1,1 1,0 0,-1 0,1 0,-1 0,1 0,0 0,-1 0,1 1,-1-1,1 1,0-1,-1 1,1-1,-1 1,0 0,1 0,-1 0,0-1,1 1,-1 1,0-1,0 0,0 0,0 0,0 1,0-1,0 0,0 1,-1-1,1 1,0-1,-1 1,1-1,-1 1,0-1,1 1,-1 0,0-1,0 1,0-1,0 1,0 0,-1-1,1 1,6 23,-1 0,-1 1,-1-1,-1 1,-1 0,-2-1,-2 16,1 24,3-33,-2 0,-1 0,-1 0,-2 0,-2-1,0 1,-2-2,-6 12,10-27,0 0,-1-1,-1 1,0-1,-1-1,-1 1,0-1,-1-1,0 0,-1 0,0-1,-1 0,0-1,-1-1,0 0,-7 4,18-12,0-1,0 1,1-1,-1 1,0-1,0 0,0 0,0 0,0 0,1 0,-1 0,0 0,0 0,0-1,0 1,1-1,-1 0,0 1,1-1,-1 0,0 0,1 0,-1 0,1 0,-1 0,1-1,0 1,-1 0,1-1,0 1,0-1,0 0,0 1,0-1,0 0,1 1,-1-1,1 0,-1 0,1 0,-1 1,1-2,-10-81,12 62,1-1,1 0,1 1,0 0,2 0,1 1,0 0,2 0,0 1,1 0,1 1,1 0,1 1,7-6,98-80,-101 89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5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1,'-36'287,"-3"43,11-152,24-150,-20 53,31-115,12-14,-11 25</inkml:trace>
  <inkml:trace contextRef="#ctx0" brushRef="#br0" timeOffset="365.82">442 142,'-302'188,"289"-179,0 1,1 0,0 1,1 0,0 1,1 0,0 1,1 0,0 1,7-11,1 0,0 0,1 0,-1 1,1-1,-1 0,1 0,0 0,0 0,0 1,1-1,-1 0,1 0,0 0,0 0,0 0,0 0,0 0,0 0,1 0,0 0,-1-1,1 1,0-1,1 1,-1-1,0 0,0 0,1 0,0 0,1 1,92 44,-39-32,-36-11,0 1,-1 1,1 1,-1 0,-1 2,0 0,2 3,-17-10,-1 1,0 0,0 0,-1 0,1 0,0 0,-1 0,0 1,0-1,0 1,0 0,0 0,-1-1,0 1,0 0,0 0,0 0,-1 0,1 1,4 17,-1-15,2-7</inkml:trace>
  <inkml:trace contextRef="#ctx0" brushRef="#br0" timeOffset="993.664">781 339,'-16'26,"0"2,2 0,2 0,0 1,2 0,1 1,-3 24,10-51,1 1,-1-1,1 1,0-1,0 1,0 0,1-1,-1 1,1 0,0 0,0-1,0 1,1 0,-1 0,1-1,0 1,0 0,0-1,1 1,-1-1,1 0,0 1,0-1,0 0,0 0,1 0,-1 0,1 0,-1-1,1 1,0-1,0 0,0 0,1 0,-1 0,3 1,6-5,0 0,0 0,0-1,0-1,-1 0,0 0,1-1,-2-1,1 0,-1 0,1-1,-2 0,1-1,-1 0,0-1,-1 0,0 0,2-3,82-94,20-12,-112 118,0-1,1 1,-1-1,0 1,1-1,-1 1,1 0,-1-1,1 1,-1-1,1 1,-1 0,1 0,-1-1,1 1,-1 0,1 0,0 0,-1-1,1 1,-1 0,1 0,-1 0,1 0,0 0,-1 0,1 0,-1 1,1-1,0 0,-1 0,1 0,-1 0,1 1,-1-1,1 0,-1 1,1-1,-1 0,1 1,-1-1,0 1,1-1,-1 0,1 1,-1-1,0 1,1-1,-1 1,0 0,0-1,0 1,1-1,-1 1,0-1,0 1,0 0,0-1,0 1,0-1,0 1,0-1,0 1,0 0,0-1,-1 1,2 52,-1-45,25 296,-30-6,1-277,0-1,-1 0,-1-1,0 1,-2-1,0-1,-1 1,-1-1,-1-1,0 0,-2 0,0-1,0-1,-1 0,-1-1,-1 0,-55 20,69-33,0-1,-1 1,1-1,0 1,0-1,0 0,0 0,-1 0,1 0,0 0,0 0,0-1,0 1,-1-1,1 0,0 1,0-1,0 0,0 0,0 0,1-1,-1 1,0 0,0-1,1 1,-1-1,1 1,-1-1,1 0,0 0,0 1,0-1,-1-1,-1-10,1 0,0 0,0 0,2 0,0 0,0 0,1 0,1 0,0 0,0 0,2 0,-1 1,2-1,0 1,0 0,1 1,0-1,1 1,4-5,11-24,1 0,2 2,2 0,1 2,2 2,32-30,-43 46,0 2,1 0,1 1,0 1,1 2,1 0,0 1,2 0,-7 6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0 285,'197'26,"32"4,-228-30,0 0,0 0,1 0,-1 0,0 0,0 0,0 0,1 0,-1 0,0 0,0-1,0 1,0 0,0-1,1 1,-1-1,0 0,0 1,0-1,0 0,0 1,-1-1,1 0,0 0,0 0,0 0,-1 0,1 0,0 0,-1 0,1 0,-1 0,0 0,1 0,-1 0,0-1,1 1,-1 0,0 0,0 0,0-1,0 1,0 0,0 0,-1 0,1-1,0 1,0 0,-1 0,1 0,-1 0,1 0,-1 0,0 0,1 0,-1 0,0 0,0 0,1 0,-1 0,0 1,0-1,-202-205,196 196,5 9,1 0,-1 0,1 0,-1 0,1-1,-1 1,1 0,0-1,0 1,-1 0,1-1,0 0,0 1,1-1,-1 1,0-1,1 0,-1 0,0 1,1-1,0 0,0 0,-1 0,1 0,0 1,0-1,1 0,-1 0,0 0,1 0,-1 1,1-1,-1 0,1 0,0 1,0-1,0 1,0-1,0 0,0 1,0 0,0-1,2 0,12-3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1,'29'5,"24"-4,7-1,-1-1,-6-1,-7 1,-7 0,-5 0,-4 1,-2 0,-5-1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0,-12 0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22,'43'0,"34"-5,13-1,-4 0,-16 1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7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0 244,'511'0,"-511"1,1-1,-1 0,1 0,-1 1,1-1,-1 0,1 0,-1 1,1-1,-1 0,1 0,-1 0,1 0,-1 0,1 0,-1 0,1 0,0 0,-1 0,1 0,-1-1,1 1,-1 0,1 0,-1 0,1-1,-1 1,1 0,-1-1,0 1,1 0,-1-1,1 1,-1 0,0-1,1 1,-1-1,0 1,0-1,1 1,-1-1,0 1,0-1,0 1,1-1,-1 1,0-1,0 1,0-1,0 1,0-1,0 1,0-1,0 1,0-1,0 1,-1-1,1 0,0 1,0-1,0 1,-1 0,1-1,0 1,-1-1,1 1,0-1,-1 1,-32-31,27 26,-27-22,18 15,0 1,1-2,0 0,1 0,0-1,1-1,1 0,-6-12,11 11,5 3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97,'-1'0,"1"0,0-1,-1 1,1-1,0 1,-1-1,1 1,0-1,0 1,-1-1,1 1,0-1,0 0,0 1,0-1,0 1,0-1,0 0,0 1,0-1,0 1,0-1,0 1,0-1,1 1,-1-1,0 0,0 1,1-1,-1 1,0-1,0 1,1-1,-1 1,1 0,-1-1,0 1,1-1,-1 1,1 0,-1-1,1 1,-1 0,1 0,-1-1,1 1,0 0,-1 0,1 0,-1 0,1 0,-1 0,1 0,0 0,-1 0,1 0,-1 0,1 0,40-6,-40 6,176-12,49-35,-168 38,-53 11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53,'24'0,"32"-5,11-2,0 1,-3 1,-8 1,-7 2,-8-4,-7 0,-3 0,-3 1,-5 7,-3 2,-4 1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5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0 434,'43'0,"19"0,4 0,-4 0,-9 0,-8 0,-7 0,-5 0,-8 0</inkml:trace>
  <inkml:trace contextRef="#ctx0" brushRef="#br0" timeOffset="791.037">536 96,'8'77,"4"0,4 0,2-2,4 0,4-1,10 16,36 98,-72-187,-1 0,1 0,0 0,0 0,0-1,0 1,0 0,0 0,0 0,0 0,0-1,1 1,-1 0,0 0,0 0,1-1,-1 1,0 0,1 0,-1-1,1 1,-1 0,1-1,0 1,-1 0,1-1,-1 1,1-1,0 1,0-1,-1 0,1 1,0-1,0 0,-1 1,1-1,0 0,0 0,0 1,0-1,-1 0,1 0,0 0,0 0,0 0,0-1,-1 1,1 0,0 0,0 0,0-1,-1 1,1 0,0-1,0 1,-1-1,1 1,0-1,-1 1,1-1,0 0,-1 1,75-212,35-79,21 11,-112 216,-39 84,16-14,0 0,-1-1,0 1,0-1,0 0,-1 0,0 0,0-1,0 0,0 0,0-1,-1 1,0-2,0 1,0-1,0 0,0 0,0 0,0-1,-7 0,-74-1,0-3,0-4,1-4,-30-10,47 9,50 10,20 9,15-2,4 0</inkml:trace>
  <inkml:trace contextRef="#ctx0" brushRef="#br0" timeOffset="1602.527">1439 123,'-37'70,"3"2,4 0,-13 49,36-101,2 0,0 1,1 0,1 0,1 0,1 1,1 0,0-15,0-1,1 0,0 1,0-1,1 0,0 1,0-1,0 0,0 0,1-1,0 1,1 0,-1-1,1 0,0 0,0 0,1 0,-1-1,1 0,0 1,0-2,1 1,-1-1,6 3,-5-4,0 0,0 0,0 0,0-1,0 0,1-1,-1 1,0-1,0 0,0-1,1 1,-1-1,0-1,0 1,0-1,0 0,0 0,-1-1,1 1,-1-1,1-1,-1 1,0-1,0 0,106-110,-62 47,-3-2,-3-2,33-75,-17-32,-60 178,1 1,-1-1,0 1,0-1,1 0,-1 1,0-1,1 0,-1 0,0 1,0-1,0 0,1 0,-1 0,0 0,0 0,0 0,1 0,-1 0,0-1,0 1,0 0,1 0,-1-1,0 1,1 0,-1-1,0 1,0-1,1 1,-1-1,1 1,-1-1,1 1,-1-1,1 0,-1 1,1-1,-1 0,1 1,-1-1,1 0,0 1,0-1,-1 0,1 0,0 0,0 1,0-1,0 0,0 0,0 0,0 1,0-1,0 0,0 0,1 1,-1-1,0 0,0 0,1 0,-14 19,1 0,1 0,0 1,1 0,2 1,0 0,1 0,0 1,2 0,-2 20,-1-9,2-7,1 0,1 1,1-1,2 1,0 0,2-1,2 17,-2-32,1 1,0-1,0 0,1 0,1 0,0 0,0-1,1 1,0-1,0 0,1 0,1-1,-1 0,1 0,1 0,-1-1,1 0,0-1,9 6,-12-10,-3 0,0 0,0 0,1 0,-1 0,0-1,1 0,0 1,-1-1,1 0,0 0,0 0,0-1,-1 1,1-1,0 1,0-1,0 0,0 0,0 0,0-1,0 1,0-1,-1 1,1-1,0 0,0 0,-1 0,2-1,7-8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142 117,'-23'128,"5"2,7 0,5 0,8 79,-2-145,5-34,1-24</inkml:trace>
  <inkml:trace contextRef="#ctx0" brushRef="#br0" timeOffset="269.498">1 89,'98'-26,"1"5,2 4,-1 4,75 2,-175 11,46 5,-45-5,0 0,0 0,0 0,0 0,-1 1,1-1,0 0,0 1,-1-1,1 0,0 1,-1-1,1 1,0-1,-1 1,1-1,-1 1,1 0,-1-1,1 1,-1 0,1 0,-1-1,0 1,1 0,-1 0,0-1,0 1,1 0,-1 0,0 0,0-1,0 1,0 0,0 0,0 0,0 0,0-1,-1 1,1 0,0 0,0-1,-1 1,1 0,0 0,-1-1,1 1,-1 0,1-1,-1 2,-38 41,26-29</inkml:trace>
  <inkml:trace contextRef="#ctx0" brushRef="#br0" timeOffset="515.54">1 484,'33'5,"36"-4,11-1,0-6,-7-2,-12 1,-12 1,-9-3,-6 0,-5-3,-2 0,-6 2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29 340,'256'-17,"-30"-13,-46 2,-157 24,-3 0</inkml:trace>
  <inkml:trace contextRef="#ctx0" brushRef="#br0" timeOffset="253.042">1 594,'48'0,"35"-5,13-1,-5-1,-8 2,-9 2,-13 1,-11 0,-9 2,-8 0,-3 0,-3 0,-1 1,-5-6,-6-1</inkml:trace>
  <inkml:trace contextRef="#ctx0" brushRef="#br0" timeOffset="697.701">396 1,'56'35,"1"-3,1-2,2-3,13 2,-49-20,-1 1,0 1,-1 1,-1 1,1 1,13 12,-29-21,-1 0,1 0,-1 0,0 0,-1 1,0 0,1 0,-2 0,1 0,-1 0,0 1,0 0,-1 0,0 0,0 0,0 0,-1 0,0 0,-1 0,1 1,-2-1,1 0,-1 0,0 0,-1 4,-5 5,0 0,-1 0,-1-1,0-1,-1 1,-1-1,0-1,-1 0,0-1,-1 0,-1-1,-11 8,5-3,-294 188,290-184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88,'0'1,"1"-1,-1 0,0 1,0-1,0 1,0-1,0 0,0 1,0-1,0 1,0-1,0 0,0 1,0-1,0 1,0-1,0 0,0 1,-1-1,1 0,0 1,0-1,0 0,-1 1,1-1,0 0,0 1,-1-1,1 0,0 1,-1-1,1 0,0 0,-1 0,1 1,0-1,-1 0,1 0,0 0,-1 0,1 0,-1 0,1 0,0 0,-1 1,1-1,-1-1,1 1,0 0,-1 0,1 0,-1 0,1 0,0 0,-1 0,1 0,0-1,-1 1,1 0,0 0,-1-1,1 1,0 0,-1 0,1-1,4 42,-3-38,8 89,-4 0,-7 78,0-53,1 154,-14-198,14-64,4-15,5-16,8-18,-8 21</inkml:trace>
  <inkml:trace contextRef="#ctx0" brushRef="#br0" timeOffset="381.785">1041 145,'-303'281,"297"-277,1 1,0-1,0 1,0 0,1 0,-1 0,1 1,1-1,-1 1,1 0,0 0,0 1,1-1,-1 0,2 1,-1-1,1 1,0 0,0 0,4-2,1-1,-1 0,1 0,0 0,0 0,0 0,1-1,-1 0,1 0,0 0,0-1,0 0,0 0,0 0,1 0,-1-1,0 0,1 0,-1 0,1-1,0 0,3 0,60 4,-54-5,0 1,0 1,-1 0,1 1,0 0,-1 1,1 1,-1 0,0 1,-1 1,1 0,-1 0,1 2,-10-4,-1-1,1 0,-1 1,0 0,0 0,0 0,-1 0,1 0,-1 0,0 1,0-1,-1 1,0 0,1-1,-1 5,13 31,-13-38,-1-1,1 0,0 0,0 0,0 0,0 0,0 0,0 0,0 0,0 0,0 0,0 0,0 0,1-1,-1 1,0-1,0 1,1-1,-1 1,0-1,1 0,-1 0,1 1,-1-1,0 0,1 0,-1 0,1-1,-1 1,0 0,1 0,-1-1,0 1,1-1,-1 0,13-6</inkml:trace>
  <inkml:trace contextRef="#ctx0" brushRef="#br0" timeOffset="736.116">1803 4,'-41'31,"2"2,2 2,1 2,2 1,1 1,2 2,2 1,-17 34,38-60,1 1,0 0,1 1,1 0,0 0,2 0,0 0,1 1,0-1,2 1,0-1,1 1,1-1,1 0,1 0,0 0,1 0,1 0,1-1,0 0,1 0,10 13,-11-19,2 0,-1-1,1 0,0-1,1 0,0 0,1-1,0-1,0 1,1-2,-1 0,1 0,1-1,-1 0,1-1,0-1,0 0,0-1,4 0,46-18,-50 4</inkml:trace>
  <inkml:trace contextRef="#ctx0" brushRef="#br0" timeOffset="2304.196">2254 484,'-135'238,"130"-229,0 0,0 0,1 0,0 1,1-1,0 1,1 0,0 0,0 0,1 0,0 1,1-1,0 0,1 0,0 0,1 0,0 0,0 0,3 6,-4-13,1 0,0 0,0-1,0 1,0-1,1 1,-1-1,0 0,1 0,0 0,-1 0,1-1,0 1,0-1,0 1,0-1,0 0,0 0,0-1,1 1,-1-1,0 1,0-1,1 0,-1 0,0 0,0-1,1 1,-1-1,0 0,97-31,-96 30,0 0,0 0,-1 0,1-1,0 0,-1 1,1-1,-1-1,0 1,0 0,0-1,-1 1,1-1,-1 0,0 0,0-1,6-15</inkml:trace>
  <inkml:trace contextRef="#ctx0" brushRef="#br0" timeOffset="2730.901">1972 230,'18'0,"0"-1,-1 0,1-2,-1 0,1-1,-1-1,0 0,-1-1,0-1,0 0,0-2,-1 0,0 0,0-1,-1-1,-1-1,0 0,0 0,-1-1,-1-1,0 0,8-15,-19 28,0-1,0 0,1 1,-1-1,1 1,-1 0,1-1,-1 1,1-1,0 1,-1 0,1-1,0 1,0 0,0 0,0 0,0 0,0 0,0 0,1 0,-1 0,0 0,1 0,-1 1,0-1,1 1,-1-1,1 1,-1-1,1 1,-1 0,1-1,-1 1,1 0,-1 0,1 0,-1 1,1-1,-1 0,1 0,-1 1,1-1,-1 1,1 0,-1-1,0 1,1 0,-1 0,0 0,32 131,-26-112,1 0,0 0,2 0,0-1,1-1,1 0,1 0,11 11,43 53,-53-69</inkml:trace>
  <inkml:trace contextRef="#ctx0" brushRef="#br0" timeOffset="3004.905">3185 371,'-14'38,"-15"23,-2 5,0-3,4-8,3-13,5-10,1-4,-2-3,-1-1,-3-4,4-1,-1-3,4-5</inkml:trace>
  <inkml:trace contextRef="#ctx0" brushRef="#br0" timeOffset="3301.839">2734 343,'33'38,"26"28,3 6,-4-3,-8-14,-7-11,-11-9,-6-10,-8-4,-1-7,-5 1,2-4,-3 2,2-1,-1 1,2 0,4-4,-2-2</inkml:trace>
  <inkml:trace contextRef="#ctx0" brushRef="#br0" timeOffset="8436.78">364 427,'-180'17,"110"-7,-43 14,135-17,263-8,-260 1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875 247,'31'-15,"-1"-2,0 0,-1-2,-1-2,-1 0,6-8,91-66,-122 94,-1 0,0 0,0 0,0 0,0 0,1 0,-1 0,1 0,-1 1,0-1,1 0,-1 1,1 0,-1-1,1 1,-1 0,1 0,0-1,-1 1,1 1,-1-1,1 0,-1 0,1 0,-1 1,1-1,-1 1,1-1,-1 1,1 0,-1 0,0-1,1 1,-1 0,0 0,0 0,0 0,0 0,0 1,0-1,0 0,0 0,0 1,0-1,-1 1,1-1,58 195,-16-82,-29-90</inkml:trace>
  <inkml:trace contextRef="#ctx0" brushRef="#br0" timeOffset="-1117.922">0 840,'52'13,"-21"-3,1-1,0-2,1-1,-1-2,1-1,0-2,0-1,0-1,12-4,-21 1,-11 3,0-1,0-1,0 0,-1-1,1 0,-1-1,0 0,0-1,-1 0,0-1,2-1,4-26,-16 18</inkml:trace>
  <inkml:trace contextRef="#ctx0" brushRef="#br0" timeOffset="-864.892">311 557,'-10'44,"-3"23,1 10,2-3,3-10,3-10,1-10,3-8,0-5,0-3,5-6,2-2,-1-5</inkml:trace>
  <inkml:trace contextRef="#ctx0" brushRef="#br0" timeOffset="-404.239">734 924,'40'-17,"-1"-2,-1-2,-1-1,0-2,-2-2,-1-1,-2-2,0-1,-2-1,-1-2,21-31,-11 15,-28 100,-14 586,3-602,-2-1,-1 1,-2-1,-1 0,-2 0,-1-1,-2 0,-1 0,-1-1,-2-1,-7 10,-39 20,60-59,-1-1,-1 0,1 0,0 0,0 0,0 0,-1 0,1-1,0 1,-1-1,1 1,0-1,-1 0,1 0,-1 0,1 0,0-1,-1 1,1-1,0 1,-1-1,1 0,0 0,0 0,0 0,0 0,0 0,0-1,0 1,0-1,0 1,0-1,1 0,-7-11,1 0,1 0,0-1,1 1,0-2,2 1,-1 0,2-1,0 1,0-1,1 0,1 1,1-1,0 0,1 0,1-1,1-20,2-1,2 1,1 1,1-1,3 2,15-32,-14 35</inkml:trace>
  <inkml:trace contextRef="#ctx0" brushRef="#br0" timeOffset="1517.672">1665 530,'-75'284,"82"-188,-6-94,0 0,-1 0,1 0,0 0,0 0,0 0,0-1,0 1,1 0,-1-1,1 1,-1-1,1 0,-1 1,1-1,0 0,-1 0,1 0,0 0,0 0,0 0,0-1,0 1,0-1,0 1,0-1,0 0,0 0,0 0,0 0,0 0,0 0,0 0,0-1,0 1,0-1,0 1,0-1,0 0,0 0,0 0,-1 0,1 0,1-1,19-13,-1 0,-1-2,-1 0,0-1,-1-1,-1 0,0-2,-2 0,-1 0,0-2,1-4,22-32,52-53,-88 111,-1 0,1 0,0 0,0 1,0-1,0 0,-1 1,1-1,0 0,0 1,0-1,0 1,0 0,1-1,-1 1,0 0,0 0,0-1,0 1,0 0,0 0,0 0,1 0,-1 1,0-1,0 0,0 0,0 1,0-1,0 0,0 1,0-1,0 1,0 0,0-1,0 1,0 0,0-1,-1 1,1 0,0 0,-1 0,1 0,0 0,-1 0,1 0,-1 0,1 0,-1 0,0 0,1 0,-1 0,0 0,8 63,-13 198,-2-200,-3-1,-2-1,-3 0,-19 48,23-72,-2 0,-1-2,-1 1,-2-2,-2 0,-16 20,35-51,-1-1,0 1,0-1,0 0,0 1,0-1,-1 0,1 0,0 0,-1 0,1 0,0 0,-1 0,1 0,-1-1,1 1,-1 0,0-1,1 1,-1-1,0 0,1 0,-1 1,0-1,1 0,-1 0,0-1,1 1,-1 0,0 0,1-1,-1 1,1-1,-1 0,1 1,-1-1,1 0,-1 0,1 0,-1 0,1 0,0 0,0 0,0-1,0 1,0 0,0-1,0 1,0 0,0-1,0 1,1-1,-1 0,1 1,-1-1,1 0,0 1,-1-2,-3-17,1-1,0 0,2 0,0 0,2 0,0 1,1-1,1 0,1 0,1 1,47-126,-41 123</inkml:trace>
  <inkml:trace contextRef="#ctx0" brushRef="#br0" timeOffset="2498.347">2286 163,'4'7,"18"34,-1 1,-2 1,-2 0,-2 1,-2 1,-2 0,-1 1,0 24,-7-14,-2 0,-3 1,-2-1,-6 25,6-60,0 0,-2-1,0 1,-2-1,0 0,-1-1,-1 0,0 0,-2-1,0 0,-1-1,-1-1,-5 4,-59 49,53-53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4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618 423,'-26'-6,"0"1,0 1,-1 1,1 2,0 0,-1 2,1 1,-1 1,1 1,0 2,1 0,-1 2,-4 2,-1 3,18-8,1-1,0 2,0-1,0 2,1 0,-1 0,2 1,-1 0,1 1,-6 6,15-14,0 0,0 1,0-1,0 0,0 0,0 1,0-1,0 1,0-1,1 1,-1-1,1 1,-1 0,1-1,-1 1,1 0,0-1,0 1,0 0,0-1,0 1,0 0,1-1,-1 1,0 0,1-1,-1 1,1-1,0 1,-1-1,1 1,0-1,0 1,0-1,0 0,0 0,0 1,1-1,-1 0,0 0,1 0,66 23,-66-23,84 18,-84-18,0 0,0 0,-1 0,1 0,0 0,-1 0,0 1,1-1,-1 0,1 1,-1-1,0 1,0 0,0-1,0 1,0 0,0-1,-1 1,1 0,-1 0,1 0,-1 0,1 0,-1 0,0 0,0-1,0 1,0 0,0 0,-1 0,1 0,-1 0,1 0,-1 0,1-1,-1 1,0 0,0 0,0-1,0 1,0 0,0-1,-1 1,-15 21,0-1,-1 0,-1-2,-1 0,-1-1,-23 16,-25 24,66-58,1 0,0 0,-1 1,1-1,0 1,0 0,0-1,0 1,1 0,-1 0,0 0,1 1,-1-1,1 0,0 0,0 1,0-1,0 1,0-1,0 1,1-1,-1 1,1 0,0-1,0 1,0 0,0-1,0 1,1 0,-1-1,1 1,-1-1,1 1,0-1,0 1,0-1,0 0,1 1,-1-1,1 0,-1 0,1 0,0 0,0 0,0 0,0-1,1 2,13 1,1-1,-1-1,1 0,0-1,0 0,-1-2,1 0,16-3,-27 3,0 0,-1 0,0-1,1 1,-1-1,0 0,0-1,0 0,0 1,0-1,0-1,-1 1,0-1,0 0,0 0,0 0,0 0,-1-1,0 1,0-1,0 0,0 0,-1 0,0 0,0-1,0 1,-1 0,0-1,1-2,13-38,-9 27</inkml:trace>
  <inkml:trace contextRef="#ctx0" brushRef="#br0" timeOffset="265.508">364 0,'-14'52,"3"1,2 0,2 1,1 43,4-67,9 312,-4-256,-5-1,-2 0,-5 0,-11 42,-18 137,37-239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45,'2'2,"0"-1,-1 1,1-1,0 1,0 0,-1-1,1 1,-1 0,0 0,1 0,-1 0,0 0,0 1,0-1,-1 0,1 0,-1 1,1-1,-1 0,1 1,-1-1,0 1,0-1,-1 2,2 0,-1 30,-1 1,-1 0,-2-1,-1 0,-2 0,-1 0,-2-1,-1 0,-8 14,-6 26,16-27,11-34</inkml:trace>
  <inkml:trace contextRef="#ctx0" brushRef="#br0" timeOffset="318.905">77 74,'14'0,"19"0,9 0,3-5,-3-1,-3-1,-3 2,-4 2,-1 1,-7 5,-7 3</inkml:trace>
  <inkml:trace contextRef="#ctx0" brushRef="#br0" timeOffset="569.439">104 356,'34'0,"20"0,6-5,-2-1,-11 0</inkml:trace>
  <inkml:trace contextRef="#ctx0" brushRef="#br0" timeOffset="1369.336">669 412,'-16'8,"0"1,1 0,0 1,0 1,1 0,1 1,0 0,1 1,0 1,1 0,0 0,1 2,9-14,-1-1,1 1,1 0,-1 0,0 0,0 0,1 0,-1 0,1 0,-1 0,1 0,0 0,0 0,0 0,0 0,0 0,0 0,1 0,-1 0,1 0,-1 0,1 0,0 0,0 0,0-1,0 1,0 0,0 0,0-1,1 1,-1-1,1 1,-1-1,1 0,-1 1,1-1,0 0,-1 0,1 0,0 0,0-1,0 1,0 0,0-1,0 1,0-1,0 0,0 0,0 1,0-1,0-1,0 1,0 0,0 0,0-1,1 0,16-4,1-1,-1-1,0-1,0-1,-1 0,-1-1,1-1,-2-1,1 0,-2-2,0 1,9-11,6-4,0-2,-2 0,-1-2,-1-1,-2-1,14-28,-33 56,0 0,-1-1,0 0,0 1,-1-1,0 0,0-1,0 1,-1 0,0-1,-1 0,0 1,0-1,0 0,-1 0,0 1,-1-1,0 0,0 1,0-1,-1 0,0 1,-1 0,0-1,0 1,0 0,-1 0,1 3,-1 0,1 1,-1-1,1 1,-1 0,0 0,-1 0,1 1,0 0,-1-1,1 1,-1 1,0-1,0 1,0 0,1 0,-1 0,0 0,0 1,0 0,0 0,0 1,0-1,0 1,0 0,0 0,0 1,1-1,-1 1,0 0,1 1,0-1,-1 1,1 0,0 0,0 0,-1 2,-4 0,1 1,0 0,0 1,1 0,0 0,0 1,1 0,0 0,0 0,0 1,2 0,-1 0,1 0,0 0,1 1,0 0,0-1,1 1,0 0,1 0,0 1,1-1,0 0,1 0,0 0,0 0,1 0,0 0,1 0,0-1,1 1,-1-1,2 0,0 0,0 0,0 0,1-1,7 7,4 3,1-1,0 0,2-2,0 0,0-1,2-1,0-1,47 8,-47-18</inkml:trace>
  <inkml:trace contextRef="#ctx0" brushRef="#br0" timeOffset="1615.363">1318 271,'-19'39,"-11"22,-6 5,4-4,7-7,8-13</inkml:trace>
  <inkml:trace contextRef="#ctx0" brushRef="#br0" timeOffset="1850.926">1176 271,'15'20,"4"10,4 6,-2 0,1-4,-4-4,0-7,-4-1,2-5,-3 0,2-2,3-4,-2-3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0,'-6'90,"29"335,-16-359,-3 1,-3 0,-3 0,-3-1,-5 21,-3 25,13-88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1,'38'5,"23"1,5 0,-3-1,-8-1,-9-2,-7-1,-5 0,-4-1,-2 0,-6-6,-2 0,-4-1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0,'39'10,"31"3,9-1,-4-2,-10-3,-12-3,-14-2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5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226 592,'-10'47,"-3"36,6 13,4-5,2-8,1-14,2-14,-1-6,-5-7,-1-6,-1-4,1-2,2-3,-4-5,0-1,0 0,2-9,2-5</inkml:trace>
  <inkml:trace contextRef="#ctx0" brushRef="#br0" timeOffset="269">85 506,'43'10,"34"-2,13-7,-4-4,-12-1,-14 0,-11-4,-11-1,-5 2,-5 1,-2 2,-6 2</inkml:trace>
  <inkml:trace contextRef="#ctx0" brushRef="#br0" timeOffset="521.528">1 902,'38'5,"27"1,12 0,-2-1,-4-7,-10-2,-5-1,-8-4,-6-1,-7 2,-3-3,-4 0,0 3,-2-3,-4 1</inkml:trace>
  <inkml:trace contextRef="#ctx0" brushRef="#br0" timeOffset="2552.747">1 309,'53'-19,"1"2,1 2,0 3,1 2,1 3,-1 2,18 2,-70 3,-3 1,1 0,-1-1,0 1,1 0,-1-1,0 1,1-1,-1 0,1 1,-1-1,1 0,-1 0,1 0,-1 0,0 0,1 0,-1 0,1-1,-1 1,1 0,-1-1,0 1,1-1,-1 0,0 1,1-1,-1 0,0 0,0 0,0 0,0 0,0 0,0 0,0 0,0 0,0-1,0 1,-1 0,1 0,0-1,-1 1,1-1,-1 1,0 0,1-1,-1 1,0-1,0 1,0-1,0 1,0-1,-115-105,106 98,6 7,0 1,1-1,-1 0,1 0,0 0,-1-1,1 1,0 0,0-1,1 0,-1 1,0-1,1 0,0 0,0 0,0 0,0 0,0 0,0 0,1 0,0 0,-1 0,1-3,7-2</inkml:trace>
  <inkml:trace contextRef="#ctx0" brushRef="#br0" timeOffset="2852.688">1016 252,'-22'323,"15"114,-21-149,5-203,12-62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3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1,'1'116,"-5"0,-5 0,-5-1,-5-1,-5 0,-5-2,-8 9,12-34,26-87,0 0,0 1,0-1,-1 0,1 0,0 1,0-1,0 0,0 0,0 0,0 0,0 0,-1 0,1 0,0 0,0-1,0 1,0 0,0-1,-1 1,1 0,0-1,0 1,-1-1,1 1,0-1,0 1,-1-1,1 0,-1 1,1-1,0 0,-1 1,1-1,-1 0,0 0,1 1,-1-1,0 0,1 0,-1-1,2 0,17-17,0 2</inkml:trace>
  <inkml:trace contextRef="#ctx0" brushRef="#br0" timeOffset="400.767">498 171,'-90'65,"30"-22,1 2,3 2,-21 25,74-70,-1 1,1-1,-1 1,1 0,0 0,0 0,0 0,0 0,1 1,-1 0,1-1,0 1,0 0,0 0,1 0,-1 0,1 0,0 0,0 1,1-1,-1 0,1 0,0 1,0-1,0 0,1 1,-1-1,1 0,0 0,0 1,1-1,-1 0,1 0,0-1,0 1,0 0,2 2,112 58,-105-61,0 1,0 0,-1 1,1 1,-1-1,0 2,0-1,-1 1,0 1,0 0,-1 0,0 0,0 1,-1 1,2 2,38 130,-46-139,0 1,1-1,-1 1,0-1,1 0,0 0,0 0,0 0,0 0,0 0,1 0,-1-1,1 1,0-1,-1 0,1 0,0 0,1 0,-1 0,0 0,0-1,1 0,-1 0,1 0,3 1,4 2,6 3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3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0 142,'74'-34,"-51"23,71-16,-92 27,0 0,0 1,0 0,0 0,0-1,0 1,0 1,0-1,0 0,-1 0,1 1,0-1,-1 1,1-1,-1 1,1-1,-1 1,0 0,0 0,0 0,0 0,0 0,0 0,-1 0,1 0,0 0,-1 0,0 0,1 1,-1-1,0 1,-1 72,-30 120,0 179,32 180,31-767,-18 142,-5 28,8-66,5 2,5 0,5 2,4 1,4 2,21-31,-52 118,0 1,0 0,2 0,0 1,0 0,1 1,1 1,0 0,0 0,1 1,1 1,0 1,0 0,0 0,1 2,0 0,12-3,-12 5,0-2,0 1,0 0,1 1,-1 1,1 1,0 0,0 1,0 1,0 1,-1 0,8 2,151 23,24 1,363-27,61 0,-426 27,310-26,-483 4,-29 1</inkml:trace>
  <inkml:trace contextRef="#ctx0" brushRef="#br0" timeOffset="581.416">988 650,'-15'32,"-259"447,189-372,75-94</inkml:trace>
  <inkml:trace contextRef="#ctx0" brushRef="#br0" timeOffset="862.883">621 622,'19'34,"16"20,3 6,-2-2,-1-7,-2-6,-7-7,-2-10,-6-4,-1-7,-4-1,2-3,2-5,-2-3</inkml:trace>
  <inkml:trace contextRef="#ctx0" brushRef="#br0" timeOffset="1279.118">1214 453,'16'-7,"150"-46,-164 52,-1 1,1-1,0 0,-1 1,1 0,0-1,0 1,0 0,-1 0,1 0,0 0,0 0,0 0,0 1,-1-1,1 0,0 1,0 0,-1-1,1 1,0 0,-1 0,1 0,-1 0,1 0,-1 0,0 0,1 1,-1-1,0 0,0 1,0-1,0 1,0-1,0 1,0 0,-1-1,1 1,0 0,-1 0,1-1,-1 1,0 0,0 0,0 0,0-1,0 1,0 0,0 0,0 0,-1 0,1-1,-1 1,0 0,-5 12,-1 0,-1-1,-1 0,1-1,-2 1,0-2,0 1,-4 1,-37 45,50-57,0 0,0 1,-1-1,1 0,0 1,0-1,0 1,0 0,1-1,-1 1,0 0,1 0,-1-1,1 1,0 0,-1 0,1 0,0-1,0 1,0 0,0 0,1 0,-1 0,0-1,1 1,-1 0,1 0,0-1,-1 1,1 0,0-1,0 1,0-1,0 1,0-1,1 0,-1 1,0-1,1 0,-1 0,1 0,0 1,76 21,77-47,-135 20</inkml:trace>
  <inkml:trace contextRef="#ctx0" brushRef="#br0" timeOffset="2831.232">1835 961,'29'-5,"19"-6,6-2,-1 2,-5 3,-6 2,-5 3,-5 1,-2 2,-6 0</inkml:trace>
  <inkml:trace contextRef="#ctx0" brushRef="#br0" timeOffset="3079.262">2032 679,'-4'34,"-3"29,1 10,1 2,2-8,1-9,1-11,0-8,1-6,5-4,2-1,-1-2,-1-5</inkml:trace>
  <inkml:trace contextRef="#ctx0" brushRef="#br0" timeOffset="4013.518">2569 509,'-20'48,"1"0,3 0,2 2,2 3,-4 8,14-55,-1 0,1 1,0-1,0 1,1-1,0 1,0 0,1-1,-1 1,1 0,1 0,0-1,0 1,0 0,0-1,1 1,0-1,1 1,-1-1,1 0,1 0,-1 0,1-1,0 1,0-1,0 0,1 0,0 0,0-1,3 3,-1-7,-1 0,0 0,0-1,0 0,0 0,0-1,0 0,0 0,0 0,-1-1,1 1,-1-1,0-1,0 1,0-1,0 0,0 0,-1 0,0-1,0 1,0-1,0 0,-1 0,1-1,36-47,-2-1,-2-2,18-40,-1-34,-47 169,-49 168,20-29,6 86,-8-86,22-158,0 0,-2 0,-1-1,0 1,-1-1,-1-1,-1 1,-9 13,17-30,1-1,-1 0,0 1,0-1,0 0,0 1,0-1,-1 0,1 0,0 0,0 0,-1 0,1 0,-1-1,1 1,-1 0,1-1,-1 1,1-1,-1 1,1-1,-1 0,0 0,1 0,-1 0,1 0,-1 0,0 0,1 0,-1 0,0-1,1 1,-1-1,1 1,-1-1,1 0,-1 0,1 0,0 1,-1-1,1 0,0-1,0 1,0 0,0 0,0 0,0-1,0 1,0 0,0-1,0 1,1-1,-1 1,1-1,-1 0,1 1,0-1,-1 1,1-2,-5-20,2-1,0 0,1 0,2-1,0 1,2 0,1-3,-3 26,38-198,-30 170</inkml:trace>
  <inkml:trace contextRef="#ctx0" brushRef="#br0" timeOffset="4451.711">3077 396,'155'-41,"-154"41,1-1,-1 1,0 0,1 0,-1 0,1 0,-1 1,0-1,1 0,-1 0,0 1,1-1,-1 1,0-1,0 1,1 0,-1 0,0-1,0 1,0 0,0 0,0 0,0 0,0 0,0 0,0 0,0 1,-1-1,1 0,-1 0,1 1,-1-1,1 0,-1 0,1 1,-1-1,0 1,0-1,0 0,0 1,0-1,0 1,0-1,0 0,-1 1,-26 58,-6-16,24-35,2 0,-1 0,1 1,0 0,1 1,1-1,-1 1,2 0,-1 0,1 1,0 5,3-14,1 0,0 0,0 0,0 0,0 0,1 0,-1 0,1 0,-1 0,1 0,0-1,0 1,1 0,-1-1,0 1,1-1,0 1,-1-1,1 0,0 1,0-1,0 0,1 0,-1 0,0-1,1 1,-1-1,1 1,0-1,-1 0,1 0,0 0,0 0,0 0,0-1,-1 0,1 1,0-1,3 0,116-15,-52-14,-51 22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4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1,'23'6,"0"-2,0 0,0-1,0-2,0 0,1-2,-1 0,17-4,273-7,-228 30,-78-13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1,'24'5,"27"-4,15-1,0-1,-6 0,-8-1,-8 1,-7 0,-5 1,-3 0,-2 0,0 0,-1 0,1 0,-5 0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82,'-30'402,"6"-248,71-312,-26 104,3 0,2 2,2 1,19-24,-29 49,1 2,2-1,0 2,1 1,1 1,15-10,-37 29,1 0,-1 0,1 1,0-1,-1 1,1-1,0 1,0 0,0 0,0-1,0 2,1-1,-1 0,0 0,0 1,1-1,-1 1,0-1,1 1,-1 0,0 0,1 0,-1 1,0-1,1 0,-1 1,0 0,0-1,1 1,-1 0,0 0,0 0,0 0,0 1,0-1,0 0,-1 1,1 0,0-1,-1 1,1 0,-1 0,0 0,1 0,17 124,9-58,-14-51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1,'0'100,"-12"248,-23-24,2-134,38-161,1-34</inkml:trace>
  <inkml:trace contextRef="#ctx0" brushRef="#br0" timeOffset="416.225">446 142,'-285'241,"279"-235,-1-2,1 1,0 0,0 0,1 0,0 1,0 0,0 0,0 0,1 0,0 1,0 0,1 0,0 0,0 0,1 1,0-1,0 1,0 3,5-6,0 0,0 0,0 0,1 0,0-1,0 1,0-1,1 0,-1-1,1 1,0-1,0 0,0 0,1 0,-1-1,1 1,-1-1,1-1,0 1,-1-1,3 0,-3 1,24 7,-14-6,0 1,-1 1,0 0,0 1,-1 1,1 0,-1 0,-1 2,1-1,5 7,-14-9,-1-1,1 1,-2 0,1 0,0 0,-1 0,-1 0,1 0,-1 1,0-1,0 1,0 3,-2-7,1 1,0-1,-1 1,2-1,-1 1,0-1,1 1,-1-1,1 1,0-1,0 0,1 1,-1-1,0 0,1 0,0 0,0 0,0 0,0-1,0 1,1 0,-1-1,1 0,0 1,0-1,-1 0,1-1,1 1,-1 0,0-1,0 0,0 0,1 0,-1 0,1 0,-1 0,1-1,0 0,17-2,-3-4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6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0,'102'18,"-100"-18,1 1,-1 0,0 0,0 0,1 0,-1 0,0 1,0-1,0 0,0 1,0 0,-1-1,1 1,0 0,-1 0,1 0,-1 0,0 0,0 0,0 1,0-1,0 0,0 1,0-1,-1 0,1 1,-1-1,0 1,0-1,0 1,0-1,0 0,0 1,-1-1,1 1,-1-1,1 0,-1 1,-1 1,-50 57,47-58,1 1,-1 0,1 0,0 0,0 0,0 0,0 1,1 0,0 0,0 0,0 0,1 0,-1 1,0 4,3-6,1 0,0-1,0 1,0 0,0-1,1 1,-1-1,1 1,0-1,0 0,0 0,1 0,-1 0,1 0,-1-1,1 1,0-1,0 1,0-1,0 0,1 0,-1 0,1-1,-1 1,1-1,-1 0,1 0,0 0,-1 0,1-1,0 0,0 0,0 0,-1 0,1 0,0-1,2 0,50-14,-31 3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0,'-2'66,"4"801,-2-862,-1-4,0 1,0-1,1 1,-1 0,0-1,1 1,0-1,-1 1,1 0,0 0,0-1,0 1,0 0,0-1,0 1,0 0,1-1,-1 1,0 0,1-1,0 1,-1 0,1-1,0 1,0-1,0 1,0-1,0 0,0 1,0-1,0 0,1 0,-1 0,0 0,1 0,-1 0,1 0,-1 0,1-1,-1 1,1 0,0-1,-1 0,1 1,0-1,-1 0,1 0,0 0,0 0,-1 0,2 0,96-95,-65 55,-8 11,126-116,-135 133,93-47,-108 58,-1 1,1 0,0 0,0-1,0 1,0 0,-1 1,1-1,0 0,0 0,0 1,0-1,-1 1,1 0,0-1,-1 1,1 0,0 0,-1 0,1 0,-1 0,1 1,-1-1,0 0,0 1,1-1,-1 1,0-1,0 1,0-1,-1 1,1 0,0-1,-1 1,1 0,-1 0,1 0,-1-1,0 1,0 0,0 0,0 0,0 0,0 0,0 1,-12 87,-1-47,-10 63,23-103,0 0,0 1,0-1,1 0,-1 0,1 1,0-1,0 0,0 0,0 0,0 0,1 0,-1 0,1 0,0 0,0-1,0 1,0-1,0 1,1-1,-1 0,1 0,-1 0,1 0,0-1,0 1,0-1,0 1,1-1,17 6</inkml:trace>
  <inkml:trace contextRef="#ctx0" brushRef="#br0" timeOffset="715.158">1164 594,'-45'27,"0"0,1 1,1 2,2 2,-28 28,23 6,45-65,0 1,0-1,1 1,-1-1,0 1,1 0,-1-1,1 1,-1 0,1-1,0 1,0 0,-1 0,1-1,0 1,1 0,-1 0,0-1,0 1,1 0,-1-1,1 1,0 0,-1-1,1 1,0-1,0 1,0-1,0 1,0-1,0 0,1 0,-1 1,0-1,0 0,1 0,-1 0,1 0,-1 0,1-1,0 1,0 0,7-1,-1 1,1-1,0-1,-1 1,1-2,0 1,-1-1,1 0,-1-1,0 0,0 0,0-1,0 0,0 0,-1-1,1 0,16-13,0 0,-1-1,-1-1,0-1,-2-1,10-15,40-41,-69 77,1-1,-1 1,0 0,0 0,0-1,1 1,-1 0,1 0,-1 0,1 1,-1-1,1 0,-1 0,1 1,0-1,-1 1,1 0,0-1,-1 1,1 0,0 0,0 0,-1 0,1 0,0 1,-1-1,1 0,0 1,-1-1,1 1,0 0,-1 0,1-1,-1 1,1 0,-1 0,0 0,1 0,-1 1,0-1,0 0,0 1,0-1,0 0,0 1,0-1,0 1,-1-1,1 1,0 0,-1-1,1 1,-1 0,0-1,0 2,35 147,-28-128,-4-12,0 0,0 0,1-1,0 1,0-1,1 0,0 0,1-1,0 0,0 0,1 0,7 6,-11-14,0 1,1-1,-1 0,0 0,1 0,-1-1,1 1,-1-1,0 1,0-1,1 0,-1-1,0 1,0 0,0-1,0 0,0 1,-1-1,1 0,0-1,-1 1,0 0,1-1,-1 1,0-1,0 0,0 0,-1 0,1 0,-1 0,0 0,1 0,-1-2,2 1,19-30,108-141,-129 173,-1 1,1-1,-1 1,1-1,0 1,0 0,0-1,0 1,0 0,0-1,0 1,1 0,-1 0,0 0,0 0,1 0,-1 0,1 1,-1-1,1 0,-1 1,1-1,0 1,-1 0,1-1,-1 1,1 0,0 0,-1 0,1 0,0 0,-1 0,1 1,0-1,-1 0,1 1,-1-1,1 1,-1 0,1 0,-1-1,1 1,-1 0,0 0,1 0,-1 0,0 1,0-1,0 0,0 0,0 1,0-1,0 1,0-1,-1 1,1-1,-1 1,1-1,0 2,2 64,-4-59,0 0,1 1,0-1,1 0,0 1,0-1,1 0,0 0,0 0,1 0,1 1,-3-8,-1 0,1 1,0-1,0-1,0 1,-1 0,1 0,0 0,0 0,0-1,0 1,0 0,1-1,-1 1,0-1,0 1,0-1,1 0,-1 1,0-1,0 0,1 0,-1 0,0 0,0 0,1 0,-1 0,0 0,0-1,0 1,1 0,-1-1,0 1,0-1,0 1,0-1,0 0,0 1,0-1,0 0,0 0,0 0,0 0,0 0,41-43,94-156,-128 190</inkml:trace>
  <inkml:trace contextRef="#ctx0" brushRef="#br0" timeOffset="998.63">2039 791,'38'-7,"0"-1,-1-2,0-2,-1-1,31-17,-55 25,1 2,-1-1,0-1,0 0,-1 0,1-1,-1-1,-1 1,1-2,-1 0,0 0,-1-1,0 0,0 0,-1-1,0 0,-1-1,0 0,-1 0,0 0,0-1,-2 0,1 0,-1 0,1-11,-5 20,-1-1,0 1,0-1,0 1,0-1,-1 1,1 0,-1 0,0-1,0 1,0 0,0 1,0-1,-1 0,1 1,-1-1,0 1,0 0,0 0,0 0,0 0,0 1,-1-1,1 1,0 0,-1-1,1 2,-1-1,1 0,-1 1,0 0,1-1,-1 2,1-1,-1 0,1 1,-1-1,0 1,1 0,0 0,-1 0,1 1,0-1,-1 1,1 0,0 0,0 0,1 0,-1 1,0-1,-8 6,0-1,1 1,0 1,0 0,1 0,0 1,1 0,0 1,1-1,0 1,1 1,0 0,0 0,1 0,1 0,0 1,1-1,0 1,1 0,0 0,1 0,1 0,0 0,1 1,0-1,1 0,0-1,1 1,4 9,-4-10,1 0,1-1,0 1,0-1,1 0,0-1,1 1,1-1,-1-1,1 1,1-1,0-1,0 0,1 0,0-1,0 0,1 0,-1-1,2-1,-1 0,0 0,1-1,0-1,5 1,14 1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762 227,'-22'-4,"1"2,-1 0,1 2,-1 0,0 1,1 1,-1 2,1 0,0 1,0 1,1 1,0 0,0 2,0 0,1 2,-6 4,-11 12,1 1,1 2,2 2,1 1,1 1,2 1,1 2,2 1,-11 24,24-42,0 0,2 0,0 1,2 1,0 0,1 0,1 0,1 1,2 0,0 0,1 0,1 0,1 1,2-14,0-1,1 0,0 0,0 0,1 0,0-1,1 1,0-1,0 0,1 0,0-1,0 0,0 0,1 0,0-1,1 0,0 0,-1-1,2 0,-1 0,0-1,1 0,0-1,0 0,0 0,4 0,11 3,1-1,-1-1,1-1,0-2,0 0,-1-2,1 0,0-2,16-4,-2-2,-1-2,0-2,0-1,-2-2,0-2,-1-1,13-10,-11 6,-5 4</inkml:trace>
  <inkml:trace contextRef="#ctx0" brushRef="#br0" timeOffset="269.998">1185 621,'-47'36,"1"1,1 2,3 3,-32 38,-20 55,92-131,0 0,0 0,0 0,1 1,-1-1,1 0,0 1,0 0,0-1,1 1,0-1,0 1,0 0,0-1,1 1,0-1,0 1,0-1,0 1,1-1,0 0,-1 0,2 1,-1-1,0-1,1 1,0 0,0 0,0-1,0 0,0 0,1 0,1 1,8 2,0 0,1-1,-1 0,1-1,1-1,-1 0,0-1,1 0,-1-2,1 1,-1-2,1 0,-1-1,0 0,1-1,-1 0,0-2,2 1,0-1,0 0,0-1,-1-1,0-1,-1 0,0-1,0 0,-1-1,0-1,-1 0,0 0,0-2,-1 1,-1-1,0-1,-1 0,-1 0,0-1,-1 0,0 0,-1-1,-1 0,-1 0,0 0,-1 0,-1-1,0 1,-1-1,-1-15,-1 27,0-1,0 1,0 0,0 0,-1-1,0 1,0 0,-1 1,1-1,-1 0,0 1,0-1,0 1,-1 0,0 0,1 0,-1 0,-1 1,1 0,-2-2,-16-6</inkml:trace>
  <inkml:trace contextRef="#ctx0" brushRef="#br0" timeOffset="549.977">1722 791,'-6'15,"1"1,0-1,1 1,1 1,1-1,0 0,1 1,1-1,0 0,1 1,1-1,0 0,4 8,-4-20,0 0,1 0,-1-1,1 1,0-1,0 1,1-1,-1 0,1-1,-1 1,1 0,0-1,0 0,0 0,0 0,1 0,-1-1,0 0,1 0,-1 0,1 0,-1-1,1 1,-1-1,1 0,-1-1,1 1,-1-1,1 0,-1 0,1 0,-1-1,0 1,0-1,0 0,0-1,0 1,0 0,0-1,-1 0,1 0,-1 0,0-1,1-1,42-34,-3-2,-1-2,-3-2,3-8,8-15,-36 49</inkml:trace>
  <inkml:trace contextRef="#ctx0" brushRef="#br0" timeOffset="850.416">2540 0,'-48'166,"7"1,-1 58,35-174,2 1,3 0,2 0,2 0,2 0,10 43,2-10,-8-62</inkml:trace>
  <inkml:trace contextRef="#ctx0" brushRef="#br0" timeOffset="1435.327">2878 734,'-12'17,"6"-7,-7 9,1 0,1 1,0 1,2 0,0 0,1 1,2 0,0 0,-2 19,7-38,1 1,0 0,0 0,1 0,-1 0,1 0,0 0,0-1,0 1,0 0,0-1,1 1,0-1,0 1,0-1,0 0,0 1,1-1,0-1,-1 1,1 0,0-1,0 1,0-1,1 0,-1 0,0 0,1 0,0-1,-1 1,1-1,0 0,1 0,6 1,0-1,0 0,0 0,-1-1,1-1,0 1,0-2,0 0,-1 0,1-1,4-2,13-8,-1-1,0-1,-1-1,0-2,-2 0,0-2,-2 0,0-2,-1 0,-1-2,6-9,-8 10,-2-1,0 0,-1-1,-2-1,0 0,-2-1,-1 0,-1-1,-1 0,-2 0,0-1,-2 1,-2-1,0 0,-2 0,-2-15,-1 24,0 0,-2 1,0 0,-1 0,-1 0,0 0,-2 1,0 1,-1-1,-1 1,7 11,-1-1,1 1,-1 0,-1 1,1-1,-1 1,0 0,0 0,-1 1,1 0,-1 0,0 0,0 1,0 0,-1 0,1 1,-1 0,1 1,-1-1,0 1,1 1,-1-1,0 1,0 1,0 0,-5 1,3 0,0 1,0 0,1 0,-1 1,1 0,0 1,0 0,0 1,1-1,0 2,0-1,1 1,-1 0,1 1,1 0,0 0,0 0,0 1,1 0,1 0,-2 4,-4 10,2 0,1 1,1 0,1 0,0 0,2 1,2 0,0 8,3 1,1 0,2 0,2 0,1-1,1 0,2 0,1-1,1-1,2 0,8 9,-5-8,3-2,0-1,2 0,1-2,1-1,1-1,1-1,1-1,2-1,0-2,1-1,1-1,0-2,2-2,-1 0,6-1,29 4,-42-13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 0,'-136'41,"2"5,-55 31,184-74,-44 25,48-28,0 1,0-1,0 1,1 0,-1-1,0 1,1 0,-1-1,1 1,-1 0,1 0,-1-1,1 1,-1 0,1 0,0 0,-1 0,1 0,0 0,0 0,0 0,0-1,0 1,0 0,0 0,0 0,0 0,0 0,0 0,1 0,-1 0,0 0,1 0,-1-1,0 1,1 0,-1 0,1 0,0-1,-1 1,1 0,0-1,-1 1,1 0,0-1,0 1,-1-1,1 1,0-1,0 1,0-1,0 0,15 8,0 0,1-1,-1-1,1-1,1-1,-1 0,6 0,41 11,54 33,-114-46,-1 0,1 1,-1-1,0 1,0 0,0 0,0 0,-1 0,1 0,-1 1,0-1,0 1,0-1,0 1,0 0,-1 0,0 0,0 0,0 0,0 0,-1 0,1 0,-1 0,0 0,-1 1,1-1,-1 0,1 0,-2 2,-5 8,0-1,-1 1,-1-1,0 0,-1-1,0 0,-1-1,0 0,-1 0,0-1,-1-1,0 0,0-1,-1 0,0-1,0-1,-13 4,-88 38,90-51,23-6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0,'0'43,"-10"39,-3 14,1-3,-2-9,0-14,3-13,4-13,3-8,1-5,3-4,0-1,0-1,1-4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1 138,'129'-23,"1"6,0 6,70 4,128-9,-139-12,-378 105,166-65,0 1,1 0,1 2,0 1,1 0,1 2,0 0,2 1,-6 8,22-26,-1 1,1 0,0 0,0-1,0 1,0 0,0 0,0 0,0 0,1 0,-1 0,1 0,-1 0,1 1,0-1,0 0,0 0,0 0,0 0,1 0,-1 0,0 1,1-1,0 0,-1 0,1 0,0 0,0-1,0 1,1 0,-1 0,0-1,1 1,-1 0,1-1,-1 1,1-1,0 0,-1 0,1 0,0 1,0-2,0 1,1 1,13 0,0-1,1 0,-1-1,0-1,1-1,-1 0,0-1,0 0,0-1,-1-1,0-1,1 0,-2-1,1-1,-1 0,0-1,-1 0,12-11,17-7,-29 19,-12 6,0 1,0-1,0 1,0-1,0 1,1 0,-1-1,0 1,1 0,-1 0,0 0,1 0,0 0,-1 0,1 1,-1-1,1 0,0 1,0-1,-1 1,1 0,0 0,0-1,-1 1,1 0,0 0,0 1,-1-1,1 0,0 1,0-1,-1 1,1-1,0 1,-1 0,1 0,-1 0,1 0,-1 0,1 0,-1 0,0 0,1 0,0 2,19 128,-18-125,1 0,0 0,0 0,0-1,1 0,0 0,0 0,0 0,0-1,1 0,0 0,0 0,0-1,0 0,1 0,-1 0,1-1,0 0,-1 0,1-1,0 0,0 0,0-1,0 1,0-2,0 1,0-1,0 0,0 0,0-1,0 0,-1 0,1-1,0 0,23-9,-1-1,-1-2,0-1,-1-1,0-2,-2 0,0-2,7-8,-22 21,0-1,-1 0,0 0,-1-1,0 0,0-1,-1 1,-1-1,1-1,-2 1,0-1,0 0,-1 0,0-1,-1 1,-1-1,0 0,0-7,-2 18,0 0,0 0,0 0,-1 0,1 0,0 0,-1 0,1-1,-1 1,0 0,0 0,0 1,0-1,0 0,0 0,0 0,-1 1,1-1,-1 1,1-1,-1 1,0-1,1 1,-1 0,0 0,0 0,0 0,0 0,0 0,0 1,0-1,0 1,0-1,0 1,0 0,-1 0,1 0,0 0,0 0,0 0,-82 30,75-23,0 0,1 0,0 1,0 0,1 1,0-1,0 1,1 1,1-1,-4 7,8-13,0 0,-1 0,1 0,0 0,0 0,1 1,-1-1,1 0,-1 1,1-1,0 1,0-1,1 0,-1 1,1-1,-1 0,1 0,0 1,1-1,-1 0,0 0,1 0,0 0,-1 0,1-1,0 1,1 0,-1-1,0 0,1 1,-1-1,1 0,0 0,0 0,0-1,1 1,151 44,-64 5,-89-49,0 0,0 0,0 1,-1-1,1 1,0-1,-1 1,0-1,0 1,0 0,0 0,0 0,0 0,-1-1,1 1,-1 0,0 0,0 0,0 0,0 0,-1 0,1 0,-1 0,0 0,0 0,0-1,0 1,0 0,0 0,-1-1,1 1,-1-1,-1 2,-39 54,31-38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0,'-18'33,"1"1,2 0,1 1,2 0,1 1,2 0,1 1,2 0,2 0,1 1,2-1,2 0,1 1,2-1,2 0,1 0,1-1,3 0,5 13,49 104,-61-141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9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0 542,'325'48,"26"17,-288-54,-47-6,1-1,0-1,0 0,0-2,1 0,-1-1,0 0,0-1,1-1,-1-1,0-1,10-3,-23 5,-1 0,0 1,-1-1,1-1,0 1,0 0,-1-1,0 1,1-1,-1 0,0 0,0 0,-1 0,1 0,-1 0,1 0,-1 0,0-1,0 1,0-1,-1 1,1-1,-1 1,0-1,0 1,0-1,0 1,-1-1,1 1,-1 0,0-1,0 1,0-1,-1 1,1 0,-1 0,0 0,1 0,-1 0,-1 0,1 1,0-1,-1 1,1-1,-1 1,0 0,0 0,0 0,0 0,0 1,0-1,0 1,-4-1,-2-1,-1 1,1 1,-1 0,0 0,1 1,-1 0,0 1,1 0,-1 0,0 1,1 0,0 1,-1 0,1 0,0 1,1 1,-1-1,1 1,0 1,0-1,0 1,1 1,0 0,0 0,0 0,0 2,1-4,0 1,0 0,1 0,0 0,0 0,0 1,1 0,0 0,0 0,1 0,0 1,0 0,1-1,0 1,0 0,1 0,0 0,0 0,1 0,0 0,0 0,1 0,0 0,1 0,-1 0,2 3,4-3,0 0,1 0,0-1,0 1,0-2,1 1,0-1,0-1,1 0,0 0,-1-1,2 0,-1 0,0-1,1-1,-1 0,1 0,0-1,-1-1,1 1,0-2,0 1,0-2,-1 1,1-1,2-2,26-3,-1-2,-1-2,0-1,0-2,-1-1,-1-2,-1-2,0-1,10-9,-14 10,-10 8,-1-1,0-1,0 0,-1-1,-1-1,-1-1,0-1,13-17,-28 34,1-1,-1 0,0-1,0 1,1 0,-1 0,0 0,0-1,0 1,0-1,0 1,-1 0,1-1,0 0,-1 1,1-1,-1 1,0-1,1 0,-1 1,0-1,0 0,0 1,0-1,0 0,0 1,-1-1,1 0,0 1,-1-1,0 1,1-1,-1 1,0-1,0 1,1-1,-1 1,0 0,-1-1,1 1,0 0,0 0,0 0,-1 0,1 0,-1 0,1 0,-1 0,1 1,-1-1,1 0,-1 1,1-1,-1 1,0 0,1 0,-1 0,0-1,1 1,-1 1,0-1,0 0,-11 4,0 1,0 0,1 1,0 0,0 1,0 1,1 0,0 0,-5 5,-4 3,10-10,1-1,0 2,1-1,-1 1,1 1,1-1,-1 1,1 1,1-1,-1 1,1 1,1-1,0 1,0 0,1 0,0 0,1 0,0 1,1-1,0 1,1 0,0 0,0 0,3-7,-1 1,1-1,-1 0,1 0,0 0,1 0,-1 0,1-1,0 1,-1 0,2-1,-1 0,0 0,1 0,-1 0,1-1,0 1,0-1,0 0,0 0,0-1,0 1,1-1,-1 0,1 0,1 0,5 2,1-1,0-1,-1 0,1-1,0 0,-1-1,1 0,0-1,9-2,158-80,-155 65,0 0,-2-1,0-1,-1-1,-1-1,-1-1,-1-1,-2 0,0-2,-2 1,0-2,-2 0,-2 0,0-1,-2 0,-1-1,1-10,-5 21,-1 1,0-1,-1 1,-1-1,-1 1,-1-1,0 1,-2-1,-4-16,6 28,0 1,0-1,0 1,-1 0,0 0,0 0,-1 0,1 0,-1 1,0 0,-1 0,1 0,-1 0,0 1,0-1,-1 1,1 0,-1 1,0 0,0 0,0 0,0 0,-1 1,1 0,0 1,-1-1,0 1,-6 0,2 3,1 1,0 0,-1 0,1 1,1 1,-1 0,0 0,1 1,0 0,1 0,-1 1,1 0,0 1,1 0,0 0,0 0,1 1,0 0,1 0,-1 1,2-1,-1 1,0 4,-2 0,1 1,1-1,0 1,0 0,2 0,0 1,1-1,0 1,1 0,1-1,0 1,1 0,1-1,1 1,0-1,1 0,0 0,1 0,1 0,0-1,1 0,1 0,0-1,1 0,0-1,1 1,1-2,0 1,0-2,8 6,23 12,0-2,2-2,1-1,1-3,0-2,2-2,0-1,1-3,0-3,0-1,6-2,12 2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3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2 622,'-1'-17,"1"2,2 27,23 117,16-21,-39-105,0 0,1 0,-1 0,1 0,0 0,0-1,0 0,0 1,1-1,-1 0,0-1,1 1,-1 0,1-1,0 0,0 0,-1 0,1 0,0-1,0 0,0 1,0-1,-1-1,1 1,0 0,0-1,0 0,2-1,11-4,-1-1,0-1,-1 0,0-1,0-1,-1 0,0-1,-1-1,0 0,6-8,78-119,-76 110,-21 28,1 1,-1-1,0 1,0 0,1-1,-1 1,1-1,-1 1,0 0,1-1,-1 1,1 0,-1-1,1 1,-1 0,1 0,-1-1,1 1,-1 0,1 0,-1 0,1 0,-1 0,1 0,-1 0,1 0,0 0,-1 0,1 0,-1 0,1 0,-1 0,1 0,-1 1,1-1,-1 0,1 0,-1 1,1-1,-1 0,1 1,-1-1,0 0,1 1,-1-1,0 1,1-1,-1 0,0 1,1-1,-1 1,0-1,0 1,0-1,1 1,-1-1,0 1,0 0,0-1,17 62,27 63,-41-120,0 0,0-1,1 0,0 1,0-1,0 0,0-1,0 1,1-1,-1 0,1 0,0 0,0-1,0 1,0-1,1 0,-1-1,0 0,1 1,-1-2,1 1,3 0,-1-3,1 0,-1-1,1 0,-1 0,0 0,0-1,-1 0,1-1,-1 0,0 0,0 0,-1-1,1 0,-1 0,-1-1,1 0,-1 0,0 0,0-1,-1 1,0-1,-1 0,0 0,0-1,-1 1,1 0,-1-5,5-13</inkml:trace>
  <inkml:trace contextRef="#ctx0" brushRef="#br0" timeOffset="248.538">1131 678,'-10'34,"2"20,2 6,8-7,2-12</inkml:trace>
  <inkml:trace contextRef="#ctx0" brushRef="#br0" timeOffset="666.758">1554 1,'10'19,"-2"1,0 0,-1 0,-1 1,-1-1,-1 2,-1-1,0 0,-2 22,13 164,2 130,10-144,-6-143,-15-51</inkml:trace>
  <inkml:trace contextRef="#ctx0" brushRef="#br0" timeOffset="920.297">1300 565,'39'0,"26"-5,13-1,-3-5,-5 0,-8 1,-12-2,-8 2,-6 1,-6-2,-2 1,-6-3,-3 1,-3 3</inkml:trace>
  <inkml:trace contextRef="#ctx0" brushRef="#br0" timeOffset="1222.238">2231 1,'-36'96,"-17"44,6 1,-1 30,43-154,1 1,1 0,0 0,1 0,1 0,1 0,1 0,0 0,1 0,1 0,2 4,-4-18,1 0,0-1,1 1,-1 0,1-1,-1 1,1-1,0 0,0 0,1 0,-1 0,1-1,-1 1,1-1,0 0,0 0,0 0,0 0,0-1,0 0,0 0,0 0,1 0,-1-1,0 1,1-1,-1 0,1-1,124-18,-76 2,82-13,-132 31,0-1,0 1,0-1,0 1,0 0,-1 0,1 0,0 1,-1-1,1 0,-1 1,0 0,1 0,-1-1,0 1,0 0,0 1,0-1,0 0,-1 1,1-1,-1 1,1-1,-1 1,0 0,0-1,0 1,-1 0,1 0,0 0,-1 0,0 0,0 0,0-1,0 1,-1 2,27 63,-16-61</inkml:trace>
  <inkml:trace contextRef="#ctx0" brushRef="#br0" timeOffset="1552.61">877 171,'-5'0,"13"-5,5-1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7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1,'-18'42,"1"1,2 1,2 0,2 1,2 0,2 1,1 6,4-43,1-1,0 1,0 0,1-1,0 1,1 0,0-1,0 1,1-1,0 1,0-1,1 0,0 0,0 0,1 0,0 0,1-1,0 0,0 0,0 0,1 0,0-1,0 0,0 0,1-1,0 0,0 0,1 0,-1-1,1 0,4 1,3-2,0-1,1 0,-1-1,1 0,-1-2,1 0,-1 0,1-2,-1 0,0 0,0-2,0 0,-1 0,1-2,-1 0,-1 0,1-1,9-8,12-10,-2-2,0-1,-2-2,-1-1,-1-1,0-5,-9 14,-1-2,-1 0,-1-1,-1-1,-2-1,-1 0,2-9,-14 35,1 0,-1 0,0 0,0 0,-1 0,1 0,-1-1,1 1,-1 0,0 0,0 0,-1-1,1 1,0 0,-1 0,0 0,0 0,0 0,-1-3,0 7,0-1,0 1,0-1,0 1,0 0,0 0,0 0,0 0,1 0,-1 0,0 0,1 0,-1 1,1-1,-1 1,1-1,0 1,0 0,0 0,0-1,0 1,0 0,0 0,0 0,-11 20,2 1,0 0,1 0,2 1,0 0,1 0,2 0,1 1,0 0,2 0,1 0,1-1,1 1,2 10,-4-28,1 0,-1 0,1 0,1 0,0 0,-1 0,2 0,-1 0,1-1,0 1,1-1,-1 0,1 0,1 0,-1 0,1-1,0 0,0 0,0 0,1-1,0 1,0-1,0 0,0-1,0 0,1 0,0 0,0-1,-1 0,1 0,0-1,1 0,-1 0,0 0,0-1,0 0,4-1,8-5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57,'44'0,"28"-5,11-1,-3 0,-5 1,-12 2,-11 1,-9-4,-8-1,-5 1,-2 1,-2 2,-5 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7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37 213,'0'540,"0"-530,0-1,-1 1,0 0,-1 0,0-1,-1 1,0-1,0 1,-1-1,-4 7,-2-2</inkml:trace>
  <inkml:trace contextRef="#ctx0" brushRef="#br0" timeOffset="365.002">291 412,'-58'34,"43"-26,0 0,0 1,1 1,0 0,0 1,1 0,1 1,-3 5,13-16,1 0,0 1,0-1,1 0,-1 1,0-1,0 1,1 0,-1-1,1 1,-1-1,1 1,0 0,0-1,0 1,0 0,0-1,0 1,0 0,0-1,1 1,-1 0,0-1,1 1,0-1,-1 1,1-1,0 1,0-1,0 0,0 1,0-1,0 0,0 1,0-1,0 0,1 0,61 37,-31-21,-24-12,-1 0,0 1,0 0,0 1,-1 0,0 0,0 0,0 0,-1 1,0 0,-1 0,2 6,15 22,-14-30</inkml:trace>
  <inkml:trace contextRef="#ctx0" brushRef="#br0" timeOffset="764.58">771 439,'-2'17,"0"0,-1 0,-1-1,0 0,-1 1,-1-2,-1 1,0-1,-1 1,-14 19,-2 0,-1-2,-2-1,-19 18,-11 7,44-46</inkml:trace>
  <inkml:trace contextRef="#ctx0" brushRef="#br0" timeOffset="1043.298">630 355,'5'29,"6"18,6 8,5-3,4-4,-3-6,0-9,-5-7,0-7,-3-2,-4 1,0-3,-1 2,-2-4</inkml:trace>
  <inkml:trace contextRef="#ctx0" brushRef="#br0" timeOffset="2265.961">941 72,'54'-26,"59"-15,-112 40,0 1,1-1,-1 1,0-1,0 1,0 0,0-1,1 1,-1 0,0 0,0-1,1 1,-1 0,0 0,0 1,1-1,-1 0,0 0,0 1,1-1,-1 0,0 1,0-1,0 1,0 0,0-1,0 1,0 0,0 0,0 0,0-1,0 1,0 0,0 0,-1 0,1 0,0 1,-1-1,1 0,-1 0,1 0,-1 0,0 1,0-1,1 0,-1 0,0 1,0-1,0 0,0 0,0 1,0-1,-1 0,1 0,0 1,-1-1,1 0,-1 0,1 0,-7 11,0 0,-1-1,0 0,-1-1,0 0,-1 0,0-1,-5 4,-68 81,82-92,0 1,0 0,0-1,0 1,1 0,-1 0,1-1,-1 1,1 0,0 0,0 0,1-1,-1 1,0 0,1 0,0-1,-1 1,1 0,0-1,1 1,-1 0,0-1,1 0,-1 1,1-1,0 0,0 0,0 0,0 0,0 0,0 0,0-1,1 1,-1-1,1 1,-1-1,1 0,-1 0,1 0,0 0,0-1,-1 1,1-1,0 1,0-1,0 0,-1 0,3-1,138 2,-117-2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75,'53'0,"22"-5,3-1,-2-1,-9-2,-11-1,-6 2,-11-3,-8 0,-8 3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00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1 404,'55'294,"-52"-346,21-152,-22 189,0 0,1 0,0 0,2 0,0 1,0 0,1 0,1 0,0 1,1 0,1 0,0 1,0 0,2 0,-1 1,1 0,1 1,0 1,0 0,9-5,-18 13,0 0,0 1,0-1,0 1,0 0,0 0,1 0,-1 0,0 1,0-1,0 1,0 0,0 0,0 0,-1 0,1 0,0 0,0 1,-1 0,1-1,-1 1,1 0,-1 0,0 0,0 1,0-1,0 0,0 1,-1-1,1 1,-1 0,1 0,-1-1,0 1,0 0,0 0,0 0,-1 0,0 0,1 0,-1 0,0 0,0 1,0-1,-1 0,0 2,3 21</inkml:trace>
  <inkml:trace contextRef="#ctx0" brushRef="#br0" timeOffset="384.274">537 9,'39'-4,"0"1,0 2,0 2,0 1,13 4,-49-7,0 1,0 0,0 0,0 0,0 0,0 0,0 1,-1 0,1-1,0 1,0 0,0 0,-1 0,1 1,-1-1,1 0,-1 1,1 0,-1 0,0 0,0 0,0 0,0 0,0 0,0 1,-1-1,1 1,-1-1,1 1,-1-1,0 1,0 0,0 0,-1 0,1-1,-1 1,1 0,-1 0,0 0,0 0,0 0,-1 0,1 0,-1 0,1-1,-1 1,0 0,0 0,-2 2,-104 108,106-111,1-1,-1 1,1-1,-1 1,1 0,0-1,-1 1,1-1,0 1,0 0,0-1,0 1,1 0,-1-1,0 1,1 0,-1-1,1 1,-1-1,1 1,0-1,0 1,0-1,0 0,0 1,0-1,0 0,0 0,0 0,0 0,1 0,-1 0,1 0,-1 0,0 0,1 0,-1-1,1 1,1 0,65 16,-46-17,1-1,-1-1,0-1,0-1,0-1,0-1,17-8,-28 11,13-5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57 876,'85'-19,"1"4,0 4,38 1,-123 10,1-1,0 0,0 0,0 1,0-1,0 1,0 0,0-1,0 1,0 0,0 0,0 0,0 1,0-1,0 0,0 1,-1-1,1 1,0 0,0 0,0-1,0 1,-1 0,1 1,0-1,-1 0,1 0,-1 1,0-1,1 1,-1-1,0 1,0-1,0 1,0 0,0 0,0-1,0 1,-1 0,1 0,-1 0,1 0,-1 0,0 0,0 0,0 0,0 0,0 0,0 0,0 0,-1 1,-86 106,77-101,0 1,1 0,0 1,1 0,0 0,0 1,1 0,1 0,-1 1,2 0,0 0,-3 11,7-21,1 0,0-1,-1 1,1 0,0 0,0 0,0 0,0 0,1 0,-1 0,0 0,1 0,-1 0,1 0,0-1,0 1,-1 0,1 0,0-1,0 1,1-1,-1 1,0-1,1 1,-1-1,1 0,-1 1,1-1,-1 0,1 0,0 0,-1 0,1-1,0 1,0 0,0-1,0 1,0-1,0 0,0 0,-1 0,3 0,83-7,1-22,-62 20</inkml:trace>
  <inkml:trace contextRef="#ctx0" brushRef="#br0" timeOffset="-546.482">311 0,'-15'39,"-4"31,1 9,3-4,5-10,4-12,7-9,4-8,1-5,4-8,1-3,-2 0,2 1,5 2,-1-2</inkml:trace>
  <inkml:trace contextRef="#ctx0" brushRef="#br0" timeOffset="-333.38">0 593,'39'0,"36"-4,10-3,1-4,-10 0,-8 1,-11 3,-10 3,-9 1,-5 2,-4 1,-7 0</inkml:trace>
  <inkml:trace contextRef="#ctx0" brushRef="#br0" timeOffset="980.675">763 227,'5'43,"1"38,0 15,-1 1,-2-11,-1-11,-1-13,0-13,-1-9,0-7,-1-5,1-2,0 0,0 0,0-10,0-6</inkml:trace>
  <inkml:trace contextRef="#ctx0" brushRef="#br0" timeOffset="1300.579">1298 367,'-356'244,"342"-234,8-6,-1 1,1-1,-1 1,1 0,1 0,-1 1,1 0,0 0,0 0,1 1,-1-1,2 1,-1 0,1 0,-1 2,5-5,0 1,1-1,-1 0,1 0,0 0,0 0,1-1,-1 1,1-1,-1 1,1-1,0 0,1 0,-1 0,0 0,1-1,-1 1,1-1,0 0,0 0,0 0,0-1,0 1,0-1,1 0,-1 0,0-1,1 1,-1-1,2 0,1 2,256 50,-162-14,-83-30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19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0 340,'12'-39,"1"0,2 1,1 1,2 0,4-2,-17 30,1 1,0 0,1 1,0-1,0 1,0 0,1 1,0 0,1 0,-1 1,1 0,0 0,0 1,0 0,1 1,0 0,-1 0,1 1,0 0,0 1,0 0,0 1,0 0,1 0,-1 1,0 1,0 0,-1 0,1 1,0 0,-1 0,1 1,-1 0,0 1,-1 0,1 1,-1 0,0 0,0 0,-1 1,0 0,0 1,-1 0,0 0,0 0,1 4,1 6,-1 0,0 0,-2 1,0 0,-1 0,-2 1,1-1,-2 1,-1-1,0 1,-1-1,-2 1,0-1,0 0,-2 0,-1 0,0 0,-1-1,-1 0,-6 10,4-4,-1 0,-1 0,-1-2,-1 1,-1-2,-1 0,0-1,-2 0,0-2,-2 0,0-1,0-1,-2-1,0 0,0-2,-1-1,-24 9,44-19,0-1,0 0,0 0,-1 0,1 0,0 0,0-1,0 0,-1 1,1-1,0 0,0-1,-1 1,1 0,0-1,0 0,0 0,-1 0,1 0,0 0,0-1,1 1,-1-1,0 0,0 0,1 0,-1 0,1 0,0 0,0-1,0 1,0-1,0 0,0 1,0-1,1 0,0 0,-1 0,1 0,0 0,1-1,-1 1,1 0,-1 0,1-1,0 1,0 0,0-2,6-14,0 0,1 0,1 1,1 0,1 1,0 0,1 0,1 1,0 1,1 0,15-13,-24 23,20-22,0 1,2 2,0 0,2 2,0 1,2 1,4-1,5 10,-24 13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63,'-80'379,"78"-367,2 0,-1 1,1-1,1 0,0 0,1 1,1-1,-1 0,3 5,-4-14,0 0,0 0,1 0,-1 0,1-1,-1 1,1 0,0-1,0 1,0-1,0 1,0-1,1 0,-1 0,1 0,-1 0,1-1,0 1,-1-1,1 1,0-1,0 0,0 0,0 0,0-1,1 1,-1-1,0 0,0 0,0 0,0 0,1 0,-1-1,0 1,0-1,0 0,2 0,8-5,-1-1,0 0,0 0,-1-1,0-1,0 0,-1 0,0-1,0 0,-1-1,2-4,51-57,-3-4,-3-2,-4-2,13-31,-42 26,-24 85,0-1,1 0,-1 0,0 1,0-1,1 1,-1-1,0 1,0-1,0 1,0-1,0 1,1-1,-1 1,0 0,0 0,0 0,0 0,0-1,0 1,0 0,0 0,0 1,0-1,0 0,0 0,0 0,0 1,0-1,0 0,0 1,1-1,-1 1,0-1,0 1,0 0,1-1,-1 1,0 0,1-1,-1 1,0 0,1 0,-1-1,1 1,-1 0,1 0,0 0,-1 0,1 0,0 0,0 0,-1 0,1 0,0 0,0 0,0 0,0 0,0 0,-1 1,-15 18,2 0,1 1,0 1,1 0,2 1,0 0,1 0,2 1,0 0,2 0,0 1,2 0,1-1,1 1,1 0,1 9,2-23,-1 0,2 0,0-1,0 1,1-1,0 0,0 0,1 0,1-1,0 0,0 0,1-1,-1 0,2 0,-1-1,1 0,1 0,-1-1,1-1,4 3,9 0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1,'467'27,"221"-24,-335-5,-248 2,-80 0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4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28,'15'0,"18"0,9 0,2 0,-1 0,-4 0,-4 0,-2 0,-2 0,-3 0,-4-4,-3-3,0 1,2 2,1 0,-3 2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5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47,'38'0,"37"0,10-5,-4-1,-11 0,-13 1,-7 2,-6 0,-7-3,-4-1,-8 1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0 190,'68'-43,"1"2,2 3,28-9,-90 43,0 1,0 0,0 0,0 1,0 0,1 0,-1 1,0 1,1 0,3 0,-9 0,-1 1,1 0,-1-1,0 2,0-1,1 0,-1 0,0 1,0 0,0-1,0 1,-1 1,1-1,0 0,-1 0,0 1,1 0,-1-1,0 1,0 0,-1 0,1 0,0 0,-1 0,0 1,0-1,0 0,0 1,0 0,2 142,-6-95,1-25,-1-1,-1 1,-1-1,-2 0,0 0,-1 0,-2-1,0-1,-2 0,-1 0,0-1,-2-1,0 0,-1-1,-1 0,-1-2,-1 0,-1-1,0-1,-3 1,9-9,-1 0,1-2,-1 0,0 0,-1-1,1-1,-1 0,-5-1,18-3,1 1,-1-1,0-1,0 1,0 0,0-1,0 1,0-1,1 0,-1 0,0 0,1 0,-1 0,1-1,-1 1,1-1,-1 0,1 0,0 1,0-1,0-1,0 1,0 0,1 0,-1-1,1 1,-1-1,1 0,0 1,0-1,0 0,0 1,1-1,-1 0,1 0,-1 0,1 0,0 0,0 0,0 1,1-1,-1 0,1 0,0 0,-1 0,1 1,1-1,-1 0,0 1,1-2,5-14,0-1,1 1,1 1,1-1,0 1,1 1,1 0,1 1,0 0,1 1,1 0,0 1,0 1,1 0,14-6,-8 4,-18 11,-1-1,1 0,0 1,0-1,1 1,-1 0,1 1,-1-1,1 1,0 0,0 0,0 0,0 1,0 0,0 0,1 0,-1 1,0-1,0 1,1 0,-1 1,0-1,0 1,1 0,-1 1,0-1,0 1,0 0,-1 0,1 1,0-1,-1 1,1 0,-1 0,0 1,25 36,-16-23</inkml:trace>
  <inkml:trace contextRef="#ctx0" brushRef="#br0" timeOffset="249.027">1073 190,'-14'39,"-10"21,-1 6,4-3,1-8,4-8,4-8,0-10,1-5,-1-3,-4-3,0-6</inkml:trace>
  <inkml:trace contextRef="#ctx0" brushRef="#br0" timeOffset="478.608">763 247,'38'24,"23"22,5 3,-3-1,-8-5,-14-4,-8-9,-10-5,-4-7,-6-1,1-4,-3 1,2-2,3-4,-1-2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7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0,'-2'1,"0"1,0-1,0 1,0-1,1 1,-1 0,1-1,-1 1,1 0,0 0,-1 0,1 0,0 0,0 0,1 1,-1-1,0 0,1 0,-1 1,1-1,0 0,0 1,0-1,0 0,0 2,0-1,-14 388,2-240,6 0,7 3,-1-65,-10-29,9-71,4-3</inkml:trace>
  <inkml:trace contextRef="#ctx0" brushRef="#br0" timeOffset="1096.957">519 141,'-111'109,"-158"116,268-224,-1 0,1 1,0-1,0 1,-1-1,1 1,0 0,0-1,0 1,1 0,-1 0,0 0,1 0,-1 0,1-1,0 1,-1 0,1 0,0 0,0 0,0 0,1 0,-1 0,0 0,1 0,-1 0,1 0,0 0,-1-1,1 1,0 0,0 0,0-1,0 1,1-1,-1 1,0-1,2 1,62 54,-57-50,167 145,-110-60,-41-64,-17-31</inkml:trace>
  <inkml:trace contextRef="#ctx0" brushRef="#br0" timeOffset="3084.757">1196 226,'-47'92,"-255"411,256-437,46-66,-1 0,1 0,0 0,0 0,0-1,0 1,0 0,0 0,0 0,0 0,-1 0,1 0,0 0,0-1,0 1,0 0,0 0,-1 0,1 0,0 0,0 0,9-20,-1 4</inkml:trace>
  <inkml:trace contextRef="#ctx0" brushRef="#br0" timeOffset="4582.478">773 197,'48'93,"31"57,37 55,-39-92,-1 3,-66-106,-1-6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5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7,'0'-5,"0"4,5 6,1 7,0 7,4-1,-1 3,0 1,-3 3,-2 1,-2 1,-1 1,-1 1,0-1,0 1,-1 0,1-1,0-4</inkml:trace>
  <inkml:trace contextRef="#ctx0" brushRef="#br0" timeOffset="252.52">0 374,'34'0,"25"0,7 0,-2 0,-8 0,-8 0,-8 0,-6 0,-8 5,-9 1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425 395,'-1'-2,"-1"1,1-1,-1 0,0 0,0 0,1 1,-1-1,0 1,0 0,-1-1,1 1,0 0,0 0,0 1,-1-1,1 0,0 1,-1-1,1 1,-1 0,1 0,-1 0,1 0,0 0,-1 0,-14 2,0 0,0 0,0 2,0 0,1 1,0 1,-10 4,24-8,-12 3,0 0,1 2,-1 0,2 0,-1 1,1 1,0 0,-1 2,12-11,1 1,-1 0,0 0,0 0,1-1,-1 1,0 0,1 0,-1 0,1 0,0 0,-1 1,1-1,0 0,-1 0,1 0,0 0,0 0,0 0,0 0,0 1,0-1,0 0,1 0,-1 0,0 0,0 0,1 0,-1 0,1 0,-1 0,1 0,0 0,-1 0,1 0,0 0,-1 0,1-1,0 1,0 0,0 0,0-1,0 1,0-1,0 1,0-1,51 17,-38-16,-8-1,-1 0,1 0,-1 0,1 0,0 1,-1 0,0 0,1 0,-1 1,0 0,1 0,-1 0,0 0,-1 1,1 0,0 0,-1 0,0 1,1 0,-1 0,-1 0,1 0,-1 0,1 1,-5 0,1 0,-1 1,-1-1,1 0,-1 0,0-1,0 1,0 0,-1-1,0 1,1-1,-2 0,1 0,0 0,-1 0,0 0,0-1,0 0,0 0,0 0,-3 1,-6 7,-179 145,189-153,0 0,0 0,0 0,1 0,-1 0,1 0,0 1,0-1,0 1,0 0,1 0,-1-1,1 1,0 0,0 0,0 0,1 0,0 0,-1 1,1-1,1 0,-1 0,1 0,-1 0,1 0,0 0,1 0,-1 0,0-1,1 1,0 0,0-1,0 1,1-1,-1 0,1 0,0 0,0 0,0 0,0 0,0-1,0 0,1 1,-1-1,1-1,3 2,2 0,1 0,0-1,0-1,-1 1,1-2,0 1,0-2,0 1,0-1,0-1,-1 1,1-2,0 1,-1-2,0 1,0-1,0 0,0-1,0 0,-1 0,0-1,0 0,-1-1,3-2,6-14,-1 0</inkml:trace>
  <inkml:trace contextRef="#ctx0" brushRef="#br0" timeOffset="366.816">368 1,'-21'56,"7"-8,4 1,1 1,2 0,1 42,-1-7,-49 379,22-205,3-27,33-181,4-33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3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59,'34'-5,"25"-2,7 1,-2 1,-7-3,-10-1,-6 2,-7 2,-4 1,-1 2,-12 2,-13-1,-7 6,-8 2,-2-1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17,'24'10,"27"-3,15-1,0-7,0-3,-8-1,-8 0,-4-4,-4 1,-9 0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9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57 277,'3'-13,"0"1,1 0,1 0,0 0,0 0,1 1,0 0,1 0,1 0,0 1,0 0,1 1,0 0,0 0,1 1,0 0,1 1,0 0,0 1,11-5,128-52,-145 63,-1-1,1 0,-1 1,1 0,0 0,-1 0,1 0,-1 1,1 0,-1 0,1 0,-1 1,1-1,-1 1,0 0,0 0,0 1,0-1,-1 1,1 0,0 0,-1 0,0 0,0 0,0 1,0 0,0 0,-1-1,0 1,0 1,0-1,0 0,-1 0,1 1,-1-1,0 1,0-1,-1 1,1 3,1 28,0 0,-3 0,-1 0,-1 0,-3 0,0-1,-3 0,0 0,-3-1,0 0,-2-1,-2 0,-1-2,-2 0,0 0,-2-2,-12 12,22-27,0 0,-1 0,0-1,-1 0,-1-1,0-1,0 0,-1-1,-1-1,0 0,0-1,0-1,-1 0,0-1,0-1,-8 1,24-6,-1 0,0 1,0-1,0 0,0 0,0 0,0 0,0 0,0 0,1-1,-1 1,0-1,0 1,0-1,0 0,1 1,-1-1,0 0,1 0,-1 0,1-1,-1 1,1 0,-1 0,1-1,0 1,0-1,0 1,0-1,0 0,0 1,0-1,0 0,1 0,-1 0,1 1,-1-1,1 0,0 0,0 0,-1 0,2-1,17-82,-2 56,1 1,1 1,1 0,1 1,2 2,1 0,0 1,2 1,0 1,2 2,0 0,5 0,-24 14,1 0,0 1,0 0,0 0,0 1,1 0,-1 1,1 0,0 0,-1 1,1 1,0-1,0 2,0-1,0 1,-1 1,1 0,5 2,4 2</inkml:trace>
  <inkml:trace contextRef="#ctx0" brushRef="#br0" timeOffset="1365.447">904 136,'-2'28,"-2"0,0-1,-2 0,-1 0,-2 0,-7 16,-17 62,25-75,4-22,1-1,0 1,1 0,0 0,0 0,1 0,0 0,0 0,1 1,0-1,0 0,1 0,0 0,1 0,0 1,0-2,1 1,-1 0,2 0,0 0,1-4,0-1,0 0,0 0,1 0,-1 0,1-1,0 0,0 0,-1-1,1 0,0 0,0 0,1-1,-1 0,0 0,0 0,0-1,0 0,0 0,0 0,0-1,-1 0,1 0,0 0,-1-1,0 0,1 0,-1 0,0-2,28-16,-1-1,-1-2,-1-2,-1 0,-2-2,0-1,-2-1,-1-1,9-18,-17 23,0-1,-2 0,-1-1,-2-1,0 0,-2-2,-1-12,-8 43,1-1,-1 0,0 0,0 1,0-1,0 0,0 1,0-1,0 0,0 0,0 1,0-1,-1 0,1 1,0-1,0 0,-1 1,1-1,0 0,-1 1,1-1,0 0,-1 1,1-1,-1 1,1-1,-1 1,0-1,1 1,-1 0,1-1,-1 1,0-1,1 1,-1 0,0 0,1-1,-1 1,0 0,0 0,1 0,-1 0,0 0,1 0,-1 0,0 0,0 0,1 0,-1 1,0-1,1 0,-1 0,0 1,1-1,-7 4,1 1,1 0,-1 1,1-1,0 1,0 0,0 0,1 0,0 1,1 0,-1-1,1 1,0 1,-1 4,-4 6,1-3,1 0,1 0,0 1,1 0,0 0,2 0,0 1,0-1,2 0,0 1,1-1,0 0,1 1,1-1,1 0,0 0,1-1,1 1,0-1,3 2,-7-13,1-1,-1 0,1 0,0 0,0 0,0-1,1 1,-1-1,0 0,1 0,0 0,-1 0,1-1,0 0,0 1,0-1,0-1,0 1,0 0,3-1,15 2</inkml:trace>
  <inkml:trace contextRef="#ctx0" brushRef="#br0" timeOffset="1736.27">57 954,'85'8,"1"-5,-1-3,1-4,-1-3,0-5,20-7,-65 13,-15 2,227-34,75 6,-298 30,89 7,-108 1</inkml:trace>
  <inkml:trace contextRef="#ctx0" brushRef="#br0" timeOffset="2417.988">170 1350,'39'-45,"1"3,2 1,2 2,44-30,-81 62,0 1,0 0,1 0,0 0,1 1,-1 0,1 1,0 0,0 0,0 1,1 0,-1 1,1-1,-1 2,1 0,0 0,0 1,-1 0,1 0,2 2,-6 2,-1 0,0 1,0-1,0 1,-1 1,0-1,0 0,0 1,0 0,-1 0,0 0,0 1,-1-1,0 0,0 1,-1 0,1-1,-1 1,-1 0,1 0,-1 3,-3 17,-1 0,0 0,-3-1,0 1,-7 15,7-20,-2 3,0 0,-2 0,0-1,-2-1,-1 0,0-1,-2 0,0-2,-5 3,15-13,-1-1,-1-1,0 0,0 0,0 0,-1-1,0 0,-1-1,1 0,-1-1,0 0,-1 0,1-1,-1 0,0-1,-2 0,11-3,-1-1,0 1,0-1,0 0,1 1,-1-1,0-1,1 1,-1 0,1-1,-1 1,1-1,0 0,-1 1,1-1,0 0,0-1,0 1,1 0,-1-1,1 1,-1 0,1-1,0 0,0 1,0-1,0 0,0 0,0 1,1-1,0 0,-1 0,1 0,0 0,0 0,1 1,-1-1,1 0,-1 0,1 0,0 1,0-1,0 0,0 1,1-1,-1 1,1-1,-1 1,2-1,10-22,2 1,0 0,2 2,1-1,0 2,2 1,0 0,1 1,1 2,1 0,0 1,12-4,29 5,-48 19</inkml:trace>
  <inkml:trace contextRef="#ctx0" brushRef="#br0" timeOffset="3116.189">988 1180,'-20'75,"11"-48,1 0,2 0,1 0,1 0,1 1,1 18,2-44,-1-1,1 1,0 0,0 0,0-1,0 1,0 0,1-1,-1 1,0 0,1-1,-1 1,1 0,0-1,0 1,-1-1,1 1,0-1,0 1,0-1,1 0,-1 0,0 1,0-1,1 0,-1 0,1 0,-1 0,1-1,-1 1,1 0,-1 0,1-1,0 1,-1-1,1 0,0 0,-1 1,1-1,0 0,0 0,-1 0,1-1,0 1,-1 0,1-1,0 1,-1-1,1 1,0-1,-1 0,1 0,-1 0,0 0,2 0,107-118,-103 109,104-123,-110 132,0 0,1 0,-1 0,0 0,1 0,-1 0,1 1,-1-1,1 1,-1-1,1 1,-1-1,1 1,0 0,-1 0,1 0,-1 0,1 0,0 0,-1 0,1 1,-1-1,1 1,0-1,-1 1,1-1,-1 1,0 0,1 0,-1 0,0-1,1 1,-1 1,0-1,0 0,0 0,0 0,0 1,0-1,0 0,0 1,-1-1,1 1,0-1,-1 1,1-1,-1 1,0-1,1 1,-1 0,0-1,0 1,0-1,0 1,0 0,-1-1,1 1,6 23,-1 0,-1 1,-1-1,-1 1,-1 0,-2-1,-2 16,1 24,3-33,-2 0,-1 0,-1 0,-2 0,-2-1,0 1,-2-2,-6 12,10-27,0 0,-1-1,-1 1,0-1,-1-1,-1 1,0-1,-1-1,0 0,-1 0,0-1,-1 0,0-1,-1-1,0 0,-7 4,18-12,0-1,0 1,1-1,-1 1,0-1,0 0,0 0,0 0,0 0,1 0,-1 0,0 0,0 0,0-1,0 1,1-1,-1 0,0 1,1-1,-1 0,0 0,1 0,-1 0,1 0,-1 0,1-1,0 1,-1 0,1-1,0 1,0-1,0 0,0 1,0-1,0 0,1 1,-1-1,1 0,-1 0,1 0,-1 1,1-2,-10-81,12 62,1-1,1 0,1 1,0 0,2 0,1 1,0 0,2 0,0 1,1 0,1 1,1 0,1 1,7-6,98-80,-101 89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5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1,'-36'287,"-3"43,11-152,24-150,-20 53,31-115,12-14,-11 25</inkml:trace>
  <inkml:trace contextRef="#ctx0" brushRef="#br0" timeOffset="365.82">442 142,'-302'188,"289"-179,0 1,1 0,0 1,1 0,0 1,1 0,0 1,1 0,0 1,7-11,1 0,0 0,1 0,-1 1,1-1,-1 0,1 0,0 0,0 0,0 1,1-1,-1 0,1 0,0 0,0 0,0 0,0 0,0 0,0 0,1 0,0 0,-1-1,1 1,0-1,1 1,-1-1,0 0,0 0,1 0,0 0,1 1,92 44,-39-32,-36-11,0 1,-1 1,1 1,-1 0,-1 2,0 0,2 3,-17-10,-1 1,0 0,0 0,-1 0,1 0,0 0,-1 0,0 1,0-1,0 1,0 0,0 0,-1-1,0 1,0 0,0 0,0 0,-1 0,1 1,4 17,-1-15,2-7</inkml:trace>
  <inkml:trace contextRef="#ctx0" brushRef="#br0" timeOffset="993.664">781 339,'-16'26,"0"2,2 0,2 0,0 1,2 0,1 1,-3 24,10-51,1 1,-1-1,1 1,0-1,0 1,0 0,1-1,-1 1,1 0,0 0,0-1,0 1,1 0,-1 0,1-1,0 1,0 0,0-1,1 1,-1-1,1 0,0 1,0-1,0 0,0 0,1 0,-1 0,1 0,-1-1,1 1,0-1,0 0,0 0,1 0,-1 0,3 1,6-5,0 0,0 0,0-1,0-1,-1 0,0 0,1-1,-2-1,1 0,-1 0,1-1,-2 0,1-1,-1 0,0-1,-1 0,0 0,2-3,82-94,20-12,-112 118,0-1,1 1,-1-1,0 1,1-1,-1 1,1 0,-1-1,1 1,-1-1,1 1,-1 0,1 0,-1-1,1 1,-1 0,1 0,0 0,-1-1,1 1,-1 0,1 0,-1 0,1 0,0 0,-1 0,1 0,-1 1,1-1,0 0,-1 0,1 0,-1 0,1 1,-1-1,1 0,-1 1,1-1,-1 0,1 1,-1-1,0 1,1-1,-1 0,1 1,-1-1,0 1,1-1,-1 1,0 0,0-1,0 1,1-1,-1 1,0-1,0 1,0 0,0-1,0 1,0-1,0 1,0-1,0 1,0 0,0-1,-1 1,2 52,-1-45,25 296,-30-6,1-277,0-1,-1 0,-1-1,0 1,-2-1,0-1,-1 1,-1-1,-1-1,0 0,-2 0,0-1,0-1,-1 0,-1-1,-1 0,-55 20,69-33,0-1,-1 1,1-1,0 1,0-1,0 0,0 0,-1 0,1 0,0 0,0 0,0-1,0 1,-1-1,1 0,0 1,0-1,0 0,0 0,0 0,1-1,-1 1,0 0,0-1,1 1,-1-1,1 1,-1-1,1 0,0 0,0 1,0-1,-1-1,-1-10,1 0,0 0,0 0,2 0,0 0,0 0,1 0,1 0,0 0,0 0,2 0,-1 1,2-1,0 1,0 0,1 1,0-1,1 1,4-5,11-24,1 0,2 2,2 0,1 2,2 2,32-30,-43 46,0 2,1 0,1 1,0 1,1 2,1 0,0 1,2 0,-7 6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0 285,'197'26,"32"4,-228-30,0 0,0 0,1 0,-1 0,0 0,0 0,0 0,1 0,-1 0,0 0,0-1,0 1,0 0,0-1,1 1,-1-1,0 0,0 1,0-1,0 0,0 1,-1-1,1 0,0 0,0 0,0 0,-1 0,1 0,0 0,-1 0,1 0,-1 0,0 0,1 0,-1 0,0-1,1 1,-1 0,0 0,0 0,0-1,0 1,0 0,0 0,-1 0,1-1,0 1,0 0,-1 0,1 0,-1 0,1 0,-1 0,0 0,1 0,-1 0,0 0,0 0,1 0,-1 0,0 1,0-1,-202-205,196 196,5 9,1 0,-1 0,1 0,-1 0,1-1,-1 1,1 0,0-1,0 1,-1 0,1-1,0 0,0 1,1-1,-1 1,0-1,1 0,-1 0,0 1,1-1,0 0,0 0,-1 0,1 0,0 1,0-1,1 0,-1 0,0 0,1 0,-1 1,1-1,-1 0,1 0,0 1,0-1,0 1,0-1,0 0,0 1,0 0,0-1,2 0,12-3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1,'29'5,"24"-4,7-1,-1-1,-6-1,-7 1,-7 0,-5 0,-4 1,-2 0,-5-1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22,'43'0,"34"-5,13-1,-4 0,-16 1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7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0 244,'511'0,"-511"1,1-1,-1 0,1 0,-1 1,1-1,-1 0,1 0,-1 1,1-1,-1 0,1 0,-1 0,1 0,-1 0,1 0,-1 0,1 0,0 0,-1 0,1 0,-1-1,1 1,-1 0,1 0,-1 0,1-1,-1 1,1 0,-1-1,0 1,1 0,-1-1,1 1,-1 0,0-1,1 1,-1-1,0 1,0-1,1 1,-1-1,0 1,0-1,0 1,1-1,-1 1,0-1,0 1,0-1,0 1,0-1,0 1,0-1,0 1,0-1,0 1,-1-1,1 0,0 1,0-1,0 1,-1 0,1-1,0 1,-1-1,1 1,0-1,-1 1,-32-31,27 26,-27-22,18 15,0 1,1-2,0 0,1 0,0-1,1-1,1 0,-6-12,11 11,5 3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97,'-1'0,"1"0,0-1,-1 1,1-1,0 1,-1-1,1 1,0-1,0 1,-1-1,1 1,0-1,0 0,0 1,0-1,0 1,0-1,0 0,0 1,0-1,0 1,0-1,0 1,0-1,1 1,-1-1,0 0,0 1,1-1,-1 1,0-1,0 1,1-1,-1 1,1 0,-1-1,0 1,1-1,-1 1,1 0,-1-1,1 1,-1 0,1 0,-1-1,1 1,0 0,-1 0,1 0,-1 0,1 0,-1 0,1 0,0 0,-1 0,1 0,-1 0,1 0,40-6,-40 6,176-12,49-35,-168 38,-53 11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6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1,'-2'55,"5"286,-3-335,1 0,-1-1,2 0,-1 1,0-1,1 1,0-1,0 0,1 0,-1 0,1 0,0-1,1 1,-1-1,1 0,0 0,0 0,0 0,0-1,0 1,1-1,0 0,0-1,0 1,0-1,0 0,0 0,1 0,-1-1,0 0,1 0,-1 0,1-1,0 0,-1 0,1 0,-1-1,1 0,-1 0,1 0,-1 0,0-1,0 0,5-2,5-8,1 0,-1-1,-1 0,-1-2,0 1,0-1,-2-1,0-1,-1 1,0-1,5-14,-9 19,38-83,-37 132,-6-24,1 1,0 0,1-1,0 0,1 0,1 0,0 0,1-1,0 1,0-1,2-1,-1 0,2 0,-1 0,2-1,8 8,-16-16,1 0,0-1,0 1,0-1,0 0,0 1,0-1,1-1,-1 1,0 0,1-1,-1 0,0 0,1 0,-1 0,0 0,1-1,-1 1,0-1,0 0,0 0,1 0,-1 0,0-1,0 1,0-1,-1 0,1 0,0 0,-1 0,2-1,71-85,-67 77,5-11,-1 0,-1-1,-1-1,-1 0,-1 0,-1-1,1-8,4-11,4-31,-25 79,3 8</inkml:trace>
  <inkml:trace contextRef="#ctx0" brushRef="#br0" timeOffset="29593.802">963 621,'-3'-3,"0"-1,0 0,0 1,-1-1,0 1,1 0,-1 0,0 0,0 1,-1-1,1 1,0 0,-1 1,1-1,-1 1,0-1,0 1,1 1,-1-1,0 1,0 0,0 0,0 0,1 1,-1-1,0 1,0 0,1 1,-1-1,1 1,-1 0,1 0,0 0,-1 1,1-1,0 1,1 0,-1 1,0-1,1 0,0 1,0 0,0 0,0 0,0 1,1-1,1 0,-1 1,1-1,0 0,0 1,0-1,1 1,-1-1,1 1,0-1,1 1,-1-1,1 1,0-1,0 1,0-1,1 1,-1-1,1 0,0 0,0 0,1 0,-1 0,1-1,0 1,0-1,0 1,0-1,0 0,1 0,0-1,-1 1,2 0,-1-2,0 1,-1 1,1-1,-1 0,1 1,-1 0,0 0,0 0,0 0,0 0,-1 1,1-1,-1 1,0 0,0 0,0-1,0 1,-1 0,0 1,0-1,0 0,0 0,-1 0,1 1,-1-1,0 0,0 1,-1-1,1 0,-1 0,0 0,0 1,-2 2,1-3,-1-1,0 1,-1-1,1 1,0-1,-1 0,0-1,0 1,0 0,0-1,0 0,0 0,-1 0,1-1,-1 1,1-1,-1 0,0-1,1 1,-1-1,0 0,1 0,-1 0,0 0,1-1,-1 0,0 0,-2-1,-12-5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53,'24'0,"32"-5,11-2,0 1,-3 1,-8 1,-7 2,-8-4,-7 0,-3 0,-3 1,-5 7,-3 2,-4 1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5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0 434,'43'0,"19"0,4 0,-4 0,-9 0,-8 0,-7 0,-5 0,-8 0</inkml:trace>
  <inkml:trace contextRef="#ctx0" brushRef="#br0" timeOffset="791.037">536 96,'8'77,"4"0,4 0,2-2,4 0,4-1,10 16,36 98,-72-187,-1 0,1 0,0 0,0 0,0-1,0 1,0 0,0 0,0 0,0 0,0-1,1 1,-1 0,0 0,0 0,1-1,-1 1,0 0,1 0,-1-1,1 1,-1 0,1-1,0 1,-1 0,1-1,-1 1,1-1,0 1,0-1,-1 0,1 1,0-1,0 0,-1 1,1-1,0 0,0 0,0 1,0-1,-1 0,1 0,0 0,0 0,0 0,0-1,-1 1,1 0,0 0,0 0,0-1,-1 1,1 0,0-1,0 1,-1-1,1 1,0-1,-1 1,1-1,0 0,-1 1,75-212,35-79,21 11,-112 216,-39 84,16-14,0 0,-1-1,0 1,0-1,0 0,-1 0,0 0,0-1,0 0,0 0,0-1,-1 1,0-2,0 1,0-1,0 0,0 0,0 0,0-1,-7 0,-74-1,0-3,0-4,1-4,-30-10,47 9,50 10,20 9,15-2,4 0</inkml:trace>
  <inkml:trace contextRef="#ctx0" brushRef="#br0" timeOffset="1602.527">1439 123,'-37'70,"3"2,4 0,-13 49,36-101,2 0,0 1,1 0,1 0,1 0,1 1,1 0,0-15,0-1,1 0,0 1,0-1,1 0,0 1,0-1,0 0,0 0,1-1,0 1,1 0,-1-1,1 0,0 0,0 0,1 0,-1-1,1 0,0 1,0-2,1 1,-1-1,6 3,-5-4,0 0,0 0,0 0,0-1,0 0,1-1,-1 1,0-1,0 0,0-1,1 1,-1-1,0-1,0 1,0-1,0 0,0 0,-1-1,1 1,-1-1,1-1,-1 1,0-1,0 0,106-110,-62 47,-3-2,-3-2,33-75,-17-32,-60 178,1 1,-1-1,0 1,0-1,1 0,-1 1,0-1,1 0,-1 0,0 1,0-1,0 0,1 0,-1 0,0 0,0 0,0 0,1 0,-1 0,0-1,0 1,0 0,1 0,-1-1,0 1,1 0,-1-1,0 1,0-1,1 1,-1-1,1 1,-1-1,1 1,-1-1,1 0,-1 1,1-1,-1 0,1 1,-1-1,1 0,0 1,0-1,-1 0,1 0,0 0,0 1,0-1,0 0,0 0,0 0,0 1,0-1,0 0,0 0,1 1,-1-1,0 0,0 0,1 0,-14 19,1 0,1 0,0 1,1 0,2 1,0 0,1 0,0 1,2 0,-2 20,-1-9,2-7,1 0,1 1,1-1,2 1,0 0,2-1,2 17,-2-32,1 1,0-1,0 0,1 0,1 0,0 0,0-1,1 1,0-1,0 0,1 0,1-1,-1 0,1 0,1 0,-1-1,1 0,0-1,9 6,-12-10,-3 0,0 0,0 0,1 0,-1 0,0-1,1 0,0 1,-1-1,1 0,0 0,0 0,0-1,-1 1,1-1,0 1,0-1,0 0,0 0,0 0,0-1,0 1,0-1,-1 1,1-1,0 0,0 0,-1 0,2-1,7-8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142 117,'-23'128,"5"2,7 0,5 0,8 79,-2-145,5-34,1-24</inkml:trace>
  <inkml:trace contextRef="#ctx0" brushRef="#br0" timeOffset="269.498">1 89,'98'-26,"1"5,2 4,-1 4,75 2,-175 11,46 5,-45-5,0 0,0 0,0 0,0 0,-1 1,1-1,0 0,0 1,-1-1,1 0,0 1,-1-1,1 1,0-1,-1 1,1-1,-1 1,1 0,-1-1,1 1,-1 0,1 0,-1-1,0 1,1 0,-1 0,0-1,0 1,1 0,-1 0,0 0,0-1,0 1,0 0,0 0,0 0,0 0,0-1,-1 1,1 0,0 0,0-1,-1 1,1 0,0 0,-1-1,1 1,-1 0,1-1,-1 2,-38 41,26-29</inkml:trace>
  <inkml:trace contextRef="#ctx0" brushRef="#br0" timeOffset="515.54">1 484,'33'5,"36"-4,11-1,0-6,-7-2,-12 1,-12 1,-9-3,-6 0,-5-3,-2 0,-6 2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29 340,'256'-17,"-30"-13,-46 2,-157 24,-3 0</inkml:trace>
  <inkml:trace contextRef="#ctx0" brushRef="#br0" timeOffset="253.042">1 594,'48'0,"35"-5,13-1,-5-1,-8 2,-9 2,-13 1,-11 0,-9 2,-8 0,-3 0,-3 0,-1 1,-5-6,-6-1</inkml:trace>
  <inkml:trace contextRef="#ctx0" brushRef="#br0" timeOffset="697.701">396 1,'56'35,"1"-3,1-2,2-3,13 2,-49-20,-1 1,0 1,-1 1,-1 1,1 1,13 12,-29-21,-1 0,1 0,-1 0,0 0,-1 1,0 0,1 0,-2 0,1 0,-1 0,0 1,0 0,-1 0,0 0,0 0,0 0,-1 0,0 0,-1 0,1 1,-2-1,1 0,-1 0,0 0,-1 4,-5 5,0 0,-1 0,-1-1,0-1,-1 1,-1-1,0-1,-1 0,0-1,-1 0,-1-1,-11 8,5-3,-294 188,290-184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88,'0'1,"1"-1,-1 0,0 1,0-1,0 1,0-1,0 0,0 1,0-1,0 1,0-1,0 0,0 1,0-1,0 1,0-1,0 0,0 1,-1-1,1 0,0 1,0-1,0 0,-1 1,1-1,0 0,0 1,-1-1,1 0,0 1,-1-1,1 0,0 0,-1 0,1 1,0-1,-1 0,1 0,0 0,-1 0,1 0,-1 0,1 0,0 0,-1 1,1-1,-1-1,1 1,0 0,-1 0,1 0,-1 0,1 0,0 0,-1 0,1 0,0-1,-1 1,1 0,0 0,-1-1,1 1,0 0,-1 0,1-1,4 42,-3-38,8 89,-4 0,-7 78,0-53,1 154,-14-198,14-64,4-15,5-16,8-18,-8 21</inkml:trace>
  <inkml:trace contextRef="#ctx0" brushRef="#br0" timeOffset="381.785">1041 145,'-303'281,"297"-277,1 1,0-1,0 1,0 0,1 0,-1 0,1 1,1-1,-1 1,1 0,0 0,0 1,1-1,-1 0,2 1,-1-1,1 1,0 0,0 0,4-2,1-1,-1 0,1 0,0 0,0 0,0 0,1-1,-1 0,1 0,0 0,0-1,0 0,0 0,0 0,1 0,-1-1,0 0,1 0,-1 0,1-1,0 0,3 0,60 4,-54-5,0 1,0 1,-1 0,1 1,0 0,-1 1,1 1,-1 0,0 1,-1 1,1 0,-1 0,1 2,-10-4,-1-1,1 0,-1 1,0 0,0 0,0 0,-1 0,1 0,-1 0,0 1,0-1,-1 1,0 0,1-1,-1 5,13 31,-13-38,-1-1,1 0,0 0,0 0,0 0,0 0,0 0,0 0,0 0,0 0,0 0,0 0,0 0,1-1,-1 1,0-1,0 1,1-1,-1 1,0-1,1 0,-1 0,1 1,-1-1,0 0,1 0,-1 0,1-1,-1 1,0 0,1 0,-1-1,0 1,1-1,-1 0,13-6</inkml:trace>
  <inkml:trace contextRef="#ctx0" brushRef="#br0" timeOffset="736.116">1803 4,'-41'31,"2"2,2 2,1 2,2 1,1 1,2 2,2 1,-17 34,38-60,1 1,0 0,1 1,1 0,0 0,2 0,0 0,1 1,0-1,2 1,0-1,1 1,1-1,1 0,1 0,0 0,1 0,1 0,1-1,0 0,1 0,10 13,-11-19,2 0,-1-1,1 0,0-1,1 0,0 0,1-1,0-1,0 1,1-2,-1 0,1 0,1-1,-1 0,1-1,0-1,0 0,0-1,4 0,46-18,-50 4</inkml:trace>
  <inkml:trace contextRef="#ctx0" brushRef="#br0" timeOffset="2304.196">2254 484,'-135'238,"130"-229,0 0,0 0,1 0,0 1,1-1,0 1,1 0,0 0,0 0,1 0,0 1,1-1,0 0,1 0,0 0,1 0,0 0,0 0,3 6,-4-13,1 0,0 0,0-1,0 1,0-1,1 1,-1-1,0 0,1 0,0 0,-1 0,1-1,0 1,0-1,0 1,0-1,0 0,0 0,0-1,1 1,-1-1,0 1,0-1,1 0,-1 0,0 0,0-1,1 1,-1-1,0 0,97-31,-96 30,0 0,0 0,-1 0,1-1,0 0,-1 1,1-1,-1-1,0 1,0 0,0-1,-1 1,1-1,-1 0,0 0,0-1,6-15</inkml:trace>
  <inkml:trace contextRef="#ctx0" brushRef="#br0" timeOffset="2730.901">1972 230,'18'0,"0"-1,-1 0,1-2,-1 0,1-1,-1-1,0 0,-1-1,0-1,0 0,0-2,-1 0,0 0,0-1,-1-1,-1-1,0 0,0 0,-1-1,-1-1,0 0,8-15,-19 28,0-1,0 0,1 1,-1-1,1 1,-1 0,1-1,-1 1,1-1,0 1,-1 0,1-1,0 1,0 0,0 0,0 0,0 0,0 0,0 0,1 0,-1 0,0 0,1 0,-1 1,0-1,1 1,-1-1,1 1,-1-1,1 1,-1 0,1-1,-1 1,1 0,-1 0,1 0,-1 1,1-1,-1 0,1 0,-1 1,1-1,-1 1,1 0,-1-1,0 1,1 0,-1 0,0 0,32 131,-26-112,1 0,0 0,2 0,0-1,1-1,1 0,1 0,11 11,43 53,-53-69</inkml:trace>
  <inkml:trace contextRef="#ctx0" brushRef="#br0" timeOffset="3004.905">3185 371,'-14'38,"-15"23,-2 5,0-3,4-8,3-13,5-10,1-4,-2-3,-1-1,-3-4,4-1,-1-3,4-5</inkml:trace>
  <inkml:trace contextRef="#ctx0" brushRef="#br0" timeOffset="3301.839">2734 343,'33'38,"26"28,3 6,-4-3,-8-14,-7-11,-11-9,-6-10,-8-4,-1-7,-5 1,2-4,-3 2,2-1,-1 1,2 0,4-4,-2-2</inkml:trace>
  <inkml:trace contextRef="#ctx0" brushRef="#br0" timeOffset="8436.78">364 427,'-180'17,"110"-7,-43 14,135-17,263-8,-260 1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875 247,'31'-15,"-1"-2,0 0,-1-2,-1-2,-1 0,6-8,91-66,-122 94,-1 0,0 0,0 0,0 0,0 0,1 0,-1 0,1 0,-1 1,0-1,1 0,-1 1,1 0,-1-1,1 1,-1 0,1 0,0-1,-1 1,1 1,-1-1,1 0,-1 0,1 0,-1 1,1-1,-1 1,1-1,-1 1,1 0,-1 0,0-1,1 1,-1 0,0 0,0 0,0 0,0 0,0 1,0-1,0 0,0 0,0 1,0-1,-1 1,1-1,58 195,-16-82,-29-90</inkml:trace>
  <inkml:trace contextRef="#ctx0" brushRef="#br0" timeOffset="-1117.922">0 840,'52'13,"-21"-3,1-1,0-2,1-1,-1-2,1-1,0-2,0-1,0-1,12-4,-21 1,-11 3,0-1,0-1,0 0,-1-1,1 0,-1-1,0 0,0-1,-1 0,0-1,2-1,4-26,-16 18</inkml:trace>
  <inkml:trace contextRef="#ctx0" brushRef="#br0" timeOffset="-864.892">311 557,'-10'44,"-3"23,1 10,2-3,3-10,3-10,1-10,3-8,0-5,0-3,5-6,2-2,-1-5</inkml:trace>
  <inkml:trace contextRef="#ctx0" brushRef="#br0" timeOffset="-404.239">734 924,'40'-17,"-1"-2,-1-2,-1-1,0-2,-2-2,-1-1,-2-2,0-1,-2-1,-1-2,21-31,-11 15,-28 100,-14 586,3-602,-2-1,-1 1,-2-1,-1 0,-2 0,-1-1,-2 0,-1 0,-1-1,-2-1,-7 10,-39 20,60-59,-1-1,-1 0,1 0,0 0,0 0,0 0,-1 0,1-1,0 1,-1-1,1 1,0-1,-1 0,1 0,-1 0,1 0,0-1,-1 1,1-1,0 1,-1-1,1 0,0 0,0 0,0 0,0 0,0 0,0-1,0 1,0-1,0 1,0-1,1 0,-7-11,1 0,1 0,0-1,1 1,0-2,2 1,-1 0,2-1,0 1,0-1,1 0,1 1,1-1,0 0,1 0,1-1,1-20,2-1,2 1,1 1,1-1,3 2,15-32,-14 35</inkml:trace>
  <inkml:trace contextRef="#ctx0" brushRef="#br0" timeOffset="1517.672">1665 530,'-75'284,"82"-188,-6-94,0 0,-1 0,1 0,0 0,0 0,0 0,0-1,0 1,1 0,-1-1,1 1,-1-1,1 0,-1 1,1-1,0 0,-1 0,1 0,0 0,0 0,0 0,0-1,0 1,0-1,0 1,0-1,0 0,0 0,0 0,0 0,0 0,0 0,0 0,0-1,0 1,0-1,0 1,0-1,0 0,0 0,0 0,-1 0,1 0,1-1,19-13,-1 0,-1-2,-1 0,0-1,-1-1,-1 0,0-2,-2 0,-1 0,0-2,1-4,22-32,52-53,-88 111,-1 0,1 0,0 0,0 1,0-1,0 0,-1 1,1-1,0 0,0 1,0-1,0 1,0 0,1-1,-1 1,0 0,0 0,0-1,0 1,0 0,0 0,0 0,1 0,-1 1,0-1,0 0,0 0,0 1,0-1,0 0,0 1,0-1,0 1,0 0,0-1,0 1,0 0,0-1,-1 1,1 0,0 0,-1 0,1 0,0 0,-1 0,1 0,-1 0,1 0,-1 0,0 0,1 0,-1 0,0 0,8 63,-13 198,-2-200,-3-1,-2-1,-3 0,-19 48,23-72,-2 0,-1-2,-1 1,-2-2,-2 0,-16 20,35-51,-1-1,0 1,0-1,0 0,0 1,0-1,-1 0,1 0,0 0,-1 0,1 0,0 0,-1 0,1 0,-1-1,1 1,-1 0,0-1,1 1,-1-1,0 0,1 0,-1 1,0-1,1 0,-1 0,0-1,1 1,-1 0,0 0,1-1,-1 1,1-1,-1 0,1 1,-1-1,1 0,-1 0,1 0,-1 0,1 0,0 0,0 0,0-1,0 1,0 0,0-1,0 1,0 0,0-1,0 1,1-1,-1 0,1 1,-1-1,1 0,0 1,-1-2,-3-17,1-1,0 0,2 0,0 0,2 0,0 1,1-1,1 0,1 0,1 1,47-126,-41 123</inkml:trace>
  <inkml:trace contextRef="#ctx0" brushRef="#br0" timeOffset="2498.347">2286 163,'4'7,"18"34,-1 1,-2 1,-2 0,-2 1,-2 1,-2 0,-1 1,0 24,-7-14,-2 0,-3 1,-2-1,-6 25,6-60,0 0,-2-1,0 1,-2-1,0 0,-1-1,-1 0,0 0,-2-1,0 0,-1-1,-1-1,-5 4,-59 49,53-53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4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618 423,'-26'-6,"0"1,0 1,-1 1,1 2,0 0,-1 2,1 1,-1 1,1 1,0 2,1 0,-1 2,-4 2,-1 3,18-8,1-1,0 2,0-1,0 2,1 0,-1 0,2 1,-1 0,1 1,-6 6,15-14,0 0,0 1,0-1,0 0,0 0,0 1,0-1,0 1,0-1,1 1,-1-1,1 1,-1 0,1-1,-1 1,1 0,0-1,0 1,0 0,0-1,0 1,0 0,1-1,-1 1,0 0,1-1,-1 1,1-1,0 1,-1-1,1 1,0-1,0 1,0-1,0 0,0 0,0 1,1-1,-1 0,0 0,1 0,66 23,-66-23,84 18,-84-18,0 0,0 0,-1 0,1 0,0 0,-1 0,0 1,1-1,-1 0,1 1,-1-1,0 1,0 0,0-1,0 1,0 0,0-1,-1 1,1 0,-1 0,1 0,-1 0,1 0,-1 0,0 0,0-1,0 1,0 0,0 0,-1 0,1 0,-1 0,1 0,-1 0,1-1,-1 1,0 0,0 0,0-1,0 1,0 0,0-1,-1 1,-15 21,0-1,-1 0,-1-2,-1 0,-1-1,-23 16,-25 24,66-58,1 0,0 0,-1 1,1-1,0 1,0 0,0-1,0 1,1 0,-1 0,0 0,1 1,-1-1,1 0,0 0,0 1,0-1,0 1,0-1,0 1,1-1,-1 1,1 0,0-1,0 1,0 0,0-1,0 1,1 0,-1-1,1 1,-1-1,1 1,0-1,0 1,0-1,0 0,1 1,-1-1,1 0,-1 0,1 0,0 0,0 0,0 0,0-1,1 2,13 1,1-1,-1-1,1 0,0-1,0 0,-1-2,1 0,16-3,-27 3,0 0,-1 0,0-1,1 1,-1-1,0 0,0-1,0 0,0 1,0-1,0-1,-1 1,0-1,0 0,0 0,0 0,0 0,-1-1,0 1,0-1,0 0,0 0,-1 0,0 0,0-1,0 1,-1 0,0-1,1-2,13-38,-9 27</inkml:trace>
  <inkml:trace contextRef="#ctx0" brushRef="#br0" timeOffset="265.508">364 0,'-14'52,"3"1,2 0,2 1,1 43,4-67,9 312,-4-256,-5-1,-2 0,-5 0,-11 42,-18 137,37-239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0,'-6'90,"29"335,-16-359,-3 1,-3 0,-3 0,-3-1,-5 21,-3 25,13-88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1,'38'5,"23"1,5 0,-3-1,-8-1,-9-2,-7-1,-5 0,-4-1,-2 0,-6-6,-2 0,-4-1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0,'39'10,"31"3,9-1,-4-2,-10-3,-12-3,-14-2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5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226 592,'-10'47,"-3"36,6 13,4-5,2-8,1-14,2-14,-1-6,-5-7,-1-6,-1-4,1-2,2-3,-4-5,0-1,0 0,2-9,2-5</inkml:trace>
  <inkml:trace contextRef="#ctx0" brushRef="#br0" timeOffset="269">85 506,'43'10,"34"-2,13-7,-4-4,-12-1,-14 0,-11-4,-11-1,-5 2,-5 1,-2 2,-6 2</inkml:trace>
  <inkml:trace contextRef="#ctx0" brushRef="#br0" timeOffset="521.528">1 902,'38'5,"27"1,12 0,-2-1,-4-7,-10-2,-5-1,-8-4,-6-1,-7 2,-3-3,-4 0,0 3,-2-3,-4 1</inkml:trace>
  <inkml:trace contextRef="#ctx0" brushRef="#br0" timeOffset="2552.747">1 309,'53'-19,"1"2,1 2,0 3,1 2,1 3,-1 2,18 2,-70 3,-3 1,1 0,-1-1,0 1,1 0,-1-1,0 1,1-1,-1 0,1 1,-1-1,1 0,-1 0,1 0,-1 0,0 0,1 0,-1 0,1-1,-1 1,1 0,-1-1,0 1,1-1,-1 0,0 1,1-1,-1 0,0 0,0 0,0 0,0 0,0 0,0 0,0 0,0 0,0-1,0 1,-1 0,1 0,0-1,-1 1,1-1,-1 1,0 0,1-1,-1 1,0-1,0 1,0-1,0 1,0-1,-115-105,106 98,6 7,0 1,1-1,-1 0,1 0,0 0,-1-1,1 1,0 0,0-1,1 0,-1 1,0-1,1 0,0 0,0 0,0 0,0 0,0 0,0 0,1 0,0 0,-1 0,1-3,7-2</inkml:trace>
  <inkml:trace contextRef="#ctx0" brushRef="#br0" timeOffset="2852.688">1016 252,'-22'323,"15"114,-21-149,5-203,12-62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3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1,'1'116,"-5"0,-5 0,-5-1,-5-1,-5 0,-5-2,-8 9,12-34,26-87,0 0,0 1,0-1,-1 0,1 0,0 1,0-1,0 0,0 0,0 0,0 0,0 0,-1 0,1 0,0 0,0-1,0 1,0 0,0-1,-1 1,1 0,0-1,0 1,-1-1,1 1,0-1,0 1,-1-1,1 0,-1 1,1-1,0 0,-1 1,1-1,-1 0,0 0,1 1,-1-1,0 0,1 0,-1-1,2 0,17-17,0 2</inkml:trace>
  <inkml:trace contextRef="#ctx0" brushRef="#br0" timeOffset="400.767">498 171,'-90'65,"30"-22,1 2,3 2,-21 25,74-70,-1 1,1-1,-1 1,1 0,0 0,0 0,0 0,0 0,1 1,-1 0,1-1,0 1,0 0,0 0,1 0,-1 0,1 0,0 0,0 1,1-1,-1 0,1 0,0 1,0-1,0 0,1 1,-1-1,1 0,0 0,0 1,1-1,-1 0,1 0,0-1,0 1,0 0,2 2,112 58,-105-61,0 1,0 0,-1 1,1 1,-1-1,0 2,0-1,-1 1,0 1,0 0,-1 0,0 0,0 1,-1 1,2 2,38 130,-46-139,0 1,1-1,-1 1,0-1,1 0,0 0,0 0,0 0,0 0,0 0,1 0,-1-1,1 1,0-1,-1 0,1 0,0 0,1 0,-1 0,0 0,0-1,1 0,-1 0,1 0,3 1,4 2,6 3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3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0 142,'74'-34,"-51"23,71-16,-92 27,0 0,0 1,0 0,0 0,0-1,0 1,0 1,0-1,0 0,-1 0,1 1,0-1,-1 1,1-1,-1 1,1-1,-1 1,0 0,0 0,0 0,0 0,0 0,0 0,-1 0,1 0,0 0,-1 0,0 0,1 1,-1-1,0 1,-1 72,-30 120,0 179,32 180,31-767,-18 142,-5 28,8-66,5 2,5 0,5 2,4 1,4 2,21-31,-52 118,0 1,0 0,2 0,0 1,0 0,1 1,1 1,0 0,0 0,1 1,1 1,0 1,0 0,0 0,1 2,0 0,12-3,-12 5,0-2,0 1,0 0,1 1,-1 1,1 1,0 0,0 1,0 1,0 1,-1 0,8 2,151 23,24 1,363-27,61 0,-426 27,310-26,-483 4,-29 1</inkml:trace>
  <inkml:trace contextRef="#ctx0" brushRef="#br0" timeOffset="581.416">988 650,'-15'32,"-259"447,189-372,75-94</inkml:trace>
  <inkml:trace contextRef="#ctx0" brushRef="#br0" timeOffset="862.883">621 622,'19'34,"16"20,3 6,-2-2,-1-7,-2-6,-7-7,-2-10,-6-4,-1-7,-4-1,2-3,2-5,-2-3</inkml:trace>
  <inkml:trace contextRef="#ctx0" brushRef="#br0" timeOffset="1279.118">1214 453,'16'-7,"150"-46,-164 52,-1 1,1-1,0 0,-1 1,1 0,0-1,0 1,0 0,-1 0,1 0,0 0,0 0,0 0,0 1,-1-1,1 0,0 1,0 0,-1-1,1 1,0 0,-1 0,1 0,-1 0,1 0,-1 0,0 0,1 1,-1-1,0 0,0 1,0-1,0 1,0-1,0 1,0 0,-1-1,1 1,0 0,-1 0,1-1,-1 1,0 0,0 0,0 0,0-1,0 1,0 0,0 0,0 0,-1 0,1-1,-1 1,0 0,-5 12,-1 0,-1-1,-1 0,1-1,-2 1,0-2,0 1,-4 1,-37 45,50-57,0 0,0 1,-1-1,1 0,0 1,0-1,0 1,0 0,1-1,-1 1,0 0,1 0,-1-1,1 1,0 0,-1 0,1 0,0-1,0 1,0 0,0 0,1 0,-1 0,0-1,1 1,-1 0,1 0,0-1,-1 1,1 0,0-1,0 1,0-1,0 1,0-1,1 0,-1 1,0-1,1 0,-1 0,1 0,0 1,76 21,77-47,-135 20</inkml:trace>
  <inkml:trace contextRef="#ctx0" brushRef="#br0" timeOffset="2831.232">1835 961,'29'-5,"19"-6,6-2,-1 2,-5 3,-6 2,-5 3,-5 1,-2 2,-6 0</inkml:trace>
  <inkml:trace contextRef="#ctx0" brushRef="#br0" timeOffset="3079.262">2032 679,'-4'34,"-3"29,1 10,1 2,2-8,1-9,1-11,0-8,1-6,5-4,2-1,-1-2,-1-5</inkml:trace>
  <inkml:trace contextRef="#ctx0" brushRef="#br0" timeOffset="4013.518">2569 509,'-20'48,"1"0,3 0,2 2,2 3,-4 8,14-55,-1 0,1 1,0-1,0 1,1-1,0 1,0 0,1-1,-1 1,1 0,1 0,0-1,0 1,0 0,0-1,1 1,0-1,1 1,-1-1,1 0,1 0,-1 0,1-1,0 1,0-1,0 0,1 0,0 0,0-1,3 3,-1-7,-1 0,0 0,0-1,0 0,0 0,0-1,0 0,0 0,0 0,-1-1,1 1,-1-1,0-1,0 1,0-1,0 0,0 0,-1 0,0-1,0 1,0-1,0 0,-1 0,1-1,36-47,-2-1,-2-2,18-40,-1-34,-47 169,-49 168,20-29,6 86,-8-86,22-158,0 0,-2 0,-1-1,0 1,-1-1,-1-1,-1 1,-9 13,17-30,1-1,-1 0,0 1,0-1,0 0,0 1,0-1,-1 0,1 0,0 0,0 0,-1 0,1 0,-1-1,1 1,-1 0,1-1,-1 1,1-1,-1 1,1-1,-1 0,0 0,1 0,-1 0,1 0,-1 0,0 0,1 0,-1 0,0-1,1 1,-1-1,1 1,-1-1,1 0,-1 0,1 0,0 1,-1-1,1 0,0-1,0 1,0 0,0 0,0 0,0-1,0 1,0 0,0-1,0 1,1-1,-1 1,1-1,-1 0,1 1,0-1,-1 1,1-2,-5-20,2-1,0 0,1 0,2-1,0 1,2 0,1-3,-3 26,38-198,-30 170</inkml:trace>
  <inkml:trace contextRef="#ctx0" brushRef="#br0" timeOffset="4451.711">3077 396,'155'-41,"-154"41,1-1,-1 1,0 0,1 0,-1 0,1 0,-1 1,0-1,1 0,-1 0,0 1,1-1,-1 1,0-1,0 1,1 0,-1 0,0-1,0 1,0 0,0 0,0 0,0 0,0 0,0 0,0 0,0 1,-1-1,1 0,-1 0,1 1,-1-1,1 0,-1 0,1 1,-1-1,0 1,0-1,0 0,0 1,0-1,0 1,0-1,0 0,-1 1,-26 58,-6-16,24-35,2 0,-1 0,1 1,0 0,1 1,1-1,-1 1,2 0,-1 0,1 1,0 5,3-14,1 0,0 0,0 0,0 0,0 0,1 0,-1 0,1 0,-1 0,1 0,0-1,0 1,1 0,-1-1,0 1,1-1,0 1,-1-1,1 0,0 1,0-1,0 0,1 0,-1 0,0-1,1 1,-1-1,1 1,0-1,-1 0,1 0,0 0,0 0,0 0,0-1,-1 0,1 1,0-1,3 0,116-15,-52-14,-51 22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4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1,'23'6,"0"-2,0 0,0-1,0-2,0 0,1-2,-1 0,17-4,273-7,-228 30,-78-13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1,'24'5,"27"-4,15-1,0-1,-6 0,-8-1,-8 1,-7 0,-5 1,-3 0,-2 0,0 0,-1 0,1 0,-5 0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82,'-30'402,"6"-248,71-312,-26 104,3 0,2 2,2 1,19-24,-29 49,1 2,2-1,0 2,1 1,1 1,15-10,-37 29,1 0,-1 0,1 1,0-1,-1 1,1-1,0 1,0 0,0 0,0-1,0 2,1-1,-1 0,0 0,0 1,1-1,-1 1,0-1,1 1,-1 0,0 0,1 0,-1 1,0-1,1 0,-1 1,0 0,0-1,1 1,-1 0,0 0,0 0,0 0,0 1,0-1,0 0,-1 1,1 0,0-1,-1 1,1 0,-1 0,0 0,1 0,17 124,9-58,-14-51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1,'0'100,"-12"248,-23-24,2-134,38-161,1-34</inkml:trace>
  <inkml:trace contextRef="#ctx0" brushRef="#br0" timeOffset="416.225">446 142,'-285'241,"279"-235,-1-2,1 1,0 0,0 0,1 0,0 1,0 0,0 0,0 0,1 0,0 1,0 0,1 0,0 0,0 0,1 1,0-1,0 1,0 3,5-6,0 0,0 0,0 0,1 0,0-1,0 1,0-1,1 0,-1-1,1 1,0-1,0 0,0 0,1 0,-1-1,1 1,-1-1,1-1,0 1,-1-1,3 0,-3 1,24 7,-14-6,0 1,-1 1,0 0,0 1,-1 1,1 0,-1 0,-1 2,1-1,5 7,-14-9,-1-1,1 1,-2 0,1 0,0 0,-1 0,-1 0,1 0,-1 1,0-1,0 1,0 3,-2-7,1 1,0-1,-1 1,2-1,-1 1,0-1,1 1,-1-1,1 1,0-1,0 0,1 1,-1-1,0 0,1 0,0 0,0 0,0 0,0-1,0 1,1 0,-1-1,1 0,0 1,0-1,-1 0,1-1,1 1,-1 0,0-1,0 0,0 0,1 0,-1 0,1 0,-1 0,1-1,0 0,17-2,-3-4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0,'-2'66,"4"801,-2-862,-1-4,0 1,0-1,1 1,-1 0,0-1,1 1,0-1,-1 1,1 0,0 0,0-1,0 1,0 0,0-1,0 1,0 0,1-1,-1 1,0 0,1-1,0 1,-1 0,1-1,0 1,0-1,0 1,0-1,0 0,0 1,0-1,0 0,1 0,-1 0,0 0,1 0,-1 0,1 0,-1 0,1-1,-1 1,1 0,0-1,-1 0,1 1,0-1,-1 0,1 0,0 0,0 0,-1 0,2 0,96-95,-65 55,-8 11,126-116,-135 133,93-47,-108 58,-1 1,1 0,0 0,0-1,0 1,0 0,-1 1,1-1,0 0,0 0,0 1,0-1,-1 1,1 0,0-1,-1 1,1 0,0 0,-1 0,1 0,-1 0,1 1,-1-1,0 0,0 1,1-1,-1 1,0-1,0 1,0-1,-1 1,1 0,0-1,-1 1,1 0,-1 0,1 0,-1-1,0 1,0 0,0 0,0 0,0 0,0 0,0 1,-12 87,-1-47,-10 63,23-103,0 0,0 1,0-1,1 0,-1 0,1 1,0-1,0 0,0 0,0 0,0 0,1 0,-1 0,1 0,0 0,0-1,0 1,0-1,0 1,1-1,-1 0,1 0,-1 0,1 0,0-1,0 1,0-1,0 1,1-1,17 6</inkml:trace>
  <inkml:trace contextRef="#ctx0" brushRef="#br0" timeOffset="715.158">1164 594,'-45'27,"0"0,1 1,1 2,2 2,-28 28,23 6,45-65,0 1,0-1,1 1,-1-1,0 1,1 0,-1-1,1 1,-1 0,1-1,0 1,0 0,-1 0,1-1,0 1,1 0,-1 0,0-1,0 1,1 0,-1-1,1 1,0 0,-1-1,1 1,0-1,0 1,0-1,0 1,0-1,0 0,1 0,-1 1,0-1,0 0,1 0,-1 0,1 0,-1 0,1-1,0 1,0 0,7-1,-1 1,1-1,0-1,-1 1,1-2,0 1,-1-1,1 0,-1-1,0 0,0 0,0-1,0 0,0 0,-1-1,1 0,16-13,0 0,-1-1,-1-1,0-1,-2-1,10-15,40-41,-69 77,1-1,-1 1,0 0,0 0,0-1,1 1,-1 0,1 0,-1 0,1 1,-1-1,1 0,-1 0,1 1,0-1,-1 1,1 0,0-1,-1 1,1 0,0 0,0 0,-1 0,1 0,0 1,-1-1,1 0,0 1,-1-1,1 1,0 0,-1 0,1-1,-1 1,1 0,-1 0,0 0,1 0,-1 1,0-1,0 0,0 1,0-1,0 0,0 1,0-1,0 1,-1-1,1 1,0 0,-1-1,1 1,-1 0,0-1,0 2,35 147,-28-128,-4-12,0 0,0 0,1-1,0 1,0-1,1 0,0 0,1-1,0 0,0 0,1 0,7 6,-11-14,0 1,1-1,-1 0,0 0,1 0,-1-1,1 1,-1-1,0 1,0-1,1 0,-1-1,0 1,0 0,0-1,0 0,0 1,-1-1,1 0,0-1,-1 1,0 0,1-1,-1 1,0-1,0 0,0 0,-1 0,1 0,-1 0,0 0,1 0,-1-2,2 1,19-30,108-141,-129 173,-1 1,1-1,-1 1,1-1,0 1,0 0,0-1,0 1,0 0,0-1,0 1,1 0,-1 0,0 0,0 0,1 0,-1 0,1 1,-1-1,1 0,-1 1,1-1,0 1,-1 0,1-1,-1 1,1 0,0 0,-1 0,1 0,0 0,-1 0,1 1,0-1,-1 0,1 1,-1-1,1 1,-1 0,1 0,-1-1,1 1,-1 0,0 0,1 0,-1 0,0 1,0-1,0 0,0 0,0 1,0-1,0 1,0-1,-1 1,1-1,-1 1,1-1,0 2,2 64,-4-59,0 0,1 1,0-1,1 0,0 1,0-1,1 0,0 0,0 0,1 0,1 1,-3-8,-1 0,1 1,0-1,0-1,0 1,-1 0,1 0,0 0,0 0,0-1,0 1,0 0,1-1,-1 1,0-1,0 1,0-1,1 0,-1 1,0-1,0 0,1 0,-1 0,0 0,0 0,1 0,-1 0,0 0,0-1,0 1,1 0,-1-1,0 1,0-1,0 1,0-1,0 0,0 1,0-1,0 0,0 0,0 0,0 0,0 0,41-43,94-156,-128 190</inkml:trace>
  <inkml:trace contextRef="#ctx0" brushRef="#br0" timeOffset="998.63">2039 791,'38'-7,"0"-1,-1-2,0-2,-1-1,31-17,-55 25,1 2,-1-1,0-1,0 0,-1 0,1-1,-1-1,-1 1,1-2,-1 0,0 0,-1-1,0 0,0 0,-1-1,0 0,-1-1,0 0,-1 0,0 0,0-1,-2 0,1 0,-1 0,1-11,-5 20,-1-1,0 1,0-1,0 1,0-1,-1 1,1 0,-1 0,0-1,0 1,0 0,0 1,0-1,-1 0,1 1,-1-1,0 1,0 0,0 0,0 0,0 0,0 1,-1-1,1 1,0 0,-1-1,1 2,-1-1,1 0,-1 1,0 0,1-1,-1 2,1-1,-1 0,1 1,-1-1,0 1,1 0,0 0,-1 0,1 1,0-1,-1 1,1 0,0 0,0 0,1 0,-1 1,0-1,-8 6,0-1,1 1,0 1,0 0,1 0,0 1,1 0,0 1,1-1,0 1,1 1,0 0,0 0,1 0,1 0,0 1,1-1,0 1,1 0,0 0,1 0,1 0,0 0,1 1,0-1,1 0,0-1,1 1,4 9,-4-10,1 0,1-1,0 1,0-1,1 0,0-1,1 1,1-1,-1-1,1 1,1-1,0-1,0 0,1 0,0-1,0 0,1 0,-1-1,2-1,-1 0,0 0,1-1,0-1,5 1,14 1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762 227,'-22'-4,"1"2,-1 0,1 2,-1 0,0 1,1 1,-1 2,1 0,0 1,0 1,1 1,0 0,0 2,0 0,1 2,-6 4,-11 12,1 1,1 2,2 2,1 1,1 1,2 1,1 2,2 1,-11 24,24-42,0 0,2 0,0 1,2 1,0 0,1 0,1 0,1 1,2 0,0 0,1 0,1 0,1 1,2-14,0-1,1 0,0 0,0 0,1 0,0-1,1 1,0-1,0 0,1 0,0-1,0 0,0 0,1 0,0-1,1 0,0 0,-1-1,2 0,-1 0,0-1,1 0,0-1,0 0,0 0,4 0,11 3,1-1,-1-1,1-1,0-2,0 0,-1-2,1 0,0-2,16-4,-2-2,-1-2,0-2,0-1,-2-2,0-2,-1-1,13-10,-11 6,-5 4</inkml:trace>
  <inkml:trace contextRef="#ctx0" brushRef="#br0" timeOffset="269.998">1185 621,'-47'36,"1"1,1 2,3 3,-32 38,-20 55,92-131,0 0,0 0,0 0,1 1,-1-1,1 0,0 1,0 0,0-1,1 1,0-1,0 1,0 0,0-1,1 1,0-1,0 1,0-1,0 1,1-1,0 0,-1 0,2 1,-1-1,0-1,1 1,0 0,0 0,0-1,0 0,0 0,1 0,1 1,8 2,0 0,1-1,-1 0,1-1,1-1,-1 0,0-1,1 0,-1-2,1 1,-1-2,1 0,-1-1,0 0,1-1,-1 0,0-2,2 1,0-1,0 0,0-1,-1-1,0-1,-1 0,0-1,0 0,-1-1,0-1,-1 0,0 0,0-2,-1 1,-1-1,0-1,-1 0,-1 0,0-1,-1 0,0 0,-1-1,-1 0,-1 0,0 0,-1 0,-1-1,0 1,-1-1,-1-15,-1 27,0-1,0 1,0 0,0 0,-1-1,0 1,0 0,-1 1,1-1,-1 0,0 1,0-1,0 1,-1 0,0 0,1 0,-1 0,-1 1,1 0,-2-2,-16-6</inkml:trace>
  <inkml:trace contextRef="#ctx0" brushRef="#br0" timeOffset="549.977">1722 791,'-6'15,"1"1,0-1,1 1,1 1,1-1,0 0,1 1,1-1,0 0,1 1,1-1,0 0,4 8,-4-20,0 0,1 0,-1-1,1 1,0-1,0 1,1-1,-1 0,1-1,-1 1,1 0,0-1,0 0,0 0,0 0,1 0,-1-1,0 0,1 0,-1 0,1 0,-1-1,1 1,-1-1,1 0,-1-1,1 1,-1-1,1 0,-1 0,1 0,-1-1,0 1,0-1,0 0,0-1,0 1,0 0,0-1,-1 0,1 0,-1 0,0-1,1-1,42-34,-3-2,-1-2,-3-2,3-8,8-15,-36 49</inkml:trace>
  <inkml:trace contextRef="#ctx0" brushRef="#br0" timeOffset="850.416">2540 0,'-48'166,"7"1,-1 58,35-174,2 1,3 0,2 0,2 0,2 0,10 43,2-10,-8-62</inkml:trace>
  <inkml:trace contextRef="#ctx0" brushRef="#br0" timeOffset="1435.327">2878 734,'-12'17,"6"-7,-7 9,1 0,1 1,0 1,2 0,0 0,1 1,2 0,0 0,-2 19,7-38,1 1,0 0,0 0,1 0,-1 0,1 0,0 0,0-1,0 1,0 0,0-1,1 1,0-1,0 1,0-1,0 0,0 1,1-1,0-1,-1 1,1 0,0-1,0 1,0-1,1 0,-1 0,0 0,1 0,0-1,-1 1,1-1,0 0,1 0,6 1,0-1,0 0,0 0,-1-1,1-1,0 1,0-2,0 0,-1 0,1-1,4-2,13-8,-1-1,0-1,-1-1,0-2,-2 0,0-2,-2 0,0-2,-1 0,-1-2,6-9,-8 10,-2-1,0 0,-1-1,-2-1,0 0,-2-1,-1 0,-1-1,-1 0,-2 0,0-1,-2 1,-2-1,0 0,-2 0,-2-15,-1 24,0 0,-2 1,0 0,-1 0,-1 0,0 0,-2 1,0 1,-1-1,-1 1,7 11,-1-1,1 1,-1 0,-1 1,1-1,-1 1,0 0,0 0,-1 1,1 0,-1 0,0 0,0 1,0 0,-1 0,1 1,-1 0,1 1,-1-1,0 1,1 1,-1-1,0 1,0 1,0 0,-5 1,3 0,0 1,0 0,1 0,-1 1,1 0,0 1,0 0,0 1,1-1,0 2,0-1,1 1,-1 0,1 1,1 0,0 0,0 0,0 1,1 0,1 0,-2 4,-4 10,2 0,1 1,1 0,1 0,0 0,2 1,2 0,0 8,3 1,1 0,2 0,2 0,1-1,1 0,2 0,1-1,1-1,2 0,8 9,-5-8,3-2,0-1,2 0,1-2,1-1,1-1,1-1,1-1,2-1,0-2,1-1,1-1,0-2,2-2,-1 0,6-1,29 4,-42-13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 0,'-136'41,"2"5,-55 31,184-74,-44 25,48-28,0 1,0-1,0 1,1 0,-1-1,0 1,1 0,-1-1,1 1,-1 0,1 0,-1-1,1 1,-1 0,1 0,0 0,-1 0,1 0,0 0,0 0,0 0,0-1,0 1,0 0,0 0,0 0,0 0,0 0,0 0,1 0,-1 0,0 0,1 0,-1-1,0 1,1 0,-1 0,1 0,0-1,-1 1,1 0,0-1,-1 1,1 0,0-1,0 1,-1-1,1 1,0-1,0 1,0-1,0 0,15 8,0 0,1-1,-1-1,1-1,1-1,-1 0,6 0,41 11,54 33,-114-46,-1 0,1 1,-1-1,0 1,0 0,0 0,0 0,-1 0,1 0,-1 1,0-1,0 1,0-1,0 1,0 0,-1 0,0 0,0 0,0 0,0 0,-1 0,1 0,-1 0,0 0,-1 1,1-1,-1 0,1 0,-2 2,-5 8,0-1,-1 1,-1-1,0 0,-1-1,0 0,-1-1,0 0,-1 0,0-1,-1-1,0 0,0-1,-1 0,0-1,0-1,-13 4,-88 38,90-51,23-6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8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0 487,'8'2,"0"0,0 0,0-1,-1 0,1 0,0-1,0 0,0 0,0-1,0 0,0-1,0 0,0 0,-1 0,1-1,-1 0,0-1,0 0,0 0,5-4,35-20,-2-2,-1-3,-1-1,9-12,17-13,173-116,-143 120,-98 56,1 0,-1 1,0-1,1 0,-1 0,0 1,0-1,0 1,1-1,-2 1,1-1,0 1,0 0,0-1,-1 1,1 0,-1 0,1-1,-1 1,0 0,0 0,0 0,0-1,0 1,0 0,0 0,-1 0,1 0,-1-1,1 1,-1 0,1-1,-1 1,-1 1,-15 53,-2 0,-2-2,-3-1,-2 0,-17 22,36-64,-1 0,0-1,0 0,-1 0,-1-1,1 0,-2-1,1 0,-1 0,0-1,-1-1,1 0,-1 0,-1-1,1-1,-6 1,10-2,1-1,-1-1,0 1,0-1,0 0,0-1,0 0,0-1,0 1,0-1,0-1,0 1,0-2,1 1,-1-1,1 0,0 0,-1-1,1 0,1 0,-1-1,1 0,0 0,0-1,0 1,1-1,-1-2,3 5,0 0,1 0,0 0,0-1,0 1,0-1,0 0,1 0,0 1,-1-1,1 0,1 0,-1 0,1 0,-1 0,1 0,0 0,1 0,-1 0,1 0,-1 0,1 0,1 0,-1 0,0 0,1 0,1-1,7-8</inkml:trace>
  <inkml:trace contextRef="#ctx0" brushRef="#br0" timeOffset="247.912">1158 205,'-10'33,"-3"22,-4 0,1-3,3-12</inkml:trace>
  <inkml:trace contextRef="#ctx0" brushRef="#br0" timeOffset="733.24">1412 515,'211'-323,"-172"275,-38 68,-22 47,16-59,1 1,0-1,1 1,-1 0,2 1,-1-1,2 0,-1 1,1-1,0 1,1 0,0-1,1 1,0-1,0 1,1-1,1 1,-1-1,1 0,2 2,-1-7,1 0,0 0,0-1,0 0,1 0,-1 0,1 0,-1-1,1 0,0-1,0 1,0-1,0 0,0 0,0-1,0 0,0 0,0 0,0-1,0 0,0 0,0 0,0-1,0 0,-1 0,1-1,0 1,-1-1,0 0,0-1,0 1,0-1,-1 0,2-1,94-122,-56 63,-3 25,-20 27</inkml:trace>
  <inkml:trace contextRef="#ctx0" brushRef="#br0" timeOffset="998.746">2540 93,'-25'12,"0"1,1 2,1 0,0 2,2 1,-1 0,2 1,1 2,0 0,-6 11,22-29,0 0,1 1,-1-1,1 1,0 0,0 0,0 0,0 0,1 0,0 0,0 1,0-1,0 0,1 1,-1-1,1 0,0 1,0-1,1 0,-1 1,1-1,0 0,0 1,1-1,-1 0,1 0,0 0,0 0,0-1,1 1,-1 0,1-1,0 0,0 1,0-1,0 0,2 1,8 3,0 0,1-1,0 0,0-1,0 0,0-1,1-1,0 0,-1-1,1-1,0 0,0-1,0-1,0 0,0-1,0 0,-1-2,1 1,-1-2,0 0,0-1,6-3,-2-2</inkml:trace>
  <inkml:trace contextRef="#ctx0" brushRef="#br0" timeOffset="1363.003">2823 374,'51'-15,"0"-2,-1-2,-1-3,-1-2,-1-1,10-10,-51 32,0 1,0-2,0 1,0-1,-1 0,1 0,-1 0,0-1,0 1,0-1,-1-1,0 1,0-1,0 1,-1-1,0 0,0 0,0-1,-1 1,0-1,0 1,0-1,-1 0,0 1,-1-1,1 0,-1 0,-3 4,0-1,0 1,-1 0,1 1,-1-1,1 1,-1 0,0-1,0 2,0-1,0 0,0 1,0 0,-1 0,1 0,0 0,-1 1,1-1,0 1,-1 1,1-1,0 0,-1 1,1 0,0 0,-1 0,1 1,0-1,-1 2,-12 0,1 2,0 0,0 1,1 0,-1 2,2 0,-1 0,1 1,0 1,1 0,0 1,0 1,2 0,-1 0,1 1,1 1,1 0,0 0,0 0,2 1,0 1,0-1,2 1,0 0,0 1,2-1,0 1,0 12,3-21,1-1,1 1,0 0,0-1,0 1,1-1,0 0,0 0,1 0,-1 0,2-1,-1 1,1-1,0 0,0 0,1-1,-1 0,1 0,1 0,-1 0,1-1,-1 0,1-1,3 2,12 4,0 0,1-1,0-1,1-1,-1-1,1-1,9-1,-3 0,-1-1,1-2,0-1,-1-2,1-1,-1-1,0-1,8-4,-9 0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0,'0'43,"-10"39,-3 14,1-3,-2-9,0-14,3-13,4-13,3-8,1-5,3-4,0-1,0-1,1-4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1 138,'129'-23,"1"6,0 6,70 4,128-9,-139-12,-378 105,166-65,0 1,1 0,1 2,0 1,1 0,1 2,0 0,2 1,-6 8,22-26,-1 1,1 0,0 0,0-1,0 1,0 0,0 0,0 0,0 0,1 0,-1 0,1 0,-1 0,1 1,0-1,0 0,0 0,0 0,0 0,1 0,-1 0,0 1,1-1,0 0,-1 0,1 0,0 0,0-1,0 1,1 0,-1 0,0-1,1 1,-1 0,1-1,-1 1,1-1,0 0,-1 0,1 0,0 1,0-2,0 1,1 1,13 0,0-1,1 0,-1-1,0-1,1-1,-1 0,0-1,0 0,0-1,-1-1,0-1,1 0,-2-1,1-1,-1 0,0-1,-1 0,12-11,17-7,-29 19,-12 6,0 1,0-1,0 1,0-1,0 1,1 0,-1-1,0 1,1 0,-1 0,0 0,1 0,0 0,-1 0,1 1,-1-1,1 0,0 1,0-1,-1 1,1 0,0 0,0-1,-1 1,1 0,0 0,0 1,-1-1,1 0,0 1,0-1,-1 1,1-1,0 1,-1 0,1 0,-1 0,1 0,-1 0,1 0,-1 0,0 0,1 0,0 2,19 128,-18-125,1 0,0 0,0 0,0-1,1 0,0 0,0 0,0 0,0-1,1 0,0 0,0 0,0-1,0 0,1 0,-1 0,1-1,0 0,-1 0,1-1,0 0,0 0,0-1,0 1,0-2,0 1,0-1,0 0,0 0,0-1,0 0,-1 0,1-1,0 0,23-9,-1-1,-1-2,0-1,-1-1,0-2,-2 0,0-2,7-8,-22 21,0-1,-1 0,0 0,-1-1,0 0,0-1,-1 1,-1-1,1-1,-2 1,0-1,0 0,-1 0,0-1,-1 1,-1-1,0 0,0-7,-2 18,0 0,0 0,0 0,-1 0,1 0,0 0,-1 0,1-1,-1 1,0 0,0 0,0 1,0-1,0 0,0 0,0 0,-1 1,1-1,-1 1,1-1,-1 1,0-1,1 1,-1 0,0 0,0 0,0 0,0 0,0 0,0 1,0-1,0 1,0-1,0 1,0 0,-1 0,1 0,0 0,0 0,0 0,-82 30,75-23,0 0,1 0,0 1,0 0,1 1,0-1,0 1,1 1,1-1,-4 7,8-13,0 0,-1 0,1 0,0 0,0 0,1 1,-1-1,1 0,-1 1,1-1,0 1,0-1,1 0,-1 1,1-1,-1 0,1 0,0 1,1-1,-1 0,0 0,1 0,0 0,-1 0,1-1,0 1,1 0,-1-1,0 0,1 1,-1-1,1 0,0 0,0 0,0-1,1 1,151 44,-64 5,-89-49,0 0,0 0,0 1,-1-1,1 1,0-1,-1 1,0-1,0 1,0 0,0 0,0 0,0 0,-1-1,1 1,-1 0,0 0,0 0,0 0,0 0,-1 0,1 0,-1 0,0 0,0 0,0-1,0 1,0 0,0 0,-1-1,1 1,-1-1,-1 2,-39 54,31-38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0,'-18'33,"1"1,2 0,1 1,2 0,1 1,2 0,1 1,2 0,2 0,1 1,2-1,2 0,1 1,2-1,2 0,1 0,1-1,3 0,5 13,49 104,-61-141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9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0 542,'325'48,"26"17,-288-54,-47-6,1-1,0-1,0 0,0-2,1 0,-1-1,0 0,0-1,1-1,-1-1,0-1,10-3,-23 5,-1 0,0 1,-1-1,1-1,0 1,0 0,-1-1,0 1,1-1,-1 0,0 0,0 0,-1 0,1 0,-1 0,1 0,-1 0,0-1,0 1,0-1,-1 1,1-1,-1 1,0-1,0 1,0-1,0 1,-1-1,1 1,-1 0,0-1,0 1,0-1,-1 1,1 0,-1 0,0 0,1 0,-1 0,-1 0,1 1,0-1,-1 1,1-1,-1 1,0 0,0 0,0 0,0 0,0 1,0-1,0 1,-4-1,-2-1,-1 1,1 1,-1 0,0 0,1 1,-1 0,0 1,1 0,-1 0,0 1,1 0,0 1,-1 0,1 0,0 1,1 1,-1-1,1 1,0 1,0-1,0 1,1 1,0 0,0 0,0 0,0 2,1-4,0 1,0 0,1 0,0 0,0 0,0 1,1 0,0 0,0 0,1 0,0 1,0 0,1-1,0 1,0 0,1 0,0 0,0 0,1 0,0 0,0 0,1 0,0 0,1 0,-1 0,2 3,4-3,0 0,1 0,0-1,0 1,0-2,1 1,0-1,0-1,1 0,0 0,-1-1,2 0,-1 0,0-1,1-1,-1 0,1 0,0-1,-1-1,1 1,0-2,0 1,0-2,-1 1,1-1,2-2,26-3,-1-2,-1-2,0-1,0-2,-1-1,-1-2,-1-2,0-1,10-9,-14 10,-10 8,-1-1,0-1,0 0,-1-1,-1-1,-1-1,0-1,13-17,-28 34,1-1,-1 0,0-1,0 1,1 0,-1 0,0 0,0-1,0 1,0-1,0 1,-1 0,1-1,0 0,-1 1,1-1,-1 1,0-1,1 0,-1 1,0-1,0 0,0 1,0-1,0 0,0 1,-1-1,1 0,0 1,-1-1,0 1,1-1,-1 1,0-1,0 1,1-1,-1 1,0 0,-1-1,1 1,0 0,0 0,0 0,-1 0,1 0,-1 0,1 0,-1 0,1 1,-1-1,1 0,-1 1,1-1,-1 1,0 0,1 0,-1 0,0-1,1 1,-1 1,0-1,0 0,-11 4,0 1,0 0,1 1,0 0,0 1,0 1,1 0,0 0,-5 5,-4 3,10-10,1-1,0 2,1-1,-1 1,1 1,1-1,-1 1,1 1,1-1,-1 1,1 1,1-1,0 1,0 0,1 0,0 0,1 0,0 1,1-1,0 1,1 0,0 0,0 0,3-7,-1 1,1-1,-1 0,1 0,0 0,1 0,-1 0,1-1,0 1,-1 0,2-1,-1 0,0 0,1 0,-1 0,1-1,0 1,0-1,0 0,0 0,0-1,0 1,1-1,-1 0,1 0,1 0,5 2,1-1,0-1,-1 0,1-1,0 0,-1-1,1 0,0-1,9-2,158-80,-155 65,0 0,-2-1,0-1,-1-1,-1-1,-1-1,-1-1,-2 0,0-2,-2 1,0-2,-2 0,-2 0,0-1,-2 0,-1-1,1-10,-5 21,-1 1,0-1,-1 1,-1-1,-1 1,-1-1,0 1,-2-1,-4-16,6 28,0 1,0-1,0 1,-1 0,0 0,0 0,-1 0,1 0,-1 1,0 0,-1 0,1 0,-1 0,0 1,0-1,-1 1,1 0,-1 1,0 0,0 0,0 0,0 0,-1 1,1 0,0 1,-1-1,0 1,-6 0,2 3,1 1,0 0,-1 0,1 1,1 1,-1 0,0 0,1 1,0 0,1 0,-1 1,1 0,0 1,1 0,0 0,0 0,1 1,0 0,1 0,-1 1,2-1,-1 1,0 4,-2 0,1 1,1-1,0 1,0 0,2 0,0 1,1-1,0 1,1 0,1-1,0 1,1 0,1-1,1 1,0-1,1 0,0 0,1 0,1 0,0-1,1 0,1 0,0-1,1 0,0-1,1 1,1-2,0 1,0-2,8 6,23 12,0-2,2-2,1-1,1-3,0-2,2-2,0-1,1-3,0-3,0-1,6-2,12 2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3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2 622,'-1'-17,"1"2,2 27,23 117,16-21,-39-105,0 0,1 0,-1 0,1 0,0 0,0-1,0 0,0 1,1-1,-1 0,0-1,1 1,-1 0,1-1,0 0,0 0,-1 0,1 0,0-1,0 0,0 1,0-1,-1-1,1 1,0 0,0-1,0 0,2-1,11-4,-1-1,0-1,-1 0,0-1,0-1,-1 0,0-1,-1-1,0 0,6-8,78-119,-76 110,-21 28,1 1,-1-1,0 1,0 0,1-1,-1 1,1-1,-1 1,0 0,1-1,-1 1,1 0,-1-1,1 1,-1 0,1 0,-1-1,1 1,-1 0,1 0,-1 0,1 0,-1 0,1 0,-1 0,1 0,0 0,-1 0,1 0,-1 0,1 0,-1 0,1 0,-1 1,1-1,-1 0,1 0,-1 1,1-1,-1 0,1 1,-1-1,0 0,1 1,-1-1,0 1,1-1,-1 0,0 1,1-1,-1 1,0-1,0 1,0-1,1 1,-1-1,0 1,0 0,0-1,17 62,27 63,-41-120,0 0,0-1,1 0,0 1,0-1,0 0,0-1,0 1,1-1,-1 0,1 0,0 0,0-1,0 1,0-1,1 0,-1-1,0 0,1 1,-1-2,1 1,3 0,-1-3,1 0,-1-1,1 0,-1 0,0 0,0-1,-1 0,1-1,-1 0,0 0,0 0,-1-1,1 0,-1 0,-1-1,1 0,-1 0,0 0,0-1,-1 1,0-1,-1 0,0 0,0-1,-1 1,1 0,-1-5,5-13</inkml:trace>
  <inkml:trace contextRef="#ctx0" brushRef="#br0" timeOffset="248.538">1131 678,'-10'34,"2"20,2 6,8-7,2-12</inkml:trace>
  <inkml:trace contextRef="#ctx0" brushRef="#br0" timeOffset="666.758">1554 1,'10'19,"-2"1,0 0,-1 0,-1 1,-1-1,-1 2,-1-1,0 0,-2 22,13 164,2 130,10-144,-6-143,-15-51</inkml:trace>
  <inkml:trace contextRef="#ctx0" brushRef="#br0" timeOffset="920.297">1300 565,'39'0,"26"-5,13-1,-3-5,-5 0,-8 1,-12-2,-8 2,-6 1,-6-2,-2 1,-6-3,-3 1,-3 3</inkml:trace>
  <inkml:trace contextRef="#ctx0" brushRef="#br0" timeOffset="1222.238">2231 1,'-36'96,"-17"44,6 1,-1 30,43-154,1 1,1 0,0 0,1 0,1 0,1 0,1 0,0 0,1 0,1 0,2 4,-4-18,1 0,0-1,1 1,-1 0,1-1,-1 1,1-1,0 0,0 0,1 0,-1 0,1-1,-1 1,1-1,0 0,0 0,0 0,0 0,0-1,0 0,0 0,0 0,1 0,-1-1,0 1,1-1,-1 0,1-1,124-18,-76 2,82-13,-132 31,0-1,0 1,0-1,0 1,0 0,-1 0,1 0,0 1,-1-1,1 0,-1 1,0 0,1 0,-1-1,0 1,0 0,0 1,0-1,0 0,-1 1,1-1,-1 1,1-1,-1 1,0 0,0-1,0 1,-1 0,1 0,0 0,-1 0,0 0,0 0,0-1,0 1,-1 2,27 63,-16-61</inkml:trace>
  <inkml:trace contextRef="#ctx0" brushRef="#br0" timeOffset="1552.61">877 171,'-5'0,"13"-5,5-1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7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1,'-18'42,"1"1,2 1,2 0,2 1,2 0,2 1,1 6,4-43,1-1,0 1,0 0,1-1,0 1,1 0,0-1,0 1,1-1,0 1,0-1,1 0,0 0,0 0,1 0,0 0,1-1,0 0,0 0,0 0,1 0,0-1,0 0,0 0,1-1,0 0,0 0,1 0,-1-1,1 0,4 1,3-2,0-1,1 0,-1-1,1 0,-1-2,1 0,-1 0,1-2,-1 0,0 0,0-2,0 0,-1 0,1-2,-1 0,-1 0,1-1,9-8,12-10,-2-2,0-1,-2-2,-1-1,-1-1,0-5,-9 14,-1-2,-1 0,-1-1,-1-1,-2-1,-1 0,2-9,-14 35,1 0,-1 0,0 0,0 0,-1 0,1 0,-1-1,1 1,-1 0,0 0,0 0,-1-1,1 1,0 0,-1 0,0 0,0 0,0 0,-1-3,0 7,0-1,0 1,0-1,0 1,0 0,0 0,0 0,0 0,1 0,-1 0,0 0,1 0,-1 1,1-1,-1 1,1-1,0 1,0 0,0 0,0-1,0 1,0 0,0 0,0 0,-11 20,2 1,0 0,1 0,2 1,0 0,1 0,2 0,1 1,0 0,2 0,1 0,1-1,1 1,2 10,-4-28,1 0,-1 0,1 0,1 0,0 0,-1 0,2 0,-1 0,1-1,0 1,1-1,-1 0,1 0,1 0,-1 0,1-1,0 0,0 0,0 0,1-1,0 1,0-1,0 0,0-1,0 0,1 0,0 0,0-1,-1 0,1 0,0-1,1 0,-1 0,0 0,0-1,0 0,4-1,8-5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57,'44'0,"28"-5,11-1,-3 0,-5 1,-12 2,-11 1,-9-4,-8-1,-5 1,-2 1,-2 2,-5 1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75,'53'0,"22"-5,3-1,-2-1,-9-2,-11-1,-6 2,-11-3,-8 0,-8 3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00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1 404,'55'294,"-52"-346,21-152,-22 189,0 0,1 0,0 0,2 0,0 1,0 0,1 0,1 0,0 1,1 0,1 0,0 1,0 0,2 0,-1 1,1 0,1 1,0 1,0 0,9-5,-18 13,0 0,0 1,0-1,0 1,0 0,0 0,1 0,-1 0,0 1,0-1,0 1,0 0,0 0,0 0,-1 0,1 0,0 0,0 1,-1 0,1-1,-1 1,1 0,-1 0,0 0,0 1,0-1,0 0,0 1,-1-1,1 1,-1 0,1 0,-1-1,0 1,0 0,0 0,0 0,-1 0,0 0,1 0,-1 0,0 0,0 1,0-1,-1 0,0 2,3 21</inkml:trace>
  <inkml:trace contextRef="#ctx0" brushRef="#br0" timeOffset="384.274">537 9,'39'-4,"0"1,0 2,0 2,0 1,13 4,-49-7,0 1,0 0,0 0,0 0,0 0,0 0,0 1,-1 0,1-1,0 1,0 0,0 0,-1 0,1 1,-1-1,1 0,-1 1,1 0,-1 0,0 0,0 0,0 0,0 0,0 0,0 1,-1-1,1 1,-1-1,1 1,-1-1,0 1,0 0,0 0,-1 0,1-1,-1 1,1 0,-1 0,0 0,0 0,0 0,-1 0,1 0,-1 0,1-1,-1 1,0 0,0 0,-2 2,-104 108,106-111,1-1,-1 1,1-1,-1 1,1 0,0-1,-1 1,1-1,0 1,0 0,0-1,0 1,1 0,-1-1,0 1,1 0,-1-1,1 1,-1-1,1 1,0-1,0 1,0-1,0 0,0 1,0-1,0 0,0 0,0 0,0 0,1 0,-1 0,1 0,-1 0,0 0,1 0,-1-1,1 1,1 0,65 16,-46-17,1-1,-1-1,0-1,0-1,0-1,0-1,17-8,-28 11,13-5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57 876,'85'-19,"1"4,0 4,38 1,-123 10,1-1,0 0,0 0,0 1,0-1,0 1,0 0,0-1,0 1,0 0,0 0,0 0,0 1,0-1,0 0,0 1,-1-1,1 1,0 0,0 0,0-1,0 1,-1 0,1 1,0-1,-1 0,1 0,-1 1,0-1,1 1,-1-1,0 1,0-1,0 1,0 0,0 0,0-1,0 1,-1 0,1 0,-1 0,1 0,-1 0,0 0,0 0,0 0,0 0,0 0,0 0,0 0,-1 1,-86 106,77-101,0 1,1 0,0 1,1 0,0 0,0 1,1 0,1 0,-1 1,2 0,0 0,-3 11,7-21,1 0,0-1,-1 1,1 0,0 0,0 0,0 0,0 0,1 0,-1 0,0 0,1 0,-1 0,1 0,0-1,0 1,-1 0,1 0,0-1,0 1,1-1,-1 1,0-1,1 1,-1-1,1 0,-1 1,1-1,-1 0,1 0,0 0,-1 0,1-1,0 1,0 0,0-1,0 1,0-1,0 0,0 0,-1 0,3 0,83-7,1-22,-62 20</inkml:trace>
  <inkml:trace contextRef="#ctx0" brushRef="#br0" timeOffset="-546.482">311 0,'-15'39,"-4"31,1 9,3-4,5-10,4-12,7-9,4-8,1-5,4-8,1-3,-2 0,2 1,5 2,-1-2</inkml:trace>
  <inkml:trace contextRef="#ctx0" brushRef="#br0" timeOffset="-333.38">0 593,'39'0,"36"-4,10-3,1-4,-10 0,-8 1,-11 3,-10 3,-9 1,-5 2,-4 1,-7 0</inkml:trace>
  <inkml:trace contextRef="#ctx0" brushRef="#br0" timeOffset="980.675">763 227,'5'43,"1"38,0 15,-1 1,-2-11,-1-11,-1-13,0-13,-1-9,0-7,-1-5,1-2,0 0,0 0,0-10,0-6</inkml:trace>
  <inkml:trace contextRef="#ctx0" brushRef="#br0" timeOffset="1300.579">1298 367,'-356'244,"342"-234,8-6,-1 1,1-1,-1 1,1 0,1 0,-1 1,1 0,0 0,0 0,1 1,-1-1,2 1,-1 0,1 0,-1 2,5-5,0 1,1-1,-1 0,1 0,0 0,0 0,1-1,-1 1,1-1,-1 1,1-1,0 0,1 0,-1 0,0 0,1-1,-1 1,1-1,0 0,0 0,0 0,0-1,0 1,0-1,1 0,-1 0,0-1,1 1,-1-1,2 0,1 2,256 50,-162-14,-83-30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673 424,'0'-2,"1"-1,-1 0,0 1,1-1,-1 1,-1-1,1 0,0 1,-1-1,1 1,-1-1,0 1,1-1,-1 1,0-1,-1 1,1 0,0 0,-1-1,1 1,-1 0,0 0,0 1,0-1,0 0,0 0,0 1,0 0,0-1,-1 1,1 0,-1-1,-12-2,1 0,-1 1,1 1,-1 0,0 1,0 0,0 2,0-1,1 2,-1 0,0 1,1 0,-1 1,1 1,-10 4,9-5,-1 1,1 1,0 0,0 1,1 1,0 0,0 1,1 0,0 1,1 1,-5 4,16-14,0 0,0 0,0 0,0 0,0 1,0-1,0 0,1 0,-1 1,0-1,1 0,-1 1,1-1,-1 0,1 1,0-1,0 1,0-1,-1 1,1-1,1 1,-1-1,0 1,0-1,0 1,1-1,-1 0,1 1,-1-1,1 0,0 1,-1-1,1 0,0 1,0-1,0 0,0 0,0 0,0 0,0 0,0 0,0 0,1 0,63 21,-53-19,106 18,-117-22,1 1,-1 1,1-1,-1 0,0 0,1 0,-1 1,1-1,-1 1,1-1,-1 1,0 0,1-1,-1 1,0 0,0 0,0 0,0 0,0 0,0 0,0 0,0 0,0 1,0-1,0 0,-1 0,1 1,0-1,-1 1,1-1,-1 0,0 1,1-1,-1 1,0-1,0 1,0-1,0 1,0-1,0 1,-1-1,1 1,0-1,-1 0,1 1,-1-1,1 1,-1-1,0 0,0 0,0 1,1-1,-1 0,0 0,0 0,-1 0,1 0,0 0,0 0,0 0,-1-1,1 1,-173 106,-39 31,210-137,0 1,0 0,0 0,0 0,0 0,0 0,1 0,-1 1,1 0,0-1,0 1,0 0,0 0,0 0,0 0,1 0,-1 1,1-1,0 0,0 1,1-1,-1 1,0-1,1 1,0-1,0 1,0-1,1 1,-1-1,1 1,-1-1,1 1,0-1,1 0,-1 1,1-1,-1 0,1 0,0 0,0 0,0 0,0-1,2 2,8 4,1 0,0-1,0 0,1-1,0-1,0 0,1-1,-1 0,1-1,0-1,1 0,-8 0,1-1,0 1,-1-1,1-1,0 0,-1 0,1-1,0 0,-1 0,1-1,-1 0,0 0,1-1,-1-1,-1 1,1-1,0 0,-1-1,0 0,5-4,1-5</inkml:trace>
  <inkml:trace contextRef="#ctx0" brushRef="#br0" timeOffset="284.414">532 1,'-38'83,"4"1,3 2,5 1,3 2,4 0,4 1,2 15,-14 152,-3 18,30-248,0-3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06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1 368,'34'-5,"15"-1,5 0,-3 1,-4 2,-6 0,-5 2,-4-4,-2-2,-2 1,-1 2,0 0,0-2,1-2,-1 2,1 1,-5 2</inkml:trace>
  <inkml:trace contextRef="#ctx0" brushRef="#br0" timeOffset="266.504">1 566,'34'5,"25"1,7 0,-2-1,-8-2,-8-1,-7 0,-7-2,-3 0,-8-5,-3-1,1-1,0 2,-2-3,-5-1</inkml:trace>
  <inkml:trace contextRef="#ctx0" brushRef="#br0" timeOffset="686.214">311 1,'11'18,"-1"-1,2 0,0 0,2-2,-1 1,2-2,0 0,0 0,2-2,-1 0,2-1,-1 0,2-1,-1-2,1 0,0 0,5-1,-17-5,-1 0,-1-1,1 2,0-1,0 1,-1 0,1 0,-1 1,0-1,0 1,-1 0,1 1,-1-1,0 1,0 0,0 0,0 0,-1 0,0 1,0-1,-1 1,0 0,0 0,0 0,0 0,-1 0,0 0,0 0,-1 0,0 1,0-1,0 0,-1 0,0 1,-5 12,-2-1,0 0,-1 0,-1 0,-1-1,0-1,-1 1,-1-2,0 0,-1-1,-1 0,0-1,-1-1,-7 5,-160 129,164-130,7-3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12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0,-3-1,-4-1,-6-2,-5-1,-9-5,-9-3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12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0,'43'5,"29"2,7-1,-6-6,-9-3,-17-1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12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0,'38'0,"28"0,6 0,-3 0,-9 0,-15 0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08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85 142,'28'370,"-27"-345,-1 1,-1-1,-2 0,0 0,-2 0,-1 0,0 0,-2-1,-1 0,-1-1,-1 0,-1-1,-1 0,-1 0,14-22</inkml:trace>
  <inkml:trace contextRef="#ctx0" brushRef="#br0" timeOffset="280.464">85 86,'38'-10,"28"-7,7-2,-5 3,-8 5,-10 3,-8 3,-12 8,-11 8,-13 6,-12 1,-6 3,-1-4</inkml:trace>
  <inkml:trace contextRef="#ctx0" brushRef="#br0" timeOffset="529.002">1 509,'43'0,"34"-4,8-3,-6 1,-11 2,-12 0,-16-3,-10-1,-5 2,-7 1</inkml:trace>
  <inkml:trace contextRef="#ctx0" brushRef="#br0" timeOffset="3033.838">368 904,'-22'226,"41"-267,-12 16,1 0,2 1,0 0,1 0,2 1,0 1,2 0,0 0,6-3,-20 23,0 1,0 0,1 0,-1 0,1-1,-1 2,1-1,-1 0,1 0,0 0,-1 1,1-1,0 1,0-1,-1 1,1 0,0 0,0-1,-1 1,1 1,0-1,0 0,0 0,-1 1,1-1,0 1,0-1,-1 1,1 0,-1-1,1 1,0 0,-1 0,0 0,1 1,-1-1,0 0,1 0,-1 1,0-1,0 1,0-1,0 1,0 0,20 17,-4-8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1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28 340,'24'-21,"2"1,0 1,1 2,1 0,0 2,1 1,1 1,0 2,20-5,-44 15,1 0,-1 1,0 0,0 0,0 1,0 0,0 0,0 0,0 0,0 1,-1 0,1 0,0 1,-1 0,0 0,0 0,0 0,0 1,0 0,-1 0,1 0,-1 1,0-1,0 1,-1 0,1 0,-1 1,-1-1,1 1,-1-1,1 1,-2 0,1 0,-1-1,1 1,-2 0,1 1,-1-1,0 0,0 0,0 0,-1 2,2 5,-1 0,0 1,-1-1,0 0,-1 0,0 0,-1 0,-1 0,0-1,0 1,-2-1,1 0,-1-1,-1 1,0-1,-1 0,0-1,-1 0,-6 6,6-6,-1-1,0-1,0 0,-1 0,0-1,-1 0,1-1,-1 0,0-1,-1 0,1-1,-1 0,0-1,0-1,0 0,0-1,0 0,-3-1,14 0,-1 0,1 0,0 0,0-1,0 1,0-1,0 1,-1-1,1 0,0 0,0 0,1 0,-1 0,0 0,0 0,0-1,1 1,-1-1,1 1,-1-1,1 0,-1 0,1 1,0-1,0 0,0 0,0 0,0 0,1 0,-1 0,1-1,-1 1,1 0,0 0,-1 0,1 0,1-1,-1 1,0 0,0 0,1 0,-1 0,39-88,-24 72,0 2,1-1,1 2,0 0,1 1,0 1,1 1,1 0,0 2,1 0,-1 1,2 1,8-1,-14 5,0 1,0 1,1 0,-1 2,1 0,-1 0,0 2,1 0,-1 0,0 2,0 0,0 1,-1 0,15 8,-8-4</inkml:trace>
  <inkml:trace contextRef="#ctx0" brushRef="#br0" timeOffset="304.424">0 820,'58'-19,"28"-7,9 2,-2 4,-11 6,-11 6,-13 3,-10 3,-10 2,-6 1,-3 5,-3 1,-5 5,-6 4,-6 1</inkml:trace>
  <inkml:trace contextRef="#ctx0" brushRef="#br0" timeOffset="849.908">113 1131,'8'-12,"1"1,-1 0,2 1,-1 0,2 0,-1 1,1 1,0-1,1 2,0 0,0 0,1 1,0 1,0 0,0 0,0 2,1-1,0 2,-1 0,13 0,-20 2,-1 1,1 0,-1 1,0-1,1 1,-1 0,0 0,0 1,0-1,0 1,0 0,-1 1,0-1,1 1,-1 0,0 0,-1 0,1 0,-1 1,0 0,0-1,0 1,-1 0,1 0,-1 1,-1-1,1 0,-1 1,0-1,0 1,0-1,-1 1,0-1,0 1,0 4,0 6,1-1,-2 1,0 0,-1 0,0 0,-1-1,-1 1,-1-1,0 0,-1 0,0-1,-1 1,-1-2,0 1,-1-1,0 0,-9 8,7-7,-1-1,-1 0,0-1,0-1,-1 0,0 0,-1-1,-1-1,1-1,-1 0,-1-1,1-1,-1 0,-1-2,-13 3,29-7,0 1,0-1,1 0,-1 0,0 0,0 0,0 0,0-1,0 1,0-1,1 1,-1-1,0 0,0 1,1-1,-1 0,0 0,1 0,-1-1,1 1,-1 0,1 0,0-1,-1 1,1-1,0 1,0-1,0 0,0 1,0-1,1 0,-1 0,1 1,-1-1,1 0,-1 0,1 0,0 0,0 0,0 0,0 0,25-78,-10 57,1 1,1 1,1 1,1 0,1 1,1 1,0 1,1 1,1 1,0 1,1 1,1 1,0 1,25-7,-26 11</inkml:trace>
  <inkml:trace contextRef="#ctx0" brushRef="#br0" timeOffset="3648.698">762 1158,'26'138,"-25"-123,-1 0,0 0,-1 0,0 0,-2 0,1 0,-2-1,0 1,-2 2,6-16,1-1,-1 1,0-1,0 1,0-1,0 1,0-1,0 1,0-1,0 1,0-1,0 1,0-1,0 1,0-1,0 1,0-1,-1 1,1-1,0 1,0-1,-1 1,1-1,0 0,0 1,-1-1,1 1,-1-1,1 0,0 1,-1-1,1 0,-1 0,1 1,-1-1,1 0,-1 0,1 0,-1 1,1-1,-1 0,1 0,-1 0,1 0,-1 0,1 0,-1 0,1 0,-1 0,1 0,-1 0,1-1,-1 1,1 0,-1 0,1 0,-1-1,1 1,-1 0,1 0,0-1,-1 1,1-1,0 1,-1 0,1-1,0 1,-1-1,1 1,0-1,-11-37,14 14,0 0,1 0,1 0,2 0,0 1,1 0,3-4,-6 14,1-4,1 0,1 0,0 1,1 0,0 1,2-1,-1 2,2 0,13-13,-24 25,0 1,1-1,-1 0,1 1,0-1,0 1,-1-1,1 1,0 0,0 0,0 0,0 0,0 0,1 0,-1 1,0-1,0 1,0 0,1-1,-1 1,0 0,0 0,1 0,-1 1,0-1,0 0,1 1,-1 0,0-1,0 1,0 0,0 0,0 0,0 0,0 1,0-1,-1 0,1 1,0-1,-1 1,1 0,-1 0,1-1,-1 1,0 0,0 0,0 0,0 0,0 0,-1 1,1-1,0 0,-1 0,0 0,1 1,2 22,-2-1</inkml:trace>
  <inkml:trace contextRef="#ctx0" brushRef="#br0" timeOffset="11501.079">1355 114,'-3'-2,"0"1,0-1,1 1,-1-1,0 1,-1 0,1 0,0 1,0-1,0 1,-1-1,1 1,0 0,0 0,-1 0,1 1,0-1,0 1,0 0,0 0,0 0,0 0,0 1,0-1,0 1,0-1,0 1,1 0,-1 0,1 0,0 1,-1-1,1 1,0-1,0 1,1-1,-1 1,0 0,-2 14,1 0,1-1,0 1,1 0,1 0,1 0,2 16,-1 15,-11 159,-11 56,-5-45,24 335,1-553,0 1,-1 0,1 0,0 0,-1 0,1 0,0-1,0 1,0 0,0 0,0 0,0 0,0 0,0 0,0 0,1 0,-1-1,0 1,0 0,1 0,-1 0,1 0,-1-1,1 1,-1 0,1 0,-1-1,1 1,0 0,-1-1,1 1,0-1,0 1,-1-1,1 1,0-1,0 1,0-1,-1 0,1 0,0 1,0-1,0 0,0 0,0 0,0 0,0 0,0 0,-1 0,1 0,0 0,0-1,0 1,0 0,0 0,0-1,-1 1,1-1,0 1,0-1,-1 1,1-1,0 0,108-49,-82 47,-3 1</inkml:trace>
  <inkml:trace contextRef="#ctx0" brushRef="#br0" timeOffset="11887.37">1580 284,'-5'14,"-1"15,0 6,1 3,2 0,1-2,5-3,3-2,0-1,4-1,0-1,-1 0,-3 0,-2-5</inkml:trace>
  <inkml:trace contextRef="#ctx0" brushRef="#br0" timeOffset="12136.897">1383 735,'33'-5,"21"-1,7 0,-4 1,-5 2,-8 0,-5 2,-11 1</inkml:trace>
  <inkml:trace contextRef="#ctx0" brushRef="#br0" timeOffset="12486.26">1411 961,'58'6,"-42"-6,-1 1,1 1,0 0,0 1,-1 1,1 1,-1 0,0 1,3 2,-16-7,0 0,0 0,0 1,0-1,-1 0,1 1,-1-1,1 1,-1 0,0-1,1 1,-1 0,0 0,0 0,0 0,0 0,-1 0,1 0,-1 0,1 0,-1 0,1 0,-1 1,0-1,0 0,0 0,-1 0,1 0,0 0,-1 1,1-1,-1 0,0 1,-43 66,25-44,-8 40,27-63,0-1,-1 0,1 1,0-1,0 1,0-1,0 0,0 1,0-1,0 0,0 1,1-1,-1 1,0-1,1 0,-1 0,1 1,0-1,-1 0,1 0,0 1,0-1,-1 0,1 0,0 0,0 0,1 0,-1-1,0 1,0 0,0 0,0-1,1 1,-1-1,0 1,1-1,-1 1,0-1,1 0,-1 0,0 0,1 1,-1-1,1-1,-1 1,0 0,1 0,-1 0,18-4,0-1</inkml:trace>
  <inkml:trace contextRef="#ctx0" brushRef="#br0" timeOffset="12751.752">2060 453,'-10'43,"-2"29,-1 7,4-6,2-10,2-10,3-11,1-7,1-4,0-3,1-2,-1 0,1 0,-6-4,-1-1,1 1,-5-4,0-5</inkml:trace>
  <inkml:trace contextRef="#ctx0" brushRef="#br0" timeOffset="13051.193">2314 622,'-38'29,"-28"19,-2 6,6-2,13-4,20-10,15-8,14-8,13-8,8-6,1 0,1-2,2-1,-3 3,-2 1,2 2,-3 1</inkml:trace>
  <inkml:trace contextRef="#ctx0" brushRef="#br0" timeOffset="13488.381">2343 876,'0'154,"1"-154,-1 0,1 0,-1-1,0 1,1 0,-1 0,1 0,-1 0,0 0,1-1,-1 1,1 0,-1 0,1 0,-1 0,1 0,-1 0,0 0,1 1,-1-1,1 0,-1 0,1 0,-1 0,0 0,1 1,-1-1,0 0,1 0,-1 1,1-1,-1 0,0 1,0-1,1 0,-1 1,0-1,0 0,1 1,-1-1,0 1,0-1,0 0,0 1,1-1,-1 1,0-1,0 1,0-1,0 1,0-1,0 0,0 1,0-1,0 1,0-1,-1 1,1-1,18-38,-15 33,80-175,-71 162,-8 11,0 1,0-1,1 1,0-1,0 1,0 0,1 1,0 0,0 0,0 0,1 0,0 1,0 0,0 1,2-1,6 3</inkml:trace>
  <inkml:trace contextRef="#ctx0" brushRef="#br0" timeOffset="13891.14">2596 481,'24'-5,"13"-1,5 0,0 1,-8 6,-8 8,-15 2,-8 5,-10 3,-4 4,1 3,6-3,8-6,5 0,4-4,6-4,-2-8,-2-4</inkml:trace>
  <inkml:trace contextRef="#ctx0" brushRef="#br0" timeOffset="14585.837">2794 1,'131'23,"-126"-22,0 0,0 1,0-1,0 1,-1 0,1 1,-1-1,0 1,1 0,-1 0,0 0,-1 0,1 1,0 0,-1-1,0 1,0 1,0-1,-1 0,1 1,-1-1,0 1,0 0,-1-1,1 1,0 4,2 138,-6-94,-10 247,-8 24,-7-47,27-263,2-6,-1 0,0 0,0 0,-1 0,0 0,0 0,-1 1,0-1,0 0,-1 0,0-1,-1 1,1 0,-1-1,-1 1,0-1,0 0,0 0,-1-1,0 1,0-1,-1 0,1 0,-1-1,-1 1,1-2,-7 5,-126 21,114-28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19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0 340,'12'-39,"1"0,2 1,1 1,2 0,4-2,-17 30,1 1,0 0,1 1,0-1,0 1,0 0,1 1,0 0,1 0,-1 1,1 0,0 0,0 1,0 0,1 1,0 0,-1 0,1 1,0 0,0 1,0 0,0 1,0 0,1 0,-1 1,0 1,0 0,-1 0,1 1,0 0,-1 0,1 1,-1 0,0 1,-1 0,1 1,-1 0,0 0,0 0,-1 1,0 0,0 1,-1 0,0 0,0 0,1 4,1 6,-1 0,0 0,-2 1,0 0,-1 0,-2 1,1-1,-2 1,-1-1,0 1,-1-1,-2 1,0-1,0 0,-2 0,-1 0,0 0,-1-1,-1 0,-6 10,4-4,-1 0,-1 0,-1-2,-1 1,-1-2,-1 0,0-1,-2 0,0-2,-2 0,0-1,0-1,-2-1,0 0,0-2,-1-1,-24 9,44-19,0-1,0 0,0 0,-1 0,1 0,0 0,0-1,0 0,-1 1,1-1,0 0,0-1,-1 1,1 0,0-1,0 0,0 0,-1 0,1 0,0 0,0-1,1 1,-1-1,0 0,0 0,1 0,-1 0,1 0,0 0,0-1,0 1,0-1,0 0,0 1,0-1,1 0,0 0,-1 0,1 0,0 0,1-1,-1 1,1 0,-1 0,1-1,0 1,0 0,0-2,6-14,0 0,1 0,1 1,1 0,1 1,0 0,1 0,1 1,0 1,1 0,15-13,-24 23,20-22,0 1,2 2,0 0,2 2,0 1,2 1,4-1,5 10,-24 13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63,'-80'379,"78"-367,2 0,-1 1,1-1,1 0,0 0,1 1,1-1,-1 0,3 5,-4-14,0 0,0 0,1 0,-1 0,1-1,-1 1,1 0,0-1,0 1,0-1,0 1,0-1,1 0,-1 0,1 0,-1 0,1-1,0 1,-1-1,1 1,0-1,0 0,0 0,0 0,0-1,1 1,-1-1,0 0,0 0,0 0,0 0,1 0,-1-1,0 1,0-1,0 0,2 0,8-5,-1-1,0 0,0 0,-1-1,0-1,0 0,-1 0,0-1,0 0,-1-1,2-4,51-57,-3-4,-3-2,-4-2,13-31,-42 26,-24 85,0-1,1 0,-1 0,0 1,0-1,1 1,-1-1,0 1,0-1,0 1,0-1,0 1,1-1,-1 1,0 0,0 0,0 0,0 0,0-1,0 1,0 0,0 0,0 1,0-1,0 0,0 0,0 0,0 1,0-1,0 0,0 1,1-1,-1 1,0-1,0 1,0 0,1-1,-1 1,0 0,1-1,-1 1,0 0,1 0,-1-1,1 1,-1 0,1 0,0 0,-1 0,1 0,0 0,0 0,-1 0,1 0,0 0,0 0,0 0,0 0,0 0,-1 1,-15 18,2 0,1 1,0 1,1 0,2 1,0 0,1 0,2 1,0 0,2 0,0 1,2 0,1-1,1 1,1 0,1 9,2-23,-1 0,2 0,0-1,0 1,1-1,0 0,0 0,1 0,1-1,0 0,0 0,1-1,-1 0,2 0,-1-1,1 0,1 0,-1-1,1-1,4 3,9 0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0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1,'467'27,"221"-24,-335-5,-248 2,-80 0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4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28,'15'0,"18"0,9 0,2 0,-1 0,-4 0,-4 0,-2 0,-2 0,-3 0,-4-4,-3-3,0 1,2 2,1 0,-3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72,'0'-1,"1"1,-1-1,0 1,0-1,0 1,0-1,0 1,0-1,0 1,0-1,0 1,0-1,0 1,-1-1,1 1,0-1,0 1,0-1,-1 1,1 0,0-1,0 1,-1-1,1 1,0-1,-1 1,1 0,-1-1,1 1,0 0,-1 0,1-1,-1 1,1 0,-1 0,1 0,-1-1,1 1,-1 0,1 0,-1 0,1 0,-1 0,1 0,-1 0,1 0,-1 0,1 0,-1 0,1 1,-1-1,1 0,-1 0,1 0,-1 1,1-1,-1 0,1 0,0 1,-1-1,1 0,-1 1,1-1,0 1,-1-1,1 0,0 1,0-1,-1 1,1 0,-10 43,8-29,-8 43,3 0,2 0,3 1,3 32,0-44,-3-37,2 1,-1-1,2 0,-1 0,1 0,1 1,0-1,0-1,1 1,0 0,1 0,0-1,0 0,1 0,0 0,1-1,0 1,0-1,1-1,0 1,1-1,-1 0,1-1,0 0,1 0,0-1,-1 0,2 0,-1-1,0 0,8 1,-7-4,0 0,0-1,-1-1,1 0,0 0,0-1,-1 0,1 0,-1-1,1-1,-1 1,0-2,0 1,-1-1,0 0,1-1,-2 0,1 0,-1-1,0 0,6-8,156-190,-156 189,0-2,-1 0,-1 0,-1-1,0-1,-1 1,-2-1,0-1,-1 0,-1 0,0 0,-2 0,0-6,-3 26,0 0,1 0,-1 1,0-1,1 0,-1 0,0 0,0 0,0 1,1-1,-1 0,0 0,0 0,-1 0,1 0,0 0,0 1,0-1,0 0,-1 0,1 0,0 0,-1 1,1-1,-1 0,1 0,-1 1,1-1,-1 0,1 1,-1-1,0 1,1-1,-1 1,0-1,0 1,1-1,-1 1,0 0,0-1,0 1,1 0,-1 0,0-1,0 1,0 0,0 0,0 0,1 0,-1 0,0 0,0 0,0 1,0-1,0 0,1 0,-1 1,0-1,0 0,0 1,-37 91,33-74,2-2,1 0,1-1,0 1,1 0,1 0,1 0,0-1,0 1,2-1,0 1,1-1,0-1,1 1,1-1,1 0,-1 0,2-1,0 0,1 0,0-1,1-1,0 1,1-2,0 0,0 0,1-1,13 6,-21-11,0 0,0-1,0 0,1 0,0 0,-1-1,1 0,0 0,0-1,0 1,0-1,0-1,1 1,-1-1,0 0,0 0,0-1,1 0,-1 0,0 0,0-1,0 0,3-1,10-8,-1-1,0-1,0-1,-2 0,1-1,-2-1,0-1,-1 0,-1 0,8-16,-2 0,-2-2,-1 0,-2 0,-1-2,-2 0,-1 0,-2 0,0-10,-5 34,0 0,-1-1,0 1,-1-1,-1 0,0 0,-1 1,0-1,-3-6,-14 3,7 17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5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47,'38'0,"37"0,10-5,-4-1,-11 0,-13 1,-7 2,-6 0,-7-3,-4-1,-8 1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0 190,'68'-43,"1"2,2 3,28-9,-90 43,0 1,0 0,0 0,0 1,0 0,1 0,-1 1,0 1,1 0,3 0,-9 0,-1 1,1 0,-1-1,0 2,0-1,1 0,-1 0,0 1,0 0,0-1,0 1,-1 1,1-1,0 0,-1 0,0 1,1 0,-1-1,0 1,0 0,-1 0,1 0,0 0,-1 0,0 1,0-1,0 0,0 1,0 0,2 142,-6-95,1-25,-1-1,-1 1,-1-1,-2 0,0 0,-1 0,-2-1,0-1,-2 0,-1 0,0-1,-2-1,0 0,-1-1,-1 0,-1-2,-1 0,-1-1,0-1,-3 1,9-9,-1 0,1-2,-1 0,0 0,-1-1,1-1,-1 0,-5-1,18-3,1 1,-1-1,0-1,0 1,0 0,0-1,0 1,0-1,1 0,-1 0,0 0,1 0,-1 0,1-1,-1 1,1-1,-1 0,1 0,0 1,0-1,0-1,0 1,0 0,1 0,-1-1,1 1,-1-1,1 0,0 1,0-1,0 0,0 1,1-1,-1 0,1 0,-1 0,1 0,0 0,0 0,0 1,1-1,-1 0,1 0,0 0,-1 0,1 1,1-1,-1 0,0 1,1-2,5-14,0-1,1 1,1 1,1-1,0 1,1 1,1 0,1 1,0 0,1 1,1 0,0 1,0 1,1 0,14-6,-8 4,-18 11,-1-1,1 0,0 1,0-1,1 1,-1 0,1 1,-1-1,1 1,0 0,0 0,0 0,0 1,0 0,0 0,1 0,-1 1,0-1,0 1,1 0,-1 1,0-1,0 1,1 0,-1 1,0-1,0 1,0 0,-1 0,1 1,0-1,-1 1,1 0,-1 0,0 1,25 36,-16-23</inkml:trace>
  <inkml:trace contextRef="#ctx0" brushRef="#br0" timeOffset="249.027">1073 190,'-14'39,"-10"21,-1 6,4-3,1-8,4-8,4-8,0-10,1-5,-1-3,-4-3,0-6</inkml:trace>
  <inkml:trace contextRef="#ctx0" brushRef="#br0" timeOffset="478.608">763 247,'38'24,"23"22,5 3,-3-1,-8-5,-14-4,-8-9,-10-5,-4-7,-6-1,1-4,-3 1,2-2,3-4,-1-2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27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0,'-2'1,"0"1,0-1,0 1,0-1,1 1,-1 0,1-1,-1 1,1 0,0 0,-1 0,1 0,0 0,0 0,1 1,-1-1,0 0,1 0,-1 1,1-1,0 0,0 1,0-1,0 0,0 2,0-1,-14 388,2-240,6 0,7 3,-1-65,-10-29,9-71,4-3</inkml:trace>
  <inkml:trace contextRef="#ctx0" brushRef="#br0" timeOffset="1096.957">519 141,'-111'109,"-158"116,268-224,-1 0,1 1,0-1,0 1,-1-1,1 1,0 0,0-1,0 1,1 0,-1 0,0 0,1 0,-1 0,1-1,0 1,-1 0,1 0,0 0,0 0,0 0,1 0,-1 0,0 0,1 0,-1 0,1 0,0 0,-1-1,1 1,0 0,0 0,0-1,0 1,1-1,-1 1,0-1,2 1,62 54,-57-50,167 145,-110-60,-41-64,-17-31</inkml:trace>
  <inkml:trace contextRef="#ctx0" brushRef="#br0" timeOffset="3084.757">1196 226,'-47'92,"-255"411,256-437,46-66,-1 0,1 0,0 0,0 0,0-1,0 1,0 0,0 0,0 0,0 0,-1 0,1 0,0 0,0-1,0 1,0 0,0 0,-1 0,1 0,0 0,0 0,9-20,-1 4</inkml:trace>
  <inkml:trace contextRef="#ctx0" brushRef="#br0" timeOffset="4582.478">773 197,'48'93,"31"57,37 55,-39-92,-1 3,-66-106,-1-6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425 395,'-1'-2,"-1"1,1-1,-1 0,0 0,0 0,1 1,-1-1,0 1,0 0,-1-1,1 1,0 0,0 0,0 1,-1-1,1 0,0 1,-1-1,1 1,-1 0,1 0,-1 0,1 0,0 0,-1 0,-14 2,0 0,0 0,0 2,0 0,1 1,0 1,-10 4,24-8,-12 3,0 0,1 2,-1 0,2 0,-1 1,1 1,0 0,-1 2,12-11,1 1,-1 0,0 0,0 0,1-1,-1 1,0 0,1 0,-1 0,1 0,0 0,-1 1,1-1,0 0,-1 0,1 0,0 0,0 0,0 0,0 0,0 1,0-1,0 0,1 0,-1 0,0 0,0 0,1 0,-1 0,1 0,-1 0,1 0,0 0,-1 0,1 0,0 0,-1 0,1-1,0 1,0 0,0 0,0-1,0 1,0-1,0 1,0-1,51 17,-38-16,-8-1,-1 0,1 0,-1 0,1 0,0 1,-1 0,0 0,1 0,-1 1,0 0,1 0,-1 0,0 0,-1 1,1 0,0 0,-1 0,0 1,1 0,-1 0,-1 0,1 0,-1 0,1 1,-5 0,1 0,-1 1,-1-1,1 0,-1 0,0-1,0 1,0 0,-1-1,0 1,1-1,-2 0,1 0,0 0,-1 0,0 0,0-1,0 0,0 0,0 0,-3 1,-6 7,-179 145,189-153,0 0,0 0,0 0,1 0,-1 0,1 0,0 1,0-1,0 1,0 0,1 0,-1-1,1 1,0 0,0 0,0 0,1 0,0 0,-1 1,1-1,1 0,-1 0,1 0,-1 0,1 0,0 0,1 0,-1 0,0-1,1 1,0 0,0-1,0 1,1-1,-1 0,1 0,0 0,0 0,0 0,0 0,0-1,0 0,1 1,-1-1,1-1,3 2,2 0,1 0,0-1,0-1,-1 1,1-2,0 1,0-2,0 1,0-1,0-1,-1 1,1-2,0 1,-1-2,0 1,0-1,0 0,0-1,0 0,-1 0,0-1,0 0,-1-1,3-2,6-14,-1 0</inkml:trace>
  <inkml:trace contextRef="#ctx0" brushRef="#br0" timeOffset="366.816">368 1,'-21'56,"7"-8,4 1,1 1,2 0,1 42,-1-7,-49 379,22-205,3-27,33-181,4-33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3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59,'34'-5,"25"-2,7 1,-2 1,-7-3,-10-1,-6 2,-7 2,-4 1,-1 2,-12 2,-13-1,-7 6,-8 2,-2-1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17,'24'10,"27"-3,15-1,0-7,0-3,-8-1,-8 0,-4-4,-4 1,-9 0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39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57 277,'3'-13,"0"1,1 0,1 0,0 0,0 0,1 1,0 0,1 0,1 0,0 1,0 0,1 1,0 0,0 0,1 1,0 0,1 1,0 0,0 1,11-5,128-52,-145 63,-1-1,1 0,-1 1,1 0,0 0,-1 0,1 0,-1 1,1 0,-1 0,1 0,-1 1,1-1,-1 1,0 0,0 0,0 1,0-1,-1 1,1 0,0 0,-1 0,0 0,0 0,0 1,0 0,0 0,-1-1,0 1,0 1,0-1,0 0,-1 0,1 1,-1-1,0 1,0-1,-1 1,1 3,1 28,0 0,-3 0,-1 0,-1 0,-3 0,0-1,-3 0,0 0,-3-1,0 0,-2-1,-2 0,-1-2,-2 0,0 0,-2-2,-12 12,22-27,0 0,-1 0,0-1,-1 0,-1-1,0-1,0 0,-1-1,-1-1,0 0,0-1,0-1,-1 0,0-1,0-1,-8 1,24-6,-1 0,0 1,0-1,0 0,0 0,0 0,0 0,0 0,0 0,1-1,-1 1,0-1,0 1,0-1,0 0,1 1,-1-1,0 0,1 0,-1 0,1-1,-1 1,1 0,-1 0,1-1,0 1,0-1,0 1,0-1,0 0,0 1,0-1,0 0,1 0,-1 0,1 1,-1-1,1 0,0 0,0 0,-1 0,2-1,17-82,-2 56,1 1,1 1,1 0,1 1,2 2,1 0,0 1,2 1,0 1,2 2,0 0,5 0,-24 14,1 0,0 1,0 0,0 0,0 1,1 0,-1 1,1 0,0 0,-1 1,1 1,0-1,0 2,0-1,0 1,-1 1,1 0,5 2,4 2</inkml:trace>
  <inkml:trace contextRef="#ctx0" brushRef="#br0" timeOffset="1365.447">904 136,'-2'28,"-2"0,0-1,-2 0,-1 0,-2 0,-7 16,-17 62,25-75,4-22,1-1,0 1,1 0,0 0,0 0,1 0,0 0,0 0,1 1,0-1,0 0,1 0,0 0,1 0,0 1,0-2,1 1,-1 0,2 0,0 0,1-4,0-1,0 0,0 0,1 0,-1 0,1-1,0 0,0 0,-1-1,1 0,0 0,0 0,1-1,-1 0,0 0,0 0,0-1,0 0,0 0,0 0,0-1,-1 0,1 0,0 0,-1-1,0 0,1 0,-1 0,0-2,28-16,-1-1,-1-2,-1-2,-1 0,-2-2,0-1,-2-1,-1-1,9-18,-17 23,0-1,-2 0,-1-1,-2-1,0 0,-2-2,-1-12,-8 43,1-1,-1 0,0 0,0 1,0-1,0 0,0 1,0-1,0 0,0 0,0 1,0-1,-1 0,1 1,0-1,0 0,-1 1,1-1,0 0,-1 1,1-1,0 0,-1 1,1-1,-1 1,1-1,-1 1,0-1,1 1,-1 0,1-1,-1 1,0-1,1 1,-1 0,0 0,1-1,-1 1,0 0,0 0,1 0,-1 0,0 0,1 0,-1 0,0 0,0 0,1 0,-1 1,0-1,1 0,-1 0,0 1,1-1,-7 4,1 1,1 0,-1 1,1-1,0 1,0 0,0 0,1 0,0 1,1 0,-1-1,1 1,0 1,-1 4,-4 6,1-3,1 0,1 0,0 1,1 0,0 0,2 0,0 1,0-1,2 0,0 1,1-1,0 0,1 1,1-1,1 0,0 0,1-1,1 1,0-1,3 2,-7-13,1-1,-1 0,1 0,0 0,0 0,0-1,1 1,-1-1,0 0,1 0,0 0,-1 0,1-1,0 0,0 1,0-1,0-1,0 1,0 0,3-1,15 2</inkml:trace>
  <inkml:trace contextRef="#ctx0" brushRef="#br0" timeOffset="1736.27">57 954,'85'8,"1"-5,-1-3,1-4,-1-3,0-5,20-7,-65 13,-15 2,227-34,75 6,-298 30,89 7,-108 1</inkml:trace>
  <inkml:trace contextRef="#ctx0" brushRef="#br0" timeOffset="2417.988">170 1350,'39'-45,"1"3,2 1,2 2,44-30,-81 62,0 1,0 0,1 0,0 0,1 1,-1 0,1 1,0 0,0 0,0 1,1 0,-1 1,1-1,-1 2,1 0,0 0,0 1,-1 0,1 0,2 2,-6 2,-1 0,0 1,0-1,0 1,-1 1,0-1,0 0,0 1,0 0,-1 0,0 0,0 1,-1-1,0 0,0 1,-1 0,1-1,-1 1,-1 0,1 0,-1 3,-3 17,-1 0,0 0,-3-1,0 1,-7 15,7-20,-2 3,0 0,-2 0,0-1,-2-1,-1 0,0-1,-2 0,0-2,-5 3,15-13,-1-1,-1-1,0 0,0 0,0 0,-1-1,0 0,-1-1,1 0,-1-1,0 0,-1 0,1-1,-1 0,0-1,-2 0,11-3,-1-1,0 1,0-1,0 0,1 1,-1-1,0-1,1 1,-1 0,1-1,-1 1,1-1,0 0,-1 1,1-1,0 0,0-1,0 1,1 0,-1-1,1 1,-1 0,1-1,0 0,0 1,0-1,0 0,0 0,0 1,1-1,0 0,-1 0,1 0,0 0,0 0,1 1,-1-1,1 0,-1 0,1 0,0 1,0-1,0 0,0 1,1-1,-1 1,1-1,-1 1,2-1,10-22,2 1,0 0,2 2,1-1,0 2,2 1,0 0,1 1,1 2,1 0,0 1,12-4,29 5,-48 19</inkml:trace>
  <inkml:trace contextRef="#ctx0" brushRef="#br0" timeOffset="3116.189">988 1180,'-20'75,"11"-48,1 0,2 0,1 0,1 0,1 1,1 18,2-44,-1-1,1 1,0 0,0 0,0-1,0 1,0 0,1-1,-1 1,0 0,1-1,-1 1,1 0,0-1,0 1,-1-1,1 1,0-1,0 1,0-1,1 0,-1 0,0 1,0-1,1 0,-1 0,1 0,-1 0,1-1,-1 1,1 0,-1 0,1-1,0 1,-1-1,1 0,0 0,-1 1,1-1,0 0,0 0,-1 0,1-1,0 1,-1 0,1-1,0 1,-1-1,1 1,0-1,-1 0,1 0,-1 0,0 0,2 0,107-118,-103 109,104-123,-110 132,0 0,1 0,-1 0,0 0,1 0,-1 0,1 1,-1-1,1 1,-1-1,1 1,-1-1,1 1,0 0,-1 0,1 0,-1 0,1 0,0 0,-1 0,1 1,-1-1,1 1,0-1,-1 1,1-1,-1 1,0 0,1 0,-1 0,0-1,1 1,-1 1,0-1,0 0,0 0,0 0,0 1,0-1,0 0,0 1,-1-1,1 1,0-1,-1 1,1-1,-1 1,0-1,1 1,-1 0,0-1,0 1,0-1,0 1,0 0,-1-1,1 1,6 23,-1 0,-1 1,-1-1,-1 1,-1 0,-2-1,-2 16,1 24,3-33,-2 0,-1 0,-1 0,-2 0,-2-1,0 1,-2-2,-6 12,10-27,0 0,-1-1,-1 1,0-1,-1-1,-1 1,0-1,-1-1,0 0,-1 0,0-1,-1 0,0-1,-1-1,0 0,-7 4,18-12,0-1,0 1,1-1,-1 1,0-1,0 0,0 0,0 0,0 0,1 0,-1 0,0 0,0 0,0-1,0 1,1-1,-1 0,0 1,1-1,-1 0,0 0,1 0,-1 0,1 0,-1 0,1-1,0 1,-1 0,1-1,0 1,0-1,0 0,0 1,0-1,0 0,1 1,-1-1,1 0,-1 0,1 0,-1 1,1-2,-10-81,12 62,1-1,1 0,1 1,0 0,2 0,1 1,0 0,2 0,0 1,1 0,1 1,1 0,1 1,7-6,98-80,-101 89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29:45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1,'-36'287,"-3"43,11-152,24-150,-20 53,31-115,12-14,-11 25</inkml:trace>
  <inkml:trace contextRef="#ctx0" brushRef="#br0" timeOffset="365.82">442 142,'-302'188,"289"-179,0 1,1 0,0 1,1 0,0 1,1 0,0 1,1 0,0 1,7-11,1 0,0 0,1 0,-1 1,1-1,-1 0,1 0,0 0,0 0,0 1,1-1,-1 0,1 0,0 0,0 0,0 0,0 0,0 0,0 0,1 0,0 0,-1-1,1 1,0-1,1 1,-1-1,0 0,0 0,1 0,0 0,1 1,92 44,-39-32,-36-11,0 1,-1 1,1 1,-1 0,-1 2,0 0,2 3,-17-10,-1 1,0 0,0 0,-1 0,1 0,0 0,-1 0,0 1,0-1,0 1,0 0,0 0,-1-1,0 1,0 0,0 0,0 0,-1 0,1 1,4 17,-1-15,2-7</inkml:trace>
  <inkml:trace contextRef="#ctx0" brushRef="#br0" timeOffset="993.664">781 339,'-16'26,"0"2,2 0,2 0,0 1,2 0,1 1,-3 24,10-51,1 1,-1-1,1 1,0-1,0 1,0 0,1-1,-1 1,1 0,0 0,0-1,0 1,1 0,-1 0,1-1,0 1,0 0,0-1,1 1,-1-1,1 0,0 1,0-1,0 0,0 0,1 0,-1 0,1 0,-1-1,1 1,0-1,0 0,0 0,1 0,-1 0,3 1,6-5,0 0,0 0,0-1,0-1,-1 0,0 0,1-1,-2-1,1 0,-1 0,1-1,-2 0,1-1,-1 0,0-1,-1 0,0 0,2-3,82-94,20-12,-112 118,0-1,1 1,-1-1,0 1,1-1,-1 1,1 0,-1-1,1 1,-1-1,1 1,-1 0,1 0,-1-1,1 1,-1 0,1 0,0 0,-1-1,1 1,-1 0,1 0,-1 0,1 0,0 0,-1 0,1 0,-1 1,1-1,0 0,-1 0,1 0,-1 0,1 1,-1-1,1 0,-1 1,1-1,-1 0,1 1,-1-1,0 1,1-1,-1 0,1 1,-1-1,0 1,1-1,-1 1,0 0,0-1,0 1,1-1,-1 1,0-1,0 1,0 0,0-1,0 1,0-1,0 1,0-1,0 1,0 0,0-1,-1 1,2 52,-1-45,25 296,-30-6,1-277,0-1,-1 0,-1-1,0 1,-2-1,0-1,-1 1,-1-1,-1-1,0 0,-2 0,0-1,0-1,-1 0,-1-1,-1 0,-55 20,69-33,0-1,-1 1,1-1,0 1,0-1,0 0,0 0,-1 0,1 0,0 0,0 0,0-1,0 1,-1-1,1 0,0 1,0-1,0 0,0 0,0 0,1-1,-1 1,0 0,0-1,1 1,-1-1,1 1,-1-1,1 0,0 0,0 1,0-1,-1-1,-1-10,1 0,0 0,0 0,2 0,0 0,0 0,1 0,1 0,0 0,0 0,2 0,-1 1,2-1,0 1,0 0,1 1,0-1,1 1,4-5,11-24,1 0,2 2,2 0,1 2,2 2,32-30,-43 46,0 2,1 0,1 1,0 1,1 2,1 0,0 1,2 0,-7 6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0 285,'197'26,"32"4,-228-30,0 0,0 0,1 0,-1 0,0 0,0 0,0 0,1 0,-1 0,0 0,0-1,0 1,0 0,0-1,1 1,-1-1,0 0,0 1,0-1,0 0,0 1,-1-1,1 0,0 0,0 0,0 0,-1 0,1 0,0 0,-1 0,1 0,-1 0,0 0,1 0,-1 0,0-1,1 1,-1 0,0 0,0 0,0-1,0 1,0 0,0 0,-1 0,1-1,0 1,0 0,-1 0,1 0,-1 0,1 0,-1 0,0 0,1 0,-1 0,0 0,0 0,1 0,-1 0,0 1,0-1,-202-205,196 196,5 9,1 0,-1 0,1 0,-1 0,1-1,-1 1,1 0,0-1,0 1,-1 0,1-1,0 0,0 1,1-1,-1 1,0-1,1 0,-1 0,0 1,1-1,0 0,0 0,-1 0,1 0,0 1,0-1,1 0,-1 0,0 0,1 0,-1 1,1-1,-1 0,1 0,0 1,0-1,0 1,0-1,0 0,0 1,0 0,0-1,2 0,12-3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1,'29'5,"24"-4,7-1,-1-1,-6-1,-7 1,-7 0,-5 0,-4 1,-2 0,-5-1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5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30,'226'-11,"-28"-8,-174 19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22,'43'0,"34"-5,13-1,-4 0,-16 1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7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0 244,'511'0,"-511"1,1-1,-1 0,1 0,-1 1,1-1,-1 0,1 0,-1 1,1-1,-1 0,1 0,-1 0,1 0,-1 0,1 0,-1 0,1 0,0 0,-1 0,1 0,-1-1,1 1,-1 0,1 0,-1 0,1-1,-1 1,1 0,-1-1,0 1,1 0,-1-1,1 1,-1 0,0-1,1 1,-1-1,0 1,0-1,1 1,-1-1,0 1,0-1,0 1,1-1,-1 1,0-1,0 1,0-1,0 1,0-1,0 1,0-1,0 1,0-1,0 1,-1-1,1 0,0 1,0-1,0 1,-1 0,1-1,0 1,-1-1,1 1,0-1,-1 1,-32-31,27 26,-27-22,18 15,0 1,1-2,0 0,1 0,0-1,1-1,1 0,-6-12,11 11,5 3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97,'-1'0,"1"0,0-1,-1 1,1-1,0 1,-1-1,1 1,0-1,0 1,-1-1,1 1,0-1,0 0,0 1,0-1,0 1,0-1,0 0,0 1,0-1,0 1,0-1,0 1,0-1,1 1,-1-1,0 0,0 1,1-1,-1 1,0-1,0 1,1-1,-1 1,1 0,-1-1,0 1,1-1,-1 1,1 0,-1-1,1 1,-1 0,1 0,-1-1,1 1,0 0,-1 0,1 0,-1 0,1 0,-1 0,1 0,0 0,-1 0,1 0,-1 0,1 0,40-6,-40 6,176-12,49-35,-168 38,-53 11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8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53,'24'0,"32"-5,11-2,0 1,-3 1,-8 1,-7 2,-8-4,-7 0,-3 0,-3 1,-5 7,-3 2,-4 1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5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0 434,'43'0,"19"0,4 0,-4 0,-9 0,-8 0,-7 0,-5 0,-8 0</inkml:trace>
  <inkml:trace contextRef="#ctx0" brushRef="#br0" timeOffset="791.037">536 96,'8'77,"4"0,4 0,2-2,4 0,4-1,10 16,36 98,-72-187,-1 0,1 0,0 0,0 0,0-1,0 1,0 0,0 0,0 0,0 0,0-1,1 1,-1 0,0 0,0 0,1-1,-1 1,0 0,1 0,-1-1,1 1,-1 0,1-1,0 1,-1 0,1-1,-1 1,1-1,0 1,0-1,-1 0,1 1,0-1,0 0,-1 1,1-1,0 0,0 0,0 1,0-1,-1 0,1 0,0 0,0 0,0 0,0-1,-1 1,1 0,0 0,0 0,0-1,-1 1,1 0,0-1,0 1,-1-1,1 1,0-1,-1 1,1-1,0 0,-1 1,75-212,35-79,21 11,-112 216,-39 84,16-14,0 0,-1-1,0 1,0-1,0 0,-1 0,0 0,0-1,0 0,0 0,0-1,-1 1,0-2,0 1,0-1,0 0,0 0,0 0,0-1,-7 0,-74-1,0-3,0-4,1-4,-30-10,47 9,50 10,20 9,15-2,4 0</inkml:trace>
  <inkml:trace contextRef="#ctx0" brushRef="#br0" timeOffset="1602.527">1439 123,'-37'70,"3"2,4 0,-13 49,36-101,2 0,0 1,1 0,1 0,1 0,1 1,1 0,0-15,0-1,1 0,0 1,0-1,1 0,0 1,0-1,0 0,0 0,1-1,0 1,1 0,-1-1,1 0,0 0,0 0,1 0,-1-1,1 0,0 1,0-2,1 1,-1-1,6 3,-5-4,0 0,0 0,0 0,0-1,0 0,1-1,-1 1,0-1,0 0,0-1,1 1,-1-1,0-1,0 1,0-1,0 0,0 0,-1-1,1 1,-1-1,1-1,-1 1,0-1,0 0,106-110,-62 47,-3-2,-3-2,33-75,-17-32,-60 178,1 1,-1-1,0 1,0-1,1 0,-1 1,0-1,1 0,-1 0,0 1,0-1,0 0,1 0,-1 0,0 0,0 0,0 0,1 0,-1 0,0-1,0 1,0 0,1 0,-1-1,0 1,1 0,-1-1,0 1,0-1,1 1,-1-1,1 1,-1-1,1 1,-1-1,1 0,-1 1,1-1,-1 0,1 1,-1-1,1 0,0 1,0-1,-1 0,1 0,0 0,0 1,0-1,0 0,0 0,0 0,0 1,0-1,0 0,0 0,1 1,-1-1,0 0,0 0,1 0,-14 19,1 0,1 0,0 1,1 0,2 1,0 0,1 0,0 1,2 0,-2 20,-1-9,2-7,1 0,1 1,1-1,2 1,0 0,2-1,2 17,-2-32,1 1,0-1,0 0,1 0,1 0,0 0,0-1,1 1,0-1,0 0,1 0,1-1,-1 0,1 0,1 0,-1-1,1 0,0-1,9 6,-12-10,-3 0,0 0,0 0,1 0,-1 0,0-1,1 0,0 1,-1-1,1 0,0 0,0 0,0-1,-1 1,1-1,0 1,0-1,0 0,0 0,0 0,0-1,0 1,0-1,-1 1,1-1,0 0,0 0,-1 0,2-1,7-8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3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142 117,'-23'128,"5"2,7 0,5 0,8 79,-2-145,5-34,1-24</inkml:trace>
  <inkml:trace contextRef="#ctx0" brushRef="#br0" timeOffset="269.498">1 89,'98'-26,"1"5,2 4,-1 4,75 2,-175 11,46 5,-45-5,0 0,0 0,0 0,0 0,-1 1,1-1,0 0,0 1,-1-1,1 0,0 1,-1-1,1 1,0-1,-1 1,1-1,-1 1,1 0,-1-1,1 1,-1 0,1 0,-1-1,0 1,1 0,-1 0,0-1,0 1,1 0,-1 0,0 0,0-1,0 1,0 0,0 0,0 0,0 0,0-1,-1 1,1 0,0 0,0-1,-1 1,1 0,0 0,-1-1,1 1,-1 0,1-1,-1 2,-38 41,26-29</inkml:trace>
  <inkml:trace contextRef="#ctx0" brushRef="#br0" timeOffset="515.54">1 484,'33'5,"36"-4,11-1,0-6,-7-2,-12 1,-12 1,-9-3,-6 0,-5-3,-2 0,-6 2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01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29 340,'256'-17,"-30"-13,-46 2,-157 24,-3 0</inkml:trace>
  <inkml:trace contextRef="#ctx0" brushRef="#br0" timeOffset="253.042">1 594,'48'0,"35"-5,13-1,-5-1,-8 2,-9 2,-13 1,-11 0,-9 2,-8 0,-3 0,-3 0,-1 1,-5-6,-6-1</inkml:trace>
  <inkml:trace contextRef="#ctx0" brushRef="#br0" timeOffset="697.701">396 1,'56'35,"1"-3,1-2,2-3,13 2,-49-20,-1 1,0 1,-1 1,-1 1,1 1,13 12,-29-21,-1 0,1 0,-1 0,0 0,-1 1,0 0,1 0,-2 0,1 0,-1 0,0 1,0 0,-1 0,0 0,0 0,0 0,-1 0,0 0,-1 0,1 1,-2-1,1 0,-1 0,0 0,-1 4,-5 5,0 0,-1 0,-1-1,0-1,-1 1,-1-1,0-1,-1 0,0-1,-1 0,-1-1,-11 8,5-3,-294 188,290-184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88,'0'1,"1"-1,-1 0,0 1,0-1,0 1,0-1,0 0,0 1,0-1,0 1,0-1,0 0,0 1,0-1,0 1,0-1,0 0,0 1,-1-1,1 0,0 1,0-1,0 0,-1 1,1-1,0 0,0 1,-1-1,1 0,0 1,-1-1,1 0,0 0,-1 0,1 1,0-1,-1 0,1 0,0 0,-1 0,1 0,-1 0,1 0,0 0,-1 1,1-1,-1-1,1 1,0 0,-1 0,1 0,-1 0,1 0,0 0,-1 0,1 0,0-1,-1 1,1 0,0 0,-1-1,1 1,0 0,-1 0,1-1,4 42,-3-38,8 89,-4 0,-7 78,0-53,1 154,-14-198,14-64,4-15,5-16,8-18,-8 21</inkml:trace>
  <inkml:trace contextRef="#ctx0" brushRef="#br0" timeOffset="381.785">1041 145,'-303'281,"297"-277,1 1,0-1,0 1,0 0,1 0,-1 0,1 1,1-1,-1 1,1 0,0 0,0 1,1-1,-1 0,2 1,-1-1,1 1,0 0,0 0,4-2,1-1,-1 0,1 0,0 0,0 0,0 0,1-1,-1 0,1 0,0 0,0-1,0 0,0 0,0 0,1 0,-1-1,0 0,1 0,-1 0,1-1,0 0,3 0,60 4,-54-5,0 1,0 1,-1 0,1 1,0 0,-1 1,1 1,-1 0,0 1,-1 1,1 0,-1 0,1 2,-10-4,-1-1,1 0,-1 1,0 0,0 0,0 0,-1 0,1 0,-1 0,0 1,0-1,-1 1,0 0,1-1,-1 5,13 31,-13-38,-1-1,1 0,0 0,0 0,0 0,0 0,0 0,0 0,0 0,0 0,0 0,0 0,0 0,1-1,-1 1,0-1,0 1,1-1,-1 1,0-1,1 0,-1 0,1 1,-1-1,0 0,1 0,-1 0,1-1,-1 1,0 0,1 0,-1-1,0 1,1-1,-1 0,13-6</inkml:trace>
  <inkml:trace contextRef="#ctx0" brushRef="#br0" timeOffset="736.116">1803 4,'-41'31,"2"2,2 2,1 2,2 1,1 1,2 2,2 1,-17 34,38-60,1 1,0 0,1 1,1 0,0 0,2 0,0 0,1 1,0-1,2 1,0-1,1 1,1-1,1 0,1 0,0 0,1 0,1 0,1-1,0 0,1 0,10 13,-11-19,2 0,-1-1,1 0,0-1,1 0,0 0,1-1,0-1,0 1,1-2,-1 0,1 0,1-1,-1 0,1-1,0-1,0 0,0-1,4 0,46-18,-50 4</inkml:trace>
  <inkml:trace contextRef="#ctx0" brushRef="#br0" timeOffset="2304.196">2254 484,'-135'238,"130"-229,0 0,0 0,1 0,0 1,1-1,0 1,1 0,0 0,0 0,1 0,0 1,1-1,0 0,1 0,0 0,1 0,0 0,0 0,3 6,-4-13,1 0,0 0,0-1,0 1,0-1,1 1,-1-1,0 0,1 0,0 0,-1 0,1-1,0 1,0-1,0 1,0-1,0 0,0 0,0-1,1 1,-1-1,0 1,0-1,1 0,-1 0,0 0,0-1,1 1,-1-1,0 0,97-31,-96 30,0 0,0 0,-1 0,1-1,0 0,-1 1,1-1,-1-1,0 1,0 0,0-1,-1 1,1-1,-1 0,0 0,0-1,6-15</inkml:trace>
  <inkml:trace contextRef="#ctx0" brushRef="#br0" timeOffset="2730.901">1972 230,'18'0,"0"-1,-1 0,1-2,-1 0,1-1,-1-1,0 0,-1-1,0-1,0 0,0-2,-1 0,0 0,0-1,-1-1,-1-1,0 0,0 0,-1-1,-1-1,0 0,8-15,-19 28,0-1,0 0,1 1,-1-1,1 1,-1 0,1-1,-1 1,1-1,0 1,-1 0,1-1,0 1,0 0,0 0,0 0,0 0,0 0,0 0,1 0,-1 0,0 0,1 0,-1 1,0-1,1 1,-1-1,1 1,-1-1,1 1,-1 0,1-1,-1 1,1 0,-1 0,1 0,-1 1,1-1,-1 0,1 0,-1 1,1-1,-1 1,1 0,-1-1,0 1,1 0,-1 0,0 0,32 131,-26-112,1 0,0 0,2 0,0-1,1-1,1 0,1 0,11 11,43 53,-53-69</inkml:trace>
  <inkml:trace contextRef="#ctx0" brushRef="#br0" timeOffset="3004.905">3185 371,'-14'38,"-15"23,-2 5,0-3,4-8,3-13,5-10,1-4,-2-3,-1-1,-3-4,4-1,-1-3,4-5</inkml:trace>
  <inkml:trace contextRef="#ctx0" brushRef="#br0" timeOffset="3301.839">2734 343,'33'38,"26"28,3 6,-4-3,-8-14,-7-11,-11-9,-6-10,-8-4,-1-7,-5 1,2-4,-3 2,2-1,-1 1,2 0,4-4,-2-2</inkml:trace>
  <inkml:trace contextRef="#ctx0" brushRef="#br0" timeOffset="8436.78">364 427,'-180'17,"110"-7,-43 14,135-17,263-8,-260 1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1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875 247,'31'-15,"-1"-2,0 0,-1-2,-1-2,-1 0,6-8,91-66,-122 94,-1 0,0 0,0 0,0 0,0 0,1 0,-1 0,1 0,-1 1,0-1,1 0,-1 1,1 0,-1-1,1 1,-1 0,1 0,0-1,-1 1,1 1,-1-1,1 0,-1 0,1 0,-1 1,1-1,-1 1,1-1,-1 1,1 0,-1 0,0-1,1 1,-1 0,0 0,0 0,0 0,0 0,0 1,0-1,0 0,0 0,0 1,0-1,-1 1,1-1,58 195,-16-82,-29-90</inkml:trace>
  <inkml:trace contextRef="#ctx0" brushRef="#br0" timeOffset="-1117.922">0 840,'52'13,"-21"-3,1-1,0-2,1-1,-1-2,1-1,0-2,0-1,0-1,12-4,-21 1,-11 3,0-1,0-1,0 0,-1-1,1 0,-1-1,0 0,0-1,-1 0,0-1,2-1,4-26,-16 18</inkml:trace>
  <inkml:trace contextRef="#ctx0" brushRef="#br0" timeOffset="-864.892">311 557,'-10'44,"-3"23,1 10,2-3,3-10,3-10,1-10,3-8,0-5,0-3,5-6,2-2,-1-5</inkml:trace>
  <inkml:trace contextRef="#ctx0" brushRef="#br0" timeOffset="-404.239">734 924,'40'-17,"-1"-2,-1-2,-1-1,0-2,-2-2,-1-1,-2-2,0-1,-2-1,-1-2,21-31,-11 15,-28 100,-14 586,3-602,-2-1,-1 1,-2-1,-1 0,-2 0,-1-1,-2 0,-1 0,-1-1,-2-1,-7 10,-39 20,60-59,-1-1,-1 0,1 0,0 0,0 0,0 0,-1 0,1-1,0 1,-1-1,1 1,0-1,-1 0,1 0,-1 0,1 0,0-1,-1 1,1-1,0 1,-1-1,1 0,0 0,0 0,0 0,0 0,0 0,0-1,0 1,0-1,0 1,0-1,1 0,-7-11,1 0,1 0,0-1,1 1,0-2,2 1,-1 0,2-1,0 1,0-1,1 0,1 1,1-1,0 0,1 0,1-1,1-20,2-1,2 1,1 1,1-1,3 2,15-32,-14 35</inkml:trace>
  <inkml:trace contextRef="#ctx0" brushRef="#br0" timeOffset="1517.672">1665 530,'-75'284,"82"-188,-6-94,0 0,-1 0,1 0,0 0,0 0,0 0,0-1,0 1,1 0,-1-1,1 1,-1-1,1 0,-1 1,1-1,0 0,-1 0,1 0,0 0,0 0,0 0,0-1,0 1,0-1,0 1,0-1,0 0,0 0,0 0,0 0,0 0,0 0,0 0,0-1,0 1,0-1,0 1,0-1,0 0,0 0,0 0,-1 0,1 0,1-1,19-13,-1 0,-1-2,-1 0,0-1,-1-1,-1 0,0-2,-2 0,-1 0,0-2,1-4,22-32,52-53,-88 111,-1 0,1 0,0 0,0 1,0-1,0 0,-1 1,1-1,0 0,0 1,0-1,0 1,0 0,1-1,-1 1,0 0,0 0,0-1,0 1,0 0,0 0,0 0,1 0,-1 1,0-1,0 0,0 0,0 1,0-1,0 0,0 1,0-1,0 1,0 0,0-1,0 1,0 0,0-1,-1 1,1 0,0 0,-1 0,1 0,0 0,-1 0,1 0,-1 0,1 0,-1 0,0 0,1 0,-1 0,0 0,8 63,-13 198,-2-200,-3-1,-2-1,-3 0,-19 48,23-72,-2 0,-1-2,-1 1,-2-2,-2 0,-16 20,35-51,-1-1,0 1,0-1,0 0,0 1,0-1,-1 0,1 0,0 0,-1 0,1 0,0 0,-1 0,1 0,-1-1,1 1,-1 0,0-1,1 1,-1-1,0 0,1 0,-1 1,0-1,1 0,-1 0,0-1,1 1,-1 0,0 0,1-1,-1 1,1-1,-1 0,1 1,-1-1,1 0,-1 0,1 0,-1 0,1 0,0 0,0 0,0-1,0 1,0 0,0-1,0 1,0 0,0-1,0 1,1-1,-1 0,1 1,-1-1,1 0,0 1,-1-2,-3-17,1-1,0 0,2 0,0 0,2 0,0 1,1-1,1 0,1 0,1 1,47-126,-41 123</inkml:trace>
  <inkml:trace contextRef="#ctx0" brushRef="#br0" timeOffset="2498.347">2286 163,'4'7,"18"34,-1 1,-2 1,-2 0,-2 1,-2 1,-2 0,-1 1,0 24,-7-14,-2 0,-3 1,-2-1,-6 25,6-60,0 0,-2-1,0 1,-2-1,0 0,-1-1,-1 0,0 0,-2-1,0 0,-1-1,-1-1,-5 4,-59 49,53-53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4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618 423,'-26'-6,"0"1,0 1,-1 1,1 2,0 0,-1 2,1 1,-1 1,1 1,0 2,1 0,-1 2,-4 2,-1 3,18-8,1-1,0 2,0-1,0 2,1 0,-1 0,2 1,-1 0,1 1,-6 6,15-14,0 0,0 1,0-1,0 0,0 0,0 1,0-1,0 1,0-1,1 1,-1-1,1 1,-1 0,1-1,-1 1,1 0,0-1,0 1,0 0,0-1,0 1,0 0,1-1,-1 1,0 0,1-1,-1 1,1-1,0 1,-1-1,1 1,0-1,0 1,0-1,0 0,0 0,0 1,1-1,-1 0,0 0,1 0,66 23,-66-23,84 18,-84-18,0 0,0 0,-1 0,1 0,0 0,-1 0,0 1,1-1,-1 0,1 1,-1-1,0 1,0 0,0-1,0 1,0 0,0-1,-1 1,1 0,-1 0,1 0,-1 0,1 0,-1 0,0 0,0-1,0 1,0 0,0 0,-1 0,1 0,-1 0,1 0,-1 0,1-1,-1 1,0 0,0 0,0-1,0 1,0 0,0-1,-1 1,-15 21,0-1,-1 0,-1-2,-1 0,-1-1,-23 16,-25 24,66-58,1 0,0 0,-1 1,1-1,0 1,0 0,0-1,0 1,1 0,-1 0,0 0,1 1,-1-1,1 0,0 0,0 1,0-1,0 1,0-1,0 1,1-1,-1 1,1 0,0-1,0 1,0 0,0-1,0 1,1 0,-1-1,1 1,-1-1,1 1,0-1,0 1,0-1,0 0,1 1,-1-1,1 0,-1 0,1 0,0 0,0 0,0 0,0-1,1 2,13 1,1-1,-1-1,1 0,0-1,0 0,-1-2,1 0,16-3,-27 3,0 0,-1 0,0-1,1 1,-1-1,0 0,0-1,0 0,0 1,0-1,0-1,-1 1,0-1,0 0,0 0,0 0,0 0,-1-1,0 1,0-1,0 0,0 0,-1 0,0 0,0-1,0 1,-1 0,0-1,1-2,13-38,-9 27</inkml:trace>
  <inkml:trace contextRef="#ctx0" brushRef="#br0" timeOffset="265.508">364 0,'-14'52,"3"1,2 0,2 1,1 43,4-67,9 312,-4-256,-5-1,-2 0,-5 0,-11 42,-18 137,37-239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6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2,'14'5,"20"1,8 0,2-1,-2-6,-2-3,-5-1,-2 0,-3 2,-1 0,-1 2,-5 0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0,'-6'90,"29"335,-16-359,-3 1,-3 0,-3 0,-3-1,-5 21,-3 25,13-88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1,'38'5,"23"1,5 0,-3-1,-8-1,-9-2,-7-1,-5 0,-4-1,-2 0,-6-6,-2 0,-4-1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9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0,'39'10,"31"3,9-1,-4-2,-10-3,-12-3,-14-2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25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226 592,'-10'47,"-3"36,6 13,4-5,2-8,1-14,2-14,-1-6,-5-7,-1-6,-1-4,1-2,2-3,-4-5,0-1,0 0,2-9,2-5</inkml:trace>
  <inkml:trace contextRef="#ctx0" brushRef="#br0" timeOffset="269">85 506,'43'10,"34"-2,13-7,-4-4,-12-1,-14 0,-11-4,-11-1,-5 2,-5 1,-2 2,-6 2</inkml:trace>
  <inkml:trace contextRef="#ctx0" brushRef="#br0" timeOffset="521.528">1 902,'38'5,"27"1,12 0,-2-1,-4-7,-10-2,-5-1,-8-4,-6-1,-7 2,-3-3,-4 0,0 3,-2-3,-4 1</inkml:trace>
  <inkml:trace contextRef="#ctx0" brushRef="#br0" timeOffset="2552.747">1 309,'53'-19,"1"2,1 2,0 3,1 2,1 3,-1 2,18 2,-70 3,-3 1,1 0,-1-1,0 1,1 0,-1-1,0 1,1-1,-1 0,1 1,-1-1,1 0,-1 0,1 0,-1 0,0 0,1 0,-1 0,1-1,-1 1,1 0,-1-1,0 1,1-1,-1 0,0 1,1-1,-1 0,0 0,0 0,0 0,0 0,0 0,0 0,0 0,0 0,0-1,0 1,-1 0,1 0,0-1,-1 1,1-1,-1 1,0 0,1-1,-1 1,0-1,0 1,0-1,0 1,0-1,-115-105,106 98,6 7,0 1,1-1,-1 0,1 0,0 0,-1-1,1 1,0 0,0-1,1 0,-1 1,0-1,1 0,0 0,0 0,0 0,0 0,0 0,0 0,1 0,0 0,-1 0,1-3,7-2</inkml:trace>
  <inkml:trace contextRef="#ctx0" brushRef="#br0" timeOffset="2852.688">1016 252,'-22'323,"15"114,-21-149,5-203,12-62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3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1,'1'116,"-5"0,-5 0,-5-1,-5-1,-5 0,-5-2,-8 9,12-34,26-87,0 0,0 1,0-1,-1 0,1 0,0 1,0-1,0 0,0 0,0 0,0 0,0 0,-1 0,1 0,0 0,0-1,0 1,0 0,0-1,-1 1,1 0,0-1,0 1,-1-1,1 1,0-1,0 1,-1-1,1 0,-1 1,1-1,0 0,-1 1,1-1,-1 0,0 0,1 1,-1-1,0 0,1 0,-1-1,2 0,17-17,0 2</inkml:trace>
  <inkml:trace contextRef="#ctx0" brushRef="#br0" timeOffset="400.767">498 171,'-90'65,"30"-22,1 2,3 2,-21 25,74-70,-1 1,1-1,-1 1,1 0,0 0,0 0,0 0,0 0,1 1,-1 0,1-1,0 1,0 0,0 0,1 0,-1 0,1 0,0 0,0 1,1-1,-1 0,1 0,0 1,0-1,0 0,1 1,-1-1,1 0,0 0,0 1,1-1,-1 0,1 0,0-1,0 1,0 0,2 2,112 58,-105-61,0 1,0 0,-1 1,1 1,-1-1,0 2,0-1,-1 1,0 1,0 0,-1 0,0 0,0 1,-1 1,2 2,38 130,-46-139,0 1,1-1,-1 1,0-1,1 0,0 0,0 0,0 0,0 0,0 0,1 0,-1-1,1 1,0-1,-1 0,1 0,0 0,1 0,-1 0,0 0,0-1,1 0,-1 0,1 0,3 1,4 2,6 3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3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0 142,'74'-34,"-51"23,71-16,-92 27,0 0,0 1,0 0,0 0,0-1,0 1,0 1,0-1,0 0,-1 0,1 1,0-1,-1 1,1-1,-1 1,1-1,-1 1,0 0,0 0,0 0,0 0,0 0,0 0,-1 0,1 0,0 0,-1 0,0 0,1 1,-1-1,0 1,-1 72,-30 120,0 179,32 180,31-767,-18 142,-5 28,8-66,5 2,5 0,5 2,4 1,4 2,21-31,-52 118,0 1,0 0,2 0,0 1,0 0,1 1,1 1,0 0,0 0,1 1,1 1,0 1,0 0,0 0,1 2,0 0,12-3,-12 5,0-2,0 1,0 0,1 1,-1 1,1 1,0 0,0 1,0 1,0 1,-1 0,8 2,151 23,24 1,363-27,61 0,-426 27,310-26,-483 4,-29 1</inkml:trace>
  <inkml:trace contextRef="#ctx0" brushRef="#br0" timeOffset="581.416">988 650,'-15'32,"-259"447,189-372,75-94</inkml:trace>
  <inkml:trace contextRef="#ctx0" brushRef="#br0" timeOffset="862.883">621 622,'19'34,"16"20,3 6,-2-2,-1-7,-2-6,-7-7,-2-10,-6-4,-1-7,-4-1,2-3,2-5,-2-3</inkml:trace>
  <inkml:trace contextRef="#ctx0" brushRef="#br0" timeOffset="1279.118">1214 453,'16'-7,"150"-46,-164 52,-1 1,1-1,0 0,-1 1,1 0,0-1,0 1,0 0,-1 0,1 0,0 0,0 0,0 0,0 1,-1-1,1 0,0 1,0 0,-1-1,1 1,0 0,-1 0,1 0,-1 0,1 0,-1 0,0 0,1 1,-1-1,0 0,0 1,0-1,0 1,0-1,0 1,0 0,-1-1,1 1,0 0,-1 0,1-1,-1 1,0 0,0 0,0 0,0-1,0 1,0 0,0 0,0 0,-1 0,1-1,-1 1,0 0,-5 12,-1 0,-1-1,-1 0,1-1,-2 1,0-2,0 1,-4 1,-37 45,50-57,0 0,0 1,-1-1,1 0,0 1,0-1,0 1,0 0,1-1,-1 1,0 0,1 0,-1-1,1 1,0 0,-1 0,1 0,0-1,0 1,0 0,0 0,1 0,-1 0,0-1,1 1,-1 0,1 0,0-1,-1 1,1 0,0-1,0 1,0-1,0 1,0-1,1 0,-1 1,0-1,1 0,-1 0,1 0,0 1,76 21,77-47,-135 20</inkml:trace>
  <inkml:trace contextRef="#ctx0" brushRef="#br0" timeOffset="2831.232">1835 961,'29'-5,"19"-6,6-2,-1 2,-5 3,-6 2,-5 3,-5 1,-2 2,-6 0</inkml:trace>
  <inkml:trace contextRef="#ctx0" brushRef="#br0" timeOffset="3079.262">2032 679,'-4'34,"-3"29,1 10,1 2,2-8,1-9,1-11,0-8,1-6,5-4,2-1,-1-2,-1-5</inkml:trace>
  <inkml:trace contextRef="#ctx0" brushRef="#br0" timeOffset="4013.518">2569 509,'-20'48,"1"0,3 0,2 2,2 3,-4 8,14-55,-1 0,1 1,0-1,0 1,1-1,0 1,0 0,1-1,-1 1,1 0,1 0,0-1,0 1,0 0,0-1,1 1,0-1,1 1,-1-1,1 0,1 0,-1 0,1-1,0 1,0-1,0 0,1 0,0 0,0-1,3 3,-1-7,-1 0,0 0,0-1,0 0,0 0,0-1,0 0,0 0,0 0,-1-1,1 1,-1-1,0-1,0 1,0-1,0 0,0 0,-1 0,0-1,0 1,0-1,0 0,-1 0,1-1,36-47,-2-1,-2-2,18-40,-1-34,-47 169,-49 168,20-29,6 86,-8-86,22-158,0 0,-2 0,-1-1,0 1,-1-1,-1-1,-1 1,-9 13,17-30,1-1,-1 0,0 1,0-1,0 0,0 1,0-1,-1 0,1 0,0 0,0 0,-1 0,1 0,-1-1,1 1,-1 0,1-1,-1 1,1-1,-1 1,1-1,-1 0,0 0,1 0,-1 0,1 0,-1 0,0 0,1 0,-1 0,0-1,1 1,-1-1,1 1,-1-1,1 0,-1 0,1 0,0 1,-1-1,1 0,0-1,0 1,0 0,0 0,0 0,0-1,0 1,0 0,0-1,0 1,1-1,-1 1,1-1,-1 0,1 1,0-1,-1 1,1-2,-5-20,2-1,0 0,1 0,2-1,0 1,2 0,1-3,-3 26,38-198,-30 170</inkml:trace>
  <inkml:trace contextRef="#ctx0" brushRef="#br0" timeOffset="4451.711">3077 396,'155'-41,"-154"41,1-1,-1 1,0 0,1 0,-1 0,1 0,-1 1,0-1,1 0,-1 0,0 1,1-1,-1 1,0-1,0 1,1 0,-1 0,0-1,0 1,0 0,0 0,0 0,0 0,0 0,0 0,0 0,0 1,-1-1,1 0,-1 0,1 1,-1-1,1 0,-1 0,1 1,-1-1,0 1,0-1,0 0,0 1,0-1,0 1,0-1,0 0,-1 1,-26 58,-6-16,24-35,2 0,-1 0,1 1,0 0,1 1,1-1,-1 1,2 0,-1 0,1 1,0 5,3-14,1 0,0 0,0 0,0 0,0 0,1 0,-1 0,1 0,-1 0,1 0,0-1,0 1,1 0,-1-1,0 1,1-1,0 1,-1-1,1 0,0 1,0-1,0 0,1 0,-1 0,0-1,1 1,-1-1,1 1,0-1,-1 0,1 0,0 0,0 0,0 0,0-1,-1 0,1 1,0-1,3 0,116-15,-52-14,-51 22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4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1,'23'6,"0"-2,0 0,0-1,0-2,0 0,1-2,-1 0,17-4,273-7,-228 30,-78-13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1,'24'5,"27"-4,15-1,0-1,-6 0,-8-1,-8 1,-7 0,-5 1,-3 0,-2 0,0 0,-1 0,1 0,-5 0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82,'-30'402,"6"-248,71-312,-26 104,3 0,2 2,2 1,19-24,-29 49,1 2,2-1,0 2,1 1,1 1,15-10,-37 29,1 0,-1 0,1 1,0-1,-1 1,1-1,0 1,0 0,0 0,0-1,0 2,1-1,-1 0,0 0,0 1,1-1,-1 1,0-1,1 1,-1 0,0 0,1 0,-1 1,0-1,1 0,-1 1,0 0,0-1,1 1,-1 0,0 0,0 0,0 0,0 1,0-1,0 0,-1 1,1 0,0-1,-1 1,1 0,-1 0,0 0,1 0,17 124,9-58,-14-51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0:4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1,'0'100,"-12"248,-23-24,2-134,38-161,1-34</inkml:trace>
  <inkml:trace contextRef="#ctx0" brushRef="#br0" timeOffset="416.225">446 142,'-285'241,"279"-235,-1-2,1 1,0 0,0 0,1 0,0 1,0 0,0 0,0 0,1 0,0 1,0 0,1 0,0 0,0 0,1 1,0-1,0 1,0 3,5-6,0 0,0 0,0 0,1 0,0-1,0 1,0-1,1 0,-1-1,1 1,0-1,0 0,0 0,1 0,-1-1,1 1,-1-1,1-1,0 1,-1-1,3 0,-3 1,24 7,-14-6,0 1,-1 1,0 0,0 1,-1 1,1 0,-1 0,-1 2,1-1,5 7,-14-9,-1-1,1 1,-2 0,1 0,0 0,-1 0,-1 0,1 0,-1 1,0-1,0 1,0 3,-2-7,1 1,0-1,-1 1,2-1,-1 1,0-1,1 1,-1-1,1 1,0-1,0 0,1 1,-1-1,0 0,1 0,0 0,0 0,0 0,0-1,0 1,1 0,-1-1,1 0,0 1,0-1,-1 0,1-1,1 1,-1 0,0-1,0 0,0 0,1 0,-1 0,1 0,-1 0,1-1,0 0,17-2,-3-4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84,'0'34,"-10"-3,-1-1,-1-1,-2 0,-1 0,-11 15,11-23,-35 51,-3-2,-52 52,-42 35,146-156,0 0,0 0,0 0,0 0,1 1,-1-1,0 0,1 1,-1-1,1 1,-1-1,1 1,0-1,-1 1,1-1,0 1,0-1,0 1,0-1,0 1,1-1,-1 1,0-1,1 0,-1 1,1-1,-1 1,1-1,0 0,0 1,-1-1,1 0,0 0,0 0,0 1,0-1,1 0,-1-1,0 1,0 0,0 0,1 0,-1-1,1 1,0 0,70 10,104-41,77 29,-251 0,1 1,-1 0,0-1,0 1,0-1,0 1,0-1,0 0,0 0,0 0,0 0,0 0,0-1,0 1,-1-1,1 1,-1-1,1 1,-1-1,0 0,1 0,-1 0,0 1,0-1,0 0,0-1,-1 1,1 0,-1 0,1 0,-1 0,0 0,1-1,-1 1,0 0,-1 0,1 0,0-1,-1 1,1 0,-1 0,1 0,-1 0,0 0,0 0,0 0,0 0,-1 0,1 0,0 1,-2-2,-32-80,4-2,-19-83,19 24,12 61,14 59</inkml:trace>
  <inkml:trace contextRef="#ctx0" brushRef="#br0" timeOffset="385.285">807 0,'17'66,"-3"1,-2 0,-4 0,-2 1,-4 0,-3 30,-15-12,12-70,0-1,1 1,1 0,0 0,1 0,1 0,1 11,10-17,-4-14</inkml:trace>
  <inkml:trace contextRef="#ctx0" brushRef="#br0" timeOffset="770.443">1258 169,'-380'240,"375"-237,0-1,1 0,-1 1,0 0,1 0,0 0,0 1,0-1,0 1,0 0,1 0,0 0,0 1,0-1,0 1,1 0,0-1,-1 4,4-5,1 0,0-1,0 1,0 0,0-1,0 0,0 1,1-1,-1 0,1 0,0 0,-1-1,1 1,0-1,0 1,0-1,0 0,0 0,0 0,1-1,-1 1,0-1,0 0,2 1,0 0,-5-1,24 4,0 2,-1 1,1 1,-2 0,1 2,-1 1,15 10,-30-15,-1 0,1 1,-1 0,0 0,-1 0,0 1,0 0,-1 0,0 0,3 8,-5-10,0 0,1 0,-1 0,1 0,1 0,-1-1,1 1,0-1,0 0,1 0,-1 0,1-1,0 0,0 0,1 0,-1 0,1-1,0 0,0 0,3 0,11 2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4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0,'-2'66,"4"801,-2-862,-1-4,0 1,0-1,1 1,-1 0,0-1,1 1,0-1,-1 1,1 0,0 0,0-1,0 1,0 0,0-1,0 1,0 0,1-1,-1 1,0 0,1-1,0 1,-1 0,1-1,0 1,0-1,0 1,0-1,0 0,0 1,0-1,0 0,1 0,-1 0,0 0,1 0,-1 0,1 0,-1 0,1-1,-1 1,1 0,0-1,-1 0,1 1,0-1,-1 0,1 0,0 0,0 0,-1 0,2 0,96-95,-65 55,-8 11,126-116,-135 133,93-47,-108 58,-1 1,1 0,0 0,0-1,0 1,0 0,-1 1,1-1,0 0,0 0,0 1,0-1,-1 1,1 0,0-1,-1 1,1 0,0 0,-1 0,1 0,-1 0,1 1,-1-1,0 0,0 1,1-1,-1 1,0-1,0 1,0-1,-1 1,1 0,0-1,-1 1,1 0,-1 0,1 0,-1-1,0 1,0 0,0 0,0 0,0 0,0 0,0 1,-12 87,-1-47,-10 63,23-103,0 0,0 1,0-1,1 0,-1 0,1 1,0-1,0 0,0 0,0 0,0 0,1 0,-1 0,1 0,0 0,0-1,0 1,0-1,0 1,1-1,-1 0,1 0,-1 0,1 0,0-1,0 1,0-1,0 1,1-1,17 6</inkml:trace>
  <inkml:trace contextRef="#ctx0" brushRef="#br0" timeOffset="715.158">1164 594,'-45'27,"0"0,1 1,1 2,2 2,-28 28,23 6,45-65,0 1,0-1,1 1,-1-1,0 1,1 0,-1-1,1 1,-1 0,1-1,0 1,0 0,-1 0,1-1,0 1,1 0,-1 0,0-1,0 1,1 0,-1-1,1 1,0 0,-1-1,1 1,0-1,0 1,0-1,0 1,0-1,0 0,1 0,-1 1,0-1,0 0,1 0,-1 0,1 0,-1 0,1-1,0 1,0 0,7-1,-1 1,1-1,0-1,-1 1,1-2,0 1,-1-1,1 0,-1-1,0 0,0 0,0-1,0 0,0 0,-1-1,1 0,16-13,0 0,-1-1,-1-1,0-1,-2-1,10-15,40-41,-69 77,1-1,-1 1,0 0,0 0,0-1,1 1,-1 0,1 0,-1 0,1 1,-1-1,1 0,-1 0,1 1,0-1,-1 1,1 0,0-1,-1 1,1 0,0 0,0 0,-1 0,1 0,0 1,-1-1,1 0,0 1,-1-1,1 1,0 0,-1 0,1-1,-1 1,1 0,-1 0,0 0,1 0,-1 1,0-1,0 0,0 1,0-1,0 0,0 1,0-1,0 1,-1-1,1 1,0 0,-1-1,1 1,-1 0,0-1,0 2,35 147,-28-128,-4-12,0 0,0 0,1-1,0 1,0-1,1 0,0 0,1-1,0 0,0 0,1 0,7 6,-11-14,0 1,1-1,-1 0,0 0,1 0,-1-1,1 1,-1-1,0 1,0-1,1 0,-1-1,0 1,0 0,0-1,0 0,0 1,-1-1,1 0,0-1,-1 1,0 0,1-1,-1 1,0-1,0 0,0 0,-1 0,1 0,-1 0,0 0,1 0,-1-2,2 1,19-30,108-141,-129 173,-1 1,1-1,-1 1,1-1,0 1,0 0,0-1,0 1,0 0,0-1,0 1,1 0,-1 0,0 0,0 0,1 0,-1 0,1 1,-1-1,1 0,-1 1,1-1,0 1,-1 0,1-1,-1 1,1 0,0 0,-1 0,1 0,0 0,-1 0,1 1,0-1,-1 0,1 1,-1-1,1 1,-1 0,1 0,-1-1,1 1,-1 0,0 0,1 0,-1 0,0 1,0-1,0 0,0 0,0 1,0-1,0 1,0-1,-1 1,1-1,-1 1,1-1,0 2,2 64,-4-59,0 0,1 1,0-1,1 0,0 1,0-1,1 0,0 0,0 0,1 0,1 1,-3-8,-1 0,1 1,0-1,0-1,0 1,-1 0,1 0,0 0,0 0,0-1,0 1,0 0,1-1,-1 1,0-1,0 1,0-1,1 0,-1 1,0-1,0 0,1 0,-1 0,0 0,0 0,1 0,-1 0,0 0,0-1,0 1,1 0,-1-1,0 1,0-1,0 1,0-1,0 0,0 1,0-1,0 0,0 0,0 0,0 0,0 0,41-43,94-156,-128 190</inkml:trace>
  <inkml:trace contextRef="#ctx0" brushRef="#br0" timeOffset="998.63">2039 791,'38'-7,"0"-1,-1-2,0-2,-1-1,31-17,-55 25,1 2,-1-1,0-1,0 0,-1 0,1-1,-1-1,-1 1,1-2,-1 0,0 0,-1-1,0 0,0 0,-1-1,0 0,-1-1,0 0,-1 0,0 0,0-1,-2 0,1 0,-1 0,1-11,-5 20,-1-1,0 1,0-1,0 1,0-1,-1 1,1 0,-1 0,0-1,0 1,0 0,0 1,0-1,-1 0,1 1,-1-1,0 1,0 0,0 0,0 0,0 0,0 1,-1-1,1 1,0 0,-1-1,1 2,-1-1,1 0,-1 1,0 0,1-1,-1 2,1-1,-1 0,1 1,-1-1,0 1,1 0,0 0,-1 0,1 1,0-1,-1 1,1 0,0 0,0 0,1 0,-1 1,0-1,-8 6,0-1,1 1,0 1,0 0,1 0,0 1,1 0,0 1,1-1,0 1,1 1,0 0,0 0,1 0,1 0,0 1,1-1,0 1,1 0,0 0,1 0,1 0,0 0,1 1,0-1,1 0,0-1,1 1,4 9,-4-10,1 0,1-1,0 1,0-1,1 0,0-1,1 1,1-1,-1-1,1 1,1-1,0-1,0 0,1 0,0-1,0 0,1 0,-1-1,2-1,-1 0,0 0,1-1,0-1,5 1,14 1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762 227,'-22'-4,"1"2,-1 0,1 2,-1 0,0 1,1 1,-1 2,1 0,0 1,0 1,1 1,0 0,0 2,0 0,1 2,-6 4,-11 12,1 1,1 2,2 2,1 1,1 1,2 1,1 2,2 1,-11 24,24-42,0 0,2 0,0 1,2 1,0 0,1 0,1 0,1 1,2 0,0 0,1 0,1 0,1 1,2-14,0-1,1 0,0 0,0 0,1 0,0-1,1 1,0-1,0 0,1 0,0-1,0 0,0 0,1 0,0-1,1 0,0 0,-1-1,2 0,-1 0,0-1,1 0,0-1,0 0,0 0,4 0,11 3,1-1,-1-1,1-1,0-2,0 0,-1-2,1 0,0-2,16-4,-2-2,-1-2,0-2,0-1,-2-2,0-2,-1-1,13-10,-11 6,-5 4</inkml:trace>
  <inkml:trace contextRef="#ctx0" brushRef="#br0" timeOffset="269.998">1185 621,'-47'36,"1"1,1 2,3 3,-32 38,-20 55,92-131,0 0,0 0,0 0,1 1,-1-1,1 0,0 1,0 0,0-1,1 1,0-1,0 1,0 0,0-1,1 1,0-1,0 1,0-1,0 1,1-1,0 0,-1 0,2 1,-1-1,0-1,1 1,0 0,0 0,0-1,0 0,0 0,1 0,1 1,8 2,0 0,1-1,-1 0,1-1,1-1,-1 0,0-1,1 0,-1-2,1 1,-1-2,1 0,-1-1,0 0,1-1,-1 0,0-2,2 1,0-1,0 0,0-1,-1-1,0-1,-1 0,0-1,0 0,-1-1,0-1,-1 0,0 0,0-2,-1 1,-1-1,0-1,-1 0,-1 0,0-1,-1 0,0 0,-1-1,-1 0,-1 0,0 0,-1 0,-1-1,0 1,-1-1,-1-15,-1 27,0-1,0 1,0 0,0 0,-1-1,0 1,0 0,-1 1,1-1,-1 0,0 1,0-1,0 1,-1 0,0 0,1 0,-1 0,-1 1,1 0,-2-2,-16-6</inkml:trace>
  <inkml:trace contextRef="#ctx0" brushRef="#br0" timeOffset="549.977">1722 791,'-6'15,"1"1,0-1,1 1,1 1,1-1,0 0,1 1,1-1,0 0,1 1,1-1,0 0,4 8,-4-20,0 0,1 0,-1-1,1 1,0-1,0 1,1-1,-1 0,1-1,-1 1,1 0,0-1,0 0,0 0,0 0,1 0,-1-1,0 0,1 0,-1 0,1 0,-1-1,1 1,-1-1,1 0,-1-1,1 1,-1-1,1 0,-1 0,1 0,-1-1,0 1,0-1,0 0,0-1,0 1,0 0,0-1,-1 0,1 0,-1 0,0-1,1-1,42-34,-3-2,-1-2,-3-2,3-8,8-15,-36 49</inkml:trace>
  <inkml:trace contextRef="#ctx0" brushRef="#br0" timeOffset="850.416">2540 0,'-48'166,"7"1,-1 58,35-174,2 1,3 0,2 0,2 0,2 0,10 43,2-10,-8-62</inkml:trace>
  <inkml:trace contextRef="#ctx0" brushRef="#br0" timeOffset="1435.327">2878 734,'-12'17,"6"-7,-7 9,1 0,1 1,0 1,2 0,0 0,1 1,2 0,0 0,-2 19,7-38,1 1,0 0,0 0,1 0,-1 0,1 0,0 0,0-1,0 1,0 0,0-1,1 1,0-1,0 1,0-1,0 0,0 1,1-1,0-1,-1 1,1 0,0-1,0 1,0-1,1 0,-1 0,0 0,1 0,0-1,-1 1,1-1,0 0,1 0,6 1,0-1,0 0,0 0,-1-1,1-1,0 1,0-2,0 0,-1 0,1-1,4-2,13-8,-1-1,0-1,-1-1,0-2,-2 0,0-2,-2 0,0-2,-1 0,-1-2,6-9,-8 10,-2-1,0 0,-1-1,-2-1,0 0,-2-1,-1 0,-1-1,-1 0,-2 0,0-1,-2 1,-2-1,0 0,-2 0,-2-15,-1 24,0 0,-2 1,0 0,-1 0,-1 0,0 0,-2 1,0 1,-1-1,-1 1,7 11,-1-1,1 1,-1 0,-1 1,1-1,-1 1,0 0,0 0,-1 1,1 0,-1 0,0 0,0 1,0 0,-1 0,1 1,-1 0,1 1,-1-1,0 1,1 1,-1-1,0 1,0 1,0 0,-5 1,3 0,0 1,0 0,1 0,-1 1,1 0,0 1,0 0,0 1,1-1,0 2,0-1,1 1,-1 0,1 1,1 0,0 0,0 0,0 1,1 0,1 0,-2 4,-4 10,2 0,1 1,1 0,1 0,0 0,2 1,2 0,0 8,3 1,1 0,2 0,2 0,1-1,1 0,2 0,1-1,1-1,2 0,8 9,-5-8,3-2,0-1,2 0,1-2,1-1,1-1,1-1,1-1,2-1,0-2,1-1,1-1,0-2,2-2,-1 0,6-1,29 4,-42-13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 0,'-136'41,"2"5,-55 31,184-74,-44 25,48-28,0 1,0-1,0 1,1 0,-1-1,0 1,1 0,-1-1,1 1,-1 0,1 0,-1-1,1 1,-1 0,1 0,0 0,-1 0,1 0,0 0,0 0,0 0,0-1,0 1,0 0,0 0,0 0,0 0,0 0,0 0,1 0,-1 0,0 0,1 0,-1-1,0 1,1 0,-1 0,1 0,0-1,-1 1,1 0,0-1,-1 1,1 0,0-1,0 1,-1-1,1 1,0-1,0 1,0-1,0 0,15 8,0 0,1-1,-1-1,1-1,1-1,-1 0,6 0,41 11,54 33,-114-46,-1 0,1 1,-1-1,0 1,0 0,0 0,0 0,-1 0,1 0,-1 1,0-1,0 1,0-1,0 1,0 0,-1 0,0 0,0 0,0 0,0 0,-1 0,1 0,-1 0,0 0,-1 1,1-1,-1 0,1 0,-2 2,-5 8,0-1,-1 1,-1-1,0 0,-1-1,0 0,-1-1,0 0,-1 0,0-1,-1-1,0 0,0-1,-1 0,0-1,0-1,-13 4,-88 38,90-51,23-6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0,'0'43,"-10"39,-3 14,1-3,-2-9,0-14,3-13,4-13,3-8,1-5,3-4,0-1,0-1,1-4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1 138,'129'-23,"1"6,0 6,70 4,128-9,-139-12,-378 105,166-65,0 1,1 0,1 2,0 1,1 0,1 2,0 0,2 1,-6 8,22-26,-1 1,1 0,0 0,0-1,0 1,0 0,0 0,0 0,0 0,1 0,-1 0,1 0,-1 0,1 1,0-1,0 0,0 0,0 0,0 0,1 0,-1 0,0 1,1-1,0 0,-1 0,1 0,0 0,0-1,0 1,1 0,-1 0,0-1,1 1,-1 0,1-1,-1 1,1-1,0 0,-1 0,1 0,0 1,0-2,0 1,1 1,13 0,0-1,1 0,-1-1,0-1,1-1,-1 0,0-1,0 0,0-1,-1-1,0-1,1 0,-2-1,1-1,-1 0,0-1,-1 0,12-11,17-7,-29 19,-12 6,0 1,0-1,0 1,0-1,0 1,1 0,-1-1,0 1,1 0,-1 0,0 0,1 0,0 0,-1 0,1 1,-1-1,1 0,0 1,0-1,-1 1,1 0,0 0,0-1,-1 1,1 0,0 0,0 1,-1-1,1 0,0 1,0-1,-1 1,1-1,0 1,-1 0,1 0,-1 0,1 0,-1 0,1 0,-1 0,0 0,1 0,0 2,19 128,-18-125,1 0,0 0,0 0,0-1,1 0,0 0,0 0,0 0,0-1,1 0,0 0,0 0,0-1,0 0,1 0,-1 0,1-1,0 0,-1 0,1-1,0 0,0 0,0-1,0 1,0-2,0 1,0-1,0 0,0 0,0-1,0 0,-1 0,1-1,0 0,23-9,-1-1,-1-2,0-1,-1-1,0-2,-2 0,0-2,7-8,-22 21,0-1,-1 0,0 0,-1-1,0 0,0-1,-1 1,-1-1,1-1,-2 1,0-1,0 0,-1 0,0-1,-1 1,-1-1,0 0,0-7,-2 18,0 0,0 0,0 0,-1 0,1 0,0 0,-1 0,1-1,-1 1,0 0,0 0,0 1,0-1,0 0,0 0,0 0,-1 1,1-1,-1 1,1-1,-1 1,0-1,1 1,-1 0,0 0,0 0,0 0,0 0,0 0,0 1,0-1,0 1,0-1,0 1,0 0,-1 0,1 0,0 0,0 0,0 0,-82 30,75-23,0 0,1 0,0 1,0 0,1 1,0-1,0 1,1 1,1-1,-4 7,8-13,0 0,-1 0,1 0,0 0,0 0,1 1,-1-1,1 0,-1 1,1-1,0 1,0-1,1 0,-1 1,1-1,-1 0,1 0,0 1,1-1,-1 0,0 0,1 0,0 0,-1 0,1-1,0 1,1 0,-1-1,0 0,1 1,-1-1,1 0,0 0,0 0,0-1,1 1,151 44,-64 5,-89-49,0 0,0 0,0 1,-1-1,1 1,0-1,-1 1,0-1,0 1,0 0,0 0,0 0,0 0,-1-1,1 1,-1 0,0 0,0 0,0 0,0 0,-1 0,1 0,-1 0,0 0,0 0,0-1,0 1,0 0,0 0,-1-1,1 1,-1-1,-1 2,-39 54,31-38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0,'-18'33,"1"1,2 0,1 1,2 0,1 1,2 0,1 1,2 0,2 0,1 1,2-1,2 0,1 1,2-1,2 0,1 0,1-1,3 0,5 13,49 104,-61-141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49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0 542,'325'48,"26"17,-288-54,-47-6,1-1,0-1,0 0,0-2,1 0,-1-1,0 0,0-1,1-1,-1-1,0-1,10-3,-23 5,-1 0,0 1,-1-1,1-1,0 1,0 0,-1-1,0 1,1-1,-1 0,0 0,0 0,-1 0,1 0,-1 0,1 0,-1 0,0-1,0 1,0-1,-1 1,1-1,-1 1,0-1,0 1,0-1,0 1,-1-1,1 1,-1 0,0-1,0 1,0-1,-1 1,1 0,-1 0,0 0,1 0,-1 0,-1 0,1 1,0-1,-1 1,1-1,-1 1,0 0,0 0,0 0,0 0,0 1,0-1,0 1,-4-1,-2-1,-1 1,1 1,-1 0,0 0,1 1,-1 0,0 1,1 0,-1 0,0 1,1 0,0 1,-1 0,1 0,0 1,1 1,-1-1,1 1,0 1,0-1,0 1,1 1,0 0,0 0,0 0,0 2,1-4,0 1,0 0,1 0,0 0,0 0,0 1,1 0,0 0,0 0,1 0,0 1,0 0,1-1,0 1,0 0,1 0,0 0,0 0,1 0,0 0,0 0,1 0,0 0,1 0,-1 0,2 3,4-3,0 0,1 0,0-1,0 1,0-2,1 1,0-1,0-1,1 0,0 0,-1-1,2 0,-1 0,0-1,1-1,-1 0,1 0,0-1,-1-1,1 1,0-2,0 1,0-2,-1 1,1-1,2-2,26-3,-1-2,-1-2,0-1,0-2,-1-1,-1-2,-1-2,0-1,10-9,-14 10,-10 8,-1-1,0-1,0 0,-1-1,-1-1,-1-1,0-1,13-17,-28 34,1-1,-1 0,0-1,0 1,1 0,-1 0,0 0,0-1,0 1,0-1,0 1,-1 0,1-1,0 0,-1 1,1-1,-1 1,0-1,1 0,-1 1,0-1,0 0,0 1,0-1,0 0,0 1,-1-1,1 0,0 1,-1-1,0 1,1-1,-1 1,0-1,0 1,1-1,-1 1,0 0,-1-1,1 1,0 0,0 0,0 0,-1 0,1 0,-1 0,1 0,-1 0,1 1,-1-1,1 0,-1 1,1-1,-1 1,0 0,1 0,-1 0,0-1,1 1,-1 1,0-1,0 0,-11 4,0 1,0 0,1 1,0 0,0 1,0 1,1 0,0 0,-5 5,-4 3,10-10,1-1,0 2,1-1,-1 1,1 1,1-1,-1 1,1 1,1-1,-1 1,1 1,1-1,0 1,0 0,1 0,0 0,1 0,0 1,1-1,0 1,1 0,0 0,0 0,3-7,-1 1,1-1,-1 0,1 0,0 0,1 0,-1 0,1-1,0 1,-1 0,2-1,-1 0,0 0,1 0,-1 0,1-1,0 1,0-1,0 0,0 0,0-1,0 1,1-1,-1 0,1 0,1 0,5 2,1-1,0-1,-1 0,1-1,0 0,-1-1,1 0,0-1,9-2,158-80,-155 65,0 0,-2-1,0-1,-1-1,-1-1,-1-1,-1-1,-2 0,0-2,-2 1,0-2,-2 0,-2 0,0-1,-2 0,-1-1,1-10,-5 21,-1 1,0-1,-1 1,-1-1,-1 1,-1-1,0 1,-2-1,-4-16,6 28,0 1,0-1,0 1,-1 0,0 0,0 0,-1 0,1 0,-1 1,0 0,-1 0,1 0,-1 0,0 1,0-1,-1 1,1 0,-1 1,0 0,0 0,0 0,0 0,-1 1,1 0,0 1,-1-1,0 1,-6 0,2 3,1 1,0 0,-1 0,1 1,1 1,-1 0,0 0,1 1,0 0,1 0,-1 1,1 0,0 1,1 0,0 0,0 0,1 1,0 0,1 0,-1 1,2-1,-1 1,0 4,-2 0,1 1,1-1,0 1,0 0,2 0,0 1,1-1,0 1,1 0,1-1,0 1,1 0,1-1,1 1,0-1,1 0,0 0,1 0,1 0,0-1,1 0,1 0,0-1,1 0,0-1,1 1,1-2,0 1,0-2,8 6,23 12,0-2,2-2,1-1,1-3,0-2,2-2,0-1,1-3,0-3,0-1,6-2,12 2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3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2 622,'-1'-17,"1"2,2 27,23 117,16-21,-39-105,0 0,1 0,-1 0,1 0,0 0,0-1,0 0,0 1,1-1,-1 0,0-1,1 1,-1 0,1-1,0 0,0 0,-1 0,1 0,0-1,0 0,0 1,0-1,-1-1,1 1,0 0,0-1,0 0,2-1,11-4,-1-1,0-1,-1 0,0-1,0-1,-1 0,0-1,-1-1,0 0,6-8,78-119,-76 110,-21 28,1 1,-1-1,0 1,0 0,1-1,-1 1,1-1,-1 1,0 0,1-1,-1 1,1 0,-1-1,1 1,-1 0,1 0,-1-1,1 1,-1 0,1 0,-1 0,1 0,-1 0,1 0,-1 0,1 0,0 0,-1 0,1 0,-1 0,1 0,-1 0,1 0,-1 1,1-1,-1 0,1 0,-1 1,1-1,-1 0,1 1,-1-1,0 0,1 1,-1-1,0 1,1-1,-1 0,0 1,1-1,-1 1,0-1,0 1,0-1,1 1,-1-1,0 1,0 0,0-1,17 62,27 63,-41-120,0 0,0-1,1 0,0 1,0-1,0 0,0-1,0 1,1-1,-1 0,1 0,0 0,0-1,0 1,0-1,1 0,-1-1,0 0,1 1,-1-2,1 1,3 0,-1-3,1 0,-1-1,1 0,-1 0,0 0,0-1,-1 0,1-1,-1 0,0 0,0 0,-1-1,1 0,-1 0,-1-1,1 0,-1 0,0 0,0-1,-1 1,0-1,-1 0,0 0,0-1,-1 1,1 0,-1-5,5-13</inkml:trace>
  <inkml:trace contextRef="#ctx0" brushRef="#br0" timeOffset="248.538">1131 678,'-10'34,"2"20,2 6,8-7,2-12</inkml:trace>
  <inkml:trace contextRef="#ctx0" brushRef="#br0" timeOffset="666.758">1554 1,'10'19,"-2"1,0 0,-1 0,-1 1,-1-1,-1 2,-1-1,0 0,-2 22,13 164,2 130,10-144,-6-143,-15-51</inkml:trace>
  <inkml:trace contextRef="#ctx0" brushRef="#br0" timeOffset="920.297">1300 565,'39'0,"26"-5,13-1,-3-5,-5 0,-8 1,-12-2,-8 2,-6 1,-6-2,-2 1,-6-3,-3 1,-3 3</inkml:trace>
  <inkml:trace contextRef="#ctx0" brushRef="#br0" timeOffset="1222.238">2231 1,'-36'96,"-17"44,6 1,-1 30,43-154,1 1,1 0,0 0,1 0,1 0,1 0,1 0,0 0,1 0,1 0,2 4,-4-18,1 0,0-1,1 1,-1 0,1-1,-1 1,1-1,0 0,0 0,1 0,-1 0,1-1,-1 1,1-1,0 0,0 0,0 0,0 0,0-1,0 0,0 0,0 0,1 0,-1-1,0 1,1-1,-1 0,1-1,124-18,-76 2,82-13,-132 31,0-1,0 1,0-1,0 1,0 0,-1 0,1 0,0 1,-1-1,1 0,-1 1,0 0,1 0,-1-1,0 1,0 0,0 1,0-1,0 0,-1 1,1-1,-1 1,1-1,-1 1,0 0,0-1,0 1,-1 0,1 0,0 0,-1 0,0 0,0 0,0-1,0 1,-1 2,27 63,-16-61</inkml:trace>
  <inkml:trace contextRef="#ctx0" brushRef="#br0" timeOffset="1552.61">877 171,'-5'0,"13"-5,5-1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7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1,'-18'42,"1"1,2 1,2 0,2 1,2 0,2 1,1 6,4-43,1-1,0 1,0 0,1-1,0 1,1 0,0-1,0 1,1-1,0 1,0-1,1 0,0 0,0 0,1 0,0 0,1-1,0 0,0 0,0 0,1 0,0-1,0 0,0 0,1-1,0 0,0 0,1 0,-1-1,1 0,4 1,3-2,0-1,1 0,-1-1,1 0,-1-2,1 0,-1 0,1-2,-1 0,0 0,0-2,0 0,-1 0,1-2,-1 0,-1 0,1-1,9-8,12-10,-2-2,0-1,-2-2,-1-1,-1-1,0-5,-9 14,-1-2,-1 0,-1-1,-1-1,-2-1,-1 0,2-9,-14 35,1 0,-1 0,0 0,0 0,-1 0,1 0,-1-1,1 1,-1 0,0 0,0 0,-1-1,1 1,0 0,-1 0,0 0,0 0,0 0,-1-3,0 7,0-1,0 1,0-1,0 1,0 0,0 0,0 0,0 0,1 0,-1 0,0 0,1 0,-1 1,1-1,-1 1,1-1,0 1,0 0,0 0,0-1,0 1,0 0,0 0,0 0,-11 20,2 1,0 0,1 0,2 1,0 0,1 0,2 0,1 1,0 0,2 0,1 0,1-1,1 1,2 10,-4-28,1 0,-1 0,1 0,1 0,0 0,-1 0,2 0,-1 0,1-1,0 1,1-1,-1 0,1 0,1 0,-1 0,1-1,0 0,0 0,0 0,1-1,0 1,0-1,0 0,0-1,0 0,1 0,0 0,0-1,-1 0,1 0,0-1,1 0,-1 0,0 0,0-1,0 0,4-1,8-5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57,'44'0,"28"-5,11-1,-3 0,-5 1,-12 2,-11 1,-9-4,-8-1,-5 1,-2 1,-2 2,-5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1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1,'-9'29,"-9"14,-5 9,-4-3,-2-7,-1-4,0-5,0-2,5-7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8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75,'53'0,"22"-5,3-1,-2-1,-9-2,-11-1,-6 2,-11-3,-8 0,-8 3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00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1 404,'55'294,"-52"-346,21-152,-22 189,0 0,1 0,0 0,2 0,0 1,0 0,1 0,1 0,0 1,1 0,1 0,0 1,0 0,2 0,-1 1,1 0,1 1,0 1,0 0,9-5,-18 13,0 0,0 1,0-1,0 1,0 0,0 0,1 0,-1 0,0 1,0-1,0 1,0 0,0 0,0 0,-1 0,1 0,0 0,0 1,-1 0,1-1,-1 1,1 0,-1 0,0 0,0 1,0-1,0 0,0 1,-1-1,1 1,-1 0,1 0,-1-1,0 1,0 0,0 0,0 0,-1 0,0 0,1 0,-1 0,0 0,0 1,0-1,-1 0,0 2,3 21</inkml:trace>
  <inkml:trace contextRef="#ctx0" brushRef="#br0" timeOffset="384.274">537 9,'39'-4,"0"1,0 2,0 2,0 1,13 4,-49-7,0 1,0 0,0 0,0 0,0 0,0 0,0 1,-1 0,1-1,0 1,0 0,0 0,-1 0,1 1,-1-1,1 0,-1 1,1 0,-1 0,0 0,0 0,0 0,0 0,0 0,0 1,-1-1,1 1,-1-1,1 1,-1-1,0 1,0 0,0 0,-1 0,1-1,-1 1,1 0,-1 0,0 0,0 0,0 0,-1 0,1 0,-1 0,1-1,-1 1,0 0,0 0,-2 2,-104 108,106-111,1-1,-1 1,1-1,-1 1,1 0,0-1,-1 1,1-1,0 1,0 0,0-1,0 1,1 0,-1-1,0 1,1 0,-1-1,1 1,-1-1,1 1,0-1,0 1,0-1,0 0,0 1,0-1,0 0,0 0,0 0,0 0,1 0,-1 0,1 0,-1 0,0 0,1 0,-1-1,1 1,1 0,65 16,-46-17,1-1,-1-1,0-1,0-1,0-1,0-1,17-8,-28 11,13-5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1:5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57 876,'85'-19,"1"4,0 4,38 1,-123 10,1-1,0 0,0 0,0 1,0-1,0 1,0 0,0-1,0 1,0 0,0 0,0 0,0 1,0-1,0 0,0 1,-1-1,1 1,0 0,0 0,0-1,0 1,-1 0,1 1,0-1,-1 0,1 0,-1 1,0-1,1 1,-1-1,0 1,0-1,0 1,0 0,0 0,0-1,0 1,-1 0,1 0,-1 0,1 0,-1 0,0 0,0 0,0 0,0 0,0 0,0 0,0 0,-1 1,-86 106,77-101,0 1,1 0,0 1,1 0,0 0,0 1,1 0,1 0,-1 1,2 0,0 0,-3 11,7-21,1 0,0-1,-1 1,1 0,0 0,0 0,0 0,0 0,1 0,-1 0,0 0,1 0,-1 0,1 0,0-1,0 1,-1 0,1 0,0-1,0 1,1-1,-1 1,0-1,1 1,-1-1,1 0,-1 1,1-1,-1 0,1 0,0 0,-1 0,1-1,0 1,0 0,0-1,0 1,0-1,0 0,0 0,-1 0,3 0,83-7,1-22,-62 20</inkml:trace>
  <inkml:trace contextRef="#ctx0" brushRef="#br0" timeOffset="-546.482">311 0,'-15'39,"-4"31,1 9,3-4,5-10,4-12,7-9,4-8,1-5,4-8,1-3,-2 0,2 1,5 2,-1-2</inkml:trace>
  <inkml:trace contextRef="#ctx0" brushRef="#br0" timeOffset="-333.38">0 593,'39'0,"36"-4,10-3,1-4,-10 0,-8 1,-11 3,-10 3,-9 1,-5 2,-4 1,-7 0</inkml:trace>
  <inkml:trace contextRef="#ctx0" brushRef="#br0" timeOffset="980.675">763 227,'5'43,"1"38,0 15,-1 1,-2-11,-1-11,-1-13,0-13,-1-9,0-7,-1-5,1-2,0 0,0 0,0-10,0-6</inkml:trace>
  <inkml:trace contextRef="#ctx0" brushRef="#br0" timeOffset="1300.579">1298 367,'-356'244,"342"-234,8-6,-1 1,1-1,-1 1,1 0,1 0,-1 1,1 0,0 0,0 0,1 1,-1-1,2 1,-1 0,1 0,-1 2,5-5,0 1,1-1,-1 0,1 0,0 0,0 0,1-1,-1 1,1-1,-1 1,1-1,0 0,1 0,-1 0,0 0,1-1,-1 1,1-1,0 0,0 0,0 0,0-1,0 1,0-1,1 0,-1 0,0-1,1 1,-1-1,2 0,1 2,256 50,-162-14,-83-30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06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1 368,'34'-5,"15"-1,5 0,-3 1,-4 2,-6 0,-5 2,-4-4,-2-2,-2 1,-1 2,0 0,0-2,1-2,-1 2,1 1,-5 2</inkml:trace>
  <inkml:trace contextRef="#ctx0" brushRef="#br0" timeOffset="266.504">1 566,'34'5,"25"1,7 0,-2-1,-8-2,-8-1,-7 0,-7-2,-3 0,-8-5,-3-1,1-1,0 2,-2-3,-5-1</inkml:trace>
  <inkml:trace contextRef="#ctx0" brushRef="#br0" timeOffset="686.214">311 1,'11'18,"-1"-1,2 0,0 0,2-2,-1 1,2-2,0 0,0 0,2-2,-1 0,2-1,-1 0,2-1,-1-2,1 0,0 0,5-1,-17-5,-1 0,-1-1,1 2,0-1,0 1,-1 0,1 0,-1 1,0-1,0 1,-1 0,1 1,-1-1,0 1,0 0,0 0,0 0,-1 0,0 1,0-1,-1 1,0 0,0 0,0 0,0 0,-1 0,0 0,0 0,-1 0,0 1,0-1,0 0,-1 0,0 1,-5 12,-2-1,0 0,-1 0,-1 0,-1-1,0-1,-1 1,-1-2,0 0,-1-1,-1 0,0-1,-1-1,-7 5,-160 129,164-130,7-3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12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0,-3-1,-4-1,-6-2,-5-1,-9-5,-9-3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12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0,'43'5,"29"2,7-1,-6-6,-9-3,-17-1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12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0,'38'0,"28"0,6 0,-3 0,-9 0,-15 0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08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85 142,'28'370,"-27"-345,-1 1,-1-1,-2 0,0 0,-2 0,-1 0,0 0,-2-1,-1 0,-1-1,-1 0,-1-1,-1 0,-1 0,14-22</inkml:trace>
  <inkml:trace contextRef="#ctx0" brushRef="#br0" timeOffset="280.464">85 86,'38'-10,"28"-7,7-2,-5 3,-8 5,-10 3,-8 3,-12 8,-11 8,-13 6,-12 1,-6 3,-1-4</inkml:trace>
  <inkml:trace contextRef="#ctx0" brushRef="#br0" timeOffset="529.002">1 509,'43'0,"34"-4,8-3,-6 1,-11 2,-12 0,-16-3,-10-1,-5 2,-7 1</inkml:trace>
  <inkml:trace contextRef="#ctx0" brushRef="#br0" timeOffset="3033.838">368 904,'-22'226,"41"-267,-12 16,1 0,2 1,0 0,1 0,2 1,0 1,2 0,0 0,6-3,-20 23,0 1,0 0,1 0,-1 0,1-1,-1 2,1-1,-1 0,1 0,0 0,-1 1,1-1,0 1,0-1,-1 1,1 0,0 0,0-1,-1 1,1 1,0-1,0 0,0 0,-1 1,1-1,0 1,0-1,-1 1,1 0,-1-1,1 1,0 0,-1 0,0 0,1 1,-1-1,0 0,1 0,-1 1,0-1,0 1,0-1,0 1,0 0,20 17,-4-8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1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28 340,'24'-21,"2"1,0 1,1 2,1 0,0 2,1 1,1 1,0 2,20-5,-44 15,1 0,-1 1,0 0,0 0,0 1,0 0,0 0,0 0,0 0,0 1,-1 0,1 0,0 1,-1 0,0 0,0 0,0 0,0 1,0 0,-1 0,1 0,-1 1,0-1,0 1,-1 0,1 0,-1 1,-1-1,1 1,-1-1,1 1,-2 0,1 0,-1-1,1 1,-2 0,1 1,-1-1,0 0,0 0,0 0,-1 2,2 5,-1 0,0 1,-1-1,0 0,-1 0,0 0,-1 0,-1 0,0-1,0 1,-2-1,1 0,-1-1,-1 1,0-1,-1 0,0-1,-1 0,-6 6,6-6,-1-1,0-1,0 0,-1 0,0-1,-1 0,1-1,-1 0,0-1,-1 0,1-1,-1 0,0-1,0-1,0 0,0-1,0 0,-3-1,14 0,-1 0,1 0,0 0,0-1,0 1,0-1,0 1,-1-1,1 0,0 0,0 0,1 0,-1 0,0 0,0 0,0-1,1 1,-1-1,1 1,-1-1,1 0,-1 0,1 1,0-1,0 0,0 0,0 0,0 0,1 0,-1 0,1-1,-1 1,1 0,0 0,-1 0,1 0,1-1,-1 1,0 0,0 0,1 0,-1 0,39-88,-24 72,0 2,1-1,1 2,0 0,1 1,0 1,1 1,1 0,0 2,1 0,-1 1,2 1,8-1,-14 5,0 1,0 1,1 0,-1 2,1 0,-1 0,0 2,1 0,-1 0,0 2,0 0,0 1,-1 0,15 8,-8-4</inkml:trace>
  <inkml:trace contextRef="#ctx0" brushRef="#br0" timeOffset="304.424">0 820,'58'-19,"28"-7,9 2,-2 4,-11 6,-11 6,-13 3,-10 3,-10 2,-6 1,-3 5,-3 1,-5 5,-6 4,-6 1</inkml:trace>
  <inkml:trace contextRef="#ctx0" brushRef="#br0" timeOffset="849.908">113 1131,'8'-12,"1"1,-1 0,2 1,-1 0,2 0,-1 1,1 1,0-1,1 2,0 0,0 0,1 1,0 1,0 0,0 0,0 2,1-1,0 2,-1 0,13 0,-20 2,-1 1,1 0,-1 1,0-1,1 1,-1 0,0 0,0 1,0-1,0 1,0 0,-1 1,0-1,1 1,-1 0,0 0,-1 0,1 0,-1 1,0 0,0-1,0 1,-1 0,1 0,-1 1,-1-1,1 0,-1 1,0-1,0 1,0-1,-1 1,0-1,0 1,0 4,0 6,1-1,-2 1,0 0,-1 0,0 0,-1-1,-1 1,-1-1,0 0,-1 0,0-1,-1 1,-1-2,0 1,-1-1,0 0,-9 8,7-7,-1-1,-1 0,0-1,0-1,-1 0,0 0,-1-1,-1-1,1-1,-1 0,-1-1,1-1,-1 0,-1-2,-13 3,29-7,0 1,0-1,1 0,-1 0,0 0,0 0,0 0,0-1,0 1,0-1,1 1,-1-1,0 0,0 1,1-1,-1 0,0 0,1 0,-1-1,1 1,-1 0,1 0,0-1,-1 1,1-1,0 1,0-1,0 0,0 1,0-1,1 0,-1 0,1 1,-1-1,1 0,-1 0,1 0,0 0,0 0,0 0,0 0,25-78,-10 57,1 1,1 1,1 1,1 0,1 1,1 1,0 1,1 1,1 1,0 1,1 1,1 1,0 1,25-7,-26 11</inkml:trace>
  <inkml:trace contextRef="#ctx0" brushRef="#br0" timeOffset="3648.698">762 1158,'26'138,"-25"-123,-1 0,0 0,-1 0,0 0,-2 0,1 0,-2-1,0 1,-2 2,6-16,1-1,-1 1,0-1,0 1,0-1,0 1,0-1,0 1,0-1,0 1,0-1,0 1,0-1,0 1,0-1,0 1,0-1,-1 1,1-1,0 1,0-1,-1 1,1-1,0 0,0 1,-1-1,1 1,-1-1,1 0,0 1,-1-1,1 0,-1 0,1 1,-1-1,1 0,-1 0,1 0,-1 1,1-1,-1 0,1 0,-1 0,1 0,-1 0,1 0,-1 0,1 0,-1 0,1 0,-1 0,1-1,-1 1,1 0,-1 0,1 0,-1-1,1 1,-1 0,1 0,0-1,-1 1,1-1,0 1,-1 0,1-1,0 1,-1-1,1 1,0-1,-11-37,14 14,0 0,1 0,1 0,2 0,0 1,1 0,3-4,-6 14,1-4,1 0,1 0,0 1,1 0,0 1,2-1,-1 2,2 0,13-13,-24 25,0 1,1-1,-1 0,1 1,0-1,0 1,-1-1,1 1,0 0,0 0,0 0,0 0,0 0,1 0,-1 1,0-1,0 1,0 0,1-1,-1 1,0 0,0 0,1 0,-1 1,0-1,0 0,1 1,-1 0,0-1,0 1,0 0,0 0,0 0,0 0,0 1,0-1,-1 0,1 1,0-1,-1 1,1 0,-1 0,1-1,-1 1,0 0,0 0,0 0,0 0,0 0,-1 1,1-1,0 0,-1 0,0 0,1 1,2 22,-2-1</inkml:trace>
  <inkml:trace contextRef="#ctx0" brushRef="#br0" timeOffset="11501.079">1355 114,'-3'-2,"0"1,0-1,1 1,-1-1,0 1,-1 0,1 0,0 1,0-1,0 1,-1-1,1 1,0 0,0 0,-1 0,1 1,0-1,0 1,0 0,0 0,0 0,0 0,0 1,0-1,0 1,0-1,0 1,1 0,-1 0,1 0,0 1,-1-1,1 1,0-1,0 1,1-1,-1 1,0 0,-2 14,1 0,1-1,0 1,1 0,1 0,1 0,2 16,-1 15,-11 159,-11 56,-5-45,24 335,1-553,0 1,-1 0,1 0,0 0,-1 0,1 0,0-1,0 1,0 0,0 0,0 0,0 0,0 0,0 0,0 0,1 0,-1-1,0 1,0 0,1 0,-1 0,1 0,-1-1,1 1,-1 0,1 0,-1-1,1 1,0 0,-1-1,1 1,0-1,0 1,-1-1,1 1,0-1,0 1,0-1,-1 0,1 0,0 1,0-1,0 0,0 0,0 0,0 0,0 0,0 0,-1 0,1 0,0 0,0-1,0 1,0 0,0 0,0-1,-1 1,1-1,0 1,0-1,-1 1,1-1,0 0,108-49,-82 47,-3 1</inkml:trace>
  <inkml:trace contextRef="#ctx0" brushRef="#br0" timeOffset="11887.37">1580 284,'-5'14,"-1"15,0 6,1 3,2 0,1-2,5-3,3-2,0-1,4-1,0-1,-1 0,-3 0,-2-5</inkml:trace>
  <inkml:trace contextRef="#ctx0" brushRef="#br0" timeOffset="12136.897">1383 735,'33'-5,"21"-1,7 0,-4 1,-5 2,-8 0,-5 2,-11 1</inkml:trace>
  <inkml:trace contextRef="#ctx0" brushRef="#br0" timeOffset="12486.26">1411 961,'58'6,"-42"-6,-1 1,1 1,0 0,0 1,-1 1,1 1,-1 0,0 1,3 2,-16-7,0 0,0 0,0 1,0-1,-1 0,1 1,-1-1,1 1,-1 0,0-1,1 1,-1 0,0 0,0 0,0 0,0 0,-1 0,1 0,-1 0,1 0,-1 0,1 0,-1 1,0-1,0 0,0 0,-1 0,1 0,0 0,-1 1,1-1,-1 0,0 1,-43 66,25-44,-8 40,27-63,0-1,-1 0,1 1,0-1,0 1,0-1,0 0,0 1,0-1,0 0,0 1,1-1,-1 1,0-1,1 0,-1 0,1 1,0-1,-1 0,1 0,0 1,0-1,-1 0,1 0,0 0,0 0,1 0,-1-1,0 1,0 0,0 0,0-1,1 1,-1-1,0 1,1-1,-1 1,0-1,1 0,-1 0,0 0,1 1,-1-1,1-1,-1 1,0 0,1 0,-1 0,18-4,0-1</inkml:trace>
  <inkml:trace contextRef="#ctx0" brushRef="#br0" timeOffset="12751.752">2060 453,'-10'43,"-2"29,-1 7,4-6,2-10,2-10,3-11,1-7,1-4,0-3,1-2,-1 0,1 0,-6-4,-1-1,1 1,-5-4,0-5</inkml:trace>
  <inkml:trace contextRef="#ctx0" brushRef="#br0" timeOffset="13051.193">2314 622,'-38'29,"-28"19,-2 6,6-2,13-4,20-10,15-8,14-8,13-8,8-6,1 0,1-2,2-1,-3 3,-2 1,2 2,-3 1</inkml:trace>
  <inkml:trace contextRef="#ctx0" brushRef="#br0" timeOffset="13488.381">2343 876,'0'154,"1"-154,-1 0,1 0,-1-1,0 1,1 0,-1 0,1 0,-1 0,0 0,1-1,-1 1,1 0,-1 0,1 0,-1 0,1 0,-1 0,0 0,1 1,-1-1,1 0,-1 0,1 0,-1 0,0 0,1 1,-1-1,0 0,1 0,-1 1,1-1,-1 0,0 1,0-1,1 0,-1 1,0-1,0 0,1 1,-1-1,0 1,0-1,0 0,0 1,1-1,-1 1,0-1,0 1,0-1,0 1,0-1,0 0,0 1,0-1,0 1,0-1,-1 1,1-1,18-38,-15 33,80-175,-71 162,-8 11,0 1,0-1,1 1,0-1,0 1,0 0,1 1,0 0,0 0,0 0,1 0,0 1,0 0,0 1,2-1,6 3</inkml:trace>
  <inkml:trace contextRef="#ctx0" brushRef="#br0" timeOffset="13891.14">2596 481,'24'-5,"13"-1,5 0,0 1,-8 6,-8 8,-15 2,-8 5,-10 3,-4 4,1 3,6-3,8-6,5 0,4-4,6-4,-2-8,-2-4</inkml:trace>
  <inkml:trace contextRef="#ctx0" brushRef="#br0" timeOffset="14585.837">2794 1,'131'23,"-126"-22,0 0,0 1,0-1,0 1,-1 0,1 1,-1-1,0 1,1 0,-1 0,0 0,-1 0,1 1,0 0,-1-1,0 1,0 1,0-1,-1 0,1 1,-1-1,0 1,0 0,-1-1,1 1,0 4,2 138,-6-94,-10 247,-8 24,-7-47,27-263,2-6,-1 0,0 0,0 0,-1 0,0 0,0 0,-1 1,0-1,0 0,-1 0,0-1,-1 1,1 0,-1-1,-1 1,0-1,0 0,0 0,-1-1,0 1,0-1,-1 0,1 0,-1-1,-1 1,1-2,-7 5,-126 21,114-28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33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227 340,'876'0,"-852"0</inkml:trace>
  <inkml:trace contextRef="#ctx0" brushRef="#br0" timeOffset="286.947">0 734,'251'-30,"1"11,34 10,-112 28,-123-15,-33-8</inkml:trace>
  <inkml:trace contextRef="#ctx0" brushRef="#br0" timeOffset="721.141">592 1,'30'47,"7"-10,2-1,1-1,1-3,2-1,2-2,43 21,5 6,-45-30,-40-24,-1 1,0 0,-1 0,1 0,0 1,-1 0,0 0,0 1,0 0,-1 0,1 0,-1 1,0 0,-1 0,0 0,0 0,0 1,0-1,-1 1,0 0,-1 0,1 0,0 6,-5-1,-1-1,0 1,0-1,-1 0,-1 0,1 0,-2-1,0 1,0-2,-1 1,0 0,0-1,-1-1,-1 1,1-1,-1-1,0 1,-1-2,0 1,0-1,-6 2,-12 12,-51 35,-3-3,-86 39,128-66,27-13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1,'22'244,"-36"-131,-6-1,-24 77,33-147,-2 2,1 2,3 0,2 0,0 24,7-58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37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0,'14'0,"20"0,8 0,2 0,-2 0,-3 0,-3 0,-4 0,-1 0,-2 0,-6 0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3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12,'33'4,"21"-2,7-2,-4-1,-5-1,-8 1,-6 0,-5 0,-7-4,-9-2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35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142 115,'-15'34,"-9"44,0 14,3 1,6-10,5-11,4-11,3-13,3-8,1-8,0-3,0-2,0-1,4-5,2-1,-1-4</inkml:trace>
  <inkml:trace contextRef="#ctx0" brushRef="#br0" timeOffset="301.448">0 31,'39'0,"26"0,8 0,1 0,-8-5,-5-1,-9-1,-7 2,-8 2,-4 1,-4 0,-1 2,-2 0,-9 0,-7 5,-11 2,-5 0</inkml:trace>
  <inkml:trace contextRef="#ctx0" brushRef="#br0" timeOffset="548.977">85 426,'39'5,"21"1,7 0,-5-1,-7-6,-8-3,-8-1,-10 0</inkml:trace>
  <inkml:trace contextRef="#ctx0" brushRef="#br0" timeOffset="1046.052">537 624,'-51'269,"47"-244,17-50,-9 6,1 0,0 0,2 1,0-1,1 2,1-1,0 1,1 1,1-1,1 2,0 0,1 0,1 1,0 0,16-10,-29 23,0 0,0 1,0-1,1 1,-1-1,0 1,0 0,1-1,-1 1,0 0,0 0,1 0,-1 0,0 0,1 0,-1 0,0 0,1 1,-1-1,0 0,0 1,1-1,-1 1,0-1,0 1,0 0,0-1,0 1,0 0,0 0,0 0,0 0,0 0,0 0,-1 0,1 0,0 0,-1 0,1 0,0 1,-1-1,0 0,1 0,-1 1,0 0,2 1,6 12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5:32:38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0 481,'15'-5,"13"-1,8 0,2 1,0 2,-2 0,-8 7,-3 2,-1 0,0-1,-4-1</inkml:trace>
  <inkml:trace contextRef="#ctx0" brushRef="#br0" timeOffset="5370.512">650 1,'3'6,"1"0,-1 0,-1 0,1 1,-1-1,0 1,0 0,-1-1,0 1,0 0,-1 0,0 5,1 2,2 50,-3 1,-3 0,-2 0,-4 3,-5 36,-5-1,-26 79,31-134,10-36</inkml:trace>
  <inkml:trace contextRef="#ctx0" brushRef="#br0" timeOffset="5754.786">1017 199,'-381'271,"378"-269,-43 38,45-39,0 0,0 0,0 0,0 0,1 0,-1 0,0 0,0 0,1 0,-1 0,1 1,-1-1,1 0,0 0,-1 1,1-1,0 0,0 0,0 1,0-1,0 0,0 1,0-1,0 0,1 0,-1 1,0-1,1 0,-1 0,1 0,-1 1,1-1,0 0,0 0,-1 0,1 0,0 0,0 0,0 0,1 0,94 35,-51-24,-33-9,0 1,-1 0,0 1,1 0,-1 1,-1 0,1 1,-1 0,-1 0,1 1,-1 1,0-1,-1 2,4 5,-2-1,-9-10,1 0,0-1,0 1,1-1,-1 1,1-1,0 0,0 0,0 0,0 0,0 0,1-1,-1 1,1-1,0 0,0 0,0 0,0-1,0 0,0 1,1-1,14-2</inkml:trace>
  <inkml:trace contextRef="#ctx0" brushRef="#br0" timeOffset="6268.843">1298 453,'-28'327,"-3"-199,32-129,-1 1,0-1,1 1,-1-1,0 1,1-1,-1 1,0-1,1 0,-1 1,0-1,0 1,0-1,0 0,0 1,0-1,1 1,-1-1,0 0,-1 1,1-1,0 0,0 1,0-1,0 1,0-1,-1 1,1-1,0 0,-1 1,1-1,0 1,-1-1,1 1,0-1,-1 1,1 0,-1-1,1 1,-1-1,1 1,-1 0,1-1,-1 1,1 0,-1 0,0 0,1-1,-1 1,1 0,-1 0,0 0,1 0,-1 0,0 0,1 0,-1 0,1 0,-1 0,0 0,1 1,-1-1,1 0,-1 0,0 1,1-1,-1 0,1 1,8-45,2 1,2 0,1 0,3 2,1 0,2 1,2 0,22-29,-35 56,1 0,1 1,0 0,1 1,0 0,1 0,0 1,1 1,0 0,13-6,-24 14,-1 1,1-1,0 1,-1-1,1 1,-1 0,1 0,0 0,-1 0,1 0,0 0,-1 0,1 1,-1-1,1 1,-1-1,1 1,-1-1,1 1,-1 0,1 0,-1 0,0 0,1 0,-1 0,0 0,0 0,0 0,0 1,0-1,0 0,0 1,0-1,0 1,-1-1,1 1,-1-1,1 2,15 62,-4 42,-6-88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2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0 148,'44'-5,"27"-1,8 0,-1-4,-8 0,-12 2,-10-3,-9 1,-7 1,-3-1,-2 0,-1-3,0 1,-4-3,-7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7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0,'23'107,"12"202,-64 27,3-182,26-153,-1 0,1 0,0 0,0 0,-1 0,1 0,0 0,0 0,0 0,0 0,0 0,0 0,0 0,0 0,1 0,-1 0,0 0,0 0,1 0,-1 0,1 0,-1-1,1 1,-1 0,1 0,0 0,-1-1,1 1,0 0,0-1,-1 1,1 0,0-1,0 1,0-1,0 0,0 1,0-1,0 0,0 1,-1-1,1 0,0 0,0 0,0 0,0 0,0 0,0 0,0 0,0 0,0 0,0-1,0 1,0 0,0-1,0 1,0 0,0-1,0 0,49-40,39-79,-61 88,-15 15,1 1,0 1,1 0,1 1,0 1,1 0,0 1,16-8,-31 19,-1 1,1-1,0 0,-1 0,1 1,0-1,0 1,-1-1,1 1,0 0,0-1,0 1,-1 0,1 0,0 1,0-1,0 0,0 1,-1-1,1 1,0-1,-1 1,1 0,0-1,-1 1,1 0,-1 0,1 1,-1-1,1 0,-1 0,0 1,0-1,0 0,0 1,0-1,0 1,0 0,0-1,0 1,-1 0,1-1,-1 1,1 0,-1 0,0 0,0-1,0 1,0 0,0 1,0 226,5-178,1-33</inkml:trace>
  <inkml:trace contextRef="#ctx0" brushRef="#br0" timeOffset="432.256">734 818,'14'3,"1"0,-1-1,1-1,0 0,-1-1,1-1,-1 0,1-1,-1 0,1-2,-1 1,0-2,-1 0,1 0,-1-1,0-1,0 0,10-9,-21 15,1-1,0 0,-1 0,0-1,1 1,-1 0,0-1,0 0,0 1,-1-1,1 0,-1 0,1 0,-1 0,0 0,0 0,0 0,-1 0,1-1,-1 1,0 0,1 0,-2-1,1 1,0 0,-1 0,1-1,-1 1,0 0,0 0,0 0,0 0,-1 0,1 0,-1 1,0-1,0 0,0 1,0-1,0 1,0 0,-1-1,1 1,-1 0,0 1,0-1,1 0,-1 1,0 0,0-1,0 1,-3 0,-8 3,0 1,0 1,0 0,1 1,0 0,0 1,0 1,1 0,0 0,0 2,1-1,0 1,0 1,-3 4,0-2,1-1,0 2,1 0,0 0,1 1,1 1,0 0,1 0,1 1,0 0,1 0,-5 18,11-31,1 0,-1 1,1-1,0 0,0 1,0-1,1 0,-1 1,1-1,-1 0,1 0,0 0,0 1,1-1,-1 0,1 0,-1-1,1 1,0 0,0 0,0-1,0 1,1-1,-1 0,1 0,-1 0,1 0,0 0,0 0,0-1,0 1,0-1,3 1,111 20,-90-20,0-1,0-2,0-1,0 0,-1-3,1 0,-1-1,7-4,-8 0</inkml:trace>
  <inkml:trace contextRef="#ctx0" brushRef="#br0" timeOffset="864.214">1242 931,'19'-8,"1"0,-2-2,1 0,-1-1,-1-1,0 0,-1-2,0 0,-1 0,-1-2,0 1,-1-2,9-15,2 4,-20 51,-6-9,0-8,0 0,1 1,0 0,0-1,0 1,1 0,0-1,1 1,-1-1,1 1,0 0,1-1,0 1,0-1,0 0,1 0,0 0,0 0,0 0,1 0,0-1,1 2,1-3,0 1,1-2,0 1,-1-1,1 0,0 0,0-1,1 1,-1-2,0 1,1-1,-1 0,1-1,-1 0,1 0,0-1,-1 1,0-2,1 1,-1-1,0 0,1-1,-1 0,7-2,-1 0,0-2,0 0,0 0,-1-1,0 0,-1-1,0-1,0 0,-1 0,7-9,-11 10,1 1,-1-1,-1-1,0 1,0-1,-1 1,0-1,-1-1,0 1,0 0,-1-1,0 1,-1-1,-4-10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0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91 117,'-1'0,"0"-1,1 0,-1 1,0-1,0 1,0-1,0 1,0-1,0 1,0 0,0-1,0 1,0 0,0 0,-1 0,1 0,0 0,0 0,0 0,0 0,0 0,0 0,0 1,0-1,0 0,0 1,0-1,0 1,0-1,0 1,0 0,0-1,1 1,-1 0,0 0,0-1,1 1,-1 0,0 0,1 0,-1 0,1 0,-1 0,1 0,-25 44,18-21,1 1,2-1,0 1,1 0,2 0,0 0,2 1,1-1,2 8,-4-31,0 1,0-1,1 1,-1 0,1-1,0 1,0-1,0 1,0-1,0 0,0 1,1-1,-1 0,1 0,0 0,0 0,-1 0,1 0,0-1,0 1,1 0,-1-1,0 0,0 1,1-1,-1 0,1 0,-1-1,1 1,-1 0,1-1,0 0,-1 1,1-1,0 0,-1 0,2-1,95-27,-78 15,-2-1,0 0,0-2,-1 0,-1-1,-1-1,12-16,0 2,12 2,-39 30,0-1,0 1,0 0,0 0,1 0,-1 0,0 0,0 0,0 0,0 1,0-1,0 0,0 0,0 1,0-1,0 1,0-1,0 1,0-1,0 1,0 0,-1-1,1 1,0 0,0 0,-1 0,1 0,0-1,-1 1,1 0,-1 0,1 0,-1 0,0 0,1 0,-1 1,0-1,0 0,1 0,-1 0,0 0,0 0,0 0,-1 0,8 63,-8-58,0 0,1 1,-1-1,2 0,-1 1,1-1,-1 0,2 1,-1-1,1 0,0 0,0 0,1 0,-1-1,1 1,1 0,-1-1,1 0,0 0,0 0,0-1,1 1,0-1,0 0,0 0,0 0,0-1,1 0,5 2,-4-3,0 0,1-1,-1-1,0 1,0-1,1 0,-1 0,0-1,1 0,-1-1,0 1,0-1,0-1,0 1,-1-1,1-1,-1 1,0-1,1 0,-2 0,5-4,104-116,-109 119,0-1,0 0,0 0,-1 0,0-1,0 1,-1-1,0 0,0 0,0 0,-1-1,0 1,0-1,-1 1,0-1,0 1,-1-1,0 0,-1 1,1-1,-1 1,-1-1,-1-4,-2 6</inkml:trace>
  <inkml:trace contextRef="#ctx0" brushRef="#br0" timeOffset="351.862">938 287,'48'1,"0"-3,-1-1,1-3,-1-1,0-3,-1-1,9-6,-44 12,1 0,-1 0,-1-1,1-1,-1 0,0 0,-1-1,0 0,0-1,-1 0,0 0,0-1,-1 0,0 0,-1-1,0 0,-1 0,2-4,-8 12,1 0,0 0,0 0,-1 0,0 0,1 0,-1 1,0-1,-1 0,1 0,0 1,-1-1,1 1,-1-1,0 1,0 0,0 0,0 0,0 0,-1 0,1 0,0 0,-1 1,0-1,1 1,-1 0,0 0,1 0,-1 0,0 0,0 1,0-1,0 1,0-1,0 1,0 0,0 1,0-1,0 0,0 1,1 0,-1-1,0 1,0 0,-1 1,-16 4,0 1,0 1,0 1,1 1,0 0,1 2,0 0,1 1,0 0,1 1,1 1,0 1,1 0,1 1,-4 7,9-13,0 0,1 0,1 0,0 1,0 0,1 0,1 0,0 1,0-1,1 1,1 0,0 0,1 0,1 0,0 1,0-1,1 0,1 0,0 0,1 0,1-1,0 1,3 7,-2-13,-1-1,1-1,0 1,0-1,0 0,1 0,0 0,0-1,0 0,0 0,1 0,-1-1,1 0,0 0,0-1,0 0,0 0,8 0,134 8,-146-10,19-2,0-1,-1-1,1 0,-1-2,0 0,0-2,0 0,-1-1,-1-1,18-12,-14 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2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1116,'3'0,"-1"0,1 0,-1-1,1 1,-1-1,1 1,-1-1,1 0,-1 0,1 0,-1 0,0-1,0 1,0-1,0 1,0-1,0 0,0 0,0 1,-1-1,1-1,-1 1,1 0,-1 0,0 0,0-1,0 1,0-1,0 1,-1-1,1 0,2-2,183-365,-186 371,1 0,-1 0,0-1,0 1,1 0,-1-1,1 1,-1 0,0-1,1 1,-1-1,1 1,0-1,-1 1,1-1,-1 1,1-1,0 1,-1-1,1 0,0 1,-1-1,1 0,0 0,0 1,-1-1,1 0,0 0,0 0,-1 0,1 0,0 0,0 0,0 0,-1 0,1-1,0 1,-1 0,1 0,0-1,0 1,-1 0,1-1,0 1,-1-1,1 1,-1-1,1 1,-1-1,1 1,-1-1,1 0,-1 1,1-1,-1 0,0 1,1-1,-1 0,0 1,0-1,0 0,1 0,-1 0,1 87,6 31,-6-112,0-1,0 0,1 0,0 1,0-1,0 0,0 0,1-1,0 1,-1-1,1 1,0-1,1 0,-1 0,1 0,-1 0,1-1,0 1,0-1,0 0,0 0,0-1,4 2,-2-2,0 1,0-1,0 0,0-1,1 0,-1 0,0 0,0-1,0 1,0-2,0 1,0-1,0 1,0-2,0 1,-1-1,1 1,-1-2,0 1,0 0,0-1,0 0,-1 0,1-1,-1 1,0-1,0 0,-1 0,0 0,2-3,98-191,-95 183</inkml:trace>
  <inkml:trace contextRef="#ctx0" brushRef="#br0" timeOffset="366.317">791 862,'31'-8,"1"-2,-1-1,0-2,-1-1,-1-1,-1-2,18-13,8-37,-53 65,0 1,0-1,0 1,0-1,-1 0,1 1,-1-1,1 0,-1 0,0 1,1-1,-1 0,0 0,0 1,0-1,0 0,-1 0,1 1,0-1,-1 0,1 0,-1 1,0-1,0 0,1 1,-1-1,0 1,0-1,0 1,-1 0,1-1,0 1,0 0,-1 0,1 0,-1 0,1 0,-1 0,1 0,-1 0,0 1,1-1,-1 1,0-1,-1 1,-6-1,1 2,-1-1,0 1,0 1,1-1,-1 2,1-1,-1 1,1 0,0 1,0 0,0 0,-2 2,7-4,-11 6,0 0,0 1,1 0,0 1,1 1,0 0,0 1,2 0,-6 8,11-14,1 0,0 0,0 1,0 0,1 0,0 0,0 0,1 1,0-1,0 1,1-1,0 1,0-1,1 1,0 0,0-1,1 1,0 0,0-1,1 1,0 1,0-4,1 0,-1-1,1 1,0-1,0 1,0-1,1 0,0 0,-1-1,1 1,0-1,1 0,-1 0,1 0,-1 0,1-1,0 0,0 0,0 0,0-1,5 2,114 10,-103-11,0-2,0 0,0-1,0-2,-1 0,1-1,0-1,-1-1,0 0,-1-2,1 0,-1-2,11-7,-6 0</inkml:trace>
  <inkml:trace contextRef="#ctx0" brushRef="#br0" timeOffset="931.483">1411 777,'51'-25,"19"3,-59 18,1-1,-2-1,1 1,-1-2,0 1,0-2,-1 1,1-1,-2-1,1 1,-1-1,-1-1,0 0,5-8,-12 16,1-1,-1 1,0-1,0 1,0-1,0 1,-1-1,1 1,0 0,-1-1,0 1,0 0,0-1,0 1,0 0,0 0,0 0,-1-1,1 1,-1 1,1-1,-1 0,0 0,0 1,0-1,0 1,0-1,0 1,0 0,0 0,-1 0,1 0,0 0,-1 1,1-1,0 1,-1-1,1 1,-1 0,1 0,-1 0,1 0,-1 0,1 1,-1-1,1 1,0 0,-1-1,1 1,0 0,0 1,-1-1,0 1,-16 6,-1 1,2 1,-1 0,2 2,-1 0,2 0,0 2,0 0,1 1,1 1,0 0,2 1,-8 12,14-23,1 0,0 0,0 0,0 1,1 0,0 0,0 0,1 0,0 1,0-1,1 1,0 0,0 0,1 0,0 0,0 0,1 0,0 0,0 0,1 0,0 0,1 0,0 0,0-1,0 1,1 0,0-1,1 0,0 0,0 0,0 0,1 0,0-1,0 0,6 5,7-2,2 0,-1-2,1 0,0-1,1-1,-1-1,1-1,0-1,0 0,0-2,0 0,-1-2,1 0,0-1,0-1,-1-1,2-2,-4 2,0-1,-1-1,0 0,0-1,-1-1,0 0,-1-1,0-1,0-1,-1 0,1-2,3-5</inkml:trace>
  <inkml:trace contextRef="#ctx0" brushRef="#br0" timeOffset="1397.642">2258 580,'-7'1,"-1"1,1 0,0 1,0 0,0 0,0 0,1 1,-1 0,1 0,0 1,0 0,0 0,-2 3,4-5,-82 95,83-93,1-1,-1 0,1 1,1 0,-1-1,0 1,1 0,0 0,1 0,-1 0,1 0,0 0,0 0,0-1,1 1,-1 0,1 0,0 0,1 0,-1 0,1-1,0 1,0-1,1 1,0 1,1-2,-1 1,1 0,0-1,0 0,1 1,-1-2,1 1,0 0,0-1,0 0,0 0,1-1,-1 0,1 0,0 0,-1 0,1-1,0 0,0 0,0 0,0-1,0 0,0 0,5-1,7-2,0 0,0-1,0-1,-1-1,0 0,0-1,9-5,-3-4,0-1,0-1,-2-1,0-1,-1-1,-1-1,-2 0,0-1,-1-1,-1-1,-1 0,0-5,3 3,-2-1,-1 0,-2-1,0-1,-2 0,-1 0,-2-1,-1 0,-1 0,-2 0,-1-1,-1 1,-2-1,-1 0,2 26,0 0,-1 0,0 0,0 1,0-1,-1 0,1 1,-2-1,1 1,0-1,-1 1,0 0,0 0,-1 1,1-1,-1 0,0 1,0 0,-1 0,1 0,-1 1,0 0,0-1,0 2,0-1,0 0,-1 1,1 0,-1 1,0-1,1 1,-1 0,0 0,0 1,0 0,-3 0,-2 4,0 0,0 0,1 2,0-1,0 1,0 1,1 0,0 0,0 1,1 0,0 0,0 1,1 0,0 0,0 1,1 0,-4 10,-1 3,0 0,2 1,1 0,1 0,1 1,1 0,-1 19,4-18,0-1,2 0,2 0,0 0,1 0,1 0,2 0,0-1,2 0,0 0,2-1,1 0,0-1,2 0,0-1,2 0,0-1,1-1,1 0,11 8,-11-10,1-1,1-1,0-1,1 0,1-2,0 0,0-2,8 3,-5-6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5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0,'-26'74,"14"-27,3 0,2 1,2 0,2 0,2 0,2 0,2 0,0 59,8 65,0-114,-7-33</inkml:trace>
  <inkml:trace contextRef="#ctx0" brushRef="#br0" timeOffset="206.239">0 283,'29'14,"14"5,5-1,-1-3,1-4,-3-5,-4-3,-5-1,-3-2,3-5,-1-3,-1 2,-7 0</inkml:trace>
  <inkml:trace contextRef="#ctx0" brushRef="#br0" timeOffset="485.674">791 255,'-13'10,"1"1,1 1,0 0,0 0,1 1,1 0,0 0,1 1,1 1,-2 4,7-15,0 1,0 0,0 0,1-1,-1 1,2 0,-1 1,0-1,1 0,0 0,0 0,0 0,1 0,0 0,0 0,0 0,0 0,1 0,0 0,0-1,0 1,1-1,0 1,-1-1,1 0,1 0,-1 0,1 0,-1-1,1 1,0-1,0 0,3 1,-1 0,0 1,1-2,-1 1,1-1,0 0,-1 0,1-1,1 1,-1-2,0 1,0-1,1 0,-1-1,0 0,1 0,-1 0,1-1,-1 0,0 0,0-1,1 0,-1-1,0 1,-1-1,1 0,-1-1,1 0,-1 0,0 0,0-1,-1 0,3-2,-2 1,0 0,0 0,-1-1,0 0,0 1,-1-2,0 1,0 0,0-1,-1 0,0 0,-1 0,0 0,0 0,-1 0,0-1,0 1,-1 0,0-1,0 1,-1 0,0-1,-1 1,0 0,0 0,-1 0,0 0,0 0,-1 1,0-1,0 1,0 0,-1 0,0 1,-1-1,-1 0,1 1,-1 0,0 0,0 1,0 0,-1 1,0-1,0 1,0 1,0 0,0 0,-1 0,1 1,-1 0,0 1,0 0,1 0,-1 1,0 0,0 1,0 0,1 0,-1 1,0 0,-16 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01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0,'-256'260,"137"-138,117-121,1 0,0 0,0 0,0 1,-1-1,1 0,0 1,1-1,-1 1,0-1,0 1,1 0,-1-1,0 1,1 0,0-1,-1 1,1 0,0 0,0-1,0 1,0 0,0 0,1-1,-1 1,0 0,1 0,0-1,-1 1,1-1,0 1,-1 0,1-1,0 0,0 1,0-1,1 1,-1-1,0 0,0 0,1 0,-1 0,1 0,-1 0,1 0,-1 0,1 0,-1-1,1 1,0-1,0 1,-1-1,1 0,0 0,-1 1,1-1,0 0,1-1,260 1,-122 10,-67 4,-75-14,1-1,0 1,-1 0,1 0,0 0,-1 0,1-1,0 1,0 0,-1-1,1 1,0 0,0 0,0-1,-1 1,1 0,0-1,0 1,0 0,0-1,0 1,-1 0,1-1,0 1,0-1,0 1,0 0,0-1,0 1,0 0,0-1,1 1,-1 0,0-1,0 1,0 0,0-1,0 1,1 0,-1-1,0 1,0 0,0-1,1 1,-1 0,0 0,0-1,1 1,-1 0,0 0,1 0,-1-1,0 1,1 0,-1 0,0 0,1 0,-1 0,0 0,1 0,-1 0,1-1,-1 1,0 0,1 1,-1-1,0 0,1 0,-1 0,0 0,-25-25,22 22,-192-221,145 153,36 50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01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1,'-3'48,"-2"1,-3-1,-2 0,-10 28,11-39,-67 223,72-220,4-40,0 1,0-1,0 1,0-1,0 1,1 0,-1-1,0 1,0-1,0 1,1-1,-1 1,0-1,0 1,1-1,-1 1,1-1,-1 1,0-1,1 1,-1-1,1 0,-1 1,1-1,-1 0,1 1,-1-1,1 0,-1 0,1 0,-1 1,1-1,0 0,-1 0,1 0,-1 0,1 0,0 0,-1 0,1 0,-1 0,1 0,-1-1,1 1,0 0,-1 0,1 0,-1-1,1 1,-1 0,1-1,-1 1,1 0,-1-1,0 1,1-1,-1 1,1-1,-1 1,0-1,1 1,35-39,-18 16</inkml:trace>
  <inkml:trace contextRef="#ctx0" brushRef="#br0" timeOffset="269.992">502 114,'-366'244,"315"-194,50-48,1-1,-1 0,0 1,0-1,1 0,-1 1,1-1,-1 1,1-1,0 1,-1-1,1 1,0-1,0 1,0 0,0-1,0 1,1-1,-1 1,0-1,1 1,-1-1,1 1,0-1,-1 1,1-1,0 0,0 1,0-1,0 0,0 0,0 0,0 0,0 0,0 0,0 0,1 0,-1 0,0 0,1-1,0 1,143 32,-144-33,12 1,0 0,0 1,0 1,0 0,-1 1,1 0,-1 0,0 2,0 0,-1 0,1 1,-1 0,-1 1,1 0,-2 1,1 0,-1 0,1 3,-3 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115 642,'-12'13,"1"0,0 0,1 2,0-1,1 1,1 0,0 1,1 0,1 0,1 0,0 1,1 0,0 0,2 0,0 5,1-18,1-1,0 1,0 0,0-1,1 1,0-1,-1 1,1-1,0 1,1-1,-1 0,0 1,1-1,0 0,0 0,0 0,0 0,0 0,1-1,-1 1,1-1,0 1,0-1,0 0,0 0,0 0,0-1,0 1,1-1,-1 1,0-1,1 0,-1-1,1 1,-1 0,1-1,0 0,-1 0,1 0,0 0,-1-1,1 1,-1-1,1 0,-1 0,1 0,13-7,-1 1,1-2,-1 0,-1-1,0-1,0 0,-1-1,0 0,9-12,14-19,-1-2,-3-2,-1-1,-3-1,14-35,-27 60,-2-1,-1-1,-1 0,-2-1,0 0,-2-1,0 0,-2 0,-2-1,0 1,-2-1,-1 0,-1 0,-2 1,-1-3,3 26,-1 0,0 0,0 0,0 1,0-1,-1 0,0 1,0 0,0-1,0 1,-1 0,0 0,0 0,0 0,0 1,0-1,-1 1,0 0,1 0,-1 0,0 0,-1 1,1-1,0 1,-1 0,1 1,-1-1,0 1,1 0,-1 0,0 0,0 1,0-1,1 1,-1 0,0 1,0-1,-2 1,-3 7,0 1,0 0,1 0,0 1,0 0,1 0,1 1,-1 0,2 0,0 1,0 0,1 0,-3 12,-4 7,1 1,2 0,1 1,2 0,1 0,2 0,1 0,1 14,2-29,0 0,0 0,2 1,1-1,0-1,1 1,0-1,2 1,0-2,1 1,1-1,0 0,1-1,1 0,0-1,2 1,1-3,1-2,1 0,0-1,0 0,0-1,1-1,0-1,1 0,0-1,-1-1,1-1,1 0,-1-2,0 0,0-1,1 0,-1-2,10-2,-4 1,0-2,0 0,-1-2,0-1,0-1,-1 0,0-2,0-1,-1 0,-1-2,0 0,-1-1,-1-1,14-16,-25 27,-1-1,0 0,0 0,0-1,-1 0,0 0,0 0,-1 0,0-1,0 0,-1 0,0 0,-1 0,1-1,-1 1,-1 0,0-1,0 0,-1 1,0-1,0 1,-1-1,0 0,0 1,-1 0,-3-9,0 14,0 0,0 0,0 0,-1 1,1 0,-1 0,1 0,-1 1,0-1,1 1,-1 1,0-1,0 1,0 0,0 1,0-1,1 1,-1 0,0 0,0 1,1 0,-1 0,1 0,0 1,-1 0,1 0,1 0,-1 0,-1 2,-4 1,0 0,0 1,1 1,0-1,0 1,1 1,0 0,0 0,1 1,0-1,1 1,0 1,0-1,1 1,1 0,0 1,1-1,0 1,0-1,1 1,1 0,0 0,0 0,1 0,2 8,0-14,1 0,0 0,0-1,0 1,1-1,0 1,0-1,0 0,1-1,0 1,0-1,0 0,0 0,1 0,-1-1,1 0,0 0,0 0,0-1,0 0,5 1,137 18,-127-21,-1 0,0-1,0-1,-1 0,1-2,0-1,-1 0,0-1,0-1,-1-1,0 0,3-3,22-14,-1-2,-1-1,-2-2,-1-2,-1-1,-2-2,-1-2,-2-1,-2-1,16-28,-33 45,-1-1,-1-1,-1 0,-1 0,-1-1,-2 0,0 0,-1-1,-2 0,-1 0,-1 0,-2-24,2 48,-1 0,0 0,0 0,-1 0,1 1,0-1,-1 0,1 0,-1 0,0 1,1-1,-1 0,0 0,0 1,0-1,0 1,0-1,-1 1,1 0,0-1,-1 1,1 0,-1 0,1 0,-1 0,1 0,-1 0,0 0,0 0,1 1,-1-1,0 1,0-1,0 1,0 0,0 0,1 0,-1 0,0 0,0 0,0 0,0 1,0-1,1 1,-1-1,0 1,0 0,1 0,-1 0,0-1,1 2,-1-1,1 0,-1 0,1 0,0 1,-1-1,1 1,0-1,0 1,-15 17,1 0,1 2,1 0,0 0,2 1,1 0,0 1,2 1,1-1,0 1,2 0,0 8,-6 10,1-9,2-1,1 1,2 1,1-1,2 1,1-1,1 1,2 0,2-1,1 0,1 1,2-2,9 23,17-5,-34-49,1 0,0 0,0 0,0 0,0 0,1 0,-1 0,0-1,0 1,0-1,1 1,-1-1,0 1,1-1,-1 1,0-1,1 0,-1 0,0 0,1 0,-1 0,1 0,-1 0,0 0,1-1,-1 1,0 0,1-1,-1 1,0-1,0 0,1 1,-1-1,0 0,0 0,0 0,0 0,0 0,0 0,0 0,0 0,0 0,9-17,-3-3</inkml:trace>
  <inkml:trace contextRef="#ctx0" brushRef="#br0" timeOffset="243.8">1245 388,'34'0,"44"0,18 0,-1 0,-8 0,-10 0,-12 0,-12 0,-12 0,-6 0,-6 0,-7 5,-7 2</inkml:trace>
  <inkml:trace contextRef="#ctx0" brushRef="#br0" timeOffset="828.49">1893 586,'24'9,"-1"-1,1-1,0-1,0-1,1-1,-1-2,1 0,0-1,0-2,0 0,-1-2,1-1,9-3,-29 7,1-2,-1 1,0-1,-1 1,1-1,0 0,0-1,-1 1,1-1,-1 0,0 0,0-1,0 1,-1-1,1 0,-1 0,1 0,-1 0,-1-1,1 1,-1-1,1 1,-1-1,-1 0,1 0,-1 0,0 0,0 0,0 0,-1-1,1 1,-1 0,-1 0,1 0,-1-1,-2 2,0 1,0 0,-1 0,0 0,1 0,-1 1,0-1,0 1,-1 0,1 0,0 1,-1-1,1 1,0 0,-1 0,0 1,1-1,-1 1,1 0,-1 0,0 0,1 1,-1 0,1 0,-1 0,1 0,-1 1,1-1,0 1,0 0,-2 2,-7 1,1 0,0 1,0 0,1 1,-1 0,1 1,1 0,0 1,0 0,1 0,0 1,0 0,1 1,1 0,0 0,0 1,1 0,1 0,0 1,0-1,1 1,1 0,0 0,1 0,0 0,1 1,1 11,0-21,1 1,0-1,0 1,0-1,1 0,-1 0,1 1,0-1,0 0,1-1,-1 1,1 0,0-1,0 1,0-1,0 0,1 0,-1 0,1 0,-1-1,1 0,0 1,0-1,1-1,-1 1,0 0,0-1,1 0,-1 0,1-1,-1 1,1-1,-1 0,1 0,-1 0,1-1,1 0,14 2,0 0,0-2,0-1,0 0,-1-1,1-2,-1 0,0 0,0-2,6-3,8-6,1-1,-2-1,0-2,-2-1,0-1,-1-2,-2 0,0-2,-2-2,-1 0,16-25,-22 27,-10 18,-1-1,-1 1,0-1,0 0,-1-1,0 1,0-1,-1 0,-1 0,0-1,0 1,-1-1,0 1,-1-1,0 0,-1-10,0 20,-1-1,0 1,0 0,0 0,0 1,0-1,0 0,0 0,-1 0,1 1,0-1,0 0,-1 1,1 0,0-1,-1 1,1-1,0 1,-1 0,1 0,0 0,-1 0,1 0,-1 0,1 0,0 1,-1-1,1 0,0 1,-1-1,1 1,0-1,0 1,0 0,-1 0,1-1,0 1,0 0,0 0,0 0,0 0,0 0,1 0,-1 0,0 1,0-1,1 0,-1 0,1 1,-1-1,1 1,-8 5,-2 1,0 1,1 0,0 1,1 0,0 0,0 1,1-1,0 2,-2 7,8-17,0 0,1 0,-1 0,1 0,-1 0,1 1,0-1,0 0,0 0,1 0,-1 0,0 1,1-1,-1 0,1 0,0 0,-1 0,1 0,0 0,1 0,-1-1,0 1,0 0,1 0,-1-1,1 1,-1-1,1 1,0-1,-1 0,1 0,0 0,0 0,0 0,0 0,0 0,1 0,81 23,-22-19,-56-6,1 0,0 1,0 0,0 0,0 0,0 1,0 0,0 0,0 1,0 0,-1 0,1 0,-1 1,0 0,1 1,-1-1,-1 1,1 0,-1 0,1 1,-1 0,0 0,-1 0,1 0,1 4,-4 2,-1 0,0-1,0 1,-2 0,1 0,-1 0,-1-1,0 1,0 0,-1-1,0 0,-1 1,-3 4,-2 7,1-3</inkml:trace>
  <inkml:trace contextRef="#ctx0" brushRef="#br0" timeOffset="1383.812">3079 784,'316'-306,"-260"274,-55 31,0 1,0 0,1-1,-1 1,0 0,0-1,0 1,1 0,-1 0,0 0,0 0,1 0,-1 0,0 1,0-1,1 0,-1 1,0-1,0 0,0 1,0 0,1-1,-1 1,0 0,0-1,0 1,0 0,-1 0,1 0,0 0,0 0,0 0,-1 0,1 0,0 0,-1 0,1 0,-1 1,0-1,1 0,-1 0,0 0,0 1,0-1,1 0,-1 0,-1 1,-35 160,36-161,0 1,0-1,0 1,1-1,-1 1,1-1,-1 0,1 1,-1-1,1 0,0 1,-1-1,1 0,0 0,0 0,0 0,0 0,0 0,0 0,1 0,-1 0,0 0,0-1,1 1,-1 0,0-1,1 1,-1-1,0 1,1-1,-1 0,1 0,-1 0,1 0,-1 0,1 0,-1 0,0 0,1 0,-1-1,1 1,-1 0,1-1,57-27,104-89,-162 116,-1 0,1 0,0 0,-1-1,1 1,0 0,0 0,-1 0,1 0,0 0,0 0,0 0,0 1,1-1,-1 0,0 0,0 1,0-1,1 1,-1-1,0 1,0 0,1-1,-1 1,0 0,1 0,-1 0,0 0,1 0,-1 0,0 0,1 0,-1 1,0-1,1 1,-1-1,0 1,0-1,1 1,-1-1,0 1,0 0,0 0,0 0,0 0,0 0,0 0,0 0,0 0,-1 0,1 0,0 0,-1 0,1 1,-1-1,1 0,-1 0,1 1,-1-1,0 0,0 1,-11 70,2 19,9-89,1 0,0 0,-1 0,1 0,0-1,0 1,0-1,1 1,-1 0,0-1,0 0,1 1,-1-1,1 0,0 0,-1 0,1 0,0 0,-1 0,1 0,0 0,0-1,0 1,0-1,0 0,0 1,-1-1,1 0,0 0,0 0,0 0,0 0,0-1,0 1,0-1,0 1,0-1,0 0,15-4</inkml:trace>
  <inkml:trace contextRef="#ctx0" brushRef="#br0" timeOffset="1629.531">4095 558,'-5'29,"-1"9</inkml:trace>
  <inkml:trace contextRef="#ctx0" brushRef="#br0" timeOffset="1861.15">4095 220,'0'0</inkml:trace>
  <inkml:trace contextRef="#ctx0" brushRef="#br0" timeOffset="2013.392">4349 699,'38'-50,"-29"36,1 1,0 0,0 1,2 0,-1 0,2 1,-1 1,1 0,4-2,-14 12,0-1,0 1,0 0,0 0,0 0,0 0,0 1,0-1,0 1,0-1,0 1,0 0,0 0,-1 1,1-1,0 0,-1 1,1 0,-1-1,1 1,-1 0,0 1,0-1,0 0,0 0,0 1,-1-1,1 1,-1 0,1-1,-1 1,1 3,25 27,-22-29,0-1,0 1,0-1,1 0,-1 0,1-1,0 1,0-1,0-1,0 1,0-1,0 0,0 0,0-1,0 0,0 0,0 0,1-1,-1 0,0 0,0 0,0-1,0 0,-1 0,1-1,0 0,-1 0,0 0,0 0,0-1,0 0,0 0,-1 0,3-3,4-7</inkml:trace>
  <inkml:trace contextRef="#ctx0" brushRef="#br0" timeOffset="2612.331">5083 671,'41'-5,"0"-1,0-3,-1-1,0-1,-1-3,0-1,-1-2,-36 16,1 1,-1 0,0-1,0 0,0 1,0-1,-1 0,1 0,0 0,0 0,0 0,-1 0,1-1,0 1,-1-1,1 1,-1-1,0 1,0-1,1 0,-1 0,0 0,0 0,-1 1,1-1,0 0,-1 0,1-1,-1 1,0 0,1 0,-1 0,0 0,0 0,0 0,-1 0,1 0,0 0,-1 0,0 0,1 0,-1 0,0 0,0 0,0 0,0 0,0 0,-1 1,1-1,0 1,-1-1,1 1,-1-1,-1 0,-11-4,1 1,-1 1,-1 0,1 1,-1 0,1 1,-1 1,0 0,0 1,1 1,-1 0,0 1,-7 2,-1 0,1 0,0 1,0 1,1 1,-1 1,2 1,-4 2,17-7,1-1,-1 1,1 0,0 0,0 1,0 0,1 0,-1 0,1 1,0-1,1 1,-1 1,1-1,1 0,-1 1,1 0,0 0,1 0,-1 0,1 0,1 1,-1-1,1 2,1-4,1 1,-1 0,1-1,0 1,0-1,1 0,0 1,0-1,0 0,0 0,1 0,0 0,0-1,0 1,0-1,1 0,0 1,0-2,0 1,0 0,1-1,-1 0,1 0,119 57,-118-58,31 11,1-1,0-3,1-1,0-1,0-3,39 0,-35-3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0,'4'10,"8"3,0-1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1,'-22'51,"14"-26,1 0,1 1,1-1,1 1,1 0,2 0,1 23,-2 25,-22 101,3-69,16-86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7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1 130,'38'-5,"37"-6,11-1,0-4,-10 1,-8 3,-12 4,-9 3,-8 2,-7 2,-3-3,-2-2,-1 1,-5-4,0-1,-5 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8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1,'-48'379,"31"-281,10-64,1 0,2 1,1 0,2-1,2 2,-2-34,1 0,0 0,0-1,0 1,1 0,-1 0,0-1,1 1,-1 0,1-1,0 1,-1 0,1-1,0 1,0-1,0 1,0-1,0 1,0-1,1 0,-1 0,0 1,1-1,-1 0,1 0,-1 0,1-1,-1 1,1 0,0 0,-1-1,1 1,0-1,0 0,-1 1,1-1,0 0,0 0,-1 0,1 0,0-1,68-30,-5-23,-45 35,1 1,1 1,0 1,1 1,1 0,1 2,6-2,-28 14,0-1,0 1,1 0,-1 0,0 0,0 0,1 1,-1-1,0 1,1 0,-1 0,0 0,1 0,-1 1,0-1,0 1,1 0,-1 0,0 0,0 0,0 1,0-1,0 1,0 0,-1 0,1 0,0 0,-1 0,0 0,1 1,-1-1,0 1,0 0,0-1,-1 1,1 0,-1 0,1 0,-1 1,0-1,0 0,-1 0,1 0,-1 1,1-1,-1 0,0 1,0-1,-17 106,19-90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8 257,'26'-5,"0"-3,-1 0,0-1,0-1,-1-2,0 0,11-9,-29 19,0-1,0 1,0-2,0 1,0-1,0 1,-1-2,0 1,0-1,0 1,0-1,-1-1,0 1,0 0,0-1,0 0,-1 0,0 0,-1-1,1 1,-1 0,-1-1,1 0,-1 1,1-8,-4 12,-1-1,1 0,0 1,-1-1,1 1,-1 0,0 0,0 0,0 0,0 0,0 0,0 1,-1 0,1 0,0 0,-1 0,1 0,-1 0,1 1,-1 0,1 0,-1 0,1 0,-1 0,1 1,-1 0,1-1,0 1,-1 0,1 1,0-1,0 1,-1-1,-1 3,-12 5,0 2,1 0,0 0,1 1,1 1,0 1,0 0,1 1,1 0,1 1,-2 4,7-9,0 1,1 0,0 1,1-1,0 1,1 0,1 0,0 0,0 8,2-17,-1 1,1-1,0 1,0-1,1 1,-1-1,1 1,0-1,0 1,1-1,-1 0,1 0,0 0,0 0,0 0,1 0,0 0,-1-1,1 1,0-1,1 0,-1 0,0 0,1 0,0-1,0 1,0-1,3 2,11 1,0-2,1 0,-1 0,0-2,1 0,-1-2,0 0,1 0,-1-2,10-3,3-1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4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0,'-15'8,"-1"0,1 1,1 1,0 0,0 1,1 0,1 1,-1 0,2 1,0 1,1 0,-4 6,14-17,-1 0,1 0,0-1,0 1,0 0,0 0,0 0,1-1,0 1,-1 0,1 0,0-1,0 1,0-1,1 1,-1-1,0 1,1-1,0 0,0 1,-1-1,1 0,1 0,-1-1,0 1,0 0,1-1,-1 1,1-1,-1 0,1 0,-1 0,1 0,0 0,0 0,-1-1,1 1,2-1,29 17,-31-15,0 0,0 1,0 0,0-1,-1 1,0 0,1 0,-1 0,0 0,-1 1,1-1,0 1,-1-1,0 1,0-1,0 1,0 0,-1-1,1 1,-1 0,0 0,0-1,0 1,-1 0,1 0,-1-1,0 1,0 0,0-1,-1 1,1-1,-1 0,0 1,0-1,0 0,0 0,0 0,-1 0,0 0,1-1,-1 1,0-1,-1 1,-4 5,1 0,-1 0,-1-1,1-1,-1 1,-1-1,1-1,-1 0,0 0,0-1,0 0,-1 0,1-1,-1-1,0 0,0-1,1 1,-1-2,-5 0,-2-5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4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5,'0'-1,"1"1,-1 0,1-1,-1 1,1 0,-1-1,1 1,-1 0,1 0,-1 0,1-1,0 1,-1 0,1 0,-1 0,1 0,-1 0,1 0,0 0,-1 0,1 0,-1 0,1 0,-1 0,1 1,0-1,-1 0,1 0,-1 1,1-1,-1 0,1 1,-1-1,0 0,1 1,-1-1,1 1,-1-1,0 0,1 1,-1-1,0 1,1-1,-1 1,0 0,0-1,0 1,0-1,1 1,-1-1,0 1,0 0,0-1,0 1,0-1,0 1,0-1,-1 1,7 40,-6-40,29 291,-29 241,4-488,-4-44,0 0,0 0,0-1,0 1,0 0,0 0,0-1,0 1,1 0,-1 0,0-1,1 1,-1 0,0-1,1 1,-1 0,1-1,-1 1,1-1,-1 1,1 0,-1-1,1 1,0-1,-1 0,1 1,0-1,-1 0,1 1,0-1,-1 0,1 0,0 1,0-1,-1 0,1 0,0 0,0 0,-1 0,1 0,0 0,0 0,0-1,-1 1,1 0,0 0,-1-1,1 1,0 0,-1-1,1 1,0 0,-1-1,1 1,0-1,7-7,1-1,-1 1,-1-2,0 1,0-1,-1 0,0 0,-1-1,1-2,13-22,16-26,-14 20,2 2,1 1,2 1,2 1,30-29,-57 62,1 0,0 1,1-1,-1 1,0 0,1 0,-1 0,1 0,0 0,0 1,0-1,0 1,0 0,0 0,0 0,0 0,0 0,0 1,0-1,1 1,-1 0,0 0,0 0,1 0,-1 1,0-1,0 1,0 0,0 0,0 0,0 0,0 1,0-1,0 1,0-1,-1 1,1 0,0 0,-1 1,0-1,0 0,0 1,0-1,0 1,1 1,2 10,-1 0,0 0,-1 0,0 1,-1-1,-1 1,0-1,-1 1,0 0,-2-1,-1 12,-19 111,25-118</inkml:trace>
  <inkml:trace contextRef="#ctx0" brushRef="#br0" timeOffset="409.78">1044 485,'-40'28,"1"2,2 1,1 2,1 2,2 1,-2 5,31-35,-1 1,1 0,1 0,0 0,0 0,0 0,1 1,0-1,0 1,1-1,-1 1,2 4,-1-10,1 1,0 0,1-1,-1 1,0-1,1 1,-1-1,1 1,0-1,0 0,0 1,0-1,0 0,0 1,1-1,-1 0,1 0,0 0,-1 0,1-1,0 1,0 0,0-1,0 1,0-1,1 0,-1 0,0 0,1 0,-1 0,1 0,-1-1,1 1,-1-1,1 1,-1-1,1 0,0 0,11-2,1-1,-1-1,0 0,-1 0,1-2,-1 1,0-2,0 0,-1 0,0-1,0-1,-1 0,0-1,0 0,-1 0,-1-1,1 0,-2-1,113-165,-121 176,0 0,0 0,0-1,0 1,0 0,0 0,1 0,-1 0,0 0,1 0,-1 0,1 0,-1 0,1 0,0 0,-1 0,1 0,0 0,0 0,0 0,0 1,0-1,-1 0,1 1,0-1,0 1,1-1,-1 1,0-1,0 1,0 0,0-1,0 1,0 0,0 0,1 0,-1 0,0 0,0 0,0 0,0 0,0 1,1-1,-1 0,0 1,0-1,0 1,0-1,0 1,0-1,0 1,0 0,0 0,0 0,19 157,-8-139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5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1 848,'78'-79,"-3"-4,-4-2,-3-4,17-36,-74 109,-1-1,-1 0,-1 0,0-1,-1 0,-1-1,-1 0,2-9,-8 29,0-1,1 1,-1-1,1 1,-1-1,0 0,1 0,-1 1,0-1,1 0,-1 0,0 1,1-1,-1 0,0 0,0 0,1 0,-1 0,0 0,1 0,-1-1,0 1,0 0,1 0,-1 0,0-1,1 1,-1 0,0-1,1 1,-1-1,1 1,-1 0,1-1,-1 1,1-1,-1 0,1 1,-1-1,1 1,0-1,-1 0,1 1,0-1,0 0,-1 1,1-1,0 0,0 1,0-1,0 0,0 0,0 1,0-1,0 0,0 1,0-1,0 0,1 0,-8 10,1 0,1 0,0 1,0 0,1-1,0 2,1-1,0 0,1 1,0-1,0 1,1 0,1 0,-1-1,2 1,0 0,0 0,1-1,0 1,1-1,0 1,0-1,2 0,-1 0,1-1,0 1,1-1,0 0,1-1,-1 1,2-1,-1-1,1 1,0-1,8 5,-9-7,1-1,-1 1,1-1,0-1,0 1,0-1,0-1,0 1,1-2,-1 1,1-1,0 0,-1-1,1 0,0 0,-1-1,1 0,0-1,-1 1,0-2,1 1,-1-1,1-1,19-10,-1-2,0 0,-2-2,0 0,0-2,-2-1,19-22,-32 33,-1 0,0-1,-1 0,-1-1,0 1,0-1,-1-1,0 1,-1-1,-1 0,0 0,0-6,-1-1</inkml:trace>
  <inkml:trace contextRef="#ctx0" brushRef="#br0" timeOffset="312.51">1214 622,'17'-20,"-2"0,0 0,-2-1,0-1,-1 0,-2-1,0 0,-1-1,-2 0,0 0,0-10,-6 31,0 0,-1 0,0-1,0 1,0 0,0 0,0 0,0 0,-1 0,0 0,0 0,0 0,0 0,0 0,0 0,-1 0,1 0,-1 1,0-1,0 1,0-1,0 1,0 0,0 0,-1 0,1 0,-1 0,0 0,1 1,-1-1,0 1,0 0,0 0,0 0,0 0,0 0,0 1,0-1,0 1,-1 0,1 0,0 0,0 0,0 1,0-1,0 1,0 0,0 0,-2 1,-9 4,0 1,1 0,0 1,0 0,1 1,0 0,1 1,0 1,1 0,0 0,0 1,1 0,1 0,0 1,0 1,2-1,-2 4,4-8,0 1,1 0,0-1,1 1,0 0,0 1,1-1,0 0,1 0,0 0,1 1,0-1,1 0,0 0,0 0,1 0,0-1,1 1,0-1,0 1,1-1,1-1,-1 1,1-1,6 6,-3-6,2-1,-1 0,1-1,0 0,0-1,1 0,0-1,-1 0,1 0,1-2,-1 1,0-2,1 1,-1-2,1 0,-1 0,1-1,-1-1,1 0,-1 0,0-1,0-1,2-1,11-2</inkml:trace>
  <inkml:trace contextRef="#ctx0" brushRef="#br0" timeOffset="812.08">1892 368,'-41'19,"15"-8,0 1,1 1,1 2,0 0,0 1,2 2,0 0,1 1,-14 17,33-34,0 0,-1 0,1 0,0 0,0 1,0-1,1 1,-1 0,1-1,-1 1,1 0,0 0,0 0,0 0,0 0,1 0,-1 0,1 0,0 0,-1 0,2 0,-1 0,0 0,1 0,-1 1,1-1,0 0,0-1,0 1,0 0,0 0,1 0,0-1,-1 1,1-1,0 1,0-1,0 0,0 1,1-1,-1 0,2 0,5 1,-1-1,1 0,0 0,0-1,0 0,0-1,0 0,0 0,0-1,0 0,0 0,0-1,0-1,-1 1,1-2,-1 1,0-1,0 0,6-4,133-112,-3 5,-142 114,-1 0,0 0,0 0,1 0,-1 1,1-1,-1 0,1 1,-1-1,1 1,-1 0,1-1,-1 1,1 0,-1 0,1 0,0 0,-1 0,1 0,-1 0,1 1,-1-1,1 1,-1-1,1 1,-1-1,1 1,-1 0,1 0,-1-1,0 1,0 0,1 1,-1-1,0 0,0 0,0 0,0 1,0-1,-1 0,1 1,0-1,-1 0,1 1,0 0,11 72,-10 1,-4 1,-3-1,-3 0,-3 0,-3-1,-18 47,18-75,-1-1,-3-1,-2-1,-2-1,-1 0,-2-2,-2-1,-4 1,31-39,0 0,0 0,-1 0,1 0,-1 0,1 0,-1 0,1 0,-1 0,1 0,-1 0,0-1,1 1,-1 0,0 0,0-1,0 1,0-1,1 1,-1-1,0 1,0-1,0 1,0-1,0 0,0 1,0-1,0 0,0 0,0 0,0 0,-1 0,1 0,0 0,0 0,0-1,0 1,0 0,0 0,0-1,0 1,0-1,1 1,-1-1,0 1,0-1,0 0,0 1,1-1,-1 0,0 0,1 1,-1-1,0 0,1 0,-1 0,1 0,-1-1,-1-11,1 0,0 0,1 0,1 0,0 0,1 0,0 0,0 1,2-1,0 0,1-1,0-6,84-263,30-43,-108 298</inkml:trace>
  <inkml:trace contextRef="#ctx0" brushRef="#br0" timeOffset="1118.513">2371 1,'-15'43,"-8"33,-2 10,5-2,4-5,6-10,5-9,2-8,3-10,0-1,1-4,5-7,1-4,0-3,-2 1,-1 1,-2 0,-1-3</inkml:trace>
  <inkml:trace contextRef="#ctx0" brushRef="#br0" timeOffset="1302.168">2569 565,'-5'38,"-1"23,-1 5,2-8</inkml:trace>
  <inkml:trace contextRef="#ctx0" brushRef="#br0" timeOffset="1467.36">2569 255,'0'0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8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1,'-12'5,"-1"0,1 1,-1 1,2 0,-1 0,1 2,0-1,1 1,0 1,0 0,1 0,0 1,1 0,0 0,1 1,0 0,1 0,0 1,1 0,1 0,-3 11,8-21,-1 0,1-1,-1 1,1 0,0 0,0 0,1-1,-1 1,1 0,-1-1,1 1,0-1,0 0,0 0,0 1,0-1,0-1,0 1,1 0,-1 0,1-1,0 1,-1-1,1 0,0 0,0 0,0 0,-1-1,1 1,0-1,0 0,0 1,0-1,0 0,0-1,0 1,0-1,0 1,0-1,0 0,-1 0,1 0,0 0,0-1,-1 1,1-1,-1 1,1-2,21-12,0 0,-1-2,-1-1,-1 0,-1-2,17-20,23-21,-60 60,1 0,-1 0,1-1,0 1,-1 0,1 0,0 0,0 0,0 0,0 0,0 0,0 0,0 1,0-1,0 0,0 0,0 1,0-1,1 1,-1-1,0 1,0 0,1-1,-1 1,0 0,1 0,-1 0,0 0,1 0,-1 0,0 0,1 0,-1 1,0-1,0 0,1 1,-1-1,0 1,0-1,0 1,0 0,0 0,1-1,-1 1,0 0,-1 0,1 0,0 0,0 0,0 1,6 124,-9-84,-12 250,4-201,10-67,0 1,-2-1,-1 0,-1 0,-1 0,-1-1,-1 1,-1-1,-1-1,-1 0,-1 0,-1-1,-1 0,-1-1,0-1,-5 4,17-21,1 0,-1 0,0 0,0-1,0 1,-1 0,1-1,0 0,0 1,-1-1,1 0,-1 0,1 0,-1-1,1 1,-1 0,0-1,1 0,-1 0,0 0,1 0,-1 0,0 0,1-1,-1 1,1-1,-1 0,1 1,-1-1,1-1,-1 1,1 0,0 0,0-1,-1 0,1 1,0-1,1 0,-1 0,0 0,0 0,1 0,-1-1,-3-11,1 1,0 0,1-1,1 1,0-1,1 0,0 0,1 0,1 0,0 1,1-1,0 0,1 1,1-1,0 1,1 0,0 0,1 0,0 1,2-1,4-18,87-142,-61 117,-23 32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8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204 501,'-27'24,"2"2,0 1,2 1,0 1,2 1,2 0,-12 26,30-55,0 1,0-1,0 1,0 0,0 0,1-1,-1 1,0 0,1 0,0 0,-1 0,1 0,0 0,0-1,0 1,0 0,0 0,1 0,-1 0,0 0,1 0,0-1,-1 1,1 0,0 0,0-1,0 1,0 0,0-1,0 1,1-1,-1 1,0-1,1 0,-1 0,1 0,-1 1,1-2,0 1,-1 0,1 0,0 0,0-1,0 1,-1-1,1 1,0-1,0 0,0 0,0 0,0 0,1 0,10-2,0-1,0-1,0 0,0 0,-1-1,1-1,-2 0,1-1,-1 0,7-5,-8 5,118-110,-128 116,1 0,-1 0,0 0,1 0,-1 1,1-1,-1 0,1 0,-1 0,1 1,0-1,-1 0,1 0,0 1,0-1,-1 1,1-1,0 1,0-1,0 1,0-1,-1 1,1 0,0-1,0 1,0 0,0 0,0 0,0 0,0 0,0 0,0 0,0 0,0 0,0 0,0 0,0 1,0-1,0 0,0 1,-1-1,1 1,0-1,0 1,0-1,-1 1,1 0,0-1,0 1,-1 0,1-1,-1 1,1 0,-1 0,1 0,-1 0,1-1,-1 1,0 0,1 0,-1 0,0 0,0 0,0 1,0 1,0 1,1 0,-1-1,1 1,-1-1,1 1,0-1,0 1,1-1,-1 0,1 1,0-1,-1 0,1 0,1 0,-1 0,0-1,1 1,-1-1,1 1,0-1,0 0,0 0,0 0,0 0,0-1,1 1,-1-1,1 0,-1 0,1 0,-1 0,1-1,-1 1,3-1,6-2,0-1,-1 0,1 0,-1-1,0-1,0 0,0-1,0 0,-1 0,0-1,-1 0,1-1,-2 0,1-1,0-1,28-34,-3-2,-2-2,-2-1,-1-1,-4-1,-1-1,12-43,15-58,-50 152,0 0,0 0,-1 0,1 0,-1 0,1 0,-1 0,1-1,-1 1,0 0,0 0,1 0,-1-1,0 1,0 0,0-1,0 1,-1 0,1 0,0-1,0 1,-1 0,1 0,-1 0,1 0,-1-1,1 1,-1 0,0 0,0 0,1 0,-1 0,0 0,0 1,0-1,0 0,0 0,0 1,0-1,0 0,0 1,-1-1,1 1,0 0,0-1,0 1,-1 0,1 0,0-1,-1 1,1 0,0 0,0 1,-1-1,1 0,0 0,0 1,0-1,-1 0,1 1,0-1,-1 2,-12 7,2 1,-1 0,1 1,0 1,1 0,1 0,0 1,1 1,0-1,1 2,0-1,1 1,1 1,-6 6,2 1,0 0,2 1,1 0,1 0,0 1,2-1,1 1,1 0,1 0,2 0,0 0,1 0,5 18,-3-31,1-1,0 0,0-1,1 1,1-1,0 0,0-1,1 0,0 0,0 0,1-1,0 0,1-1,-1 0,2-1,-1 0,0 0,1-1,0 0,1-1,-1-1,1 0,-1 0,6 0,-10-1,1-1,-1 0,0-1,1 1,-1-2,0 1,1-1,-1 0,0 0,0-1,0 1,0-2,0 1,0-1,-1 0,1-1,-1 1,0-1,0-1,0 1,0-1,-1 0,0 0,0 0,0-1,-1 0,0 0,0 0,0-1,-1 1,0-1,2-6,-1 5,-1-1,0 0,0 0,-1 0,0 0,-1 0,0 0,0 0,-1 0,0 0,-1-1,0 1,0 0,-1 0,-1 0,1 1,-1-1,0 0,-1 1,0 0,-1 0,0 0,0 0,-5-5,2 6,0 0,-1 1,0 0,0 1,0 0,-1 0,0 1,0 0,0 1,0 0,-1 0,1 1,-1 1,0-1,1 2,-1 0,0 0,0 1,1 0,-1 1,1 0,-1 1,1 0,0 0,0 1,0 1,0-1,1 2,-1 0,-8 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9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0,'-10'44,"-7"28,-2 6,3 1,4-5,-1-9,3-6,2-9,-3-8,2-1,1-4,3-2,-3-3,0-6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9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1 219,'26'3,"1"0,-1-2,1-1,-1-1,1-1,-1-1,1-2,-1-1,-1 0,1-2,22-11,-44 18,0 0,0 0,0-1,-1 1,1-1,0 0,-1 0,0-1,1 1,-1 0,0-1,0 0,-1 0,1 0,0 0,-1 0,0-1,0 1,0-1,0 0,0 1,-1-1,0 0,0 0,0 0,0 0,0 0,-1 0,0 0,0 0,0 0,0 0,-1 0,1 0,-1 0,0 0,0 0,0 0,-1 1,0-1,1 0,-1 1,-1-1,1 1,-1-1,-2 1,0-1,0 1,0 1,-1-1,1 1,-1-1,0 2,0-1,1 0,-1 1,0 1,0-1,-1 1,1 0,0 0,0 0,0 1,0 0,0 0,0 1,1-1,-1 1,0 1,0 0,-8 2,0 2,1 0,-1 1,2 0,-1 1,1 0,0 1,1 0,-2 3,6-4,0-1,0 1,1 1,0-1,1 1,0 0,1 0,0 0,0 1,1 0,-2 8,4-15,1 1,-1 0,1-1,0 1,0 0,0 0,1-1,-1 1,1-1,0 1,1-1,-1 1,1-1,0 1,0-1,0 0,0 0,1 0,0 0,0-1,0 1,0-1,0 1,1-1,-1 0,1-1,0 1,4 1,17 8,0-6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0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0 456,'12'-35,"2"2,0-1,3 2,0 0,2 1,1 1,2 1,1 1,1 1,1 1,2 1,0 1,1 1,12-5,-39 26,1 1,0-1,-1 1,1-1,0 1,0 0,0 0,0-1,0 1,0 1,0-1,0 0,0 0,1 1,-1-1,0 1,0 0,1 0,-1 0,0 0,1 0,-1 0,0 0,0 1,1-1,-1 1,0 0,0 0,0 0,0 0,0 0,0 0,0 0,0 1,0-1,-1 1,1-1,-1 1,1-1,-1 1,1 0,-1 0,0 0,0 0,0 0,0 0,0 0,0 0,-1 1,1-1,-1 0,1 0,-1 1,0-1,0 0,0 2,-11 54,8-48,1-1,0 1,0-1,1 1,0 0,1 0,0-1,1 1,0 0,1 3,-2-12,1 1,-1-1,1 1,0-1,0 1,-1-1,1 1,0-1,0 0,1 0,-1 1,0-1,0 0,0 0,1 0,-1 0,1-1,-1 1,1 0,-1-1,1 1,-1 0,1-1,-1 0,1 1,0-1,-1 0,1 0,0 0,-1 0,1 0,0 0,-1-1,1 1,-1 0,1-1,0 0,0 0,67-30,-55 23,78-45,69-31,-159 83,0 0,1-1,-1 1,0 0,0 1,1-1,-1 0,0 1,1-1,-1 1,1 0,-1-1,1 1,-1 1,1-1,-1 0,0 1,1-1,-1 1,1-1,-1 1,0 0,0 0,1 0,-1 1,0-1,0 0,0 1,0-1,-1 1,1 0,0-1,-1 1,1 0,-1 0,1 0,-1 0,0 1,0-1,0 0,0 0,0 1,-1-1,1 0,-1 1,1 0,-18 136,23-121,3-5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0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0,'-45'25,"0"1,2 2,1 2,-4 6,-16 27,61-61,-1-1,1 0,0 1,0-1,0 1,0-1,1 1,-1-1,0 1,1-1,-1 1,1 0,-1 0,1-1,0 1,0 0,0-1,0 1,0 0,0 0,0-1,0 1,1 0,-1 0,1-1,-1 1,1-1,0 1,-1 0,1-1,0 1,0-1,0 0,0 1,1-1,-1 0,0 0,1 0,-1 1,0-1,1-1,-1 1,1 0,-1 0,1 0,0-1,-1 1,11 1,0-1,0 0,0-1,0 0,0-1,0 0,0-1,0 0,0-1,-1 0,1-1,-1 0,0-1,0 0,0-1,1-1,172-101,-184 107,1 1,-1-1,0 0,1 0,0 0,-1 0,1 0,0 1,-1-1,1 0,0 1,0-1,-1 0,1 1,0-1,0 1,0-1,0 1,0-1,0 1,0 0,0 0,0-1,0 1,0 0,0 0,0 0,0 0,0 0,0 0,0 1,0-1,0 0,0 0,0 1,0-1,0 0,0 1,0-1,-1 1,1-1,0 1,0 0,0-1,-1 1,1 0,0 0,-1-1,1 1,0 0,-1 0,1 0,-1 0,0 0,1 0,-1 0,0 0,1 0,-1 0,0 0,0 0,0 0,0 0,0 0,0 0,-6 36,4-33,0 1,0 0,0 0,0 0,1 0,0 0,0 0,0 1,1-1,0 0,0 0,0 1,1-1,-1 0,1 0,0 0,1 1,-1-1,1 0,0-1,1 1,-1 0,1-1,0 1,0-1,0 0,0 0,1 0,0 0,0-1,0 1,0-1,4 2,12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4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80,'18'-43,"-18"42,1 1,-1-1,0 0,0 0,0 1,0-1,0 0,0 0,0 0,0 1,0-1,0 0,-1 0,1 0,0 1,0-1,-1 0,1 1,0-1,-1 0,1 1,-1-1,1 0,-1 1,1-1,-1 1,1-1,-1 1,0-1,1 1,-1-1,0 1,0 0,1-1,-1 1,0 0,0-1,1 1,-1 0,0 0,0 0,1 0,-1 0,0 0,0 0,0 0,1 0,-1 0,0 1,0-1,0 0,1 0,-2 1,-8 2,1-1,-1 2,0 0,1 0,0 1,0 0,0 0,1 1,0 0,0 0,-1 2,8-7,0 0,1 0,-1 1,0-1,1 0,0 0,-1 0,1 0,-1 1,1-1,0 0,0 0,0 1,0-1,0 0,0 0,0 1,0-1,0 0,1 0,-1 1,0-1,1 0,-1 0,1 0,-1 0,1 0,0 1,0-1,-1 0,1-1,0 1,0 0,0 0,0 0,0 0,0-1,0 1,0 0,0-1,0 1,1-1,53 28,-53-27,0 0,3 0,0 0,1 1,-1-1,0 1,0 0,0 1,0-1,-1 1,1 0,0 0,-1 1,0-1,0 1,0 0,-1 0,1 0,-1 1,0-1,0 1,0 0,-1 0,1 0,-1 0,-1 0,1 0,-1 0,1 2,-2-2,1 1,-1-1,0 1,0-1,-1 1,0-1,0 0,0 1,0-1,-1 0,0 0,0 0,0 0,-1 0,0-1,0 1,0-1,0 1,-1-1,1 0,-1 0,0-1,0 1,-1-1,1 0,-1 0,0-1,1 1,-1-1,0 0,-1 0,1 0,0-1,0 0,-1 0,-3 0,-3 1,1 0,-1-1,0-1,0 0,1 0,-1-1,0 0,0-1,1-1,-1 0,1 0,0-1,0-1,-3-1,1-6</inkml:trace>
  <inkml:trace contextRef="#ctx0" brushRef="#br0" timeOffset="751.686">698 23,'-1'-1,"-1"-1,1 0,0 1,-1-1,1 1,-1-1,0 1,1 0,-1 0,0-1,0 1,1 1,-1-1,0 0,0 0,0 1,0-1,0 1,-1-1,1 1,0 0,0 0,0 0,0 0,0 0,0 1,0-1,0 0,-2 1,1-1,0 0,0 1,-1-1,1 0,0 1,0 0,0-1,0 1,0 1,0-1,0 0,0 1,0-1,0 1,1 0,-1 0,1 0,-1 0,1 1,0-1,0 1,0-1,0 1,0 0,1 0,-1-1,1 1,0 0,-1 0,2 1,-1-1,0 0,0 0,1 0,0 1,0-1,0 0,0 0,0 1,1-1,0 1,3 7,0-1,1 1,1-1,0-1,0 1,1-1,0 0,1 0,0-1,1 1,32 38,-38-44,-1 1,1-1,0 1,-1 0,0-1,0 1,0 0,0 0,-1 1,1-1,-1 0,0 1,0-1,-1 0,1 1,-1-1,0 1,0-1,-1 1,1-1,-1 0,0 1,0-1,-1 0,1 1,-1-1,0 0,0 0,0 0,-1-1,1 1,-1-1,0 1,0-1,0 0,0 0,-1 0,1 0,-1-1,0 1,1-1,-1 0,0 0,-1 0,1-1,0 0,0 1,-1-1,1-1,0 1,-1-1,1 0,-1 0,-2 0,-51-29,43 18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9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0,'-243'132,"243"-132,-33 25,33-25,-1 0,1 1,0-1,-1 1,1-1,0 0,-1 1,1-1,0 1,0-1,-1 0,1 1,0-1,0 1,0-1,0 1,0-1,-1 1,1-1,0 1,0-1,0 1,0-1,1 1,-1-1,0 1,0-1,0 1,0-1,0 1,1-1,-1 1,0-1,0 0,1 1,-1-1,0 1,1-1,-1 0,0 1,1-1,-1 0,0 1,1-1,-1 0,1 0,-1 0,1 1,-1-1,1 0,-1 0,1 0,-1 0,1 0,-1 0,1 0,-1 0,1 0,-1 0,1 0,-1 0,1 0,-1 0,1 0,-1 0,0-1,1 1,-1 0,1 0,-1-1,62 3,-50-3,1 0,-1 2,1-1,-1 2,1-1,-1 2,0 0,0 0,0 1,5 2,-14-3,-1 0,1 0,0 0,-1 0,1 0,-1 0,0 0,0 1,0 0,-1-1,1 1,-1 0,0-1,0 1,0 0,-1 0,1 0,-1 0,0 0,0 0,0 0,-1 0,1 0,-1 0,0-1,0 1,0 0,-1 0,1-1,-1 1,0-1,0 1,0-1,0 0,-1 0,1 0,-1 0,0 0,0 0,0-1,0 0,-1 1,1-1,0 0,-1-1,0 1,-153 82,138-75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6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19,'-11'-4,"0"1,0 0,0 0,0 1,0 0,-1 1,1 1,-1 0,1 0,0 1,-1 0,1 1,0 0,0 1,0 1,0-1,0 2,1-1,0 2,0-1,0 1,1 1,0 0,0 0,-7 7,2 6,0 1,2 1,0 0,1 0,1 1,1 1,2-1,0 1,1 1,2-1,0 1,1 4,-25 276,28-65,-6-205,4-33,0 0,1 1,0-1,-1 1,1-1,0 1,0 0,0-1,1 1,-1 0,1 0,-1 0,1-1,0 1,0 0,0 0,0 0,1 0,-1-1,1 1,0 0,0 0,0-1,0 1,0-1,0 1,1-1,-1 1,1-1,0 0,0 0,0 0,0 0,0 0,0 0,0 0,1-1,-1 1,0-1,1 0,0 1,-1-1,1 0,0 0,138-26,60-8,-151 26,-32 1</inkml:trace>
  <inkml:trace contextRef="#ctx0" brushRef="#br0" timeOffset="264.508">671 697,'-5'38,"-1"13</inkml:trace>
  <inkml:trace contextRef="#ctx0" brushRef="#br0" timeOffset="513.543">614 273,'0'0</inkml:trace>
  <inkml:trace contextRef="#ctx0" brushRef="#br0" timeOffset="1718.3">954 584,'-19'24,"1"1,1 1,2 0,0 1,2 1,1 0,1 1,-4 21,13-47,1 0,0 1,0-1,0 0,1 0,-1 1,1-1,-1 0,1 1,0-1,0 0,1 1,-1-1,1 0,0 1,-1-1,1 0,1 0,-1 0,0 0,1 0,0 0,-1 0,1 0,0-1,1 1,-1-1,0 1,1-1,-1 0,1 0,0 0,0 0,0-1,0 1,0-1,0 1,3 0,11-3,1 0,-1-1,0 0,1-2,-1 0,-1-1,1 0,-1-2,0 0,0 0,-1-2,0 0,0 0,-1-2,-1 0,1 0,-2-1,0-1,1-1,14-17,-1-2,-1 0,-2-1,-2-2,-1 0,1-8,-13 28,63-171,-70 183,0 1,0-1,0 0,-1 1,1-1,-1 0,0 0,0 1,0-1,-1 0,1 1,-1-1,0 0,0 1,0-1,-1 1,1-1,-1 1,0 0,0 0,0 0,0 0,0 0,-1 0,0 0,1 1,-1-1,0 1,0 0,0 0,0 0,-1 0,1 1,0-1,-1 1,1 0,-1 0,0 0,1 0,-1 1,0-1,1 1,-1 0,0 0,0 0,1 1,-1-1,0 1,1 0,-1 0,1 0,-1 1,1-1,-1 1,-18 12,0 1,1 1,1 0,0 2,1 0,1 1,1 1,1 0,-11 20,20-33,1 1,0-1,0 1,1 1,1-1,-1 1,1 0,0 0,1 0,0 1,1-1,0 1,0-1,1 1,0 0,1-1,0 1,1 0,0 0,0-1,1 1,0-1,1 1,0-1,0 0,1 0,0 0,1 0,0-1,0 0,1 0,0 0,0-1,1 1,3 1,13 3,1-1,0-1,0-1,1-2,0 0,1-1,-1-2,1-1,0-1,0-1,0-1,0-1,-1-1,13-4,-25 6,-1-1,1-1,-1 0,0 0,1-1,-1-1,-1 0,1-1,0 0,-1 0,0-1,-1-1,1 0,-1-1,0 0,-1 0,0-1,0 0,-1 0,0-1,-1 0,0-1,-1 0,0 0,0 0,-1-1,-1 1,0-1,1-7,-15-77,10 94,-1 0,0 0,0 0,0 0,0 0,-1 1,1-1,0 0,-1 1,0-1,1 0,-1 1,0 0,1-1,-1 1,0 0,0 0,0 0,0 0,0 0,0 1,0-1,-1 1,1-1,0 1,0 0,0 0,-1 0,1 0,0 0,0 0,0 0,-1 1,1-1,0 1,0 0,0 0,0 0,0 0,0 0,0 0,-8 4,0 0,1 1,0 0,0 1,0 0,1 1,0-1,0 1,1 1,0 0,0 0,1 0,0 1,1-1,0 1,0 1,-1 5,4-9,0-1,0 1,0 0,1 0,-1 0,2 0,-1 0,1 0,0 0,1 0,-1-1,1 1,1 0,-1 0,1 0,1-1,-1 1,1-1,0 1,0-1,1 0,0 0,0-1,0 1,1-1,0 0,0 0,1 1,1-1,0-1,1 1,-1-1,1 0,0-1,0 0,0 0,0-1,0 0,1 0,-1-1,1 0,-1 0,1-1,-1 0,1-1,-1 0,1 0,2-1,159-59,-106 34,264-105,-367 128,19 8,0 2,1 0,-1 1,2 1,-1 1,1 0,0 2,1 0,0 1,1 0,1 2,0-1,-4 7,16-18,0 0,0 0,0 1,1-1,-1 1,1-1,-1 1,1 0,0 0,0 0,0 0,1 0,-1 1,1-1,0 0,0 1,0-1,0 1,0 0,1-1,0 1,0-1,0 1,0 0,0-1,1 1,-1-1,1 1,0-1,0 1,0-1,1 0,-1 1,1-1,0 0,0 0,0 0,0 0,1 0,-1-1,1 1,1 1,5-1,-1-1,1 0,-1 0,1-1,0 0,-1-1,1 0,0 0,0-1,0 0,-1 0,1-1,-1 0,1 0,-1-1,0-1,0 1,8-5,4-4,-1 0,0-1,0 0,-2-2,0 0,12-14,44-65,-55 120,-17-20,0-1,0 1,1 0,0-1,0 1,0-1,1 1,-1-1,1 0,1 0,-1 0,1 0,0-1,0 0,0 1,1-1,-1-1,1 1,0-1,0 0,0 0,0 0,1-1,-1 1,1-2,0 1,0 0,4-1,1-1,-1 0,0-1,0 0,0 0,-1-1,1-1,0 1,0-2,-1 1,0-1,0-1,0 1,0-2,-1 1,8-7,-11 9,21-12,-1-1,0-1,-2-2,0 0,-1-1,-1-1,-1-1,13-18,-18 18,-1-1,0-1,-2 0,-1-1,-1 0,-1 0,-1-1,-1 0,-1-1,-2 0,0-5,-4 29,3-7,-1-1,-1 0,0-1,-1 1,0 0,0 0,-1 0,0 0,-1 0,-1 0,0 0,0 1,-1-1,0 1,-1 0,0 0,-1 0,0 0,4 8,-1 0,1 0,-1 1,0-1,0 0,0 1,1 0,-1-1,-1 1,1 1,0-1,0 0,0 1,0-1,0 1,-1 0,1 0,0 0,0 1,0-1,-1 1,1-1,0 1,0 0,0 0,0 1,0-1,1 1,-1-1,0 1,1 0,-1 0,1 0,-1 0,1 1,0-1,-71 96,63-72,2 1,0-1,2 1,1 1,2-1,0 1,2-1,1 1,1-1,4 22,-3-33,2 1,0-1,0 1,2-1,0 0,1-1,0 0,2 0,-1 0,2-1,0-1,1 1,0-2,1 1,0-2,1 0,0 0,1-1,11 6,19 0,-23-12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9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86,'-30'5,"1"1,0 1,0 2,0 1,1 1,1 1,-21 13,46-24,0-1,0 1,0-1,0 1,0 0,0 0,0-1,0 1,1 1,-1-1,0 0,1 0,-1 1,1-1,-1 1,1-1,0 1,-1 0,1-1,0 1,0 0,0 0,1 0,-1 0,0 0,1 0,-1 0,1 0,-1 0,1 0,0 0,0 0,0 0,0 0,1 0,-1 0,0 0,1 0,0 0,-1 0,1 0,0 0,0 0,1 1,73 22,-69-25,0 0,-1 1,1 0,-1 0,1 0,-1 1,1 0,-1 0,0 0,0 0,0 1,0 0,0 0,-1 1,0-1,1 1,-1 0,0 0,-1 0,1 0,-1 1,0 0,0-1,1 4,-3-4,0-1,-1 1,0 0,1-1,-1 1,-1 0,1-1,0 1,-1 0,0-1,0 1,0 0,0-1,-1 0,1 1,-1-1,0 0,0 0,0 0,0 0,-1 0,1 0,-1 0,0-1,0 0,0 1,-1 0,-92 48,87-47,0 0,-1-1,0 1,1-2,-1 0,0 0,-1 0,1-2,0 1,0-1,0-1,-11-1,-2-20,22 11</inkml:trace>
  <inkml:trace contextRef="#ctx0" brushRef="#br0" timeOffset="512.842">898 227,'0'41,"2"19,-3 0,-3 0,-2 0,-3 0,-3 0,12-55,-1 0,1-1,-1 1,0 0,-1-1,1 0,-1 1,1-1,-1 0,-1 1,1-1,-1-1,1 1,-1 0,0-1,-1 1,1-1,0 0,-1 0,0 0,0 0,0-1,0 0,0 1,0-1,0-1,-1 1,1-1,-1 0,1 0,-1 0,0 0,-3-1,5-3,0 1,1-1,-1 0,1 0,0-1,0 1,0 0,0-1,0 1,1-1,0 0,0 1,0-1,0 0,0 0,1 0,-1 1,1-1,0 0,0 0,1 0,-1 0,1 0,0 1,0-1,0 0,1 0,-1 1,1-1,0 1,0 0,1-3,15-29,2 0,1 1,2 1,1 2,2 0,1 1,5-2,-5 5,2 1,0 1,2 2,1 1,0 1,2 2,21-9,-51 25,-1 1,1 0,0 0,0 0,0 0,0 0,0 1,0-1,0 1,0 0,0 0,1 1,-1-1,0 1,1 0,-1 0,0 1,1-1,-1 1,0 0,0 0,0 0,0 1,0 0,0-1,0 1,0 1,0-1,-1 0,1 1,-1 0,0 0,0 0,0 0,-1 4,0 0,-1 0,0 0,0 0,-1 0,1 0,-2 1,1-1,-1 0,0 0,0 0,-1 0,0 0,0 0,-1-1,0 1,0-1,-1 1,1-1,-5 5,-4 5,0 0,-1-1,0 0,-2-1,1-1,-1 0,-2 0,8-5,0-1,-1 0,0 0,-1 0,0-2,0 1,0-1,0-1,-1 0,1-1,-1 0,0 0,0-1,0-1,-1 0,1-1,0 0,-9-2,20 2,1 0,-1-1,0 1,0 0,0 0,1-1,-1 1,0 0,0-1,1 1,-1-1,0 1,1-1,-1 1,1-1,-1 0,0 1,1-1,-1 0,1 1,0-1,-1 0,1 1,0-1,-1 0,1 0,0 0,0 1,0-1,-1 0,1 0,0 0,0 0,0 1,0-1,1 0,-1 0,0 0,0 1,0-1,1 0,-1 0,0 0,1 1,-1-1,1 0,7-10</inkml:trace>
  <inkml:trace contextRef="#ctx0" brushRef="#br0" timeOffset="847.858">1378 510,'19'-20,"7"-10,3-6,2-1,-5 1,-6 2,-2 6,-4 3,0 2,3-1,3 5,-2-1,1 5,-2 3</inkml:trace>
  <inkml:trace contextRef="#ctx0" brushRef="#br0" timeOffset="1046.488">1886 311,'5'29,"1"9</inkml:trace>
  <inkml:trace contextRef="#ctx0" brushRef="#br0" timeOffset="1195.712">1829 1,'0'0</inkml:trace>
  <inkml:trace contextRef="#ctx0" brushRef="#br0" timeOffset="1498.148">2169 424,'20'-29,"86"-95,-104 123,0-1,0 1,1 0,-1 1,0-1,0 0,0 1,1-1,-1 1,0-1,0 1,1 0,-1 0,0 0,1 1,-1-1,0 0,0 1,1 0,-1-1,0 1,0 0,0 0,0 0,0 0,0 1,0-1,0 0,-1 1,1-1,0 1,-1 0,1-1,-1 1,0 0,1 0,-1 0,0 0,0 0,0 0,-1 1,1 0,28 29,-26-30,1 0,-1 0,1-1,0 1,0-1,-1 1,1-1,0-1,0 1,0 0,0-1,0 0,0 0,0 0,0-1,0 1,0-1,0 0,0 0,0 0,0 0,-1-1,1 0,0 0,-1 0,1 0,-1 0,1-1,80-81,-71 64</inkml:trace>
  <inkml:trace contextRef="#ctx0" brushRef="#br0" timeOffset="1946.812">2846 199,'-4'2,"-2"-1,-1 1,1 1,-1 0,1-1,0 2,0-1,0 1,1 0,-1 0,1 0,0 1,0 0,1 0,-5 5,10-6,0-1,0 0,1 1,-1-1,1 0,-1 0,1 0,0 0,0 0,0-1,1 1,-1-1,1 1,-1-1,1 0,0 0,0 0,0 0,0 0,0-1,0 1,0-1,1 0,-1 0,0 0,1-1,1 1,-2 0,8 4,1-1,-1 2,0-1,0 2,0-1,-1 1,0 1,-1 0,0 0,5 6,-3-1,0 0,-1 0,0 1,-1 0,-1 1,-1 0,0 0,0 1,-2 0,0 0,1 6,1 3,-1 1,-1-1,-1 1,-2 0,0 0,-2 0,-1 0,-1 0,-1 0,-2 6,3-23,1-1,-1 1,0-1,-1 0,0 0,0 0,-1 0,0 0,0-1,-1 1,0-1,0-1,-1 1,0-1,0 0,0 0,-1 0,0-1,0 0,0 0,-1-1,1 0,-1-1,0 1,0-1,-1-1,1 0,5-1,0-1,-1 0,1 0,0-1,0 1,0 0,0-1,0 0,0 0,0 0,0 0,0 0,0-1,0 1,1-1,-1 0,1 0,-1 0,1 0,0 0,-1 0,1-1,0 1,1-1,-1 1,0-1,1 0,-1 1,1-1,0 0,0 0,0-3,-6-103,14 82,2 2,1-1,0 1,2 0,1 1,1 1,1 0,1 1,1 1,10-10,7-12,-16 20</inkml:trace>
  <inkml:trace contextRef="#ctx0" brushRef="#br0" timeOffset="30693.057">193 1468,'-14'81,"-4"-1,-4-1,-24 58,-8-30,55-107,-1-1,1 0,-1 0,0 0,1 0,-1 0,0 0,0 0,0 0,1 0,-1 0,0 0,-1 0,1 0,0 0,0 0,0 0,0 0,-1 0,1 1,0-1,-1 0,1 0,-1 0,1 0,-1 0,1 1,-1-1,0 0,1 0,-1 1,0-1,0 1,0-1,1 0,-1 1,0 0,0-1,0 1,0-1,0 1,0 0,0 0,0 0,0-1,0 1,0 0,0 0,0 0,0 0,0 1,1-1,-1 0,0 0,0 0,0 1,0-1,0 1,0-1,0 1,0-1,1 1,-1-1,0 1,0 0,1-1,-1 1,0 0,1 0,-1 0,5-20,2 0,0 0,1 1,1 0,1 0,1 0,0 1,1 1,1 0,0 1,1 0,1 0,0 2,-9 7,16-19,2 1,0 1,2 1,0 1,1 2,1 0,3 1,-23 15,0 1,-1 0,1 1,0 0,0 0,0 0,1 1,-1 0,0 0,0 1,0 0,0 0,0 1,0 0,-1 0,1 0,-1 1,1 0,2 2,48 15,-52-19,-3-2,0 1,0 0,0 0,0 0,1 0,-1 0,0 1,0-1,0 0,0 1,0 0,0-1,0 1,0 0,0 0,0 0,0 1,-1-1,1 0,0 1,-1-1,1 1,-1-1,1 1,-1 0,0 0,0-1,0 1,0 0,0 0,0 0,0 0,-1 0,1 0,-1 1,1-1,-1 0,0 0,0 0,0 0,0 1,0-1,-1 1,-6 9,0-1,-1 0,-1-1,0 1,0-2,-1 1,0-1,-1-1,0 0,-7 4,0-2,0 0,-1-2,1 0,-2-1,1-1,-1-1,1-1,-1 0,-1-2,1 0,0-1,0-2,-1 0,-6-1,25 2,0 0,0-1,0 1,0 0,0-1,0 1,1-1,-1 0,0 0,0 1,0-1,1 0,-1 0,0-1,1 1,-1 0,1-1,0 1,-1 0,1-1,0 0,0 1,0-1,0 0,0 1,0-1,0 0,1 0,-1 0,1 0,-1 0,1 0,0 0,0 0,0 0,0 0,0 0,0 0,0 0,1 1,-1-1,1 0,-1 0,1 0,0 0,0 0,0 1,0-1,0 0,0 1,0-1,1 1,-1-1,0 1,1 0,1-1,6-9,1 0,0 1,0 0,1 1,1 0,0 1,0 0,6-2,0-2,14-8</inkml:trace>
  <inkml:trace contextRef="#ctx0" brushRef="#br0" timeOffset="31337.356">842 1497,'-4'33,"-1"0,-1 0,-2-1,-1 0,-2-1,-4 8,15-38,0-1,0 1,0-1,0 1,0-1,0 1,0-1,0 1,0-1,0 1,0-1,0 1,0-1,0 1,0-1,-1 0,1 1,0-1,0 1,-1-1,1 1,0-1,0 0,-1 1,1-1,-1 1,1-1,0 0,-1 1,1-1,-1 0,1 0,-1 0,1 1,-1-1,1 0,0 0,-1 0,1 0,-1 0,0 0,1 0,-1 0,1 0,-1 0,1 0,-1 0,1 0,-1 0,1 0,-1 0,1-1,0 1,-1 0,1 0,-1 0,1-1,-1 1,1 0,0-1,-1 1,1-1,-3-31,8 12,2 0,0 0,1 1,1 0,0 1,2 0,0 0,1 1,1 0,0 1,9-7,16-24,-37 45,0 1,0-1,0 1,0-1,0 1,0 0,0-1,0 1,0 0,1 0,-1 0,1-1,-1 2,0-1,1 0,0 0,-1 0,1 1,-1-1,1 1,0-1,0 1,-1 0,1-1,0 1,-1 0,1 0,0 0,0 1,-1-1,1 0,0 1,0-1,-1 1,2 0,10 6</inkml:trace>
  <inkml:trace contextRef="#ctx0" brushRef="#br0" timeOffset="31571.92">1209 1582,'0'33,"0"7,0-4</inkml:trace>
  <inkml:trace contextRef="#ctx0" brushRef="#br0" timeOffset="31727.13">1181 1328,'0'0</inkml:trace>
  <inkml:trace contextRef="#ctx0" brushRef="#br0" timeOffset="32027.074">1378 1666,'19'-12,"-1"0,0-1,0 0,-2-2,0 0,-1-1,8-10,53-50,-76 75,0 0,1 1,-1-1,1 0,-1 1,1-1,-1 0,1 1,0-1,-1 1,1-1,0 1,-1-1,1 1,0-1,0 1,-1 0,1-1,0 1,0 0,0 0,-1 0,1 0,0 0,0 0,0 0,-1 0,1 0,0 0,0 0,0 0,0 0,-1 1,1-1,0 0,0 1,-1-1,1 0,0 1,0-1,-1 1,1-1,-1 1,1-1,0 1,-1 0,1-1,-1 1,9 45,-5-18,-3-26,-1 1,1-1,0 0,1 1,-1-1,0 0,1 0,-1 0,1 0,0 0,0 0,-1 0,1 0,0-1,1 1,-1-1,0 0,0 0,1 1,-1-1,0-1,1 1,-1 0,1 0,-1-1,1 0,0 1,-1-1,1 0,-1 0,1-1,-1 1,1 0,0-1,-1 0,0 1,1-1,-1 0,1 0,89-55,6-16,-75 64</inkml:trace>
  <inkml:trace contextRef="#ctx0" brushRef="#br0" timeOffset="32438.307">2112 1441,'-24'15,"1"0,0 2,2 1,0 1,0 0,2 2,1 0,-8 12,24-31,1 0,-1 0,0 1,1-1,0 0,-1 1,1-1,0 1,0-1,1 1,-1-1,0 1,1 0,0-1,-1 1,1 0,0-1,1 1,-1 0,0-1,1 1,-1 0,1-1,0 1,0-1,0 1,0-1,0 1,1-1,-1 0,1 0,-1 0,1 0,0 0,0 0,0 0,0 0,0-1,0 1,0-1,1 1,-1-1,1 0,-1 0,1 0,-1 0,1-1,-1 1,1-1,0 1,1-1,10-1,-1 0,1-1,-1 0,0-2,0 1,0-1,0-1,0-1,-1 1,0-2,-1 0,1 0,-1-1,0 0,3-5,51-30,-50 34,-13 7,0 0,0 0,1 0,-1 0,1 0,0 0,-1 1,1-1,0 1,0 0,0-1,0 2,0-1,0 0,0 0,0 1,0 0,0 0,0 0,1 0,-1 0,0 0,0 1,0 0,0-1,0 1,0 0,0 1,0-1,0 0,-1 1,1 0,-1-1,1 1,-1 0,2 2,5 12,0 1,-1 1,-2-1,1 1,-2 0,-1 0,0 1,-1 0,-1-1,-1 1,0 0,-1 0,-2 0,0 0,-1 2,1 45,-5 134,6-196,-1 1,0-1,0 1,0-1,-1 0,1 0,-1 0,0 0,-1 0,1-1,0 0,-1 1,0-1,0 0,0-1,0 1,0-1,-1 0,1 0,0 0,-1 0,0-1,1 0,-1 0,0 0,0-1,0 1,0-1,1 0,-1-1,0 1,0-1,0 0,1 0,-1 0,0-1,1 0,-1 0,1 0,0 0,0 0,0-1,0 0,0 0,0 0,1-1,-1 1,1-1,0 0,0 1,0-2,1 1,0 0,-1 0,1-1,0 0,-12-80,14 60</inkml:trace>
  <inkml:trace contextRef="#ctx0" brushRef="#br0" timeOffset="33100.572">2196 1045,'396'-28,"-393"27,0 0,0 0,0 1,0-1,0 1,0 0,0 0,0 0,0 0,0 1,0-1,0 1,0 0,0-1,-1 1,1 1,0-1,0 0,-1 1,1-1,-1 1,1 0,-1 0,0 0,1 0,-1 0,0 1,-1-1,1 0,0 1,-1 0,1-1,-1 1,0 0,0 0,0-1,0 1,0 0,-1 2,7 137,20 79,-17-147,-4 1,-3-1,-6 65,-26 99,29-222,1-13,0 0,0 0,-1 1,0-1,1 0,-1 1,-1-1,1 0,0 1,-1-1,1 0,-1 0,0 1,0-1,0 0,-1 0,1 0,-1 0,0-1,0 1,0 0,0-1,0 1,0-1,-1 1,1-1,-1 0,1 0,-1 0,0-1,0 1,0-1,0 1,0-1,0 0,-2 0,-135-1,115-1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23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525 510,'-46'214,"3"-52,-8 56,51-215,-1 0,0 0,1-1,0 1,-1 0,1 0,0 0,1 0,-1 0,0 0,1 0,0-1,0 1,0 0,0 0,0-1,0 1,1-1,-1 1,1-1,-1 1,1-1,0 0,0 0,0 0,0 0,1 0,-1-1,1 1,-1 0,1-1,-1 0,1 0,0 0,-1 0,1 0,0 0,1 0,225-3,-71 1,-146 1</inkml:trace>
  <inkml:trace contextRef="#ctx0" brushRef="#br0" timeOffset="8438.18">1146 566,'48'-43,"-40"39,11-7,0 2,1 0,0 1,0 1,0 1,1 0,0 2,1 1,-1 0,0 2,1 0,16 2,-33 0,0 0,0 0,0 0,0 0,-1 1,1 0,0 0,-1 0,1 1,-1-1,0 1,0 0,0 1,0-1,0 1,-1-1,1 1,-1 0,0 0,0 0,-1 1,1-1,-1 1,0 0,0-1,0 4,2 6,-1 0,0 0,-1 0,0 1,-1-1,-1 0,0 1,-3 12,-2-10,-1-1,0 1,-1-1,-1 0,-1-1,0 0,-1 0,0-1,-1 0,-1-1,0 0,-1-1,0-1,-1 0,0 0,-1-2,0 1,-15 5,-4 8,31-22,0 0,1 0,-1 1,1-1,0 1,-1-1,1 1,0 0,0-1,0 1,0 0,0 0,0 1,1-1,-1 0,1 1,0-1,-1 1,1-1,0 1,1-1,-1 1,0 0,1-1,-1 1,1 0,0 0,0-1,0 1,0 0,0 0,1 0,-1-1,1 1,0 0,0-1,0 1,0-1,0 1,1-1,-1 1,1-1,1 2,5 1,0 1,1-1,0 0,-1-1,2 0,-1-1,0 0,1 0,0-1,-1 0,1-1,0 0,0 0,0-1,0-1,0 1,0-2,-1 1,1-1,0-1,6-2,130-21,-128 20</inkml:trace>
  <inkml:trace contextRef="#ctx0" brushRef="#br0" timeOffset="9120.098">2049 425,'1'-3,"1"-1,-1 1,1 0,0 0,0 1,0-1,0 0,0 1,1-1,-1 1,1-1,-1 1,1 0,0 0,0 1,0-1,0 0,0 1,0 0,1 0,-1 0,3-1,218-56,-131 63,-91-4,0-1,0 1,0 0,0 0,0-1,0 1,0 1,-1-1,1 0,0 0,-1 1,1-1,-1 1,1-1,-1 1,0 0,1-1,-1 1,0 0,0 0,0 0,-1 0,1 0,0 0,-1 0,1 0,-1 0,0 0,0 0,0 1,0-1,0 0,0 0,0 0,-1 0,1 0,-1 0,0 0,1 0,-1 0,-1 2,-6 11,0-1,-1 0,-1 0,0-1,-1 0,-1-1,1 0,-2-1,0 0,0-1,-9 5,-51 45,72-59,-2 0,1 0,0 0,0 0,0 0,0 0,0 0,0 1,1-1,-1 1,0-1,1 1,-1 0,1 0,0-1,-1 1,1 0,0 0,0 0,0 1,0-1,1 0,-1 0,0 0,1 1,0-1,0 0,-1 0,1 1,0-1,1 0,-1 1,0-1,1 0,-1 0,1 0,0 1,0-1,0 0,0 0,0 0,0 0,0 0,1-1,-1 1,1 0,-1 0,2 0,108 42,-99-42,-1 1,1 0,-1 0,0 1,0 1,0 0,0 1,-1 0,0 0,0 1,-1 0,0 1,0 0,-1 1,0-1,6 9,-12-13,0 0,-1-1,1 1,-1 0,0 0,0 0,0-1,0 1,-1 0,1 0,-1 0,0 1,-1-1,1 0,-1 0,1-1,-1 1,0 0,-1 0,1 0,-1 0,0-1,1 1,-2-1,1 1,0-1,-1 0,1 0,-1 0,-3 2,-3 3,0 0,0-1,-1 0,0-1,0 0,-1 0,0-1,0-1,-11 4,-9 1,-132 24,123-46,28 1</inkml:trace>
  <inkml:trace contextRef="#ctx0" brushRef="#br0" timeOffset="11138.218">2896 58,'1'0,"-1"-1,0 1,1-1,-1 1,1 0,-1 0,1-1,-1 1,1 0,-1 0,1 0,-1-1,1 1,0 0,-1 0,1 0,-1 0,1 0,-1 0,1 0,0 0,-1 0,1 1,-1-1,1 0,-1 0,1 0,-1 1,1-1,-1 0,1 0,-1 1,1-1,-1 1,0-1,1 0,-1 1,1-1,-1 1,0-1,1 1,-1-1,0 1,0-1,0 1,1-1,-1 1,0-1,0 1,0-1,0 1,0 0,0-1,0 1,0-1,0 1,0-1,0 1,0 0,5 39,-5-39,30 330,-2 84,-6-197,-22-214,2 0,0 1,0 0,-1 0,0 0,0 0,0 0,-1 0,0 0,0 0,0 0,0 0,-1 0,0 0,0 0,0 0,-1 0,0 0,1 0,-2-1,1 1,0-1,-1 1,0-1,0 0,0 0,-1-1,0 1,1-1,-1 1,0-1,0 0,-4 2,-192 42,19-8,-2-7,-47-3,-23 3,-378 58,275-43,127-19,50-7,-53 13,62-11,168-22,1 0,-1-1,0 1,0 0,0-1,0 1,1-1,-1 0,0 1,0-1,0 0,0 0,0-1,0 1,0 0,0 0,1-1,-1 1,0-1,0 0,0 0,1 1,-1-1,0 0,1 0,-1-1,1 1,-1 0,1 0,0-1,-1 1,1-1,0 1,0-1,0 1,0-1,0 0,1 0,-1 1,0-1,1 0,-1 0,1 0,0 0,-1 0,1 0,0-1,-3-281,-22-37,10-15,32 3,-18 329,1 0,0 0,0 0,1 0,-1 1,1-1,0 0,0 0,0 0,0 1,1-1,0 0,-1 1,1-1,1 1,-1 0,0 0,1 0,0 0,-1 0,1 0,0 1,0 0,1-1,-1 1,0 0,1 0,0 1,-1-1,1 1,0 0,0 0,157-24,97-9,55 12,-178 11,1 7,18 5,146-4,-39-24,66-2,-155 12,82 5,-111-14,26-3,-69 27,-87 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6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59 664,'-3'2,"0"1,0-1,0 1,1-1,-1 1,1 0,0 0,0 0,0 0,0 0,0 1,0-1,1 1,0-1,0 1,0-1,0 2,1-5,-6 16,2 0,0 0,1 0,0 0,2 0,0 0,0 1,2-1,0 1,1-1,1 3,-1-15,0 0,0 0,0-1,1 1,0 0,0-1,0 0,0 0,1 0,-1 0,1 0,-1 0,1-1,0 0,0 0,0 0,1 0,-1-1,0 0,1 1,-1-2,0 1,1 0,-1-1,1 0,0 0,-1 0,1-1,-1 1,0-1,1 0,-1 0,0-1,1 1,-1-1,0 0,0 0,0-1,0 1,-1-1,1 0,-1 1,2-3,214-162,-217 165,-1 0,1 0,-1 0,1 1,0-1,-1 0,1 1,0 0,0-1,0 1,1 0,-1 0,0 0,0 0,0 1,1-1,-1 1,0-1,1 1,-1 0,1 0,-1 0,0 0,1 0,-1 0,0 1,1-1,-1 1,0-1,1 1,-1 0,0 0,0 0,0 1,0-1,0 0,0 1,0-1,0 1,-1 0,1 0,19 40,-19-35,0 0,0-1,0 1,1-1,0 1,0-1,1 0,-1 0,1-1,0 1,1-1,0 0,0 0,0 0,0-1,0 0,1 0,0 0,0-1,0 1,0-1,1-1,-1 1,1-1,0-1,-1 1,1-1,0 0,2 0,9-6,-1-1,0 0,-1-1,0-1,0 0,0-1,-1-1,-1 0,0-1,0-1,-1 0,0-1,-1 0,-1-1,0 0,-1-1,0 0,3-10,7 8,-10 15</inkml:trace>
  <inkml:trace contextRef="#ctx0" brushRef="#br0" timeOffset="804.941">1527 635,'-32'5,"1"2,0 0,0 2,1 2,0 0,0 2,2 1,0 2,-24 17,-20 47,70-77,1-1,-1 0,1 1,0-1,0 1,0 0,1-1,-1 1,1 0,-1-1,1 1,0 0,0-1,0 1,0 0,0 0,1-1,-1 1,1 0,0-1,0 1,0-1,0 1,0-1,1 1,-1-1,1 0,-1 1,1-1,0 0,0 0,0 0,0-1,0 1,0 0,1-1,0 1,3 1,0 0,1-1,-1 1,1-2,-1 1,1 0,0-1,-1-1,1 1,0-1,0 0,0 0,0-1,-1 0,1 0,0-1,-1 0,1 0,0-1,122-59,-115 55,227-153,-191 136,-49 23,0 1,0 0,0 0,0 0,0-1,0 1,0 0,0 0,0 0,0 1,0-1,0 0,0 0,0 0,0 1,0-1,0 1,0-1,0 1,0-1,-1 1,1-1,0 1,0 0,0-1,-1 1,1 0,0 0,-1-1,1 1,-1 0,1 0,-1 0,1 0,-1 0,0 0,1 0,-1 0,0 0,0 0,0 0,0 0,0 0,0 0,0 0,0 0,0 0,0 0,0 0,-1 0,1 0,-1 0,-7 46,5-42,1 0,0 0,0 0,1 1,0-1,-1 1,2-1,-1 0,1 1,0-1,0 1,0 0,1-1,-1 0,2 1,-1-1,0 1,1-1,0 0,0 0,1 0,-1 0,1-1,0 1,1 0,-1-1,2 2,3-5,0 0,-1-1,1 0,0 0,0-1,-1 0,1 0,-1 0,1-1,-1-1,1 1,-1-1,0 0,0-1,-1 1,1-2,-1 1,1 0,-1-1,-1-1,1 1,-1-1,0 1,0-1,1-3,23-23,-1-1,-2-2,-1-1,-2 0,-2-2,-1-1,-2 0,-2-2,-1 0,-2 0,-2-1,-2 0,3-44,-29-25,16 108,0 1,0-1,0 0,-1 1,1-1,-1 1,0-1,1 1,-1 0,0 0,-1 0,1 0,0 0,0 1,-1-1,1 0,-1 1,0 0,1 0,-1 0,0 0,0 0,0 0,1 1,-1-1,0 1,0 0,0 0,0 0,0 0,0 0,0 1,0 0,1-1,-1 1,-2 1,-4 3,1 0,-1 1,1 0,0 0,0 1,1 0,0 1,0-1,1 1,0 1,0-1,1 1,0 0,1 0,-3 8,-4 7,1 1,1 0,2 0,0 0,1 1,2 0,1 1,1-1,1 15,3-24,1 1,0-1,2 0,0 0,1 0,0-1,1 0,1 0,1 0,0-1,1-1,0 0,2 0,-1-1,2 0,-1-1,2 0,0-1,0-1,1 0,0-1,0-1,1 0,0-1,9 2,-8-3,1-1,0 0,0-1,1-1,-1-1,1-1,-1 0,1-1,-1-2,1 1,-1-2,1-1,-1 0,0-1,-1-1,1 0,-1-2,-1 0,11-7,5-4,-1-1,-1-2,-2-1,0-1,-1-2,-1-1,-2 0,-1-2,5-10,10-23,-3-2,-3-2,-2 0,5-28,-35 93,6-14,0 1,-1 0,-1-1,-1 0,0 0,-1 0,-1-1,0 1,-1 0,-1-13,-1 26,1 1,-1-1,0 0,1 1,-1-1,0 1,0 0,0 0,0 0,0 0,-1 0,1 0,0 0,0 1,-1-1,1 1,0-1,-1 1,1 0,0 0,-1 0,1 0,-1 1,1-1,0 1,0-1,-1 1,1 0,0 0,0 0,0 0,0 0,0 0,0 1,0-1,0 1,0-1,1 1,-1 0,1 0,-1-1,1 1,-1 2,-23 19,2 0,1 2,0 1,2 0,1 2,2 0,0 1,2 1,1 0,2 1,0 0,3 1,0 0,2 1,2 0,1 0,1 0,2 1,1-1,2 2,-1-19,0 0,1 0,1 0,0 0,1 0,1-1,0 0,2 0,-1 0,2-1,0 0,0 0,2-1,-1 0,2-1,-1 0,2-1,0 0,0 0,1-2,0 1,0-2,1 1,1-2,-1 0,10 2,38 7,-40-9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9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454 198,'-66'19,"1"3,1 4,2 2,-13 9,66-32,-81 53,88-57,0 1,0-1,1 1,-1-1,1 1,-1 0,1-1,0 1,0 0,0 0,0 0,0 0,0 0,0 0,1 0,-1 1,1-1,-1 0,1 0,0 0,0 1,0-1,0 0,0 0,1 1,-1-1,0 0,1 0,0 0,0 0,0 0,0 0,0 0,0 0,0 0,0 0,1 0,-1-1,1 1,-1-1,1 1,0-1,0 1,9 5,-1 0,1-1,1 0,-1-1,1-1,0 1,0-2,0 0,13 2,22 7,-36-9,-2-2,-1 1,1 1,-1-1,1 2,-1-1,0 1,-1 0,1 0,-1 1,1 0,-1 1,-1-1,1 1,0 2,-6-4,-1 1,0-1,1 1,-2 0,1-1,0 1,-1 0,0-1,0 1,0-1,-1 1,1-1,-1 0,0 0,-1 0,1 0,0 0,-1 0,0 0,0-1,0 1,-1-1,1 0,-1 0,0 0,1-1,-1 1,0-1,-2 1,-10 7,0-1,0 0,-1-1,0-1,0-1,-1 0,0-1,0-1,0-1,0 0,0-1,-9-1,1-1</inkml:trace>
  <inkml:trace contextRef="#ctx0" brushRef="#br0" timeOffset="253.028">989 0,'-19'48,"-11"35,-6 13,-1-5,6-8,3-14,7-9,6-9,2-10,2-6,3-4,-1-8,0-8</inkml:trace>
  <inkml:trace contextRef="#ctx0" brushRef="#br0" timeOffset="582.914">538 395,'83'15,"0"3,78 29,-9-2,-112-38,0-1,1-1,-1-3,1-1,21-3,-23 1,-31 2,1-1,-1 0,1-1,0 0,-1 0,0-1,1 0,-1 0,0-1,0 0,0-1,-1 1,1-2,-1 1,0-1,0 0,0 0,-1-1,1 0,-2 0,1 0,-1-1,1 0,-2 0,1 0,-1-1,0 0,0-3,-3 9,0 0,-1-1,0 1,1 0,-1-1,0 1,0 0,0-1,-1 1,1-1,-1 1,1 0,-1-1,0 1,1 0,-1 0,-1 0,1-1,0 1,0 0,-1 0,1 1,-1-1,1 0,-1 0,0 1,0-1,0 1,0 0,0-1,0 1,0 0,0 0,-1 0,1 1,0-1,-1 0,1 1,0 0,-1-1,-97 5,88-2,1 1,0 0,0 1,0 0,0 1,1 0,0 1,0 0,0 1,1 0,0 0,0 1,1 0,0 0,0 1,1 0,0 1,1 0,0 0,0 0,1 0,0 1,1 0,1 0,-1 0,0 11,3-15,0-1,0 0,1 0,0 1,1-1,-1 0,1 0,0 0,1 0,-1 0,1 0,0 0,1 0,-1 0,1-1,1 1,-1-1,1 0,-1 0,1 0,1-1,-1 1,1-1,0 0,0 0,17 10</inkml:trace>
  <inkml:trace contextRef="#ctx0" brushRef="#br0" timeOffset="1038.566">1553 705,'343'-221,"-342"220,0 0,0 0,0 0,0 0,1 1,-1-1,0 0,1 0,-1 1,0-1,1 1,-1-1,1 1,-1 0,1 0,-1-1,1 1,-1 0,1 0,-1 1,1-1,-1 0,1 0,-1 1,0-1,1 1,-1-1,1 1,-1-1,0 1,1 0,-1 0,0 0,0 0,0 0,0 0,0 0,0 0,0 0,0 0,0 1,0-1,-1 0,1 1,0-1,-1 0,1 1,-1-1,0 1,1-1,-1 1,0-1,0 1,0-1,0 1,0-1,0 1,0-1,-1 1,1-1,0 0,-1 1,0-1,1 1,-1-1,-3 14,3-13,-1-1,1 1,0 0,0 0,0 0,0 0,0 0,0 0,1 0,-1 0,1 0,-1 0,1 0,0 0,0 1,0-1,0 0,0 0,0 0,1 0,-1 0,1 1,-1-1,1 0,0 0,0 0,0 0,0-1,0 1,0 0,1 0,-1-1,0 1,1-1,0 1,-1-1,1 1,0-1,-1 0,1 0,0 0,0 0,0 0,0 0,0-1,0 1,2 0,10-2,0-1,-1 0,0 0,1-2,-1 1,0-2,-1 0,1 0,-1-1,0-1,2-1,28-13,-22 10,-18 9,1 0,-1-1,0 1,1 0,0 0,-1 0,1 1,0-1,0 1,0-1,0 1,0 0,0 0,1 0,-1 1,0-1,0 1,1-1,-1 1,0 0,0 1,1-1,-1 0,0 1,0 0,0 0,1 0,-1 0,0 0,0 1,0-1,-1 1,1 0,0 0,-1 0,1 0,-1 0,0 1,1 0,6 70,-10-69,0 0,0 1,0-1,1 1,0-1,0 0,0 1,1-1,-1 1,1-1,0 0,0 1,1-1,-1 0,1 0,0 0,0 0,1 0,-1 0,1-1,-1 1,1-1,0 0,1 0,-1 0,0 0,1 0,0-1,-1 1,1-1,2 0,17 3,-1-3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28,'-6'-4,"0"0,0 1,0 0,-1 1,1-1,-1 1,1 1,-1-1,0 1,0 0,0 1,0-1,-6 2,-1-2,-13 1,0 2,0 0,0 2,0 1,1 1,0 2,0 0,1 1,-13 8,-23 21,59-37,1-1,0 1,0 0,0 0,0 0,0 0,0 0,0 0,0 1,1-1,-1 0,0 0,1 1,-1-1,0 0,1 1,0-1,-1 0,1 1,0-1,0 1,0-1,0 0,0 1,0-1,0 1,0-1,1 1,-1-1,0 0,1 1,-1-1,1 0,0 1,-1-1,1 0,0 0,0 0,0 0,0 1,0-1,0 0,0-1,0 1,0 0,0 0,2 0,169 84,-77-44,-72-30,86 57,-107-66,0 0,-1 0,0 1,1-1,-1 0,0 1,0-1,-1 1,1-1,0 1,-1-1,0 1,1 0,-1-1,0 1,0-1,0 1,-1 0,1-1,-1 1,1-1,-1 1,0-1,0 1,0-1,0 0,-1 1,1-1,-1 0,1 0,-1 0,0 0,0 0,1 0,-3 1,-78 57,-106 20,154-70,26-6,-1-1,-1 0,1-1,0 0,-1 0,1-1,-1 0,1-1,-1 0,1 0,-5-1,-9-20,23 10</inkml:trace>
  <inkml:trace contextRef="#ctx0" brushRef="#br0" timeOffset="498.604">1009 84,'-24'24,"1"0,2 2,0 1,2 0,1 2,1 0,1 0,-2 11,16-37,0 0,1 0,-1 0,1 0,0 0,0 0,0 0,1 1,-1-1,1 0,-1 0,1 1,0-1,0 0,1 1,-1-1,1 0,-1 0,1 0,0 1,0-1,1 0,-1 0,1 0,-1-1,1 1,0 0,0-1,0 1,0-1,1 1,-1-1,1 0,-1 0,1 0,0 0,1 0,5 1,0-1,0 0,1-1,-1 0,1 0,-1-1,1 0,-1 0,1-1,-1-1,1 0,-1 0,0 0,0-1,0-1,0 0,-1 0,1 0,6-6,3-2,0 0,-1-1,0-1,-1 0,-1-2,-1 0,0 0,5-9,97-172,-96 174,-6 42,-14 248,-6 202,0-418,-1 1,-3-2,-2 1,-2-2,-3 1,-18 37,33-81,0 0,-1 1,0-1,0 0,0 0,-1-1,1 1,-2-1,1 0,0 0,-1 0,0 0,0-1,0 0,-1 0,1-1,-1 1,0-1,0 0,0-1,-1 1,-1 0,4-6,0 0,0 1,0-1,0 0,1-1,-1 1,1-1,0 1,0-1,1 0,-1 0,1 0,0-1,0 1,0-1,0 1,1-1,0 1,0-1,0 0,0 0,1 1,0-1,0 0,0-1,0-29,1 0,1 0,2 0,2 1,1-1,1 1,2 0,13-28,-16 41,16-48,3 2,3 1,27-46,-40 85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2.47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4771 961,'-24'10,"0"1,0 0,1 2,1 1,0 0,1 2,-16 15,27-24,1 0,0 0,1 1,-1 0,2 1,-1 0,1 0,0 1,1-1,0 1,1 1,0-1,1 1,0 0,0 0,1 0,1 0,-2 11,4-20,0 1,1-1,-1 0,0 0,0 0,1 0,-1 0,1 0,0 0,0 0,0 0,0 0,0 0,0 0,0 0,1-1,-1 1,0 0,1-1,0 1,-1-1,1 0,0 0,0 1,-1-1,1 0,0 0,0-1,0 1,0 0,1-1,-1 1,0-1,0 0,0 1,0-1,0 0,1-1,-1 1,0 0,1-1,88-29,60-71,37-20,-185 119,-1 1,0-1,1 1,0-1,-1 1,1 0,0 0,-1 1,1-1,0 0,0 1,0 0,0-1,0 1,-1 0,1 1,0-1,0 0,0 1,0 0,-1 0,1-1,0 2,-1-1,1 0,0 0,-1 1,0-1,1 1,-1 0,0 0,0 0,0 0,0 0,0 0,0 1,-1-1,1 1,-1-1,0 1,0-1,1 3,6 16,-7-15,0 1,0-1,1 0,0 0,0-1,1 1,0 0,0-1,0 1,1-1,-1 0,1 0,0-1,1 1,-1-1,1 0,0 0,0 0,0-1,0 1,1-1,0-1,-1 1,1-1,0 0,0 0,8 0,-1-1,1 0,-1-1,1-1,-1 0,1-1,-1 0,1-1,-1-1,0 0,-1-1,1 0,-1 0,0-2,0 1,-1-2,1 0,-2 0,9-8,4-6,0 0,-2-2,0-1,-2 0,-1-1,-1-1,13-28,-15 19,0-1,-3 0,-1 0,-2-2,-1 1,-2-1,-2 0,-2 0,-1 0,-2 0,-2-6,3 44,0-10,0 1,-1 0,0 0,0 0,-1 0,0 0,-1 0,0 1,-1-1,0 1,0 0,-1 0,0 0,-4-4,8 13,-1-1,0 1,0 0,0 0,0 0,1 0,-1 0,0 0,0 1,0-1,0 1,1-1,-1 1,0 0,1-1,-1 1,0 0,1 0,-1 0,1 0,-1 1,1-1,0 0,-1 1,1-1,0 0,0 1,0 0,0-1,0 1,1-1,-1 1,0 0,1 0,-1-1,1 1,0 0,-1 0,1 0,0 0,-1 0,-11 35,1 0,2 0,2 1,1 0,1 1,2 20,-4 25,1-14,2 0,4 0,3 0,5 25,-6-74,0 0,1 0,2 0,0-1,0 1,2-2,1 1,0-1,2 0,9 16,-18-35,-1 1,0 0,0 0,1 0,-1-1,0 1,1 0,-1 0,1 0,-1-1,1 1,-1 0,1-1,0 1,-1-1,1 1,0-1,-1 1,1-1,0 1,0-1,-1 1,1-1,0 0,0 0,0 1,0-1,-1 0,1 0,0 0,0 0,0 0,0 0,0 0,-1 0,1 0,0-1,0 1,0 0,0 0,-1-1,1 1,0-1,0 1,-1-1,1 1,0-1,-1 1,1-1,0 1,-1-1,1 0,-1 1,1-1,0 0,13-47,-13 21,0 2</inkml:trace>
  <inkml:trace contextRef="#ctx0" brushRef="#br0" timeOffset="395.751">5251 792,'38'4,"47"-7,17-4,3-5,-9-6,-10 1,-10-2,-8 3,-12 3,-5 0,-11 2</inkml:trace>
  <inkml:trace contextRef="#ctx0" brushRef="#br0" timeOffset="-2521.069">877 425,'-1'5,"0"0,0 0,1 0,0 0,0 0,0 0,1 0,-1 0,1 0,1 0,-1 0,1 0,0-1,0 1,0 0,0-1,1 0,0 1,0-1,0 0,0-1,1 1,-1 0,1-1,0 0,0 0,0 0,1 0,-1-1,1 0,-1 0,1 0,2 1,15-2,-1 0,0-1,0-1,0-1,0-1,0 0,-1-2,1-1,-1 0,0-1,-1-2,1 0,-2 0,1-2,-2 0,1-2,-2 0,9-8,-13 13,23-16,-1-2,-2-1,0-2,-2 0,-1-3,-1 0,-2-2,7-14,18-61,-50 108,-1 0,1 0,-1 0,1 0,-1 0,0 0,0 0,1 0,-1 0,0 0,0 0,0 0,0 0,0 0,0 0,-1 0,1 0,0 0,0 0,-1 0,1 0,0 0,-1 0,1 0,-1 0,0 0,1 0,-1 1,0-1,1 0,-1 0,0 1,0-1,0 1,1-1,-1 0,0 1,0 0,0-1,0 1,0-1,0 1,0 0,0 0,0 0,0 0,0-1,0 1,0 0,0 1,0-1,0 0,0 0,0 0,0 1,0-1,0 0,0 1,0-1,0 1,0-1,0 1,0 0,1-1,-1 1,0 0,0-1,1 1,-2 1,-15 13,0 1,2 1,-1 0,2 1,0 0,1 2,1-1,1 1,-2 7,-22 51,2 2,4 2,4 1,-6 39,-26 86,45-164,-1-1,-2 0,-2-1,-1 0,-3-2,-1 0,-2-2,-2 0,-12 12,27-37,0 0,-1 0,0-2,-1 1,0-2,-1 1,0-2,-1 0,0-1,0 0,-1-1,0-1,-14 4,27-10,0 1,-1-1,1 0,0 0,0-1,0 1,0 0,0-1,0 0,0 0,0 0,0 0,0 0,1-1,-1 1,0-1,1 0,-1 0,1 1,0-2,-1 1,1 0,0 0,0-1,1 1,-1-1,0 0,1 1,0-1,-1 0,1 0,0 0,1 0,-1 0,0 0,1 0,0 0,-1 0,1 0,1 0,-1 0,0 0,1-1,-1 1,1 0,0 0,0 1,0-1,0 0,1 0,0-1,3-7,-1 1,2 0,-1 0,1 0,1 0,0 1,0 0,1 1,0 0,0 0,1 0,0 1,0 1,1-1,0 1,0 1,0 0,1 1,0 0,0 0,0 1,0 0,0 1,1 1,-1 0,1 0,-1 1,1 0,-1 1,0 1,5 0,182 114,-186-109,-1-1,1-1,0 0,1 0,-1-1,1-1,0 0,0-1,0 0,0-1,0 0,0-1,0 0,0-2,0 1,0-1,0-1,0-1,-1 1,1-2,-1 0,9-5,-4-3,-4 0</inkml:trace>
  <inkml:trace contextRef="#ctx0" brushRef="#br0" timeOffset="-2238.585">1976 989,'-22'17,"0"1,2 1,0 1,1 1,1 1,1 0,1 2,1-1,-9 21,22-42,1 0,0 0,0 1,0-1,0 0,1 1,-1-1,0 0,1 1,0-1,0 1,0-1,0 1,0-1,0 1,0-1,1 1,-1-1,1 0,0 1,0-1,0 0,0 1,0-1,0 0,1 0,-1 0,1 0,-1 0,1 0,0-1,0 1,-1 0,1-1,1 0,-1 1,0-1,0 0,0 0,1 0,-1 0,0 0,1-1,-1 1,1-1,16 2,0-1,1-1,-1 0,0-2,0 0,0-1,0-1,0-1,-1 0,0-2,0 0,-1-1,1 0,-2-2,1 0,-1-1,-1 0,0-2,-1 1,0-2,1-2,-5 6,0-1,-1 1,-1-1,0-1,0 1,-1-2,-1 1,5-13,-9 21,0-1,-1 0,0 0,0 0,0 1,-1-1,1 0,-1 0,0 0,-1 0,1 0,-1 0,0 0,0 0,0 1,-1-1,0 0,0 1,0-1,0 1,-1 0,1 0,-1 0,0 0,-1 0,-1-2,0 2,0 0,-1 0,1 1,-1-1,1 1,-1 0,0 1,0 0,0 0,-1 0,1 0,0 1,-1 0,1 0,-1 1,1 0,-1 0,1 1,-1-1,1 1,0 1,-1-1,1 1,0 0,0 1,0-1,0 1,0 1,1-1,0 1,-4 2,-16 10</inkml:trace>
  <inkml:trace contextRef="#ctx0" brushRef="#br0" timeOffset="-1892.226">2542 1073,'-16'12,"1"0,1 1,0 1,0 0,2 1,0 0,0 1,2 1,0-1,-6 15,15-29,0 0,0 0,0 0,0 0,0 0,0 1,1-1,-1 0,1 0,-1 0,1 1,0-1,0 0,0 0,0 1,0-1,1 0,-1 1,1-1,0 0,-1 0,1 0,0 0,0 0,0 0,0 0,1 0,-1 0,0 0,1-1,0 1,-1 0,1-1,0 0,0 1,-1-1,1 0,0 0,0 0,1 0,-1 0,0 0,2 0,14 1,-1-1,0 0,1-2,-1 0,0-1,1 0,-1-2,0 0,0 0,-1-2,0 0,0-1,0-1,-1 0,14-10,-21 14,-1 0,1-1,-1 0,0 0,-1 0,1-1,-1 0,0 0,0 0,-1-1,0 0,0 0,-1 0,0-1,0 1,-1-1,0 0,0 0,0-1,-1 1,-1 0,1-1,-2 1,1-1,-1 1,0-1,-1 1,0-1,0 1,-1-1,-1-4,-1 9,0 0,-1-1,0 2,1-1,-1 0,-1 1,1 0,0 0,-1 1,0-1,1 1,-1 0,0 1,0-1,0 1,0 1,0-1,0 1,0 0,-1 0,1 1,0-1,-4 2,-4-1,-15-1</inkml:trace>
  <inkml:trace contextRef="#ctx0" brushRef="#br0" timeOffset="-1539.895">3134 425,'-28'79,"4"2,4 0,3 1,3 1,-1 77,48 69,-20-187,-13-41,1-1,-1 0,0 0,1 0,-1 0,1 0,-1 1,1-1,-1 0,1 0,-1 0,1 0,-1 0,1-1,-1 1,1 0,-1 0,0 0,1 0,-1 0,1-1,-1 1,1 0,-1 0,0-1,1 1,-1 0,0-1,1 1,-1 0,0-1,1 1,-1-1,0 1,0 0,0-1,1 1,-1-1,0 1,0-1,0 1,0-1,0 1,0 0,0-1,0 1,0-1,0 1,0-1,0 1,0-1,0 1,0-1,0 1,0-1,-1 1,1 0,0-1,0 1,-1-1,3-17</inkml:trace>
  <inkml:trace contextRef="#ctx0" brushRef="#br0" timeOffset="-1172.559">3444 706,'-57'47,"-37"32,-3-5,-29 12,73-56,53-29,-1 0,1-1,0 1,0 0,0 0,0-1,0 1,0 0,0 0,0-1,0 1,0 0,0 0,0-1,0 1,1 0,-1 0,0-1,1 1,-1 0,0-1,1 1,-1-1,1 1,-1 0,1-1,-1 1,1-1,0 1,-1-1,1 0,-1 1,1-1,0 1,-1-1,1 0,0 0,0 1,-1-1,1 0,0 0,0 0,-1 0,1 0,0 0,0 0,4 2,232 131,-231-130,4 1,1 1,-1 0,0 1,-1 0,1 0,-1 1,0 0,-1 1,0 0,0 0,0 1,-1 0,1 2,-1 6</inkml:trace>
  <inkml:trace contextRef="#ctx0" brushRef="#br0" timeOffset="2615.005">8778 565,'0'0</inkml:trace>
  <inkml:trace contextRef="#ctx0" brushRef="#br0" timeOffset="1278.789">7057 961,'-15'-7,"1"1,-2 1,1 0,0 0,-1 2,0 0,0 1,0 0,0 1,0 1,0 1,0 0,0 1,1 1,-1 0,0 1,1 1,0 1,0 0,0 0,-4 5,17-11,0 0,1 1,-1-1,1 1,-1 0,1 0,-1-1,1 1,-1 0,1 0,0 0,0 0,-1 1,1-1,0 0,0 0,0 1,0-1,0 1,1-1,-1 1,0-1,1 1,-1-1,1 1,-1 0,1-1,0 1,0 0,0-1,0 1,0 0,0-1,0 1,0 0,1-1,-1 1,0-1,1 1,0-1,-1 1,1-1,0 1,0-1,0 1,0-1,0 0,0 1,0-1,0 0,1 0,-1 0,10 6,0-1,0 0,1 0,-1-1,1-1,0 0,1-1,-1 0,5 0,23 6,43 25,-81-33,0 0,0 0,0 0,-1 0,1 0,0 1,-1-1,1 0,-1 1,0-1,1 1,-1 0,0-1,0 1,0 0,0 0,0 0,0 0,-1-1,1 1,0 0,-1 1,0-1,1 0,-1 0,0 0,0 0,0 0,-1 0,1 0,0 0,-1 0,1 0,-1 0,0 0,0 0,0 0,1-1,-2 1,1 0,0 0,-9 8,0-1,0 0,-1-1,0 0,-1-1,1 0,-1-1,-1 0,1-1,-1-1,0 0,-10 2,-7 4,-1-2,0-1,0-1,-1-1,0-2,1-2,-29-2,59 2,0-1,0 0,1 0,-1 1,0-1,0 0,0 0,0 0,1 0,-1 0,0 0,0-1,0 1,0 0,1 0,-1 0,0-1,0 1,1 0,-1-1,0 1,0-1,1 1,-1-1,0 1,1-1,-1 1,1-1,-1 0,1 1,-1-1,1 0,-1 0,1 1,0-1,-1 0,1 0,0 1,0-1,0 0,-1 0,1 0,0 0,0 1,0-1,0 0,0 0,1 0,-1 0,0 1,0-1,0 0,1 0,-1 0,0 1,1-1,-1 0,1 1,-1-1,1 0,-1 1,1-1,0 0,-1 1,1-1,0 1,0-1,11-9</inkml:trace>
  <inkml:trace contextRef="#ctx0" brushRef="#br0" timeOffset="1743.722">7424 932,'-29'113,"-4"-2,-6-2,-10 14,21-53,-18 50,46-140,14-18,2 1,2 0,2 1,1 1,1 1,23-26,-18 22,7-6,1 2,2 1,2 2,2 2,1 1,22-12,-63 48,5-7,2 1,-1 0,0 1,1-1,0 1,1 1,-1 0,1 0,-1 1,1 0,0 0,1 1,-1 0,0 1,0 0,1 0,-1 1,5 0,-11 1,-1 1,0-1,0 0,0 0,0 1,-1-1,1 1,0 0,0 0,-1-1,1 1,-1 0,0 0,0 0,0 0,0 1,0-1,0 0,0 0,0 1,-1-1,0 0,1 1,-1-1,0 1,0-1,0 0,0 1,-1-1,1 1,-1-1,1 0,-1 2,-32 79,30-75,-14 25,-1-1,-2-1,-1-1,-1 0,-2-2,0-1,-2 0,-1-2,-1-1,-18 10,40-29,0-1,0 0,-1 0,0-1,0 1,0-2,0 1,0-1,0 0,-1 0,1-1,-1 0,1 0,-1-1,1 0,-1-1,1 1,-1-1,-16-27,24 9</inkml:trace>
  <inkml:trace contextRef="#ctx0" brushRef="#br0" timeOffset="2214.736">7678 1215,'60'-4,"-1"-2,1-2,-1-4,0-2,-2-2,0-3,0-3,7-6,-53 22,0-1,0 0,-1-1,-1 0,1 0,-1-1,-1 0,1-1,-2 0,1 0,-1-1,-1 1,0-2,-1 1,0-1,2-5,-6 14,0 1,0-1,0 0,0 1,-1-1,1 0,-1 0,0 1,0-1,0 0,0 0,0 0,0 0,-1 1,1-1,-1 0,0 0,0 1,0-1,0 1,-1-1,1 1,0-1,-1 1,0 0,0-1,0 1,0 0,0 0,0 1,0-1,0 0,-1 1,1-1,-1 1,1 0,-1 0,0 0,1 0,-1 0,0 1,0-1,1 1,-1-1,0 1,0 0,0 0,1 1,-1-1,0 1,-2 0,-9 2,1 1,1 1,-1 0,1 1,-1 0,2 1,-1 0,1 1,0 0,0 1,1 0,1 1,-1 0,2 0,-1 1,8-9,-1 0,1 0,-1 0,1 0,0 0,0 0,0 1,0-1,0 0,1 1,-1-1,1 0,-1 1,1-1,0 1,0-1,0 1,0-1,0 0,1 1,-1-1,1 1,0-1,-1 0,1 1,0-1,0 0,1 0,-1 0,0 0,1 0,-1 0,1 0,0 0,0-1,-1 1,1 0,0-1,0 0,2 1,95 35,-63-34,-31-4,0 0,0 1,0-1,0 1,1 0,-1 0,0 1,0 0,0 0,0 0,0 0,0 1,0 0,-1 0,1 0,-1 0,1 1,-1 0,0 0,0 0,0 0,0 1,-1 0,1-1,-1 1,0 0,0 1,0-1,-1 1,0-1,1 1,-2 0,2 4,-24 82,3-35,17-48,3-5</inkml:trace>
  <inkml:trace contextRef="#ctx0" brushRef="#br0" timeOffset="2461.776">8693 1102,'-24'34,"-8"10</inkml:trace>
  <inkml:trace contextRef="#ctx0" brushRef="#br0" timeOffset="3331.447">8948 1243,'233'-352,"-192"307,-39 46,-1 0,0 0,0 0,0 0,0 0,0 0,0 0,0 0,0 0,0 0,0 1,-1-1,1 0,0 0,-1 1,1-1,-1 1,0-1,1 1,-1-1,0 0,0 1,0-1,0 1,0-1,0 1,0-1,0 1,-1-1,1 0,-1 1,1 1,-7 210,8-209,0 0,1 1,-1-1,1 0,0 0,0 0,0 0,0 0,1 0,0 0,0-1,0 0,0 1,0-1,1 0,-1 0,1-1,0 1,-1-1,1 0,1 0,-1 0,0-1,0 1,1-1,-1 0,1 0,-1 0,1-1,-1 0,1 0,-1 0,1 0,-1-1,1 1,-1-1,0 0,1-1,-1 1,0-1,0 0,0 0,0 0,3-2,15-9,1 0,-2-1,0-1,-1-1,-1-1,11-12,-13 17,0-1,1 2,1 0,0 2,0 0,1 1,0 0,0 2,1 1,0 0,13 0,2 3,-47 14,-158 96,167-107,0 0,1 1,-1-1,0 1,1-1,0 1,-1 0,1 0,0 0,0 0,0-1,0 1,0 0,1 1,-1-1,1 0,-1 0,1 0,0 0,0 0,0 1,0-1,0 0,0 0,0 0,1 0,-1 0,1 0,0 1,-1-1,1 0,0-1,0 1,0 0,1 0,-1 0,0-1,1 1,-1 0,1-1,-1 1,1-1,0 0,0 0,0 1,-1-1,1 0,0-1,0 1,0 0,1-1,-1 1,0-1,0 1,0-1,2 0,9 0,0-1,0 0,0 0,0-2,-1 0,1 0,-1-1,1-1,-2 0,1 0,0-1,-1-1,0 0,5-4,16-8,42-27,79-36,-150 81,-1 1,1-1,-1 1,1-1,-1 1,1 0,0 0,-1 0,1 0,0 0,-1 0,1 1,-1-1,1 1,-1 0,1 0,-1 0,0 0,1 0,-1 1,0-1,0 1,0-1,0 1,0 0,0 0,0 0,-1 0,1 0,0 0,-1 0,0 0,0 1,0-1,0 1,0-1,0 1,0 0,16 103,-21 515,4-581,-1 0,-3 0,-1 0,-1 0,-3-1,-1 0,-2 0,-2-1,-1-1,-10 17,20-45,0 0,-1 0,0 0,0-1,-1 0,0 0,-1-1,1 0,-1 0,0-1,-1 0,0 0,-1 0,8-5,0 0,0-1,0 1,0-1,0 1,0-1,-1 0,1 0,0 0,0 0,0 0,0 0,0-1,0 1,-1 0,1-1,0 0,0 0,0 0,1 1,-1-2,0 1,0 0,0 0,1-1,-1 1,1 0,-1-1,1 0,-1 1,1-1,0 0,0 0,0 0,0 0,0 1,0-1,1-1,-1 1,1 0,-1-1,-12-91,17 53,1 0,2 0,2 0,2 1,1 1,2 0,15-28,-8 27,2 2,1 0,3 1,1 2,1 0,9-5,-11 11</inkml:trace>
  <inkml:trace contextRef="#ctx0" brushRef="#br0" timeOffset="17735.697">143 2570,'-18'90,"-19"169,6 189,31-433,-3 176,18 160,3 100,-29-374,10-76,1 1,0-1,0 1,-1-1,1 0,0 1,0-1,1 1,-1-1,0 0,0 1,1-1,-1 0,1 1,-1-1,1 0,-1 1,1-1,0 0,0 0,0 0,0 0,-1 0,1 0,1 0,-1 0,0 0,0 0,0 0,0-1,1 1,-1 0,0-1,0 1,1-1,-1 0,1 1,-1-1,0 0,1 0,-1 0,1 0,-1 0,0 0,1 0,0-1,67-10,191-22,-143 21,1 5,108 8,-77 1,1258-2,-813-57,-262 29,124 29,-319 28,-117-29,-20-6</inkml:trace>
  <inkml:trace contextRef="#ctx0" brushRef="#br0" timeOffset="19798.858">1 3642,'97'-17,"113"4,144 13,-147 2,-89 2,-114-4,-1-1,0 0,1 0,-1 0,0 0,0 0,1-1,-1 1,0-1,0 0,-1 0,1 0,0 0,-1-1,1 1,-1-1,0 1,0-1,0 0,0 0,0 0,-1 0,1 0,-1 0,0-1,0 1,1-3,9-16,5 1,0 0,2 0,0 2,1 0,1 1,1 1,0 1,4-1,-24 16,1-1,-1 1,0-1,1 1,0 0,-1-1,1 1,0 0,0 0,-1 0,1 1,0-1,0 0,0 1,0-1,0 1,0-1,0 1,0 0,0 0,1 0,-1 0,0 1,0-1,0 0,0 1,0-1,0 1,0 0,-1 0,1 0,0 0,0 0,-1 0,1 0,0 0,-1 1,1-1,-1 1,1-1,-1 1,0 0,0-1,0 1,0 0,0 0,0 0,0 0,-1 0,1 0,-1 0,1 0,-1 0,30 191,-28-186,0-1,0 0,0 0,1 0,-1 0,1 0,1-1,-1 1,1-1,0 0,1 0,-1 0,1 0,0-1,0 0,0 0,0 0,1-1,-1 0,1 0,0 0,0-1,1 1,4 0,6-3,0-1,0 0,0-1,-1-1,1-1,-1 0,0-2,0 1,0-2,-1 0,0-1,-1 0,1-1,11-10,-16 13,215-151,-201 142,-19 11,0 0,0 0,1 0,0 1,-1 0,1 0,1 1,-1-1,0 1,1 1,-1-1,1 1,4 0,-9 3,1 1,0-1,0 1,-1 0,0 0,0 0,1 0,-2 0,1 0,0 1,-1-1,1 1,-1-1,0 1,0 0,-1-1,1 1,-1 0,1 0,-1-1,-1 1,1 0,0 0,-1-1,0 4,1 1,-2 1,1 1,0 0,1-1,0 1,0 0,1-1,1 1,0-1,0 1,0-1,1 0,1 0,0 0,0 0,0-1,1 1,1-1,-1 0,1-1,1 1,-1-1,1-1,0 1,1-1,0 0,3-4,-1-1,1-1,-1 0,0 0,1-1,-1 0,0-1,1 0,-1-1,0 0,-1 0,1-1,0-1,-1 1,0-1,0-1,-1 0,1 0,5-7,3 2,204-142,-215 146,1 1,0 0,0 0,1 1,-1 0,1 1,0 0,1 0,-1 0,1 1,0 0,-1 1,5-1,-10 5,-1 0,1 0,0 0,-1 0,1 0,-1 0,0 1,0-1,0 1,0 0,0-1,-1 1,1 0,-1 0,1 0,-1 0,0 0,-1 1,1-1,0 0,-1 0,0 1,1-1,-2 0,1 1,0-1,0 0,-1 0,0 1,0-1,1 3,0 15,-1-15,0-1,1 1,0 0,0 0,0 0,0 0,1-1,0 1,1 0,-1 0,1-1,0 1,0-1,1 0,-1 1,1-1,1 0,-1-1,1 1,2 3,0-4,-1 0,1 0,0-1,0 0,0 0,1 0,-1-1,0 0,1 0,0-1,-1 1,1-1,0-1,0 0,0 0,-1 0,1 0,0-1,0 0,-1-1,1 0,-1 0,140-68,-113 50,79-56,-111 76,1-1,-1 1,0 0,1 0,-1 0,0 0,1 0,-1 1,0-1,1 0,-1 1,0-1,1 1,-1-1,0 1,0 0,0-1,1 1,-1 0,0 0,0 0,0 0,0 0,0 0,-1 0,1 0,0 0,0 0,-1 0,1 1,-1-1,1 0,-1 1,1-1,-1 0,0 1,0-1,1 0,-1 1,0-1,0 0,-1 1,1-1,0 0,0 1,-1-1,1 0,0 1,-1-1,0 0,0 1,2 8,0-4,-1-1,1 1,0-1,1 0,-1 0,1 0,0 0,0 0,1 0,-1 0,1-1,0 1,0-1,1 1,-1-1,1-1,0 1,0 0,0-1,1 0,-1 0,1 0,0-1,-1 1,1-1,1 0,-1 0,0-1,0 0,0 0,1 0,-1 0,1-1,-1 0,0 0,5-1,26-5,0-1,0-2,-1-1,-1-2,0-2,26-14,9-2,-62 27,-1 1,1 0,0 0,0 0,0 1,1 0,-1 0,0 1,0-1,1 2,-1-1,0 1,0 0,0 1,0 0,0 0,0 0,0 1,-1 0,1 0,5 5,7 1,0-1,0-1,0 0,1-2,-1 0,2-1,-1-1,0-1,0 0,18-2,216-3,-231-1,-5-2</inkml:trace>
  <inkml:trace contextRef="#ctx0" brushRef="#br0" timeOffset="22466.649">4658 3642,'488'-11,"-131"-25,-102 8,-150 17,-124 12,3 0,1 0,-1-1,1 0,0-1,-1-1,1 0,0-1,0-1,0 0,1-1,-1-1,1 0,1-1,-4-2,-49-49,66 58,0-1,-1 1,1-1,0 1,-1-1,1 1,-1 0,1-1,0 1,-1 0,1-1,-1 1,1 0,-1 0,1-1,-1 1,1 0,-1 0,1 0,-1 0,1 0,-1 0,1 0,-1 0,0 0,1 0,-1 0,1 0,-1 0,1 0,-1 0,1 1,-1-1,1 0,-1 0,1 1,-1-1,1 0,0 0,-1 1,1-1,-1 1,1-1,0 0,-1 1,1-1,0 1,-1-1,1 1,0-1,0 1,0-1,-1 1,1-1,0 1,0-1,0 1,0-1,0 1,0-1,0 1,0 0,0-1,0 1,0-1,1 1,-1-1,0 1,0-1,-1 52,2-45,1 255,-33-152,32-111,-1 1,0 0,0 0,1 0,-1-1,0 1,1 0,-1 0,0 0,0 0,1-1,-1 1,0 0,1 0,-1 0,1 0,-1 0,0 0,1 0,-1 0,0 0,1 0,-1 0,0 0,1 0,-1 0,0 1,1-1,-1 0,0 0,1 0,-1 0,0 1,0-1,1 0,-1 0,0 1,0-1,1 0,-1 0,0 1,0-1,0 0,1 1,-1-1,0 0,0 0,0 1,0-1,0 0,0 1,0-1,0 1,0-1,0 0,0 1,0-1,0 0,0 1,0-1,0 0,0 1,29-26,-26 22,238-174,-133 85,-94 81</inkml:trace>
  <inkml:trace contextRef="#ctx0" brushRef="#br0" timeOffset="22883.864">6520 3304,'1'66,"-13"152,-51 24,88-282,-16 17</inkml:trace>
  <inkml:trace contextRef="#ctx0" brushRef="#br0" timeOffset="23137.898">6436 3304,'43'0,"24"0,5 0,-4 0,-5 0,-8 0,-8-5,-8-2,-15 1,-17 1,-9 6,-9 4,-8 0,0-1</inkml:trace>
  <inkml:trace contextRef="#ctx0" brushRef="#br0" timeOffset="23365.968">6436 3585,'38'5,"28"-3,6-3,-3 0,-9 0,-10-1,-9 1,-11 1</inkml:trace>
  <inkml:trace contextRef="#ctx0" brushRef="#br0" timeOffset="24533.291">6916 3783,'0'4,"0"13,0 6,0 6,0 1,0 2,-5-1,-1-1,-1 0,2 0,2-2,6-4,2-7</inkml:trace>
  <inkml:trace contextRef="#ctx0" brushRef="#br0" timeOffset="24983.455">6887 3811,'10'-2,"201"-34,-208 35,-1 0,1 1,-1-1,1 1,-1-1,1 1,0 0,-1 0,1 0,0 0,-1 0,1 1,-1-1,1 1,-1 0,1 0,-1 0,1 0,-1 0,0 0,1 1,-1-1,0 1,0-1,0 1,0 0,-1 0,1 0,0 0,-1 0,1 0,-1 1,0-1,0 0,1 1,-2-1,1 1,0-1,0 1,-1-1,0 1,1 0,-1-1,0 1,0 1,-5 5,0 0,-1-1,0 1,0-1,-1 0,0-1,-1 0,1 0,-1 0,0-1,-1 0,0-1,-3 2,-37 28,48-34,0-1,0 1,0-1,0 1,0-1,0 1,0 0,0-1,1 1,-1 0,0 0,0 0,1 0,-1 0,0 0,1 0,-1 0,1 0,0 0,-1 0,1 0,0 0,-1 0,1 0,0 0,0 0,0 0,0 1,0-1,0 0,0 0,0 0,1 0,-1 0,0 0,1 0,-1 0,1 0,-1 0,1 0,-1 0,1 0,0 0,0 0,-1 0,1 0,0-1,0 1,0 0,0-1,0 1,0 0,0-1,0 0,0 1,64 16,-58-16,-1-2,0 1,0 0,0 1,1-1,-1 1,0 0,0 0,0 1,0 0,-1 0,1 0,0 1,-1 0,0 0,1 0,-1 1,-1 0,1 0,0 0,-1 0,0 1,1 0,-6 0,0 0,0 0,0 0,-1 0,0-1,1 1,-2 0,1-1,0 0,-1 1,0-1,0 0,0-1,-1 1,1 0,-1-1,0 0,0 0,0 0,0 0,0-1,-1 1,1-1,-1 0,0-1,0 1,-2 0,-7 5,-1 0,0-1,0-1,-1 0,0-1,1 0,-1-2,0 0,-1 0,-3-2,18 0,0 1,1-1,-1 0,0 0,1 0,-1 0,1-1,-1 1,0 0,1-1,-1 1,1-1,-1 1,1-1,-1 0,1 0,-1 0,1 1,0-1,0-1,-1 1,1 0,0 0,0 0,0-1,0 1,0 0,1-1,-1 1,0-1,1 1,-1-1,0 1,1-1,0 1,-1-1,1 0,0 1,0-1,0 1,0-1,0 0,0 1,1-1,-1 0,1 1,-1-1,1 1,8-15</inkml:trace>
  <inkml:trace contextRef="#ctx0" brushRef="#br0" timeOffset="25773.213">7424 3952,'255'-17,"-151"-6,-104 22,1 1,0-1,0 1,-1-1,1 1,0-1,-1 1,1-1,-1 0,1 1,-1-1,1 0,-1 1,1-1,-1 0,1 0,-1 1,0-1,0 0,1 0,-1 0,0 0,0 1,0-1,0 0,0 0,0 0,0 0,0 1,0-1,-1 0,1 0,0 0,0 0,-1 1,1-1,-1 0,1 0,-1 1,1-1,-1 0,1 1,-1-1,1 1,-1-1,0 0,1 1,-1-1,0 1,0-1,-39-23,38 23,-10-5,11 4,0 1,-1-1,0 1,1 0,-1-1,0 1,1 0,-1 0,0 0,0 0,0 0,0 1,0-1,0 0,0 1,0 0,-1-1,1 1,0 0,0 0,0 0,0 0,0 1,0-1,0 1,-1-1,1 1,0 0,0-1,1 1,-1 0,0 0,0 1,0-1,1 0,-1 1,0-1,1 1,-1 0,-17 100,-7 74,26-174,-1-1,0 0,0 0,0 1,1-1,-1 0,0 1,1-1,-1 1,1-1,0 1,-1-1,1 1,0-1,0 1,0-1,0 1,0-1,0 1,0-1,1 1,-1-1,1 1,-1-1,1 1,-1-1,1 1,0-1,0 0,0 0,-1 1,1-1,0 0,1 0,-1 0,0 0,0 0,0 0,1 0,-1 0,0-1,1 1,82-74,-53 39,131-122,-149 145</inkml:trace>
  <inkml:trace contextRef="#ctx0" brushRef="#br0" timeOffset="26100.776">8411 3811,'-5'1,"-22"4,0 0,1 2,-1 1,1 1,1 2,0 0,0 1,1 2,-5 4,27-17,1-1,0 0,0 1,0 0,0-1,0 1,0 0,0-1,0 1,0 0,0 0,0 0,1 0,-1 0,0 0,0 0,1 0,-1 0,1 0,-1 0,1 1,0-1,-1 0,1 0,0 0,0 1,0-1,0 0,0 0,0 0,0 1,0-1,0 0,0 0,1 1,-1-1,1 0,-1 0,1 0,-1 0,1 0,0 0,-1 0,1 0,0 0,0 0,0 0,-1 0,1 0,0-1,1 1,59 22,-55-21,87 47,-91-47,0-1,-1 1,1-1,0 1,-1 0,1 0,-1 0,0 0,1 0,-1 0,0 0,0 0,0 0,-1 1,1-1,-1 0,1 0,-1 1,0-1,1 0,-1 1,0-1,-1 1,1-1,0 0,-1 1,1-1,-1 0,0 0,0 1,0-1,0 0,0 0,0 0,0 0,-1 0,1 0,-1-1,0 1,1 0,-1-1,-1 2,-5 3,-1 0,1 0,-1-1,0 0,0 0,0-1,-1 0,0-1,1 0,-1-1,0 0,-1 0,1-1,0 0,0-1,0 0,-1-1,1 0,-4-1,-12-5</inkml:trace>
  <inkml:trace contextRef="#ctx0" brushRef="#br1" timeOffset="33871.808">3641 2287,'-5'-49,"-11"72,7 183,11-130,-1-52,1-1,0 0,2 1,0-1,2-1,1 1,0-1,10 20,1 11,24 40,-38-91,-1 0,0 0,1-1,-1 1,1-1,0 0,0 0,-1 0,1 0,0-1,0 1,0-1,-1 0,1 0,0-1,0 1,0-1,-1 0,1 0,0 0,0 0,-1-1,1 1,25-6,255-1,-173 10,216-2,-321 5,-10 1</inkml:trace>
  <inkml:trace contextRef="#ctx0" brushRef="#br1" timeOffset="34255.594">5251 2711,'-5'4,"-6"7,-7 7,-4 4,-4 3,3 3,1-3,3-2,1 0,-2 1,3 2,0-4,1-1,5 0,-1-2,2-1,-3-2,2-5</inkml:trace>
  <inkml:trace contextRef="#ctx0" brushRef="#br1" timeOffset="34521.642">4941 2711,'14'14,"10"14,0 8,2 2,0 0,1-2,1-3,0-6,-4-3,-2-6,-4-2,-1-2,1-5,-1-3</inkml:trace>
  <inkml:trace contextRef="#ctx0" brushRef="#br1" timeOffset="35872.68">3021 1949,'-11'22,"2"1,1 0,0 0,2 1,1 0,1 0,1 0,1 0,1 16,0-39,1 1,-1-1,1 1,0 0,-1-1,1 1,0-1,0 1,0-1,1 1,-1-1,0 1,1 0,-1-1,0 1,1-1,0 0,-1 1,1-1,0 1,0-1,0 0,0 0,0 1,0-1,0 0,0 0,0 0,1 0,-1 0,0-1,1 1,-1 0,0 0,1-1,-1 1,1-1,-1 0,1 1,-1-1,1 0,0 0,-1 0,1 0,-1 0,1 0,-1 0,1-1,1 1,5-7,1-1,-1 0,0-1,-1 1,0-1,-1-1,1 1,-2-1,1 0,-2 0,2-4,7-11,26-42,-38 67,0 0,0 0,1 0,-1 0,0 0,0 1,0-1,0 0,0 0,0 1,0-1,0 1,0-1,0 1,-1-1,1 1,0 0,0-1,0 1,0 0,-1 0,1-1,0 1,-1 0,1 0,-1 0,1 0,-1 0,1 0,-1 0,0 0,1 0,-1 0,0 0,0 0,0 0,0 0,0 0,0 0,0 0,0 0,0 0,-1 1,1-1,0 0,-1 0,1 0,0 0,-1-1,0 2,1-1,-2 387,3-375,0 1,-1-1,-1 0,0 0,-1 0,0 0,-1 0,0 0,-1-1,-1 1,0-1,-1 0,0-1,0 1,-2-1,1 0,-1-1,-1 0,-6 6,13-14,-1-1,0 1,0-1,0 0,0 1,0-1,0-1,0 1,0 0,0-1,0 0,0 1,0-1,0 0,-1-1,1 1,0-1,0 1,0-1,0 0,0 0,0 0,0 0,1-1,-1 1,0-1,1 0,-1 0,1 0,-1 0,1 0,0 0,0-1,0 1,0-1,0 1,1-1,-1 0,1 0,0 1,-1-1,1 0,1 0,-1 0,0-1,1 1,0 0,-1 0,1 0,0 0,1 0,-1 0,1-1,-1 1,1 0,0 0,0 0,0 0,3-8,1 0,0 0,0 0,1 1,0 0,1 0,0 1,1-1,0 2,0-1,1 1,0 0,1 1,-1 0,1 0,1 1,-1 1,1 0,7-2,6-7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1,'5'5,"6"1,6 0,5-1,4-2,2-1,1-1,0 0,1-1,-1 0,0-1,-5-4,-2-1,0 0,-4 6,-4 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1,'-5'4,"3"3,7-1,8-2,6 0,4-2,4-1,1 0,2-1,0-1,-1 1,0 0,0 0,0-1,-6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427 104,'0'-5,"-1"0,0 0,0 1,-1-1,1 0,-1 0,0 1,-1-1,1 1,-1-1,0 1,0 0,0 0,0 1,-1-1,0 1,1-1,-1 1,-1 0,1 0,0 1,-1-1,1 1,-1 0,0 1,1-1,-1 1,0-1,0 2,0-1,0 0,0 1,0 0,0 0,0 1,0-1,0 1,0 0,0 0,0 1,0-1,0 1,1 0,-1 1,1-1,0 1,-2 1,-1 6,0 1,2 0,-1 0,1 0,1 0,0 1,1-1,0 1,0 0,1 0,1 0,0 1,1-1,0 0,1 0,1 0,1 8,-2 15,3-1,1-1,2 0,1 0,2 0,1-1,8 14,15 49,36 138,-67-216,0 1,-2 0,0 1,-1-1,0 0,-2 0,0 0,-1 0,-1 0,0-1,-1 0,-1 1,-1-2,-1 1,0-1,-1 0,-1-1,0 0,-1 0,0-1,-1-1,-1 0,0 0,-7 3,16-12,-1-1,1 0,-1 0,0 0,0-1,0 0,0 0,0 0,0 0,-1-1,1 0,-1 0,1 0,-1-1,1 0,-1 0,1 0,-1-1,1 0,0 0,-1 0,1 0,0-1,0 0,0 0,0-1,0 1,0-1,0 0,1 0,-1-1,0-1,0-1,0 0,1 0,-1 0,1 0,1-1,-1 1,1-1,0 0,1 0,0 0,0-1,0 1,1 0,-1-5,1-11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0,'34'0,"25"0,8 0,-4 0,-6 0,-14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0,-12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45,'2'2,"0"-1,-1 1,1-1,0 1,0 0,-1-1,1 1,-1 0,0 0,1 0,-1 0,0 0,0 1,0-1,-1 0,1 0,-1 1,1-1,-1 0,1 1,-1-1,0 1,0-1,-1 2,2 0,-1 30,-1 1,-1 0,-2-1,-1 0,-2 0,-1 0,-2-1,-1 0,-8 14,-6 26,16-27,11-34</inkml:trace>
  <inkml:trace contextRef="#ctx0" brushRef="#br0" timeOffset="318.905">77 74,'14'0,"19"0,9 0,3-5,-3-1,-3-1,-3 2,-4 2,-1 1,-7 5,-7 3</inkml:trace>
  <inkml:trace contextRef="#ctx0" brushRef="#br0" timeOffset="569.439">104 356,'34'0,"20"0,6-5,-2-1,-11 0</inkml:trace>
  <inkml:trace contextRef="#ctx0" brushRef="#br0" timeOffset="1369.336">669 412,'-16'8,"0"1,1 0,0 1,0 1,1 0,1 1,0 0,1 1,0 1,1 0,0 0,1 2,9-14,-1-1,1 1,1 0,-1 0,0 0,0 0,1 0,-1 0,1 0,-1 0,1 0,0 0,0 0,0 0,0 0,0 0,0 0,1 0,-1 0,1 0,-1 0,1 0,0 0,0 0,0-1,0 1,0 0,0 0,0-1,1 1,-1-1,1 1,-1-1,1 0,-1 1,1-1,0 0,-1 0,1 0,0 0,0-1,0 1,0 0,0-1,0 1,0-1,0 0,0 0,0 1,0-1,0-1,0 1,0 0,0 0,0-1,1 0,16-4,1-1,-1-1,0-1,0-1,-1 0,-1-1,1-1,-2-1,1 0,-2-2,0 1,9-11,6-4,0-2,-2 0,-1-2,-1-1,-2-1,14-28,-33 56,0 0,-1-1,0 0,0 1,-1-1,0 0,0-1,0 1,-1 0,0-1,-1 0,0 1,0-1,0 0,-1 0,0 1,-1-1,0 0,0 1,0-1,-1 0,0 1,-1 0,0-1,0 1,0 0,-1 0,1 3,-1 0,1 1,-1-1,1 1,-1 0,0 0,-1 0,1 1,0 0,-1-1,1 1,-1 1,0-1,0 1,0 0,1 0,-1 0,0 0,0 1,0 0,0 0,0 1,0-1,0 1,0 0,0 0,0 1,1-1,-1 1,0 0,1 1,0-1,-1 1,1 0,0 0,0 0,-1 2,-4 0,1 1,0 0,0 1,1 0,0 0,0 1,1 0,0 0,0 0,0 1,2 0,-1 0,1 0,0 0,1 1,0 0,0-1,1 1,0 0,1 0,0 1,1-1,0 0,1 0,0 0,0 0,1 0,0 0,1 0,0-1,1 1,-1-1,2 0,0 0,0 0,0 0,1-1,7 7,4 3,1-1,0 0,2-2,0 0,0-1,2-1,0-1,47 8,-47-18</inkml:trace>
  <inkml:trace contextRef="#ctx0" brushRef="#br0" timeOffset="1615.363">1318 271,'-19'39,"-11"22,-6 5,4-4,7-7,8-13</inkml:trace>
  <inkml:trace contextRef="#ctx0" brushRef="#br0" timeOffset="1850.926">1176 271,'15'20,"4"10,4 6,-2 0,1-4,-4-4,0-7,-4-1,2-5,-3 0,2-2,3-4,-2-3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6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0,'102'18,"-100"-18,1 1,-1 0,0 0,0 0,1 0,-1 0,0 1,0-1,0 0,0 1,0 0,-1-1,1 1,0 0,-1 0,1 0,-1 0,0 0,0 0,0 1,0-1,0 0,0 1,0-1,-1 0,1 1,-1-1,0 1,0-1,0 1,0-1,0 0,0 1,-1-1,1 1,-1-1,1 0,-1 1,-1 1,-50 57,47-58,1 1,-1 0,1 0,0 0,0 0,0 0,0 1,1 0,0 0,0 0,0 0,1 0,-1 1,0 4,3-6,1 0,0-1,0 1,0 0,0-1,1 1,-1-1,1 1,0-1,0 0,0 0,1 0,-1 0,1 0,-1-1,1 1,0-1,0 1,0-1,0 0,1 0,-1 0,1-1,-1 1,1-1,-1 0,1 0,0 0,-1 0,1-1,0 0,0 0,0 0,-1 0,1 0,0-1,2 0,50-14,-31 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7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37 213,'0'540,"0"-530,0-1,-1 1,0 0,-1 0,0-1,-1 1,0-1,0 1,-1-1,-4 7,-2-2</inkml:trace>
  <inkml:trace contextRef="#ctx0" brushRef="#br0" timeOffset="365.002">291 412,'-58'34,"43"-26,0 0,0 1,1 1,0 0,0 1,1 0,1 1,-3 5,13-16,1 0,0 1,0-1,1 0,-1 1,0-1,0 1,1 0,-1-1,1 1,-1-1,1 1,0 0,0-1,0 1,0 0,0-1,0 1,0 0,0-1,1 1,-1 0,0-1,1 1,0-1,-1 1,1-1,0 1,0-1,0 0,0 1,0-1,0 0,0 1,0-1,0 0,1 0,61 37,-31-21,-24-12,-1 0,0 1,0 0,0 1,-1 0,0 0,0 0,0 0,-1 1,0 0,-1 0,2 6,15 22,-14-30</inkml:trace>
  <inkml:trace contextRef="#ctx0" brushRef="#br0" timeOffset="764.58">771 439,'-2'17,"0"0,-1 0,-1-1,0 0,-1 1,-1-2,-1 1,0-1,-1 1,-14 19,-2 0,-1-2,-2-1,-19 18,-11 7,44-46</inkml:trace>
  <inkml:trace contextRef="#ctx0" brushRef="#br0" timeOffset="1043.298">630 355,'5'29,"6"18,6 8,5-3,4-4,-3-6,0-9,-5-7,0-7,-3-2,-4 1,0-3,-1 2,-2-4</inkml:trace>
  <inkml:trace contextRef="#ctx0" brushRef="#br0" timeOffset="2265.961">941 72,'54'-26,"59"-15,-112 40,0 1,1-1,-1 1,0-1,0 1,0 0,0-1,1 1,-1 0,0 0,0-1,1 1,-1 0,0 0,0 1,1-1,-1 0,0 0,0 1,1-1,-1 0,0 1,0-1,0 1,0 0,0-1,0 1,0 0,0 0,0 0,0-1,0 1,0 0,0 0,-1 0,1 0,0 1,-1-1,1 0,-1 0,1 0,-1 0,0 1,0-1,1 0,-1 0,0 1,0-1,0 0,0 0,0 1,0-1,-1 0,1 0,0 1,-1-1,1 0,-1 0,1 0,-7 11,0 0,-1-1,0 0,-1-1,0 0,-1 0,0-1,-5 4,-68 81,82-92,0 1,0 0,0-1,0 1,1 0,-1 0,1-1,-1 1,1 0,0 0,0 0,1-1,-1 1,0 0,1 0,0-1,-1 1,1 0,0-1,1 1,-1 0,0-1,1 0,-1 1,1-1,0 0,0 0,0 0,0 0,0 0,0 0,0-1,1 1,-1-1,1 1,-1-1,1 0,-1 0,1 0,0 0,0-1,-1 1,1-1,0 1,0-1,0 0,-1 0,3-1,138 2,-117-2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5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7,'0'-5,"0"4,5 6,1 7,0 7,4-1,-1 3,0 1,-3 3,-2 1,-2 1,-1 1,-1 1,0-1,0 1,-1 0,1-1,0-4</inkml:trace>
  <inkml:trace contextRef="#ctx0" brushRef="#br0" timeOffset="252.52">0 374,'34'0,"25"0,7 0,-2 0,-8 0,-8 0,-8 0,-6 0,-8 5,-9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6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1,'-2'55,"5"286,-3-335,1 0,-1-1,2 0,-1 1,0-1,1 1,0-1,0 0,1 0,-1 0,1 0,0-1,1 1,-1-1,1 0,0 0,0 0,0 0,0-1,0 1,1-1,0 0,0-1,0 1,0-1,0 0,0 0,1 0,-1-1,0 0,1 0,-1 0,1-1,0 0,-1 0,1 0,-1-1,1 0,-1 0,1 0,-1 0,0-1,0 0,5-2,5-8,1 0,-1-1,-1 0,-1-2,0 1,0-1,-2-1,0-1,-1 1,0-1,5-14,-9 19,38-83,-37 132,-6-24,1 1,0 0,1-1,0 0,1 0,1 0,0 0,1-1,0 1,0-1,2-1,-1 0,2 0,-1 0,2-1,8 8,-16-16,1 0,0-1,0 1,0-1,0 0,0 1,0-1,1-1,-1 1,0 0,1-1,-1 0,0 0,1 0,-1 0,0 0,1-1,-1 1,0-1,0 0,0 0,1 0,-1 0,0-1,0 1,0-1,-1 0,1 0,0 0,-1 0,2-1,71-85,-67 77,5-11,-1 0,-1-1,-1-1,-1 0,-1 0,-1-1,1-8,4-11,4-31,-25 79,3 8</inkml:trace>
  <inkml:trace contextRef="#ctx0" brushRef="#br0" timeOffset="29593.802">963 621,'-3'-3,"0"-1,0 0,0 1,-1-1,0 1,1 0,-1 0,0 0,0 1,-1-1,1 1,0 0,-1 1,1-1,-1 1,0-1,0 1,1 1,-1-1,0 1,0 0,0 0,0 0,1 1,-1-1,0 1,0 0,1 1,-1-1,1 1,-1 0,1 0,0 0,-1 1,1-1,0 1,1 0,-1 1,0-1,1 0,0 1,0 0,0 0,0 0,0 1,1-1,1 0,-1 1,1-1,0 0,0 1,0-1,1 1,-1-1,1 1,0-1,1 1,-1-1,1 1,0-1,0 1,0-1,1 1,-1-1,1 0,0 0,0 0,1 0,-1 0,1-1,0 1,0-1,0 1,0-1,0 0,1 0,0-1,-1 1,2 0,-1-2,0 1,-1 1,1-1,-1 0,1 1,-1 0,0 0,0 0,0 0,0 0,-1 1,1-1,-1 1,0 0,0 0,0-1,0 1,-1 0,0 1,0-1,0 0,0 0,-1 0,1 1,-1-1,0 0,0 1,-1-1,1 0,-1 0,0 0,0 1,-2 2,1-3,-1-1,0 1,-1-1,1 1,0-1,-1 0,0-1,0 1,0 0,0-1,0 0,0 0,-1 0,1-1,-1 1,1-1,-1 0,0-1,1 1,-1-1,0 0,1 0,-1 0,0 0,1-1,-1 0,0 0,-2-1,-12-5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8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0 487,'8'2,"0"0,0 0,0-1,-1 0,1 0,0-1,0 0,0 0,0-1,0 0,0-1,0 0,0 0,-1 0,1-1,-1 0,0-1,0 0,0 0,5-4,35-20,-2-2,-1-3,-1-1,9-12,17-13,173-116,-143 120,-98 56,1 0,-1 1,0-1,1 0,-1 0,0 1,0-1,0 1,1-1,-2 1,1-1,0 1,0 0,0-1,-1 1,1 0,-1 0,1-1,-1 1,0 0,0 0,0 0,0-1,0 1,0 0,0 0,-1 0,1 0,-1-1,1 1,-1 0,1-1,-1 1,-1 1,-15 53,-2 0,-2-2,-3-1,-2 0,-17 22,36-64,-1 0,0-1,0 0,-1 0,-1-1,1 0,-2-1,1 0,-1 0,0-1,-1-1,1 0,-1 0,-1-1,1-1,-6 1,10-2,1-1,-1-1,0 1,0-1,0 0,0-1,0 0,0-1,0 1,0-1,0-1,0 1,0-2,1 1,-1-1,1 0,0 0,-1-1,1 0,1 0,-1-1,1 0,0 0,0-1,0 1,1-1,-1-2,3 5,0 0,1 0,0 0,0-1,0 1,0-1,0 0,1 0,0 1,-1-1,1 0,1 0,-1 0,1 0,-1 0,1 0,0 0,1 0,-1 0,1 0,-1 0,1 0,1 0,-1 0,0 0,1 0,1-1,7-8</inkml:trace>
  <inkml:trace contextRef="#ctx0" brushRef="#br0" timeOffset="247.912">1158 205,'-10'33,"-3"22,-4 0,1-3,3-12</inkml:trace>
  <inkml:trace contextRef="#ctx0" brushRef="#br0" timeOffset="733.24">1412 515,'211'-323,"-172"275,-38 68,-22 47,16-59,1 1,0-1,1 1,-1 0,2 1,-1-1,2 0,-1 1,1-1,0 1,1 0,0-1,1 1,0-1,0 1,1-1,1 1,-1-1,1 0,2 2,-1-7,1 0,0 0,0-1,0 0,1 0,-1 0,1 0,-1-1,1 0,0-1,0 1,0-1,0 0,0 0,0-1,0 0,0 0,0 0,0-1,0 0,0 0,0 0,0-1,0 0,-1 0,1-1,0 1,-1-1,0 0,0-1,0 1,0-1,-1 0,2-1,94-122,-56 63,-3 25,-20 27</inkml:trace>
  <inkml:trace contextRef="#ctx0" brushRef="#br0" timeOffset="998.746">2540 93,'-25'12,"0"1,1 2,1 0,0 2,2 1,-1 0,2 1,1 2,0 0,-6 11,22-29,0 0,1 1,-1-1,1 1,0 0,0 0,0 0,0 0,1 0,0 0,0 1,0-1,0 0,1 1,-1-1,1 0,0 1,0-1,1 0,-1 1,1-1,0 0,0 1,1-1,-1 0,1 0,0 0,0 0,0-1,1 1,-1 0,1-1,0 0,0 1,0-1,0 0,2 1,8 3,0 0,1-1,0 0,0-1,0 0,0-1,1-1,0 0,-1-1,1-1,0 0,0-1,0-1,0 0,0-1,0 0,-1-2,1 1,-1-2,0 0,0-1,6-3,-2-2</inkml:trace>
  <inkml:trace contextRef="#ctx0" brushRef="#br0" timeOffset="1363.003">2823 374,'51'-15,"0"-2,-1-2,-1-3,-1-2,-1-1,10-10,-51 32,0 1,0-2,0 1,0-1,-1 0,1 0,-1 0,0-1,0 1,0-1,-1-1,0 1,0-1,0 1,-1-1,0 0,0 0,0-1,-1 1,0-1,0 1,0-1,-1 0,0 1,-1-1,1 0,-1 0,-3 4,0-1,0 1,-1 0,1 1,-1-1,1 1,-1 0,0-1,0 2,0-1,0 0,0 1,0 0,-1 0,1 0,0 0,-1 1,1-1,0 1,-1 1,1-1,0 0,-1 1,1 0,0 0,-1 0,1 1,0-1,-1 2,-12 0,1 2,0 0,0 1,1 0,-1 2,2 0,-1 0,1 1,0 1,1 0,0 1,0 1,2 0,-1 0,1 1,1 1,1 0,0 0,0 0,2 1,0 1,0-1,2 1,0 0,0 1,2-1,0 1,0 12,3-21,1-1,1 1,0 0,0-1,0 1,1-1,0 0,0 0,1 0,-1 0,2-1,-1 1,1-1,0 0,0 0,1-1,-1 0,1 0,1 0,-1 0,1-1,-1 0,1-1,3 2,12 4,0 0,1-1,0-1,1-1,-1-1,1-1,9-1,-3 0,-1-1,1-2,0-1,-1-2,1-1,-1-1,0-1,8-4,-9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673 424,'0'-2,"1"-1,-1 0,0 1,1-1,-1 1,-1-1,1 0,0 1,-1-1,1 1,-1-1,0 1,1-1,-1 1,0-1,-1 1,1 0,0 0,-1-1,1 1,-1 0,0 0,0 1,0-1,0 0,0 0,0 1,0 0,0-1,-1 1,1 0,-1-1,-12-2,1 0,-1 1,1 1,-1 0,0 1,0 0,0 2,0-1,1 2,-1 0,0 1,1 0,-1 1,1 1,-10 4,9-5,-1 1,1 1,0 0,0 1,1 1,0 0,0 1,1 0,0 1,1 1,-5 4,16-14,0 0,0 0,0 0,0 0,0 1,0-1,0 0,1 0,-1 1,0-1,1 0,-1 1,1-1,-1 0,1 1,0-1,0 1,0-1,-1 1,1-1,1 1,-1-1,0 1,0-1,0 1,1-1,-1 0,1 1,-1-1,1 0,0 1,-1-1,1 0,0 1,0-1,0 0,0 0,0 0,0 0,0 0,0 0,0 0,1 0,63 21,-53-19,106 18,-117-22,1 1,-1 1,1-1,-1 0,0 0,1 0,-1 1,1-1,-1 1,1-1,-1 1,0 0,1-1,-1 1,0 0,0 0,0 0,0 0,0 0,0 0,0 0,0 0,0 1,0-1,0 0,-1 0,1 1,0-1,-1 1,1-1,-1 0,0 1,1-1,-1 1,0-1,0 1,0-1,0 1,0-1,0 1,-1-1,1 1,0-1,-1 0,1 1,-1-1,1 1,-1-1,0 0,0 0,0 1,1-1,-1 0,0 0,0 0,-1 0,1 0,0 0,0 0,0 0,-1-1,1 1,-173 106,-39 31,210-137,0 1,0 0,0 0,0 0,0 0,0 0,1 0,-1 1,1 0,0-1,0 1,0 0,0 0,0 0,0 0,1 0,-1 1,1-1,0 0,0 1,1-1,-1 1,0-1,1 1,0-1,0 1,0-1,1 1,-1-1,1 1,-1-1,1 1,0-1,1 0,-1 1,1-1,-1 0,1 0,0 0,0 0,0 0,0-1,2 2,8 4,1 0,0-1,0 0,1-1,0-1,0 0,1-1,-1 0,1-1,0-1,1 0,-8 0,1-1,0 1,-1-1,1-1,0 0,-1 0,1-1,0 0,-1 0,1-1,-1 0,0 0,1-1,-1-1,-1 1,1-1,0 0,-1-1,0 0,5-4,1-5</inkml:trace>
  <inkml:trace contextRef="#ctx0" brushRef="#br0" timeOffset="284.414">532 1,'-38'83,"4"1,3 2,5 1,3 2,4 0,4 1,2 15,-14 152,-3 18,30-248,0-3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72,'0'-1,"1"1,-1-1,0 1,0-1,0 1,0-1,0 1,0-1,0 1,0-1,0 1,0-1,0 1,-1-1,1 1,0-1,0 1,0-1,-1 1,1 0,0-1,0 1,-1-1,1 1,0-1,-1 1,1 0,-1-1,1 1,0 0,-1 0,1-1,-1 1,1 0,-1 0,1 0,-1-1,1 1,-1 0,1 0,-1 0,1 0,-1 0,1 0,-1 0,1 0,-1 0,1 0,-1 0,1 1,-1-1,1 0,-1 0,1 0,-1 1,1-1,-1 0,1 0,0 1,-1-1,1 0,-1 1,1-1,0 1,-1-1,1 0,0 1,0-1,-1 1,1 0,-10 43,8-29,-8 43,3 0,2 0,3 1,3 32,0-44,-3-37,2 1,-1-1,2 0,-1 0,1 0,1 1,0-1,0-1,1 1,0 0,1 0,0-1,0 0,1 0,0 0,1-1,0 1,0-1,1-1,0 1,1-1,-1 0,1-1,0 0,1 0,0-1,-1 0,2 0,-1-1,0 0,8 1,-7-4,0 0,0-1,-1-1,1 0,0 0,0-1,-1 0,1 0,-1-1,1-1,-1 1,0-2,0 1,-1-1,0 0,1-1,-2 0,1 0,-1-1,0 0,6-8,156-190,-156 189,0-2,-1 0,-1 0,-1-1,0-1,-1 1,-2-1,0-1,-1 0,-1 0,0 0,-2 0,0-6,-3 26,0 0,1 0,-1 1,0-1,1 0,-1 0,0 0,0 0,0 1,1-1,-1 0,0 0,0 0,-1 0,1 0,0 0,0 1,0-1,0 0,-1 0,1 0,0 0,-1 1,1-1,-1 0,1 0,-1 1,1-1,-1 0,1 1,-1-1,0 1,1-1,-1 1,0-1,0 1,1-1,-1 1,0 0,0-1,0 1,1 0,-1 0,0-1,0 1,0 0,0 0,0 0,1 0,-1 0,0 0,0 0,0 1,0-1,0 0,1 0,-1 1,0-1,0 0,0 1,-37 91,33-74,2-2,1 0,1-1,0 1,1 0,1 0,1 0,0-1,0 1,2-1,0 1,1-1,0-1,1 1,1-1,1 0,-1 0,2-1,0 0,1 0,0-1,1-1,0 1,1-2,0 0,0 0,1-1,13 6,-21-11,0 0,0-1,0 0,1 0,0 0,-1-1,1 0,0 0,0-1,0 1,0-1,0-1,1 1,-1-1,0 0,0 0,0-1,1 0,-1 0,0 0,0-1,0 0,3-1,10-8,-1-1,0-1,0-1,-2 0,1-1,-2-1,0-1,-1 0,-1 0,8-16,-2 0,-2-2,-1 0,-2 0,-1-2,-2 0,-1 0,-2 0,0-10,-5 34,0 0,-1-1,0 1,-1-1,-1 0,0 0,-1 1,0-1,-3-6,-14 3,7 17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5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30,'226'-11,"-28"-8,-174 19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6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2,'14'5,"20"1,8 0,2-1,-2-6,-2-3,-5-1,-2 0,-3 2,-1 0,-1 2,-5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84,'0'34,"-10"-3,-1-1,-1-1,-2 0,-1 0,-11 15,11-23,-35 51,-3-2,-52 52,-42 35,146-156,0 0,0 0,0 0,0 0,1 1,-1-1,0 0,1 1,-1-1,1 1,-1-1,1 1,0-1,-1 1,1-1,0 1,0-1,0 1,0-1,0 1,1-1,-1 1,0-1,1 0,-1 1,1-1,-1 1,1-1,0 0,0 1,-1-1,1 0,0 0,0 0,0 1,0-1,1 0,-1-1,0 1,0 0,0 0,1 0,-1-1,1 1,0 0,70 10,104-41,77 29,-251 0,1 1,-1 0,0-1,0 1,0-1,0 1,0-1,0 0,0 0,0 0,0 0,0 0,0-1,0 1,-1-1,1 1,-1-1,1 1,-1-1,0 0,1 0,-1 0,0 1,0-1,0 0,0-1,-1 1,1 0,-1 0,1 0,-1 0,0 0,1-1,-1 1,0 0,-1 0,1 0,0-1,-1 1,1 0,-1 0,1 0,-1 0,0 0,0 0,0 0,0 0,-1 0,1 0,0 1,-2-2,-32-80,4-2,-19-83,19 24,12 61,14 59</inkml:trace>
  <inkml:trace contextRef="#ctx0" brushRef="#br0" timeOffset="385.285">807 0,'17'66,"-3"1,-2 0,-4 0,-2 1,-4 0,-3 30,-15-12,12-70,0-1,1 1,1 0,0 0,1 0,1 0,1 11,10-17,-4-14</inkml:trace>
  <inkml:trace contextRef="#ctx0" brushRef="#br0" timeOffset="770.443">1258 169,'-380'240,"375"-237,0-1,1 0,-1 1,0 0,1 0,0 0,0 1,0-1,0 1,0 0,1 0,0 0,0 1,0-1,0 1,1 0,0-1,-1 4,4-5,1 0,0-1,0 1,0 0,0-1,0 0,0 1,1-1,-1 0,1 0,0 0,-1-1,1 1,0-1,0 1,0-1,0 0,0 0,0 0,1-1,-1 1,0-1,0 0,2 1,0 0,-5-1,24 4,0 2,-1 1,1 1,-2 0,1 2,-1 1,15 10,-30-15,-1 0,1 1,-1 0,0 0,-1 0,0 1,0 0,-1 0,0 0,3 8,-5-10,0 0,1 0,-1 0,1 0,1 0,-1-1,1 1,0-1,0 0,1 0,-1 0,1-1,0 0,0 0,1 0,-1 0,1-1,0 0,0 0,3 0,11 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1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1,'-9'29,"-9"14,-5 9,-4-3,-2-7,-1-4,0-5,0-2,5-7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1,'22'244,"-36"-131,-6-1,-24 77,33-147,-2 2,1 2,3 0,2 0,0 24,7-58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2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0 148,'44'-5,"27"-1,8 0,-1-4,-8 0,-12 2,-10-3,-9 1,-7 1,-3-1,-2 0,-1-3,0 1,-4-3,-7 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7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0,'23'107,"12"202,-64 27,3-182,26-153,-1 0,1 0,0 0,0 0,-1 0,1 0,0 0,0 0,0 0,0 0,0 0,0 0,0 0,0 0,1 0,-1 0,0 0,0 0,1 0,-1 0,1 0,-1-1,1 1,-1 0,1 0,0 0,-1-1,1 1,0 0,0-1,-1 1,1 0,0-1,0 1,0-1,0 0,0 1,0-1,0 0,0 1,-1-1,1 0,0 0,0 0,0 0,0 0,0 0,0 0,0 0,0 0,0 0,0-1,0 1,0 0,0-1,0 1,0 0,0-1,0 0,49-40,39-79,-61 88,-15 15,1 1,0 1,1 0,1 1,0 1,1 0,0 1,16-8,-31 19,-1 1,1-1,0 0,-1 0,1 1,0-1,0 1,-1-1,1 1,0 0,0-1,0 1,-1 0,1 0,0 1,0-1,0 0,0 1,-1-1,1 1,0-1,-1 1,1 0,0-1,-1 1,1 0,-1 0,1 1,-1-1,1 0,-1 0,0 1,0-1,0 0,0 1,0-1,0 1,0 0,0-1,0 1,-1 0,1-1,-1 1,1 0,-1 0,0 0,0-1,0 1,0 0,0 1,0 226,5-178,1-33</inkml:trace>
  <inkml:trace contextRef="#ctx0" brushRef="#br0" timeOffset="432.256">734 818,'14'3,"1"0,-1-1,1-1,0 0,-1-1,1-1,-1 0,1-1,-1 0,1-2,-1 1,0-2,-1 0,1 0,-1-1,0-1,0 0,10-9,-21 15,1-1,0 0,-1 0,0-1,1 1,-1 0,0-1,0 0,0 1,-1-1,1 0,-1 0,1 0,-1 0,0 0,0 0,0 0,-1 0,1-1,-1 1,0 0,1 0,-2-1,1 1,0 0,-1 0,1-1,-1 1,0 0,0 0,0 0,0 0,-1 0,1 0,-1 1,0-1,0 0,0 1,0-1,0 1,0 0,-1-1,1 1,-1 0,0 1,0-1,1 0,-1 1,0 0,0-1,0 1,-3 0,-8 3,0 1,0 1,0 0,1 1,0 0,0 1,0 1,1 0,0 0,0 2,1-1,0 1,0 1,-3 4,0-2,1-1,0 2,1 0,0 0,1 1,1 1,0 0,1 0,1 1,0 0,1 0,-5 18,11-31,1 0,-1 1,1-1,0 0,0 1,0-1,1 0,-1 1,1-1,-1 0,1 0,0 0,0 1,1-1,-1 0,1 0,-1-1,1 1,0 0,0 0,0-1,0 1,1-1,-1 0,1 0,-1 0,1 0,0 0,0 0,0-1,0 1,0-1,3 1,111 20,-90-20,0-1,0-2,0-1,0 0,-1-3,1 0,-1-1,7-4,-8 0</inkml:trace>
  <inkml:trace contextRef="#ctx0" brushRef="#br0" timeOffset="864.214">1242 931,'19'-8,"1"0,-2-2,1 0,-1-1,-1-1,0 0,-1-2,0 0,-1 0,-1-2,0 1,-1-2,9-15,2 4,-20 51,-6-9,0-8,0 0,1 1,0 0,0-1,0 1,1 0,0-1,1 1,-1-1,1 1,0 0,1-1,0 1,0-1,0 0,1 0,0 0,0 0,0 0,1 0,0-1,1 2,1-3,0 1,1-2,0 1,-1-1,1 0,0 0,0-1,1 1,-1-2,0 1,1-1,-1 0,1-1,-1 0,1 0,0-1,-1 1,0-2,1 1,-1-1,0 0,1-1,-1 0,7-2,-1 0,0-2,0 0,0 0,-1-1,0 0,-1-1,0-1,0 0,-1 0,7-9,-11 10,1 1,-1-1,-1-1,0 1,0-1,-1 1,0-1,-1-1,0 1,0 0,-1-1,0 1,-1-1,-4-10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0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91 117,'-1'0,"0"-1,1 0,-1 1,0-1,0 1,0-1,0 1,0-1,0 1,0 0,0-1,0 1,0 0,0 0,-1 0,1 0,0 0,0 0,0 0,0 0,0 0,0 0,0 1,0-1,0 0,0 1,0-1,0 1,0-1,0 1,0 0,0-1,1 1,-1 0,0 0,0-1,1 1,-1 0,0 0,1 0,-1 0,1 0,-1 0,1 0,-25 44,18-21,1 1,2-1,0 1,1 0,2 0,0 0,2 1,1-1,2 8,-4-31,0 1,0-1,1 1,-1 0,1-1,0 1,0-1,0 1,0-1,0 0,0 1,1-1,-1 0,1 0,0 0,0 0,-1 0,1 0,0-1,0 1,1 0,-1-1,0 0,0 1,1-1,-1 0,1 0,-1-1,1 1,-1 0,1-1,0 0,-1 1,1-1,0 0,-1 0,2-1,95-27,-78 15,-2-1,0 0,0-2,-1 0,-1-1,-1-1,12-16,0 2,12 2,-39 30,0-1,0 1,0 0,0 0,1 0,-1 0,0 0,0 0,0 0,0 1,0-1,0 0,0 0,0 1,0-1,0 1,0-1,0 1,0-1,0 1,0 0,-1-1,1 1,0 0,0 0,-1 0,1 0,0-1,-1 1,1 0,-1 0,1 0,-1 0,0 0,1 0,-1 1,0-1,0 0,1 0,-1 0,0 0,0 0,0 0,-1 0,8 63,-8-58,0 0,1 1,-1-1,2 0,-1 1,1-1,-1 0,2 1,-1-1,1 0,0 0,0 0,1 0,-1-1,1 1,1 0,-1-1,1 0,0 0,0 0,0-1,1 1,0-1,0 0,0 0,0 0,0-1,1 0,5 2,-4-3,0 0,1-1,-1-1,0 1,0-1,1 0,-1 0,0-1,1 0,-1-1,0 1,0-1,0-1,0 1,-1-1,1-1,-1 1,0-1,1 0,-2 0,5-4,104-116,-109 119,0-1,0 0,0 0,-1 0,0-1,0 1,-1-1,0 0,0 0,0 0,-1-1,0 1,0-1,-1 1,0-1,0 1,-1-1,0 0,-1 1,1-1,-1 1,-1-1,-1-4,-2 6</inkml:trace>
  <inkml:trace contextRef="#ctx0" brushRef="#br0" timeOffset="351.862">938 287,'48'1,"0"-3,-1-1,1-3,-1-1,0-3,-1-1,9-6,-44 12,1 0,-1 0,-1-1,1-1,-1 0,0 0,-1-1,0 0,0-1,-1 0,0 0,0-1,-1 0,0 0,-1-1,0 0,-1 0,2-4,-8 12,1 0,0 0,0 0,-1 0,0 0,1 0,-1 1,0-1,-1 0,1 0,0 1,-1-1,1 1,-1-1,0 1,0 0,0 0,0 0,0 0,-1 0,1 0,0 0,-1 1,0-1,1 1,-1 0,0 0,1 0,-1 0,0 0,0 1,0-1,0 1,0-1,0 1,0 0,0 1,0-1,0 0,0 1,1 0,-1-1,0 1,0 0,-1 1,-16 4,0 1,0 1,0 1,1 1,0 0,1 2,0 0,1 1,0 0,1 1,1 1,0 1,1 0,1 1,-4 7,9-13,0 0,1 0,1 0,0 1,0 0,1 0,1 0,0 1,0-1,1 1,1 0,0 0,1 0,1 0,0 1,0-1,1 0,1 0,0 0,1 0,1-1,0 1,3 7,-2-13,-1-1,1-1,0 1,0-1,0 0,1 0,0 0,0-1,0 0,0 0,1 0,-1-1,1 0,0 0,0-1,0 0,0 0,8 0,134 8,-146-10,19-2,0-1,-1-1,1 0,-1-2,0 0,0-2,0 0,-1-1,-1-1,18-12,-14 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2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1116,'3'0,"-1"0,1 0,-1-1,1 1,-1-1,1 1,-1-1,1 0,-1 0,1 0,-1 0,0-1,0 1,0-1,0 1,0-1,0 0,0 0,0 1,-1-1,1-1,-1 1,1 0,-1 0,0 0,0-1,0 1,0-1,0 1,-1-1,1 0,2-2,183-365,-186 371,1 0,-1 0,0-1,0 1,1 0,-1-1,1 1,-1 0,0-1,1 1,-1-1,1 1,0-1,-1 1,1-1,-1 1,1-1,0 1,-1-1,1 0,0 1,-1-1,1 0,0 0,0 1,-1-1,1 0,0 0,0 0,-1 0,1 0,0 0,0 0,0 0,-1 0,1-1,0 1,-1 0,1 0,0-1,0 1,-1 0,1-1,0 1,-1-1,1 1,-1-1,1 1,-1-1,1 1,-1-1,1 0,-1 1,1-1,-1 0,0 1,1-1,-1 0,0 1,0-1,0 0,1 0,-1 0,1 87,6 31,-6-112,0-1,0 0,1 0,0 1,0-1,0 0,0 0,1-1,0 1,-1-1,1 1,0-1,1 0,-1 0,1 0,-1 0,1-1,0 1,0-1,0 0,0 0,0-1,4 2,-2-2,0 1,0-1,0 0,0-1,1 0,-1 0,0 0,0-1,0 1,0-2,0 1,0-1,0 1,0-2,0 1,-1-1,1 1,-1-2,0 1,0 0,0-1,0 0,-1 0,1-1,-1 1,0-1,0 0,-1 0,0 0,2-3,98-191,-95 183</inkml:trace>
  <inkml:trace contextRef="#ctx0" brushRef="#br0" timeOffset="366.317">791 862,'31'-8,"1"-2,-1-1,0-2,-1-1,-1-1,-1-2,18-13,8-37,-53 65,0 1,0-1,0 1,0-1,-1 0,1 1,-1-1,1 0,-1 0,0 1,1-1,-1 0,0 0,0 1,0-1,0 0,-1 0,1 1,0-1,-1 0,1 0,-1 1,0-1,0 0,1 1,-1-1,0 1,0-1,0 1,-1 0,1-1,0 1,0 0,-1 0,1 0,-1 0,1 0,-1 0,1 0,-1 0,0 1,1-1,-1 1,0-1,-1 1,-6-1,1 2,-1-1,0 1,0 1,1-1,-1 2,1-1,-1 1,1 0,0 1,0 0,0 0,-2 2,7-4,-11 6,0 0,0 1,1 0,0 1,1 1,0 0,0 1,2 0,-6 8,11-14,1 0,0 0,0 1,0 0,1 0,0 0,0 0,1 1,0-1,0 1,1-1,0 1,0-1,1 1,0 0,0-1,1 1,0 0,0-1,1 1,0 1,0-4,1 0,-1-1,1 1,0-1,0 1,0-1,1 0,0 0,-1-1,1 1,0-1,1 0,-1 0,1 0,-1 0,1-1,0 0,0 0,0 0,0-1,5 2,114 10,-103-11,0-2,0 0,0-1,0-2,-1 0,1-1,0-1,-1-1,0 0,-1-2,1 0,-1-2,11-7,-6 0</inkml:trace>
  <inkml:trace contextRef="#ctx0" brushRef="#br0" timeOffset="931.483">1411 777,'51'-25,"19"3,-59 18,1-1,-2-1,1 1,-1-2,0 1,0-2,-1 1,1-1,-2-1,1 1,-1-1,-1-1,0 0,5-8,-12 16,1-1,-1 1,0-1,0 1,0-1,0 1,-1-1,1 1,0 0,-1-1,0 1,0 0,0-1,0 1,0 0,0 0,0 0,-1-1,1 1,-1 1,1-1,-1 0,0 0,0 1,0-1,0 1,0-1,0 1,0 0,0 0,-1 0,1 0,0 0,-1 1,1-1,0 1,-1-1,1 1,-1 0,1 0,-1 0,1 0,-1 0,1 1,-1-1,1 1,0 0,-1-1,1 1,0 0,0 1,-1-1,0 1,-16 6,-1 1,2 1,-1 0,2 2,-1 0,2 0,0 2,0 0,1 1,1 1,0 0,2 1,-8 12,14-23,1 0,0 0,0 0,0 1,1 0,0 0,0 0,1 0,0 1,0-1,1 1,0 0,0 0,1 0,0 0,0 0,1 0,0 0,0 0,1 0,0 0,1 0,0 0,0-1,0 1,1 0,0-1,1 0,0 0,0 0,0 0,1 0,0-1,0 0,6 5,7-2,2 0,-1-2,1 0,0-1,1-1,-1-1,1-1,0-1,0 0,0-2,0 0,-1-2,1 0,0-1,0-1,-1-1,2-2,-4 2,0-1,-1-1,0 0,0-1,-1-1,0 0,-1-1,0-1,0-1,-1 0,1-2,3-5</inkml:trace>
  <inkml:trace contextRef="#ctx0" brushRef="#br0" timeOffset="1397.642">2258 580,'-7'1,"-1"1,1 0,0 1,0 0,0 0,0 0,1 1,-1 0,1 0,0 1,0 0,0 0,-2 3,4-5,-82 95,83-93,1-1,-1 0,1 1,1 0,-1-1,0 1,1 0,0 0,1 0,-1 0,1 0,0 0,0 0,0-1,1 1,-1 0,1 0,0 0,1 0,-1 0,1-1,0 1,0-1,1 1,0 1,1-2,-1 1,1 0,0-1,0 0,1 1,-1-2,1 1,0 0,0-1,0 0,0 0,1-1,-1 0,1 0,0 0,-1 0,1-1,0 0,0 0,0 0,0-1,0 0,0 0,5-1,7-2,0 0,0-1,0-1,-1-1,0 0,0-1,9-5,-3-4,0-1,0-1,-2-1,0-1,-1-1,-1-1,-2 0,0-1,-1-1,-1-1,-1 0,0-5,3 3,-2-1,-1 0,-2-1,0-1,-2 0,-1 0,-2-1,-1 0,-1 0,-2 0,-1-1,-1 1,-2-1,-1 0,2 26,0 0,-1 0,0 0,0 1,0-1,-1 0,1 1,-2-1,1 1,0-1,-1 1,0 0,0 0,-1 1,1-1,-1 0,0 1,0 0,-1 0,1 0,-1 1,0 0,0-1,0 2,0-1,0 0,-1 1,1 0,-1 1,0-1,1 1,-1 0,0 0,0 1,0 0,-3 0,-2 4,0 0,0 0,1 2,0-1,0 1,0 1,1 0,0 0,0 1,1 0,0 0,0 1,1 0,0 0,0 1,1 0,-4 10,-1 3,0 0,2 1,1 0,1 0,1 1,1 0,-1 19,4-18,0-1,2 0,2 0,0 0,1 0,1 0,2 0,0-1,2 0,0 0,2-1,1 0,0-1,2 0,0-1,2 0,0-1,1-1,1 0,11 8,-11-10,1-1,1-1,0-1,1 0,1-2,0 0,0-2,8 3,-5-6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5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0,'-26'74,"14"-27,3 0,2 1,2 0,2 0,2 0,2 0,2 0,0 59,8 65,0-114,-7-33</inkml:trace>
  <inkml:trace contextRef="#ctx0" brushRef="#br0" timeOffset="206.239">0 283,'29'14,"14"5,5-1,-1-3,1-4,-3-5,-4-3,-5-1,-3-2,3-5,-1-3,-1 2,-7 0</inkml:trace>
  <inkml:trace contextRef="#ctx0" brushRef="#br0" timeOffset="485.674">791 255,'-13'10,"1"1,1 1,0 0,0 0,1 1,1 0,0 0,1 1,1 1,-2 4,7-15,0 1,0 0,0 0,1-1,-1 1,2 0,-1 1,0-1,1 0,0 0,0 0,0 0,1 0,0 0,0 0,0 0,0 0,1 0,0 0,0-1,0 1,1-1,0 1,-1-1,1 0,1 0,-1 0,1 0,-1-1,1 1,0-1,0 0,3 1,-1 0,0 1,1-2,-1 1,1-1,0 0,-1 0,1-1,1 1,-1-2,0 1,0-1,1 0,-1-1,0 0,1 0,-1 0,1-1,-1 0,0 0,0-1,1 0,-1-1,0 1,-1-1,1 0,-1-1,1 0,-1 0,0 0,0-1,-1 0,3-2,-2 1,0 0,0 0,-1-1,0 0,0 1,-1-2,0 1,0 0,0-1,-1 0,0 0,-1 0,0 0,0 0,-1 0,0-1,0 1,-1 0,0-1,0 1,-1 0,0-1,-1 1,0 0,0 0,-1 0,0 0,0 0,-1 1,0-1,0 1,0 0,-1 0,0 1,-1-1,-1 0,1 1,-1 0,0 0,0 1,0 0,-1 1,0-1,0 1,0 1,0 0,0 0,-1 0,1 1,-1 0,0 1,0 0,1 0,-1 1,0 0,0 1,0 0,1 0,-1 1,0 0,-16 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01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0,'-256'260,"137"-138,117-121,1 0,0 0,0 0,0 1,-1-1,1 0,0 1,1-1,-1 1,0-1,0 1,1 0,-1-1,0 1,1 0,0-1,-1 1,1 0,0 0,0-1,0 1,0 0,0 0,1-1,-1 1,0 0,1 0,0-1,-1 1,1-1,0 1,-1 0,1-1,0 0,0 1,0-1,1 1,-1-1,0 0,0 0,1 0,-1 0,1 0,-1 0,1 0,-1 0,1 0,-1-1,1 1,0-1,0 1,-1-1,1 0,0 0,-1 1,1-1,0 0,1-1,260 1,-122 10,-67 4,-75-14,1-1,0 1,-1 0,1 0,0 0,-1 0,1-1,0 1,0 0,-1-1,1 1,0 0,0 0,0-1,-1 1,1 0,0-1,0 1,0 0,0-1,0 1,-1 0,1-1,0 1,0-1,0 1,0 0,0-1,0 1,0 0,0-1,1 1,-1 0,0-1,0 1,0 0,0-1,0 1,1 0,-1-1,0 1,0 0,0-1,1 1,-1 0,0 0,0-1,1 1,-1 0,0 0,1 0,-1-1,0 1,1 0,-1 0,0 0,1 0,-1 0,0 0,1 0,-1 0,1-1,-1 1,0 0,1 1,-1-1,0 0,1 0,-1 0,0 0,-25-25,22 22,-192-221,145 153,36 50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01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1,'-3'48,"-2"1,-3-1,-2 0,-10 28,11-39,-67 223,72-220,4-40,0 1,0-1,0 1,0-1,0 1,1 0,-1-1,0 1,0-1,0 1,1-1,-1 1,0-1,0 1,1-1,-1 1,1-1,-1 1,0-1,1 1,-1-1,1 0,-1 1,1-1,-1 0,1 1,-1-1,1 0,-1 0,1 0,-1 1,1-1,0 0,-1 0,1 0,-1 0,1 0,0 0,-1 0,1 0,-1 0,1 0,-1-1,1 1,0 0,-1 0,1 0,-1-1,1 1,-1 0,1-1,-1 1,1 0,-1-1,0 1,1-1,-1 1,1-1,-1 1,0-1,1 1,35-39,-18 16</inkml:trace>
  <inkml:trace contextRef="#ctx0" brushRef="#br0" timeOffset="269.992">502 114,'-366'244,"315"-194,50-48,1-1,-1 0,0 1,0-1,1 0,-1 1,1-1,-1 1,1-1,0 1,-1-1,1 1,0-1,0 1,0 0,0-1,0 1,1-1,-1 1,0-1,1 1,-1-1,1 1,0-1,-1 1,1-1,0 0,0 1,0-1,0 0,0 0,0 0,0 0,0 0,0 0,0 0,1 0,-1 0,0 0,1-1,0 1,143 32,-144-33,12 1,0 0,0 1,0 1,0 0,-1 1,1 0,-1 0,0 2,0 0,-1 0,1 1,-1 0,-1 1,1 0,-2 1,1 0,-1 0,1 3,-3 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115 642,'-12'13,"1"0,0 0,1 2,0-1,1 1,1 0,0 1,1 0,1 0,1 0,0 1,1 0,0 0,2 0,0 5,1-18,1-1,0 1,0 0,0-1,1 1,0-1,-1 1,1-1,0 1,1-1,-1 0,0 1,1-1,0 0,0 0,0 0,0 0,0 0,1-1,-1 1,1-1,0 1,0-1,0 0,0 0,0 0,0-1,0 1,1-1,-1 1,0-1,1 0,-1-1,1 1,-1 0,1-1,0 0,-1 0,1 0,0 0,-1-1,1 1,-1-1,1 0,-1 0,1 0,13-7,-1 1,1-2,-1 0,-1-1,0-1,0 0,-1-1,0 0,9-12,14-19,-1-2,-3-2,-1-1,-3-1,14-35,-27 60,-2-1,-1-1,-1 0,-2-1,0 0,-2-1,0 0,-2 0,-2-1,0 1,-2-1,-1 0,-1 0,-2 1,-1-3,3 26,-1 0,0 0,0 0,0 1,0-1,-1 0,0 1,0 0,0-1,0 1,-1 0,0 0,0 0,0 0,0 1,0-1,-1 1,0 0,1 0,-1 0,0 0,-1 1,1-1,0 1,-1 0,1 1,-1-1,0 1,1 0,-1 0,0 0,0 1,0-1,1 1,-1 0,0 1,0-1,-2 1,-3 7,0 1,0 0,1 0,0 1,0 0,1 0,1 1,-1 0,2 0,0 1,0 0,1 0,-3 12,-4 7,1 1,2 0,1 1,2 0,1 0,2 0,1 0,1 14,2-29,0 0,0 0,2 1,1-1,0-1,1 1,0-1,2 1,0-2,1 1,1-1,0 0,1-1,1 0,0-1,2 1,1-3,1-2,1 0,0-1,0 0,0-1,1-1,0-1,1 0,0-1,-1-1,1-1,1 0,-1-2,0 0,0-1,1 0,-1-2,10-2,-4 1,0-2,0 0,-1-2,0-1,0-1,-1 0,0-2,0-1,-1 0,-1-2,0 0,-1-1,-1-1,14-16,-25 27,-1-1,0 0,0 0,0-1,-1 0,0 0,0 0,-1 0,0-1,0 0,-1 0,0 0,-1 0,1-1,-1 1,-1 0,0-1,0 0,-1 1,0-1,0 1,-1-1,0 0,0 1,-1 0,-3-9,0 14,0 0,0 0,0 0,-1 1,1 0,-1 0,1 0,-1 1,0-1,1 1,-1 1,0-1,0 1,0 0,0 1,0-1,1 1,-1 0,0 0,0 1,1 0,-1 0,1 0,0 1,-1 0,1 0,1 0,-1 0,-1 2,-4 1,0 0,0 1,1 1,0-1,0 1,1 1,0 0,0 0,1 1,0-1,1 1,0 1,0-1,1 1,1 0,0 1,1-1,0 1,0-1,1 1,1 0,0 0,0 0,1 0,2 8,0-14,1 0,0 0,0-1,0 1,1-1,0 1,0-1,0 0,1-1,0 1,0-1,0 0,0 0,1 0,-1-1,1 0,0 0,0 0,0-1,0 0,5 1,137 18,-127-21,-1 0,0-1,0-1,-1 0,1-2,0-1,-1 0,0-1,0-1,-1-1,0 0,3-3,22-14,-1-2,-1-1,-2-2,-1-2,-1-1,-2-2,-1-2,-2-1,-2-1,16-28,-33 45,-1-1,-1-1,-1 0,-1 0,-1-1,-2 0,0 0,-1-1,-2 0,-1 0,-1 0,-2-24,2 48,-1 0,0 0,0 0,-1 0,1 1,0-1,-1 0,1 0,-1 0,0 1,1-1,-1 0,0 0,0 1,0-1,0 1,0-1,-1 1,1 0,0-1,-1 1,1 0,-1 0,1 0,-1 0,1 0,-1 0,0 0,0 0,1 1,-1-1,0 1,0-1,0 1,0 0,0 0,1 0,-1 0,0 0,0 0,0 0,0 1,0-1,1 1,-1-1,0 1,0 0,1 0,-1 0,0-1,1 2,-1-1,1 0,-1 0,1 0,0 1,-1-1,1 1,0-1,0 1,-15 17,1 0,1 2,1 0,0 0,2 1,1 0,0 1,2 1,1-1,0 1,2 0,0 8,-6 10,1-9,2-1,1 1,2 1,1-1,2 1,1-1,1 1,2 0,2-1,1 0,1 1,2-2,9 23,17-5,-34-49,1 0,0 0,0 0,0 0,0 0,1 0,-1 0,0-1,0 1,0-1,1 1,-1-1,0 1,1-1,-1 1,0-1,1 0,-1 0,0 0,1 0,-1 0,1 0,-1 0,0 0,1-1,-1 1,0 0,1-1,-1 1,0-1,0 0,1 1,-1-1,0 0,0 0,0 0,0 0,0 0,0 0,0 0,0 0,0 0,9-17,-3-3</inkml:trace>
  <inkml:trace contextRef="#ctx0" brushRef="#br0" timeOffset="243.8">1245 388,'34'0,"44"0,18 0,-1 0,-8 0,-10 0,-12 0,-12 0,-12 0,-6 0,-6 0,-7 5,-7 2</inkml:trace>
  <inkml:trace contextRef="#ctx0" brushRef="#br0" timeOffset="828.49">1893 586,'24'9,"-1"-1,1-1,0-1,0-1,1-1,-1-2,1 0,0-1,0-2,0 0,-1-2,1-1,9-3,-29 7,1-2,-1 1,0-1,-1 1,1-1,0 0,0-1,-1 1,1-1,-1 0,0 0,0-1,0 1,-1-1,1 0,-1 0,1 0,-1 0,-1-1,1 1,-1-1,1 1,-1-1,-1 0,1 0,-1 0,0 0,0 0,0 0,-1-1,1 1,-1 0,-1 0,1 0,-1-1,-2 2,0 1,0 0,-1 0,0 0,1 0,-1 1,0-1,0 1,-1 0,1 0,0 1,-1-1,1 1,0 0,-1 0,0 1,1-1,-1 1,1 0,-1 0,0 0,1 1,-1 0,1 0,-1 0,1 0,-1 1,1-1,0 1,0 0,-2 2,-7 1,1 0,0 1,0 0,1 1,-1 0,1 1,1 0,0 1,0 0,1 0,0 1,0 0,1 1,1 0,0 0,0 1,1 0,1 0,0 1,0-1,1 1,1 0,0 0,1 0,0 0,1 1,1 11,0-21,1 1,0-1,0 1,0-1,1 0,-1 0,1 1,0-1,0 0,1-1,-1 1,1 0,0-1,0 1,0-1,0 0,1 0,-1 0,1 0,-1-1,1 0,0 1,0-1,1-1,-1 1,0 0,0-1,1 0,-1 0,1-1,-1 1,1-1,-1 0,1 0,-1 0,1-1,1 0,14 2,0 0,0-2,0-1,0 0,-1-1,1-2,-1 0,0 0,0-2,6-3,8-6,1-1,-2-1,0-2,-2-1,0-1,-1-2,-2 0,0-2,-2-2,-1 0,16-25,-22 27,-10 18,-1-1,-1 1,0-1,0 0,-1-1,0 1,0-1,-1 0,-1 0,0-1,0 1,-1-1,0 1,-1-1,0 0,-1-10,0 20,-1-1,0 1,0 0,0 0,0 1,0-1,0 0,0 0,-1 0,1 1,0-1,0 0,-1 1,1 0,0-1,-1 1,1-1,0 1,-1 0,1 0,0 0,-1 0,1 0,-1 0,1 0,0 1,-1-1,1 0,0 1,-1-1,1 1,0-1,0 1,0 0,-1 0,1-1,0 1,0 0,0 0,0 0,0 0,0 0,1 0,-1 0,0 1,0-1,1 0,-1 0,1 1,-1-1,1 1,-8 5,-2 1,0 1,1 0,0 1,1 0,0 0,0 1,1-1,0 2,-2 7,8-17,0 0,1 0,-1 0,1 0,-1 0,1 1,0-1,0 0,0 0,1 0,-1 0,0 1,1-1,-1 0,1 0,0 0,-1 0,1 0,0 0,1 0,-1-1,0 1,0 0,1 0,-1-1,1 1,-1-1,1 1,0-1,-1 0,1 0,0 0,0 0,0 0,0 0,0 0,1 0,81 23,-22-19,-56-6,1 0,0 1,0 0,0 0,0 0,0 1,0 0,0 0,0 1,0 0,-1 0,1 0,-1 1,0 0,1 1,-1-1,-1 1,1 0,-1 0,1 1,-1 0,0 0,-1 0,1 0,1 4,-4 2,-1 0,0-1,0 1,-2 0,1 0,-1 0,-1-1,0 1,0 0,-1-1,0 0,-1 1,-3 4,-2 7,1-3</inkml:trace>
  <inkml:trace contextRef="#ctx0" brushRef="#br0" timeOffset="1383.812">3079 784,'316'-306,"-260"274,-55 31,0 1,0 0,1-1,-1 1,0 0,0-1,0 1,1 0,-1 0,0 0,0 0,1 0,-1 0,0 1,0-1,1 0,-1 1,0-1,0 0,0 1,0 0,1-1,-1 1,0 0,0-1,0 1,0 0,-1 0,1 0,0 0,0 0,0 0,-1 0,1 0,0 0,-1 0,1 0,-1 1,0-1,1 0,-1 0,0 0,0 1,0-1,1 0,-1 0,-1 1,-35 160,36-161,0 1,0-1,0 1,1-1,-1 1,1-1,-1 0,1 1,-1-1,1 0,0 1,-1-1,1 0,0 0,0 0,0 0,0 0,0 0,0 0,1 0,-1 0,0 0,0-1,1 1,-1 0,0-1,1 1,-1-1,0 1,1-1,-1 0,1 0,-1 0,1 0,-1 0,1 0,-1 0,0 0,1 0,-1-1,1 1,-1 0,1-1,57-27,104-89,-162 116,-1 0,1 0,0 0,-1-1,1 1,0 0,0 0,-1 0,1 0,0 0,0 0,0 0,0 1,1-1,-1 0,0 0,0 1,0-1,1 1,-1-1,0 1,0 0,1-1,-1 1,0 0,1 0,-1 0,0 0,1 0,-1 0,0 0,1 0,-1 1,0-1,1 1,-1-1,0 1,0-1,1 1,-1-1,0 1,0 0,0 0,0 0,0 0,0 0,0 0,0 0,0 0,-1 0,1 0,0 0,-1 0,1 1,-1-1,1 0,-1 0,1 1,-1-1,0 0,0 1,-11 70,2 19,9-89,1 0,0 0,-1 0,1 0,0-1,0 1,0-1,1 1,-1 0,0-1,0 0,1 1,-1-1,1 0,0 0,-1 0,1 0,0 0,-1 0,1 0,0 0,0-1,0 1,0-1,0 0,0 1,-1-1,1 0,0 0,0 0,0 0,0 0,0-1,0 1,0-1,0 1,0-1,0 0,15-4</inkml:trace>
  <inkml:trace contextRef="#ctx0" brushRef="#br0" timeOffset="1629.531">4095 558,'-5'29,"-1"9</inkml:trace>
  <inkml:trace contextRef="#ctx0" brushRef="#br0" timeOffset="1861.15">4095 220,'0'0</inkml:trace>
  <inkml:trace contextRef="#ctx0" brushRef="#br0" timeOffset="2013.392">4349 699,'38'-50,"-29"36,1 1,0 0,0 1,2 0,-1 0,2 1,-1 1,1 0,4-2,-14 12,0-1,0 1,0 0,0 0,0 0,0 0,0 1,0-1,0 1,0-1,0 1,0 0,0 0,-1 1,1-1,0 0,-1 1,1 0,-1-1,1 1,-1 0,0 1,0-1,0 0,0 0,0 1,-1-1,1 1,-1 0,1-1,-1 1,1 3,25 27,-22-29,0-1,0 1,0-1,1 0,-1 0,1-1,0 1,0-1,0-1,0 1,0-1,0 0,0 0,0-1,0 0,0 0,0 0,1-1,-1 0,0 0,0 0,0-1,0 0,-1 0,1-1,0 0,-1 0,0 0,0 0,0-1,0 0,0 0,-1 0,3-3,4-7</inkml:trace>
  <inkml:trace contextRef="#ctx0" brushRef="#br0" timeOffset="2612.331">5083 671,'41'-5,"0"-1,0-3,-1-1,0-1,-1-3,0-1,-1-2,-36 16,1 1,-1 0,0-1,0 0,0 1,0-1,-1 0,1 0,0 0,0 0,0 0,-1 0,1-1,0 1,-1-1,1 1,-1-1,0 1,0-1,1 0,-1 0,0 0,0 0,-1 1,1-1,0 0,-1 0,1-1,-1 1,0 0,1 0,-1 0,0 0,0 0,0 0,-1 0,1 0,0 0,-1 0,0 0,1 0,-1 0,0 0,0 0,0 0,0 0,0 0,-1 1,1-1,0 1,-1-1,1 1,-1-1,-1 0,-11-4,1 1,-1 1,-1 0,1 1,-1 0,1 1,-1 1,0 0,0 1,1 1,-1 0,0 1,-7 2,-1 0,1 0,0 1,0 1,1 1,-1 1,2 1,-4 2,17-7,1-1,-1 1,1 0,0 0,0 1,0 0,1 0,-1 0,1 1,0-1,1 1,-1 1,1-1,1 0,-1 1,1 0,0 0,1 0,-1 0,1 0,1 1,-1-1,1 2,1-4,1 1,-1 0,1-1,0 1,0-1,1 0,0 1,0-1,0 0,0 0,1 0,0 0,0-1,0 1,0-1,1 0,0 1,0-2,0 1,0 0,1-1,-1 0,1 0,119 57,-118-58,31 11,1-1,0-3,1-1,0-1,0-3,39 0,-35-3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0,'4'10,"8"3,0-1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1,'-22'51,"14"-26,1 0,1 1,1-1,1 1,1 0,2 0,1 23,-2 25,-22 101,3-69,16-86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7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1 130,'38'-5,"37"-6,11-1,0-4,-10 1,-8 3,-12 4,-9 3,-8 2,-7 2,-3-3,-2-2,-1 1,-5-4,0-1,-5 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8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1,'-48'379,"31"-281,10-64,1 0,2 1,1 0,2-1,2 2,-2-34,1 0,0 0,0-1,0 1,1 0,-1 0,0-1,1 1,-1 0,1-1,0 1,-1 0,1-1,0 1,0-1,0 1,0-1,0 1,0-1,1 0,-1 0,0 1,1-1,-1 0,1 0,-1 0,1-1,-1 1,1 0,0 0,-1-1,1 1,0-1,0 0,-1 1,1-1,0 0,0 0,-1 0,1 0,0-1,68-30,-5-23,-45 35,1 1,1 1,0 1,1 1,1 0,1 2,6-2,-28 14,0-1,0 1,1 0,-1 0,0 0,0 0,1 1,-1-1,0 1,1 0,-1 0,0 0,1 0,-1 1,0-1,0 1,1 0,-1 0,0 0,0 0,0 1,0-1,0 1,0 0,-1 0,1 0,0 0,-1 0,0 0,1 1,-1-1,0 1,0 0,0-1,-1 1,1 0,-1 0,1 0,-1 1,0-1,0 0,-1 0,1 0,-1 1,1-1,-1 0,0 1,0-1,-17 106,19-90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8 257,'26'-5,"0"-3,-1 0,0-1,0-1,-1-2,0 0,11-9,-29 19,0-1,0 1,0-2,0 1,0-1,0 1,-1-2,0 1,0-1,0 1,0-1,-1-1,0 1,0 0,0-1,0 0,-1 0,0 0,-1-1,1 1,-1 0,-1-1,1 0,-1 1,1-8,-4 12,-1-1,1 0,0 1,-1-1,1 1,-1 0,0 0,0 0,0 0,0 0,0 0,0 1,-1 0,1 0,0 0,-1 0,1 0,-1 0,1 1,-1 0,1 0,-1 0,1 0,-1 0,1 1,-1 0,1-1,0 1,-1 0,1 1,0-1,0 1,-1-1,-1 3,-12 5,0 2,1 0,0 0,1 1,1 1,0 1,0 0,1 1,1 0,1 1,-2 4,7-9,0 1,1 0,0 1,1-1,0 1,1 0,1 0,0 0,0 8,2-17,-1 1,1-1,0 1,0-1,1 1,-1-1,1 1,0-1,0 1,1-1,-1 0,1 0,0 0,0 0,0 0,1 0,0 0,-1-1,1 1,0-1,1 0,-1 0,0 0,1 0,0-1,0 1,0-1,3 2,11 1,0-2,1 0,-1 0,0-2,1 0,-1-2,0 0,1 0,-1-2,10-3,3-1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4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0,'-15'8,"-1"0,1 1,1 1,0 0,0 1,1 0,1 1,-1 0,2 1,0 1,1 0,-4 6,14-17,-1 0,1 0,0-1,0 1,0 0,0 0,0 0,1-1,0 1,-1 0,1 0,0-1,0 1,0-1,1 1,-1-1,0 1,1-1,0 0,0 1,-1-1,1 0,1 0,-1-1,0 1,0 0,1-1,-1 1,1-1,-1 0,1 0,-1 0,1 0,0 0,0 0,-1-1,1 1,2-1,29 17,-31-15,0 0,0 1,0 0,0-1,-1 1,0 0,1 0,-1 0,0 0,-1 1,1-1,0 1,-1-1,0 1,0-1,0 1,0 0,-1-1,1 1,-1 0,0 0,0-1,0 1,-1 0,1 0,-1-1,0 1,0 0,0-1,-1 1,1-1,-1 0,0 1,0-1,0 0,0 0,0 0,-1 0,0 0,1-1,-1 1,0-1,-1 1,-4 5,1 0,-1 0,-1-1,1-1,-1 1,-1-1,1-1,-1 0,0 0,0-1,0 0,-1 0,1-1,-1-1,0 0,0-1,1 1,-1-2,-5 0,-2-5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4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5,'0'-1,"1"1,-1 0,1-1,-1 1,1 0,-1-1,1 1,-1 0,1 0,-1 0,1-1,0 1,-1 0,1 0,-1 0,1 0,-1 0,1 0,0 0,-1 0,1 0,-1 0,1 0,-1 0,1 1,0-1,-1 0,1 0,-1 1,1-1,-1 0,1 1,-1-1,0 0,1 1,-1-1,1 1,-1-1,0 0,1 1,-1-1,0 1,1-1,-1 1,0 0,0-1,0 1,0-1,1 1,-1-1,0 1,0 0,0-1,0 1,0-1,0 1,0-1,-1 1,7 40,-6-40,29 291,-29 241,4-488,-4-44,0 0,0 0,0-1,0 1,0 0,0 0,0-1,0 1,1 0,-1 0,0-1,1 1,-1 0,0-1,1 1,-1 0,1-1,-1 1,1-1,-1 1,1 0,-1-1,1 1,0-1,-1 0,1 1,0-1,-1 0,1 1,0-1,-1 0,1 0,0 1,0-1,-1 0,1 0,0 0,0 0,-1 0,1 0,0 0,0 0,0-1,-1 1,1 0,0 0,-1-1,1 1,0 0,-1-1,1 1,0 0,-1-1,1 1,0-1,7-7,1-1,-1 1,-1-2,0 1,0-1,-1 0,0 0,-1-1,1-2,13-22,16-26,-14 20,2 2,1 1,2 1,2 1,30-29,-57 62,1 0,0 1,1-1,-1 1,0 0,1 0,-1 0,1 0,0 0,0 1,0-1,0 1,0 0,0 0,0 0,0 0,0 0,0 1,0-1,1 1,-1 0,0 0,0 0,1 0,-1 1,0-1,0 1,0 0,0 0,0 0,0 0,0 1,0-1,0 1,0-1,-1 1,1 0,0 0,-1 1,0-1,0 0,0 1,0-1,0 1,1 1,2 10,-1 0,0 0,-1 0,0 1,-1-1,-1 1,0-1,-1 1,0 0,-2-1,-1 12,-19 111,25-118</inkml:trace>
  <inkml:trace contextRef="#ctx0" brushRef="#br0" timeOffset="409.78">1044 485,'-40'28,"1"2,2 1,1 2,1 2,2 1,-2 5,31-35,-1 1,1 0,1 0,0 0,0 0,0 0,1 1,0-1,0 1,1-1,-1 1,2 4,-1-10,1 1,0 0,1-1,-1 1,0-1,1 1,-1-1,1 1,0-1,0 0,0 1,0-1,0 0,0 1,1-1,-1 0,1 0,0 0,-1 0,1-1,0 1,0 0,0-1,0 1,0-1,1 0,-1 0,0 0,1 0,-1 0,1 0,-1-1,1 1,-1-1,1 1,-1-1,1 0,0 0,11-2,1-1,-1-1,0 0,-1 0,1-2,-1 1,0-2,0 0,-1 0,0-1,0-1,-1 0,0-1,0 0,-1 0,-1-1,1 0,-2-1,113-165,-121 176,0 0,0 0,0-1,0 1,0 0,0 0,1 0,-1 0,0 0,1 0,-1 0,1 0,-1 0,1 0,0 0,-1 0,1 0,0 0,0 0,0 0,0 1,0-1,-1 0,1 1,0-1,0 1,1-1,-1 1,0-1,0 1,0 0,0-1,0 1,0 0,0 0,1 0,-1 0,0 0,0 0,0 0,0 0,0 1,1-1,-1 0,0 1,0-1,0 1,0-1,0 1,0-1,0 1,0 0,0 0,0 0,19 157,-8-139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5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1 848,'78'-79,"-3"-4,-4-2,-3-4,17-36,-74 109,-1-1,-1 0,-1 0,0-1,-1 0,-1-1,-1 0,2-9,-8 29,0-1,1 1,-1-1,1 1,-1-1,0 0,1 0,-1 1,0-1,1 0,-1 0,0 1,1-1,-1 0,0 0,0 0,1 0,-1 0,0 0,1 0,-1-1,0 1,0 0,1 0,-1 0,0-1,1 1,-1 0,0-1,1 1,-1-1,1 1,-1 0,1-1,-1 1,1-1,-1 0,1 1,-1-1,1 1,0-1,-1 0,1 1,0-1,0 0,-1 1,1-1,0 0,0 1,0-1,0 0,0 0,0 1,0-1,0 0,0 1,0-1,0 0,1 0,-8 10,1 0,1 0,0 1,0 0,1-1,0 2,1-1,0 0,1 1,0-1,0 1,1 0,1 0,-1-1,2 1,0 0,0 0,1-1,0 1,1-1,0 1,0-1,2 0,-1 0,1-1,0 1,1-1,0 0,1-1,-1 1,2-1,-1-1,1 1,0-1,8 5,-9-7,1-1,-1 1,1-1,0-1,0 1,0-1,0-1,0 1,1-2,-1 1,1-1,0 0,-1-1,1 0,0 0,-1-1,1 0,0-1,-1 1,0-2,1 1,-1-1,1-1,19-10,-1-2,0 0,-2-2,0 0,0-2,-2-1,19-22,-32 33,-1 0,0-1,-1 0,-1-1,0 1,0-1,-1-1,0 1,-1-1,-1 0,0 0,0-6,-1-1</inkml:trace>
  <inkml:trace contextRef="#ctx0" brushRef="#br0" timeOffset="312.51">1214 622,'17'-20,"-2"0,0 0,-2-1,0-1,-1 0,-2-1,0 0,-1-1,-2 0,0 0,0-10,-6 31,0 0,-1 0,0-1,0 1,0 0,0 0,0 0,0 0,-1 0,0 0,0 0,0 0,0 0,0 0,0 0,-1 0,1 0,-1 1,0-1,0 1,0-1,0 1,0 0,0 0,-1 0,1 0,-1 0,0 0,1 1,-1-1,0 1,0 0,0 0,0 0,0 0,0 0,0 1,0-1,0 1,-1 0,1 0,0 0,0 0,0 1,0-1,0 1,0 0,0 0,-2 1,-9 4,0 1,1 0,0 1,0 0,1 1,0 0,1 1,0 1,1 0,0 0,0 1,1 0,1 0,0 1,0 1,2-1,-2 4,4-8,0 1,1 0,0-1,1 1,0 0,0 1,1-1,0 0,1 0,0 0,1 1,0-1,1 0,0 0,0 0,1 0,0-1,1 1,0-1,0 1,1-1,1-1,-1 1,1-1,6 6,-3-6,2-1,-1 0,1-1,0 0,0-1,1 0,0-1,-1 0,1 0,1-2,-1 1,0-2,1 1,-1-2,1 0,-1 0,1-1,-1-1,1 0,-1 0,0-1,0-1,2-1,11-2</inkml:trace>
  <inkml:trace contextRef="#ctx0" brushRef="#br0" timeOffset="812.08">1892 368,'-41'19,"15"-8,0 1,1 1,1 2,0 0,0 1,2 2,0 0,1 1,-14 17,33-34,0 0,-1 0,1 0,0 0,0 1,0-1,1 1,-1 0,1-1,-1 1,1 0,0 0,0 0,0 0,0 0,1 0,-1 0,1 0,0 0,-1 0,2 0,-1 0,0 0,1 0,-1 1,1-1,0 0,0-1,0 1,0 0,0 0,1 0,0-1,-1 1,1-1,0 1,0-1,0 0,0 1,1-1,-1 0,2 0,5 1,-1-1,1 0,0 0,0-1,0 0,0-1,0 0,0 0,0-1,0 0,0 0,0-1,0-1,-1 1,1-2,-1 1,0-1,0 0,6-4,133-112,-3 5,-142 114,-1 0,0 0,0 0,1 0,-1 1,1-1,-1 0,1 1,-1-1,1 1,-1 0,1-1,-1 1,1 0,-1 0,1 0,0 0,-1 0,1 0,-1 0,1 1,-1-1,1 1,-1-1,1 1,-1-1,1 1,-1 0,1 0,-1-1,0 1,0 0,1 1,-1-1,0 0,0 0,0 0,0 1,0-1,-1 0,1 1,0-1,-1 0,1 1,0 0,11 72,-10 1,-4 1,-3-1,-3 0,-3 0,-3-1,-18 47,18-75,-1-1,-3-1,-2-1,-2-1,-1 0,-2-2,-2-1,-4 1,31-39,0 0,0 0,-1 0,1 0,-1 0,1 0,-1 0,1 0,-1 0,1 0,-1 0,0-1,1 1,-1 0,0 0,0-1,0 1,0-1,1 1,-1-1,0 1,0-1,0 1,0-1,0 0,0 1,0-1,0 0,0 0,0 0,0 0,-1 0,1 0,0 0,0 0,0-1,0 1,0 0,0 0,0-1,0 1,0-1,1 1,-1-1,0 1,0-1,0 0,0 1,1-1,-1 0,0 0,1 1,-1-1,0 0,1 0,-1 0,1 0,-1-1,-1-11,1 0,0 0,1 0,1 0,0 0,1 0,0 0,0 1,2-1,0 0,1-1,0-6,84-263,30-43,-108 298</inkml:trace>
  <inkml:trace contextRef="#ctx0" brushRef="#br0" timeOffset="1118.513">2371 1,'-15'43,"-8"33,-2 10,5-2,4-5,6-10,5-9,2-8,3-10,0-1,1-4,5-7,1-4,0-3,-2 1,-1 1,-2 0,-1-3</inkml:trace>
  <inkml:trace contextRef="#ctx0" brushRef="#br0" timeOffset="1302.168">2569 565,'-5'38,"-1"23,-1 5,2-8</inkml:trace>
  <inkml:trace contextRef="#ctx0" brushRef="#br0" timeOffset="1467.36">2569 255,'0'0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8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1,'-12'5,"-1"0,1 1,-1 1,2 0,-1 0,1 2,0-1,1 1,0 1,0 0,1 0,0 1,1 0,0 0,1 1,0 0,1 0,0 1,1 0,1 0,-3 11,8-21,-1 0,1-1,-1 1,1 0,0 0,0 0,1-1,-1 1,1 0,-1-1,1 1,0-1,0 0,0 0,0 1,0-1,0-1,0 1,1 0,-1 0,1-1,0 1,-1-1,1 0,0 0,0 0,0 0,-1-1,1 1,0-1,0 0,0 1,0-1,0 0,0-1,0 1,0-1,0 1,0-1,0 0,-1 0,1 0,0 0,0-1,-1 1,1-1,-1 1,1-2,21-12,0 0,-1-2,-1-1,-1 0,-1-2,17-20,23-21,-60 60,1 0,-1 0,1-1,0 1,-1 0,1 0,0 0,0 0,0 0,0 0,0 0,0 0,0 1,0-1,0 0,0 0,0 1,0-1,1 1,-1-1,0 1,0 0,1-1,-1 1,0 0,1 0,-1 0,0 0,1 0,-1 0,0 0,1 0,-1 1,0-1,0 0,1 1,-1-1,0 1,0-1,0 1,0 0,0 0,1-1,-1 1,0 0,-1 0,1 0,0 0,0 0,0 1,6 124,-9-84,-12 250,4-201,10-67,0 1,-2-1,-1 0,-1 0,-1 0,-1-1,-1 1,-1-1,-1-1,-1 0,-1 0,-1-1,-1 0,-1-1,0-1,-5 4,17-21,1 0,-1 0,0 0,0-1,0 1,-1 0,1-1,0 0,0 1,-1-1,1 0,-1 0,1 0,-1-1,1 1,-1 0,0-1,1 0,-1 0,0 0,1 0,-1 0,0 0,1-1,-1 1,1-1,-1 0,1 1,-1-1,1-1,-1 1,1 0,0 0,0-1,-1 0,1 1,0-1,1 0,-1 0,0 0,0 0,1 0,-1-1,-3-11,1 1,0 0,1-1,1 1,0-1,1 0,0 0,1 0,1 0,0 1,1-1,0 0,1 1,1-1,0 1,1 0,0 0,1 0,0 1,2-1,4-18,87-142,-61 117,-23 32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8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204 501,'-27'24,"2"2,0 1,2 1,0 1,2 1,2 0,-12 26,30-55,0 1,0-1,0 1,0 0,0 0,1-1,-1 1,0 0,1 0,0 0,-1 0,1 0,0 0,0-1,0 1,0 0,0 0,1 0,-1 0,0 0,1 0,0-1,-1 1,1 0,0 0,0-1,0 1,0 0,0-1,0 1,1-1,-1 1,0-1,1 0,-1 0,1 0,-1 1,1-2,0 1,-1 0,1 0,0 0,0-1,0 1,-1-1,1 1,0-1,0 0,0 0,0 0,0 0,1 0,10-2,0-1,0-1,0 0,0 0,-1-1,1-1,-2 0,1-1,-1 0,7-5,-8 5,118-110,-128 116,1 0,-1 0,0 0,1 0,-1 1,1-1,-1 0,1 0,-1 0,1 1,0-1,-1 0,1 0,0 1,0-1,-1 1,1-1,0 1,0-1,0 1,0-1,-1 1,1 0,0-1,0 1,0 0,0 0,0 0,0 0,0 0,0 0,0 0,0 0,0 0,0 0,0 0,0 1,0-1,0 0,0 1,-1-1,1 1,0-1,0 1,0-1,-1 1,1 0,0-1,0 1,-1 0,1-1,-1 1,1 0,-1 0,1 0,-1 0,1-1,-1 1,0 0,1 0,-1 0,0 0,0 0,0 1,0 1,0 1,1 0,-1-1,1 1,-1-1,1 1,0-1,0 1,1-1,-1 0,1 1,0-1,-1 0,1 0,1 0,-1 0,0-1,1 1,-1-1,1 1,0-1,0 0,0 0,0 0,0 0,0-1,1 1,-1-1,1 0,-1 0,1 0,-1 0,1-1,-1 1,3-1,6-2,0-1,-1 0,1 0,-1-1,0-1,0 0,0-1,0 0,-1 0,0-1,-1 0,1-1,-2 0,1-1,0-1,28-34,-3-2,-2-2,-2-1,-1-1,-4-1,-1-1,12-43,15-58,-50 152,0 0,0 0,-1 0,1 0,-1 0,1 0,-1 0,1-1,-1 1,0 0,0 0,1 0,-1-1,0 1,0 0,0-1,0 1,-1 0,1 0,0-1,0 1,-1 0,1 0,-1 0,1 0,-1-1,1 1,-1 0,0 0,0 0,1 0,-1 0,0 0,0 1,0-1,0 0,0 0,0 1,0-1,0 0,0 1,-1-1,1 1,0 0,0-1,0 1,-1 0,1 0,0-1,-1 1,1 0,0 0,0 1,-1-1,1 0,0 0,0 1,0-1,-1 0,1 1,0-1,-1 2,-12 7,2 1,-1 0,1 1,0 1,1 0,1 0,0 1,1 1,0-1,1 2,0-1,1 1,1 1,-6 6,2 1,0 0,2 1,1 0,1 0,0 1,2-1,1 1,1 0,1 0,2 0,0 0,1 0,5 18,-3-31,1-1,0 0,0-1,1 1,1-1,0 0,0-1,1 0,0 0,0 0,1-1,0 0,1-1,-1 0,2-1,-1 0,0 0,1-1,0 0,1-1,-1-1,1 0,-1 0,6 0,-10-1,1-1,-1 0,0-1,1 1,-1-2,0 1,1-1,-1 0,0 0,0-1,0 1,0-2,0 1,0-1,-1 0,1-1,-1 1,0-1,0-1,0 1,0-1,-1 0,0 0,0 0,0-1,-1 0,0 0,0 0,0-1,-1 1,0-1,2-6,-1 5,-1-1,0 0,0 0,-1 0,0 0,-1 0,0 0,0 0,-1 0,0 0,-1-1,0 1,0 0,-1 0,-1 0,1 1,-1-1,0 0,-1 1,0 0,-1 0,0 0,0 0,-5-5,2 6,0 0,-1 1,0 0,0 1,0 0,-1 0,0 1,0 0,0 1,0 0,-1 0,1 1,-1 1,0-1,1 2,-1 0,0 0,0 1,1 0,-1 1,1 0,-1 1,1 0,0 0,0 1,0 1,0-1,1 2,-1 0,-8 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9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0,'-10'44,"-7"28,-2 6,3 1,4-5,-1-9,3-6,2-9,-3-8,2-1,1-4,3-2,-3-3,0-6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9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1 219,'26'3,"1"0,-1-2,1-1,-1-1,1-1,-1-1,1-2,-1-1,-1 0,1-2,22-11,-44 18,0 0,0 0,0-1,-1 1,1-1,0 0,-1 0,0-1,1 1,-1 0,0-1,0 0,-1 0,1 0,0 0,-1 0,0-1,0 1,0-1,0 0,0 1,-1-1,0 0,0 0,0 0,0 0,0 0,-1 0,0 0,0 0,0 0,0 0,-1 0,1 0,-1 0,0 0,0 0,0 0,-1 1,0-1,1 0,-1 1,-1-1,1 1,-1-1,-2 1,0-1,0 1,0 1,-1-1,1 1,-1-1,0 2,0-1,1 0,-1 1,0 1,0-1,-1 1,1 0,0 0,0 0,0 1,0 0,0 0,0 1,1-1,-1 1,0 1,0 0,-8 2,0 2,1 0,-1 1,2 0,-1 1,1 0,0 1,1 0,-2 3,6-4,0-1,0 1,1 1,0-1,1 1,0 0,1 0,0 0,0 1,1 0,-2 8,4-15,1 1,-1 0,1-1,0 1,0 0,0 0,1-1,-1 1,1-1,0 1,1-1,-1 1,1-1,0 1,0-1,0 0,0 0,1 0,0 0,0-1,0 1,0-1,0 1,1-1,-1 0,1-1,0 1,4 1,17 8,0-6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0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0 456,'12'-35,"2"2,0-1,3 2,0 0,2 1,1 1,2 1,1 1,1 1,1 1,2 1,0 1,1 1,12-5,-39 26,1 1,0-1,-1 1,1-1,0 1,0 0,0 0,0-1,0 1,0 1,0-1,0 0,0 0,1 1,-1-1,0 1,0 0,1 0,-1 0,0 0,1 0,-1 0,0 0,0 1,1-1,-1 1,0 0,0 0,0 0,0 0,0 0,0 0,0 0,0 1,0-1,-1 1,1-1,-1 1,1-1,-1 1,1 0,-1 0,0 0,0 0,0 0,0 0,0 0,0 0,-1 1,1-1,-1 0,1 0,-1 1,0-1,0 0,0 2,-11 54,8-48,1-1,0 1,0-1,1 1,0 0,1 0,0-1,1 1,0 0,1 3,-2-12,1 1,-1-1,1 1,0-1,0 1,-1-1,1 1,0-1,0 0,1 0,-1 1,0-1,0 0,0 0,1 0,-1 0,1-1,-1 1,1 0,-1-1,1 1,-1 0,1-1,-1 0,1 1,0-1,-1 0,1 0,0 0,-1 0,1 0,0 0,-1-1,1 1,-1 0,1-1,0 0,0 0,67-30,-55 23,78-45,69-31,-159 83,0 0,1-1,-1 1,0 0,0 1,1-1,-1 0,0 1,1-1,-1 1,1 0,-1-1,1 1,-1 1,1-1,-1 0,0 1,1-1,-1 1,1-1,-1 1,0 0,0 0,1 0,-1 1,0-1,0 0,0 1,0-1,-1 1,1 0,0-1,-1 1,1 0,-1 0,1 0,-1 0,0 1,0-1,0 0,0 0,0 1,-1-1,1 0,-1 1,1 0,-18 136,23-121,3-5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0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0,'-45'25,"0"1,2 2,1 2,-4 6,-16 27,61-61,-1-1,1 0,0 1,0-1,0 1,0-1,1 1,-1-1,0 1,1-1,-1 1,1 0,-1 0,1-1,0 1,0 0,0-1,0 1,0 0,0 0,0-1,0 1,1 0,-1 0,1-1,-1 1,1-1,0 1,-1 0,1-1,0 1,0-1,0 0,0 1,1-1,-1 0,0 0,1 0,-1 1,0-1,1-1,-1 1,1 0,-1 0,1 0,0-1,-1 1,11 1,0-1,0 0,0-1,0 0,0-1,0 0,0-1,0 0,0-1,-1 0,1-1,-1 0,0-1,0 0,0-1,1-1,172-101,-184 107,1 1,-1-1,0 0,1 0,0 0,-1 0,1 0,0 1,-1-1,1 0,0 1,0-1,-1 0,1 1,0-1,0 1,0-1,0 1,0-1,0 1,0 0,0 0,0-1,0 1,0 0,0 0,0 0,0 0,0 0,0 0,0 1,0-1,0 0,0 0,0 1,0-1,0 0,0 1,0-1,-1 1,1-1,0 1,0 0,0-1,-1 1,1 0,0 0,-1-1,1 1,0 0,-1 0,1 0,-1 0,0 0,1 0,-1 0,0 0,1 0,-1 0,0 0,0 0,0 0,0 0,0 0,0 0,-6 36,4-33,0 1,0 0,0 0,0 0,1 0,0 0,0 0,0 1,1-1,0 0,0 0,0 1,1-1,-1 0,1 0,0 0,1 1,-1-1,1 0,0-1,1 1,-1 0,1-1,0 1,0-1,0 0,0 0,1 0,0 0,0-1,0 1,0-1,4 2,12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4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80,'18'-43,"-18"42,1 1,-1-1,0 0,0 0,0 1,0-1,0 0,0 0,0 0,0 1,0-1,0 0,-1 0,1 0,0 1,0-1,-1 0,1 1,0-1,-1 0,1 1,-1-1,1 0,-1 1,1-1,-1 1,1-1,-1 1,0-1,1 1,-1-1,0 1,0 0,1-1,-1 1,0 0,0-1,1 1,-1 0,0 0,0 0,1 0,-1 0,0 0,0 0,0 0,1 0,-1 0,0 1,0-1,0 0,1 0,-2 1,-8 2,1-1,-1 2,0 0,1 0,0 1,0 0,0 0,1 1,0 0,0 0,-1 2,8-7,0 0,1 0,-1 1,0-1,1 0,0 0,-1 0,1 0,-1 1,1-1,0 0,0 0,0 1,0-1,0 0,0 0,0 1,0-1,0 0,1 0,-1 1,0-1,1 0,-1 0,1 0,-1 0,1 0,0 1,0-1,-1 0,1-1,0 1,0 0,0 0,0 0,0 0,0-1,0 1,0 0,0-1,0 1,1-1,53 28,-53-27,0 0,3 0,0 0,1 1,-1-1,0 1,0 0,0 1,0-1,-1 1,1 0,0 0,-1 1,0-1,0 1,0 0,-1 0,1 0,-1 1,0-1,0 1,0 0,-1 0,1 0,-1 0,-1 0,1 0,-1 0,1 2,-2-2,1 1,-1-1,0 1,0-1,-1 1,0-1,0 0,0 1,0-1,-1 0,0 0,0 0,0 0,-1 0,0-1,0 1,0-1,0 1,-1-1,1 0,-1 0,0-1,0 1,-1-1,1 0,-1 0,0-1,1 1,-1-1,0 0,-1 0,1 0,0-1,0 0,-1 0,-3 0,-3 1,1 0,-1-1,0-1,0 0,1 0,-1-1,0 0,0-1,1-1,-1 0,1 0,0-1,0-1,-3-1,1-6</inkml:trace>
  <inkml:trace contextRef="#ctx0" brushRef="#br0" timeOffset="751.686">698 23,'-1'-1,"-1"-1,1 0,0 1,-1-1,1 1,-1-1,0 1,1 0,-1 0,0-1,0 1,1 1,-1-1,0 0,0 0,0 1,0-1,0 1,-1-1,1 1,0 0,0 0,0 0,0 0,0 0,0 1,0-1,0 0,-2 1,1-1,0 0,0 1,-1-1,1 0,0 1,0 0,0-1,0 1,0 1,0-1,0 0,0 1,0-1,0 1,1 0,-1 0,1 0,-1 0,1 1,0-1,0 1,0-1,0 1,0 0,1 0,-1-1,1 1,0 0,-1 0,2 1,-1-1,0 0,0 0,1 0,0 1,0-1,0 0,0 0,0 1,1-1,0 1,3 7,0-1,1 1,1-1,0-1,0 1,1-1,0 0,1 0,0-1,1 1,32 38,-38-44,-1 1,1-1,0 1,-1 0,0-1,0 1,0 0,0 0,-1 1,1-1,-1 0,0 1,0-1,-1 0,1 1,-1-1,0 1,0-1,-1 1,1-1,-1 0,0 1,0-1,-1 0,1 1,-1-1,0 0,0 0,0 0,-1-1,1 1,-1-1,0 1,0-1,0 0,0 0,-1 0,1 0,-1-1,0 1,1-1,-1 0,0 0,-1 0,1-1,0 0,0 1,-1-1,1-1,0 1,-1-1,1 0,-1 0,-2 0,-51-29,43 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9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0,'-243'132,"243"-132,-33 25,33-25,-1 0,1 1,0-1,-1 1,1-1,0 0,-1 1,1-1,0 1,0-1,-1 0,1 1,0-1,0 1,0-1,0 1,0-1,-1 1,1-1,0 1,0-1,0 1,0-1,1 1,-1-1,0 1,0-1,0 1,0-1,0 1,1-1,-1 1,0-1,0 0,1 1,-1-1,0 1,1-1,-1 0,0 1,1-1,-1 0,0 1,1-1,-1 0,1 0,-1 0,1 1,-1-1,1 0,-1 0,1 0,-1 0,1 0,-1 0,1 0,-1 0,1 0,-1 0,1 0,-1 0,1 0,-1 0,1 0,-1 0,0-1,1 1,-1 0,1 0,-1-1,62 3,-50-3,1 0,-1 2,1-1,-1 2,1-1,-1 2,0 0,0 0,0 1,5 2,-14-3,-1 0,1 0,0 0,-1 0,1 0,-1 0,0 0,0 1,0 0,-1-1,1 1,-1 0,0-1,0 1,0 0,-1 0,1 0,-1 0,0 0,0 0,0 0,-1 0,1 0,-1 0,0-1,0 1,0 0,-1 0,1-1,-1 1,0-1,0 1,0-1,0 0,-1 0,1 0,-1 0,0 0,0 0,0-1,0 0,-1 1,1-1,0 0,-1-1,0 1,-153 82,138-75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6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19,'-11'-4,"0"1,0 0,0 0,0 1,0 0,-1 1,1 1,-1 0,1 0,0 1,-1 0,1 1,0 0,0 1,0 1,0-1,0 2,1-1,0 2,0-1,0 1,1 1,0 0,0 0,-7 7,2 6,0 1,2 1,0 0,1 0,1 1,1 1,2-1,0 1,1 1,2-1,0 1,1 4,-25 276,28-65,-6-205,4-33,0 0,1 1,0-1,-1 1,1-1,0 1,0 0,0-1,1 1,-1 0,1 0,-1 0,1-1,0 1,0 0,0 0,0 0,1 0,-1-1,1 1,0 0,0 0,0-1,0 1,0-1,0 1,1-1,-1 1,1-1,0 0,0 0,0 0,0 0,0 0,0 0,0 0,1-1,-1 1,0-1,1 0,0 1,-1-1,1 0,0 0,138-26,60-8,-151 26,-32 1</inkml:trace>
  <inkml:trace contextRef="#ctx0" brushRef="#br0" timeOffset="264.508">671 697,'-5'38,"-1"13</inkml:trace>
  <inkml:trace contextRef="#ctx0" brushRef="#br0" timeOffset="513.543">614 273,'0'0</inkml:trace>
  <inkml:trace contextRef="#ctx0" brushRef="#br0" timeOffset="1718.3">954 584,'-19'24,"1"1,1 1,2 0,0 1,2 1,1 0,1 1,-4 21,13-47,1 0,0 1,0-1,0 0,1 0,-1 1,1-1,-1 0,1 1,0-1,0 0,1 1,-1-1,1 0,0 1,-1-1,1 0,1 0,-1 0,0 0,1 0,0 0,-1 0,1 0,0-1,1 1,-1-1,0 1,1-1,-1 0,1 0,0 0,0 0,0-1,0 1,0-1,0 1,3 0,11-3,1 0,-1-1,0 0,1-2,-1 0,-1-1,1 0,-1-2,0 0,0 0,-1-2,0 0,0 0,-1-2,-1 0,1 0,-2-1,0-1,1-1,14-17,-1-2,-1 0,-2-1,-2-2,-1 0,1-8,-13 28,63-171,-70 183,0 1,0-1,0 0,-1 1,1-1,-1 0,0 0,0 1,0-1,-1 0,1 1,-1-1,0 0,0 1,0-1,-1 1,1-1,-1 1,0 0,0 0,0 0,0 0,0 0,-1 0,0 0,1 1,-1-1,0 1,0 0,0 0,0 0,-1 0,1 1,0-1,-1 1,1 0,-1 0,0 0,1 0,-1 1,0-1,1 1,-1 0,0 0,0 0,1 1,-1-1,0 1,1 0,-1 0,1 0,-1 1,1-1,-1 1,-18 12,0 1,1 1,1 0,0 2,1 0,1 1,1 1,1 0,-11 20,20-33,1 1,0-1,0 1,1 1,1-1,-1 1,1 0,0 0,1 0,0 1,1-1,0 1,0-1,1 1,0 0,1-1,0 1,1 0,0 0,0-1,1 1,0-1,1 1,0-1,0 0,1 0,0 0,1 0,0-1,0 0,1 0,0 0,0-1,1 1,3 1,13 3,1-1,0-1,0-1,1-2,0 0,1-1,-1-2,1-1,0-1,0-1,0-1,0-1,-1-1,13-4,-25 6,-1-1,1-1,-1 0,0 0,1-1,-1-1,-1 0,1-1,0 0,-1 0,0-1,-1-1,1 0,-1-1,0 0,-1 0,0-1,0 0,-1 0,0-1,-1 0,0-1,-1 0,0 0,0 0,-1-1,-1 1,0-1,1-7,-15-77,10 94,-1 0,0 0,0 0,0 0,0 0,-1 1,1-1,0 0,-1 1,0-1,1 0,-1 1,0 0,1-1,-1 1,0 0,0 0,0 0,0 0,0 0,0 1,0-1,-1 1,1-1,0 1,0 0,0 0,-1 0,1 0,0 0,0 0,0 0,-1 1,1-1,0 1,0 0,0 0,0 0,0 0,0 0,0 0,-8 4,0 0,1 1,0 0,0 1,0 0,1 1,0-1,0 1,1 1,0 0,0 0,1 0,0 1,1-1,0 1,0 1,-1 5,4-9,0-1,0 1,0 0,1 0,-1 0,2 0,-1 0,1 0,0 0,1 0,-1-1,1 1,1 0,-1 0,1 0,1-1,-1 1,1-1,0 1,0-1,1 0,0 0,0-1,0 1,1-1,0 0,0 0,1 1,1-1,0-1,1 1,-1-1,1 0,0-1,0 0,0 0,0-1,0 0,1 0,-1-1,1 0,-1 0,1-1,-1 0,1-1,-1 0,1 0,2-1,159-59,-106 34,264-105,-367 128,19 8,0 2,1 0,-1 1,2 1,-1 1,1 0,0 2,1 0,0 1,1 0,1 2,0-1,-4 7,16-18,0 0,0 0,0 1,1-1,-1 1,1-1,-1 1,1 0,0 0,0 0,0 0,1 0,-1 1,1-1,0 0,0 1,0-1,0 1,0 0,1-1,0 1,0-1,0 1,0 0,0-1,1 1,-1-1,1 1,0-1,0 1,0-1,1 0,-1 1,1-1,0 0,0 0,0 0,0 0,1 0,-1-1,1 1,1 1,5-1,-1-1,1 0,-1 0,1-1,0 0,-1-1,1 0,0 0,0-1,0 0,-1 0,1-1,-1 0,1 0,-1-1,0-1,0 1,8-5,4-4,-1 0,0-1,0 0,-2-2,0 0,12-14,44-65,-55 120,-17-20,0-1,0 1,1 0,0-1,0 1,0-1,1 1,-1-1,1 0,1 0,-1 0,1 0,0-1,0 0,0 1,1-1,-1-1,1 1,0-1,0 0,0 0,0 0,1-1,-1 1,1-2,0 1,0 0,4-1,1-1,-1 0,0-1,0 0,0 0,-1-1,1-1,0 1,0-2,-1 1,0-1,0-1,0 1,0-2,-1 1,8-7,-11 9,21-12,-1-1,0-1,-2-2,0 0,-1-1,-1-1,-1-1,13-18,-18 18,-1-1,0-1,-2 0,-1-1,-1 0,-1 0,-1-1,-1 0,-1-1,-2 0,0-5,-4 29,3-7,-1-1,-1 0,0-1,-1 1,0 0,0 0,-1 0,0 0,-1 0,-1 0,0 0,0 1,-1-1,0 1,-1 0,0 0,-1 0,0 0,4 8,-1 0,1 0,-1 1,0-1,0 0,0 1,1 0,-1-1,-1 1,1 1,0-1,0 0,0 1,0-1,0 1,-1 0,1 0,0 0,0 1,0-1,-1 1,1-1,0 1,0 0,0 0,0 1,0-1,1 1,-1-1,0 1,1 0,-1 0,1 0,-1 0,1 1,0-1,-71 96,63-72,2 1,0-1,2 1,1 1,2-1,0 1,2-1,1 1,1-1,4 22,-3-33,2 1,0-1,0 1,2-1,0 0,1-1,0 0,2 0,-1 0,2-1,0-1,1 1,0-2,1 1,0-2,1 0,0 0,1-1,11 6,19 0,-23-12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9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86,'-30'5,"1"1,0 1,0 2,0 1,1 1,1 1,-21 13,46-24,0-1,0 1,0-1,0 1,0 0,0 0,0-1,0 1,1 1,-1-1,0 0,1 0,-1 1,1-1,-1 1,1-1,0 1,-1 0,1-1,0 1,0 0,0 0,1 0,-1 0,0 0,1 0,-1 0,1 0,-1 0,1 0,0 0,0 0,0 0,0 0,1 0,-1 0,0 0,1 0,0 0,-1 0,1 0,0 0,0 0,1 1,73 22,-69-25,0 0,-1 1,1 0,-1 0,1 0,-1 1,1 0,-1 0,0 0,0 0,0 1,0 0,0 0,-1 1,0-1,1 1,-1 0,0 0,-1 0,1 0,-1 1,0 0,0-1,1 4,-3-4,0-1,-1 1,0 0,1-1,-1 1,-1 0,1-1,0 1,-1 0,0-1,0 1,0 0,0-1,-1 0,1 1,-1-1,0 0,0 0,0 0,0 0,-1 0,1 0,-1 0,0-1,0 0,0 1,-1 0,-92 48,87-47,0 0,-1-1,0 1,1-2,-1 0,0 0,-1 0,1-2,0 1,0-1,0-1,-11-1,-2-20,22 11</inkml:trace>
  <inkml:trace contextRef="#ctx0" brushRef="#br0" timeOffset="512.842">898 227,'0'41,"2"19,-3 0,-3 0,-2 0,-3 0,-3 0,12-55,-1 0,1-1,-1 1,0 0,-1-1,1 0,-1 1,1-1,-1 0,-1 1,1-1,-1-1,1 1,-1 0,0-1,-1 1,1-1,0 0,-1 0,0 0,0 0,0-1,0 0,0 1,0-1,0-1,-1 1,1-1,-1 0,1 0,-1 0,0 0,-3-1,5-3,0 1,1-1,-1 0,1 0,0-1,0 1,0 0,0-1,0 1,1-1,0 0,0 1,0-1,0 0,0 0,1 0,-1 1,1-1,0 0,0 0,1 0,-1 0,1 0,0 1,0-1,0 0,1 0,-1 1,1-1,0 1,0 0,1-3,15-29,2 0,1 1,2 1,1 2,2 0,1 1,5-2,-5 5,2 1,0 1,2 2,1 1,0 1,2 2,21-9,-51 25,-1 1,1 0,0 0,0 0,0 0,0 0,0 1,0-1,0 1,0 0,0 0,1 1,-1-1,0 1,1 0,-1 0,0 1,1-1,-1 1,0 0,0 0,0 0,0 1,0 0,0-1,0 1,0 1,0-1,-1 0,1 1,-1 0,0 0,0 0,0 0,-1 4,0 0,-1 0,0 0,0 0,-1 0,1 0,-2 1,1-1,-1 0,0 0,0 0,-1 0,0 0,0 0,-1-1,0 1,0-1,-1 1,1-1,-5 5,-4 5,0 0,-1-1,0 0,-2-1,1-1,-1 0,-2 0,8-5,0-1,-1 0,0 0,-1 0,0-2,0 1,0-1,0-1,-1 0,1-1,-1 0,0 0,0-1,0-1,-1 0,1-1,0 0,-9-2,20 2,1 0,-1-1,0 1,0 0,0 0,1-1,-1 1,0 0,0-1,1 1,-1-1,0 1,1-1,-1 1,1-1,-1 0,0 1,1-1,-1 0,1 1,0-1,-1 0,1 1,0-1,-1 0,1 0,0 0,0 1,0-1,-1 0,1 0,0 0,0 0,0 1,0-1,1 0,-1 0,0 0,0 1,0-1,1 0,-1 0,0 0,1 1,-1-1,1 0,7-10</inkml:trace>
  <inkml:trace contextRef="#ctx0" brushRef="#br0" timeOffset="847.858">1378 510,'19'-20,"7"-10,3-6,2-1,-5 1,-6 2,-2 6,-4 3,0 2,3-1,3 5,-2-1,1 5,-2 3</inkml:trace>
  <inkml:trace contextRef="#ctx0" brushRef="#br0" timeOffset="1046.488">1886 311,'5'29,"1"9</inkml:trace>
  <inkml:trace contextRef="#ctx0" brushRef="#br0" timeOffset="1195.712">1829 1,'0'0</inkml:trace>
  <inkml:trace contextRef="#ctx0" brushRef="#br0" timeOffset="1498.148">2169 424,'20'-29,"86"-95,-104 123,0-1,0 1,1 0,-1 1,0-1,0 0,0 1,1-1,-1 1,0-1,0 1,1 0,-1 0,0 0,1 1,-1-1,0 0,0 1,1 0,-1-1,0 1,0 0,0 0,0 0,0 0,0 1,0-1,0 0,-1 1,1-1,0 1,-1 0,1-1,-1 1,0 0,1 0,-1 0,0 0,0 0,0 0,-1 1,1 0,28 29,-26-30,1 0,-1 0,1-1,0 1,0-1,-1 1,1-1,0-1,0 1,0 0,0-1,0 0,0 0,0 0,0-1,0 1,0-1,0 0,0 0,0 0,0 0,-1-1,1 0,0 0,-1 0,1 0,-1 0,1-1,80-81,-71 64</inkml:trace>
  <inkml:trace contextRef="#ctx0" brushRef="#br0" timeOffset="1946.812">2846 199,'-4'2,"-2"-1,-1 1,1 1,-1 0,1-1,0 2,0-1,0 1,1 0,-1 0,1 0,0 1,0 0,1 0,-5 5,10-6,0-1,0 0,1 1,-1-1,1 0,-1 0,1 0,0 0,0 0,0-1,1 1,-1-1,1 1,-1-1,1 0,0 0,0 0,0 0,0 0,0-1,0 1,0-1,1 0,-1 0,0 0,1-1,1 1,-2 0,8 4,1-1,-1 2,0-1,0 2,0-1,-1 1,0 1,-1 0,0 0,5 6,-3-1,0 0,-1 0,0 1,-1 0,-1 1,-1 0,0 0,0 1,-2 0,0 0,1 6,1 3,-1 1,-1-1,-1 1,-2 0,0 0,-2 0,-1 0,-1 0,-1 0,-2 6,3-23,1-1,-1 1,0-1,-1 0,0 0,0 0,-1 0,0 0,0-1,-1 1,0-1,0-1,-1 1,0-1,0 0,0 0,-1 0,0-1,0 0,0 0,-1-1,1 0,-1-1,0 1,0-1,-1-1,1 0,5-1,0-1,-1 0,1 0,0-1,0 1,0 0,0-1,0 0,0 0,0 0,0 0,0 0,0-1,0 1,1-1,-1 0,1 0,-1 0,1 0,0 0,-1 0,1-1,0 1,1-1,-1 1,0-1,1 0,-1 1,1-1,0 0,0 0,0-3,-6-103,14 82,2 2,1-1,0 1,2 0,1 1,1 1,1 0,1 1,1 1,10-10,7-12,-16 20</inkml:trace>
  <inkml:trace contextRef="#ctx0" brushRef="#br0" timeOffset="30693.057">193 1468,'-14'81,"-4"-1,-4-1,-24 58,-8-30,55-107,-1-1,1 0,-1 0,0 0,1 0,-1 0,0 0,0 0,0 0,1 0,-1 0,0 0,-1 0,1 0,0 0,0 0,0 0,0 0,-1 0,1 1,0-1,-1 0,1 0,-1 0,1 0,-1 0,1 1,-1-1,0 0,1 0,-1 1,0-1,0 1,0-1,1 0,-1 1,0 0,0-1,0 1,0-1,0 1,0 0,0 0,0 0,0-1,0 1,0 0,0 0,0 0,0 0,0 1,1-1,-1 0,0 0,0 0,0 1,0-1,0 1,0-1,0 1,0-1,1 1,-1-1,0 1,0 0,1-1,-1 1,0 0,1 0,-1 0,5-20,2 0,0 0,1 1,1 0,1 0,1 0,0 1,1 1,1 0,0 1,1 0,1 0,0 2,-9 7,16-19,2 1,0 1,2 1,0 1,1 2,1 0,3 1,-23 15,0 1,-1 0,1 1,0 0,0 0,0 0,1 1,-1 0,0 0,0 1,0 0,0 0,0 1,0 0,-1 0,1 0,-1 1,1 0,2 2,48 15,-52-19,-3-2,0 1,0 0,0 0,0 0,1 0,-1 0,0 1,0-1,0 0,0 1,0 0,0-1,0 1,0 0,0 0,0 0,0 1,-1-1,1 0,0 1,-1-1,1 1,-1-1,1 1,-1 0,0 0,0-1,0 1,0 0,0 0,0 0,0 0,-1 0,1 0,-1 1,1-1,-1 0,0 0,0 0,0 0,0 1,0-1,-1 1,-6 9,0-1,-1 0,-1-1,0 1,0-2,-1 1,0-1,-1-1,0 0,-7 4,0-2,0 0,-1-2,1 0,-2-1,1-1,-1-1,1-1,-1 0,-1-2,1 0,0-1,0-2,-1 0,-6-1,25 2,0 0,0-1,0 1,0 0,0-1,0 1,1-1,-1 0,0 0,0 1,0-1,1 0,-1 0,0-1,1 1,-1 0,1-1,0 1,-1 0,1-1,0 0,0 1,0-1,0 0,0 1,0-1,0 0,1 0,-1 0,1 0,-1 0,1 0,0 0,0 0,0 0,0 0,0 0,0 0,0 0,1 1,-1-1,1 0,-1 0,1 0,0 0,0 0,0 1,0-1,0 0,0 1,0-1,1 1,-1-1,0 1,1 0,1-1,6-9,1 0,0 1,0 0,1 1,1 0,0 1,0 0,6-2,0-2,14-8</inkml:trace>
  <inkml:trace contextRef="#ctx0" brushRef="#br0" timeOffset="31337.356">842 1497,'-4'33,"-1"0,-1 0,-2-1,-1 0,-2-1,-4 8,15-38,0-1,0 1,0-1,0 1,0-1,0 1,0-1,0 1,0-1,0 1,0-1,0 1,0-1,0 1,0-1,-1 0,1 1,0-1,0 1,-1-1,1 1,0-1,0 0,-1 1,1-1,-1 1,1-1,0 0,-1 1,1-1,-1 0,1 0,-1 0,1 1,-1-1,1 0,0 0,-1 0,1 0,-1 0,0 0,1 0,-1 0,1 0,-1 0,1 0,-1 0,1 0,-1 0,1 0,-1 0,1-1,0 1,-1 0,1 0,-1 0,1-1,-1 1,1 0,0-1,-1 1,1-1,-3-31,8 12,2 0,0 0,1 1,1 0,0 1,2 0,0 0,1 1,1 0,0 1,9-7,16-24,-37 45,0 1,0-1,0 1,0-1,0 1,0 0,0-1,0 1,0 0,1 0,-1 0,1-1,-1 2,0-1,1 0,0 0,-1 0,1 1,-1-1,1 1,0-1,0 1,-1 0,1-1,0 1,-1 0,1 0,0 0,0 1,-1-1,1 0,0 1,0-1,-1 1,2 0,10 6</inkml:trace>
  <inkml:trace contextRef="#ctx0" brushRef="#br0" timeOffset="31571.92">1209 1582,'0'33,"0"7,0-4</inkml:trace>
  <inkml:trace contextRef="#ctx0" brushRef="#br0" timeOffset="31727.13">1181 1328,'0'0</inkml:trace>
  <inkml:trace contextRef="#ctx0" brushRef="#br0" timeOffset="32027.074">1378 1666,'19'-12,"-1"0,0-1,0 0,-2-2,0 0,-1-1,8-10,53-50,-76 75,0 0,1 1,-1-1,1 0,-1 1,1-1,-1 0,1 1,0-1,-1 1,1-1,0 1,-1-1,1 1,0-1,0 1,-1 0,1-1,0 1,0 0,0 0,-1 0,1 0,0 0,0 0,0 0,-1 0,1 0,0 0,0 0,0 0,0 0,-1 1,1-1,0 0,0 1,-1-1,1 0,0 1,0-1,-1 1,1-1,-1 1,1-1,0 1,-1 0,1-1,-1 1,9 45,-5-18,-3-26,-1 1,1-1,0 0,1 1,-1-1,0 0,1 0,-1 0,1 0,0 0,0 0,-1 0,1 0,0-1,1 1,-1-1,0 0,0 0,1 1,-1-1,0-1,1 1,-1 0,1 0,-1-1,1 0,0 1,-1-1,1 0,-1 0,1-1,-1 1,1 0,0-1,-1 0,0 1,1-1,-1 0,1 0,89-55,6-16,-75 64</inkml:trace>
  <inkml:trace contextRef="#ctx0" brushRef="#br0" timeOffset="32438.307">2112 1441,'-24'15,"1"0,0 2,2 1,0 1,0 0,2 2,1 0,-8 12,24-31,1 0,-1 0,0 1,1-1,0 0,-1 1,1-1,0 1,0-1,1 1,-1-1,0 1,1 0,0-1,-1 1,1 0,0-1,1 1,-1 0,0-1,1 1,-1 0,1-1,0 1,0-1,0 1,0-1,0 1,1-1,-1 0,1 0,-1 0,1 0,0 0,0 0,0 0,0 0,0-1,0 1,0-1,1 1,-1-1,1 0,-1 0,1 0,-1 0,1-1,-1 1,1-1,0 1,1-1,10-1,-1 0,1-1,-1 0,0-2,0 1,0-1,0-1,0-1,-1 1,0-2,-1 0,1 0,-1-1,0 0,3-5,51-30,-50 34,-13 7,0 0,0 0,1 0,-1 0,1 0,0 0,-1 1,1-1,0 1,0 0,0-1,0 2,0-1,0 0,0 0,0 1,0 0,0 0,0 0,1 0,-1 0,0 0,0 1,0 0,0-1,0 1,0 0,0 1,0-1,0 0,-1 1,1 0,-1-1,1 1,-1 0,2 2,5 12,0 1,-1 1,-2-1,1 1,-2 0,-1 0,0 1,-1 0,-1-1,-1 1,0 0,-1 0,-2 0,0 0,-1 2,1 45,-5 134,6-196,-1 1,0-1,0 1,0-1,-1 0,1 0,-1 0,0 0,-1 0,1-1,0 0,-1 1,0-1,0 0,0-1,0 1,0-1,-1 0,1 0,0 0,-1 0,0-1,1 0,-1 0,0 0,0-1,0 1,0-1,1 0,-1-1,0 1,0-1,0 0,1 0,-1 0,0-1,1 0,-1 0,1 0,0 0,0 0,0-1,0 0,0 0,0 0,1-1,-1 1,1-1,0 0,0 1,0-2,1 1,0 0,-1 0,1-1,0 0,-12-80,14 60</inkml:trace>
  <inkml:trace contextRef="#ctx0" brushRef="#br0" timeOffset="33100.572">2196 1045,'396'-28,"-393"27,0 0,0 0,0 1,0-1,0 1,0 0,0 0,0 0,0 0,0 1,0-1,0 1,0 0,0-1,-1 1,1 1,0-1,0 0,-1 1,1-1,-1 1,1 0,-1 0,0 0,1 0,-1 0,0 1,-1-1,1 0,0 1,-1 0,1-1,-1 1,0 0,0 0,0-1,0 1,0 0,-1 2,7 137,20 79,-17-147,-4 1,-3-1,-6 65,-26 99,29-222,1-13,0 0,0 0,-1 1,0-1,1 0,-1 1,-1-1,1 0,0 1,-1-1,1 0,-1 0,0 1,0-1,0 0,-1 0,1 0,-1 0,0-1,0 1,0 0,0-1,0 1,0-1,-1 1,1-1,-1 0,1 0,-1 0,0-1,0 1,0-1,0 1,0-1,0 0,-2 0,-135-1,115-1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5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2,'-23'0,"7"-1,-1 1,1 0,-1 2,1 0,0 1,0 0,-10 4,20-5,-7 2,1-1,-1 1,1 1,0 1,0-1,1 2,0 0,0 0,1 1,-1 0,2 1,-1 0,1 0,1 1,-1 0,0 3,8-11,0 1,0 0,1 0,-1-1,0 1,1 0,0 0,0 0,0 0,0 0,0 0,0-1,1 1,-1 0,1 0,0 0,0-1,0 1,0 0,1-1,-1 1,1-1,-1 0,1 1,0-1,0 0,0 0,0 0,0 0,2 1,80 45,-69-41,24 7,-32-12,-1-1,1 1,0 1,-1-1,0 1,0 0,0 0,0 1,0 0,-1 0,1 0,-1 1,0 0,-1 0,5 5,-10-7,1 1,-1 0,0-1,1 1,-1-1,-1 1,1-1,-1 1,1-1,-1 0,0 0,0 0,0 0,-1 0,1 0,-1 0,1-1,-1 0,0 1,0-1,0 0,0 0,-1 0,1-1,0 1,-1-1,1 0,-1 0,0 0,-1 0,4-1,-35 15,-1-1,-1-2,0-1,0-2,-1-2,-1-2,-26 0,36-4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59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72,'-18'15,"1"1,1 1,0 1,1 0,0 1,2 0,0 2,2-1,-7 16,16-33,1-1,-1 0,0 1,1-1,0 1,0 0,0 0,0-1,0 1,0 0,1 0,-1 0,1 0,0 0,0 0,0 0,0-1,0 1,1 0,-1 0,1 0,0 0,0 0,0-1,0 1,0 0,1-1,-1 1,1-1,0 1,-1-1,1 0,0 0,0 0,1 0,-1 0,0 0,1-1,-1 1,1-1,0 1,-1-1,1 0,2 0,16-1,0-2,0 0,0-2,0 0,-1-1,0-1,0-1,0-1,-1-1,4-3,-6 4,0-1,0-1,-1 0,0-1,0-1,-2 0,1-2,-2 1,0-2,0 1,5-11,-16 22,1-1,-1 1,0-1,0 1,-1-1,1 0,-1 0,0 0,0 0,0 0,0 0,-1 0,1 0,-1 0,0-1,-1 1,1 0,-1 0,1 0,-1 0,0 0,-1 0,1 0,-1 0,0 1,0-1,0 0,0 1,-1 0,1-1,-1 1,0 0,0 0,0 1,0-1,0 1,-1-1,1 1,-1 0,0 0,-2-1,-4-1,0 1,0 0,0 0,-1 1,1 0,0 0,-1 1,1 1,-1 0,0 1,-9 1,-8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 30,'-148'145,"66"-56,-60 57,136-140,2-4,0 0,1 0,0 1,-1 0,1 0,0 0,0 0,0 0,1 0,-1 1,1 0,0-1,0 1,0 0,1 0,-1 0,1 0,0 0,0 0,0 0,0 3,4-4,0-1,0 0,0 0,0 0,0 0,0 0,1-1,-1 1,1-1,-1 0,1 0,-1 0,1-1,0 1,-1-1,1 0,0 0,-1 0,1-1,3 0,0 1,314-5,-317 6,0-1,1 0,-1 0,0 0,0-1,1 1,-1-1,0 0,0-1,0 1,0-1,0 1,0-1,-1-1,1 1,0 0,-1-1,0 1,1-1,-1 0,0 0,-1-1,1 1,-1-1,1 1,-1-1,0 0,0 1,0-1,-1 0,0 0,0-1,0 1,0 0,0-1,-3-6,0 0,0 1,-1-1,-1 1,0 0,0 0,-1 0,0 1,-1 0,0-1,0 2,-1-1,0 1,-1 0,1 1,-2-1,-4-2,-115-118,127 128,0-1,1 0,-1 0,1 1,-1-1,1 0,-1 0,1 0,-1 1,1-1,-1 0,1 0,0 0,0 0,0 0,-1 0,1 0,0 0,0 0,0 0,0 0,0 0,1 0,-1 1,0-1,0 0,1 0,-1 0,0 0,1 0,-1 0,1 1,-1-1,1 0,0 0,-1 1,1-1,0 0,-1 1,1-1,0 0,0 1,-1-1,1 1,0 0,0-1,0 1,15-5</inkml:trace>
  <inkml:trace contextRef="#ctx0" brushRef="#br0" timeOffset="330.563">796 1,'4'27,"-1"0,-1 0,-1 1,-2-1,-4 27,4-37,-7 41,-3 0,-2 0,-3-2,-4 7,10-33,-3 5,-6 49,23-68</inkml:trace>
  <inkml:trace contextRef="#ctx0" brushRef="#br0" timeOffset="614.151">1163 30,'-321'218,"304"-206,10-8,0 0,0 1,1 0,-1 0,1 0,0 1,1 0,-1 0,1 1,0-1,1 1,-1 0,0 4,5-8,1 0,0 0,0-1,0 1,0 0,0-1,0 1,1-1,-1 1,1-1,0 0,-1 0,1 0,0 0,1 0,-1 0,0 0,0-1,1 1,-1-1,1 1,-1-1,1 0,0 0,-1 0,1-1,0 1,0-1,0 1,-1-1,1 0,0 0,0 0,0 0,0-1,0 0,307 12,-298-9,77 20,-87-21,1 1,-1-1,1 0,-1 1,0-1,1 1,-1 0,0-1,0 1,0 0,0 1,0-1,-1 0,1 0,-1 1,1-1,-1 1,0-1,0 1,0 0,0-1,-1 1,1 0,-1 0,1-1,-1 1,0 0,0 0,-1 2,-2 12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0 534,'5'-2,"0"1,0-1,0 0,0 0,-1-1,1 1,-1-1,0 0,0 0,0 0,0-1,0 0,-1 1,1-1,-1 0,0-1,-1 3,202-259,-28 93,-95 119,-79 49,-1-1,1 0,0 1,0-1,0 1,-1 0,1 0,0-1,0 1,0 0,-1 1,1-1,0 0,0 0,0 1,-1-1,1 1,0 0,0-1,-1 1,1 0,-1 0,1 0,-1 0,1 0,-1 0,0 0,1 1,-1-1,0 1,0-1,0 1,0-1,0 1,0-1,0 1,-1 0,1-1,-1 1,1 0,-1 0,1 0,-1-1,0 1,0 0,0 0,0 0,-1 1,-22 142,22-143,0 69,1-69,0-1,1 1,-1 0,1-1,-1 1,1-1,0 1,0-1,0 1,0-1,0 1,0-1,0 0,0 0,0 1,0-1,1 0,-1 0,1 0,-1-1,0 1,1 0,-1 0,1-1,0 1,-1-1,1 1,0-1,-1 0,1 0,0 0,-1 0,1 0,0 0,-1 0,1 0,0 0,-1-1,2 0,121-64,-50 14,71-32,-143 82,0 0,0 1,0-1,0 1,0-1,0 1,0-1,1 1,-1 0,0 0,0 0,0 1,1-1,-1 0,0 1,0-1,0 1,0 0,0 0,0 0,0 0,0 0,0 0,0 0,-1 1,1-1,0 1,-1-1,1 1,-1-1,1 1,-1 0,0 0,0 0,0 0,0 0,0 0,0 1,4 85,-10-64,3-19,0 1,0-1,0 1,1-1,0 1,1 0,-1-1,1 1,0 0,0 0,1-1,-1 1,1 0,1-1,-1 1,1-1,2 6,23-3,-12-11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6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0,'-9'20,"0"0,2 0,0 1,1 0,2 0,0 1,1-1,1 1,1 0,1 0,1-1,0 1,3 8,-2-26,-1 1,1-1,0 0,0 0,0 0,1 0,-1 0,1 0,0 0,0-1,0 0,1 1,-1-1,1 0,0-1,0 1,0-1,0 0,0 0,0 0,1 0,-1-1,1 1,-1-1,1 0,-1-1,1 1,0-1,-1 0,1 0,4-1,2 0,1 0,-1-1,1 0,-1-1,1-1,-1 0,-1 0,1-1,0 0,-1-1,0 0,3-3,6-9,0-1,-1-1,0-1,-2-1,-1 0,0-1,-2 0,7-18,-1 5,-5 13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0,'-23'16,"-113"100,135-115,-1-1,1 1,0 0,-1 0,1 0,0 0,0 0,0 1,0-1,0 0,0 1,0-1,0 0,0 1,0-1,1 1,-1-1,1 1,-1 0,1-1,0 1,-1-1,1 1,0 0,0-1,0 1,0 0,1-1,-1 1,0-1,1 1,-1 0,1-1,-1 1,1-1,0 1,0-1,0 0,-1 1,1-1,1 0,-1 1,0-1,0 0,0 0,1 0,-1 0,0 0,1 0,-1-1,1 1,-1 0,1-1,0 1,9 2,-7-2,0 0,0 0,0 0,0 0,0 1,0-1,0 1,0 0,0 0,-1 0,1 1,-1 0,0-1,1 1,-1 0,0 0,-1 1,1-1,-1 1,1-1,-1 1,0 0,0 0,-1 0,1 0,-1 0,1 3,-3 3,0 0,-1 0,1 0,-2-1,0 1,0 0,0-1,-2 0,1 0,-1 0,0-1,-1 1,1-1,-2 0,1-1,-1 0,-1 0,1 0,-1-1,0 0,0 0,-1-1,0 0,0-1,0 0,0 0,-8 1,-36 5,35-14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7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1,'0'38,"-5"32,-1 9,-5 0,-1-8,-2-11,0-7,4-7,-3-7,2-5,3-3,2-3,-2-1,0 0,1-5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7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30,'38'-5,"32"-1,9 0,-5 1,-9 2,-11 1,-11 0,-12 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2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5 415,'-1'64,"-1"-44,0 0,2 0,1 1,0-1,1 0,2 0,0 0,1 0,0-1,7 14,-10-30,0 1,0-1,0 0,0 0,0 0,1 0,-1 0,1 0,0-1,0 1,0-1,0 0,0 0,0 0,1-1,-1 1,1-1,-1 1,1-1,0 0,-1 0,1-1,0 1,0-1,-1 0,1 0,0 0,0-1,0 1,-1-1,1 0,0 0,-1 0,1 0,2-2,6-2,0-1,-1 0,0-1,0 0,-1 0,0-1,0 0,-1-1,0 0,0-2,115-154,-124 164,1 0,0 0,0 0,-1 0,1 1,0-1,0 0,0 0,0 1,0-1,0 1,0-1,0 1,0-1,0 1,0 0,0-1,0 1,0 0,0 0,0 0,1 0,-1 0,0 0,0 0,0 0,0 0,0 1,0-1,0 0,0 1,0-1,0 1,0-1,0 1,0-1,0 1,0 0,0 0,0-1,0 1,-1 0,1 0,0 0,0 0,26 54,-22-40,-2-6,0-1,1 1,0-1,0 0,1 0,0 0,0-1,1 1,0-1,0-1,1 1,0-1,0 0,0-1,1 0,-1 0,1 0,1-1,-1 0,0-1,1 0,0 0,0-1,0 0,0 0,0-1,0 0,0-1,1 0,-1-1,0 1,0-2,0 1,0-2,0 1,2-2,-3 1,0 0,0-1,-1 0,0-1,0 0,0 0,0 0,-1-1,0 0,0 0,0-1,-1 1,0-1,0 0,-1-1,0 1,0-1,-1 0,0 0,0-1,0 0,0 0,-1 0,0 0,0 0,-1 0,-1 0,0-1,0 1,0 0,-1 0,-1-1,1 1,-2 0,-1-6,-3-8,3 4</inkml:trace>
  <inkml:trace contextRef="#ctx0" brushRef="#br0" timeOffset="748.232">1388 387,'-65'68,"4"2,-39 58,93-119,0-1,1 0,0 0,0 1,0-1,1 1,1 1,-1-1,2 1,-1-1,1 1,1 0,-1 0,2 1,-1 3,2-12,1 0,-1 0,0 0,1 0,-1 0,1 0,0 0,0 0,0 0,0 0,0-1,0 1,0 0,1-1,-1 1,0-1,1 0,-1 1,1-1,0 0,-1 0,1 0,0 0,0 0,0 0,0 0,0-1,0 1,0-1,0 0,0 1,0-1,0 0,0 0,0 0,1 0,73-17,-49 2,0-1,-1-2,-1-1,-1 0,-1-2,0-1,-2 0,0-2,-2-1,-1 0,5-10,75-90,-98 125,0 1,0-1,0 1,0-1,0 0,1 1,-1-1,0 1,0-1,0 0,0 1,1-1,-1 0,0 1,0-1,1 0,-1 1,0-1,0 0,1 1,-1-1,0 0,1 0,-1 0,0 1,1-1,-1 0,1 0,-1 0,0 0,1 0,-1 0,1 0,-1 0,0 1,1-2,-1 1,1 0,-1 0,0 0,1 0,-1 0,1 0,-1 0,0 0,1-1,-1 1,0 0,1 0,-1 0,0-1,1 1,-1 0,0 0,1-1,-1 1,-6 40,5-38,-3 8,1 0,0 1,0-1,1 0,1 1,0 0,0-1,1 1,0 0,1-1,0 1,0-1,1 1,1-1,0 0,0 1,1-2,1 1,-1 0,2-1,-1 0,1 0,0 0,1-1,0 0,0 0,1-1,0 0,1 0,3 1,-2-3,0-1,1 0,-1 0,1-2,0 1,0-1,0-1,0 0,1-1,-1 0,0 0,0-1,0-1,0 0,0 0,0-1,-1-1,1 1,-1-2,0 0,0 0,2-1,14-10,0-1,-1-2,-1 0,-1-1,0-2,-2 0,8-12,-11 14,-2 0,-1-2,-1 0,0 0,-2-1,0-1,-2 0,-1-1,-1 0,0 0,-3 0,0-1,-1 0,-1 0,-2 0,-1-15,-21-83,20 121,-1-1,1 1,0-1,-1 1,0 0,0 0,0 0,0 0,0 0,-1 0,1 0,-1 1,0-1,1 1,-1 0,0 0,-1 0,1 0,0 0,0 1,-1 0,1-1,-1 1,1 0,-1 1,0-1,1 1,-1-1,0 1,1 0,-1 1,0-1,-6 4,1 0,0 1,0 0,0 1,0 0,1 0,0 1,0 0,1 1,0-1,0 1,1 1,0-1,0 1,1 0,0 0,1 1,0-1,0 1,1 0,0 0,1 0,0 1,-7 25,2 0,2 0,1 1,1 0,2-1,2 1,2 0,3 13,-5-36,2-1,-1 1,2-1,0 0,1 0,0 0,0-1,2 1,-1-1,2-1,0 1,0-1,1-1,0 1,0-2,2 1,-1-1,1-1,0 0,1 0,0-1,0-1,0 0,1 0,0-2,0 1,9 0,4-3,1-1,-1-1,1-2,-1-1,0-1,0-1,0-1,0-1,-1-1,-1-2,1 0,-1-2,-1 0,0-2,-1-1,-1 0,0-2,-1 0,0-1,-2-1,0-1,-2 0,12-19,-14 18,-2-1,0 0,-2 0,0-2,-1 1,-2-1,0 0,-2 0,0-1,-2 0,-1 0,-1 0,-1 0,-1-8,-26-70,26 101,0 0,-1 0,1 0,0 0,-1 0,0 0,0 0,1 0,-1 1,0-1,0 1,0-1,-1 1,1 0,0 0,0 0,-1 0,1 0,-1 0,1 1,-1-1,1 1,-1-1,1 1,-1 0,1 0,-1 0,1 1,-1-1,1 1,-1-1,1 1,0 0,-1 0,1 0,0 0,0 0,-1 0,0 2,-5 2,0 1,0 0,0 1,1 0,0 0,0 0,0 1,1 0,1 0,-1 1,1 0,1 0,0 0,0 0,0 1,2-1,-1 1,-1 9,-11 184,14-171,2 0,1 0,1 0,2-1,1 1,1-1,2-1,1 1,2-1,0-1,2 0,1-1,2-1,16 21,-19-33,1-2,0 0,1 0,1-2,0 0,0-1,8 3,4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19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1,'0'29,"0"38,0 12,0 3,0-3,0-5,0-12,0-5,0-3,0-7,0-5,0-6,0-4,0-3,0-1,-4-6,-3-6</inkml:trace>
  <inkml:trace contextRef="#ctx0" brushRef="#br0" timeOffset="406.241">1 594,'106'-27,"2"6,0 4,1 5,0 4,38 6,-47 9,-98-3,1 0,-1-1,0 1,-1 0,1 0,-1 0,1 0,-1 0,0 0,-1 0,1 0,-1 1,0-1,0 0,0 0,0 1,-1-1,0 0,0 0,0 0,0 0,-1 0,1 0,-3 3,0 8,-1-3,0 1,1 0,0 0,1 0,1 1,0-1,1 1,0-1,1 1,1 0,0-1,1 1,0-1,3 5,-2-14,2 0,-1 0,0-1,1 1,-1-1,1 0,0 0,0-1,0 0,1 0,-1 0,0 0,1-1,-1 0,1 0,0-1,-1 1,1-1,-1 0,1-1,0 1,-1-1,1 0,-1-1,1 1,-1-1,0 0,0 0,0-1,0 0,3-2,8-2,0 0,-1-1,0-1,0-1,-1 0,0-1,-1 0,-1-1,2-1,-10 8,0 1,0 0,-1-1,1 0,-1 0,0 0,-1 0,1 0,-1 0,0-1,0 1,0-1,-1 0,0 1,0-1,-1 0,1 0,-1 0,0 0,-1 1,0-1,0 0,0 0,0 1,-1-1,0 1,0-1,-2-2,-1 2,0 0,-1 1,0-1,0 1,0 0,-1 1,1 0,-1 0,0 0,0 1,0 0,-1 0,1 1,-1 0,0 0,1 1,-1 0,0 0,0 1,0 0,1 0,-1 1,0 0,0 1,1-1,-1 1,-4 3,-16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17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30 484,'-11'168,"-7"50,23-267,2 1,2 1,3 0,1 0,3 1,1 1,18-31,-17 38,3 0,0 1,3 1,1 1,17-18,-42 52,0 0,0 0,0 0,1 0,-1 0,0 1,0-1,1 0,-1 0,0 0,1 0,-1 0,1 1,-1-1,1 0,-1 0,1 1,0-1,-1 1,1-1,0 0,0 1,-1-1,1 1,0-1,0 1,0 0,0-1,-1 1,1 0,0 0,0-1,0 1,0 0,0 0,0 0,0 0,0 0,0 0,0 1,-1-1,1 0,0 0,0 1,0-1,0 0,0 1,-1-1,1 1,0-1,0 1,-1-1,1 1,0 0,-1-1,1 1,0 0,-1 0,1-1,-1 1,0 0,1 0,-1 0,1 0,-1-1,0 2,-23 78,18-70,1-1,1 0,0 1,0 0,1 0,0 0,1 0,0 0,1 0,0 0,0 3,5 5</inkml:trace>
  <inkml:trace contextRef="#ctx0" brushRef="#br0" timeOffset="806.5">510 710,'26'-7,"0"0,-1-2,0-1,-1-1,0-1,-1-1,0-2,-1 0,12-11,-31 23,0 1,-1 0,1-1,-1 1,1-1,-1 0,0 1,0-1,0 0,0-1,-1 1,1 0,-1 0,0-1,0 1,0-1,0 1,-1-1,1 1,-1-1,0 1,0-1,0 1,-1-1,1 1,-1-1,0 1,0-1,0 1,0 0,-1-1,1 1,-1 0,-1-1,-1 3,0 0,0 1,-1-1,1 1,0 0,-1 1,1-1,0 1,0-1,0 1,-1 0,1 1,0-1,0 1,1 0,-1 0,0 0,1 0,-1 1,1 0,-1-1,1 1,0 0,-2 3,-10 7,0 0,0 1,1 1,1 0,1 1,0 1,1 0,1 0,0 1,1 0,1 0,1 1,1 1,0-1,2 1,0-1,1 1,0 16,3-33,1 1,-1 0,1 0,0-1,-1 1,2-1,-1 1,0-1,1 1,-1-1,1 0,0 0,0 0,1 0,-1 0,1 0,-1 0,1-1,0 1,0-1,0 0,0 0,0 0,0 0,1-1,-1 1,1-1,-1 0,1 0,-1 0,1 0,0-1,0 0,125-5,-83-9,0-1,-1-3,0-1,-2-3,36-22,-17 7,-2-2,-2-2,-1-3,-2-3,-3-2,-1-2,15-24,-46 48,0 0,-2-2,-1 0,-2-1,-1-1,-1 0,-2-1,4-16,-14 45,1 0,0-1,-1 1,1 0,-1-1,0 1,0-1,0 0,-1 1,0-1,1 0,-1 1,0-1,0 0,-1 1,1-1,-1 1,0-1,0 0,0 1,-1 0,1-1,-1 1,1 0,-1-1,0 1,0 0,-1 1,1-1,-1 0,1 1,-1-1,0 1,0 0,0 0,0 0,0 0,-1 0,1 1,-1-1,1 1,-1 0,1 0,-1 1,-3-1,-4 3,0 1,0 0,0 0,0 2,0-1,1 1,0 1,0 0,0 0,1 1,0 0,0 1,1 0,0 0,0 1,1 0,0 0,1 1,0-1,-4 10,0 3,1 0,0 1,2 0,1 0,1 0,-1 16,4-27,0 10,2 0,0 0,2 0,0-1,1 1,1 0,2-1,0 0,1 0,1-1,0 0,9 13,-3-3,-2 1,0 0,-3 1,0 1,-1 7,-4 209,-6-235,-1 0,0-1,0 1,-1-1,-1 0,-1 0,0 0,0-1,-1 0,0 0,-1-1,-1 1,0-2,0 1,-1-2,-1 1,1-1,-11 6,19-13,1 0,-1 0,1 0,-1 0,0-1,0 1,0-1,0 1,0-1,0 0,0 1,0-1,0 0,-1-1,1 1,0 0,-1-1,1 1,-1-1,1 0,-1 1,1-1,-1 0,1-1,0 1,-1 0,1-1,-1 0,1 1,0-1,-1 0,1 0,0 0,0 0,0-1,0 1,0-1,0 1,0-1,0 1,1-1,-1 0,1 0,-1 0,1 0,0 0,0 0,-1-1,1 1,1 0,-1-1,0 1,1 0,-1-2,4-10,0 0,1 0,1 0,0 0,0 0,2 1,0 0,0 1,1-1,1 1,0 1,0 0,1 0,1 1,10-8,218-155,-215 156,-2 4</inkml:trace>
  <inkml:trace contextRef="#ctx0" brushRef="#br0" timeOffset="1521.667">1836 794,'231'-132,"-225"129,0-1,0 0,0 0,-1-1,1 1,-1-1,0-1,-1 1,1 0,-1-1,0 0,0 0,-1-1,0 1,0 0,0-1,-3 5,0 0,0 1,0-1,0 1,-1-1,1 0,0 1,-1-1,1 1,-1-1,1 1,-1-1,0 1,1 0,-1-1,0 1,0 0,0-1,0 1,0 0,-1 0,1 0,0 0,0 0,-1 0,1 1,-1-1,1 0,0 0,-1 1,1-1,-1 1,0 0,1-1,-1 1,1 0,-1 0,0 0,-61 3,47 2,0 1,1 0,0 2,0 0,1 0,0 1,0 1,1 1,1-1,0 2,0 0,1 0,0 1,1 1,1 0,0 0,1 0,1 1,0 0,1 1,-4 13,9-25,0 1,0-1,0 1,0 0,1-1,0 1,0 0,0-1,0 1,1 0,0-1,0 1,0-1,1 1,-1-1,1 1,0-1,0 0,1 0,-1 0,1 0,0 0,0-1,0 1,0-1,1 0,-1 0,1 0,0 0,0-1,0 0,0 1,1-2,-1 1,3 1,12 3,0-1,-1 0,1-2,1 0,-1-1,0-1,1 0,-1-2,0 0,1-1,-1-2,0 1,0-2,7-3,11-5,-1-1,-1-2,-1-1,0-2,-1-1,25-21,-30 20,-1-1,-1-1,-1-1,-1-1,-1-2,-2 0,0-1,-2-1,-2-1,0-1,8-22,-7-33,-18 84,1 0,-1 1,0-1,0 0,-1 0,1 1,0-1,0 0,-1 0,1 1,-1-1,0 0,1 1,-1-1,0 1,0-1,0 1,0-1,0 1,0 0,-1 0,1-1,0 1,-1 0,1 0,0 0,-1 0,0 0,1 1,-1-1,1 0,-1 1,0-1,1 1,-1 0,0-1,0 1,1 0,-1 0,0 0,0 0,1 1,-1-1,0 0,0 1,-1 0,-10 3,0 1,0 1,1 0,-1 1,1 1,1-1,-1 2,2 0,-1 0,-6 8,-31 44,47-60,0 1,0-1,0 1,0-1,0 1,0-1,1 1,-1 0,1-1,-1 1,1 0,0-1,0 1,0 0,0 0,0-1,0 1,0 0,0 0,1-1,-1 1,1 0,-1-1,1 1,-1-1,1 1,0 0,0-1,0 0,0 1,0-1,0 0,0 1,1-1,-1 0,0 0,1 0,-1 0,1 0,-1 0,2 0,126 26,-33-13,-91-12,0-1,-1 1,1 0,-1 0,1 0,-1 1,0-1,0 1,0 0,0 0,-1 1,1-1,-1 1,0-1,0 1,0 0,0 0,-1 1,0-1,0 1,0-1,0 1,-1-1,1 1,-1 1,3 131,-6-58,2-75,0 0,1 0,-1 0,1 0,0 0,0-1,1 1,-1 0,1-1,-1 1,1-1,0 1,1-1,-1 0,1 0,-1 0,1 0,1 1,13 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23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1,'0'792,"0"-768</inkml:trace>
  <inkml:trace contextRef="#ctx0" brushRef="#br0" timeOffset="270.178">240 876,'-20'28,"-5"11</inkml:trace>
  <inkml:trace contextRef="#ctx0" brushRef="#br0" timeOffset="805.182">70 960,'38'34,"28"15,6 0,-8-8</inkml:trace>
  <inkml:trace contextRef="#ctx0" brushRef="#br0" timeOffset="1337.796">267 960,'-38'34,"-23"20,-5 2,8-5,14-10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36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564 132,'0'424,"-25"-168,-6-1,25-227,0-23</inkml:trace>
  <inkml:trace contextRef="#ctx0" brushRef="#br0" timeOffset="318.407">28 330,'73'-43,"2"4,2 3,1 3,1 4,2 3,68-12,175-41,-275 72,-31 10</inkml:trace>
  <inkml:trace contextRef="#ctx0" brushRef="#br0" timeOffset="736.214">1129 611,'-24'32,"2"1,2 1,1 1,1 1,2 0,-9 31,23-62,1-1,-1 1,1-1,0 1,0 0,1-1,-1 1,1 0,0 0,0-1,1 1,-1 0,1 0,0-1,0 1,1-1,-1 1,1-1,0 1,0-1,1 0,-1 0,1 0,0 0,0-1,0 1,1-1,-1 0,1 0,0 0,-1 0,1 0,1-1,-1 0,0 0,1 0,-1 0,1-1,-1 0,2 1,1-1,1-1,-1 1,0-1,1 0,-1-1,0 0,0 0,1-1,-1 1,0-2,0 1,-1-1,1 0,0 0,-1-1,0 0,0 0,0 0,0-1,-1 0,0 0,0 0,2-3,2-3,-1 1,0-2,0 1,-1-1,-1 0,0 0,0-1,-1 0,-1 0,0 0,-1 0,0-4,-1 2,-1 0,0 0,-1-1,0 1,-2 0,0-1,0 1,-4-9,5 19,-1 1,1-1,-1 1,0-1,0 1,-1 0,1 0,-1 0,0 0,0 1,0-1,0 1,-1 0,1 0,-1 0,0 0,0 1,0-1,0 1,-1 0,1 0,0 0,-1 1,1 0,-1 0,0 0,1 0,-1 1,-1 0,2-1,0 1,1 0,-1 1,0-1,1 0,-1 1,1 0,-1 0,1 0,-1 0,1 1,-1-1,1 1,0 0,0 0,0 0,0 0,0 1,1-1,-1 1,1 0,-1 0,1 0,-7 14</inkml:trace>
  <inkml:trace contextRef="#ctx0" brushRef="#br0" timeOffset="1248.558">1638 696,'-13'7,"1"0,0 1,1 0,-1 1,2 0,-1 1,2 0,-1 1,1 0,1 0,0 1,0 0,1 0,1 1,0 0,1 0,0 0,1 1,1 0,0-1,-1 11,5-18,0-1,1 0,-1 0,1 0,0 1,0-2,1 1,-1 0,1 0,0-1,1 1,-1-1,1 0,-1 0,1-1,1 1,-1-1,0 0,1 0,-1 0,1 0,0-1,0 0,0 0,0 0,1-1,-1 1,0-1,1-1,-1 1,0-1,1 0,-1 0,1 0,-1-1,0 0,1 0,-1 0,0-1,0 0,1 0,14-9,-1-1,0-1,-1-1,-1 0,0-2,-1 0,-1 0,-1-2,3-4,1-1,-1 0,-2-2,0 0,-2 0,-1-1,-1-1,-1 0,-1-1,-2 0,-1 0,0 0,-3-1,0 0,-2 0,-1 0,-1 0,-2 1,-1-4,2 17,-2-1,0 1,-1 0,0 0,-1 0,-1 1,0 0,-1 0,6 10,0 1,0 0,0-1,0 1,-1 0,1 0,-1 1,0-1,0 0,0 1,0 0,0 0,-1 0,1 0,-1 0,1 1,-1-1,0 1,0 0,1 0,-1 0,0 1,0 0,0-1,0 1,0 0,0 1,0-1,1 1,-1 0,0 0,0 0,0 0,0 1,-10 6,1 0,0 0,0 1,1 1,0 0,1 0,0 2,1-1,0 1,1 1,0-1,1 2,1-1,0 1,0 0,2 1,-1-1,-1 14,3-12,2 1,0-1,0 0,2 1,0-1,1 1,1-1,0 0,1 1,1-1,0 0,1-1,1 1,0-1,2 0,-1-1,2 0,0 0,0-1,2 0,-1 0,1-1,1-1,1 0,-1 0,1-1,1-1,0 0,0-1,1-1,0 0,0-1,1-1,0 0,-1-1,2 0,6-1,4-1</inkml:trace>
  <inkml:trace contextRef="#ctx0" brushRef="#br0" timeOffset="2354.073">2343 640,'-18'2,"0"1,1 1,0 1,0 0,0 1,0 1,1 0,0 2,1-1,0 2,0 0,1 1,0 1,1 0,-10 11,20-19,0 0,1 0,-1 0,1 0,0 0,0 0,0 0,1 1,0-1,-1 1,2-1,-1 1,0 0,1-1,0 1,0 0,0-1,1 1,0-1,0 1,0 0,0-1,0 0,1 1,0-1,0 0,0 0,1 0,-1 0,1 0,0 0,0-1,0 0,1 1,-1-1,1 0,0-1,-1 1,1-1,0 1,1-1,-1-1,0 1,1 0,-1-1,1 0,3 1,2-1,1 0,0 0,-1-1,1 0,0-1,-1 0,1-1,-1 0,1-1,-1 0,0 0,0-1,0-1,0 0,-1 0,0 0,0-1,-1-1,1 0,-1 0,-1 0,1-1,-1 0,-1 0,5-7,90-146,-91 151,-16 32,3-13,1-5,1 1,-1-1,1 1,-1 0,1 0,1 0,-1-1,1 1,0 0,0 0,0 0,0 0,1 0,0 0,0 0,0-1,1 1,0 0,0-1,0 0,0 1,1-1,-1 0,1 0,0 0,0 0,1-1,-1 1,1-1,0 0,0 0,0 0,0-1,0 1,1-1,-1 0,1 0,-1 0,1-1,0 0,0 0,0 0,3 0,2-4,0-1,0 0,-1-1,0 0,1 0,-2-1,1 0,-1 0,0-1,0 0,-1-1,0 0,0 0,-1 0,0-1,0 0,-1 0,0 0,-1-1,0 0,0 0,-1-1,20-34,-23 45,0 1,0-1,0 0,1 1,-1-1,0 0,0 1,0-1,1 0,-1 0,0 1,0-1,1 0,-1 0,0 1,1-1,-1 0,0 0,1 0,-1 0,0 0,1 1,-1-1,0 0,1 0,-1 0,0 0,1 0,-1 0,0 0,1 0,-1 0,0 0,1 0,-1 0,0-1,1 1,-1 0,0 0,1 0,-1 0,0-1,1 1,-1 0,0 0,0 0,1-1,-1 1,0 0,0 0,0-1,1 1,-1 0,0-1,0 1,0-1,3 38,-3-33,0 2,11 90,-11-94,1 0,0 1,0-1,0 0,0 1,0-1,0 0,0 0,1 0,-1 0,1 0,0 0,0-1,-1 1,1 0,0-1,1 0,-1 1,0-1,0 0,0 0,1 0,-1 0,0-1,1 1,-1 0,1-1,-1 0,1 0,-1 0,1 0,-1 0,1 0,-1 0,1-1,0 0,6-3,1-1,-1 0,0-1,-1 0,1 0,-1-1,-1 0,1-1,-1 1,0-1,-1-1,0 1,0-1,-1 0,0-1,-1 1,0-1,0 0,0-5,13-20,19-24,-35 59,-1 0,1 1,0-1,0 0,-1 1,1-1,0 0,-1 1,1-1,0 1,-1-1,1 1,-1-1,1 1,-1 0,1-1,-1 1,1-1,-1 1,0 0,1 0,-1-1,0 1,0 0,1-1,-1 1,0 0,0 0,0 0,0-1,0 1,0 0,0 0,0-1,0 1,0 0,-1 0,1-1,0 1,-1 0,2 0,1 37,3 0,1 0,2-1,1 0,4 6,87 296,-94-313,-2 0,-1 1,0 0,-2-1,-2 1,0 0,-1-1,-2 1,-1-1,-1 0,-1 0,-1-1,-1 0,-7 11,-5 2,-1 0,-3-2,0-1,-3 0,-1-2,-27 24,-7-17,61-40,0 1,0-1,0 0,0 0,1 0,-1 0,0 0,0 0,0 0,0 0,0-1,0 1,0-1,1 0,-1 1,0-1,1 0,-1 0,0 0,1 0,-1 0,1-1,-1 1,1 0,0-1,0 1,-1-1,1 1,0-1,0 1,0-1,1 0,-1 0,0 1,1-1,-1 0,1-1,-3-12,1-1,1 1,1-1,0 0,1 1,0-1,1 1,1-1,1 1,0 0,1 0,0 1,2-1,5-9,138-246,-141 252,1 1,0 0,2 1,-1 0,2 1,0 1,1-1,1 2,0 0,0 1,1 1,1 0,0 1,1 1,-1 0,2 2,-1 0,6 3</inkml:trace>
  <inkml:trace contextRef="#ctx0" brushRef="#br0" timeOffset="3673.332">0 1458,'153'-43,"1"6,9 6,503-67,657-81,-869 124,-33 47,-397 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6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59 664,'-3'2,"0"1,0-1,0 1,1-1,-1 1,1 0,0 0,0 0,0 0,0 0,0 1,0-1,1 1,0-1,0 1,0-1,0 2,1-5,-6 16,2 0,0 0,1 0,0 0,2 0,0 0,0 1,2-1,0 1,1-1,1 3,-1-15,0 0,0 0,0-1,1 1,0 0,0-1,0 0,0 0,1 0,-1 0,1 0,-1 0,1-1,0 0,0 0,0 0,1 0,-1-1,0 0,1 1,-1-2,0 1,1 0,-1-1,1 0,0 0,-1 0,1-1,-1 1,0-1,1 0,-1 0,0-1,1 1,-1-1,0 0,0 0,0-1,0 1,-1-1,1 0,-1 1,2-3,214-162,-217 165,-1 0,1 0,-1 0,1 1,0-1,-1 0,1 1,0 0,0-1,0 1,1 0,-1 0,0 0,0 0,0 1,1-1,-1 1,0-1,1 1,-1 0,1 0,-1 0,0 0,1 0,-1 0,0 1,1-1,-1 1,0-1,1 1,-1 0,0 0,0 0,0 1,0-1,0 0,0 1,0-1,0 1,-1 0,1 0,19 40,-19-35,0 0,0-1,0 1,1-1,0 1,0-1,1 0,-1 0,1-1,0 1,1-1,0 0,0 0,0 0,0-1,0 0,1 0,0 0,0-1,0 1,0-1,1-1,-1 1,1-1,0-1,-1 1,1-1,0 0,2 0,9-6,-1-1,0 0,-1-1,0-1,0 0,0-1,-1-1,-1 0,0-1,0-1,-1 0,0-1,-1 0,-1-1,0 0,-1-1,0 0,3-10,7 8,-10 15</inkml:trace>
  <inkml:trace contextRef="#ctx0" brushRef="#br0" timeOffset="804.941">1527 635,'-32'5,"1"2,0 0,0 2,1 2,0 0,0 2,2 1,0 2,-24 17,-20 47,70-77,1-1,-1 0,1 1,0-1,0 1,0 0,1-1,-1 1,1 0,-1-1,1 1,0 0,0-1,0 1,0 0,0 0,1-1,-1 1,1 0,0-1,0 1,0-1,0 1,0-1,1 1,-1-1,1 0,-1 1,1-1,0 0,0 0,0 0,0-1,0 1,0 0,1-1,0 1,3 1,0 0,1-1,-1 1,1-2,-1 1,1 0,0-1,-1-1,1 1,0-1,0 0,0 0,0-1,-1 0,1 0,0-1,-1 0,1 0,0-1,122-59,-115 55,227-153,-191 136,-49 23,0 1,0 0,0 0,0 0,0-1,0 1,0 0,0 0,0 0,0 1,0-1,0 0,0 0,0 0,0 1,0-1,0 1,0-1,0 1,0-1,-1 1,1-1,0 1,0 0,0-1,-1 1,1 0,0 0,-1-1,1 1,-1 0,1 0,-1 0,1 0,-1 0,0 0,1 0,-1 0,0 0,0 0,0 0,0 0,0 0,0 0,0 0,0 0,0 0,0 0,0 0,-1 0,1 0,-1 0,-7 46,5-42,1 0,0 0,0 0,1 1,0-1,-1 1,2-1,-1 0,1 1,0-1,0 1,0 0,1-1,-1 0,2 1,-1-1,0 1,1-1,0 0,0 0,1 0,-1 0,1-1,0 1,1 0,-1-1,2 2,3-5,0 0,-1-1,1 0,0 0,0-1,-1 0,1 0,-1 0,1-1,-1-1,1 1,-1-1,0 0,0-1,-1 1,1-2,-1 1,1 0,-1-1,-1-1,1 1,-1-1,0 1,0-1,1-3,23-23,-1-1,-2-2,-1-1,-2 0,-2-2,-1-1,-2 0,-2-2,-1 0,-2 0,-2-1,-2 0,3-44,-29-25,16 108,0 1,0-1,0 0,-1 1,1-1,-1 1,0-1,1 1,-1 0,0 0,-1 0,1 0,0 0,0 1,-1-1,1 0,-1 1,0 0,1 0,-1 0,0 0,0 0,0 0,1 1,-1-1,0 1,0 0,0 0,0 0,0 0,0 0,0 1,0 0,1-1,-1 1,-2 1,-4 3,1 0,-1 1,1 0,0 0,0 1,1 0,0 1,0-1,1 1,0 1,0-1,1 1,0 0,1 0,-3 8,-4 7,1 1,1 0,2 0,0 0,1 1,2 0,1 1,1-1,1 15,3-24,1 1,0-1,2 0,0 0,1 0,0-1,1 0,1 0,1 0,0-1,1-1,0 0,2 0,-1-1,2 0,-1-1,2 0,0-1,0-1,1 0,0-1,0-1,1 0,0-1,9 2,-8-3,1-1,0 0,0-1,1-1,-1-1,1-1,-1 0,1-1,-1-2,1 1,-1-2,1-1,-1 0,0-1,-1-1,1 0,-1-2,-1 0,11-7,5-4,-1-1,-1-2,-2-1,0-1,-1-2,-1-1,-2 0,-1-2,5-10,10-23,-3-2,-3-2,-2 0,5-28,-35 93,6-14,0 1,-1 0,-1-1,-1 0,0 0,-1 0,-1-1,0 1,-1 0,-1-13,-1 26,1 1,-1-1,0 0,1 1,-1-1,0 1,0 0,0 0,0 0,0 0,-1 0,1 0,0 0,0 1,-1-1,1 1,0-1,-1 1,1 0,0 0,-1 0,1 0,-1 1,1-1,0 1,0-1,-1 1,1 0,0 0,0 0,0 0,0 0,0 0,0 1,0-1,0 1,0-1,1 1,-1 0,1 0,-1-1,1 1,-1 2,-23 19,2 0,1 2,0 1,2 0,1 2,2 0,0 1,2 1,1 0,2 1,0 0,3 1,0 0,2 1,2 0,1 0,1 0,2 1,1-1,2 2,-1-19,0 0,1 0,1 0,0 0,1 0,1-1,0 0,2 0,-1 0,2-1,0 0,0 0,2-1,-1 0,2-1,-1 0,2-1,0 0,0 0,1-2,0 1,0-2,1 1,1-2,-1 0,10 2,38 7,-40-9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9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454 198,'-66'19,"1"3,1 4,2 2,-13 9,66-32,-81 53,88-57,0 1,0-1,1 1,-1-1,1 1,-1 0,1-1,0 1,0 0,0 0,0 0,0 0,0 0,0 0,1 0,-1 1,1-1,-1 0,1 0,0 0,0 1,0-1,0 0,0 0,1 1,-1-1,0 0,1 0,0 0,0 0,0 0,0 0,0 0,0 0,0 0,0 0,1 0,-1-1,1 1,-1-1,1 1,0-1,0 1,9 5,-1 0,1-1,1 0,-1-1,1-1,0 1,0-2,0 0,13 2,22 7,-36-9,-2-2,-1 1,1 1,-1-1,1 2,-1-1,0 1,-1 0,1 0,-1 1,1 0,-1 1,-1-1,1 1,0 2,-6-4,-1 1,0-1,1 1,-2 0,1-1,0 1,-1 0,0-1,0 1,0-1,-1 1,1-1,-1 0,0 0,-1 0,1 0,0 0,-1 0,0 0,0-1,0 1,-1-1,1 0,-1 0,0 0,1-1,-1 1,0-1,-2 1,-10 7,0-1,0 0,-1-1,0-1,0-1,-1 0,0-1,0-1,0-1,0 0,0-1,-9-1,1-1</inkml:trace>
  <inkml:trace contextRef="#ctx0" brushRef="#br0" timeOffset="253.028">989 0,'-19'48,"-11"35,-6 13,-1-5,6-8,3-14,7-9,6-9,2-10,2-6,3-4,-1-8,0-8</inkml:trace>
  <inkml:trace contextRef="#ctx0" brushRef="#br0" timeOffset="582.914">538 395,'83'15,"0"3,78 29,-9-2,-112-38,0-1,1-1,-1-3,1-1,21-3,-23 1,-31 2,1-1,-1 0,1-1,0 0,-1 0,0-1,1 0,-1 0,0-1,0 0,0-1,-1 1,1-2,-1 1,0-1,0 0,0 0,-1-1,1 0,-2 0,1 0,-1-1,1 0,-2 0,1 0,-1-1,0 0,0-3,-3 9,0 0,-1-1,0 1,1 0,-1-1,0 1,0 0,0-1,-1 1,1-1,-1 1,1 0,-1-1,0 1,1 0,-1 0,-1 0,1-1,0 1,0 0,-1 0,1 1,-1-1,1 0,-1 0,0 1,0-1,0 1,0 0,0-1,0 1,0 0,0 0,-1 0,1 1,0-1,-1 0,1 1,0 0,-1-1,-97 5,88-2,1 1,0 0,0 1,0 0,0 1,1 0,0 1,0 0,0 1,1 0,0 0,0 1,1 0,0 0,0 1,1 0,0 1,1 0,0 0,0 0,1 0,0 1,1 0,1 0,-1 0,0 11,3-15,0-1,0 0,1 0,0 1,1-1,-1 0,1 0,0 0,1 0,-1 0,1 0,0 0,1 0,-1 0,1-1,1 1,-1-1,1 0,-1 0,1 0,1-1,-1 1,1-1,0 0,0 0,17 10</inkml:trace>
  <inkml:trace contextRef="#ctx0" brushRef="#br0" timeOffset="1038.566">1553 705,'343'-221,"-342"220,0 0,0 0,0 0,0 0,1 1,-1-1,0 0,1 0,-1 1,0-1,1 1,-1-1,1 1,-1 0,1 0,-1-1,1 1,-1 0,1 0,-1 1,1-1,-1 0,1 0,-1 1,0-1,1 1,-1-1,1 1,-1-1,0 1,1 0,-1 0,0 0,0 0,0 0,0 0,0 0,0 0,0 0,0 0,0 1,0-1,-1 0,1 1,0-1,-1 0,1 1,-1-1,0 1,1-1,-1 1,0-1,0 1,0-1,0 1,0-1,0 1,0-1,-1 1,1-1,0 0,-1 1,0-1,1 1,-1-1,-3 14,3-13,-1-1,1 1,0 0,0 0,0 0,0 0,0 0,0 0,1 0,-1 0,1 0,-1 0,1 0,0 0,0 1,0-1,0 0,0 0,0 0,1 0,-1 0,1 1,-1-1,1 0,0 0,0 0,0 0,0-1,0 1,0 0,1 0,-1-1,0 1,1-1,0 1,-1-1,1 1,0-1,-1 0,1 0,0 0,0 0,0 0,0 0,0-1,0 1,2 0,10-2,0-1,-1 0,0 0,1-2,-1 1,0-2,-1 0,1 0,-1-1,0-1,2-1,28-13,-22 10,-18 9,1 0,-1-1,0 1,1 0,0 0,-1 0,1 1,0-1,0 1,0-1,0 1,0 0,0 0,1 0,-1 1,0-1,0 1,1-1,-1 1,0 0,0 1,1-1,-1 0,0 1,0 0,0 0,1 0,-1 0,0 0,0 1,0-1,-1 1,1 0,0 0,-1 0,1 0,-1 0,0 1,1 0,6 70,-10-69,0 0,0 1,0-1,1 1,0-1,0 0,0 1,1-1,-1 1,1-1,0 0,0 1,1-1,-1 0,1 0,0 0,0 0,1 0,-1 0,1-1,-1 1,1-1,0 0,1 0,-1 0,0 0,1 0,0-1,-1 1,1-1,2 0,17 3,-1-3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28,'-6'-4,"0"0,0 1,0 0,-1 1,1-1,-1 1,1 1,-1-1,0 1,0 0,0 1,0-1,-6 2,-1-2,-13 1,0 2,0 0,0 2,0 1,1 1,0 2,0 0,1 1,-13 8,-23 21,59-37,1-1,0 1,0 0,0 0,0 0,0 0,0 0,0 0,0 1,1-1,-1 0,0 0,1 1,-1-1,0 0,1 1,0-1,-1 0,1 1,0-1,0 1,0-1,0 0,0 1,0-1,0 1,0-1,1 1,-1-1,0 0,1 1,-1-1,1 0,0 1,-1-1,1 0,0 0,0 0,0 0,0 1,0-1,0 0,0-1,0 1,0 0,0 0,2 0,169 84,-77-44,-72-30,86 57,-107-66,0 0,-1 0,0 1,1-1,-1 0,0 1,0-1,-1 1,1-1,0 1,-1-1,0 1,1 0,-1-1,0 1,0-1,0 1,-1 0,1-1,-1 1,1-1,-1 1,0-1,0 1,0-1,0 0,-1 1,1-1,-1 0,1 0,-1 0,0 0,0 0,1 0,-3 1,-78 57,-106 20,154-70,26-6,-1-1,-1 0,1-1,0 0,-1 0,1-1,-1 0,1-1,-1 0,1 0,-5-1,-9-20,23 10</inkml:trace>
  <inkml:trace contextRef="#ctx0" brushRef="#br0" timeOffset="498.604">1009 84,'-24'24,"1"0,2 2,0 1,2 0,1 2,1 0,1 0,-2 11,16-37,0 0,1 0,-1 0,1 0,0 0,0 0,0 0,1 1,-1-1,1 0,-1 0,1 1,0-1,0 0,1 1,-1-1,1 0,-1 0,1 0,0 1,0-1,1 0,-1 0,1 0,-1-1,1 1,0 0,0-1,0 1,0-1,1 1,-1-1,1 0,-1 0,1 0,0 0,1 0,5 1,0-1,0 0,1-1,-1 0,1 0,-1-1,1 0,-1 0,1-1,-1-1,1 0,-1 0,0 0,0-1,0-1,0 0,-1 0,1 0,6-6,3-2,0 0,-1-1,0-1,-1 0,-1-2,-1 0,0 0,5-9,97-172,-96 174,-6 42,-14 248,-6 202,0-418,-1 1,-3-2,-2 1,-2-2,-3 1,-18 37,33-81,0 0,-1 1,0-1,0 0,0 0,-1-1,1 1,-2-1,1 0,0 0,-1 0,0 0,0-1,0 0,-1 0,1-1,-1 1,0-1,0 0,0-1,-1 1,-1 0,4-6,0 0,0 1,0-1,0 0,1-1,-1 1,1-1,0 1,0-1,1 0,-1 0,1 0,0-1,0 1,0-1,0 1,1-1,0 1,0-1,0 0,0 0,1 1,0-1,0 0,0-1,0-29,1 0,1 0,2 0,2 1,1-1,1 1,2 0,13-28,-16 41,16-48,3 2,3 1,27-46,-40 85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6:22.47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4771 961,'-24'10,"0"1,0 0,1 2,1 1,0 0,1 2,-16 15,27-24,1 0,0 0,1 1,-1 0,2 1,-1 0,1 0,0 1,1-1,0 1,1 1,0-1,1 1,0 0,0 0,1 0,1 0,-2 11,4-20,0 1,1-1,-1 0,0 0,0 0,1 0,-1 0,1 0,0 0,0 0,0 0,0 0,0 0,0 0,0 0,1-1,-1 1,0 0,1-1,0 1,-1-1,1 0,0 0,0 1,-1-1,1 0,0 0,0-1,0 1,0 0,1-1,-1 1,0-1,0 0,0 1,0-1,0 0,1-1,-1 1,0 0,1-1,88-29,60-71,37-20,-185 119,-1 1,0-1,1 1,0-1,-1 1,1 0,0 0,-1 1,1-1,0 0,0 1,0 0,0-1,0 1,-1 0,1 1,0-1,0 0,0 1,0 0,-1 0,1-1,0 2,-1-1,1 0,0 0,-1 1,0-1,1 1,-1 0,0 0,0 0,0 0,0 0,0 0,0 1,-1-1,1 1,-1-1,0 1,0-1,1 3,6 16,-7-15,0 1,0-1,1 0,0 0,0-1,1 1,0 0,0-1,0 1,1-1,-1 0,1 0,0-1,1 1,-1-1,1 0,0 0,0 0,0-1,0 1,1-1,0-1,-1 1,1-1,0 0,0 0,8 0,-1-1,1 0,-1-1,1-1,-1 0,1-1,-1 0,1-1,-1-1,0 0,-1-1,1 0,-1 0,0-2,0 1,-1-2,1 0,-2 0,9-8,4-6,0 0,-2-2,0-1,-2 0,-1-1,-1-1,13-28,-15 19,0-1,-3 0,-1 0,-2-2,-1 1,-2-1,-2 0,-2 0,-1 0,-2 0,-2-6,3 44,0-10,0 1,-1 0,0 0,0 0,-1 0,0 0,-1 0,0 1,-1-1,0 1,0 0,-1 0,0 0,-4-4,8 13,-1-1,0 1,0 0,0 0,0 0,1 0,-1 0,0 0,0 1,0-1,0 1,1-1,-1 1,0 0,1-1,-1 1,0 0,1 0,-1 0,1 0,-1 1,1-1,0 0,-1 1,1-1,0 0,0 1,0 0,0-1,0 1,1-1,-1 1,0 0,1 0,-1-1,1 1,0 0,-1 0,1 0,0 0,-1 0,-11 35,1 0,2 0,2 1,1 0,1 1,2 20,-4 25,1-14,2 0,4 0,3 0,5 25,-6-74,0 0,1 0,2 0,0-1,0 1,2-2,1 1,0-1,2 0,9 16,-18-35,-1 1,0 0,0 0,1 0,-1-1,0 1,1 0,-1 0,1 0,-1-1,1 1,-1 0,1-1,0 1,-1-1,1 1,0-1,-1 1,1-1,0 1,0-1,-1 1,1-1,0 0,0 0,0 1,0-1,-1 0,1 0,0 0,0 0,0 0,0 0,0 0,-1 0,1 0,0-1,0 1,0 0,0 0,-1-1,1 1,0-1,0 1,-1-1,1 1,0-1,-1 1,1-1,0 1,-1-1,1 0,-1 1,1-1,0 0,13-47,-13 21,0 2</inkml:trace>
  <inkml:trace contextRef="#ctx0" brushRef="#br0" timeOffset="395.751">5251 792,'38'4,"47"-7,17-4,3-5,-9-6,-10 1,-10-2,-8 3,-12 3,-5 0,-11 2</inkml:trace>
  <inkml:trace contextRef="#ctx0" brushRef="#br0" timeOffset="-2521.069">877 425,'-1'5,"0"0,0 0,1 0,0 0,0 0,0 0,1 0,-1 0,1 0,1 0,-1 0,1 0,0-1,0 1,0 0,0-1,1 0,0 1,0-1,0 0,0-1,1 1,-1 0,1-1,0 0,0 0,0 0,1 0,-1-1,1 0,-1 0,1 0,2 1,15-2,-1 0,0-1,0-1,0-1,0-1,0 0,-1-2,1-1,-1 0,0-1,-1-2,1 0,-2 0,1-2,-2 0,1-2,-2 0,9-8,-13 13,23-16,-1-2,-2-1,0-2,-2 0,-1-3,-1 0,-2-2,7-14,18-61,-50 108,-1 0,1 0,-1 0,1 0,-1 0,0 0,0 0,1 0,-1 0,0 0,0 0,0 0,0 0,0 0,0 0,-1 0,1 0,0 0,0 0,-1 0,1 0,0 0,-1 0,1 0,-1 0,0 0,1 0,-1 1,0-1,1 0,-1 0,0 1,0-1,0 1,1-1,-1 0,0 1,0 0,0-1,0 1,0-1,0 1,0 0,0 0,0 0,0 0,0-1,0 1,0 0,0 1,0-1,0 0,0 0,0 0,0 1,0-1,0 0,0 1,0-1,0 1,0-1,0 1,0 0,1-1,-1 1,0 0,0-1,1 1,-2 1,-15 13,0 1,2 1,-1 0,2 1,0 0,1 2,1-1,1 1,-2 7,-22 51,2 2,4 2,4 1,-6 39,-26 86,45-164,-1-1,-2 0,-2-1,-1 0,-3-2,-1 0,-2-2,-2 0,-12 12,27-37,0 0,-1 0,0-2,-1 1,0-2,-1 1,0-2,-1 0,0-1,0 0,-1-1,0-1,-14 4,27-10,0 1,-1-1,1 0,0 0,0-1,0 1,0 0,0-1,0 0,0 0,0 0,0 0,0 0,1-1,-1 1,0-1,1 0,-1 0,1 1,0-2,-1 1,1 0,0 0,0-1,1 1,-1-1,0 0,1 1,0-1,-1 0,1 0,0 0,1 0,-1 0,0 0,1 0,0 0,-1 0,1 0,1 0,-1 0,0 0,1-1,-1 1,1 0,0 0,0 1,0-1,0 0,1 0,0-1,3-7,-1 1,2 0,-1 0,1 0,1 0,0 1,0 0,1 1,0 0,0 0,1 0,0 1,0 1,1-1,0 1,0 1,0 0,1 1,0 0,0 0,0 1,0 0,0 1,1 1,-1 0,1 0,-1 1,1 0,-1 1,0 1,5 0,182 114,-186-109,-1-1,1-1,0 0,1 0,-1-1,1-1,0 0,0-1,0 0,0-1,0 0,0-1,0 0,0-2,0 1,0-1,0-1,0-1,-1 1,1-2,-1 0,9-5,-4-3,-4 0</inkml:trace>
  <inkml:trace contextRef="#ctx0" brushRef="#br0" timeOffset="-2238.585">1976 989,'-22'17,"0"1,2 1,0 1,1 1,1 1,1 0,1 2,1-1,-9 21,22-42,1 0,0 0,0 1,0-1,0 0,1 1,-1-1,0 0,1 1,0-1,0 1,0-1,0 1,0-1,0 1,0-1,1 1,-1-1,1 0,0 1,0-1,0 0,0 1,0-1,0 0,1 0,-1 0,1 0,-1 0,1 0,0-1,0 1,-1 0,1-1,1 0,-1 1,0-1,0 0,0 0,1 0,-1 0,0 0,1-1,-1 1,1-1,16 2,0-1,1-1,-1 0,0-2,0 0,0-1,0-1,0-1,-1 0,0-2,0 0,-1-1,1 0,-2-2,1 0,-1-1,-1 0,0-2,-1 1,0-2,1-2,-5 6,0-1,-1 1,-1-1,0-1,0 1,-1-2,-1 1,5-13,-9 21,0-1,-1 0,0 0,0 0,0 1,-1-1,1 0,-1 0,0 0,-1 0,1 0,-1 0,0 0,0 0,0 1,-1-1,0 0,0 1,0-1,0 1,-1 0,1 0,-1 0,0 0,-1 0,-1-2,0 2,0 0,-1 0,1 1,-1-1,1 1,-1 0,0 1,0 0,0 0,-1 0,1 0,0 1,-1 0,1 0,-1 1,1 0,-1 0,1 1,-1-1,1 1,0 1,-1-1,1 1,0 0,0 1,0-1,0 1,0 1,1-1,0 1,-4 2,-16 10</inkml:trace>
  <inkml:trace contextRef="#ctx0" brushRef="#br0" timeOffset="-1892.226">2542 1073,'-16'12,"1"0,1 1,0 1,0 0,2 1,0 0,0 1,2 1,0-1,-6 15,15-29,0 0,0 0,0 0,0 0,0 0,0 1,1-1,-1 0,1 0,-1 0,1 1,0-1,0 0,0 0,0 1,0-1,1 0,-1 1,1-1,0 0,-1 0,1 0,0 0,0 0,0 0,0 0,1 0,-1 0,0 0,1-1,0 1,-1 0,1-1,0 0,0 1,-1-1,1 0,0 0,0 0,1 0,-1 0,0 0,2 0,14 1,-1-1,0 0,1-2,-1 0,0-1,1 0,-1-2,0 0,0 0,-1-2,0 0,0-1,0-1,-1 0,14-10,-21 14,-1 0,1-1,-1 0,0 0,-1 0,1-1,-1 0,0 0,0 0,-1-1,0 0,0 0,-1 0,0-1,0 1,-1-1,0 0,0 0,0-1,-1 1,-1 0,1-1,-2 1,1-1,-1 1,0-1,-1 1,0-1,0 1,-1-1,-1-4,-1 9,0 0,-1-1,0 2,1-1,-1 0,-1 1,1 0,0 0,-1 1,0-1,1 1,-1 0,0 1,0-1,0 1,0 1,0-1,0 1,0 0,-1 0,1 1,0-1,-4 2,-4-1,-15-1</inkml:trace>
  <inkml:trace contextRef="#ctx0" brushRef="#br0" timeOffset="-1539.895">3134 425,'-28'79,"4"2,4 0,3 1,3 1,-1 77,48 69,-20-187,-13-41,1-1,-1 0,0 0,1 0,-1 0,1 0,-1 1,1-1,-1 0,1 0,-1 0,1 0,-1 0,1-1,-1 1,1 0,-1 0,0 0,1 0,-1 0,1-1,-1 1,1 0,-1 0,0-1,1 1,-1 0,0-1,1 1,-1 0,0-1,1 1,-1-1,0 1,0 0,0-1,1 1,-1-1,0 1,0-1,0 1,0-1,0 1,0 0,0-1,0 1,0-1,0 1,0-1,0 1,0-1,0 1,0-1,0 1,0-1,-1 1,1 0,0-1,0 1,-1-1,3-17</inkml:trace>
  <inkml:trace contextRef="#ctx0" brushRef="#br0" timeOffset="-1172.559">3444 706,'-57'47,"-37"32,-3-5,-29 12,73-56,53-29,-1 0,1-1,0 1,0 0,0 0,0-1,0 1,0 0,0 0,0-1,0 1,0 0,0 0,0-1,0 1,1 0,-1 0,0-1,1 1,-1 0,0-1,1 1,-1-1,1 1,-1 0,1-1,-1 1,1-1,0 1,-1-1,1 0,-1 1,1-1,0 1,-1-1,1 0,0 0,0 1,-1-1,1 0,0 0,0 0,-1 0,1 0,0 0,0 0,4 2,232 131,-231-130,4 1,1 1,-1 0,0 1,-1 0,1 0,-1 1,0 0,-1 1,0 0,0 0,0 1,-1 0,1 2,-1 6</inkml:trace>
  <inkml:trace contextRef="#ctx0" brushRef="#br0" timeOffset="2615.005">8778 565,'0'0</inkml:trace>
  <inkml:trace contextRef="#ctx0" brushRef="#br0" timeOffset="1278.789">7057 961,'-15'-7,"1"1,-2 1,1 0,0 0,-1 2,0 0,0 1,0 0,0 1,0 1,0 1,0 0,0 1,1 1,-1 0,0 1,1 1,0 1,0 0,0 0,-4 5,17-11,0 0,1 1,-1-1,1 1,-1 0,1 0,-1-1,1 1,-1 0,1 0,0 0,0 0,-1 1,1-1,0 0,0 0,0 1,0-1,0 1,1-1,-1 1,0-1,1 1,-1-1,1 1,-1 0,1-1,0 1,0 0,0-1,0 1,0 0,0-1,0 1,0 0,1-1,-1 1,0-1,1 1,0-1,-1 1,1-1,0 1,0-1,0 1,0-1,0 0,0 1,0-1,0 0,1 0,-1 0,10 6,0-1,0 0,1 0,-1-1,1-1,0 0,1-1,-1 0,5 0,23 6,43 25,-81-33,0 0,0 0,0 0,-1 0,1 0,0 1,-1-1,1 0,-1 1,0-1,1 1,-1 0,0-1,0 1,0 0,0 0,0 0,0 0,-1-1,1 1,0 0,-1 1,0-1,1 0,-1 0,0 0,0 0,0 0,-1 0,1 0,0 0,-1 0,1 0,-1 0,0 0,0 0,0 0,1-1,-2 1,1 0,0 0,-9 8,0-1,0 0,-1-1,0 0,-1-1,1 0,-1-1,-1 0,1-1,-1-1,0 0,-10 2,-7 4,-1-2,0-1,0-1,-1-1,0-2,1-2,-29-2,59 2,0-1,0 0,1 0,-1 1,0-1,0 0,0 0,0 0,1 0,-1 0,0 0,0-1,0 1,0 0,1 0,-1 0,0-1,0 1,1 0,-1-1,0 1,0-1,1 1,-1-1,0 1,1-1,-1 1,1-1,-1 0,1 1,-1-1,1 0,-1 0,1 1,0-1,-1 0,1 0,0 1,0-1,0 0,-1 0,1 0,0 0,0 1,0-1,0 0,0 0,1 0,-1 0,0 1,0-1,0 0,1 0,-1 0,0 1,1-1,-1 0,1 1,-1-1,1 0,-1 1,1-1,0 0,-1 1,1-1,0 1,0-1,11-9</inkml:trace>
  <inkml:trace contextRef="#ctx0" brushRef="#br0" timeOffset="1743.722">7424 932,'-29'113,"-4"-2,-6-2,-10 14,21-53,-18 50,46-140,14-18,2 1,2 0,2 1,1 1,1 1,23-26,-18 22,7-6,1 2,2 1,2 2,2 2,1 1,22-12,-63 48,5-7,2 1,-1 0,0 1,1-1,0 1,1 1,-1 0,1 0,-1 1,1 0,0 0,1 1,-1 0,0 1,0 0,1 0,-1 1,5 0,-11 1,-1 1,0-1,0 0,0 0,0 1,-1-1,1 1,0 0,0 0,-1-1,1 1,-1 0,0 0,0 0,0 0,0 1,0-1,0 0,0 0,0 1,-1-1,0 0,1 1,-1-1,0 1,0-1,0 0,0 1,-1-1,1 1,-1-1,1 0,-1 2,-32 79,30-75,-14 25,-1-1,-2-1,-1-1,-1 0,-2-2,0-1,-2 0,-1-2,-1-1,-18 10,40-29,0-1,0 0,-1 0,0-1,0 1,0-2,0 1,0-1,0 0,-1 0,1-1,-1 0,1 0,-1-1,1 0,-1-1,1 1,-1-1,-16-27,24 9</inkml:trace>
  <inkml:trace contextRef="#ctx0" brushRef="#br0" timeOffset="2214.736">7678 1215,'60'-4,"-1"-2,1-2,-1-4,0-2,-2-2,0-3,0-3,7-6,-53 22,0-1,0 0,-1-1,-1 0,1 0,-1-1,-1 0,1-1,-2 0,1 0,-1-1,-1 1,0-2,-1 1,0-1,2-5,-6 14,0 1,0-1,0 0,0 1,-1-1,1 0,-1 0,0 1,0-1,0 0,0 0,0 0,0 0,-1 1,1-1,-1 0,0 0,0 1,0-1,0 1,-1-1,1 1,0-1,-1 1,0 0,0-1,0 1,0 0,0 0,0 1,0-1,0 0,-1 1,1-1,-1 1,1 0,-1 0,0 0,1 0,-1 0,0 1,0-1,1 1,-1-1,0 1,0 0,0 0,1 1,-1-1,0 1,-2 0,-9 2,1 1,1 1,-1 0,1 1,-1 0,2 1,-1 0,1 1,0 0,0 1,1 0,1 1,-1 0,2 0,-1 1,8-9,-1 0,1 0,-1 0,1 0,0 0,0 0,0 1,0-1,0 0,1 1,-1-1,1 0,-1 1,1-1,0 1,0-1,0 1,0-1,0 0,1 1,-1-1,1 1,0-1,-1 0,1 1,0-1,0 0,1 0,-1 0,0 0,1 0,-1 0,1 0,0 0,0-1,-1 1,1 0,0-1,0 0,2 1,95 35,-63-34,-31-4,0 0,0 1,0-1,0 1,1 0,-1 0,0 1,0 0,0 0,0 0,0 0,0 1,0 0,-1 0,1 0,-1 0,1 1,-1 0,0 0,0 0,0 0,0 1,-1 0,1-1,-1 1,0 0,0 1,0-1,-1 1,0-1,1 1,-2 0,2 4,-24 82,3-35,17-48,3-5</inkml:trace>
  <inkml:trace contextRef="#ctx0" brushRef="#br0" timeOffset="2461.776">8693 1102,'-24'34,"-8"10</inkml:trace>
  <inkml:trace contextRef="#ctx0" brushRef="#br0" timeOffset="3331.447">8948 1243,'233'-352,"-192"307,-39 46,-1 0,0 0,0 0,0 0,0 0,0 0,0 0,0 0,0 0,0 0,0 1,-1-1,1 0,0 0,-1 1,1-1,-1 1,0-1,1 1,-1-1,0 0,0 1,0-1,0 1,0-1,0 1,0-1,0 1,-1-1,1 0,-1 1,1 1,-7 210,8-209,0 0,1 1,-1-1,1 0,0 0,0 0,0 0,0 0,1 0,0 0,0-1,0 0,0 1,0-1,1 0,-1 0,1-1,0 1,-1-1,1 0,1 0,-1 0,0-1,0 1,1-1,-1 0,1 0,-1 0,1-1,-1 0,1 0,-1 0,1 0,-1-1,1 1,-1-1,0 0,1-1,-1 1,0-1,0 0,0 0,0 0,3-2,15-9,1 0,-2-1,0-1,-1-1,-1-1,11-12,-13 17,0-1,1 2,1 0,0 2,0 0,1 1,0 0,0 2,1 1,0 0,13 0,2 3,-47 14,-158 96,167-107,0 0,1 1,-1-1,0 1,1-1,0 1,-1 0,1 0,0 0,0 0,0-1,0 1,0 0,1 1,-1-1,1 0,-1 0,1 0,0 0,0 0,0 1,0-1,0 0,0 0,0 0,1 0,-1 0,1 0,0 1,-1-1,1 0,0-1,0 1,0 0,1 0,-1 0,0-1,1 1,-1 0,1-1,-1 1,1-1,0 0,0 0,0 1,-1-1,1 0,0-1,0 1,0 0,1-1,-1 1,0-1,0 1,0-1,2 0,9 0,0-1,0 0,0 0,0-2,-1 0,1 0,-1-1,1-1,-2 0,1 0,0-1,-1-1,0 0,5-4,16-8,42-27,79-36,-150 81,-1 1,1-1,-1 1,1-1,-1 1,1 0,0 0,-1 0,1 0,0 0,-1 0,1 1,-1-1,1 1,-1 0,1 0,-1 0,0 0,1 0,-1 1,0-1,0 1,0-1,0 1,0 0,0 0,0 0,-1 0,1 0,0 0,-1 0,0 0,0 1,0-1,0 1,0-1,0 1,0 0,16 103,-21 515,4-581,-1 0,-3 0,-1 0,-1 0,-3-1,-1 0,-2 0,-2-1,-1-1,-10 17,20-45,0 0,-1 0,0 0,0-1,-1 0,0 0,-1-1,1 0,-1 0,0-1,-1 0,0 0,-1 0,8-5,0 0,0-1,0 1,0-1,0 1,0-1,-1 0,1 0,0 0,0 0,0 0,0 0,0-1,0 1,-1 0,1-1,0 0,0 0,0 0,1 1,-1-2,0 1,0 0,0 0,1-1,-1 1,1 0,-1-1,1 0,-1 1,1-1,0 0,0 0,0 0,0 0,0 1,0-1,1-1,-1 1,1 0,-1-1,-12-91,17 53,1 0,2 0,2 0,2 1,1 1,2 0,15-28,-8 27,2 2,1 0,3 1,1 2,1 0,9-5,-11 11</inkml:trace>
  <inkml:trace contextRef="#ctx0" brushRef="#br0" timeOffset="17735.697">143 2570,'-18'90,"-19"169,6 189,31-433,-3 176,18 160,3 100,-29-374,10-76,1 1,0-1,0 1,-1-1,1 0,0 1,0-1,1 1,-1-1,0 0,0 1,1-1,-1 0,1 1,-1-1,1 0,-1 1,1-1,0 0,0 0,0 0,0 0,-1 0,1 0,1 0,-1 0,0 0,0 0,0 0,0-1,1 1,-1 0,0-1,0 1,1-1,-1 0,1 1,-1-1,0 0,1 0,-1 0,1 0,-1 0,0 0,1 0,0-1,67-10,191-22,-143 21,1 5,108 8,-77 1,1258-2,-813-57,-262 29,124 29,-319 28,-117-29,-20-6</inkml:trace>
  <inkml:trace contextRef="#ctx0" brushRef="#br0" timeOffset="19798.858">1 3642,'97'-17,"113"4,144 13,-147 2,-89 2,-114-4,-1-1,0 0,1 0,-1 0,0 0,0 0,1-1,-1 1,0-1,0 0,-1 0,1 0,0 0,-1-1,1 1,-1-1,0 1,0-1,0 0,0 0,0 0,-1 0,1 0,-1 0,0-1,0 1,1-3,9-16,5 1,0 0,2 0,0 2,1 0,1 1,1 1,0 1,4-1,-24 16,1-1,-1 1,0-1,1 1,0 0,-1-1,1 1,0 0,0 0,-1 0,1 1,0-1,0 0,0 1,0-1,0 1,0-1,0 1,0 0,0 0,1 0,-1 0,0 1,0-1,0 0,0 1,0-1,0 1,0 0,-1 0,1 0,0 0,0 0,-1 0,1 0,0 0,-1 1,1-1,-1 1,1-1,-1 1,0 0,0-1,0 1,0 0,0 0,0 0,0 0,-1 0,1 0,-1 0,1 0,-1 0,30 191,-28-186,0-1,0 0,0 0,1 0,-1 0,1 0,1-1,-1 1,1-1,0 0,1 0,-1 0,1 0,0-1,0 0,0 0,0 0,1-1,-1 0,1 0,0 0,0-1,1 1,4 0,6-3,0-1,0 0,0-1,-1-1,1-1,-1 0,0-2,0 1,0-2,-1 0,0-1,-1 0,1-1,11-10,-16 13,215-151,-201 142,-19 11,0 0,0 0,1 0,0 1,-1 0,1 0,1 1,-1-1,0 1,1 1,-1-1,1 1,4 0,-9 3,1 1,0-1,0 1,-1 0,0 0,0 0,1 0,-2 0,1 0,0 1,-1-1,1 1,-1-1,0 1,0 0,-1-1,1 1,-1 0,1 0,-1-1,-1 1,1 0,0 0,-1-1,0 4,1 1,-2 1,1 1,0 0,1-1,0 1,0 0,1-1,1 1,0-1,0 1,0-1,1 0,1 0,0 0,0 0,0-1,1 1,1-1,-1 0,1-1,1 1,-1-1,1-1,0 1,1-1,0 0,3-4,-1-1,1-1,-1 0,0 0,1-1,-1 0,0-1,1 0,-1-1,0 0,-1 0,1-1,0-1,-1 1,0-1,0-1,-1 0,1 0,5-7,3 2,204-142,-215 146,1 1,0 0,0 0,1 1,-1 0,1 1,0 0,1 0,-1 0,1 1,0 0,-1 1,5-1,-10 5,-1 0,1 0,0 0,-1 0,1 0,-1 0,0 1,0-1,0 1,0 0,0-1,-1 1,1 0,-1 0,1 0,-1 0,0 0,-1 1,1-1,0 0,-1 0,0 1,1-1,-2 0,1 1,0-1,0 0,-1 0,0 1,0-1,1 3,0 15,-1-15,0-1,1 1,0 0,0 0,0 0,0 0,1-1,0 1,1 0,-1 0,1-1,0 1,0-1,1 0,-1 1,1-1,1 0,-1-1,1 1,2 3,0-4,-1 0,1 0,0-1,0 0,0 0,1 0,-1-1,0 0,1 0,0-1,-1 1,1-1,0-1,0 0,0 0,-1 0,1 0,0-1,0 0,-1-1,1 0,-1 0,140-68,-113 50,79-56,-111 76,1-1,-1 1,0 0,1 0,-1 0,0 0,1 0,-1 1,0-1,1 0,-1 1,0-1,1 1,-1-1,0 1,0 0,0-1,1 1,-1 0,0 0,0 0,0 0,0 0,0 0,-1 0,1 0,0 0,0 0,-1 0,1 1,-1-1,1 0,-1 1,1-1,-1 0,0 1,0-1,1 0,-1 1,0-1,0 0,-1 1,1-1,0 0,0 1,-1-1,1 0,0 1,-1-1,0 0,0 1,2 8,0-4,-1-1,1 1,0-1,1 0,-1 0,1 0,0 0,0 0,1 0,-1 0,1-1,0 1,0-1,1 1,-1-1,1-1,0 1,0 0,0-1,1 0,-1 0,1 0,0-1,-1 1,1-1,1 0,-1 0,0-1,0 0,0 0,1 0,-1 0,1-1,-1 0,0 0,5-1,26-5,0-1,0-2,-1-1,-1-2,0-2,26-14,9-2,-62 27,-1 1,1 0,0 0,0 0,0 1,1 0,-1 0,0 1,0-1,1 2,-1-1,0 1,0 0,0 1,0 0,0 0,0 0,0 1,-1 0,1 0,5 5,7 1,0-1,0-1,0 0,1-2,-1 0,2-1,-1-1,0-1,0 0,18-2,216-3,-231-1,-5-2</inkml:trace>
  <inkml:trace contextRef="#ctx0" brushRef="#br0" timeOffset="22466.649">4658 3642,'488'-11,"-131"-25,-102 8,-150 17,-124 12,3 0,1 0,-1-1,1 0,0-1,-1-1,1 0,0-1,0-1,0 0,1-1,-1-1,1 0,1-1,-4-2,-49-49,66 58,0-1,-1 1,1-1,0 1,-1-1,1 1,-1 0,1-1,0 1,-1 0,1-1,-1 1,1 0,-1 0,1-1,-1 1,1 0,-1 0,1 0,-1 0,1 0,-1 0,1 0,-1 0,0 0,1 0,-1 0,1 0,-1 0,1 0,-1 0,1 1,-1-1,1 0,-1 0,1 1,-1-1,1 0,0 0,-1 1,1-1,-1 1,1-1,0 0,-1 1,1-1,0 1,-1-1,1 1,0-1,0 1,0-1,-1 1,1-1,0 1,0-1,0 1,0-1,0 1,0-1,0 1,0 0,0-1,0 1,0-1,1 1,-1-1,0 1,0-1,-1 52,2-45,1 255,-33-152,32-111,-1 1,0 0,0 0,1 0,-1-1,0 1,1 0,-1 0,0 0,0 0,1-1,-1 1,0 0,1 0,-1 0,1 0,-1 0,0 0,1 0,-1 0,0 0,1 0,-1 0,0 0,1 0,-1 0,0 1,1-1,-1 0,0 0,1 0,-1 0,0 1,0-1,1 0,-1 0,0 1,0-1,1 0,-1 0,0 1,0-1,0 0,1 1,-1-1,0 0,0 0,0 1,0-1,0 0,0 1,0-1,0 1,0-1,0 0,0 1,0-1,0 0,0 1,0-1,0 0,0 1,29-26,-26 22,238-174,-133 85,-94 81</inkml:trace>
  <inkml:trace contextRef="#ctx0" brushRef="#br0" timeOffset="22883.864">6520 3304,'1'66,"-13"152,-51 24,88-282,-16 17</inkml:trace>
  <inkml:trace contextRef="#ctx0" brushRef="#br0" timeOffset="23137.898">6436 3304,'43'0,"24"0,5 0,-4 0,-5 0,-8 0,-8-5,-8-2,-15 1,-17 1,-9 6,-9 4,-8 0,0-1</inkml:trace>
  <inkml:trace contextRef="#ctx0" brushRef="#br0" timeOffset="23365.968">6436 3585,'38'5,"28"-3,6-3,-3 0,-9 0,-10-1,-9 1,-11 1</inkml:trace>
  <inkml:trace contextRef="#ctx0" brushRef="#br0" timeOffset="24533.291">6916 3783,'0'4,"0"13,0 6,0 6,0 1,0 2,-5-1,-1-1,-1 0,2 0,2-2,6-4,2-7</inkml:trace>
  <inkml:trace contextRef="#ctx0" brushRef="#br0" timeOffset="24983.455">6887 3811,'10'-2,"201"-34,-208 35,-1 0,1 1,-1-1,1 1,-1-1,1 1,0 0,-1 0,1 0,0 0,-1 0,1 1,-1-1,1 1,-1 0,1 0,-1 0,1 0,-1 0,0 0,1 1,-1-1,0 1,0-1,0 1,0 0,-1 0,1 0,0 0,-1 0,1 0,-1 1,0-1,0 0,1 1,-2-1,1 1,0-1,0 1,-1-1,0 1,1 0,-1-1,0 1,0 1,-5 5,0 0,-1-1,0 1,0-1,-1 0,0-1,-1 0,1 0,-1 0,0-1,-1 0,0-1,-3 2,-37 28,48-34,0-1,0 1,0-1,0 1,0-1,0 1,0 0,0-1,1 1,-1 0,0 0,0 0,1 0,-1 0,0 0,1 0,-1 0,1 0,0 0,-1 0,1 0,0 0,-1 0,1 0,0 0,0 0,0 0,0 1,0-1,0 0,0 0,0 0,1 0,-1 0,0 0,1 0,-1 0,1 0,-1 0,1 0,-1 0,1 0,0 0,0 0,-1 0,1 0,0-1,0 1,0 0,0-1,0 1,0 0,0-1,0 0,0 1,64 16,-58-16,-1-2,0 1,0 0,0 1,1-1,-1 1,0 0,0 0,0 1,0 0,-1 0,1 0,0 1,-1 0,0 0,1 0,-1 1,-1 0,1 0,0 0,-1 0,0 1,1 0,-6 0,0 0,0 0,0 0,-1 0,0-1,1 1,-2 0,1-1,0 0,-1 1,0-1,0 0,0-1,-1 1,1 0,-1-1,0 0,0 0,0 0,0 0,0-1,-1 1,1-1,-1 0,0-1,0 1,-2 0,-7 5,-1 0,0-1,0-1,-1 0,0-1,1 0,-1-2,0 0,-1 0,-3-2,18 0,0 1,1-1,-1 0,0 0,1 0,-1 0,1-1,-1 1,0 0,1-1,-1 1,1-1,-1 1,1-1,-1 0,1 0,-1 0,1 1,0-1,0-1,-1 1,1 0,0 0,0 0,0-1,0 1,0 0,1-1,-1 1,0-1,1 1,-1-1,0 1,1-1,0 1,-1-1,1 0,0 1,0-1,0 1,0-1,0 0,0 1,1-1,-1 0,1 1,-1-1,1 1,8-15</inkml:trace>
  <inkml:trace contextRef="#ctx0" brushRef="#br0" timeOffset="25773.213">7424 3952,'255'-17,"-151"-6,-104 22,1 1,0-1,0 1,-1-1,1 1,0-1,-1 1,1-1,-1 0,1 1,-1-1,1 0,-1 1,1-1,-1 0,1 0,-1 1,0-1,0 0,1 0,-1 0,0 0,0 1,0-1,0 0,0 0,0 0,0 0,0 1,0-1,-1 0,1 0,0 0,0 0,-1 1,1-1,-1 0,1 0,-1 1,1-1,-1 0,1 1,-1-1,1 1,-1-1,0 0,1 1,-1-1,0 1,0-1,-39-23,38 23,-10-5,11 4,0 1,-1-1,0 1,1 0,-1-1,0 1,1 0,-1 0,0 0,0 0,0 0,0 1,0-1,0 0,0 1,0 0,-1-1,1 1,0 0,0 0,0 0,0 0,0 1,0-1,0 1,-1-1,1 1,0 0,0-1,1 1,-1 0,0 0,0 1,0-1,1 0,-1 1,0-1,1 1,-1 0,-17 100,-7 74,26-174,-1-1,0 0,0 0,0 1,1-1,-1 0,0 1,1-1,-1 1,1-1,0 1,-1-1,1 1,0-1,0 1,0-1,0 1,0-1,0 1,0-1,1 1,-1-1,1 1,-1-1,1 1,-1-1,1 1,0-1,0 0,0 0,-1 1,1-1,0 0,1 0,-1 0,0 0,0 0,0 0,1 0,-1 0,0-1,1 1,82-74,-53 39,131-122,-149 145</inkml:trace>
  <inkml:trace contextRef="#ctx0" brushRef="#br0" timeOffset="26100.776">8411 3811,'-5'1,"-22"4,0 0,1 2,-1 1,1 1,1 2,0 0,0 1,1 2,-5 4,27-17,1-1,0 0,0 1,0 0,0-1,0 1,0 0,0-1,0 1,0 0,0 0,0 0,1 0,-1 0,0 0,0 0,1 0,-1 0,1 0,-1 0,1 1,0-1,-1 0,1 0,0 0,0 1,0-1,0 0,0 0,0 0,0 1,0-1,0 0,0 0,1 1,-1-1,1 0,-1 0,1 0,-1 0,1 0,0 0,-1 0,1 0,0 0,0 0,0 0,-1 0,1 0,0-1,1 1,59 22,-55-21,87 47,-91-47,0-1,-1 1,1-1,0 1,-1 0,1 0,-1 0,0 0,1 0,-1 0,0 0,0 0,0 0,-1 1,1-1,-1 0,1 0,-1 1,0-1,1 0,-1 1,0-1,-1 1,1-1,0 0,-1 1,1-1,-1 0,0 0,0 1,0-1,0 0,0 0,0 0,0 0,-1 0,1 0,-1-1,0 1,1 0,-1-1,-1 2,-5 3,-1 0,1 0,-1-1,0 0,0 0,0-1,-1 0,0-1,1 0,-1-1,0 0,-1 0,1-1,0 0,0-1,0 0,-1-1,1 0,-4-1,-12-5</inkml:trace>
  <inkml:trace contextRef="#ctx0" brushRef="#br1" timeOffset="33871.808">3641 2287,'-5'-49,"-11"72,7 183,11-130,-1-52,1-1,0 0,2 1,0-1,2-1,1 1,0-1,10 20,1 11,24 40,-38-91,-1 0,0 0,1-1,-1 1,1-1,0 0,0 0,-1 0,1 0,0-1,0 1,0-1,-1 0,1 0,0-1,0 1,0-1,-1 0,1 0,0 0,0 0,-1-1,1 1,25-6,255-1,-173 10,216-2,-321 5,-10 1</inkml:trace>
  <inkml:trace contextRef="#ctx0" brushRef="#br1" timeOffset="34255.594">5251 2711,'-5'4,"-6"7,-7 7,-4 4,-4 3,3 3,1-3,3-2,1 0,-2 1,3 2,0-4,1-1,5 0,-1-2,2-1,-3-2,2-5</inkml:trace>
  <inkml:trace contextRef="#ctx0" brushRef="#br1" timeOffset="34521.642">4941 2711,'14'14,"10"14,0 8,2 2,0 0,1-2,1-3,0-6,-4-3,-2-6,-4-2,-1-2,1-5,-1-3</inkml:trace>
  <inkml:trace contextRef="#ctx0" brushRef="#br1" timeOffset="35872.68">3021 1949,'-11'22,"2"1,1 0,0 0,2 1,1 0,1 0,1 0,1 0,1 16,0-39,1 1,-1-1,1 1,0 0,-1-1,1 1,0-1,0 1,0-1,1 1,-1-1,0 1,1 0,-1-1,0 1,1-1,0 0,-1 1,1-1,0 1,0-1,0 0,0 0,0 1,0-1,0 0,0 0,0 0,1 0,-1 0,0-1,1 1,-1 0,0 0,1-1,-1 1,1-1,-1 0,1 1,-1-1,1 0,0 0,-1 0,1 0,-1 0,1 0,-1 0,1-1,1 1,5-7,1-1,-1 0,0-1,-1 1,0-1,-1-1,1 1,-2-1,1 0,-2 0,2-4,7-11,26-42,-38 67,0 0,0 0,1 0,-1 0,0 0,0 1,0-1,0 0,0 0,0 1,0-1,0 1,0-1,0 1,-1-1,1 1,0 0,0-1,0 1,0 0,-1 0,1-1,0 1,-1 0,1 0,-1 0,1 0,-1 0,1 0,-1 0,0 0,1 0,-1 0,0 0,0 0,0 0,0 0,0 0,0 0,0 0,0 0,0 0,-1 1,1-1,0 0,-1 0,1 0,0 0,-1-1,0 2,1-1,-2 387,3-375,0 1,-1-1,-1 0,0 0,-1 0,0 0,-1 0,0 0,-1-1,-1 1,0-1,-1 0,0-1,0 1,-2-1,1 0,-1-1,-1 0,-6 6,13-14,-1-1,0 1,0-1,0 0,0 1,0-1,0-1,0 1,0 0,0-1,0 0,0 1,0-1,0 0,-1-1,1 1,0-1,0 1,0-1,0 0,0 0,0 0,0 0,1-1,-1 1,0-1,1 0,-1 0,1 0,-1 0,1 0,0 0,0-1,0 1,0-1,0 1,1-1,-1 0,1 0,0 1,-1-1,1 0,1 0,-1 0,0-1,1 1,0 0,-1 0,1 0,0 0,1 0,-1 0,1-1,-1 1,1 0,0 0,0 0,0 0,3-8,1 0,0 0,0 0,1 1,0 0,1 0,0 1,1-1,0 2,0-1,1 1,0 0,1 1,-1 0,1 0,1 1,-1 1,1 0,7-2,6-7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1,'5'5,"6"1,6 0,5-1,4-2,2-1,1-1,0 0,1-1,-1 0,0-1,-5-4,-2-1,0 0,-4 6,-4 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7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1,'-5'4,"3"3,7-1,8-2,6 0,4-2,4-1,1 0,2-1,0-1,-1 1,0 0,0 0,0-1,-6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427 104,'0'-5,"-1"0,0 0,0 1,-1-1,1 0,-1 0,0 1,-1-1,1 1,-1-1,0 1,0 0,0 0,0 1,-1-1,0 1,1-1,-1 1,-1 0,1 0,0 1,-1-1,1 1,-1 0,0 1,1-1,-1 1,0-1,0 2,0-1,0 0,0 1,0 0,0 0,0 1,0-1,0 1,0 0,0 0,0 1,0-1,0 1,1 0,-1 1,1-1,0 1,-2 1,-1 6,0 1,2 0,-1 0,1 0,1 0,0 1,1-1,0 1,0 0,1 0,1 0,0 1,1-1,0 0,1 0,1 0,1 8,-2 15,3-1,1-1,2 0,1 0,2 0,1-1,8 14,15 49,36 138,-67-216,0 1,-2 0,0 1,-1-1,0 0,-2 0,0 0,-1 0,-1 0,0-1,-1 0,-1 1,-1-2,-1 1,0-1,-1 0,-1-1,0 0,-1 0,0-1,-1-1,-1 0,0 0,-7 3,16-12,-1-1,1 0,-1 0,0 0,0-1,0 0,0 0,0 0,0 0,-1-1,1 0,-1 0,1 0,-1-1,1 0,-1 0,1 0,-1-1,1 0,0 0,-1 0,1 0,0-1,0 0,0 0,0-1,0 1,0-1,0 0,1 0,-1-1,0-1,0-1,0 0,1 0,-1 0,1 0,1-1,-1 1,1-1,0 0,1 0,0 0,0-1,0 1,1 0,-1-5,1-11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0,'34'0,"25"0,8 0,-4 0,-6 0,-14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4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0,-12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45,'2'2,"0"-1,-1 1,1-1,0 1,0 0,-1-1,1 1,-1 0,0 0,1 0,-1 0,0 0,0 1,0-1,-1 0,1 0,-1 1,1-1,-1 0,1 1,-1-1,0 1,0-1,-1 2,2 0,-1 30,-1 1,-1 0,-2-1,-1 0,-2 0,-1 0,-2-1,-1 0,-8 14,-6 26,16-27,11-34</inkml:trace>
  <inkml:trace contextRef="#ctx0" brushRef="#br0" timeOffset="318.905">77 74,'14'0,"19"0,9 0,3-5,-3-1,-3-1,-3 2,-4 2,-1 1,-7 5,-7 3</inkml:trace>
  <inkml:trace contextRef="#ctx0" brushRef="#br0" timeOffset="569.439">104 356,'34'0,"20"0,6-5,-2-1,-11 0</inkml:trace>
  <inkml:trace contextRef="#ctx0" brushRef="#br0" timeOffset="1369.336">669 412,'-16'8,"0"1,1 0,0 1,0 1,1 0,1 1,0 0,1 1,0 1,1 0,0 0,1 2,9-14,-1-1,1 1,1 0,-1 0,0 0,0 0,1 0,-1 0,1 0,-1 0,1 0,0 0,0 0,0 0,0 0,0 0,0 0,1 0,-1 0,1 0,-1 0,1 0,0 0,0 0,0-1,0 1,0 0,0 0,0-1,1 1,-1-1,1 1,-1-1,1 0,-1 1,1-1,0 0,-1 0,1 0,0 0,0-1,0 1,0 0,0-1,0 1,0-1,0 0,0 0,0 1,0-1,0-1,0 1,0 0,0 0,0-1,1 0,16-4,1-1,-1-1,0-1,0-1,-1 0,-1-1,1-1,-2-1,1 0,-2-2,0 1,9-11,6-4,0-2,-2 0,-1-2,-1-1,-2-1,14-28,-33 56,0 0,-1-1,0 0,0 1,-1-1,0 0,0-1,0 1,-1 0,0-1,-1 0,0 1,0-1,0 0,-1 0,0 1,-1-1,0 0,0 1,0-1,-1 0,0 1,-1 0,0-1,0 1,0 0,-1 0,1 3,-1 0,1 1,-1-1,1 1,-1 0,0 0,-1 0,1 1,0 0,-1-1,1 1,-1 1,0-1,0 1,0 0,1 0,-1 0,0 0,0 1,0 0,0 0,0 1,0-1,0 1,0 0,0 0,0 1,1-1,-1 1,0 0,1 1,0-1,-1 1,1 0,0 0,0 0,-1 2,-4 0,1 1,0 0,0 1,1 0,0 0,0 1,1 0,0 0,0 0,0 1,2 0,-1 0,1 0,0 0,1 1,0 0,0-1,1 1,0 0,1 0,0 1,1-1,0 0,1 0,0 0,0 0,1 0,0 0,1 0,0-1,1 1,-1-1,2 0,0 0,0 0,0 0,1-1,7 7,4 3,1-1,0 0,2-2,0 0,0-1,2-1,0-1,47 8,-47-18</inkml:trace>
  <inkml:trace contextRef="#ctx0" brushRef="#br0" timeOffset="1615.363">1318 271,'-19'39,"-11"22,-6 5,4-4,7-7,8-13</inkml:trace>
  <inkml:trace contextRef="#ctx0" brushRef="#br0" timeOffset="1850.926">1176 271,'15'20,"4"10,4 6,-2 0,1-4,-4-4,0-7,-4-1,2-5,-3 0,2-2,3-4,-2-3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6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0,'102'18,"-100"-18,1 1,-1 0,0 0,0 0,1 0,-1 0,0 1,0-1,0 0,0 1,0 0,-1-1,1 1,0 0,-1 0,1 0,-1 0,0 0,0 0,0 1,0-1,0 0,0 1,0-1,-1 0,1 1,-1-1,0 1,0-1,0 1,0-1,0 0,0 1,-1-1,1 1,-1-1,1 0,-1 1,-1 1,-50 57,47-58,1 1,-1 0,1 0,0 0,0 0,0 0,0 1,1 0,0 0,0 0,0 0,1 0,-1 1,0 4,3-6,1 0,0-1,0 1,0 0,0-1,1 1,-1-1,1 1,0-1,0 0,0 0,1 0,-1 0,1 0,-1-1,1 1,0-1,0 1,0-1,0 0,1 0,-1 0,1-1,-1 1,1-1,-1 0,1 0,0 0,-1 0,1-1,0 0,0 0,0 0,-1 0,1 0,0-1,2 0,50-14,-31 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7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37 213,'0'540,"0"-530,0-1,-1 1,0 0,-1 0,0-1,-1 1,0-1,0 1,-1-1,-4 7,-2-2</inkml:trace>
  <inkml:trace contextRef="#ctx0" brushRef="#br0" timeOffset="365.002">291 412,'-58'34,"43"-26,0 0,0 1,1 1,0 0,0 1,1 0,1 1,-3 5,13-16,1 0,0 1,0-1,1 0,-1 1,0-1,0 1,1 0,-1-1,1 1,-1-1,1 1,0 0,0-1,0 1,0 0,0-1,0 1,0 0,0-1,1 1,-1 0,0-1,1 1,0-1,-1 1,1-1,0 1,0-1,0 0,0 1,0-1,0 0,0 1,0-1,0 0,1 0,61 37,-31-21,-24-12,-1 0,0 1,0 0,0 1,-1 0,0 0,0 0,0 0,-1 1,0 0,-1 0,2 6,15 22,-14-30</inkml:trace>
  <inkml:trace contextRef="#ctx0" brushRef="#br0" timeOffset="764.58">771 439,'-2'17,"0"0,-1 0,-1-1,0 0,-1 1,-1-2,-1 1,0-1,-1 1,-14 19,-2 0,-1-2,-2-1,-19 18,-11 7,44-46</inkml:trace>
  <inkml:trace contextRef="#ctx0" brushRef="#br0" timeOffset="1043.298">630 355,'5'29,"6"18,6 8,5-3,4-4,-3-6,0-9,-5-7,0-7,-3-2,-4 1,0-3,-1 2,-2-4</inkml:trace>
  <inkml:trace contextRef="#ctx0" brushRef="#br0" timeOffset="2265.961">941 72,'54'-26,"59"-15,-112 40,0 1,1-1,-1 1,0-1,0 1,0 0,0-1,1 1,-1 0,0 0,0-1,1 1,-1 0,0 0,0 1,1-1,-1 0,0 0,0 1,1-1,-1 0,0 1,0-1,0 1,0 0,0-1,0 1,0 0,0 0,0 0,0-1,0 1,0 0,0 0,-1 0,1 0,0 1,-1-1,1 0,-1 0,1 0,-1 0,0 1,0-1,1 0,-1 0,0 1,0-1,0 0,0 0,0 1,0-1,-1 0,1 0,0 1,-1-1,1 0,-1 0,1 0,-7 11,0 0,-1-1,0 0,-1-1,0 0,-1 0,0-1,-5 4,-68 81,82-92,0 1,0 0,0-1,0 1,1 0,-1 0,1-1,-1 1,1 0,0 0,0 0,1-1,-1 1,0 0,1 0,0-1,-1 1,1 0,0-1,1 1,-1 0,0-1,1 0,-1 1,1-1,0 0,0 0,0 0,0 0,0 0,0 0,0-1,1 1,-1-1,1 1,-1-1,1 0,-1 0,1 0,0 0,0-1,-1 1,1-1,0 1,0-1,0 0,-1 0,3-1,138 2,-117-2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25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7,'0'-5,"0"4,5 6,1 7,0 7,4-1,-1 3,0 1,-3 3,-2 1,-2 1,-1 1,-1 1,0-1,0 1,-1 0,1-1,0-4</inkml:trace>
  <inkml:trace contextRef="#ctx0" brushRef="#br0" timeOffset="252.52">0 374,'34'0,"25"0,7 0,-2 0,-8 0,-8 0,-8 0,-6 0,-8 5,-9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06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1,'-2'55,"5"286,-3-335,1 0,-1-1,2 0,-1 1,0-1,1 1,0-1,0 0,1 0,-1 0,1 0,0-1,1 1,-1-1,1 0,0 0,0 0,0 0,0-1,0 1,1-1,0 0,0-1,0 1,0-1,0 0,0 0,1 0,-1-1,0 0,1 0,-1 0,1-1,0 0,-1 0,1 0,-1-1,1 0,-1 0,1 0,-1 0,0-1,0 0,5-2,5-8,1 0,-1-1,-1 0,-1-2,0 1,0-1,-2-1,0-1,-1 1,0-1,5-14,-9 19,38-83,-37 132,-6-24,1 1,0 0,1-1,0 0,1 0,1 0,0 0,1-1,0 1,0-1,2-1,-1 0,2 0,-1 0,2-1,8 8,-16-16,1 0,0-1,0 1,0-1,0 0,0 1,0-1,1-1,-1 1,0 0,1-1,-1 0,0 0,1 0,-1 0,0 0,1-1,-1 1,0-1,0 0,0 0,1 0,-1 0,0-1,0 1,0-1,-1 0,1 0,0 0,-1 0,2-1,71-85,-67 77,5-11,-1 0,-1-1,-1-1,-1 0,-1 0,-1-1,1-8,4-11,4-31,-25 79,3 8</inkml:trace>
  <inkml:trace contextRef="#ctx0" brushRef="#br0" timeOffset="29593.802">963 621,'-3'-3,"0"-1,0 0,0 1,-1-1,0 1,1 0,-1 0,0 0,0 1,-1-1,1 1,0 0,-1 1,1-1,-1 1,0-1,0 1,1 1,-1-1,0 1,0 0,0 0,0 0,1 1,-1-1,0 1,0 0,1 1,-1-1,1 1,-1 0,1 0,0 0,-1 1,1-1,0 1,1 0,-1 1,0-1,1 0,0 1,0 0,0 0,0 0,0 1,1-1,1 0,-1 1,1-1,0 0,0 1,0-1,1 1,-1-1,1 1,0-1,1 1,-1-1,1 1,0-1,0 1,0-1,1 1,-1-1,1 0,0 0,0 0,1 0,-1 0,1-1,0 1,0-1,0 1,0-1,0 0,1 0,0-1,-1 1,2 0,-1-2,0 1,-1 1,1-1,-1 0,1 1,-1 0,0 0,0 0,0 0,0 0,-1 1,1-1,-1 1,0 0,0 0,0-1,0 1,-1 0,0 1,0-1,0 0,0 0,-1 0,1 1,-1-1,0 0,0 1,-1-1,1 0,-1 0,0 0,0 1,-2 2,1-3,-1-1,0 1,-1-1,1 1,0-1,-1 0,0-1,0 1,0 0,0-1,0 0,0 0,-1 0,1-1,-1 1,1-1,-1 0,0-1,1 1,-1-1,0 0,1 0,-1 0,0 0,1-1,-1 0,0 0,-2-1,-12-5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8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0 487,'8'2,"0"0,0 0,0-1,-1 0,1 0,0-1,0 0,0 0,0-1,0 0,0-1,0 0,0 0,-1 0,1-1,-1 0,0-1,0 0,0 0,5-4,35-20,-2-2,-1-3,-1-1,9-12,17-13,173-116,-143 120,-98 56,1 0,-1 1,0-1,1 0,-1 0,0 1,0-1,0 1,1-1,-2 1,1-1,0 1,0 0,0-1,-1 1,1 0,-1 0,1-1,-1 1,0 0,0 0,0 0,0-1,0 1,0 0,0 0,-1 0,1 0,-1-1,1 1,-1 0,1-1,-1 1,-1 1,-15 53,-2 0,-2-2,-3-1,-2 0,-17 22,36-64,-1 0,0-1,0 0,-1 0,-1-1,1 0,-2-1,1 0,-1 0,0-1,-1-1,1 0,-1 0,-1-1,1-1,-6 1,10-2,1-1,-1-1,0 1,0-1,0 0,0-1,0 0,0-1,0 1,0-1,0-1,0 1,0-2,1 1,-1-1,1 0,0 0,-1-1,1 0,1 0,-1-1,1 0,0 0,0-1,0 1,1-1,-1-2,3 5,0 0,1 0,0 0,0-1,0 1,0-1,0 0,1 0,0 1,-1-1,1 0,1 0,-1 0,1 0,-1 0,1 0,0 0,1 0,-1 0,1 0,-1 0,1 0,1 0,-1 0,0 0,1 0,1-1,7-8</inkml:trace>
  <inkml:trace contextRef="#ctx0" brushRef="#br0" timeOffset="247.912">1158 205,'-10'33,"-3"22,-4 0,1-3,3-12</inkml:trace>
  <inkml:trace contextRef="#ctx0" brushRef="#br0" timeOffset="733.24">1412 515,'211'-323,"-172"275,-38 68,-22 47,16-59,1 1,0-1,1 1,-1 0,2 1,-1-1,2 0,-1 1,1-1,0 1,1 0,0-1,1 1,0-1,0 1,1-1,1 1,-1-1,1 0,2 2,-1-7,1 0,0 0,0-1,0 0,1 0,-1 0,1 0,-1-1,1 0,0-1,0 1,0-1,0 0,0 0,0-1,0 0,0 0,0 0,0-1,0 0,0 0,0 0,0-1,0 0,-1 0,1-1,0 1,-1-1,0 0,0-1,0 1,0-1,-1 0,2-1,94-122,-56 63,-3 25,-20 27</inkml:trace>
  <inkml:trace contextRef="#ctx0" brushRef="#br0" timeOffset="998.746">2540 93,'-25'12,"0"1,1 2,1 0,0 2,2 1,-1 0,2 1,1 2,0 0,-6 11,22-29,0 0,1 1,-1-1,1 1,0 0,0 0,0 0,0 0,1 0,0 0,0 1,0-1,0 0,1 1,-1-1,1 0,0 1,0-1,1 0,-1 1,1-1,0 0,0 1,1-1,-1 0,1 0,0 0,0 0,0-1,1 1,-1 0,1-1,0 0,0 1,0-1,0 0,2 1,8 3,0 0,1-1,0 0,0-1,0 0,0-1,1-1,0 0,-1-1,1-1,0 0,0-1,0-1,0 0,0-1,0 0,-1-2,1 1,-1-2,0 0,0-1,6-3,-2-2</inkml:trace>
  <inkml:trace contextRef="#ctx0" brushRef="#br0" timeOffset="1363.003">2823 374,'51'-15,"0"-2,-1-2,-1-3,-1-2,-1-1,10-10,-51 32,0 1,0-2,0 1,0-1,-1 0,1 0,-1 0,0-1,0 1,0-1,-1-1,0 1,0-1,0 1,-1-1,0 0,0 0,0-1,-1 1,0-1,0 1,0-1,-1 0,0 1,-1-1,1 0,-1 0,-3 4,0-1,0 1,-1 0,1 1,-1-1,1 1,-1 0,0-1,0 2,0-1,0 0,0 1,0 0,-1 0,1 0,0 0,-1 1,1-1,0 1,-1 1,1-1,0 0,-1 1,1 0,0 0,-1 0,1 1,0-1,-1 2,-12 0,1 2,0 0,0 1,1 0,-1 2,2 0,-1 0,1 1,0 1,1 0,0 1,0 1,2 0,-1 0,1 1,1 1,1 0,0 0,0 0,2 1,0 1,0-1,2 1,0 0,0 1,2-1,0 1,0 12,3-21,1-1,1 1,0 0,0-1,0 1,1-1,0 0,0 0,1 0,-1 0,2-1,-1 1,1-1,0 0,0 0,1-1,-1 0,1 0,1 0,-1 0,1-1,-1 0,1-1,3 2,12 4,0 0,1-1,0-1,1-1,-1-1,1-1,9-1,-3 0,-1-1,1-2,0-1,-1-2,1-1,-1-1,0-1,8-4,-9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47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673 424,'0'-2,"1"-1,-1 0,0 1,1-1,-1 1,-1-1,1 0,0 1,-1-1,1 1,-1-1,0 1,1-1,-1 1,0-1,-1 1,1 0,0 0,-1-1,1 1,-1 0,0 0,0 1,0-1,0 0,0 0,0 1,0 0,0-1,-1 1,1 0,-1-1,-12-2,1 0,-1 1,1 1,-1 0,0 1,0 0,0 2,0-1,1 2,-1 0,0 1,1 0,-1 1,1 1,-10 4,9-5,-1 1,1 1,0 0,0 1,1 1,0 0,0 1,1 0,0 1,1 1,-5 4,16-14,0 0,0 0,0 0,0 0,0 1,0-1,0 0,1 0,-1 1,0-1,1 0,-1 1,1-1,-1 0,1 1,0-1,0 1,0-1,-1 1,1-1,1 1,-1-1,0 1,0-1,0 1,1-1,-1 0,1 1,-1-1,1 0,0 1,-1-1,1 0,0 1,0-1,0 0,0 0,0 0,0 0,0 0,0 0,0 0,1 0,63 21,-53-19,106 18,-117-22,1 1,-1 1,1-1,-1 0,0 0,1 0,-1 1,1-1,-1 1,1-1,-1 1,0 0,1-1,-1 1,0 0,0 0,0 0,0 0,0 0,0 0,0 0,0 0,0 1,0-1,0 0,-1 0,1 1,0-1,-1 1,1-1,-1 0,0 1,1-1,-1 1,0-1,0 1,0-1,0 1,0-1,0 1,-1-1,1 1,0-1,-1 0,1 1,-1-1,1 1,-1-1,0 0,0 0,0 1,1-1,-1 0,0 0,0 0,-1 0,1 0,0 0,0 0,0 0,-1-1,1 1,-173 106,-39 31,210-137,0 1,0 0,0 0,0 0,0 0,0 0,1 0,-1 1,1 0,0-1,0 1,0 0,0 0,0 0,0 0,1 0,-1 1,1-1,0 0,0 1,1-1,-1 1,0-1,1 1,0-1,0 1,0-1,1 1,-1-1,1 1,-1-1,1 1,0-1,1 0,-1 1,1-1,-1 0,1 0,0 0,0 0,0 0,0-1,2 2,8 4,1 0,0-1,0 0,1-1,0-1,0 0,1-1,-1 0,1-1,0-1,1 0,-8 0,1-1,0 1,-1-1,1-1,0 0,-1 0,1-1,0 0,-1 0,1-1,-1 0,0 0,1-1,-1-1,-1 1,1-1,0 0,-1-1,0 0,5-4,1-5</inkml:trace>
  <inkml:trace contextRef="#ctx0" brushRef="#br0" timeOffset="284.414">532 1,'-38'83,"4"1,3 2,5 1,3 2,4 0,4 1,2 15,-14 152,-3 18,30-248,0-3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4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72,'0'-1,"1"1,-1-1,0 1,0-1,0 1,0-1,0 1,0-1,0 1,0-1,0 1,0-1,0 1,-1-1,1 1,0-1,0 1,0-1,-1 1,1 0,0-1,0 1,-1-1,1 1,0-1,-1 1,1 0,-1-1,1 1,0 0,-1 0,1-1,-1 1,1 0,-1 0,1 0,-1-1,1 1,-1 0,1 0,-1 0,1 0,-1 0,1 0,-1 0,1 0,-1 0,1 0,-1 0,1 1,-1-1,1 0,-1 0,1 0,-1 1,1-1,-1 0,1 0,0 1,-1-1,1 0,-1 1,1-1,0 1,-1-1,1 0,0 1,0-1,-1 1,1 0,-10 43,8-29,-8 43,3 0,2 0,3 1,3 32,0-44,-3-37,2 1,-1-1,2 0,-1 0,1 0,1 1,0-1,0-1,1 1,0 0,1 0,0-1,0 0,1 0,0 0,1-1,0 1,0-1,1-1,0 1,1-1,-1 0,1-1,0 0,1 0,0-1,-1 0,2 0,-1-1,0 0,8 1,-7-4,0 0,0-1,-1-1,1 0,0 0,0-1,-1 0,1 0,-1-1,1-1,-1 1,0-2,0 1,-1-1,0 0,1-1,-2 0,1 0,-1-1,0 0,6-8,156-190,-156 189,0-2,-1 0,-1 0,-1-1,0-1,-1 1,-2-1,0-1,-1 0,-1 0,0 0,-2 0,0-6,-3 26,0 0,1 0,-1 1,0-1,1 0,-1 0,0 0,0 0,0 1,1-1,-1 0,0 0,0 0,-1 0,1 0,0 0,0 1,0-1,0 0,-1 0,1 0,0 0,-1 1,1-1,-1 0,1 0,-1 1,1-1,-1 0,1 1,-1-1,0 1,1-1,-1 1,0-1,0 1,1-1,-1 1,0 0,0-1,0 1,1 0,-1 0,0-1,0 1,0 0,0 0,0 0,1 0,-1 0,0 0,0 0,0 1,0-1,0 0,1 0,-1 1,0-1,0 0,0 1,-37 91,33-74,2-2,1 0,1-1,0 1,1 0,1 0,1 0,0-1,0 1,2-1,0 1,1-1,0-1,1 1,1-1,1 0,-1 0,2-1,0 0,1 0,0-1,1-1,0 1,1-2,0 0,0 0,1-1,13 6,-21-11,0 0,0-1,0 0,1 0,0 0,-1-1,1 0,0 0,0-1,0 1,0-1,0-1,1 1,-1-1,0 0,0 0,0-1,1 0,-1 0,0 0,0-1,0 0,3-1,10-8,-1-1,0-1,0-1,-2 0,1-1,-2-1,0-1,-1 0,-1 0,8-16,-2 0,-2-2,-1 0,-2 0,-1-2,-2 0,-1 0,-2 0,0-10,-5 34,0 0,-1-1,0 1,-1-1,-1 0,0 0,-1 1,0-1,-3-6,-14 3,7 17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5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30,'226'-11,"-28"-8,-174 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6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2,'14'5,"20"1,8 0,2-1,-2-6,-2-3,-5-1,-2 0,-3 2,-1 0,-1 2,-5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7:5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84,'0'34,"-10"-3,-1-1,-1-1,-2 0,-1 0,-11 15,11-23,-35 51,-3-2,-52 52,-42 35,146-156,0 0,0 0,0 0,0 0,1 1,-1-1,0 0,1 1,-1-1,1 1,-1-1,1 1,0-1,-1 1,1-1,0 1,0-1,0 1,0-1,0 1,1-1,-1 1,0-1,1 0,-1 1,1-1,-1 1,1-1,0 0,0 1,-1-1,1 0,0 0,0 0,0 1,0-1,1 0,-1-1,0 1,0 0,0 0,1 0,-1-1,1 1,0 0,70 10,104-41,77 29,-251 0,1 1,-1 0,0-1,0 1,0-1,0 1,0-1,0 0,0 0,0 0,0 0,0 0,0-1,0 1,-1-1,1 1,-1-1,1 1,-1-1,0 0,1 0,-1 0,0 1,0-1,0 0,0-1,-1 1,1 0,-1 0,1 0,-1 0,0 0,1-1,-1 1,0 0,-1 0,1 0,0-1,-1 1,1 0,-1 0,1 0,-1 0,0 0,0 0,0 0,0 0,-1 0,1 0,0 1,-2-2,-32-80,4-2,-19-83,19 24,12 61,14 59</inkml:trace>
  <inkml:trace contextRef="#ctx0" brushRef="#br0" timeOffset="385.285">807 0,'17'66,"-3"1,-2 0,-4 0,-2 1,-4 0,-3 30,-15-12,12-70,0-1,1 1,1 0,0 0,1 0,1 0,1 11,10-17,-4-14</inkml:trace>
  <inkml:trace contextRef="#ctx0" brushRef="#br0" timeOffset="770.443">1258 169,'-380'240,"375"-237,0-1,1 0,-1 1,0 0,1 0,0 0,0 1,0-1,0 1,0 0,1 0,0 0,0 1,0-1,0 1,1 0,0-1,-1 4,4-5,1 0,0-1,0 1,0 0,0-1,0 0,0 1,1-1,-1 0,1 0,0 0,-1-1,1 1,0-1,0 1,0-1,0 0,0 0,0 0,1-1,-1 1,0-1,0 0,2 1,0 0,-5-1,24 4,0 2,-1 1,1 1,-2 0,1 2,-1 1,15 10,-30-15,-1 0,1 1,-1 0,0 0,-1 0,0 1,0 0,-1 0,0 0,3 8,-5-10,0 0,1 0,-1 0,1 0,1 0,-1-1,1 1,0-1,0 0,1 0,-1 0,1-1,0 0,0 0,1 0,-1 0,1-1,0 0,0 0,3 0,11 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1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1,'-9'29,"-9"14,-5 9,-4-3,-2-7,-1-4,0-5,0-2,5-7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1,'22'244,"-36"-131,-6-1,-24 77,33-147,-2 2,1 2,3 0,2 0,0 24,7-58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2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0 148,'44'-5,"27"-1,8 0,-1-4,-8 0,-12 2,-10-3,-9 1,-7 1,-3-1,-2 0,-1-3,0 1,-4-3,-7 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27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0,'23'107,"12"202,-64 27,3-182,26-153,-1 0,1 0,0 0,0 0,-1 0,1 0,0 0,0 0,0 0,0 0,0 0,0 0,0 0,0 0,1 0,-1 0,0 0,0 0,1 0,-1 0,1 0,-1-1,1 1,-1 0,1 0,0 0,-1-1,1 1,0 0,0-1,-1 1,1 0,0-1,0 1,0-1,0 0,0 1,0-1,0 0,0 1,-1-1,1 0,0 0,0 0,0 0,0 0,0 0,0 0,0 0,0 0,0 0,0-1,0 1,0 0,0-1,0 1,0 0,0-1,0 0,49-40,39-79,-61 88,-15 15,1 1,0 1,1 0,1 1,0 1,1 0,0 1,16-8,-31 19,-1 1,1-1,0 0,-1 0,1 1,0-1,0 1,-1-1,1 1,0 0,0-1,0 1,-1 0,1 0,0 1,0-1,0 0,0 1,-1-1,1 1,0-1,-1 1,1 0,0-1,-1 1,1 0,-1 0,1 1,-1-1,1 0,-1 0,0 1,0-1,0 0,0 1,0-1,0 1,0 0,0-1,0 1,-1 0,1-1,-1 1,1 0,-1 0,0 0,0-1,0 1,0 0,0 1,0 226,5-178,1-33</inkml:trace>
  <inkml:trace contextRef="#ctx0" brushRef="#br0" timeOffset="432.256">734 818,'14'3,"1"0,-1-1,1-1,0 0,-1-1,1-1,-1 0,1-1,-1 0,1-2,-1 1,0-2,-1 0,1 0,-1-1,0-1,0 0,10-9,-21 15,1-1,0 0,-1 0,0-1,1 1,-1 0,0-1,0 0,0 1,-1-1,1 0,-1 0,1 0,-1 0,0 0,0 0,0 0,-1 0,1-1,-1 1,0 0,1 0,-2-1,1 1,0 0,-1 0,1-1,-1 1,0 0,0 0,0 0,0 0,-1 0,1 0,-1 1,0-1,0 0,0 1,0-1,0 1,0 0,-1-1,1 1,-1 0,0 1,0-1,1 0,-1 1,0 0,0-1,0 1,-3 0,-8 3,0 1,0 1,0 0,1 1,0 0,0 1,0 1,1 0,0 0,0 2,1-1,0 1,0 1,-3 4,0-2,1-1,0 2,1 0,0 0,1 1,1 1,0 0,1 0,1 1,0 0,1 0,-5 18,11-31,1 0,-1 1,1-1,0 0,0 1,0-1,1 0,-1 1,1-1,-1 0,1 0,0 0,0 1,1-1,-1 0,1 0,-1-1,1 1,0 0,0 0,0-1,0 1,1-1,-1 0,1 0,-1 0,1 0,0 0,0 0,0-1,0 1,0-1,3 1,111 20,-90-20,0-1,0-2,0-1,0 0,-1-3,1 0,-1-1,7-4,-8 0</inkml:trace>
  <inkml:trace contextRef="#ctx0" brushRef="#br0" timeOffset="864.214">1242 931,'19'-8,"1"0,-2-2,1 0,-1-1,-1-1,0 0,-1-2,0 0,-1 0,-1-2,0 1,-1-2,9-15,2 4,-20 51,-6-9,0-8,0 0,1 1,0 0,0-1,0 1,1 0,0-1,1 1,-1-1,1 1,0 0,1-1,0 1,0-1,0 0,1 0,0 0,0 0,0 0,1 0,0-1,1 2,1-3,0 1,1-2,0 1,-1-1,1 0,0 0,0-1,1 1,-1-2,0 1,1-1,-1 0,1-1,-1 0,1 0,0-1,-1 1,0-2,1 1,-1-1,0 0,1-1,-1 0,7-2,-1 0,0-2,0 0,0 0,-1-1,0 0,-1-1,0-1,0 0,-1 0,7-9,-11 10,1 1,-1-1,-1-1,0 1,0-1,-1 1,0-1,-1-1,0 1,0 0,-1-1,0 1,-1-1,-4-10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0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91 117,'-1'0,"0"-1,1 0,-1 1,0-1,0 1,0-1,0 1,0-1,0 1,0 0,0-1,0 1,0 0,0 0,-1 0,1 0,0 0,0 0,0 0,0 0,0 0,0 0,0 1,0-1,0 0,0 1,0-1,0 1,0-1,0 1,0 0,0-1,1 1,-1 0,0 0,0-1,1 1,-1 0,0 0,1 0,-1 0,1 0,-1 0,1 0,-25 44,18-21,1 1,2-1,0 1,1 0,2 0,0 0,2 1,1-1,2 8,-4-31,0 1,0-1,1 1,-1 0,1-1,0 1,0-1,0 1,0-1,0 0,0 1,1-1,-1 0,1 0,0 0,0 0,-1 0,1 0,0-1,0 1,1 0,-1-1,0 0,0 1,1-1,-1 0,1 0,-1-1,1 1,-1 0,1-1,0 0,-1 1,1-1,0 0,-1 0,2-1,95-27,-78 15,-2-1,0 0,0-2,-1 0,-1-1,-1-1,12-16,0 2,12 2,-39 30,0-1,0 1,0 0,0 0,1 0,-1 0,0 0,0 0,0 0,0 1,0-1,0 0,0 0,0 1,0-1,0 1,0-1,0 1,0-1,0 1,0 0,-1-1,1 1,0 0,0 0,-1 0,1 0,0-1,-1 1,1 0,-1 0,1 0,-1 0,0 0,1 0,-1 1,0-1,0 0,1 0,-1 0,0 0,0 0,0 0,-1 0,8 63,-8-58,0 0,1 1,-1-1,2 0,-1 1,1-1,-1 0,2 1,-1-1,1 0,0 0,0 0,1 0,-1-1,1 1,1 0,-1-1,1 0,0 0,0 0,0-1,1 1,0-1,0 0,0 0,0 0,0-1,1 0,5 2,-4-3,0 0,1-1,-1-1,0 1,0-1,1 0,-1 0,0-1,1 0,-1-1,0 1,0-1,0-1,0 1,-1-1,1-1,-1 1,0-1,1 0,-2 0,5-4,104-116,-109 119,0-1,0 0,0 0,-1 0,0-1,0 1,-1-1,0 0,0 0,0 0,-1-1,0 1,0-1,-1 1,0-1,0 1,-1-1,0 0,-1 1,1-1,-1 1,-1-1,-1-4,-2 6</inkml:trace>
  <inkml:trace contextRef="#ctx0" brushRef="#br0" timeOffset="351.862">938 287,'48'1,"0"-3,-1-1,1-3,-1-1,0-3,-1-1,9-6,-44 12,1 0,-1 0,-1-1,1-1,-1 0,0 0,-1-1,0 0,0-1,-1 0,0 0,0-1,-1 0,0 0,-1-1,0 0,-1 0,2-4,-8 12,1 0,0 0,0 0,-1 0,0 0,1 0,-1 1,0-1,-1 0,1 0,0 1,-1-1,1 1,-1-1,0 1,0 0,0 0,0 0,0 0,-1 0,1 0,0 0,-1 1,0-1,1 1,-1 0,0 0,1 0,-1 0,0 0,0 1,0-1,0 1,0-1,0 1,0 0,0 1,0-1,0 0,0 1,1 0,-1-1,0 1,0 0,-1 1,-16 4,0 1,0 1,0 1,1 1,0 0,1 2,0 0,1 1,0 0,1 1,1 1,0 1,1 0,1 1,-4 7,9-13,0 0,1 0,1 0,0 1,0 0,1 0,1 0,0 1,0-1,1 1,1 0,0 0,1 0,1 0,0 1,0-1,1 0,1 0,0 0,1 0,1-1,0 1,3 7,-2-13,-1-1,1-1,0 1,0-1,0 0,1 0,0 0,0-1,0 0,0 0,1 0,-1-1,1 0,0 0,0-1,0 0,0 0,8 0,134 8,-146-10,19-2,0-1,-1-1,1 0,-1-2,0 0,0-2,0 0,-1-1,-1-1,18-12,-14 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2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1116,'3'0,"-1"0,1 0,-1-1,1 1,-1-1,1 1,-1-1,1 0,-1 0,1 0,-1 0,0-1,0 1,0-1,0 1,0-1,0 0,0 0,0 1,-1-1,1-1,-1 1,1 0,-1 0,0 0,0-1,0 1,0-1,0 1,-1-1,1 0,2-2,183-365,-186 371,1 0,-1 0,0-1,0 1,1 0,-1-1,1 1,-1 0,0-1,1 1,-1-1,1 1,0-1,-1 1,1-1,-1 1,1-1,0 1,-1-1,1 0,0 1,-1-1,1 0,0 0,0 1,-1-1,1 0,0 0,0 0,-1 0,1 0,0 0,0 0,0 0,-1 0,1-1,0 1,-1 0,1 0,0-1,0 1,-1 0,1-1,0 1,-1-1,1 1,-1-1,1 1,-1-1,1 1,-1-1,1 0,-1 1,1-1,-1 0,0 1,1-1,-1 0,0 1,0-1,0 0,1 0,-1 0,1 87,6 31,-6-112,0-1,0 0,1 0,0 1,0-1,0 0,0 0,1-1,0 1,-1-1,1 1,0-1,1 0,-1 0,1 0,-1 0,1-1,0 1,0-1,0 0,0 0,0-1,4 2,-2-2,0 1,0-1,0 0,0-1,1 0,-1 0,0 0,0-1,0 1,0-2,0 1,0-1,0 1,0-2,0 1,-1-1,1 1,-1-2,0 1,0 0,0-1,0 0,-1 0,1-1,-1 1,0-1,0 0,-1 0,0 0,2-3,98-191,-95 183</inkml:trace>
  <inkml:trace contextRef="#ctx0" brushRef="#br0" timeOffset="366.317">791 862,'31'-8,"1"-2,-1-1,0-2,-1-1,-1-1,-1-2,18-13,8-37,-53 65,0 1,0-1,0 1,0-1,-1 0,1 1,-1-1,1 0,-1 0,0 1,1-1,-1 0,0 0,0 1,0-1,0 0,-1 0,1 1,0-1,-1 0,1 0,-1 1,0-1,0 0,1 1,-1-1,0 1,0-1,0 1,-1 0,1-1,0 1,0 0,-1 0,1 0,-1 0,1 0,-1 0,1 0,-1 0,0 1,1-1,-1 1,0-1,-1 1,-6-1,1 2,-1-1,0 1,0 1,1-1,-1 2,1-1,-1 1,1 0,0 1,0 0,0 0,-2 2,7-4,-11 6,0 0,0 1,1 0,0 1,1 1,0 0,0 1,2 0,-6 8,11-14,1 0,0 0,0 1,0 0,1 0,0 0,0 0,1 1,0-1,0 1,1-1,0 1,0-1,1 1,0 0,0-1,1 1,0 0,0-1,1 1,0 1,0-4,1 0,-1-1,1 1,0-1,0 1,0-1,1 0,0 0,-1-1,1 1,0-1,1 0,-1 0,1 0,-1 0,1-1,0 0,0 0,0 0,0-1,5 2,114 10,-103-11,0-2,0 0,0-1,0-2,-1 0,1-1,0-1,-1-1,0 0,-1-2,1 0,-1-2,11-7,-6 0</inkml:trace>
  <inkml:trace contextRef="#ctx0" brushRef="#br0" timeOffset="931.483">1411 777,'51'-25,"19"3,-59 18,1-1,-2-1,1 1,-1-2,0 1,0-2,-1 1,1-1,-2-1,1 1,-1-1,-1-1,0 0,5-8,-12 16,1-1,-1 1,0-1,0 1,0-1,0 1,-1-1,1 1,0 0,-1-1,0 1,0 0,0-1,0 1,0 0,0 0,0 0,-1-1,1 1,-1 1,1-1,-1 0,0 0,0 1,0-1,0 1,0-1,0 1,0 0,0 0,-1 0,1 0,0 0,-1 1,1-1,0 1,-1-1,1 1,-1 0,1 0,-1 0,1 0,-1 0,1 1,-1-1,1 1,0 0,-1-1,1 1,0 0,0 1,-1-1,0 1,-16 6,-1 1,2 1,-1 0,2 2,-1 0,2 0,0 2,0 0,1 1,1 1,0 0,2 1,-8 12,14-23,1 0,0 0,0 0,0 1,1 0,0 0,0 0,1 0,0 1,0-1,1 1,0 0,0 0,1 0,0 0,0 0,1 0,0 0,0 0,1 0,0 0,1 0,0 0,0-1,0 1,1 0,0-1,1 0,0 0,0 0,0 0,1 0,0-1,0 0,6 5,7-2,2 0,-1-2,1 0,0-1,1-1,-1-1,1-1,0-1,0 0,0-2,0 0,-1-2,1 0,0-1,0-1,-1-1,2-2,-4 2,0-1,-1-1,0 0,0-1,-1-1,0 0,-1-1,0-1,0-1,-1 0,1-2,3-5</inkml:trace>
  <inkml:trace contextRef="#ctx0" brushRef="#br0" timeOffset="1397.642">2258 580,'-7'1,"-1"1,1 0,0 1,0 0,0 0,0 0,1 1,-1 0,1 0,0 1,0 0,0 0,-2 3,4-5,-82 95,83-93,1-1,-1 0,1 1,1 0,-1-1,0 1,1 0,0 0,1 0,-1 0,1 0,0 0,0 0,0-1,1 1,-1 0,1 0,0 0,1 0,-1 0,1-1,0 1,0-1,1 1,0 1,1-2,-1 1,1 0,0-1,0 0,1 1,-1-2,1 1,0 0,0-1,0 0,0 0,1-1,-1 0,1 0,0 0,-1 0,1-1,0 0,0 0,0 0,0-1,0 0,0 0,5-1,7-2,0 0,0-1,0-1,-1-1,0 0,0-1,9-5,-3-4,0-1,0-1,-2-1,0-1,-1-1,-1-1,-2 0,0-1,-1-1,-1-1,-1 0,0-5,3 3,-2-1,-1 0,-2-1,0-1,-2 0,-1 0,-2-1,-1 0,-1 0,-2 0,-1-1,-1 1,-2-1,-1 0,2 26,0 0,-1 0,0 0,0 1,0-1,-1 0,1 1,-2-1,1 1,0-1,-1 1,0 0,0 0,-1 1,1-1,-1 0,0 1,0 0,-1 0,1 0,-1 1,0 0,0-1,0 2,0-1,0 0,-1 1,1 0,-1 1,0-1,1 1,-1 0,0 0,0 1,0 0,-3 0,-2 4,0 0,0 0,1 2,0-1,0 1,0 1,1 0,0 0,0 1,1 0,0 0,0 1,1 0,0 0,0 1,1 0,-4 10,-1 3,0 0,2 1,1 0,1 0,1 1,1 0,-1 19,4-18,0-1,2 0,2 0,0 0,1 0,1 0,2 0,0-1,2 0,0 0,2-1,1 0,0-1,2 0,0-1,2 0,0-1,1-1,1 0,11 8,-11-10,1-1,1-1,0-1,1 0,1-2,0 0,0-2,8 3,-5-6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5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0,'-26'74,"14"-27,3 0,2 1,2 0,2 0,2 0,2 0,2 0,0 59,8 65,0-114,-7-33</inkml:trace>
  <inkml:trace contextRef="#ctx0" brushRef="#br0" timeOffset="206.239">0 283,'29'14,"14"5,5-1,-1-3,1-4,-3-5,-4-3,-5-1,-3-2,3-5,-1-3,-1 2,-7 0</inkml:trace>
  <inkml:trace contextRef="#ctx0" brushRef="#br0" timeOffset="485.674">791 255,'-13'10,"1"1,1 1,0 0,0 0,1 1,1 0,0 0,1 1,1 1,-2 4,7-15,0 1,0 0,0 0,1-1,-1 1,2 0,-1 1,0-1,1 0,0 0,0 0,0 0,1 0,0 0,0 0,0 0,0 0,1 0,0 0,0-1,0 1,1-1,0 1,-1-1,1 0,1 0,-1 0,1 0,-1-1,1 1,0-1,0 0,3 1,-1 0,0 1,1-2,-1 1,1-1,0 0,-1 0,1-1,1 1,-1-2,0 1,0-1,1 0,-1-1,0 0,1 0,-1 0,1-1,-1 0,0 0,0-1,1 0,-1-1,0 1,-1-1,1 0,-1-1,1 0,-1 0,0 0,0-1,-1 0,3-2,-2 1,0 0,0 0,-1-1,0 0,0 1,-1-2,0 1,0 0,0-1,-1 0,0 0,-1 0,0 0,0 0,-1 0,0-1,0 1,-1 0,0-1,0 1,-1 0,0-1,-1 1,0 0,0 0,-1 0,0 0,0 0,-1 1,0-1,0 1,0 0,-1 0,0 1,-1-1,-1 0,1 1,-1 0,0 0,0 1,0 0,-1 1,0-1,0 1,0 1,0 0,0 0,-1 0,1 1,-1 0,0 1,0 0,1 0,-1 1,0 0,0 1,0 0,1 0,-1 1,0 0,-16 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01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0,'-256'260,"137"-138,117-121,1 0,0 0,0 0,0 1,-1-1,1 0,0 1,1-1,-1 1,0-1,0 1,1 0,-1-1,0 1,1 0,0-1,-1 1,1 0,0 0,0-1,0 1,0 0,0 0,1-1,-1 1,0 0,1 0,0-1,-1 1,1-1,0 1,-1 0,1-1,0 0,0 1,0-1,1 1,-1-1,0 0,0 0,1 0,-1 0,1 0,-1 0,1 0,-1 0,1 0,-1-1,1 1,0-1,0 1,-1-1,1 0,0 0,-1 1,1-1,0 0,1-1,260 1,-122 10,-67 4,-75-14,1-1,0 1,-1 0,1 0,0 0,-1 0,1-1,0 1,0 0,-1-1,1 1,0 0,0 0,0-1,-1 1,1 0,0-1,0 1,0 0,0-1,0 1,-1 0,1-1,0 1,0-1,0 1,0 0,0-1,0 1,0 0,0-1,1 1,-1 0,0-1,0 1,0 0,0-1,0 1,1 0,-1-1,0 1,0 0,0-1,1 1,-1 0,0 0,0-1,1 1,-1 0,0 0,1 0,-1-1,0 1,1 0,-1 0,0 0,1 0,-1 0,0 0,1 0,-1 0,1-1,-1 1,0 0,1 1,-1-1,0 0,1 0,-1 0,0 0,-25-25,22 22,-192-221,145 153,36 50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01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1,'-3'48,"-2"1,-3-1,-2 0,-10 28,11-39,-67 223,72-220,4-40,0 1,0-1,0 1,0-1,0 1,1 0,-1-1,0 1,0-1,0 1,1-1,-1 1,0-1,0 1,1-1,-1 1,1-1,-1 1,0-1,1 1,-1-1,1 0,-1 1,1-1,-1 0,1 1,-1-1,1 0,-1 0,1 0,-1 1,1-1,0 0,-1 0,1 0,-1 0,1 0,0 0,-1 0,1 0,-1 0,1 0,-1-1,1 1,0 0,-1 0,1 0,-1-1,1 1,-1 0,1-1,-1 1,1 0,-1-1,0 1,1-1,-1 1,1-1,-1 1,0-1,1 1,35-39,-18 16</inkml:trace>
  <inkml:trace contextRef="#ctx0" brushRef="#br0" timeOffset="269.992">502 114,'-366'244,"315"-194,50-48,1-1,-1 0,0 1,0-1,1 0,-1 1,1-1,-1 1,1-1,0 1,-1-1,1 1,0-1,0 1,0 0,0-1,0 1,1-1,-1 1,0-1,1 1,-1-1,1 1,0-1,-1 1,1-1,0 0,0 1,0-1,0 0,0 0,0 0,0 0,0 0,0 0,0 0,1 0,-1 0,0 0,1-1,0 1,143 32,-144-33,12 1,0 0,0 1,0 1,0 0,-1 1,1 0,-1 0,0 2,0 0,-1 0,1 1,-1 0,-1 1,1 0,-2 1,1 0,-1 0,1 3,-3 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8:5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115 642,'-12'13,"1"0,0 0,1 2,0-1,1 1,1 0,0 1,1 0,1 0,1 0,0 1,1 0,0 0,2 0,0 5,1-18,1-1,0 1,0 0,0-1,1 1,0-1,-1 1,1-1,0 1,1-1,-1 0,0 1,1-1,0 0,0 0,0 0,0 0,0 0,1-1,-1 1,1-1,0 1,0-1,0 0,0 0,0 0,0-1,0 1,1-1,-1 1,0-1,1 0,-1-1,1 1,-1 0,1-1,0 0,-1 0,1 0,0 0,-1-1,1 1,-1-1,1 0,-1 0,1 0,13-7,-1 1,1-2,-1 0,-1-1,0-1,0 0,-1-1,0 0,9-12,14-19,-1-2,-3-2,-1-1,-3-1,14-35,-27 60,-2-1,-1-1,-1 0,-2-1,0 0,-2-1,0 0,-2 0,-2-1,0 1,-2-1,-1 0,-1 0,-2 1,-1-3,3 26,-1 0,0 0,0 0,0 1,0-1,-1 0,0 1,0 0,0-1,0 1,-1 0,0 0,0 0,0 0,0 1,0-1,-1 1,0 0,1 0,-1 0,0 0,-1 1,1-1,0 1,-1 0,1 1,-1-1,0 1,1 0,-1 0,0 0,0 1,0-1,1 1,-1 0,0 1,0-1,-2 1,-3 7,0 1,0 0,1 0,0 1,0 0,1 0,1 1,-1 0,2 0,0 1,0 0,1 0,-3 12,-4 7,1 1,2 0,1 1,2 0,1 0,2 0,1 0,1 14,2-29,0 0,0 0,2 1,1-1,0-1,1 1,0-1,2 1,0-2,1 1,1-1,0 0,1-1,1 0,0-1,2 1,1-3,1-2,1 0,0-1,0 0,0-1,1-1,0-1,1 0,0-1,-1-1,1-1,1 0,-1-2,0 0,0-1,1 0,-1-2,10-2,-4 1,0-2,0 0,-1-2,0-1,0-1,-1 0,0-2,0-1,-1 0,-1-2,0 0,-1-1,-1-1,14-16,-25 27,-1-1,0 0,0 0,0-1,-1 0,0 0,0 0,-1 0,0-1,0 0,-1 0,0 0,-1 0,1-1,-1 1,-1 0,0-1,0 0,-1 1,0-1,0 1,-1-1,0 0,0 1,-1 0,-3-9,0 14,0 0,0 0,0 0,-1 1,1 0,-1 0,1 0,-1 1,0-1,1 1,-1 1,0-1,0 1,0 0,0 1,0-1,1 1,-1 0,0 0,0 1,1 0,-1 0,1 0,0 1,-1 0,1 0,1 0,-1 0,-1 2,-4 1,0 0,0 1,1 1,0-1,0 1,1 1,0 0,0 0,1 1,0-1,1 1,0 1,0-1,1 1,1 0,0 1,1-1,0 1,0-1,1 1,1 0,0 0,0 0,1 0,2 8,0-14,1 0,0 0,0-1,0 1,1-1,0 1,0-1,0 0,1-1,0 1,0-1,0 0,0 0,1 0,-1-1,1 0,0 0,0 0,0-1,0 0,5 1,137 18,-127-21,-1 0,0-1,0-1,-1 0,1-2,0-1,-1 0,0-1,0-1,-1-1,0 0,3-3,22-14,-1-2,-1-1,-2-2,-1-2,-1-1,-2-2,-1-2,-2-1,-2-1,16-28,-33 45,-1-1,-1-1,-1 0,-1 0,-1-1,-2 0,0 0,-1-1,-2 0,-1 0,-1 0,-2-24,2 48,-1 0,0 0,0 0,-1 0,1 1,0-1,-1 0,1 0,-1 0,0 1,1-1,-1 0,0 0,0 1,0-1,0 1,0-1,-1 1,1 0,0-1,-1 1,1 0,-1 0,1 0,-1 0,1 0,-1 0,0 0,0 0,1 1,-1-1,0 1,0-1,0 1,0 0,0 0,1 0,-1 0,0 0,0 0,0 0,0 1,0-1,1 1,-1-1,0 1,0 0,1 0,-1 0,0-1,1 2,-1-1,1 0,-1 0,1 0,0 1,-1-1,1 1,0-1,0 1,-15 17,1 0,1 2,1 0,0 0,2 1,1 0,0 1,2 1,1-1,0 1,2 0,0 8,-6 10,1-9,2-1,1 1,2 1,1-1,2 1,1-1,1 1,2 0,2-1,1 0,1 1,2-2,9 23,17-5,-34-49,1 0,0 0,0 0,0 0,0 0,1 0,-1 0,0-1,0 1,0-1,1 1,-1-1,0 1,1-1,-1 1,0-1,1 0,-1 0,0 0,1 0,-1 0,1 0,-1 0,0 0,1-1,-1 1,0 0,1-1,-1 1,0-1,0 0,1 1,-1-1,0 0,0 0,0 0,0 0,0 0,0 0,0 0,0 0,0 0,9-17,-3-3</inkml:trace>
  <inkml:trace contextRef="#ctx0" brushRef="#br0" timeOffset="243.8">1245 388,'34'0,"44"0,18 0,-1 0,-8 0,-10 0,-12 0,-12 0,-12 0,-6 0,-6 0,-7 5,-7 2</inkml:trace>
  <inkml:trace contextRef="#ctx0" brushRef="#br0" timeOffset="828.49">1893 586,'24'9,"-1"-1,1-1,0-1,0-1,1-1,-1-2,1 0,0-1,0-2,0 0,-1-2,1-1,9-3,-29 7,1-2,-1 1,0-1,-1 1,1-1,0 0,0-1,-1 1,1-1,-1 0,0 0,0-1,0 1,-1-1,1 0,-1 0,1 0,-1 0,-1-1,1 1,-1-1,1 1,-1-1,-1 0,1 0,-1 0,0 0,0 0,0 0,-1-1,1 1,-1 0,-1 0,1 0,-1-1,-2 2,0 1,0 0,-1 0,0 0,1 0,-1 1,0-1,0 1,-1 0,1 0,0 1,-1-1,1 1,0 0,-1 0,0 1,1-1,-1 1,1 0,-1 0,0 0,1 1,-1 0,1 0,-1 0,1 0,-1 1,1-1,0 1,0 0,-2 2,-7 1,1 0,0 1,0 0,1 1,-1 0,1 1,1 0,0 1,0 0,1 0,0 1,0 0,1 1,1 0,0 0,0 1,1 0,1 0,0 1,0-1,1 1,1 0,0 0,1 0,0 0,1 1,1 11,0-21,1 1,0-1,0 1,0-1,1 0,-1 0,1 1,0-1,0 0,1-1,-1 1,1 0,0-1,0 1,0-1,0 0,1 0,-1 0,1 0,-1-1,1 0,0 1,0-1,1-1,-1 1,0 0,0-1,1 0,-1 0,1-1,-1 1,1-1,-1 0,1 0,-1 0,1-1,1 0,14 2,0 0,0-2,0-1,0 0,-1-1,1-2,-1 0,0 0,0-2,6-3,8-6,1-1,-2-1,0-2,-2-1,0-1,-1-2,-2 0,0-2,-2-2,-1 0,16-25,-22 27,-10 18,-1-1,-1 1,0-1,0 0,-1-1,0 1,0-1,-1 0,-1 0,0-1,0 1,-1-1,0 1,-1-1,0 0,-1-10,0 20,-1-1,0 1,0 0,0 0,0 1,0-1,0 0,0 0,-1 0,1 1,0-1,0 0,-1 1,1 0,0-1,-1 1,1-1,0 1,-1 0,1 0,0 0,-1 0,1 0,-1 0,1 0,0 1,-1-1,1 0,0 1,-1-1,1 1,0-1,0 1,0 0,-1 0,1-1,0 1,0 0,0 0,0 0,0 0,0 0,1 0,-1 0,0 1,0-1,1 0,-1 0,1 1,-1-1,1 1,-8 5,-2 1,0 1,1 0,0 1,1 0,0 0,0 1,1-1,0 2,-2 7,8-17,0 0,1 0,-1 0,1 0,-1 0,1 1,0-1,0 0,0 0,1 0,-1 0,0 1,1-1,-1 0,1 0,0 0,-1 0,1 0,0 0,1 0,-1-1,0 1,0 0,1 0,-1-1,1 1,-1-1,1 1,0-1,-1 0,1 0,0 0,0 0,0 0,0 0,0 0,1 0,81 23,-22-19,-56-6,1 0,0 1,0 0,0 0,0 0,0 1,0 0,0 0,0 1,0 0,-1 0,1 0,-1 1,0 0,1 1,-1-1,-1 1,1 0,-1 0,1 1,-1 0,0 0,-1 0,1 0,1 4,-4 2,-1 0,0-1,0 1,-2 0,1 0,-1 0,-1-1,0 1,0 0,-1-1,0 0,-1 1,-3 4,-2 7,1-3</inkml:trace>
  <inkml:trace contextRef="#ctx0" brushRef="#br0" timeOffset="1383.812">3079 784,'316'-306,"-260"274,-55 31,0 1,0 0,1-1,-1 1,0 0,0-1,0 1,1 0,-1 0,0 0,0 0,1 0,-1 0,0 1,0-1,1 0,-1 1,0-1,0 0,0 1,0 0,1-1,-1 1,0 0,0-1,0 1,0 0,-1 0,1 0,0 0,0 0,0 0,-1 0,1 0,0 0,-1 0,1 0,-1 1,0-1,1 0,-1 0,0 0,0 1,0-1,1 0,-1 0,-1 1,-35 160,36-161,0 1,0-1,0 1,1-1,-1 1,1-1,-1 0,1 1,-1-1,1 0,0 1,-1-1,1 0,0 0,0 0,0 0,0 0,0 0,0 0,1 0,-1 0,0 0,0-1,1 1,-1 0,0-1,1 1,-1-1,0 1,1-1,-1 0,1 0,-1 0,1 0,-1 0,1 0,-1 0,0 0,1 0,-1-1,1 1,-1 0,1-1,57-27,104-89,-162 116,-1 0,1 0,0 0,-1-1,1 1,0 0,0 0,-1 0,1 0,0 0,0 0,0 0,0 1,1-1,-1 0,0 0,0 1,0-1,1 1,-1-1,0 1,0 0,1-1,-1 1,0 0,1 0,-1 0,0 0,1 0,-1 0,0 0,1 0,-1 1,0-1,1 1,-1-1,0 1,0-1,1 1,-1-1,0 1,0 0,0 0,0 0,0 0,0 0,0 0,0 0,0 0,-1 0,1 0,0 0,-1 0,1 1,-1-1,1 0,-1 0,1 1,-1-1,0 0,0 1,-11 70,2 19,9-89,1 0,0 0,-1 0,1 0,0-1,0 1,0-1,1 1,-1 0,0-1,0 0,1 1,-1-1,1 0,0 0,-1 0,1 0,0 0,-1 0,1 0,0 0,0-1,0 1,0-1,0 0,0 1,-1-1,1 0,0 0,0 0,0 0,0 0,0-1,0 1,0-1,0 1,0-1,0 0,15-4</inkml:trace>
  <inkml:trace contextRef="#ctx0" brushRef="#br0" timeOffset="1629.531">4095 558,'-5'29,"-1"9</inkml:trace>
  <inkml:trace contextRef="#ctx0" brushRef="#br0" timeOffset="1861.15">4095 220,'0'0</inkml:trace>
  <inkml:trace contextRef="#ctx0" brushRef="#br0" timeOffset="2013.392">4349 699,'38'-50,"-29"36,1 1,0 0,0 1,2 0,-1 0,2 1,-1 1,1 0,4-2,-14 12,0-1,0 1,0 0,0 0,0 0,0 0,0 1,0-1,0 1,0-1,0 1,0 0,0 0,-1 1,1-1,0 0,-1 1,1 0,-1-1,1 1,-1 0,0 1,0-1,0 0,0 0,0 1,-1-1,1 1,-1 0,1-1,-1 1,1 3,25 27,-22-29,0-1,0 1,0-1,1 0,-1 0,1-1,0 1,0-1,0-1,0 1,0-1,0 0,0 0,0-1,0 0,0 0,0 0,1-1,-1 0,0 0,0 0,0-1,0 0,-1 0,1-1,0 0,-1 0,0 0,0 0,0-1,0 0,0 0,-1 0,3-3,4-7</inkml:trace>
  <inkml:trace contextRef="#ctx0" brushRef="#br0" timeOffset="2612.331">5083 671,'41'-5,"0"-1,0-3,-1-1,0-1,-1-3,0-1,-1-2,-36 16,1 1,-1 0,0-1,0 0,0 1,0-1,-1 0,1 0,0 0,0 0,0 0,-1 0,1-1,0 1,-1-1,1 1,-1-1,0 1,0-1,1 0,-1 0,0 0,0 0,-1 1,1-1,0 0,-1 0,1-1,-1 1,0 0,1 0,-1 0,0 0,0 0,0 0,-1 0,1 0,0 0,-1 0,0 0,1 0,-1 0,0 0,0 0,0 0,0 0,0 0,-1 1,1-1,0 1,-1-1,1 1,-1-1,-1 0,-11-4,1 1,-1 1,-1 0,1 1,-1 0,1 1,-1 1,0 0,0 1,1 1,-1 0,0 1,-7 2,-1 0,1 0,0 1,0 1,1 1,-1 1,2 1,-4 2,17-7,1-1,-1 1,1 0,0 0,0 1,0 0,1 0,-1 0,1 1,0-1,1 1,-1 1,1-1,1 0,-1 1,1 0,0 0,1 0,-1 0,1 0,1 1,-1-1,1 2,1-4,1 1,-1 0,1-1,0 1,0-1,1 0,0 1,0-1,0 0,0 0,1 0,0 0,0-1,0 1,0-1,1 0,0 1,0-2,0 1,0 0,1-1,-1 0,1 0,119 57,-118-58,31 11,1-1,0-3,1-1,0-1,0-3,39 0,-35-3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6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0,'4'10,"8"3,0-1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1,'-22'51,"14"-26,1 0,1 1,1-1,1 1,1 0,2 0,1 23,-2 25,-22 101,3-69,16-86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7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1 130,'38'-5,"37"-6,11-1,0-4,-10 1,-8 3,-12 4,-9 3,-8 2,-7 2,-3-3,-2-2,-1 1,-5-4,0-1,-5 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8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1,'-48'379,"31"-281,10-64,1 0,2 1,1 0,2-1,2 2,-2-34,1 0,0 0,0-1,0 1,1 0,-1 0,0-1,1 1,-1 0,1-1,0 1,-1 0,1-1,0 1,0-1,0 1,0-1,0 1,0-1,1 0,-1 0,0 1,1-1,-1 0,1 0,-1 0,1-1,-1 1,1 0,0 0,-1-1,1 1,0-1,0 0,-1 1,1-1,0 0,0 0,-1 0,1 0,0-1,68-30,-5-23,-45 35,1 1,1 1,0 1,1 1,1 0,1 2,6-2,-28 14,0-1,0 1,1 0,-1 0,0 0,0 0,1 1,-1-1,0 1,1 0,-1 0,0 0,1 0,-1 1,0-1,0 1,1 0,-1 0,0 0,0 0,0 1,0-1,0 1,0 0,-1 0,1 0,0 0,-1 0,0 0,1 1,-1-1,0 1,0 0,0-1,-1 1,1 0,-1 0,1 0,-1 1,0-1,0 0,-1 0,1 0,-1 1,1-1,-1 0,0 1,0-1,-17 106,19-90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8 257,'26'-5,"0"-3,-1 0,0-1,0-1,-1-2,0 0,11-9,-29 19,0-1,0 1,0-2,0 1,0-1,0 1,-1-2,0 1,0-1,0 1,0-1,-1-1,0 1,0 0,0-1,0 0,-1 0,0 0,-1-1,1 1,-1 0,-1-1,1 0,-1 1,1-8,-4 12,-1-1,1 0,0 1,-1-1,1 1,-1 0,0 0,0 0,0 0,0 0,0 0,0 1,-1 0,1 0,0 0,-1 0,1 0,-1 0,1 1,-1 0,1 0,-1 0,1 0,-1 0,1 1,-1 0,1-1,0 1,-1 0,1 1,0-1,0 1,-1-1,-1 3,-12 5,0 2,1 0,0 0,1 1,1 1,0 1,0 0,1 1,1 0,1 1,-2 4,7-9,0 1,1 0,0 1,1-1,0 1,1 0,1 0,0 0,0 8,2-17,-1 1,1-1,0 1,0-1,1 1,-1-1,1 1,0-1,0 1,1-1,-1 0,1 0,0 0,0 0,0 0,1 0,0 0,-1-1,1 1,0-1,1 0,-1 0,0 0,1 0,0-1,0 1,0-1,3 2,11 1,0-2,1 0,-1 0,0-2,1 0,-1-2,0 0,1 0,-1-2,10-3,3-1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4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0,'-15'8,"-1"0,1 1,1 1,0 0,0 1,1 0,1 1,-1 0,2 1,0 1,1 0,-4 6,14-17,-1 0,1 0,0-1,0 1,0 0,0 0,0 0,1-1,0 1,-1 0,1 0,0-1,0 1,0-1,1 1,-1-1,0 1,1-1,0 0,0 1,-1-1,1 0,1 0,-1-1,0 1,0 0,1-1,-1 1,1-1,-1 0,1 0,-1 0,1 0,0 0,0 0,-1-1,1 1,2-1,29 17,-31-15,0 0,0 1,0 0,0-1,-1 1,0 0,1 0,-1 0,0 0,-1 1,1-1,0 1,-1-1,0 1,0-1,0 1,0 0,-1-1,1 1,-1 0,0 0,0-1,0 1,-1 0,1 0,-1-1,0 1,0 0,0-1,-1 1,1-1,-1 0,0 1,0-1,0 0,0 0,0 0,-1 0,0 0,1-1,-1 1,0-1,-1 1,-4 5,1 0,-1 0,-1-1,1-1,-1 1,-1-1,1-1,-1 0,0 0,0-1,0 0,-1 0,1-1,-1-1,0 0,0-1,1 1,-1-2,-5 0,-2-5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4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5,'0'-1,"1"1,-1 0,1-1,-1 1,1 0,-1-1,1 1,-1 0,1 0,-1 0,1-1,0 1,-1 0,1 0,-1 0,1 0,-1 0,1 0,0 0,-1 0,1 0,-1 0,1 0,-1 0,1 1,0-1,-1 0,1 0,-1 1,1-1,-1 0,1 1,-1-1,0 0,1 1,-1-1,1 1,-1-1,0 0,1 1,-1-1,0 1,1-1,-1 1,0 0,0-1,0 1,0-1,1 1,-1-1,0 1,0 0,0-1,0 1,0-1,0 1,0-1,-1 1,7 40,-6-40,29 291,-29 241,4-488,-4-44,0 0,0 0,0-1,0 1,0 0,0 0,0-1,0 1,1 0,-1 0,0-1,1 1,-1 0,0-1,1 1,-1 0,1-1,-1 1,1-1,-1 1,1 0,-1-1,1 1,0-1,-1 0,1 1,0-1,-1 0,1 1,0-1,-1 0,1 0,0 1,0-1,-1 0,1 0,0 0,0 0,-1 0,1 0,0 0,0 0,0-1,-1 1,1 0,0 0,-1-1,1 1,0 0,-1-1,1 1,0 0,-1-1,1 1,0-1,7-7,1-1,-1 1,-1-2,0 1,0-1,-1 0,0 0,-1-1,1-2,13-22,16-26,-14 20,2 2,1 1,2 1,2 1,30-29,-57 62,1 0,0 1,1-1,-1 1,0 0,1 0,-1 0,1 0,0 0,0 1,0-1,0 1,0 0,0 0,0 0,0 0,0 0,0 1,0-1,1 1,-1 0,0 0,0 0,1 0,-1 1,0-1,0 1,0 0,0 0,0 0,0 0,0 1,0-1,0 1,0-1,-1 1,1 0,0 0,-1 1,0-1,0 0,0 1,0-1,0 1,1 1,2 10,-1 0,0 0,-1 0,0 1,-1-1,-1 1,0-1,-1 1,0 0,-2-1,-1 12,-19 111,25-118</inkml:trace>
  <inkml:trace contextRef="#ctx0" brushRef="#br0" timeOffset="409.78">1044 485,'-40'28,"1"2,2 1,1 2,1 2,2 1,-2 5,31-35,-1 1,1 0,1 0,0 0,0 0,0 0,1 1,0-1,0 1,1-1,-1 1,2 4,-1-10,1 1,0 0,1-1,-1 1,0-1,1 1,-1-1,1 1,0-1,0 0,0 1,0-1,0 0,0 1,1-1,-1 0,1 0,0 0,-1 0,1-1,0 1,0 0,0-1,0 1,0-1,1 0,-1 0,0 0,1 0,-1 0,1 0,-1-1,1 1,-1-1,1 1,-1-1,1 0,0 0,11-2,1-1,-1-1,0 0,-1 0,1-2,-1 1,0-2,0 0,-1 0,0-1,0-1,-1 0,0-1,0 0,-1 0,-1-1,1 0,-2-1,113-165,-121 176,0 0,0 0,0-1,0 1,0 0,0 0,1 0,-1 0,0 0,1 0,-1 0,1 0,-1 0,1 0,0 0,-1 0,1 0,0 0,0 0,0 0,0 1,0-1,-1 0,1 1,0-1,0 1,1-1,-1 1,0-1,0 1,0 0,0-1,0 1,0 0,0 0,1 0,-1 0,0 0,0 0,0 0,0 0,0 1,1-1,-1 0,0 1,0-1,0 1,0-1,0 1,0-1,0 1,0 0,0 0,0 0,19 157,-8-139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5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1 848,'78'-79,"-3"-4,-4-2,-3-4,17-36,-74 109,-1-1,-1 0,-1 0,0-1,-1 0,-1-1,-1 0,2-9,-8 29,0-1,1 1,-1-1,1 1,-1-1,0 0,1 0,-1 1,0-1,1 0,-1 0,0 1,1-1,-1 0,0 0,0 0,1 0,-1 0,0 0,1 0,-1-1,0 1,0 0,1 0,-1 0,0-1,1 1,-1 0,0-1,1 1,-1-1,1 1,-1 0,1-1,-1 1,1-1,-1 0,1 1,-1-1,1 1,0-1,-1 0,1 1,0-1,0 0,-1 1,1-1,0 0,0 1,0-1,0 0,0 0,0 1,0-1,0 0,0 1,0-1,0 0,1 0,-8 10,1 0,1 0,0 1,0 0,1-1,0 2,1-1,0 0,1 1,0-1,0 1,1 0,1 0,-1-1,2 1,0 0,0 0,1-1,0 1,1-1,0 1,0-1,2 0,-1 0,1-1,0 1,1-1,0 0,1-1,-1 1,2-1,-1-1,1 1,0-1,8 5,-9-7,1-1,-1 1,1-1,0-1,0 1,0-1,0-1,0 1,1-2,-1 1,1-1,0 0,-1-1,1 0,0 0,-1-1,1 0,0-1,-1 1,0-2,1 1,-1-1,1-1,19-10,-1-2,0 0,-2-2,0 0,0-2,-2-1,19-22,-32 33,-1 0,0-1,-1 0,-1-1,0 1,0-1,-1-1,0 1,-1-1,-1 0,0 0,0-6,-1-1</inkml:trace>
  <inkml:trace contextRef="#ctx0" brushRef="#br0" timeOffset="312.51">1214 622,'17'-20,"-2"0,0 0,-2-1,0-1,-1 0,-2-1,0 0,-1-1,-2 0,0 0,0-10,-6 31,0 0,-1 0,0-1,0 1,0 0,0 0,0 0,0 0,-1 0,0 0,0 0,0 0,0 0,0 0,0 0,-1 0,1 0,-1 1,0-1,0 1,0-1,0 1,0 0,0 0,-1 0,1 0,-1 0,0 0,1 1,-1-1,0 1,0 0,0 0,0 0,0 0,0 0,0 1,0-1,0 1,-1 0,1 0,0 0,0 0,0 1,0-1,0 1,0 0,0 0,-2 1,-9 4,0 1,1 0,0 1,0 0,1 1,0 0,1 1,0 1,1 0,0 0,0 1,1 0,1 0,0 1,0 1,2-1,-2 4,4-8,0 1,1 0,0-1,1 1,0 0,0 1,1-1,0 0,1 0,0 0,1 1,0-1,1 0,0 0,0 0,1 0,0-1,1 1,0-1,0 1,1-1,1-1,-1 1,1-1,6 6,-3-6,2-1,-1 0,1-1,0 0,0-1,1 0,0-1,-1 0,1 0,1-2,-1 1,0-2,1 1,-1-2,1 0,-1 0,1-1,-1-1,1 0,-1 0,0-1,0-1,2-1,11-2</inkml:trace>
  <inkml:trace contextRef="#ctx0" brushRef="#br0" timeOffset="812.08">1892 368,'-41'19,"15"-8,0 1,1 1,1 2,0 0,0 1,2 2,0 0,1 1,-14 17,33-34,0 0,-1 0,1 0,0 0,0 1,0-1,1 1,-1 0,1-1,-1 1,1 0,0 0,0 0,0 0,0 0,1 0,-1 0,1 0,0 0,-1 0,2 0,-1 0,0 0,1 0,-1 1,1-1,0 0,0-1,0 1,0 0,0 0,1 0,0-1,-1 1,1-1,0 1,0-1,0 0,0 1,1-1,-1 0,2 0,5 1,-1-1,1 0,0 0,0-1,0 0,0-1,0 0,0 0,0-1,0 0,0 0,0-1,0-1,-1 1,1-2,-1 1,0-1,0 0,6-4,133-112,-3 5,-142 114,-1 0,0 0,0 0,1 0,-1 1,1-1,-1 0,1 1,-1-1,1 1,-1 0,1-1,-1 1,1 0,-1 0,1 0,0 0,-1 0,1 0,-1 0,1 1,-1-1,1 1,-1-1,1 1,-1-1,1 1,-1 0,1 0,-1-1,0 1,0 0,1 1,-1-1,0 0,0 0,0 0,0 1,0-1,-1 0,1 1,0-1,-1 0,1 1,0 0,11 72,-10 1,-4 1,-3-1,-3 0,-3 0,-3-1,-18 47,18-75,-1-1,-3-1,-2-1,-2-1,-1 0,-2-2,-2-1,-4 1,31-39,0 0,0 0,-1 0,1 0,-1 0,1 0,-1 0,1 0,-1 0,1 0,-1 0,0-1,1 1,-1 0,0 0,0-1,0 1,0-1,1 1,-1-1,0 1,0-1,0 1,0-1,0 0,0 1,0-1,0 0,0 0,0 0,0 0,-1 0,1 0,0 0,0 0,0-1,0 1,0 0,0 0,0-1,0 1,0-1,1 1,-1-1,0 1,0-1,0 0,0 1,1-1,-1 0,0 0,1 1,-1-1,0 0,1 0,-1 0,1 0,-1-1,-1-11,1 0,0 0,1 0,1 0,0 0,1 0,0 0,0 1,2-1,0 0,1-1,0-6,84-263,30-43,-108 298</inkml:trace>
  <inkml:trace contextRef="#ctx0" brushRef="#br0" timeOffset="1118.513">2371 1,'-15'43,"-8"33,-2 10,5-2,4-5,6-10,5-9,2-8,3-10,0-1,1-4,5-7,1-4,0-3,-2 1,-1 1,-2 0,-1-3</inkml:trace>
  <inkml:trace contextRef="#ctx0" brushRef="#br0" timeOffset="1302.168">2569 565,'-5'38,"-1"23,-1 5,2-8</inkml:trace>
  <inkml:trace contextRef="#ctx0" brushRef="#br0" timeOffset="1467.36">2569 255,'0'0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8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1,'-12'5,"-1"0,1 1,-1 1,2 0,-1 0,1 2,0-1,1 1,0 1,0 0,1 0,0 1,1 0,0 0,1 1,0 0,1 0,0 1,1 0,1 0,-3 11,8-21,-1 0,1-1,-1 1,1 0,0 0,0 0,1-1,-1 1,1 0,-1-1,1 1,0-1,0 0,0 0,0 1,0-1,0-1,0 1,1 0,-1 0,1-1,0 1,-1-1,1 0,0 0,0 0,0 0,-1-1,1 1,0-1,0 0,0 1,0-1,0 0,0-1,0 1,0-1,0 1,0-1,0 0,-1 0,1 0,0 0,0-1,-1 1,1-1,-1 1,1-2,21-12,0 0,-1-2,-1-1,-1 0,-1-2,17-20,23-21,-60 60,1 0,-1 0,1-1,0 1,-1 0,1 0,0 0,0 0,0 0,0 0,0 0,0 0,0 1,0-1,0 0,0 0,0 1,0-1,1 1,-1-1,0 1,0 0,1-1,-1 1,0 0,1 0,-1 0,0 0,1 0,-1 0,0 0,1 0,-1 1,0-1,0 0,1 1,-1-1,0 1,0-1,0 1,0 0,0 0,1-1,-1 1,0 0,-1 0,1 0,0 0,0 0,0 1,6 124,-9-84,-12 250,4-201,10-67,0 1,-2-1,-1 0,-1 0,-1 0,-1-1,-1 1,-1-1,-1-1,-1 0,-1 0,-1-1,-1 0,-1-1,0-1,-5 4,17-21,1 0,-1 0,0 0,0-1,0 1,-1 0,1-1,0 0,0 1,-1-1,1 0,-1 0,1 0,-1-1,1 1,-1 0,0-1,1 0,-1 0,0 0,1 0,-1 0,0 0,1-1,-1 1,1-1,-1 0,1 1,-1-1,1-1,-1 1,1 0,0 0,0-1,-1 0,1 1,0-1,1 0,-1 0,0 0,0 0,1 0,-1-1,-3-11,1 1,0 0,1-1,1 1,0-1,1 0,0 0,1 0,1 0,0 1,1-1,0 0,1 1,1-1,0 1,1 0,0 0,1 0,0 1,2-1,4-18,87-142,-61 117,-23 32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8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204 501,'-27'24,"2"2,0 1,2 1,0 1,2 1,2 0,-12 26,30-55,0 1,0-1,0 1,0 0,0 0,1-1,-1 1,0 0,1 0,0 0,-1 0,1 0,0 0,0-1,0 1,0 0,0 0,1 0,-1 0,0 0,1 0,0-1,-1 1,1 0,0 0,0-1,0 1,0 0,0-1,0 1,1-1,-1 1,0-1,1 0,-1 0,1 0,-1 1,1-2,0 1,-1 0,1 0,0 0,0-1,0 1,-1-1,1 1,0-1,0 0,0 0,0 0,0 0,1 0,10-2,0-1,0-1,0 0,0 0,-1-1,1-1,-2 0,1-1,-1 0,7-5,-8 5,118-110,-128 116,1 0,-1 0,0 0,1 0,-1 1,1-1,-1 0,1 0,-1 0,1 1,0-1,-1 0,1 0,0 1,0-1,-1 1,1-1,0 1,0-1,0 1,0-1,-1 1,1 0,0-1,0 1,0 0,0 0,0 0,0 0,0 0,0 0,0 0,0 0,0 0,0 0,0 0,0 1,0-1,0 0,0 1,-1-1,1 1,0-1,0 1,0-1,-1 1,1 0,0-1,0 1,-1 0,1-1,-1 1,1 0,-1 0,1 0,-1 0,1-1,-1 1,0 0,1 0,-1 0,0 0,0 0,0 1,0 1,0 1,1 0,-1-1,1 1,-1-1,1 1,0-1,0 1,1-1,-1 0,1 1,0-1,-1 0,1 0,1 0,-1 0,0-1,1 1,-1-1,1 1,0-1,0 0,0 0,0 0,0 0,0-1,1 1,-1-1,1 0,-1 0,1 0,-1 0,1-1,-1 1,3-1,6-2,0-1,-1 0,1 0,-1-1,0-1,0 0,0-1,0 0,-1 0,0-1,-1 0,1-1,-2 0,1-1,0-1,28-34,-3-2,-2-2,-2-1,-1-1,-4-1,-1-1,12-43,15-58,-50 152,0 0,0 0,-1 0,1 0,-1 0,1 0,-1 0,1-1,-1 1,0 0,0 0,1 0,-1-1,0 1,0 0,0-1,0 1,-1 0,1 0,0-1,0 1,-1 0,1 0,-1 0,1 0,-1-1,1 1,-1 0,0 0,0 0,1 0,-1 0,0 0,0 1,0-1,0 0,0 0,0 1,0-1,0 0,0 1,-1-1,1 1,0 0,0-1,0 1,-1 0,1 0,0-1,-1 1,1 0,0 0,0 1,-1-1,1 0,0 0,0 1,0-1,-1 0,1 1,0-1,-1 2,-12 7,2 1,-1 0,1 1,0 1,1 0,1 0,0 1,1 1,0-1,1 2,0-1,1 1,1 1,-6 6,2 1,0 0,2 1,1 0,1 0,0 1,2-1,1 1,1 0,1 0,2 0,0 0,1 0,5 18,-3-31,1-1,0 0,0-1,1 1,1-1,0 0,0-1,1 0,0 0,0 0,1-1,0 0,1-1,-1 0,2-1,-1 0,0 0,1-1,0 0,1-1,-1-1,1 0,-1 0,6 0,-10-1,1-1,-1 0,0-1,1 1,-1-2,0 1,1-1,-1 0,0 0,0-1,0 1,0-2,0 1,0-1,-1 0,1-1,-1 1,0-1,0-1,0 1,0-1,-1 0,0 0,0 0,0-1,-1 0,0 0,0 0,0-1,-1 1,0-1,2-6,-1 5,-1-1,0 0,0 0,-1 0,0 0,-1 0,0 0,0 0,-1 0,0 0,-1-1,0 1,0 0,-1 0,-1 0,1 1,-1-1,0 0,-1 1,0 0,-1 0,0 0,0 0,-5-5,2 6,0 0,-1 1,0 0,0 1,0 0,-1 0,0 1,0 0,0 1,0 0,-1 0,1 1,-1 1,0-1,1 2,-1 0,0 0,0 1,1 0,-1 1,1 0,-1 1,1 0,0 0,0 1,0 1,0-1,1 2,-1 0,-8 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9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0,'-10'44,"-7"28,-2 6,3 1,4-5,-1-9,3-6,2-9,-3-8,2-1,1-4,3-2,-3-3,0-6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39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1 219,'26'3,"1"0,-1-2,1-1,-1-1,1-1,-1-1,1-2,-1-1,-1 0,1-2,22-11,-44 18,0 0,0 0,0-1,-1 1,1-1,0 0,-1 0,0-1,1 1,-1 0,0-1,0 0,-1 0,1 0,0 0,-1 0,0-1,0 1,0-1,0 0,0 1,-1-1,0 0,0 0,0 0,0 0,0 0,-1 0,0 0,0 0,0 0,0 0,-1 0,1 0,-1 0,0 0,0 0,0 0,-1 1,0-1,1 0,-1 1,-1-1,1 1,-1-1,-2 1,0-1,0 1,0 1,-1-1,1 1,-1-1,0 2,0-1,1 0,-1 1,0 1,0-1,-1 1,1 0,0 0,0 0,0 1,0 0,0 0,0 1,1-1,-1 1,0 1,0 0,-8 2,0 2,1 0,-1 1,2 0,-1 1,1 0,0 1,1 0,-2 3,6-4,0-1,0 1,1 1,0-1,1 1,0 0,1 0,0 0,0 1,1 0,-2 8,4-15,1 1,-1 0,1-1,0 1,0 0,0 0,1-1,-1 1,1-1,0 1,1-1,-1 1,1-1,0 1,0-1,0 0,0 0,1 0,0 0,0-1,0 1,0-1,0 1,1-1,-1 0,1-1,0 1,4 1,17 8,0-6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0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0 456,'12'-35,"2"2,0-1,3 2,0 0,2 1,1 1,2 1,1 1,1 1,1 1,2 1,0 1,1 1,12-5,-39 26,1 1,0-1,-1 1,1-1,0 1,0 0,0 0,0-1,0 1,0 1,0-1,0 0,0 0,1 1,-1-1,0 1,0 0,1 0,-1 0,0 0,1 0,-1 0,0 0,0 1,1-1,-1 1,0 0,0 0,0 0,0 0,0 0,0 0,0 0,0 1,0-1,-1 1,1-1,-1 1,1-1,-1 1,1 0,-1 0,0 0,0 0,0 0,0 0,0 0,0 0,-1 1,1-1,-1 0,1 0,-1 1,0-1,0 0,0 2,-11 54,8-48,1-1,0 1,0-1,1 1,0 0,1 0,0-1,1 1,0 0,1 3,-2-12,1 1,-1-1,1 1,0-1,0 1,-1-1,1 1,0-1,0 0,1 0,-1 1,0-1,0 0,0 0,1 0,-1 0,1-1,-1 1,1 0,-1-1,1 1,-1 0,1-1,-1 0,1 1,0-1,-1 0,1 0,0 0,-1 0,1 0,0 0,-1-1,1 1,-1 0,1-1,0 0,0 0,67-30,-55 23,78-45,69-31,-159 83,0 0,1-1,-1 1,0 0,0 1,1-1,-1 0,0 1,1-1,-1 1,1 0,-1-1,1 1,-1 1,1-1,-1 0,0 1,1-1,-1 1,1-1,-1 1,0 0,0 0,1 0,-1 1,0-1,0 0,0 1,0-1,-1 1,1 0,0-1,-1 1,1 0,-1 0,1 0,-1 0,0 1,0-1,0 0,0 0,0 1,-1-1,1 0,-1 1,1 0,-18 136,23-121,3-5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0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0,'-45'25,"0"1,2 2,1 2,-4 6,-16 27,61-61,-1-1,1 0,0 1,0-1,0 1,0-1,1 1,-1-1,0 1,1-1,-1 1,1 0,-1 0,1-1,0 1,0 0,0-1,0 1,0 0,0 0,0-1,0 1,1 0,-1 0,1-1,-1 1,1-1,0 1,-1 0,1-1,0 1,0-1,0 0,0 1,1-1,-1 0,0 0,1 0,-1 1,0-1,1-1,-1 1,1 0,-1 0,1 0,0-1,-1 1,11 1,0-1,0 0,0-1,0 0,0-1,0 0,0-1,0 0,0-1,-1 0,1-1,-1 0,0-1,0 0,0-1,1-1,172-101,-184 107,1 1,-1-1,0 0,1 0,0 0,-1 0,1 0,0 1,-1-1,1 0,0 1,0-1,-1 0,1 1,0-1,0 1,0-1,0 1,0-1,0 1,0 0,0 0,0-1,0 1,0 0,0 0,0 0,0 0,0 0,0 0,0 1,0-1,0 0,0 0,0 1,0-1,0 0,0 1,0-1,-1 1,1-1,0 1,0 0,0-1,-1 1,1 0,0 0,-1-1,1 1,0 0,-1 0,1 0,-1 0,0 0,1 0,-1 0,0 0,1 0,-1 0,0 0,0 0,0 0,0 0,0 0,0 0,-6 36,4-33,0 1,0 0,0 0,0 0,1 0,0 0,0 0,0 1,1-1,0 0,0 0,0 1,1-1,-1 0,1 0,0 0,1 1,-1-1,1 0,0-1,1 1,-1 0,1-1,0 1,0-1,0 0,0 0,1 0,0 0,0-1,0 1,0-1,4 2,12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4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80,'18'-43,"-18"42,1 1,-1-1,0 0,0 0,0 1,0-1,0 0,0 0,0 0,0 1,0-1,0 0,-1 0,1 0,0 1,0-1,-1 0,1 1,0-1,-1 0,1 1,-1-1,1 0,-1 1,1-1,-1 1,1-1,-1 1,0-1,1 1,-1-1,0 1,0 0,1-1,-1 1,0 0,0-1,1 1,-1 0,0 0,0 0,1 0,-1 0,0 0,0 0,0 0,1 0,-1 0,0 1,0-1,0 0,1 0,-2 1,-8 2,1-1,-1 2,0 0,1 0,0 1,0 0,0 0,1 1,0 0,0 0,-1 2,8-7,0 0,1 0,-1 1,0-1,1 0,0 0,-1 0,1 0,-1 1,1-1,0 0,0 0,0 1,0-1,0 0,0 0,0 1,0-1,0 0,1 0,-1 1,0-1,1 0,-1 0,1 0,-1 0,1 0,0 1,0-1,-1 0,1-1,0 1,0 0,0 0,0 0,0 0,0-1,0 1,0 0,0-1,0 1,1-1,53 28,-53-27,0 0,3 0,0 0,1 1,-1-1,0 1,0 0,0 1,0-1,-1 1,1 0,0 0,-1 1,0-1,0 1,0 0,-1 0,1 0,-1 1,0-1,0 1,0 0,-1 0,1 0,-1 0,-1 0,1 0,-1 0,1 2,-2-2,1 1,-1-1,0 1,0-1,-1 1,0-1,0 0,0 1,0-1,-1 0,0 0,0 0,0 0,-1 0,0-1,0 1,0-1,0 1,-1-1,1 0,-1 0,0-1,0 1,-1-1,1 0,-1 0,0-1,1 1,-1-1,0 0,-1 0,1 0,0-1,0 0,-1 0,-3 0,-3 1,1 0,-1-1,0-1,0 0,1 0,-1-1,0 0,0-1,1-1,-1 0,1 0,0-1,0-1,-3-1,1-6</inkml:trace>
  <inkml:trace contextRef="#ctx0" brushRef="#br0" timeOffset="751.686">698 23,'-1'-1,"-1"-1,1 0,0 1,-1-1,1 1,-1-1,0 1,1 0,-1 0,0-1,0 1,1 1,-1-1,0 0,0 0,0 1,0-1,0 1,-1-1,1 1,0 0,0 0,0 0,0 0,0 0,0 1,0-1,0 0,-2 1,1-1,0 0,0 1,-1-1,1 0,0 1,0 0,0-1,0 1,0 1,0-1,0 0,0 1,0-1,0 1,1 0,-1 0,1 0,-1 0,1 1,0-1,0 1,0-1,0 1,0 0,1 0,-1-1,1 1,0 0,-1 0,2 1,-1-1,0 0,0 0,1 0,0 1,0-1,0 0,0 0,0 1,1-1,0 1,3 7,0-1,1 1,1-1,0-1,0 1,1-1,0 0,1 0,0-1,1 1,32 38,-38-44,-1 1,1-1,0 1,-1 0,0-1,0 1,0 0,0 0,-1 1,1-1,-1 0,0 1,0-1,-1 0,1 1,-1-1,0 1,0-1,-1 1,1-1,-1 0,0 1,0-1,-1 0,1 1,-1-1,0 0,0 0,0 0,-1-1,1 1,-1-1,0 1,0-1,0 0,0 0,-1 0,1 0,-1-1,0 1,1-1,-1 0,0 0,-1 0,1-1,0 0,0 1,-1-1,1-1,0 1,-1-1,1 0,-1 0,-2 0,-51-29,43 18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9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0,'-243'132,"243"-132,-33 25,33-25,-1 0,1 1,0-1,-1 1,1-1,0 0,-1 1,1-1,0 1,0-1,-1 0,1 1,0-1,0 1,0-1,0 1,0-1,-1 1,1-1,0 1,0-1,0 1,0-1,1 1,-1-1,0 1,0-1,0 1,0-1,0 1,1-1,-1 1,0-1,0 0,1 1,-1-1,0 1,1-1,-1 0,0 1,1-1,-1 0,0 1,1-1,-1 0,1 0,-1 0,1 1,-1-1,1 0,-1 0,1 0,-1 0,1 0,-1 0,1 0,-1 0,1 0,-1 0,1 0,-1 0,1 0,-1 0,1 0,-1 0,0-1,1 1,-1 0,1 0,-1-1,62 3,-50-3,1 0,-1 2,1-1,-1 2,1-1,-1 2,0 0,0 0,0 1,5 2,-14-3,-1 0,1 0,0 0,-1 0,1 0,-1 0,0 0,0 1,0 0,-1-1,1 1,-1 0,0-1,0 1,0 0,-1 0,1 0,-1 0,0 0,0 0,0 0,-1 0,1 0,-1 0,0-1,0 1,0 0,-1 0,1-1,-1 1,0-1,0 1,0-1,0 0,-1 0,1 0,-1 0,0 0,0 0,0-1,0 0,-1 1,1-1,0 0,-1-1,0 1,-153 82,138-75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46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19,'-11'-4,"0"1,0 0,0 0,0 1,0 0,-1 1,1 1,-1 0,1 0,0 1,-1 0,1 1,0 0,0 1,0 1,0-1,0 2,1-1,0 2,0-1,0 1,1 1,0 0,0 0,-7 7,2 6,0 1,2 1,0 0,1 0,1 1,1 1,2-1,0 1,1 1,2-1,0 1,1 4,-25 276,28-65,-6-205,4-33,0 0,1 1,0-1,-1 1,1-1,0 1,0 0,0-1,1 1,-1 0,1 0,-1 0,1-1,0 1,0 0,0 0,0 0,1 0,-1-1,1 1,0 0,0 0,0-1,0 1,0-1,0 1,1-1,-1 1,1-1,0 0,0 0,0 0,0 0,0 0,0 0,0 0,1-1,-1 1,0-1,1 0,0 1,-1-1,1 0,0 0,138-26,60-8,-151 26,-32 1</inkml:trace>
  <inkml:trace contextRef="#ctx0" brushRef="#br0" timeOffset="264.508">671 697,'-5'38,"-1"13</inkml:trace>
  <inkml:trace contextRef="#ctx0" brushRef="#br0" timeOffset="513.543">614 273,'0'0</inkml:trace>
  <inkml:trace contextRef="#ctx0" brushRef="#br0" timeOffset="1718.3">954 584,'-19'24,"1"1,1 1,2 0,0 1,2 1,1 0,1 1,-4 21,13-47,1 0,0 1,0-1,0 0,1 0,-1 1,1-1,-1 0,1 1,0-1,0 0,1 1,-1-1,1 0,0 1,-1-1,1 0,1 0,-1 0,0 0,1 0,0 0,-1 0,1 0,0-1,1 1,-1-1,0 1,1-1,-1 0,1 0,0 0,0 0,0-1,0 1,0-1,0 1,3 0,11-3,1 0,-1-1,0 0,1-2,-1 0,-1-1,1 0,-1-2,0 0,0 0,-1-2,0 0,0 0,-1-2,-1 0,1 0,-2-1,0-1,1-1,14-17,-1-2,-1 0,-2-1,-2-2,-1 0,1-8,-13 28,63-171,-70 183,0 1,0-1,0 0,-1 1,1-1,-1 0,0 0,0 1,0-1,-1 0,1 1,-1-1,0 0,0 1,0-1,-1 1,1-1,-1 1,0 0,0 0,0 0,0 0,0 0,-1 0,0 0,1 1,-1-1,0 1,0 0,0 0,0 0,-1 0,1 1,0-1,-1 1,1 0,-1 0,0 0,1 0,-1 1,0-1,1 1,-1 0,0 0,0 0,1 1,-1-1,0 1,1 0,-1 0,1 0,-1 1,1-1,-1 1,-18 12,0 1,1 1,1 0,0 2,1 0,1 1,1 1,1 0,-11 20,20-33,1 1,0-1,0 1,1 1,1-1,-1 1,1 0,0 0,1 0,0 1,1-1,0 1,0-1,1 1,0 0,1-1,0 1,1 0,0 0,0-1,1 1,0-1,1 1,0-1,0 0,1 0,0 0,1 0,0-1,0 0,1 0,0 0,0-1,1 1,3 1,13 3,1-1,0-1,0-1,1-2,0 0,1-1,-1-2,1-1,0-1,0-1,0-1,0-1,-1-1,13-4,-25 6,-1-1,1-1,-1 0,0 0,1-1,-1-1,-1 0,1-1,0 0,-1 0,0-1,-1-1,1 0,-1-1,0 0,-1 0,0-1,0 0,-1 0,0-1,-1 0,0-1,-1 0,0 0,0 0,-1-1,-1 1,0-1,1-7,-15-77,10 94,-1 0,0 0,0 0,0 0,0 0,-1 1,1-1,0 0,-1 1,0-1,1 0,-1 1,0 0,1-1,-1 1,0 0,0 0,0 0,0 0,0 0,0 1,0-1,-1 1,1-1,0 1,0 0,0 0,-1 0,1 0,0 0,0 0,0 0,-1 1,1-1,0 1,0 0,0 0,0 0,0 0,0 0,0 0,-8 4,0 0,1 1,0 0,0 1,0 0,1 1,0-1,0 1,1 1,0 0,0 0,1 0,0 1,1-1,0 1,0 1,-1 5,4-9,0-1,0 1,0 0,1 0,-1 0,2 0,-1 0,1 0,0 0,1 0,-1-1,1 1,1 0,-1 0,1 0,1-1,-1 1,1-1,0 1,0-1,1 0,0 0,0-1,0 1,1-1,0 0,0 0,1 1,1-1,0-1,1 1,-1-1,1 0,0-1,0 0,0 0,0-1,0 0,1 0,-1-1,1 0,-1 0,1-1,-1 0,1-1,-1 0,1 0,2-1,159-59,-106 34,264-105,-367 128,19 8,0 2,1 0,-1 1,2 1,-1 1,1 0,0 2,1 0,0 1,1 0,1 2,0-1,-4 7,16-18,0 0,0 0,0 1,1-1,-1 1,1-1,-1 1,1 0,0 0,0 0,0 0,1 0,-1 1,1-1,0 0,0 1,0-1,0 1,0 0,1-1,0 1,0-1,0 1,0 0,0-1,1 1,-1-1,1 1,0-1,0 1,0-1,1 0,-1 1,1-1,0 0,0 0,0 0,0 0,1 0,-1-1,1 1,1 1,5-1,-1-1,1 0,-1 0,1-1,0 0,-1-1,1 0,0 0,0-1,0 0,-1 0,1-1,-1 0,1 0,-1-1,0-1,0 1,8-5,4-4,-1 0,0-1,0 0,-2-2,0 0,12-14,44-65,-55 120,-17-20,0-1,0 1,1 0,0-1,0 1,0-1,1 1,-1-1,1 0,1 0,-1 0,1 0,0-1,0 0,0 1,1-1,-1-1,1 1,0-1,0 0,0 0,0 0,1-1,-1 1,1-2,0 1,0 0,4-1,1-1,-1 0,0-1,0 0,0 0,-1-1,1-1,0 1,0-2,-1 1,0-1,0-1,0 1,0-2,-1 1,8-7,-11 9,21-12,-1-1,0-1,-2-2,0 0,-1-1,-1-1,-1-1,13-18,-18 18,-1-1,0-1,-2 0,-1-1,-1 0,-1 0,-1-1,-1 0,-1-1,-2 0,0-5,-4 29,3-7,-1-1,-1 0,0-1,-1 1,0 0,0 0,-1 0,0 0,-1 0,-1 0,0 0,0 1,-1-1,0 1,-1 0,0 0,-1 0,0 0,4 8,-1 0,1 0,-1 1,0-1,0 0,0 1,1 0,-1-1,-1 1,1 1,0-1,0 0,0 1,0-1,0 1,-1 0,1 0,0 0,0 1,0-1,-1 1,1-1,0 1,0 0,0 0,0 1,0-1,1 1,-1-1,0 1,1 0,-1 0,1 0,-1 0,1 1,0-1,-71 96,63-72,2 1,0-1,2 1,1 1,2-1,0 1,2-1,1 1,1-1,4 22,-3-33,2 1,0-1,0 1,2-1,0 0,1-1,0 0,2 0,-1 0,2-1,0-1,1 1,0-2,1 1,0-2,1 0,0 0,1-1,11 6,19 0,-23-12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19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86,'-30'5,"1"1,0 1,0 2,0 1,1 1,1 1,-21 13,46-24,0-1,0 1,0-1,0 1,0 0,0 0,0-1,0 1,1 1,-1-1,0 0,1 0,-1 1,1-1,-1 1,1-1,0 1,-1 0,1-1,0 1,0 0,0 0,1 0,-1 0,0 0,1 0,-1 0,1 0,-1 0,1 0,0 0,0 0,0 0,0 0,1 0,-1 0,0 0,1 0,0 0,-1 0,1 0,0 0,0 0,1 1,73 22,-69-25,0 0,-1 1,1 0,-1 0,1 0,-1 1,1 0,-1 0,0 0,0 0,0 1,0 0,0 0,-1 1,0-1,1 1,-1 0,0 0,-1 0,1 0,-1 1,0 0,0-1,1 4,-3-4,0-1,-1 1,0 0,1-1,-1 1,-1 0,1-1,0 1,-1 0,0-1,0 1,0 0,0-1,-1 0,1 1,-1-1,0 0,0 0,0 0,0 0,-1 0,1 0,-1 0,0-1,0 0,0 1,-1 0,-92 48,87-47,0 0,-1-1,0 1,1-2,-1 0,0 0,-1 0,1-2,0 1,0-1,0-1,-11-1,-2-20,22 11</inkml:trace>
  <inkml:trace contextRef="#ctx0" brushRef="#br0" timeOffset="512.842">898 227,'0'41,"2"19,-3 0,-3 0,-2 0,-3 0,-3 0,12-55,-1 0,1-1,-1 1,0 0,-1-1,1 0,-1 1,1-1,-1 0,-1 1,1-1,-1-1,1 1,-1 0,0-1,-1 1,1-1,0 0,-1 0,0 0,0 0,0-1,0 0,0 1,0-1,0-1,-1 1,1-1,-1 0,1 0,-1 0,0 0,-3-1,5-3,0 1,1-1,-1 0,1 0,0-1,0 1,0 0,0-1,0 1,1-1,0 0,0 1,0-1,0 0,0 0,1 0,-1 1,1-1,0 0,0 0,1 0,-1 0,1 0,0 1,0-1,0 0,1 0,-1 1,1-1,0 1,0 0,1-3,15-29,2 0,1 1,2 1,1 2,2 0,1 1,5-2,-5 5,2 1,0 1,2 2,1 1,0 1,2 2,21-9,-51 25,-1 1,1 0,0 0,0 0,0 0,0 0,0 1,0-1,0 1,0 0,0 0,1 1,-1-1,0 1,1 0,-1 0,0 1,1-1,-1 1,0 0,0 0,0 0,0 1,0 0,0-1,0 1,0 1,0-1,-1 0,1 1,-1 0,0 0,0 0,0 0,-1 4,0 0,-1 0,0 0,0 0,-1 0,1 0,-2 1,1-1,-1 0,0 0,0 0,-1 0,0 0,0 0,-1-1,0 1,0-1,-1 1,1-1,-5 5,-4 5,0 0,-1-1,0 0,-2-1,1-1,-1 0,-2 0,8-5,0-1,-1 0,0 0,-1 0,0-2,0 1,0-1,0-1,-1 0,1-1,-1 0,0 0,0-1,0-1,-1 0,1-1,0 0,-9-2,20 2,1 0,-1-1,0 1,0 0,0 0,1-1,-1 1,0 0,0-1,1 1,-1-1,0 1,1-1,-1 1,1-1,-1 0,0 1,1-1,-1 0,1 1,0-1,-1 0,1 1,0-1,-1 0,1 0,0 0,0 1,0-1,-1 0,1 0,0 0,0 0,0 1,0-1,1 0,-1 0,0 0,0 1,0-1,1 0,-1 0,0 0,1 1,-1-1,1 0,7-10</inkml:trace>
  <inkml:trace contextRef="#ctx0" brushRef="#br0" timeOffset="847.858">1378 510,'19'-20,"7"-10,3-6,2-1,-5 1,-6 2,-2 6,-4 3,0 2,3-1,3 5,-2-1,1 5,-2 3</inkml:trace>
  <inkml:trace contextRef="#ctx0" brushRef="#br0" timeOffset="1046.488">1886 311,'5'29,"1"9</inkml:trace>
  <inkml:trace contextRef="#ctx0" brushRef="#br0" timeOffset="1195.712">1829 1,'0'0</inkml:trace>
  <inkml:trace contextRef="#ctx0" brushRef="#br0" timeOffset="1498.148">2169 424,'20'-29,"86"-95,-104 123,0-1,0 1,1 0,-1 1,0-1,0 0,0 1,1-1,-1 1,0-1,0 1,1 0,-1 0,0 0,1 1,-1-1,0 0,0 1,1 0,-1-1,0 1,0 0,0 0,0 0,0 0,0 1,0-1,0 0,-1 1,1-1,0 1,-1 0,1-1,-1 1,0 0,1 0,-1 0,0 0,0 0,0 0,-1 1,1 0,28 29,-26-30,1 0,-1 0,1-1,0 1,0-1,-1 1,1-1,0-1,0 1,0 0,0-1,0 0,0 0,0 0,0-1,0 1,0-1,0 0,0 0,0 0,0 0,-1-1,1 0,0 0,-1 0,1 0,-1 0,1-1,80-81,-71 64</inkml:trace>
  <inkml:trace contextRef="#ctx0" brushRef="#br0" timeOffset="1946.812">2846 199,'-4'2,"-2"-1,-1 1,1 1,-1 0,1-1,0 2,0-1,0 1,1 0,-1 0,1 0,0 1,0 0,1 0,-5 5,10-6,0-1,0 0,1 1,-1-1,1 0,-1 0,1 0,0 0,0 0,0-1,1 1,-1-1,1 1,-1-1,1 0,0 0,0 0,0 0,0 0,0-1,0 1,0-1,1 0,-1 0,0 0,1-1,1 1,-2 0,8 4,1-1,-1 2,0-1,0 2,0-1,-1 1,0 1,-1 0,0 0,5 6,-3-1,0 0,-1 0,0 1,-1 0,-1 1,-1 0,0 0,0 1,-2 0,0 0,1 6,1 3,-1 1,-1-1,-1 1,-2 0,0 0,-2 0,-1 0,-1 0,-1 0,-2 6,3-23,1-1,-1 1,0-1,-1 0,0 0,0 0,-1 0,0 0,0-1,-1 1,0-1,0-1,-1 1,0-1,0 0,0 0,-1 0,0-1,0 0,0 0,-1-1,1 0,-1-1,0 1,0-1,-1-1,1 0,5-1,0-1,-1 0,1 0,0-1,0 1,0 0,0-1,0 0,0 0,0 0,0 0,0 0,0-1,0 1,1-1,-1 0,1 0,-1 0,1 0,0 0,-1 0,1-1,0 1,1-1,-1 1,0-1,1 0,-1 1,1-1,0 0,0 0,0-3,-6-103,14 82,2 2,1-1,0 1,2 0,1 1,1 1,1 0,1 1,1 1,10-10,7-12,-16 20</inkml:trace>
  <inkml:trace contextRef="#ctx0" brushRef="#br0" timeOffset="30693.057">193 1468,'-14'81,"-4"-1,-4-1,-24 58,-8-30,55-107,-1-1,1 0,-1 0,0 0,1 0,-1 0,0 0,0 0,0 0,1 0,-1 0,0 0,-1 0,1 0,0 0,0 0,0 0,0 0,-1 0,1 1,0-1,-1 0,1 0,-1 0,1 0,-1 0,1 1,-1-1,0 0,1 0,-1 1,0-1,0 1,0-1,1 0,-1 1,0 0,0-1,0 1,0-1,0 1,0 0,0 0,0 0,0-1,0 1,0 0,0 0,0 0,0 0,0 1,1-1,-1 0,0 0,0 0,0 1,0-1,0 1,0-1,0 1,0-1,1 1,-1-1,0 1,0 0,1-1,-1 1,0 0,1 0,-1 0,5-20,2 0,0 0,1 1,1 0,1 0,1 0,0 1,1 1,1 0,0 1,1 0,1 0,0 2,-9 7,16-19,2 1,0 1,2 1,0 1,1 2,1 0,3 1,-23 15,0 1,-1 0,1 1,0 0,0 0,0 0,1 1,-1 0,0 0,0 1,0 0,0 0,0 1,0 0,-1 0,1 0,-1 1,1 0,2 2,48 15,-52-19,-3-2,0 1,0 0,0 0,0 0,1 0,-1 0,0 1,0-1,0 0,0 1,0 0,0-1,0 1,0 0,0 0,0 0,0 1,-1-1,1 0,0 1,-1-1,1 1,-1-1,1 1,-1 0,0 0,0-1,0 1,0 0,0 0,0 0,0 0,-1 0,1 0,-1 1,1-1,-1 0,0 0,0 0,0 0,0 1,0-1,-1 1,-6 9,0-1,-1 0,-1-1,0 1,0-2,-1 1,0-1,-1-1,0 0,-7 4,0-2,0 0,-1-2,1 0,-2-1,1-1,-1-1,1-1,-1 0,-1-2,1 0,0-1,0-2,-1 0,-6-1,25 2,0 0,0-1,0 1,0 0,0-1,0 1,1-1,-1 0,0 0,0 1,0-1,1 0,-1 0,0-1,1 1,-1 0,1-1,0 1,-1 0,1-1,0 0,0 1,0-1,0 0,0 1,0-1,0 0,1 0,-1 0,1 0,-1 0,1 0,0 0,0 0,0 0,0 0,0 0,0 0,0 0,1 1,-1-1,1 0,-1 0,1 0,0 0,0 0,0 1,0-1,0 0,0 1,0-1,1 1,-1-1,0 1,1 0,1-1,6-9,1 0,0 1,0 0,1 1,1 0,0 1,0 0,6-2,0-2,14-8</inkml:trace>
  <inkml:trace contextRef="#ctx0" brushRef="#br0" timeOffset="31337.356">842 1497,'-4'33,"-1"0,-1 0,-2-1,-1 0,-2-1,-4 8,15-38,0-1,0 1,0-1,0 1,0-1,0 1,0-1,0 1,0-1,0 1,0-1,0 1,0-1,0 1,0-1,-1 0,1 1,0-1,0 1,-1-1,1 1,0-1,0 0,-1 1,1-1,-1 1,1-1,0 0,-1 1,1-1,-1 0,1 0,-1 0,1 1,-1-1,1 0,0 0,-1 0,1 0,-1 0,0 0,1 0,-1 0,1 0,-1 0,1 0,-1 0,1 0,-1 0,1 0,-1 0,1-1,0 1,-1 0,1 0,-1 0,1-1,-1 1,1 0,0-1,-1 1,1-1,-3-31,8 12,2 0,0 0,1 1,1 0,0 1,2 0,0 0,1 1,1 0,0 1,9-7,16-24,-37 45,0 1,0-1,0 1,0-1,0 1,0 0,0-1,0 1,0 0,1 0,-1 0,1-1,-1 2,0-1,1 0,0 0,-1 0,1 1,-1-1,1 1,0-1,0 1,-1 0,1-1,0 1,-1 0,1 0,0 0,0 1,-1-1,1 0,0 1,0-1,-1 1,2 0,10 6</inkml:trace>
  <inkml:trace contextRef="#ctx0" brushRef="#br0" timeOffset="31571.92">1209 1582,'0'33,"0"7,0-4</inkml:trace>
  <inkml:trace contextRef="#ctx0" brushRef="#br0" timeOffset="31727.13">1181 1328,'0'0</inkml:trace>
  <inkml:trace contextRef="#ctx0" brushRef="#br0" timeOffset="32027.074">1378 1666,'19'-12,"-1"0,0-1,0 0,-2-2,0 0,-1-1,8-10,53-50,-76 75,0 0,1 1,-1-1,1 0,-1 1,1-1,-1 0,1 1,0-1,-1 1,1-1,0 1,-1-1,1 1,0-1,0 1,-1 0,1-1,0 1,0 0,0 0,-1 0,1 0,0 0,0 0,0 0,-1 0,1 0,0 0,0 0,0 0,0 0,-1 1,1-1,0 0,0 1,-1-1,1 0,0 1,0-1,-1 1,1-1,-1 1,1-1,0 1,-1 0,1-1,-1 1,9 45,-5-18,-3-26,-1 1,1-1,0 0,1 1,-1-1,0 0,1 0,-1 0,1 0,0 0,0 0,-1 0,1 0,0-1,1 1,-1-1,0 0,0 0,1 1,-1-1,0-1,1 1,-1 0,1 0,-1-1,1 0,0 1,-1-1,1 0,-1 0,1-1,-1 1,1 0,0-1,-1 0,0 1,1-1,-1 0,1 0,89-55,6-16,-75 64</inkml:trace>
  <inkml:trace contextRef="#ctx0" brushRef="#br0" timeOffset="32438.307">2112 1441,'-24'15,"1"0,0 2,2 1,0 1,0 0,2 2,1 0,-8 12,24-31,1 0,-1 0,0 1,1-1,0 0,-1 1,1-1,0 1,0-1,1 1,-1-1,0 1,1 0,0-1,-1 1,1 0,0-1,1 1,-1 0,0-1,1 1,-1 0,1-1,0 1,0-1,0 1,0-1,0 1,1-1,-1 0,1 0,-1 0,1 0,0 0,0 0,0 0,0 0,0-1,0 1,0-1,1 1,-1-1,1 0,-1 0,1 0,-1 0,1-1,-1 1,1-1,0 1,1-1,10-1,-1 0,1-1,-1 0,0-2,0 1,0-1,0-1,0-1,-1 1,0-2,-1 0,1 0,-1-1,0 0,3-5,51-30,-50 34,-13 7,0 0,0 0,1 0,-1 0,1 0,0 0,-1 1,1-1,0 1,0 0,0-1,0 2,0-1,0 0,0 0,0 1,0 0,0 0,0 0,1 0,-1 0,0 0,0 1,0 0,0-1,0 1,0 0,0 1,0-1,0 0,-1 1,1 0,-1-1,1 1,-1 0,2 2,5 12,0 1,-1 1,-2-1,1 1,-2 0,-1 0,0 1,-1 0,-1-1,-1 1,0 0,-1 0,-2 0,0 0,-1 2,1 45,-5 134,6-196,-1 1,0-1,0 1,0-1,-1 0,1 0,-1 0,0 0,-1 0,1-1,0 0,-1 1,0-1,0 0,0-1,0 1,0-1,-1 0,1 0,0 0,-1 0,0-1,1 0,-1 0,0 0,0-1,0 1,0-1,1 0,-1-1,0 1,0-1,0 0,1 0,-1 0,0-1,1 0,-1 0,1 0,0 0,0 0,0-1,0 0,0 0,0 0,1-1,-1 1,1-1,0 0,0 1,0-2,1 1,0 0,-1 0,1-1,0 0,-12-80,14 60</inkml:trace>
  <inkml:trace contextRef="#ctx0" brushRef="#br0" timeOffset="33100.572">2196 1045,'396'-28,"-393"27,0 0,0 0,0 1,0-1,0 1,0 0,0 0,0 0,0 0,0 1,0-1,0 1,0 0,0-1,-1 1,1 1,0-1,0 0,-1 1,1-1,-1 1,1 0,-1 0,0 0,1 0,-1 0,0 1,-1-1,1 0,0 1,-1 0,1-1,-1 1,0 0,0 0,0-1,0 1,0 0,-1 2,7 137,20 79,-17-147,-4 1,-3-1,-6 65,-26 99,29-222,1-13,0 0,0 0,-1 1,0-1,1 0,-1 1,-1-1,1 0,0 1,-1-1,1 0,-1 0,0 1,0-1,0 0,-1 0,1 0,-1 0,0-1,0 1,0 0,0-1,0 1,0-1,-1 1,1-1,-1 0,1 0,-1 0,0-1,0 1,0-1,0 1,0-1,0 0,-2 0,-135-1,115-1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5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2,'-23'0,"7"-1,-1 1,1 0,-1 2,1 0,0 1,0 0,-10 4,20-5,-7 2,1-1,-1 1,1 1,0 1,0-1,1 2,0 0,0 0,1 1,-1 0,2 1,-1 0,1 0,1 1,-1 0,0 3,8-11,0 1,0 0,1 0,-1-1,0 1,1 0,0 0,0 0,0 0,0 0,0 0,0-1,1 1,-1 0,1 0,0 0,0-1,0 1,0 0,1-1,-1 1,1-1,-1 0,1 1,0-1,0 0,0 0,0 0,0 0,2 1,80 45,-69-41,24 7,-32-12,-1-1,1 1,0 1,-1-1,0 1,0 0,0 0,0 1,0 0,-1 0,1 0,-1 1,0 0,-1 0,5 5,-10-7,1 1,-1 0,0-1,1 1,-1-1,-1 1,1-1,-1 1,1-1,-1 0,0 0,0 0,0 0,-1 0,1 0,-1 0,1-1,-1 0,0 1,0-1,0 0,0 0,-1 0,1-1,0 1,-1-1,1 0,-1 0,0 0,-1 0,4-1,-35 15,-1-1,-1-2,0-1,0-2,-1-2,-1-2,-26 0,36-4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9:59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72,'-18'15,"1"1,1 1,0 1,1 0,0 1,2 0,0 2,2-1,-7 16,16-33,1-1,-1 0,0 1,1-1,0 1,0 0,0 0,0-1,0 1,0 0,1 0,-1 0,1 0,0 0,0 0,0 0,0-1,0 1,1 0,-1 0,1 0,0 0,0 0,0-1,0 1,0 0,1-1,-1 1,1-1,0 1,-1-1,1 0,0 0,0 0,1 0,-1 0,0 0,1-1,-1 1,1-1,0 1,-1-1,1 0,2 0,16-1,0-2,0 0,0-2,0 0,-1-1,0-1,0-1,0-1,-1-1,4-3,-6 4,0-1,0-1,-1 0,0-1,0-1,-2 0,1-2,-2 1,0-2,0 1,5-11,-16 22,1-1,-1 1,0-1,0 1,-1-1,1 0,-1 0,0 0,0 0,0 0,0 0,-1 0,1 0,-1 0,0-1,-1 1,1 0,-1 0,1 0,-1 0,0 0,-1 0,1 0,-1 0,0 1,0-1,0 0,0 1,-1 0,1-1,-1 1,0 0,0 0,0 1,0-1,0 1,-1-1,1 1,-1 0,0 0,-2-1,-4-1,0 1,0 0,0 0,-1 1,1 0,0 0,-1 1,1 1,-1 0,0 1,-9 1,-8 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 30,'-148'145,"66"-56,-60 57,136-140,2-4,0 0,1 0,0 1,-1 0,1 0,0 0,0 0,0 0,1 0,-1 1,1 0,0-1,0 1,0 0,1 0,-1 0,1 0,0 0,0 0,0 0,0 3,4-4,0-1,0 0,0 0,0 0,0 0,0 0,1-1,-1 1,1-1,-1 0,1 0,-1 0,1-1,0 1,-1-1,1 0,0 0,-1 0,1-1,3 0,0 1,314-5,-317 6,0-1,1 0,-1 0,0 0,0-1,1 1,-1-1,0 0,0-1,0 1,0-1,0 1,0-1,-1-1,1 1,0 0,-1-1,0 1,1-1,-1 0,0 0,-1-1,1 1,-1-1,1 1,-1-1,0 0,0 1,0-1,-1 0,0 0,0-1,0 1,0 0,0-1,-3-6,0 0,0 1,-1-1,-1 1,0 0,0 0,-1 0,0 1,-1 0,0-1,0 2,-1-1,0 1,-1 0,1 1,-2-1,-4-2,-115-118,127 128,0-1,1 0,-1 0,1 1,-1-1,1 0,-1 0,1 0,-1 1,1-1,-1 0,1 0,0 0,0 0,0 0,-1 0,1 0,0 0,0 0,0 0,0 0,0 0,1 0,-1 1,0-1,0 0,1 0,-1 0,0 0,1 0,-1 0,1 1,-1-1,1 0,0 0,-1 1,1-1,0 0,-1 1,1-1,0 0,0 1,-1-1,1 1,0 0,0-1,0 1,15-5</inkml:trace>
  <inkml:trace contextRef="#ctx0" brushRef="#br0" timeOffset="330.563">796 1,'4'27,"-1"0,-1 0,-1 1,-2-1,-4 27,4-37,-7 41,-3 0,-2 0,-3-2,-4 7,10-33,-3 5,-6 49,23-68</inkml:trace>
  <inkml:trace contextRef="#ctx0" brushRef="#br0" timeOffset="614.151">1163 30,'-321'218,"304"-206,10-8,0 0,0 1,1 0,-1 0,1 0,0 1,1 0,-1 0,1 1,0-1,1 1,-1 0,0 4,5-8,1 0,0 0,0-1,0 1,0 0,0-1,0 1,1-1,-1 1,1-1,0 0,-1 0,1 0,0 0,1 0,-1 0,0 0,0-1,1 1,-1-1,1 1,-1-1,1 0,0 0,-1 0,1-1,0 1,0-1,0 1,-1-1,1 0,0 0,0 0,0 0,0-1,0 0,307 12,-298-9,77 20,-87-21,1 1,-1-1,1 0,-1 1,0-1,1 1,-1 0,0-1,0 1,0 0,0 1,0-1,-1 0,1 0,-1 1,1-1,-1 1,0-1,0 1,0 0,0-1,-1 1,1 0,-1 0,1-1,-1 1,0 0,0 0,-1 2,-2 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6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0 534,'5'-2,"0"1,0-1,0 0,0 0,-1-1,1 1,-1-1,0 0,0 0,0 0,0-1,0 0,-1 1,1-1,-1 0,0-1,-1 3,202-259,-28 93,-95 119,-79 49,-1-1,1 0,0 1,0-1,0 1,-1 0,1 0,0-1,0 1,0 0,-1 1,1-1,0 0,0 0,0 1,-1-1,1 1,0 0,0-1,-1 1,1 0,-1 0,1 0,-1 0,1 0,-1 0,0 0,1 1,-1-1,0 1,0-1,0 1,0-1,0 1,0-1,0 1,-1 0,1-1,-1 1,1 0,-1 0,1 0,-1-1,0 1,0 0,0 0,0 0,-1 1,-22 142,22-143,0 69,1-69,0-1,1 1,-1 0,1-1,-1 1,1-1,0 1,0-1,0 1,0-1,0 1,0-1,0 0,0 0,0 1,0-1,1 0,-1 0,1 0,-1-1,0 1,1 0,-1 0,1-1,0 1,-1-1,1 1,0-1,-1 0,1 0,0 0,-1 0,1 0,0 0,-1 0,1 0,0 0,-1-1,2 0,121-64,-50 14,71-32,-143 82,0 0,0 1,0-1,0 1,0-1,0 1,0-1,1 1,-1 0,0 0,0 0,0 1,1-1,-1 0,0 1,0-1,0 1,0 0,0 0,0 0,0 0,0 0,0 0,0 0,-1 1,1-1,0 1,-1-1,1 1,-1-1,1 1,-1 0,0 0,0 0,0 0,0 0,0 0,0 1,4 85,-10-64,3-19,0 1,0-1,0 1,1-1,0 1,1 0,-1-1,1 1,0 0,0 0,1-1,-1 1,1 0,1-1,-1 1,1-1,2 6,23-3,-12-11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6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0,'-9'20,"0"0,2 0,0 1,1 0,2 0,0 1,1-1,1 1,1 0,1 0,1-1,0 1,3 8,-2-26,-1 1,1-1,0 0,0 0,0 0,1 0,-1 0,1 0,0 0,0-1,0 0,1 1,-1-1,1 0,0-1,0 1,0-1,0 0,0 0,0 0,1 0,-1-1,1 1,-1-1,1 0,-1-1,1 1,0-1,-1 0,1 0,4-1,2 0,1 0,-1-1,1 0,-1-1,1-1,-1 0,-1 0,1-1,0 0,-1-1,0 0,3-3,6-9,0-1,-1-1,0-1,-2-1,-1 0,0-1,-2 0,7-18,-1 5,-5 13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0,'-23'16,"-113"100,135-115,-1-1,1 1,0 0,-1 0,1 0,0 0,0 0,0 1,0-1,0 0,0 1,0-1,0 0,0 1,0-1,1 1,-1-1,1 1,-1 0,1-1,0 1,-1-1,1 1,0 0,0-1,0 1,0 0,1-1,-1 1,0-1,1 1,-1 0,1-1,-1 1,1-1,0 1,0-1,0 0,-1 1,1-1,1 0,-1 1,0-1,0 0,0 0,1 0,-1 0,0 0,1 0,-1-1,1 1,-1 0,1-1,0 1,9 2,-7-2,0 0,0 0,0 0,0 0,0 1,0-1,0 1,0 0,0 0,-1 0,1 1,-1 0,0-1,1 1,-1 0,0 0,-1 1,1-1,-1 1,1-1,-1 1,0 0,0 0,-1 0,1 0,-1 0,1 3,-3 3,0 0,-1 0,1 0,-2-1,0 1,0 0,0-1,-2 0,1 0,-1 0,0-1,-1 1,1-1,-2 0,1-1,-1 0,-1 0,1 0,-1-1,0 0,0 0,-1-1,0 0,0-1,0 0,0 0,-8 1,-36 5,35-14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7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1,'0'38,"-5"32,-1 9,-5 0,-1-8,-2-11,0-7,4-7,-3-7,2-5,3-3,2-3,-2-1,0 0,1-5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07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30,'38'-5,"32"-1,9 0,-5 1,-9 2,-11 1,-11 0,-12 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2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5 415,'-1'64,"-1"-44,0 0,2 0,1 1,0-1,1 0,2 0,0 0,1 0,0-1,7 14,-10-30,0 1,0-1,0 0,0 0,0 0,1 0,-1 0,1 0,0-1,0 1,0-1,0 0,0 0,0 0,1-1,-1 1,1-1,-1 1,1-1,0 0,-1 0,1-1,0 1,0-1,-1 0,1 0,0 0,0-1,0 1,-1-1,1 0,0 0,-1 0,1 0,2-2,6-2,0-1,-1 0,0-1,0 0,-1 0,0-1,0 0,-1-1,0 0,0-2,115-154,-124 164,1 0,0 0,0 0,-1 0,1 1,0-1,0 0,0 0,0 1,0-1,0 1,0-1,0 1,0-1,0 1,0 0,0-1,0 1,0 0,0 0,0 0,1 0,-1 0,0 0,0 0,0 0,0 0,0 1,0-1,0 0,0 1,0-1,0 1,0-1,0 1,0-1,0 1,0 0,0 0,0-1,0 1,-1 0,1 0,0 0,0 0,26 54,-22-40,-2-6,0-1,1 1,0-1,0 0,1 0,0 0,0-1,1 1,0-1,0-1,1 1,0-1,0 0,0-1,1 0,-1 0,1 0,1-1,-1 0,0-1,1 0,0 0,0-1,0 0,0 0,0-1,0 0,0-1,1 0,-1-1,0 1,0-2,0 1,0-2,0 1,2-2,-3 1,0 0,0-1,-1 0,0-1,0 0,0 0,0 0,-1-1,0 0,0 0,0-1,-1 1,0-1,0 0,-1-1,0 1,0-1,-1 0,0 0,0-1,0 0,0 0,-1 0,0 0,0 0,-1 0,-1 0,0-1,0 1,0 0,-1 0,-1-1,1 1,-2 0,-1-6,-3-8,3 4</inkml:trace>
  <inkml:trace contextRef="#ctx0" brushRef="#br0" timeOffset="748.232">1388 387,'-65'68,"4"2,-39 58,93-119,0-1,1 0,0 0,0 1,0-1,1 1,1 1,-1-1,2 1,-1-1,1 1,1 0,-1 0,2 1,-1 3,2-12,1 0,-1 0,0 0,1 0,-1 0,1 0,0 0,0 0,0 0,0 0,0-1,0 1,0 0,1-1,-1 1,0-1,1 0,-1 1,1-1,0 0,-1 0,1 0,0 0,0 0,0 0,0 0,0-1,0 1,0-1,0 0,0 1,0-1,0 0,0 0,0 0,1 0,73-17,-49 2,0-1,-1-2,-1-1,-1 0,-1-2,0-1,-2 0,0-2,-2-1,-1 0,5-10,75-90,-98 125,0 1,0-1,0 1,0-1,0 0,1 1,-1-1,0 1,0-1,0 0,0 1,1-1,-1 0,0 1,0-1,1 0,-1 1,0-1,0 0,1 1,-1-1,0 0,1 0,-1 0,0 1,1-1,-1 0,1 0,-1 0,0 0,1 0,-1 0,1 0,-1 0,0 1,1-2,-1 1,1 0,-1 0,0 0,1 0,-1 0,1 0,-1 0,0 0,1-1,-1 1,0 0,1 0,-1 0,0-1,1 1,-1 0,0 0,1-1,-1 1,-6 40,5-38,-3 8,1 0,0 1,0-1,1 0,1 1,0 0,0-1,1 1,0 0,1-1,0 1,0-1,1 1,1-1,0 0,0 1,1-2,1 1,-1 0,2-1,-1 0,1 0,0 0,1-1,0 0,0 0,1-1,0 0,1 0,3 1,-2-3,0-1,1 0,-1 0,1-2,0 1,0-1,0-1,0 0,1-1,-1 0,0 0,0-1,0-1,0 0,0 0,0-1,-1-1,1 1,-1-2,0 0,0 0,2-1,14-10,0-1,-1-2,-1 0,-1-1,0-2,-2 0,8-12,-11 14,-2 0,-1-2,-1 0,0 0,-2-1,0-1,-2 0,-1-1,-1 0,0 0,-3 0,0-1,-1 0,-1 0,-2 0,-1-15,-21-83,20 121,-1-1,1 1,0-1,-1 1,0 0,0 0,0 0,0 0,0 0,-1 0,1 0,-1 1,0-1,1 1,-1 0,0 0,-1 0,1 0,0 0,0 1,-1 0,1-1,-1 1,1 0,-1 1,0-1,1 1,-1-1,0 1,1 0,-1 1,0-1,-6 4,1 0,0 1,0 0,0 1,0 0,1 0,0 1,0 0,1 1,0-1,0 1,1 1,0-1,0 1,1 0,0 0,1 1,0-1,0 1,1 0,0 0,1 0,0 1,-7 25,2 0,2 0,1 1,1 0,2-1,2 1,2 0,3 13,-5-36,2-1,-1 1,2-1,0 0,1 0,0 0,0-1,2 1,-1-1,2-1,0 1,0-1,1-1,0 1,0-2,2 1,-1-1,1-1,0 0,1 0,0-1,0-1,0 0,1 0,0-2,0 1,9 0,4-3,1-1,-1-1,1-2,-1-1,0-1,0-1,0-1,0-1,-1-1,-1-2,1 0,-1-2,-1 0,0-2,-1-1,-1 0,0-2,-1 0,0-1,-2-1,0-1,-2 0,12-19,-14 18,-2-1,0 0,-2 0,0-2,-1 1,-2-1,0 0,-2 0,0-1,-2 0,-1 0,-1 0,-1 0,-1-8,-26-70,26 101,0 0,-1 0,1 0,0 0,-1 0,0 0,0 0,1 0,-1 1,0-1,0 1,0-1,-1 1,1 0,0 0,0 0,-1 0,1 0,-1 0,1 1,-1-1,1 1,-1-1,1 1,-1 0,1 0,-1 0,1 1,-1-1,1 1,-1-1,1 1,0 0,-1 0,1 0,0 0,0 0,-1 0,0 2,-5 2,0 1,0 0,0 1,1 0,0 0,0 0,0 1,1 0,1 0,-1 1,1 0,1 0,0 0,0 0,0 1,2-1,-1 1,-1 9,-11 184,14-171,2 0,1 0,1 0,2-1,1 1,1-1,2-1,1 1,2-1,0-1,2 0,1-1,2-1,16 21,-19-33,1-2,0 0,1 0,1-2,0 0,0-1,8 3,4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19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1,'0'29,"0"38,0 12,0 3,0-3,0-5,0-12,0-5,0-3,0-7,0-5,0-6,0-4,0-3,0-1,-4-6,-3-6</inkml:trace>
  <inkml:trace contextRef="#ctx0" brushRef="#br0" timeOffset="406.241">1 594,'106'-27,"2"6,0 4,1 5,0 4,38 6,-47 9,-98-3,1 0,-1-1,0 1,-1 0,1 0,-1 0,1 0,-1 0,0 0,-1 0,1 0,-1 1,0-1,0 0,0 0,0 1,-1-1,0 0,0 0,0 0,0 0,-1 0,1 0,-3 3,0 8,-1-3,0 1,1 0,0 0,1 0,1 1,0-1,1 1,0-1,1 1,1 0,0-1,1 1,0-1,3 5,-2-14,2 0,-1 0,0-1,1 1,-1-1,1 0,0 0,0-1,0 0,1 0,-1 0,0 0,1-1,-1 0,1 0,0-1,-1 1,1-1,-1 0,1-1,0 1,-1-1,1 0,-1-1,1 1,-1-1,0 0,0 0,0-1,0 0,3-2,8-2,0 0,-1-1,0-1,0-1,-1 0,0-1,-1 0,-1-1,2-1,-10 8,0 1,0 0,-1-1,1 0,-1 0,0 0,-1 0,1 0,-1 0,0-1,0 1,0-1,-1 0,0 1,0-1,-1 0,1 0,-1 0,0 0,-1 1,0-1,0 0,0 0,0 1,-1-1,0 1,0-1,-2-2,-1 2,0 0,-1 1,0-1,0 1,0 0,-1 1,1 0,-1 0,0 0,0 1,0 0,-1 0,1 1,-1 0,0 0,1 1,-1 0,0 0,0 1,0 0,1 0,-1 1,0 0,0 1,1-1,-1 1,-4 3,-16 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17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30 484,'-11'168,"-7"50,23-267,2 1,2 1,3 0,1 0,3 1,1 1,18-31,-17 38,3 0,0 1,3 1,1 1,17-18,-42 52,0 0,0 0,0 0,1 0,-1 0,0 1,0-1,1 0,-1 0,0 0,1 0,-1 0,1 1,-1-1,1 0,-1 0,1 1,0-1,-1 1,1-1,0 0,0 1,-1-1,1 1,0-1,0 1,0 0,0-1,-1 1,1 0,0 0,0-1,0 1,0 0,0 0,0 0,0 0,0 0,0 0,0 1,-1-1,1 0,0 0,0 1,0-1,0 0,0 1,-1-1,1 1,0-1,0 1,-1-1,1 1,0 0,-1-1,1 1,0 0,-1 0,1-1,-1 1,0 0,1 0,-1 0,1 0,-1-1,0 2,-23 78,18-70,1-1,1 0,0 1,0 0,1 0,0 0,1 0,0 0,1 0,0 0,0 3,5 5</inkml:trace>
  <inkml:trace contextRef="#ctx0" brushRef="#br0" timeOffset="806.5">510 710,'26'-7,"0"0,-1-2,0-1,-1-1,0-1,-1-1,0-2,-1 0,12-11,-31 23,0 1,-1 0,1-1,-1 1,1-1,-1 0,0 1,0-1,0 0,0-1,-1 1,1 0,-1 0,0-1,0 1,0-1,0 1,-1-1,1 1,-1-1,0 1,0-1,0 1,-1-1,1 1,-1-1,0 1,0-1,0 1,0 0,-1-1,1 1,-1 0,-1-1,-1 3,0 0,0 1,-1-1,1 1,0 0,-1 1,1-1,0 1,0-1,0 1,-1 0,1 1,0-1,0 1,1 0,-1 0,0 0,1 0,-1 1,1 0,-1-1,1 1,0 0,-2 3,-10 7,0 0,0 1,1 1,1 0,1 1,0 1,1 0,1 0,0 1,1 0,1 0,1 1,1 1,0-1,2 1,0-1,1 1,0 16,3-33,1 1,-1 0,1 0,0-1,-1 1,2-1,-1 1,0-1,1 1,-1-1,1 0,0 0,0 0,1 0,-1 0,1 0,-1 0,1-1,0 1,0-1,0 0,0 0,0 0,0 0,1-1,-1 1,1-1,-1 0,1 0,-1 0,1 0,0-1,0 0,125-5,-83-9,0-1,-1-3,0-1,-2-3,36-22,-17 7,-2-2,-2-2,-1-3,-2-3,-3-2,-1-2,15-24,-46 48,0 0,-2-2,-1 0,-2-1,-1-1,-1 0,-2-1,4-16,-14 45,1 0,0-1,-1 1,1 0,-1-1,0 1,0-1,0 0,-1 1,0-1,1 0,-1 1,0-1,0 0,-1 1,1-1,-1 1,0-1,0 0,0 1,-1 0,1-1,-1 1,1 0,-1-1,0 1,0 0,-1 1,1-1,-1 0,1 1,-1-1,0 1,0 0,0 0,0 0,0 0,-1 0,1 1,-1-1,1 1,-1 0,1 0,-1 1,-3-1,-4 3,0 1,0 0,0 0,0 2,0-1,1 1,0 1,0 0,0 0,1 1,0 0,0 1,1 0,0 0,0 1,1 0,0 0,1 1,0-1,-4 10,0 3,1 0,0 1,2 0,1 0,1 0,-1 16,4-27,0 10,2 0,0 0,2 0,0-1,1 1,1 0,2-1,0 0,1 0,1-1,0 0,9 13,-3-3,-2 1,0 0,-3 1,0 1,-1 7,-4 209,-6-235,-1 0,0-1,0 1,-1-1,-1 0,-1 0,0 0,0-1,-1 0,0 0,-1-1,-1 1,0-2,0 1,-1-2,-1 1,1-1,-11 6,19-13,1 0,-1 0,1 0,-1 0,0-1,0 1,0-1,0 1,0-1,0 0,0 1,0-1,0 0,-1-1,1 1,0 0,-1-1,1 1,-1-1,1 0,-1 1,1-1,-1 0,1-1,0 1,-1 0,1-1,-1 0,1 1,0-1,-1 0,1 0,0 0,0 0,0-1,0 1,0-1,0 1,0-1,0 1,1-1,-1 0,1 0,-1 0,1 0,0 0,0 0,-1-1,1 1,1 0,-1-1,0 1,1 0,-1-2,4-10,0 0,1 0,1 0,0 0,0 0,2 1,0 0,0 1,1-1,1 1,0 1,0 0,1 0,1 1,10-8,218-155,-215 156,-2 4</inkml:trace>
  <inkml:trace contextRef="#ctx0" brushRef="#br0" timeOffset="1521.667">1836 794,'231'-132,"-225"129,0-1,0 0,0 0,-1-1,1 1,-1-1,0-1,-1 1,1 0,-1-1,0 0,0 0,-1-1,0 1,0 0,0-1,-3 5,0 0,0 1,0-1,0 1,-1-1,1 0,0 1,-1-1,1 1,-1-1,1 1,-1-1,0 1,1 0,-1-1,0 1,0 0,0-1,0 1,0 0,-1 0,1 0,0 0,0 0,-1 0,1 1,-1-1,1 0,0 0,-1 1,1-1,-1 1,0 0,1-1,-1 1,1 0,-1 0,0 0,-61 3,47 2,0 1,1 0,0 2,0 0,1 0,0 1,0 1,1 1,1-1,0 2,0 0,1 0,0 1,1 1,1 0,0 0,1 0,1 1,0 0,1 1,-4 13,9-25,0 1,0-1,0 1,0 0,1-1,0 1,0 0,0-1,0 1,1 0,0-1,0 1,0-1,1 1,-1-1,1 1,0-1,0 0,1 0,-1 0,1 0,0 0,0-1,0 1,0-1,1 0,-1 0,1 0,0 0,0-1,0 0,0 1,1-2,-1 1,3 1,12 3,0-1,-1 0,1-2,1 0,-1-1,0-1,1 0,-1-2,0 0,1-1,-1-2,0 1,0-2,7-3,11-5,-1-1,-1-2,-1-1,0-2,-1-1,25-21,-30 20,-1-1,-1-1,-1-1,-1-1,-1-2,-2 0,0-1,-2-1,-2-1,0-1,8-22,-7-33,-18 84,1 0,-1 1,0-1,0 0,-1 0,1 1,0-1,0 0,-1 0,1 1,-1-1,0 0,1 1,-1-1,0 1,0-1,0 1,0-1,0 1,0 0,-1 0,1-1,0 1,-1 0,1 0,0 0,-1 0,0 0,1 1,-1-1,1 0,-1 1,0-1,1 1,-1 0,0-1,0 1,1 0,-1 0,0 0,0 0,1 1,-1-1,0 0,0 1,-1 0,-10 3,0 1,0 1,1 0,-1 1,1 1,1-1,-1 2,2 0,-1 0,-6 8,-31 44,47-60,0 1,0-1,0 1,0-1,0 1,0-1,1 1,-1 0,1-1,-1 1,1 0,0-1,0 1,0 0,0 0,0-1,0 1,0 0,0 0,1-1,-1 1,1 0,-1-1,1 1,-1-1,1 1,0 0,0-1,0 0,0 1,0-1,0 0,0 1,1-1,-1 0,0 0,1 0,-1 0,1 0,-1 0,2 0,126 26,-33-13,-91-12,0-1,-1 1,1 0,-1 0,1 0,-1 1,0-1,0 1,0 0,0 0,-1 1,1-1,-1 1,0-1,0 1,0 0,0 0,-1 1,0-1,0 1,0-1,0 1,-1-1,1 1,-1 1,3 131,-6-58,2-75,0 0,1 0,-1 0,1 0,0 0,0-1,1 1,-1 0,1-1,-1 1,1-1,0 1,1-1,-1 0,1 0,-1 0,1 0,1 1,13 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23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1,'0'792,"0"-768</inkml:trace>
  <inkml:trace contextRef="#ctx0" brushRef="#br0" timeOffset="270.178">240 876,'-20'28,"-5"11</inkml:trace>
  <inkml:trace contextRef="#ctx0" brushRef="#br0" timeOffset="805.182">70 960,'38'34,"28"15,6 0,-8-8</inkml:trace>
  <inkml:trace contextRef="#ctx0" brushRef="#br0" timeOffset="1337.796">267 960,'-38'34,"-23"20,-5 2,8-5,14-10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34.4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198 200,'0'14,"0"15,-5 7,-1 2,0-1,1-1,1-2,-3-3,0 4,0 0,-3-1,1-1,1-2,2-1,-3-1,1 0,1-1,2-5</inkml:trace>
  <inkml:trace contextRef="#ctx0" brushRef="#br0" timeOffset="380.29">225 341,'44'-120,"-43"120,0 0,0 0,0 0,0 1,0-1,0 0,0 0,0 1,0-1,0 0,0 1,0-1,0 1,0-1,0 1,-1-1,1 1,0 0,0-1,-1 1,1 0,0 0,-1 0,1-1,-1 1,1 0,-1 0,1 0,-1 0,0 0,1 0,-1 0,0 0,0 0,0 0,0 0,0 0,1 2,82 221,-81-219,1 1,-1-1,1 0,0 0,0-1,0 1,1 0,-1-1,1 0,0 0,1 0,-1-1,1 1,-1-1,1 0,0 0,0-1,1 1,-1-1,0 0,1-1,-1 1,1-1,0 0,-1 0,1-1,0 0,-1 0,1 0,0-1,-1 0,1 0,0 0,-1-1,0 1,1-1,1-2,10-9,-1-1,0-1,-1 0,0-1,-1-1,-1 0,-1-1,-1 0,0-1,-1 0,-1-1,-1 0,-1 0,-1-1,1-8,23-100,-30 104,-3 23</inkml:trace>
  <inkml:trace contextRef="#ctx0" brushRef="#br0" timeOffset="717.663">1016 228,'-4'15,"1"1,0-1,1 1,1 0,1 0,0 0,1 0,0 0,2-1,0 1,0 0,2-1,0 0,0 0,1 0,2 0,-6-11,1-1,-1 1,1-1,-1 1,1-1,0 0,1 0,-1 0,0-1,1 1,-1-1,1 0,0 0,0 0,0 0,0-1,0 1,0-1,0 0,1-1,-1 1,0-1,1 0,-1 0,0 0,0 0,1-1,-1 1,0-1,0 0,0-1,1 1,-1-1,-1 0,2 0,5-3,0 0,0-1,0-1,-1 0,0 0,0-1,0 0,-1 0,-1-1,1 0,-1 0,3-8,-5 11,-1-1,0 0,0 0,-1-1,0 1,0-1,-1 1,0-1,-1 0,1 0,-1 0,-1 0,1 0,-2 0,1 0,-1 0,0 0,0 0,-1 1,0-1,-1 0,0 1,0-1,0 1,-1 0,0 0,-1 1,1-1,-1 1,-1 0,1 0,-1 0,0 1,0 0,0 0,-1 1,0-1,0 1,0 1,0 0,-1 0,1 0,-7-1,-14 1,3 3</inkml:trace>
  <inkml:trace contextRef="#ctx0" brushRef="#br0" timeOffset="982.76">1637 3,'-10'33,"-3"26,1 8,7-4,5-6,6-14,3-14</inkml:trace>
  <inkml:trace contextRef="#ctx0" brushRef="#br0" timeOffset="1213.465">1298 87,'44'-10,"37"-3,10 1,0 2,-7-1,-12 0,-14 3,-12 2,-9 3,-6 1,-4 1,-1 1,0 1,-5-1</inkml:trace>
  <inkml:trace contextRef="#ctx0" brushRef="#br0" timeOffset="1567.19">0 877,'48'15,"50"-1,26-2,8-8,0-10,-4-8,-8-2,-6-3,-3-3,-6 2,-2 0,-3 3,-10 4,-10 0,-19 2</inkml:trace>
  <inkml:trace contextRef="#ctx0" brushRef="#br0" timeOffset="2352.028">2089 849,'-4'28,"1"-1,1 1,2-1,0 1,2 0,1-1,1 0,2 0,1 2,-6-24,0 0,0-1,1 0,0 1,0-1,0 0,0 0,0 0,1 0,0 0,0 0,0-1,0 1,0-1,1 0,-1 0,1 0,0-1,0 1,0-1,0 0,1 0,-1 0,1-1,-1 1,1-1,-1 0,1-1,0 1,-1-1,1 0,0 0,-1 0,1-1,0 1,-1-1,1 0,-1-1,1 1,-1-1,4-1,17-12,-1-1,-1 0,0-2,-2 0,0-2,-1 0,0-2,-2 0,-1-1,-1 0,9-18,-13 23,-1-1,0 0,-1-1,-2 0,0-1,-1 0,-1 0,0-1,-2 1,-1-1,-1 0,0-3,-3 1</inkml:trace>
  <inkml:trace contextRef="#ctx0" brushRef="#br0" timeOffset="2677.041">3048 623,'-41'35,"19"-18,0 1,2 1,0 0,1 2,1 0,1 1,1 1,-9 15,24-35,0-1,0 1,-1 0,2-1,-1 1,0 0,0 0,1-1,-1 1,1 0,0 0,0 0,0-1,0 1,1 0,-1 0,1 0,0-1,0 1,0 0,0-1,0 1,0-1,1 1,-1-1,1 1,-1-1,1 0,0 0,0 0,0 0,0 0,1 0,-1-1,0 1,1-1,-1 0,1 1,0-1,1 0,26 12,43 25,-72-36,1-1,0 1,-1 0,1 0,-1-1,1 1,-1 0,0 0,0 0,0 0,0 1,0-1,-1 0,1 0,0 0,-1 1,0-1,0 0,1 1,-1-1,-1 0,1 1,0-1,0 0,-1 0,0 1,1-1,-1 0,0 0,0 0,0 0,-1 1,-8 13,-1 0,0-2,-1 1,-1-1,-1-1,0 0,0-1,-1-1,0 0,-1-1,-1-1,-5 3,-35 12,32-17</inkml:trace>
  <inkml:trace contextRef="#ctx0" brushRef="#br0" timeOffset="2996.946">3077 1047,'31'-8,"-1"-1,0-1,0-2,-1-1,0-1,-1-1,-1-2,19-14,9-33,-53 62,-1 0,0-1,1 1,-1 0,0 0,0-1,0 1,0 0,-1-1,1 1,-1-1,1 1,-1-1,0 1,0-1,0 1,0-1,-1 1,1-1,-1 1,1-1,-1 1,0 0,0-1,0 1,0 0,0 0,-1-1,1 1,-1 0,0 0,-2 0,-1 1,0-1,1 1,-1 0,0 0,0 1,1-1,-1 1,0 0,0 1,0-1,0 1,1 0,-1 0,0 0,1 1,-1 0,1 0,-1 0,1 0,0 1,0-1,0 1,0 0,1 0,-1 1,1-1,0 1,-2 2,-10 9,1 1,1 0,0 1,1 0,1 1,0 0,2 1,0 0,1 1,1 0,1 0,0 1,2-1,0 1,2 0,0 0,2 20,-1-35,1 0,0-1,0 1,0 0,1 0,0-1,0 1,1 0,-1-1,1 1,0-1,1 0,-1 0,1 0,0 0,0 0,1 0,0-1,-1 0,1 0,1 0,-1 0,1 0,-1-1,1 0,0 0,0 0,0-1,1 1,-1-1,0-1,1 1,0-1,-1 0,1 0,0 0,0-1,-1 0,2 0,5-2,1 0,-1-1,0 0,0-1,-1-1,1 0,-1 0,0-1,0 0,5-5,14-9</inkml:trace>
  <inkml:trace contextRef="#ctx0" brushRef="#br0" timeOffset="3563.435">3612 623,'38'-5,"1"-2,-1-2,-1-1,0-2,-1-2,0-1,-1-2,-1-1,10-9,-32 18,-1 0,0-1,-1-1,0 1,0-2,-1 1,-1-2,0 1,-1-1,0 0,-1 0,0-1,-1 0,-1 0,0 0,-1-1,-1 1,0-1,-1 1,0-1,-2-11,2 24,-1 1,0-1,1 0,-1 1,0-1,0 0,0 1,0-1,-1 1,1-1,0 0,-1 1,1-1,-1 1,1-1,-1 1,0-1,0 1,0-1,0 1,0 0,0 0,0-1,0 1,0 0,0 0,-1 0,1 0,-1 0,1 0,0 1,-1-1,1 0,-1 1,0-1,1 1,-1 0,1-1,-1 1,0 0,1 0,-1 0,0 0,1 0,-1 1,1-1,-1 0,0 1,1-1,-1 1,1-1,-8 9,0-1,1 2,0-1,1 1,0 0,1 0,0 1,0 0,1 0,1 0,0 1,0-1,1 1,1 0,0 0,0 3,0-9,-12 85,4 0,3 0,5 1,6 50,-1-12,-29 257,26-378,0 0,-1 0,0 0,0 0,-1 0,0 0,-1-1,0 1,0-1,-1 1,0-1,0 0,-1-1,0 1,0-1,-1 0,0 0,0 0,-1-1,0 0,0-1,0 1,0-1,-1-1,0 1,0-1,-8 2,12-6,0 1,0-1,0 0,0-1,0 1,1-1,-1 0,0 0,0 0,0 0,0-1,1 0,-1 1,1-1,-1-1,1 1,0 0,0-1,0 0,0 1,0-1,1 0,-1 0,1-1,0 1,0-1,0 1,0-1,1 1,-1-1,1-1,-25-124,26 115,0 0,0 0,2 0,-1 0,2 1,0-1,1 0,0 1,1 0,0 0,1 0,0 1,2-1,-1 2,7-9,1 2,1 0,1 1,1 1,0 0,1 1,0 2,1 0,17-8,34 1,-49 18</inkml:trace>
  <inkml:trace contextRef="#ctx0" brushRef="#br0" timeOffset="3829.441">4234 905,'-1'21,"1"1,2 0,0-1,1 1,1-1,1 0,1 0,0-1,2 0,1 0,2 4,-9-21,0 1,0-1,0 0,1 0,-1 0,1-1,-1 1,1-1,0 1,0-1,0 0,0 0,0 0,1-1,-1 1,1-1,-1 1,1-1,-1 0,1-1,0 1,-1-1,1 1,0-1,-1 0,1-1,0 1,0-1,-1 1,1-1,-1 0,1 0,-1-1,1 1,-1-1,0 1,1-1,-1 0,0-1,0 1,2-3,10-11,-1-1,-1 0,-1-1,0-1,-2 0,0 0,-1-1,0 0,-2-1,-1 0,0 0,-2 0,0-3,-2 19,11-79,-11 60</inkml:trace>
  <inkml:trace contextRef="#ctx0" brushRef="#br0" timeOffset="4366.938">4826 30,'1'649,"43"-300,-5-140,-37-198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4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70,'33'0,"-1"2,1-2,-1-2,0-1,1-1,-2-2,27-8,99-28,-155 42,-1 0,1-1,-1 1,0 0,1 0,-1 0,1 0,-1 0,0 0,1 1,-1-1,1 0,-1 1,0-1,1 1,-1-1,0 1,0 0,1-1,-1 1,0 0,0 0,0 0,0 0,0 0,0 0,0 0,0 0,-1 0,1 1,0-1,-1 0,1 0,0 1,-1-1,0 0,1 1,-1-1,0 1,0-1,0 0,0 1,0-1,0 1,0-1,0 1,0-1,-1 0,0 2,-14 74,14-76,-86 220,-59 157,111-276,33-102,2-11</inkml:trace>
  <inkml:trace contextRef="#ctx0" brushRef="#br0" timeOffset="302.504">57 465,'24'0,"12"0,6 0,0 0,-3 5,-2 1,-3 0,-3 4,-2-1,-5 0</inkml:trace>
  <inkml:trace contextRef="#ctx0" brushRef="#br0" timeOffset="571.124">706 634,'-5'29,"4"9,1-6,6-9,2-8</inkml:trace>
  <inkml:trace contextRef="#ctx0" brushRef="#br0" timeOffset="1052.321">904 211,'35'-28,"-19"14,0 1,1 1,1 0,0 1,0 1,1 0,0 2,0 0,9-1,-25 8,0 1,1-1,-1 1,0 0,0 0,1 0,-1 0,0 1,0-1,1 1,-1 0,0 0,0 0,0 0,0 1,0-1,0 1,0 0,-1 0,1 0,-1 0,1 0,-1 0,0 1,0-1,0 1,0 0,0-1,0 1,-1 0,0 0,1 0,-1 0,0 0,0 1,-1-1,1 0,-1 0,0 1,1-1,-1 0,-1 0,1 1,0-1,-1 0,0 0,0 1,0-1,0 1,-6 18,0-1,-1 0,-2 0,0-1,-1 0,0-1,-9 9,11-13,-104 161,110-171,0 0,0 0,1 0,-1 0,1 0,1 1,-1-1,1 1,-1-1,2 1,-1-1,1 1,0 0,0-1,0 1,1 0,0-1,0 1,0-1,1 1,-1-1,1 1,1-1,-1 0,1 0,0 0,0-1,0 1,1-1,0 1,0-1,0 0,0 0,0-1,1 0,0 1,0-1,0-1,0 1,0-1,0 0,1 0,-1 0,1-1,3 1,3-2,-1-1,0 0,0 0,0-1,-1-1,1 0,0 0,-1-1,0 0,0-1,0 0,8-6,7-3</inkml:trace>
  <inkml:trace contextRef="#ctx0" brushRef="#br0" timeOffset="1318.059">1694 606,'-19'28,"-7"16,-3-2,3-1,6-9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1,'-10'43,"-3"38,-4 15,1 1,3-11,4-11,3-9,3-5,2-9,1-8,1-7,-1-5,1-3,0-2,4-5,1-6</inkml:trace>
  <inkml:trace contextRef="#ctx0" brushRef="#br0" timeOffset="269.392">511 339,'-144'84,"-124"95,268-178,-4 0,1 0,0 0,1 0,-1 0,0 1,0 0,1-1,-1 1,0 0,1 0,0 1,0-1,-1 0,1 1,1-1,-1 1,0 0,1 0,-1-1,1 1,0 0,0 0,0 0,0 1,0-1,1 0,0 0,-1 0,1 0,0 1,1-1,-1 0,0 0,1 0,0 0,0 0,0 0,1 3,11 3,1-1,0 0,0-1,1-1,0 0,0-1,1 0,-1-1,1-1,0-1,0 0,3-1,23 5,238 56,-236-43,-26-11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57,'11'-27,"-7"20,-5 21,-60 302,-1 86,60-383,4 83,0-101,1 1,-1 0,1-1,-1 0,1 0,0 0,-1 0,1 0,0 0,0 0,0-1,0 0,-1 1,1-1,0 0,0-1,0 1,0 0,0-1,0 0,-1 1,1-1,0 0,0-1,-1 1,1 0,-1-1,1 1,-1-1,0 0,2-1,-2 2,111-61,-86 43,2 2,-1 1,2 2,0 1,1 1,0 1,1 2,0 1,0 1,16 0,-45 7,1 0,-1 0,0 0,1 1,-1-1,0 1,1-1,-1 1,0 0,0 0,0 1,1-1,-1 1,-1-1,1 1,0 0,0 0,-1 0,1 1,-1-1,0 1,0-1,1 1,-2 0,1 0,0-1,-1 1,1 1,-1-1,0 0,0 0,0 0,0 1,-1-1,1 0,-1 1,0-1,0 0,0 1,0-1,-1 0,1 1,-1-1,0 0,0 0,0 1,0-1,-1 0,0 0,-9 19,-1-2,-1 1,-1-2,-1 0,-1-1,0 0,-1-1,-1-1,-1-1,0 0,-1-2,0 0,-1-1,-1-1,0-1,0-1,-13 3,16-5,-1 0,0-2,0 0,-1-1,1-1,-1-1,0-1,0-1,-8-1,25 1,0 0,0 0,0-1,0 0,0 0,1 0,-1 0,0-1,1 1,-1-1,0 0,1 0,0 0,0 0,-1-1,1 0,1 1,-1-1,0 0,1 0,-1 0,1-1,0 1,0-1,0 1,0-1,-4-18</inkml:trace>
  <inkml:trace contextRef="#ctx0" brushRef="#br0" timeOffset="276.675">908 0,'5'43,"1"43,-4 17,-4 0,0-7,-6-11,-1-11,1-12,-3-12,1-6,1-4,-1-5,-1-4,3-2,2-1,7-5,9-7,1-6</inkml:trace>
  <inkml:trace contextRef="#ctx0" brushRef="#br0" timeOffset="594.384">1416 508,'-29'34,"2"2,1 1,1 1,3 2,1 0,-3 13,21-50,0 1,1 0,0-1,0 1,0 0,0 0,1 0,-1 0,1 0,0 1,0-1,1 0,-1 1,1-1,0 0,0 1,1-1,-1 0,1 0,0 1,0-1,0 0,1 0,-1 0,1 0,0 0,0 0,0-1,1 1,-1-1,1 1,0-1,0 0,0 0,1 0,-1 0,0-1,2 1,10 0,-1-2,1 0,-1 0,1-1,-1-1,1-1,-1 0,1-1,-1 0,0-1,0 0,-1-2,1 1,-1-2,0 0,-1 0,1-1,-2-1,1 0,6-6,-10 9,1 0,-1-1,0 0,-1 0,0-1,0 1,0-2,-1 1,0-1,-1 0,0 0,0 0,-1-1,0 1,-1-1,0 0,0-1,-1 1,-1 0,0-1,0 1,-1-4,-1 6,0-1,-1 1,0-1,0 1,-1 0,0 0,0 0,-1 0,0 1,0 0,-1-1,0 2,-1-1,1 0,-1 1,0 0,-1 1,1-1,-1 1,0 0,-1 1,1 0,-1 0,0 0,0 1,0 1,0-1,0 1,-7-1,-9 5</inkml:trace>
  <inkml:trace contextRef="#ctx0" brushRef="#br0" timeOffset="866.304">2263 508,'-29'6,"1"2,0 1,1 2,0 0,0 2,1 1,1 0,0 2,-5 6,-86 83,112-102,2 1,-1-1,0 1,1 0,0 0,-1 0,2 0,-1 0,0 0,1 0,0 1,0-1,0 1,0-1,1 1,0-1,0 1,0-1,0 1,1-1,0 1,0-1,0 0,0 1,1-1,-1 0,1 0,0 0,1 0,-1 0,1 0,1 1,8 4,1 0,0 0,0-2,1 0,0 0,1-1,-1-1,1 0,0-1,0-1,0 0,1-1,-1-1,3 0,-15-1,21 2,1-1,-1 0,1-2,-1-1,1-1,-1-2,0 0,0-1,9-5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34.01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453 0,'-34'5,"-20"16,-6 4,2 3,12 2,8-1,11 1,5 0,6-1,1 0,4 0,-2-1,1 0,-1 0,-4 1,1-6</inkml:trace>
  <inkml:trace contextRef="#ctx0" brushRef="#br0" timeOffset="232.568">2 0,'19'39,"11"22,6 5,1-3,-6-9,-3-12,-2-9,0-5,0-3,0-6,-4-1,-5-3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0.62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4152 978,'-34'-4,"0"2,-1 2,1 1,0 1,1 2,-1 2,0 0,-12 6,41-11,0 0,-1 1,1-1,0 1,0 0,0 0,0 0,0 1,1 0,-1 0,1 0,0 1,-1-1,1 1,1 0,-1 0,1 0,-1 1,1-1,1 1,-1-1,1 1,-1 0,1 0,1 1,-1-1,1 0,0 0,0 2,4-2,-1-1,2 1,-1-1,0 0,1 0,0 0,0-1,0 1,0-1,1 0,0 0,-1-1,1 1,0-1,0 0,0 0,0-1,0 0,1 1,-1-2,0 1,1-1,0 1,20 0,-1-1,0-1,1-1,-1-1,0-1,0-2,-1 0,0-1,0-2,0 0,-1-2,0-1,-1 0,-1-2,0 0,-1-1,10-11,59-55,-88 81,-1 0,1 1,0-1,-1 0,1 1,0-1,-1 1,1-1,-1 1,1-1,-1 1,1-1,-1 1,1-1,-1 1,0 0,1-1,-1 1,0 0,0-1,1 1,-1 0,0 0,0-1,0 1,0 0,0-1,0 1,0 0,0 0,0-1,0 1,0 0,0 0,-1-1,1 1,0 0,-1-1,1 1,0 0,-1-1,1 1,-1-1,1 3,-4 23,1-17,1-1,0 1,1 0,0 0,0-1,1 1,0 0,1 0,0 0,0 0,1-1,0 1,0 0,1-1,0 0,4 8,0-12,-1 0,1-1,0 1,1-1,-1-1,0 1,1-1,0-1,-1 1,1-1,0 0,0-1,-1 0,1 0,0-1,0 0,-1 0,1-1,6-2,15-5,0-1,-2-2,1 0,-1-2,-1-1,-1-1,0-1,-1-1,6-7,-4 5,15-14,-1-1,-2-3,-1-1,-2-1,27-42,-42 49,0-1,-2-1,-2-1,-1 0,-2-1,-2 0,-1-1,-2 0,1-17,-6 46,-1 0,0-1,-1 1,0-1,0 0,-1 1,0-1,-1 0,0 1,0-1,-1 1,0-1,-1 1,0 0,-1 0,0 0,0 0,-1 1,0 0,0 0,-1 0,0 0,-1 0,5 7,0 0,-1 1,1-1,0 0,-1 1,1 0,0-1,-1 1,1 0,-1 0,1 0,0 1,-1-1,1 0,-1 1,1 0,0 0,0-1,-1 1,1 0,0 1,0-1,0 0,0 1,0-1,0 1,1-1,-1 1,-1 1,-44 57,28-22,1 1,2 0,2 2,2-1,1 2,2-1,2 2,2-1,2 0,2 1,2 22,-3-5,3 0,2 1,3-1,3-1,2 1,10 26,-20-82,0 0,0 1,0-1,1-1,-1 1,1 0,0 0,0-1,0 1,1-1,-1 1,1-1,0 0,0 0,0 0,0-1,0 1,3 1,4-8,-3-4</inkml:trace>
  <inkml:trace contextRef="#ctx0" brushRef="#br0" timeOffset="246.53">4659 667,'34'0,"44"0,19 0,2 0,-6 0,-4 0,-8 0,-8 0,-7 0,-9 0,-16 0</inkml:trace>
  <inkml:trace contextRef="#ctx0" brushRef="#br0" timeOffset="-2283.281">144 413,'21'13,"0"-2,0 0,1-1,0-2,1 0,0-1,0-2,0 0,1-1,0-2,0 0,0-2,0 0,-1-2,1-1,0 0,13-5,-6-5,-1 0,-1-3,0 0,-1-2,-1 0,0-2,-2-2,0 0,-1-1,-2-1,13-19,-25 33,-1-1,-1 0,1 0,-2-1,1 0,-2 0,0-1,0 0,-1 0,-1-1,0 1,-1-1,0 0,-1-4,-1 16,-1 1,0 0,1-1,-1 1,0-1,0 1,0-1,0 1,-1-1,1 1,0-1,0 1,-1 0,1-1,-1 1,1 0,-1-1,0 1,0 0,1 0,-1-1,0 1,0 0,0 0,0 0,0 0,-1 0,1 0,0 1,0-1,0 0,-1 0,1 1,-1-1,1 1,0-1,-1 1,1 0,-1 0,1 0,-1-1,1 1,0 0,-1 1,1-1,-1 0,1 0,-1 1,1-1,0 1,-1-1,-64 44,35-5,2 1,2 2,1 0,3 2,-5 14,-137 331,137-325,-3-1,-2-1,-4-2,-1-2,-4-1,-2-2,-2-2,-2-3,24-26,-1-2,-2-2,0 0,-1-1,-18 8,17-29,44-28,6 12,0 1,2 1,0 1,1 1,0 1,19-6,-36 16,9-7,1 2,-1 0,2 1,-1 0,1 2,0 0,0 1,0 1,1 0,0 1,-1 2,1 0,-1 0,1 2,-1 0,1 2,-1 0,0 0,0 2,-1 0,1 1,9 7,-16-6,0 0,1-1,0 0,1-1,-1 0,1-1,0 0,1-1,-1-1,1 0,-1-1,1 0,0-1,0-1,0 0,0-1,0 0,-1-1,1 0,-1-2,1 1,-1-2,0 0,0 0,-1-1,1-1,1-1,2-6</inkml:trace>
  <inkml:trace contextRef="#ctx0" brushRef="#br0" timeOffset="-2002.284">1413 950,'-23'24,"0"1,2 1,1 1,1 1,1 0,1 2,-5 14,20-42,0 0,0 1,0-1,0 1,1-1,-1 1,1 0,0 0,-1 0,1 0,0 0,1 0,-1 0,1 0,-1 0,1 0,0 0,0 0,0 1,0-1,1 0,0 0,-1 0,1 0,0 0,0 0,0 0,1 0,-1-1,1 1,0 0,-1-1,1 1,0-1,1 0,-1 0,0 1,1-2,-1 1,1 0,-1 0,1-1,14 1,0 0,0-2,-1 0,1-1,0-1,-1 0,1-1,-1-1,0 0,0-2,0 0,-1 0,0-1,0-1,0-1,11-9,-17 10,1 0,-1-1,0 0,-1 0,0-1,-1 0,0 0,0-1,-1 0,-1 0,0-1,0 1,-1-1,-1 0,0 0,2-12,-5 18,0 0,-1 0,1 0,-1 0,0 1,-1-1,1 0,-1 1,0-1,-1 1,1 0,-1-1,0 1,0 0,-1 1,1-1,-1 1,0-1,0 1,-1 0,1 1,-1-1,0 1,0 0,0 0,0 0,-1 1,1 0,-1 0,1 0,-1 1,0-1,0 2,0-1,1 0,-1 1,0 0,0 1,-3 0,-10 4</inkml:trace>
  <inkml:trace contextRef="#ctx0" brushRef="#br0" timeOffset="-1688.369">2091 950,'-33'7,"0"1,0 2,1 2,1 0,0 2,-23 15,-12 22,65-50,-1 1,1 0,0-1,-1 1,1 0,0 0,0 0,0 0,0 0,1 0,-1 0,0 0,1 0,0 1,-1-1,1 0,0 0,0 0,0 1,0-1,1 0,-1 0,0 0,1 0,0 0,0 1,-1-1,1 0,0-1,0 1,1 0,-1 0,0 0,1-1,0 2,6 2,1 0,0 0,0-1,0 0,1-1,0 0,-1 0,1-1,0-1,0 1,0-2,0 1,0-1,0-1,0 0,0 0,0-1,0 0,-1-1,1 0,-1 0,1-1,-1 0,0-1,0 2,0 0,1-1,-2 0,1 0,0-1,-1 0,0-1,0 0,0 0,-1 0,0-1,0 0,-1-1,0 1,0-1,-1 0,0-1,0 1,-1-1,0 0,-1 0,0-1,2-5,-6 10,0 1,-1-1,1 0,-1 1,1-1,-1 1,-1 0,1-1,-1 1,1 0,-1 0,0 1,-1-1,1 1,-1-1,1 1,-1 0,0 1,0-1,0 1,-1-1,1 1,0 0,-1 1,0-1,1 1,-1 0,0 0,0 0,1 1,-1 0,0 0,0 0,0 0,1 1,-1 0,-1 0,-20-1</inkml:trace>
  <inkml:trace contextRef="#ctx0" brushRef="#br0" timeOffset="-1335.838">2571 216,'-16'87,"5"0,3 1,5 0,3 0,6 31,-2 55,-3-131,1-23,-2-1,0 1,-1 0,-1-1,-1 1,-1-1,-1 4,5-22,-1 1,1 0,0 0,-1 0,0 0,1 0,-1 0,0 0,0-1,0 1,0 0,0-1,-1 1,1-1,0 1,-1-1,1 0,-1 1,1-1,-1 0,0 0,1 0,-1 0,0-1,0 1,0 0,0-1,0 1,0-1,0 0,0 1,1-1,-1 0,0 0,0 0,0-1,-2 1,-6-9</inkml:trace>
  <inkml:trace contextRef="#ctx0" brushRef="#br0" timeOffset="-999.021">2910 696,'-297'103,"296"-103,-1 0,0 0,1 0,-1 0,1 0,-1 0,0 0,1 1,-1-1,1 0,-1 1,1 0,-1-1,1 1,0 0,-1-1,1 1,0 0,-1 0,1 0,0 0,0 0,0 1,0-1,0 0,0 1,0-1,0 0,1 1,-1-1,0 1,1-1,-1 1,1-1,0 1,-1-1,1 1,0-1,0 1,0 0,0-1,0 1,1-1,-1 1,0-1,1 1,-1 0,1-1,-1 0,1 1,0-1,0 1,0-1,0 0,0 1,1 0,138 110,9 14,-133-111,-3-2</inkml:trace>
  <inkml:trace contextRef="#ctx0" brushRef="#br0" timeOffset="7734.352">4066 2445,'-25'166,"23"467,2-558,1 8,-3-1,-3 0,-7 16,5 9,24-97,-6-16</inkml:trace>
  <inkml:trace contextRef="#ctx0" brushRef="#br0" timeOffset="8913.387">3982 2418,'35'-13,"0"1,0 3,1 0,1 3,-1 0,1 3,0 1,36 3,73 0,185-11,-59-26,-53 26,-216 11,0-1,-1 1,1-1,0 1,-1 0,1 0,-1 0,1 0,-1 1,0-1,1 1,-1-1,0 1,0 0,0 0,0 0,-1 0,1 0,0 0,-1 0,1 0,-1 1,0-1,0 1,0-1,0 1,0-1,-1 1,1 0,-1 0,2 90,-3-68,-14 327,-13-12,24-290,3 0,1 0,3-1,2 1,2 0,5 12,24 109,-35-170,0 1,0-1,-1 1,1-1,0 0,-1 1,0-1,1 1,-1-1,0 1,1-1,-1 1,0-1,0 1,0 0,-1-1,1 1,0-1,0 1,-1-1,1 1,-1-1,0 0,1 1,-1-1,0 1,0-1,1 0,-1 0,0 0,-1 1,1-1,0 0,0 0,0 0,-1-1,1 1,0 0,-1 0,1-1,0 1,-1-1,1 1,-1-1,0 1,-150-12,-171-19,-326 0,458 31,206-12,3 5</inkml:trace>
  <inkml:trace contextRef="#ctx0" brushRef="#br0" timeOffset="10567.492">4066 3179,'-236'20,"-225"-11,394-9,61 1,0-1,0 0,0-1,0 1,0-1,0 0,0 0,0-1,0 0,0 0,1 0,-1-1,-2-1,8 1,-1 1,1 0,-1-1,1 1,0-1,0 0,0 1,0-1,0 1,1-1,-1 1,1 0,-1-1,1 1,0-1,0 1,0 0,1 0,-1-1,0 1,1 0,-1 0,1 0,0 1,0-2,-1 2,86-116,-87 115,1 0,0 0,0 0,0 1,0-1,0 0,0 1,0-1,0 1,0-1,1 1,-1 0,1 0,-1-1,1 1,0 0,-1 0,1 0,0 1,-1-1,1 0,0 1,0-1,0 1,0-1,0 1,0 0,0 0,-1 0,1 0,0 0,0 1,0-1,0 0,0 1,0-1,0 1,-1 0,1 0,0 0,1 0,1 7,1 0,-1 0,0 1,-1-1,1 1,-2-1,1 1,-2 0,1 0,-1 0,0 3,7 34,59 193,-45-172,-22-67,0 0,-1 0,1-1,0 1,-1 0,1 0,0 0,-1 0,1-1,-1 1,1 0,0 0,-1 0,1 0,-1 0,1 0,0 0,-1 0,1 0,-1 0,1 0,0 0,-1 0,1 1,-1-1,1 0,0 0,-1 0,1 1,0-1,-1 0,1 0,0 1,-1-1,1 0,0 0,0 1,-1-1,1 0,0 1,0-1,0 0,-1 1,1-1,0 1,0-1,0 0,0 1,0-1,0 1,0-1,0 0,0 1,0-1,0 1,0-1,0 0,0 1,0-1,0 1,0-1,1 0,-1 1,0-1,0 0,0 1,1-1,-27-21,-152-169,163 175,-2 0,1 1,-2 1,1 1,-2 1,0 0,0 1,-8-2,3 5</inkml:trace>
  <inkml:trace contextRef="#ctx0" brushRef="#br1" timeOffset="20972.986">3220 1571,'0'-23,"0"13,0 22,0 40,11 144,-5-171,-2 1,0-1,-2 1,-1 0,0-1,-3 1,0 0,-5 23,-5 57,13-104,0 0,1 0,-1-1,0 1,1-1,0 0,-1 1,1-1,0 0,-1 0,1 0,0 0,0 0,0 0,0-1,0 1,0-1,0 1,0-1,0 0,0 0,0 0,1 0,-1 0,0 0,0 0,0-1,0 1,0-1,0 0,0 1,0-1,1-1,10 0,187-35,140 37,-143 28,-184-27,0-1,-1 0,1-1,0 0,-1-1,1-1,-1 0,1-1,10-4,-15 4</inkml:trace>
  <inkml:trace contextRef="#ctx0" brushRef="#br1" timeOffset="21789.143">3248 3970,'1'-1,"0"-1,-1 1,1 0,0 0,0 0,0 1,0-1,0 0,0 0,0 0,0 1,0-1,1 0,-1 1,0-1,0 1,1 0,-1-1,0 1,1 0,-1 0,0 0,0 0,1 0,-1 0,0 0,1 0,-1 1,0-1,1 0,-1 1,0-1,0 1,0-1,1 1,-1 0,0-1,0 1,0 0,0 0,0 0,0 0,0 0,-1 0,1 0,0 0,0 0,-1 0,1 0,-1 1,1-1,-1 0,1 0,-1 1,0-1,0 0,0 1,1-1,-1 0,0 1,-1-1,1 0,0 1,0-1,0 0,-1 2,-21 172,18 163,9-288,1-32</inkml:trace>
  <inkml:trace contextRef="#ctx0" brushRef="#br1" timeOffset="22124.386">3954 4026,'15'0,"4"10,-1 7,-8 7,-7 3,-2 7,-8 2,-1 0,0-1,-4-2,2-2,1-1,2-1,3-1,2 0,1 0,6-5,1-6</inkml:trace>
  <inkml:trace contextRef="#ctx0" brushRef="#br1" timeOffset="22439.309">2684 4421,'391'-36,"127"-3,71 29,-447 27,-117-12</inkml:trace>
  <inkml:trace contextRef="#ctx0" brushRef="#br1" timeOffset="22687.338">4405 4111,'-38'9,"-37"14,-11 6,5 4,7 1,11 0,11-2,10-1,2-1,9-1,3 0,8-6</inkml:trace>
  <inkml:trace contextRef="#ctx0" brushRef="#br1" timeOffset="23051.161">3418 4167,'-39'24,"-26"22,-13 9,3-1,9-5,6-5,9-6,8-5,7-7,4-4,3-1,7-3</inkml:trace>
  <inkml:trace contextRef="#ctx0" brushRef="#br1" timeOffset="24657.184">4716 1881,'-10'19,"-7"17,-7 5,2 2,-1-2,4-3,0-8,4-4,3-2,1-6,0 0,4-3</inkml:trace>
  <inkml:trace contextRef="#ctx0" brushRef="#br1" timeOffset="24892.235">4546 1797,'0'38,"5"18,6 4,7-9,4-7,4-12,1-11,2-4,1-6,-1-3,-5-5</inkml:trace>
  <inkml:trace contextRef="#ctx0" brushRef="#br1" timeOffset="26671.878">2797 1458,'-1'-1,"0"1,0-1,1 1,-1 0,0-1,0 1,0 0,0 0,0-1,0 1,0 0,0 0,0 0,0 0,0 0,1 1,-1-1,0 0,0 0,0 1,0-1,0 0,0 1,1-1,-1 1,0-1,0 1,0-1,1 1,-1-1,0 1,1 0,-1 0,1-1,-1 1,1 0,-1 0,1 0,-1-1,1 1,0 0,-1 0,1 0,0 0,-18 43,16-36,0 1,0-1,1 0,1 1,-1-1,1 1,1-1,-1 1,1-1,1 0,0 3,0-10,0 0,0 0,-1 1,1-1,0 0,0-1,0 1,0 0,0 0,1-1,-1 0,0 1,0-1,0 0,0 0,1 0,-1 0,0 0,0-1,0 1,0-1,0 1,0-1,0 0,0 1,0-1,0-1,0 1,0 0,0 0,-1-1,1 1,0 0,-1-1,1 0,-1 1,0-1,0 0,1-1,101-117,-103 119,0 0,0 0,1 0,-1 0,0 0,1 0,-1 1,0-1,1 0,-1 0,1 0,-1 1,1-1,0 0,-1 1,1-1,0 0,-1 1,1-1,0 1,0-1,0 1,-1-1,1 1,0 0,0-1,0 1,0 0,0 0,0-1,0 1,0 0,0 0,0 0,0 0,-1 1,1-1,0 0,0 0,0 0,0 1,0-1,0 0,0 1,-1-1,1 1,0-1,0 1,-1-1,1 1,0 0,-1-1,1 1,0 0,-1 0,1-1,-1 1,1 0,-1 0,0 0,1 0,-1 0,0-1,1 1,-1 0,0 0,0 0,-20 150,0 79,15-202,5-14,-1 1,-1-1,0 0,-1 0,0 0,-1 0,-1-1,0 1,-1-1,-1 0,0-1,0 0,-1 0,-1 0,0-1,-3 2,10-11,0 0,-1 0,0 0,1 0,-1-1,0 1,0-1,0 0,0 0,0 0,0 0,0 0,0-1,0 1,0-1,0 0,-1 0,1 0,0 0,0-1,0 1,0-1,0 0,0 0,0 0,0 0,0 0,0-1,0 1,1-1,-1 0,0 0,1 0,0 0,-1 0,1-1,0 1,0-1,1 1,-1-1,0 0,1 0,-1 1,1-1,0 0,0 0,0 0,1-1,-1 1,1 0,0 0,-1 0,1 0,1 0,-1-2,3-13,1 0,0 1,1-1,1 1,1 0,1 1,0-1,1 1,0 1,2 0,0 0,0 1,1 1,1 0,0 0,1 1,0 1,1 0,8-3,5-4,-3 3</inkml:trace>
  <inkml:trace contextRef="#ctx0" brushRef="#br0" timeOffset="29773.436">2317 2925,'0'44,"0"27,-5 8,-2-5,1-11,1-11,2-9,0-8,2-4,1-4,0 0,0-1,5-5,2-10,-1-7</inkml:trace>
  <inkml:trace contextRef="#ctx0" brushRef="#br0" timeOffset="30020.527">2317 2925,'38'0,"23"0,10-4,-2-3,-8 1,-10 1,-8 1,-12 7,-11 2</inkml:trace>
  <inkml:trace contextRef="#ctx0" brushRef="#br0" timeOffset="30276.552">2260 3320,'44'0,"32"-5,9-1,-5 0,-12 1,-17 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1,'-10'43,"-3"38,-4 15,1 1,3-11,4-11,3-9,3-5,2-9,1-8,1-7,-1-5,1-3,0-2,4-5,1-6</inkml:trace>
  <inkml:trace contextRef="#ctx0" brushRef="#br0" timeOffset="269.392">511 339,'-144'84,"-124"95,268-178,-4 0,1 0,0 0,1 0,-1 0,0 1,0 0,1-1,-1 1,0 0,1 0,0 1,0-1,-1 0,1 1,1-1,-1 1,0 0,1 0,-1-1,1 1,0 0,0 0,0 0,0 1,0-1,1 0,0 0,-1 0,1 0,0 1,1-1,-1 0,0 0,1 0,0 0,0 0,0 0,1 3,11 3,1-1,0 0,0-1,1-1,0 0,0-1,1 0,-1-1,1-1,0-1,0 0,3-1,23 5,238 56,-236-43,-26-11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57,'11'-27,"-7"20,-5 21,-60 302,-1 86,60-383,4 83,0-101,1 1,-1 0,1-1,-1 0,1 0,0 0,-1 0,1 0,0 0,0 0,0-1,0 0,-1 1,1-1,0 0,0-1,0 1,0 0,0-1,0 0,-1 1,1-1,0 0,0-1,-1 1,1 0,-1-1,1 1,-1-1,0 0,2-1,-2 2,111-61,-86 43,2 2,-1 1,2 2,0 1,1 1,0 1,1 2,0 1,0 1,16 0,-45 7,1 0,-1 0,0 0,1 1,-1-1,0 1,1-1,-1 1,0 0,0 0,0 1,1-1,-1 1,-1-1,1 1,0 0,0 0,-1 0,1 1,-1-1,0 1,0-1,1 1,-2 0,1 0,0-1,-1 1,1 1,-1-1,0 0,0 0,0 0,0 1,-1-1,1 0,-1 1,0-1,0 0,0 1,0-1,-1 0,1 1,-1-1,0 0,0 0,0 1,0-1,-1 0,0 0,-9 19,-1-2,-1 1,-1-2,-1 0,-1-1,0 0,-1-1,-1-1,-1-1,0 0,-1-2,0 0,-1-1,-1-1,0-1,0-1,-13 3,16-5,-1 0,0-2,0 0,-1-1,1-1,-1-1,0-1,0-1,-8-1,25 1,0 0,0 0,0-1,0 0,0 0,1 0,-1 0,0-1,1 1,-1-1,0 0,1 0,0 0,0 0,-1-1,1 0,1 1,-1-1,0 0,1 0,-1 0,1-1,0 1,0-1,0 1,0-1,-4-18</inkml:trace>
  <inkml:trace contextRef="#ctx0" brushRef="#br0" timeOffset="276.675">908 0,'5'43,"1"43,-4 17,-4 0,0-7,-6-11,-1-11,1-12,-3-12,1-6,1-4,-1-5,-1-4,3-2,2-1,7-5,9-7,1-6</inkml:trace>
  <inkml:trace contextRef="#ctx0" brushRef="#br0" timeOffset="594.384">1416 508,'-29'34,"2"2,1 1,1 1,3 2,1 0,-3 13,21-50,0 1,1 0,0-1,0 1,0 0,0 0,1 0,-1 0,1 0,0 1,0-1,1 0,-1 1,1-1,0 0,0 1,1-1,-1 0,1 0,0 1,0-1,0 0,1 0,-1 0,1 0,0 0,0 0,0-1,1 1,-1-1,1 1,0-1,0 0,0 0,1 0,-1 0,0-1,2 1,10 0,-1-2,1 0,-1 0,1-1,-1-1,1-1,-1 0,1-1,-1 0,0-1,0 0,-1-2,1 1,-1-2,0 0,-1 0,1-1,-2-1,1 0,6-6,-10 9,1 0,-1-1,0 0,-1 0,0-1,0 1,0-2,-1 1,0-1,-1 0,0 0,0 0,-1-1,0 1,-1-1,0 0,0-1,-1 1,-1 0,0-1,0 1,-1-4,-1 6,0-1,-1 1,0-1,0 1,-1 0,0 0,0 0,-1 0,0 1,0 0,-1-1,0 2,-1-1,1 0,-1 1,0 0,-1 1,1-1,-1 1,0 0,-1 1,1 0,-1 0,0 0,0 1,0 1,0-1,0 1,-7-1,-9 5</inkml:trace>
  <inkml:trace contextRef="#ctx0" brushRef="#br0" timeOffset="866.304">2263 508,'-29'6,"1"2,0 1,1 2,0 0,0 2,1 1,1 0,0 2,-5 6,-86 83,112-102,2 1,-1-1,0 1,1 0,0 0,-1 0,2 0,-1 0,0 0,1 0,0 1,0-1,0 1,0-1,1 1,0-1,0 1,0-1,0 1,1-1,0 1,0-1,0 0,0 1,1-1,-1 0,1 0,0 0,1 0,-1 0,1 0,1 1,8 4,1 0,0 0,0-2,1 0,0 0,1-1,-1-1,1 0,0-1,0-1,0 0,1-1,-1-1,3 0,-15-1,21 2,1-1,-1 0,1-2,-1-1,1-1,-1-2,0 0,0-1,9-5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34.01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453 0,'-34'5,"-20"16,-6 4,2 3,12 2,8-1,11 1,5 0,6-1,1 0,4 0,-2-1,1 0,-1 0,-4 1,1-6</inkml:trace>
  <inkml:trace contextRef="#ctx0" brushRef="#br0" timeOffset="232.568">2 0,'19'39,"11"22,6 5,1-3,-6-9,-3-12,-2-9,0-5,0-3,0-6,-4-1,-5-3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0.62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4152 978,'-34'-4,"0"2,-1 2,1 1,0 1,1 2,-1 2,0 0,-12 6,41-11,0 0,-1 1,1-1,0 1,0 0,0 0,0 0,0 1,1 0,-1 0,1 0,0 1,-1-1,1 1,1 0,-1 0,1 0,-1 1,1-1,1 1,-1-1,1 1,-1 0,1 0,1 1,-1-1,1 0,0 0,0 2,4-2,-1-1,2 1,-1-1,0 0,1 0,0 0,0-1,0 1,0-1,1 0,0 0,-1-1,1 1,0-1,0 0,0 0,0-1,0 0,1 1,-1-2,0 1,1-1,0 1,20 0,-1-1,0-1,1-1,-1-1,0-1,0-2,-1 0,0-1,0-2,0 0,-1-2,0-1,-1 0,-1-2,0 0,-1-1,10-11,59-55,-88 81,-1 0,1 1,0-1,-1 0,1 1,0-1,-1 1,1-1,-1 1,1-1,-1 1,1-1,-1 1,1-1,-1 1,0 0,1-1,-1 1,0 0,0-1,1 1,-1 0,0 0,0-1,0 1,0 0,0-1,0 1,0 0,0 0,0-1,0 1,0 0,0 0,-1-1,1 1,0 0,-1-1,1 1,0 0,-1-1,1 1,-1-1,1 3,-4 23,1-17,1-1,0 1,1 0,0 0,0-1,1 1,0 0,1 0,0 0,0 0,1-1,0 1,0 0,1-1,0 0,4 8,0-12,-1 0,1-1,0 1,1-1,-1-1,0 1,1-1,0-1,-1 1,1-1,0 0,0-1,-1 0,1 0,0-1,0 0,-1 0,1-1,6-2,15-5,0-1,-2-2,1 0,-1-2,-1-1,-1-1,0-1,-1-1,6-7,-4 5,15-14,-1-1,-2-3,-1-1,-2-1,27-42,-42 49,0-1,-2-1,-2-1,-1 0,-2-1,-2 0,-1-1,-2 0,1-17,-6 46,-1 0,0-1,-1 1,0-1,0 0,-1 1,0-1,-1 0,0 1,0-1,-1 1,0-1,-1 1,0 0,-1 0,0 0,0 0,-1 1,0 0,0 0,-1 0,0 0,-1 0,5 7,0 0,-1 1,1-1,0 0,-1 1,1 0,0-1,-1 1,1 0,-1 0,1 0,0 1,-1-1,1 0,-1 1,1 0,0 0,0-1,-1 1,1 0,0 1,0-1,0 0,0 1,0-1,0 1,1-1,-1 1,-1 1,-44 57,28-22,1 1,2 0,2 2,2-1,1 2,2-1,2 2,2-1,2 0,2 1,2 22,-3-5,3 0,2 1,3-1,3-1,2 1,10 26,-20-82,0 0,0 1,0-1,1-1,-1 1,1 0,0 0,0-1,0 1,1-1,-1 1,1-1,0 0,0 0,0 0,0-1,0 1,3 1,4-8,-3-4</inkml:trace>
  <inkml:trace contextRef="#ctx0" brushRef="#br0" timeOffset="246.53">4659 667,'34'0,"44"0,19 0,2 0,-6 0,-4 0,-8 0,-8 0,-7 0,-9 0,-16 0</inkml:trace>
  <inkml:trace contextRef="#ctx0" brushRef="#br0" timeOffset="-2283.281">144 413,'21'13,"0"-2,0 0,1-1,0-2,1 0,0-1,0-2,0 0,1-1,0-2,0 0,0-2,0 0,-1-2,1-1,0 0,13-5,-6-5,-1 0,-1-3,0 0,-1-2,-1 0,0-2,-2-2,0 0,-1-1,-2-1,13-19,-25 33,-1-1,-1 0,1 0,-2-1,1 0,-2 0,0-1,0 0,-1 0,-1-1,0 1,-1-1,0 0,-1-4,-1 16,-1 1,0 0,1-1,-1 1,0-1,0 1,0-1,0 1,-1-1,1 1,0-1,0 1,-1 0,1-1,-1 1,1 0,-1-1,0 1,0 0,1 0,-1-1,0 1,0 0,0 0,0 0,0 0,-1 0,1 0,0 1,0-1,0 0,-1 0,1 1,-1-1,1 1,0-1,-1 1,1 0,-1 0,1 0,-1-1,1 1,0 0,-1 1,1-1,-1 0,1 0,-1 1,1-1,0 1,-1-1,-64 44,35-5,2 1,2 2,1 0,3 2,-5 14,-137 331,137-325,-3-1,-2-1,-4-2,-1-2,-4-1,-2-2,-2-2,-2-3,24-26,-1-2,-2-2,0 0,-1-1,-18 8,17-29,44-28,6 12,0 1,2 1,0 1,1 1,0 1,19-6,-36 16,9-7,1 2,-1 0,2 1,-1 0,1 2,0 0,0 1,0 1,1 0,0 1,-1 2,1 0,-1 0,1 2,-1 0,1 2,-1 0,0 0,0 2,-1 0,1 1,9 7,-16-6,0 0,1-1,0 0,1-1,-1 0,1-1,0 0,1-1,-1-1,1 0,-1-1,1 0,0-1,0-1,0 0,0-1,0 0,-1-1,1 0,-1-2,1 1,-1-2,0 0,0 0,-1-1,1-1,1-1,2-6</inkml:trace>
  <inkml:trace contextRef="#ctx0" brushRef="#br0" timeOffset="-2002.284">1413 950,'-23'24,"0"1,2 1,1 1,1 1,1 0,1 2,-5 14,20-42,0 0,0 1,0-1,0 1,1-1,-1 1,1 0,0 0,-1 0,1 0,0 0,1 0,-1 0,1 0,-1 0,1 0,0 0,0 0,0 1,0-1,1 0,0 0,-1 0,1 0,0 0,0 0,0 0,1 0,-1-1,1 1,0 0,-1-1,1 1,0-1,1 0,-1 0,0 1,1-2,-1 1,1 0,-1 0,1-1,14 1,0 0,0-2,-1 0,1-1,0-1,-1 0,1-1,-1-1,0 0,0-2,0 0,-1 0,0-1,0-1,0-1,11-9,-17 10,1 0,-1-1,0 0,-1 0,0-1,-1 0,0 0,0-1,-1 0,-1 0,0-1,0 1,-1-1,-1 0,0 0,2-12,-5 18,0 0,-1 0,1 0,-1 0,0 1,-1-1,1 0,-1 1,0-1,-1 1,1 0,-1-1,0 1,0 0,-1 1,1-1,-1 1,0-1,0 1,-1 0,1 1,-1-1,0 1,0 0,0 0,0 0,-1 1,1 0,-1 0,1 0,-1 1,0-1,0 2,0-1,1 0,-1 1,0 0,0 1,-3 0,-10 4</inkml:trace>
  <inkml:trace contextRef="#ctx0" brushRef="#br0" timeOffset="-1688.369">2091 950,'-33'7,"0"1,0 2,1 2,1 0,0 2,-23 15,-12 22,65-50,-1 1,1 0,0-1,-1 1,1 0,0 0,0 0,0 0,0 0,1 0,-1 0,0 0,1 0,0 1,-1-1,1 0,0 0,0 0,0 1,0-1,1 0,-1 0,0 0,1 0,0 0,0 1,-1-1,1 0,0-1,0 1,1 0,-1 0,0 0,1-1,0 2,6 2,1 0,0 0,0-1,0 0,1-1,0 0,-1 0,1-1,0-1,0 1,0-2,0 1,0-1,0-1,0 0,0 0,0-1,0 0,-1-1,1 0,-1 0,1-1,-1 0,0-1,0 2,0 0,1-1,-2 0,1 0,0-1,-1 0,0-1,0 0,0 0,-1 0,0-1,0 0,-1-1,0 1,0-1,-1 0,0-1,0 1,-1-1,0 0,-1 0,0-1,2-5,-6 10,0 1,-1-1,1 0,-1 1,1-1,-1 1,-1 0,1-1,-1 1,1 0,-1 0,0 1,-1-1,1 1,-1-1,1 1,-1 0,0 1,0-1,0 1,-1-1,1 1,0 0,-1 1,0-1,1 1,-1 0,0 0,0 0,1 1,-1 0,0 0,0 0,0 0,1 1,-1 0,-1 0,-20-1</inkml:trace>
  <inkml:trace contextRef="#ctx0" brushRef="#br0" timeOffset="-1335.838">2571 216,'-16'87,"5"0,3 1,5 0,3 0,6 31,-2 55,-3-131,1-23,-2-1,0 1,-1 0,-1-1,-1 1,-1-1,-1 4,5-22,-1 1,1 0,0 0,-1 0,0 0,1 0,-1 0,0 0,0-1,0 1,0 0,0-1,-1 1,1-1,0 1,-1-1,1 0,-1 1,1-1,-1 0,0 0,1 0,-1 0,0-1,0 1,0 0,0-1,0 1,0-1,0 0,0 1,1-1,-1 0,0 0,0 0,0-1,-2 1,-6-9</inkml:trace>
  <inkml:trace contextRef="#ctx0" brushRef="#br0" timeOffset="-999.021">2910 696,'-297'103,"296"-103,-1 0,0 0,1 0,-1 0,1 0,-1 0,0 0,1 1,-1-1,1 0,-1 1,1 0,-1-1,1 1,0 0,-1-1,1 1,0 0,-1 0,1 0,0 0,0 0,0 1,0-1,0 0,0 1,0-1,0 0,1 1,-1-1,0 1,1-1,-1 1,1-1,0 1,-1-1,1 1,0-1,0 1,0 0,0-1,0 1,1-1,-1 1,0-1,1 1,-1 0,1-1,-1 0,1 1,0-1,0 1,0-1,0 0,0 1,1 0,138 110,9 14,-133-111,-3-2</inkml:trace>
  <inkml:trace contextRef="#ctx0" brushRef="#br0" timeOffset="7734.352">4066 2445,'-25'166,"23"467,2-558,1 8,-3-1,-3 0,-7 16,5 9,24-97,-6-16</inkml:trace>
  <inkml:trace contextRef="#ctx0" brushRef="#br0" timeOffset="8913.387">3982 2418,'35'-13,"0"1,0 3,1 0,1 3,-1 0,1 3,0 1,36 3,73 0,185-11,-59-26,-53 26,-216 11,0-1,-1 1,1-1,0 1,-1 0,1 0,-1 0,1 0,-1 1,0-1,1 1,-1-1,0 1,0 0,0 0,0 0,-1 0,1 0,0 0,-1 0,1 0,-1 1,0-1,0 1,0-1,0 1,0-1,-1 1,1 0,-1 0,2 90,-3-68,-14 327,-13-12,24-290,3 0,1 0,3-1,2 1,2 0,5 12,24 109,-35-170,0 1,0-1,-1 1,1-1,0 0,-1 1,0-1,1 1,-1-1,0 1,1-1,-1 1,0-1,0 1,0 0,-1-1,1 1,0-1,0 1,-1-1,1 1,-1-1,0 0,1 1,-1-1,0 1,0-1,1 0,-1 0,0 0,-1 1,1-1,0 0,0 0,0 0,-1-1,1 1,0 0,-1 0,1-1,0 1,-1-1,1 1,-1-1,0 1,-150-12,-171-19,-326 0,458 31,206-12,3 5</inkml:trace>
  <inkml:trace contextRef="#ctx0" brushRef="#br0" timeOffset="10567.492">4066 3179,'-236'20,"-225"-11,394-9,61 1,0-1,0 0,0-1,0 1,0-1,0 0,0 0,0-1,0 0,0 0,1 0,-1-1,-2-1,8 1,-1 1,1 0,-1-1,1 1,0-1,0 0,0 1,0-1,0 1,1-1,-1 1,1 0,-1-1,1 1,0-1,0 1,0 0,1 0,-1-1,0 1,1 0,-1 0,1 0,0 1,0-2,-1 2,86-116,-87 115,1 0,0 0,0 0,0 1,0-1,0 0,0 1,0-1,0 1,0-1,1 1,-1 0,1 0,-1-1,1 1,0 0,-1 0,1 0,0 1,-1-1,1 0,0 1,0-1,0 1,0-1,0 1,0 0,0 0,-1 0,1 0,0 0,0 1,0-1,0 0,0 1,0-1,0 1,-1 0,1 0,0 0,1 0,1 7,1 0,-1 0,0 1,-1-1,1 1,-2-1,1 1,-2 0,1 0,-1 0,0 3,7 34,59 193,-45-172,-22-67,0 0,-1 0,1-1,0 1,-1 0,1 0,0 0,-1 0,1-1,-1 1,1 0,0 0,-1 0,1 0,-1 0,1 0,0 0,-1 0,1 0,-1 0,1 0,0 0,-1 0,1 1,-1-1,1 0,0 0,-1 0,1 1,0-1,-1 0,1 0,0 1,-1-1,1 0,0 0,0 1,-1-1,1 0,0 1,0-1,0 0,-1 1,1-1,0 1,0-1,0 0,0 1,0-1,0 1,0-1,0 0,0 1,0-1,0 1,0-1,0 0,0 1,0-1,0 1,0-1,1 0,-1 1,0-1,0 0,0 1,1-1,-27-21,-152-169,163 175,-2 0,1 1,-2 1,1 1,-2 1,0 0,0 1,-8-2,3 5</inkml:trace>
  <inkml:trace contextRef="#ctx0" brushRef="#br1" timeOffset="20972.986">3220 1571,'0'-23,"0"13,0 22,0 40,11 144,-5-171,-2 1,0-1,-2 1,-1 0,0-1,-3 1,0 0,-5 23,-5 57,13-104,0 0,1 0,-1-1,0 1,1-1,0 0,-1 1,1-1,0 0,-1 0,1 0,0 0,0 0,0 0,0-1,0 1,0-1,0 1,0-1,0 0,0 0,0 0,1 0,-1 0,0 0,0 0,0-1,0 1,0-1,0 0,0 1,0-1,1-1,10 0,187-35,140 37,-143 28,-184-27,0-1,-1 0,1-1,0 0,-1-1,1-1,-1 0,1-1,10-4,-15 4</inkml:trace>
  <inkml:trace contextRef="#ctx0" brushRef="#br1" timeOffset="21789.143">3248 3970,'1'-1,"0"-1,-1 1,1 0,0 0,0 0,0 1,0-1,0 0,0 0,0 0,0 1,0-1,1 0,-1 1,0-1,0 1,1 0,-1-1,0 1,1 0,-1 0,0 0,0 0,1 0,-1 0,0 0,1 0,-1 1,0-1,1 0,-1 1,0-1,0 1,0-1,1 1,-1 0,0-1,0 1,0 0,0 0,0 0,0 0,0 0,-1 0,1 0,0 0,0 0,-1 0,1 0,-1 1,1-1,-1 0,1 0,-1 1,0-1,0 0,0 1,1-1,-1 0,0 1,-1-1,1 0,0 1,0-1,0 0,-1 2,-21 172,18 163,9-288,1-32</inkml:trace>
  <inkml:trace contextRef="#ctx0" brushRef="#br1" timeOffset="22124.386">3954 4026,'15'0,"4"10,-1 7,-8 7,-7 3,-2 7,-8 2,-1 0,0-1,-4-2,2-2,1-1,2-1,3-1,2 0,1 0,6-5,1-6</inkml:trace>
  <inkml:trace contextRef="#ctx0" brushRef="#br1" timeOffset="22439.309">2684 4421,'391'-36,"127"-3,71 29,-447 27,-117-12</inkml:trace>
  <inkml:trace contextRef="#ctx0" brushRef="#br1" timeOffset="22687.338">4405 4111,'-38'9,"-37"14,-11 6,5 4,7 1,11 0,11-2,10-1,2-1,9-1,3 0,8-6</inkml:trace>
  <inkml:trace contextRef="#ctx0" brushRef="#br1" timeOffset="23051.161">3418 4167,'-39'24,"-26"22,-13 9,3-1,9-5,6-5,9-6,8-5,7-7,4-4,3-1,7-3</inkml:trace>
  <inkml:trace contextRef="#ctx0" brushRef="#br1" timeOffset="24657.184">4716 1881,'-10'19,"-7"17,-7 5,2 2,-1-2,4-3,0-8,4-4,3-2,1-6,0 0,4-3</inkml:trace>
  <inkml:trace contextRef="#ctx0" brushRef="#br1" timeOffset="24892.235">4546 1797,'0'38,"5"18,6 4,7-9,4-7,4-12,1-11,2-4,1-6,-1-3,-5-5</inkml:trace>
  <inkml:trace contextRef="#ctx0" brushRef="#br1" timeOffset="26671.878">2797 1458,'-1'-1,"0"1,0-1,1 1,-1 0,0-1,0 1,0 0,0 0,0-1,0 1,0 0,0 0,0 0,0 0,0 0,1 1,-1-1,0 0,0 0,0 1,0-1,0 0,0 1,1-1,-1 1,0-1,0 1,0-1,1 1,-1-1,0 1,1 0,-1 0,1-1,-1 1,1 0,-1 0,1 0,-1-1,1 1,0 0,-1 0,1 0,0 0,-18 43,16-36,0 1,0-1,1 0,1 1,-1-1,1 1,1-1,-1 1,1-1,1 0,0 3,0-10,0 0,0 0,-1 1,1-1,0 0,0-1,0 1,0 0,0 0,1-1,-1 0,0 1,0-1,0 0,0 0,1 0,-1 0,0 0,0-1,0 1,0-1,0 1,0-1,0 0,0 1,0-1,0-1,0 1,0 0,0 0,-1-1,1 1,0 0,-1-1,1 0,-1 1,0-1,0 0,1-1,101-117,-103 119,0 0,0 0,1 0,-1 0,0 0,1 0,-1 1,0-1,1 0,-1 0,1 0,-1 1,1-1,0 0,-1 1,1-1,0 0,-1 1,1-1,0 1,0-1,0 1,-1-1,1 1,0 0,0-1,0 1,0 0,0 0,0-1,0 1,0 0,0 0,0 0,0 0,-1 1,1-1,0 0,0 0,0 0,0 1,0-1,0 0,0 1,-1-1,1 1,0-1,0 1,-1-1,1 1,0 0,-1-1,1 1,0 0,-1 0,1-1,-1 1,1 0,-1 0,0 0,1 0,-1 0,0-1,1 1,-1 0,0 0,0 0,-20 150,0 79,15-202,5-14,-1 1,-1-1,0 0,-1 0,0 0,-1 0,-1-1,0 1,-1-1,-1 0,0-1,0 0,-1 0,-1 0,0-1,-3 2,10-11,0 0,-1 0,0 0,1 0,-1-1,0 1,0-1,0 0,0 0,0 0,0 0,0 0,0-1,0 1,0-1,0 0,-1 0,1 0,0 0,0-1,0 1,0-1,0 0,0 0,0 0,0 0,0 0,0-1,0 1,1-1,-1 0,0 0,1 0,0 0,-1 0,1-1,0 1,0-1,1 1,-1-1,0 0,1 0,-1 1,1-1,0 0,0 0,0 0,1-1,-1 1,1 0,0 0,-1 0,1 0,1 0,-1-2,3-13,1 0,0 1,1-1,1 1,1 0,1 1,0-1,1 1,0 1,2 0,0 0,0 1,1 1,1 0,0 0,1 1,0 1,1 0,8-3,5-4,-3 3</inkml:trace>
  <inkml:trace contextRef="#ctx0" brushRef="#br0" timeOffset="29773.436">2317 2925,'0'44,"0"27,-5 8,-2-5,1-11,1-11,2-9,0-8,2-4,1-4,0 0,0-1,5-5,2-10,-1-7</inkml:trace>
  <inkml:trace contextRef="#ctx0" brushRef="#br0" timeOffset="30020.527">2317 2925,'38'0,"23"0,10-4,-2-3,-8 1,-10 1,-8 1,-12 7,-11 2</inkml:trace>
  <inkml:trace contextRef="#ctx0" brushRef="#br0" timeOffset="30276.552">2260 3320,'44'0,"32"-5,9-1,-5 0,-12 1,-17 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1,'1'196,"0"-190,-1-1,1 1,0-1,1 1,-1-1,1 0,0 0,1 0,-1 0,1 0,0 0,0-1,0 0,1 1,0-1,0 0,0-1,0 1,0-1,1 1,-1-1,1-1,0 1,0-1,0 0,0 0,1 0,-1-1,0 1,1-1,-1-1,1 1,-1-1,1 0,-1 0,1 0,-1-1,1 0,-1 0,1-1,-1 1,0-1,0 0,2-2,11-5,0-2,-1-1,-1 0,0-1,0 0,-2-1,1-1,-2 0,0-1,-1-1,-1 0,6-11,-2 5,-14 21,-1 0,1 1,0-1,0 0,0 0,0 1,0-1,0 0,0 1,0-1,0 1,1 0,-1-1,1 1,-1 0,1 0,0 0,-1 0,1 0,0 0,0 0,-1 1,1-1,0 1,0-1,0 1,0 0,0-1,0 1,0 0,0 0,0 1,-1-1,1 0,0 1,0-1,0 1,0-1,0 1,-1 0,1 0,0 0,0 1,58 161,-56-156,0-1,1 1,-1-1,1 0,1-1,-1 1,1-1,0 0,0 0,0-1,1 0,0 0,0 0,0-1,0 0,0 0,1-1,-1 0,1 0,-1-1,1 0,0 0,0-1,-1 0,1 0,0-1,0 0,-1 0,1-1,-1 0,1 0,-1-1,0 0,0 0,0-1,0 0,0 0,-1-1,4-3,5-7,0 0,-2-2,0 0,-1 0,0-1,-2 0,0-1,-1-1,-1 1,-1-1,1-6,0 10,-1 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0,'29'0,"23"0,9 0,-2 0,-7 0,-6 0,-7 0,-5 0,-13 5,-10 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28,'34'0,"35"-5,10-1,-3 0,-10 1,-11 1,-15 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1,'-10'0,"-3"4,6 3,4 3,2 6,2 5,0 4,0 2,0 1,0 1,0 0,-1 0,0 0,0 0,0-10,-5-8,-1-11,0-6</inkml:trace>
  <inkml:trace contextRef="#ctx0" brushRef="#br0" timeOffset="634.319">18 57,'98'-26,"-95"26,0 0,0 0,-1 0,1 0,0 1,0-1,0 1,-1-1,1 1,0 0,-1 0,1 1,0-1,-1 0,1 1,-1-1,0 1,0 0,0 0,0 0,0 0,0 0,0 1,0-1,-1 0,1 1,-1-1,0 1,0 0,0-1,0 1,0 2,0-1,0 0,-1 0,0 0,0 0,0 0,0-1,-1 1,1 0,-1 0,0 0,0-1,-1 1,1-1,-1 1,1-1,-1 1,-1 0,-3 7,7-10,-1 0,1 0,-1 0,1 0,0 0,-1 0,1 0,0-1,0 1,-1 0,1 0,0-1,0 1,0 0,0-1,0 1,0-1,0 1,0-1,0 0,0 1,0-1,0 0,0 0,1 0,-1 0,0 0,0 0,0 0,0 0,0 0,0 0,0-1,1 1,-1 0,0-1,0 1,6 0,-1-1,-1 1,0 0,0 1,1-1,-1 1,0 0,0 0,0 1,0-1,0 1,0 0,-1 1,1-1,0 1,-1 0,0 0,0 0,0 1,0-1,0 1,-1 0,0 0,1 0,-2 1,1-1,0 1,-1 0,0-1,0 1,1 5,-4-5,-1-1,0 1,0-1,0 1,0-1,-1 1,0-1,0 0,0 0,0-1,0 1,-1-1,0 1,0-1,0 0,0-1,0 1,0-1,-1 0,1 0,-1 0,0 0,0-1,-4 1,-2 3,-1-1,0 0,1-1,-1 0,0-1,0 0,0-1,-1-1,1 0,0 0,0-1,0-1,-1 0,-1-5,8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1,'-8'30,"1"0,2 0,1 0,2 1,1 23,-3 26,-20 61,-1-40,21-89</inkml:trace>
  <inkml:trace contextRef="#ctx0" brushRef="#br0" timeOffset="349.55">423 86,'-63'32,"1"1,2 4,-35 29,93-66,-1 1,1 0,0 0,0 0,0 1,-1-1,1 1,0-1,0 1,1-1,-1 1,0 0,1 0,-1 0,1 0,-1 0,1 0,0 1,0-1,0 0,0 0,0 1,1-1,-1 1,1-1,-1 1,1-1,0 1,0-1,0 1,0-1,1 1,-1-1,1 1,-1-1,1 0,0 1,0-1,0 0,0 1,1-1,135 53,-128-50,0 1,0 0,0 0,-1 0,0 1,0 1,-1-1,1 1,-2 0,1 1,-1 1,5 5</inkml:trace>
  <inkml:trace contextRef="#ctx0" brushRef="#br0" timeOffset="600.068">817 171,'-19'33,"-16"26,-6 8,2-3,5-8,7-8,4-13,5-7,6-8</inkml:trace>
  <inkml:trace contextRef="#ctx0" brushRef="#br0" timeOffset="848.958">649 143,'9'24,"9"17,0 7,-2 0,1-8,-3-7,2-3,2-7,-2-3,1-5,3-5,3-3,-3-4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621 128,'-35'-39,"29"30,-1 1,0-1,-1 1,1 1,-1 0,-1 0,1 0,-1 1,0 1,-1-1,-5-1,13 6,-1 1,1-1,-1 1,0 0,1 0,-1 0,1 0,-1 0,0 1,1-1,-1 1,1 0,-1 0,1 0,0 0,-1 0,1 0,0 0,0 1,0-1,0 1,0 0,0-1,0 1,0 0,1 0,-1 0,1 1,-1-1,1 0,0 0,0 1,0-1,0 1,0-1,1 1,-1 0,-16 100,16-82,0 1,2 0,0-1,2 1,0-1,1 0,1 0,5 10,74 199,-2 46,-77-247,-1 0,-1 1,-2-1,-1 0,-3 21,0-31,-2-1,0 0,0 0,-2-1,0 0,-1 0,-1 0,-6 7,6-7,5-12,0-1,0 0,-1 0,1 0,-1-1,0 1,0-1,0 0,-1 0,1-1,-1 0,1 0,-1 0,0 0,0-1,0 0,0 0,0-1,1 0,-1 0,0 0,0-1,0 0,0 0,0 0,0-1,1 1,-1-2,0 1,1 0,0-1,0 0,0-1,0 1,0-1,1 0,-1 0,1 0,0 0,0-1,1 0,-1 0,1 0,0 0,0 0,1-1,-2-4,0-14,2 2</inkml:trace>
  <inkml:trace contextRef="#ctx0" brushRef="#br0" timeOffset="1184.914">0 692,'10'0,"17"-4,9-3,3 1,0 2,-7 5,-4 3,-2 1,0 4,-5 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166 451,'-9'2,"1"1,-1 0,1 1,0 0,0 0,0 1,0 0,1 0,0 1,0 0,0 0,1 0,-1 1,2 0,-1 0,1 1,0 0,1-1,0 2,0-1,0 0,1 1,1 0,-2-1,1 0,1 0,0 0,0 0,0 1,1-1,0 1,1-1,0 1,0-1,2 8,-1-13,-1 0,1-1,-1 1,1 0,0-1,0 1,0-1,1 1,-1-1,1 1,-1-1,1 0,0 0,0 0,0 0,0 0,0 0,0-1,0 1,1 0,-1-1,1 0,-1 0,1 0,-1 0,1 0,0 0,-1-1,1 1,0-1,0 0,-1 1,1-1,0-1,0 1,-1 0,2-1,13-3,0 0,-1-2,0 0,0 0,-1-2,1 0,-1 0,-1-2,0 0,0 0,-1-1,-1-1,1 0,-2-1,0 0,-1-1,0 0,8-15,-3 0,0-1,-2-1,-1 0,-2 0,-1-1,2-14,-6 28,-1-1,-1 0,0 0,-2 0,0 0,-1 0,0 0,-2 0,-1 0,0 0,-1 0,-1 1,-6-15,9 30,0-1,-1 0,1 1,-1-1,0 1,0 0,-1 0,1 0,0 0,-1 1,0-1,0 1,0 0,0 0,0 0,0 1,0-1,0 1,-1 0,1 0,0 1,-1-1,1 1,-1 0,1 0,-1 1,1-1,0 1,-1 0,1 0,0 0,-1 1,1-1,0 1,0 0,1 1,-1-1,0 0,1 1,-1 0,1 0,0 0,0 0,0 1,0-1,1 1,-1 0,1-1,0 1,0 0,0 0,1 1,-1-1,1 2,-4 12,1 0,1 0,0 1,2-1,0 1,1-1,1 1,1 0,-1 13,0-13,1 1,1 0,1-1,0 0,2 0,0 0,1 0,1-1,0 0,2-1,0 0,1 0,0-1,2-1,8 9,-1 0,-17-18,1-1,0 1,0-1,0 0,0 0,1 0,0-1,0 0,0 0,1 0,-1-1,1 1,0-1,0 0,0-1,0 0,1 0,-1 0,5 0,5-5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1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1,'-29'33,"-14"26,-4 8,5-4,5-6,9-9,5-8,6-6,5-3,1-8,2-7</inkml:trace>
  <inkml:trace contextRef="#ctx0" brushRef="#br0" timeOffset="235.808">45 85,'10'24,"12"18,3 6,2-1,-4-2,0-10,-5-5,-1-9,-2-2,0-5,-2 0,1-2,4 2,2-2,-1-3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7:5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1 283,'205'-62,"-162"53,1 1,0 3,0 2,0 1,38 4,-55-1,-22-1,-4-1,1 1,-1-1,0 0,0 1,1 0,-1-1,0 1,1 0,-1-1,0 1,1 0,-1 0,0 0,1 0,-1 1,0-1,1 0,-1 0,0 1,1-1,-1 1,0-1,0 1,0 0,1-1,-1 1,0 0,0 0,0 0,0 0,0 0,0 0,-1 0,1 0,0 0,0 0,-1 0,1 1,-1-1,1 0,-1 0,1 1,-1-1,0 0,0 1,1-1,-1 0,0 1,0-1,0 1,-1-1,1 0,0 1,-1-1,-84 136,40 3,23-79,-3-1,-3-1,-2-2,-31 44,58-97,-1 0,1 0,1 1,-1-1,1 1,-1 0,2-1,-1 1,0 0,1 0,0 1,0-1,0 0,1 0,0 0,0 1,3 10</inkml:trace>
  <inkml:trace contextRef="#ctx0" brushRef="#br0" timeOffset="330.28">169 537,'39'-5,"31"-1,9-1,-4 2,-10 2,-12 1,-9 0,-8 2,-5 0,-3 0,-7 0</inkml:trace>
  <inkml:trace contextRef="#ctx0" brushRef="#br0" timeOffset="612.138">876 762,'-10'29,"-3"14,6 0,3-7</inkml:trace>
  <inkml:trace contextRef="#ctx0" brushRef="#br0" timeOffset="1146.766">1101 283,'21'-12,"2"2,0 0,0 1,0 2,1 0,0 1,1 2,19-2,-42 6,1-1,-1 1,1-1,-1 1,1 0,0 0,-1 0,1 0,-1 1,1-1,-1 1,1 0,-1-1,1 1,-1 0,0 0,1 1,-1-1,0 0,0 1,0-1,0 1,0 0,0 0,0 0,-1 0,1 0,-1 0,1 0,-1 0,0 1,0-1,0 0,0 1,0-1,-1 1,1-1,-1 1,0-1,1 1,-1 0,0-1,0 1,-1-1,1 1,-1-1,0 3,-91 119,91-118,0 0,1 0,0 0,0 1,0-1,0 0,1 0,0 0,1 1,-1-1,1 0,0-1,1 1,-1 0,1-1,0 1,0-1,1 0,0 0,0 0,0 0,0-1,1 0,5 4,22 33,-28-36,0 0,-1 0,0 0,0 1,0 0,0-1,-1 1,0 0,0 0,-1 0,0 1,0-1,0 0,-1 0,1 1,-2-1,1 0,-1 0,0 1,0-1,0 0,-1 0,0 0,-1 0,1-1,-1 1,-3 5,-1 0,-1 0,-1-1,1 0,-2 0,1-1,-2 0,1-1,-1 0,0 0,0-1,-1-1,0 0,0 0,-1-2,0 1,1-1,-11 1,3-2</inkml:trace>
  <inkml:trace contextRef="#ctx0" brushRef="#br0" timeOffset="1743.857">1891 819,'-34'33,"-15"21,-5 2,8-5,10-10</inkml:trace>
  <inkml:trace contextRef="#ctx0" brushRef="#br0" timeOffset="2510.584">2174 311,'229'-48,"-170"32,79-5,-135 21,-1 0,1 0,-1 1,0-1,1 1,-1 0,0 0,1 0,-1 0,0 0,0 0,0 1,0-1,0 1,0-1,0 1,0 0,-1-1,1 1,-1 0,1 0,-1 1,0-1,0 0,0 0,0 1,0-1,0 0,0 1,-1-1,0 1,1-1,-1 0,0 1,0-1,0 1,0-1,-1 3,-23 94,-123 205,144-299,-9 15,1 1,1 0,0 1,2 0,0 0,2 1,0 0,2 0,0 1,1 14,13-3,-3-29</inkml:trace>
  <inkml:trace contextRef="#ctx0" brushRef="#br0" timeOffset="2760.819">2230 678,'38'0,"28"0,6 0,-3 0,-9 0,-10 0,-13 0</inkml:trace>
  <inkml:trace contextRef="#ctx0" brushRef="#br0" timeOffset="3017.917">2822 762,'0'29,"5"9,2-1</inkml:trace>
  <inkml:trace contextRef="#ctx0" brushRef="#br0" timeOffset="8497.601">3189 85,'-26'113,"-3"29,17-96,9-37,0 1,1-1,-1 0,2 1,0-1,0 1,0 0,1-1,1 1,-1-1,2 5,-1-11,0-1,1 0,-1 1,0-1,0 0,1 0,-1 0,1 0,0-1,0 1,0 0,0-1,0 1,0-1,0 0,0 1,0-1,1 0,-1 0,0 0,1-1,-1 1,1-1,-1 1,0-1,1 0,-1 0,1 0,2 0,78-14,-66 9,184-38,-177 42</inkml:trace>
  <inkml:trace contextRef="#ctx0" brushRef="#br0" timeOffset="9249.399">3528 1,'-17'72,"-6"168,14-177,2 0,4 0,2 1,3 8,0 26,-28 45,23-121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1,'-10'43,"-3"38,-4 15,1 1,3-11,4-11,3-9,3-5,2-9,1-8,1-7,-1-5,1-3,0-2,4-5,1-6</inkml:trace>
  <inkml:trace contextRef="#ctx0" brushRef="#br0" timeOffset="269.392">511 339,'-144'84,"-124"95,268-178,-4 0,1 0,0 0,1 0,-1 0,0 1,0 0,1-1,-1 1,0 0,1 0,0 1,0-1,-1 0,1 1,1-1,-1 1,0 0,1 0,-1-1,1 1,0 0,0 0,0 0,0 1,0-1,1 0,0 0,-1 0,1 0,0 1,1-1,-1 0,0 0,1 0,0 0,0 0,0 0,1 3,11 3,1-1,0 0,0-1,1-1,0 0,0-1,1 0,-1-1,1-1,0-1,0 0,3-1,23 5,238 56,-236-43,-26-11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57,'11'-27,"-7"20,-5 21,-60 302,-1 86,60-383,4 83,0-101,1 1,-1 0,1-1,-1 0,1 0,0 0,-1 0,1 0,0 0,0 0,0-1,0 0,-1 1,1-1,0 0,0-1,0 1,0 0,0-1,0 0,-1 1,1-1,0 0,0-1,-1 1,1 0,-1-1,1 1,-1-1,0 0,2-1,-2 2,111-61,-86 43,2 2,-1 1,2 2,0 1,1 1,0 1,1 2,0 1,0 1,16 0,-45 7,1 0,-1 0,0 0,1 1,-1-1,0 1,1-1,-1 1,0 0,0 0,0 1,1-1,-1 1,-1-1,1 1,0 0,0 0,-1 0,1 1,-1-1,0 1,0-1,1 1,-2 0,1 0,0-1,-1 1,1 1,-1-1,0 0,0 0,0 0,0 1,-1-1,1 0,-1 1,0-1,0 0,0 1,0-1,-1 0,1 1,-1-1,0 0,0 0,0 1,0-1,-1 0,0 0,-9 19,-1-2,-1 1,-1-2,-1 0,-1-1,0 0,-1-1,-1-1,-1-1,0 0,-1-2,0 0,-1-1,-1-1,0-1,0-1,-13 3,16-5,-1 0,0-2,0 0,-1-1,1-1,-1-1,0-1,0-1,-8-1,25 1,0 0,0 0,0-1,0 0,0 0,1 0,-1 0,0-1,1 1,-1-1,0 0,1 0,0 0,0 0,-1-1,1 0,1 1,-1-1,0 0,1 0,-1 0,1-1,0 1,0-1,0 1,0-1,-4-18</inkml:trace>
  <inkml:trace contextRef="#ctx0" brushRef="#br0" timeOffset="276.675">908 0,'5'43,"1"43,-4 17,-4 0,0-7,-6-11,-1-11,1-12,-3-12,1-6,1-4,-1-5,-1-4,3-2,2-1,7-5,9-7,1-6</inkml:trace>
  <inkml:trace contextRef="#ctx0" brushRef="#br0" timeOffset="594.384">1416 508,'-29'34,"2"2,1 1,1 1,3 2,1 0,-3 13,21-50,0 1,1 0,0-1,0 1,0 0,0 0,1 0,-1 0,1 0,0 1,0-1,1 0,-1 1,1-1,0 0,0 1,1-1,-1 0,1 0,0 1,0-1,0 0,1 0,-1 0,1 0,0 0,0 0,0-1,1 1,-1-1,1 1,0-1,0 0,0 0,1 0,-1 0,0-1,2 1,10 0,-1-2,1 0,-1 0,1-1,-1-1,1-1,-1 0,1-1,-1 0,0-1,0 0,-1-2,1 1,-1-2,0 0,-1 0,1-1,-2-1,1 0,6-6,-10 9,1 0,-1-1,0 0,-1 0,0-1,0 1,0-2,-1 1,0-1,-1 0,0 0,0 0,-1-1,0 1,-1-1,0 0,0-1,-1 1,-1 0,0-1,0 1,-1-4,-1 6,0-1,-1 1,0-1,0 1,-1 0,0 0,0 0,-1 0,0 1,0 0,-1-1,0 2,-1-1,1 0,-1 1,0 0,-1 1,1-1,-1 1,0 0,-1 1,1 0,-1 0,0 0,0 1,0 1,0-1,0 1,-7-1,-9 5</inkml:trace>
  <inkml:trace contextRef="#ctx0" brushRef="#br0" timeOffset="866.304">2263 508,'-29'6,"1"2,0 1,1 2,0 0,0 2,1 1,1 0,0 2,-5 6,-86 83,112-102,2 1,-1-1,0 1,1 0,0 0,-1 0,2 0,-1 0,0 0,1 0,0 1,0-1,0 1,0-1,1 1,0-1,0 1,0-1,0 1,1-1,0 1,0-1,0 0,0 1,1-1,-1 0,1 0,0 0,1 0,-1 0,1 0,1 1,8 4,1 0,0 0,0-2,1 0,0 0,1-1,-1-1,1 0,0-1,0-1,0 0,1-1,-1-1,3 0,-15-1,21 2,1-1,-1 0,1-2,-1-1,1-1,-1-2,0 0,0-1,9-5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34.01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453 0,'-34'5,"-20"16,-6 4,2 3,12 2,8-1,11 1,5 0,6-1,1 0,4 0,-2-1,1 0,-1 0,-4 1,1-6</inkml:trace>
  <inkml:trace contextRef="#ctx0" brushRef="#br0" timeOffset="232.568">2 0,'19'39,"11"22,6 5,1-3,-6-9,-3-12,-2-9,0-5,0-3,0-6,-4-1,-5-3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0.62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4152 978,'-34'-4,"0"2,-1 2,1 1,0 1,1 2,-1 2,0 0,-12 6,41-11,0 0,-1 1,1-1,0 1,0 0,0 0,0 0,0 1,1 0,-1 0,1 0,0 1,-1-1,1 1,1 0,-1 0,1 0,-1 1,1-1,1 1,-1-1,1 1,-1 0,1 0,1 1,-1-1,1 0,0 0,0 2,4-2,-1-1,2 1,-1-1,0 0,1 0,0 0,0-1,0 1,0-1,1 0,0 0,-1-1,1 1,0-1,0 0,0 0,0-1,0 0,1 1,-1-2,0 1,1-1,0 1,20 0,-1-1,0-1,1-1,-1-1,0-1,0-2,-1 0,0-1,0-2,0 0,-1-2,0-1,-1 0,-1-2,0 0,-1-1,10-11,59-55,-88 81,-1 0,1 1,0-1,-1 0,1 1,0-1,-1 1,1-1,-1 1,1-1,-1 1,1-1,-1 1,1-1,-1 1,0 0,1-1,-1 1,0 0,0-1,1 1,-1 0,0 0,0-1,0 1,0 0,0-1,0 1,0 0,0 0,0-1,0 1,0 0,0 0,-1-1,1 1,0 0,-1-1,1 1,0 0,-1-1,1 1,-1-1,1 3,-4 23,1-17,1-1,0 1,1 0,0 0,0-1,1 1,0 0,1 0,0 0,0 0,1-1,0 1,0 0,1-1,0 0,4 8,0-12,-1 0,1-1,0 1,1-1,-1-1,0 1,1-1,0-1,-1 1,1-1,0 0,0-1,-1 0,1 0,0-1,0 0,-1 0,1-1,6-2,15-5,0-1,-2-2,1 0,-1-2,-1-1,-1-1,0-1,-1-1,6-7,-4 5,15-14,-1-1,-2-3,-1-1,-2-1,27-42,-42 49,0-1,-2-1,-2-1,-1 0,-2-1,-2 0,-1-1,-2 0,1-17,-6 46,-1 0,0-1,-1 1,0-1,0 0,-1 1,0-1,-1 0,0 1,0-1,-1 1,0-1,-1 1,0 0,-1 0,0 0,0 0,-1 1,0 0,0 0,-1 0,0 0,-1 0,5 7,0 0,-1 1,1-1,0 0,-1 1,1 0,0-1,-1 1,1 0,-1 0,1 0,0 1,-1-1,1 0,-1 1,1 0,0 0,0-1,-1 1,1 0,0 1,0-1,0 0,0 1,0-1,0 1,1-1,-1 1,-1 1,-44 57,28-22,1 1,2 0,2 2,2-1,1 2,2-1,2 2,2-1,2 0,2 1,2 22,-3-5,3 0,2 1,3-1,3-1,2 1,10 26,-20-82,0 0,0 1,0-1,1-1,-1 1,1 0,0 0,0-1,0 1,1-1,-1 1,1-1,0 0,0 0,0 0,0-1,0 1,3 1,4-8,-3-4</inkml:trace>
  <inkml:trace contextRef="#ctx0" brushRef="#br0" timeOffset="246.53">4659 667,'34'0,"44"0,19 0,2 0,-6 0,-4 0,-8 0,-8 0,-7 0,-9 0,-16 0</inkml:trace>
  <inkml:trace contextRef="#ctx0" brushRef="#br0" timeOffset="-2283.281">144 413,'21'13,"0"-2,0 0,1-1,0-2,1 0,0-1,0-2,0 0,1-1,0-2,0 0,0-2,0 0,-1-2,1-1,0 0,13-5,-6-5,-1 0,-1-3,0 0,-1-2,-1 0,0-2,-2-2,0 0,-1-1,-2-1,13-19,-25 33,-1-1,-1 0,1 0,-2-1,1 0,-2 0,0-1,0 0,-1 0,-1-1,0 1,-1-1,0 0,-1-4,-1 16,-1 1,0 0,1-1,-1 1,0-1,0 1,0-1,0 1,-1-1,1 1,0-1,0 1,-1 0,1-1,-1 1,1 0,-1-1,0 1,0 0,1 0,-1-1,0 1,0 0,0 0,0 0,0 0,-1 0,1 0,0 1,0-1,0 0,-1 0,1 1,-1-1,1 1,0-1,-1 1,1 0,-1 0,1 0,-1-1,1 1,0 0,-1 1,1-1,-1 0,1 0,-1 1,1-1,0 1,-1-1,-64 44,35-5,2 1,2 2,1 0,3 2,-5 14,-137 331,137-325,-3-1,-2-1,-4-2,-1-2,-4-1,-2-2,-2-2,-2-3,24-26,-1-2,-2-2,0 0,-1-1,-18 8,17-29,44-28,6 12,0 1,2 1,0 1,1 1,0 1,19-6,-36 16,9-7,1 2,-1 0,2 1,-1 0,1 2,0 0,0 1,0 1,1 0,0 1,-1 2,1 0,-1 0,1 2,-1 0,1 2,-1 0,0 0,0 2,-1 0,1 1,9 7,-16-6,0 0,1-1,0 0,1-1,-1 0,1-1,0 0,1-1,-1-1,1 0,-1-1,1 0,0-1,0-1,0 0,0-1,0 0,-1-1,1 0,-1-2,1 1,-1-2,0 0,0 0,-1-1,1-1,1-1,2-6</inkml:trace>
  <inkml:trace contextRef="#ctx0" brushRef="#br0" timeOffset="-2002.284">1413 950,'-23'24,"0"1,2 1,1 1,1 1,1 0,1 2,-5 14,20-42,0 0,0 1,0-1,0 1,1-1,-1 1,1 0,0 0,-1 0,1 0,0 0,1 0,-1 0,1 0,-1 0,1 0,0 0,0 0,0 1,0-1,1 0,0 0,-1 0,1 0,0 0,0 0,0 0,1 0,-1-1,1 1,0 0,-1-1,1 1,0-1,1 0,-1 0,0 1,1-2,-1 1,1 0,-1 0,1-1,14 1,0 0,0-2,-1 0,1-1,0-1,-1 0,1-1,-1-1,0 0,0-2,0 0,-1 0,0-1,0-1,0-1,11-9,-17 10,1 0,-1-1,0 0,-1 0,0-1,-1 0,0 0,0-1,-1 0,-1 0,0-1,0 1,-1-1,-1 0,0 0,2-12,-5 18,0 0,-1 0,1 0,-1 0,0 1,-1-1,1 0,-1 1,0-1,-1 1,1 0,-1-1,0 1,0 0,-1 1,1-1,-1 1,0-1,0 1,-1 0,1 1,-1-1,0 1,0 0,0 0,0 0,-1 1,1 0,-1 0,1 0,-1 1,0-1,0 2,0-1,1 0,-1 1,0 0,0 1,-3 0,-10 4</inkml:trace>
  <inkml:trace contextRef="#ctx0" brushRef="#br0" timeOffset="-1688.369">2091 950,'-33'7,"0"1,0 2,1 2,1 0,0 2,-23 15,-12 22,65-50,-1 1,1 0,0-1,-1 1,1 0,0 0,0 0,0 0,0 0,1 0,-1 0,0 0,1 0,0 1,-1-1,1 0,0 0,0 0,0 1,0-1,1 0,-1 0,0 0,1 0,0 0,0 1,-1-1,1 0,0-1,0 1,1 0,-1 0,0 0,1-1,0 2,6 2,1 0,0 0,0-1,0 0,1-1,0 0,-1 0,1-1,0-1,0 1,0-2,0 1,0-1,0-1,0 0,0 0,0-1,0 0,-1-1,1 0,-1 0,1-1,-1 0,0-1,0 2,0 0,1-1,-2 0,1 0,0-1,-1 0,0-1,0 0,0 0,-1 0,0-1,0 0,-1-1,0 1,0-1,-1 0,0-1,0 1,-1-1,0 0,-1 0,0-1,2-5,-6 10,0 1,-1-1,1 0,-1 1,1-1,-1 1,-1 0,1-1,-1 1,1 0,-1 0,0 1,-1-1,1 1,-1-1,1 1,-1 0,0 1,0-1,0 1,-1-1,1 1,0 0,-1 1,0-1,1 1,-1 0,0 0,0 0,1 1,-1 0,0 0,0 0,0 0,1 1,-1 0,-1 0,-20-1</inkml:trace>
  <inkml:trace contextRef="#ctx0" brushRef="#br0" timeOffset="-1335.838">2571 216,'-16'87,"5"0,3 1,5 0,3 0,6 31,-2 55,-3-131,1-23,-2-1,0 1,-1 0,-1-1,-1 1,-1-1,-1 4,5-22,-1 1,1 0,0 0,-1 0,0 0,1 0,-1 0,0 0,0-1,0 1,0 0,0-1,-1 1,1-1,0 1,-1-1,1 0,-1 1,1-1,-1 0,0 0,1 0,-1 0,0-1,0 1,0 0,0-1,0 1,0-1,0 0,0 1,1-1,-1 0,0 0,0 0,0-1,-2 1,-6-9</inkml:trace>
  <inkml:trace contextRef="#ctx0" brushRef="#br0" timeOffset="-999.021">2910 696,'-297'103,"296"-103,-1 0,0 0,1 0,-1 0,1 0,-1 0,0 0,1 1,-1-1,1 0,-1 1,1 0,-1-1,1 1,0 0,-1-1,1 1,0 0,-1 0,1 0,0 0,0 0,0 1,0-1,0 0,0 1,0-1,0 0,1 1,-1-1,0 1,1-1,-1 1,1-1,0 1,-1-1,1 1,0-1,0 1,0 0,0-1,0 1,1-1,-1 1,0-1,1 1,-1 0,1-1,-1 0,1 1,0-1,0 1,0-1,0 0,0 1,1 0,138 110,9 14,-133-111,-3-2</inkml:trace>
  <inkml:trace contextRef="#ctx0" brushRef="#br0" timeOffset="7734.352">4066 2445,'-25'166,"23"467,2-558,1 8,-3-1,-3 0,-7 16,5 9,24-97,-6-16</inkml:trace>
  <inkml:trace contextRef="#ctx0" brushRef="#br0" timeOffset="8913.387">3982 2418,'35'-13,"0"1,0 3,1 0,1 3,-1 0,1 3,0 1,36 3,73 0,185-11,-59-26,-53 26,-216 11,0-1,-1 1,1-1,0 1,-1 0,1 0,-1 0,1 0,-1 1,0-1,1 1,-1-1,0 1,0 0,0 0,0 0,-1 0,1 0,0 0,-1 0,1 0,-1 1,0-1,0 1,0-1,0 1,0-1,-1 1,1 0,-1 0,2 90,-3-68,-14 327,-13-12,24-290,3 0,1 0,3-1,2 1,2 0,5 12,24 109,-35-170,0 1,0-1,-1 1,1-1,0 0,-1 1,0-1,1 1,-1-1,0 1,1-1,-1 1,0-1,0 1,0 0,-1-1,1 1,0-1,0 1,-1-1,1 1,-1-1,0 0,1 1,-1-1,0 1,0-1,1 0,-1 0,0 0,-1 1,1-1,0 0,0 0,0 0,-1-1,1 1,0 0,-1 0,1-1,0 1,-1-1,1 1,-1-1,0 1,-150-12,-171-19,-326 0,458 31,206-12,3 5</inkml:trace>
  <inkml:trace contextRef="#ctx0" brushRef="#br0" timeOffset="10567.492">4066 3179,'-236'20,"-225"-11,394-9,61 1,0-1,0 0,0-1,0 1,0-1,0 0,0 0,0-1,0 0,0 0,1 0,-1-1,-2-1,8 1,-1 1,1 0,-1-1,1 1,0-1,0 0,0 1,0-1,0 1,1-1,-1 1,1 0,-1-1,1 1,0-1,0 1,0 0,1 0,-1-1,0 1,1 0,-1 0,1 0,0 1,0-2,-1 2,86-116,-87 115,1 0,0 0,0 0,0 1,0-1,0 0,0 1,0-1,0 1,0-1,1 1,-1 0,1 0,-1-1,1 1,0 0,-1 0,1 0,0 1,-1-1,1 0,0 1,0-1,0 1,0-1,0 1,0 0,0 0,-1 0,1 0,0 0,0 1,0-1,0 0,0 1,0-1,0 1,-1 0,1 0,0 0,1 0,1 7,1 0,-1 0,0 1,-1-1,1 1,-2-1,1 1,-2 0,1 0,-1 0,0 3,7 34,59 193,-45-172,-22-67,0 0,-1 0,1-1,0 1,-1 0,1 0,0 0,-1 0,1-1,-1 1,1 0,0 0,-1 0,1 0,-1 0,1 0,0 0,-1 0,1 0,-1 0,1 0,0 0,-1 0,1 1,-1-1,1 0,0 0,-1 0,1 1,0-1,-1 0,1 0,0 1,-1-1,1 0,0 0,0 1,-1-1,1 0,0 1,0-1,0 0,-1 1,1-1,0 1,0-1,0 0,0 1,0-1,0 1,0-1,0 0,0 1,0-1,0 1,0-1,0 0,0 1,0-1,0 1,0-1,1 0,-1 1,0-1,0 0,0 1,1-1,-27-21,-152-169,163 175,-2 0,1 1,-2 1,1 1,-2 1,0 0,0 1,-8-2,3 5</inkml:trace>
  <inkml:trace contextRef="#ctx0" brushRef="#br1" timeOffset="20972.986">3220 1571,'0'-23,"0"13,0 22,0 40,11 144,-5-171,-2 1,0-1,-2 1,-1 0,0-1,-3 1,0 0,-5 23,-5 57,13-104,0 0,1 0,-1-1,0 1,1-1,0 0,-1 1,1-1,0 0,-1 0,1 0,0 0,0 0,0 0,0-1,0 1,0-1,0 1,0-1,0 0,0 0,0 0,1 0,-1 0,0 0,0 0,0-1,0 1,0-1,0 0,0 1,0-1,1-1,10 0,187-35,140 37,-143 28,-184-27,0-1,-1 0,1-1,0 0,-1-1,1-1,-1 0,1-1,10-4,-15 4</inkml:trace>
  <inkml:trace contextRef="#ctx0" brushRef="#br1" timeOffset="21789.143">3248 3970,'1'-1,"0"-1,-1 1,1 0,0 0,0 0,0 1,0-1,0 0,0 0,0 0,0 1,0-1,1 0,-1 1,0-1,0 1,1 0,-1-1,0 1,1 0,-1 0,0 0,0 0,1 0,-1 0,0 0,1 0,-1 1,0-1,1 0,-1 1,0-1,0 1,0-1,1 1,-1 0,0-1,0 1,0 0,0 0,0 0,0 0,0 0,-1 0,1 0,0 0,0 0,-1 0,1 0,-1 1,1-1,-1 0,1 0,-1 1,0-1,0 0,0 1,1-1,-1 0,0 1,-1-1,1 0,0 1,0-1,0 0,-1 2,-21 172,18 163,9-288,1-32</inkml:trace>
  <inkml:trace contextRef="#ctx0" brushRef="#br1" timeOffset="22124.386">3954 4026,'15'0,"4"10,-1 7,-8 7,-7 3,-2 7,-8 2,-1 0,0-1,-4-2,2-2,1-1,2-1,3-1,2 0,1 0,6-5,1-6</inkml:trace>
  <inkml:trace contextRef="#ctx0" brushRef="#br1" timeOffset="22439.309">2684 4421,'391'-36,"127"-3,71 29,-447 27,-117-12</inkml:trace>
  <inkml:trace contextRef="#ctx0" brushRef="#br1" timeOffset="22687.338">4405 4111,'-38'9,"-37"14,-11 6,5 4,7 1,11 0,11-2,10-1,2-1,9-1,3 0,8-6</inkml:trace>
  <inkml:trace contextRef="#ctx0" brushRef="#br1" timeOffset="23051.161">3418 4167,'-39'24,"-26"22,-13 9,3-1,9-5,6-5,9-6,8-5,7-7,4-4,3-1,7-3</inkml:trace>
  <inkml:trace contextRef="#ctx0" brushRef="#br1" timeOffset="24657.184">4716 1881,'-10'19,"-7"17,-7 5,2 2,-1-2,4-3,0-8,4-4,3-2,1-6,0 0,4-3</inkml:trace>
  <inkml:trace contextRef="#ctx0" brushRef="#br1" timeOffset="24892.235">4546 1797,'0'38,"5"18,6 4,7-9,4-7,4-12,1-11,2-4,1-6,-1-3,-5-5</inkml:trace>
  <inkml:trace contextRef="#ctx0" brushRef="#br1" timeOffset="26671.878">2797 1458,'-1'-1,"0"1,0-1,1 1,-1 0,0-1,0 1,0 0,0 0,0-1,0 1,0 0,0 0,0 0,0 0,0 0,1 1,-1-1,0 0,0 0,0 1,0-1,0 0,0 1,1-1,-1 1,0-1,0 1,0-1,1 1,-1-1,0 1,1 0,-1 0,1-1,-1 1,1 0,-1 0,1 0,-1-1,1 1,0 0,-1 0,1 0,0 0,-18 43,16-36,0 1,0-1,1 0,1 1,-1-1,1 1,1-1,-1 1,1-1,1 0,0 3,0-10,0 0,0 0,-1 1,1-1,0 0,0-1,0 1,0 0,0 0,1-1,-1 0,0 1,0-1,0 0,0 0,1 0,-1 0,0 0,0-1,0 1,0-1,0 1,0-1,0 0,0 1,0-1,0-1,0 1,0 0,0 0,-1-1,1 1,0 0,-1-1,1 0,-1 1,0-1,0 0,1-1,101-117,-103 119,0 0,0 0,1 0,-1 0,0 0,1 0,-1 1,0-1,1 0,-1 0,1 0,-1 1,1-1,0 0,-1 1,1-1,0 0,-1 1,1-1,0 1,0-1,0 1,-1-1,1 1,0 0,0-1,0 1,0 0,0 0,0-1,0 1,0 0,0 0,0 0,0 0,-1 1,1-1,0 0,0 0,0 0,0 1,0-1,0 0,0 1,-1-1,1 1,0-1,0 1,-1-1,1 1,0 0,-1-1,1 1,0 0,-1 0,1-1,-1 1,1 0,-1 0,0 0,1 0,-1 0,0-1,1 1,-1 0,0 0,0 0,-20 150,0 79,15-202,5-14,-1 1,-1-1,0 0,-1 0,0 0,-1 0,-1-1,0 1,-1-1,-1 0,0-1,0 0,-1 0,-1 0,0-1,-3 2,10-11,0 0,-1 0,0 0,1 0,-1-1,0 1,0-1,0 0,0 0,0 0,0 0,0 0,0-1,0 1,0-1,0 0,-1 0,1 0,0 0,0-1,0 1,0-1,0 0,0 0,0 0,0 0,0 0,0-1,0 1,1-1,-1 0,0 0,1 0,0 0,-1 0,1-1,0 1,0-1,1 1,-1-1,0 0,1 0,-1 1,1-1,0 0,0 0,0 0,1-1,-1 1,1 0,0 0,-1 0,1 0,1 0,-1-2,3-13,1 0,0 1,1-1,1 1,1 0,1 1,0-1,1 1,0 1,2 0,0 0,0 1,1 1,1 0,0 0,1 1,0 1,1 0,8-3,5-4,-3 3</inkml:trace>
  <inkml:trace contextRef="#ctx0" brushRef="#br0" timeOffset="29773.436">2317 2925,'0'44,"0"27,-5 8,-2-5,1-11,1-11,2-9,0-8,2-4,1-4,0 0,0-1,5-5,2-10,-1-7</inkml:trace>
  <inkml:trace contextRef="#ctx0" brushRef="#br0" timeOffset="30020.527">2317 2925,'38'0,"23"0,10-4,-2-3,-8 1,-10 1,-8 1,-12 7,-11 2</inkml:trace>
  <inkml:trace contextRef="#ctx0" brushRef="#br0" timeOffset="30276.552">2260 3320,'44'0,"32"-5,9-1,-5 0,-12 1,-17 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1,'1'196,"0"-190,-1-1,1 1,0-1,1 1,-1-1,1 0,0 0,1 0,-1 0,1 0,0 0,0-1,0 0,1 1,0-1,0 0,0-1,0 1,0-1,1 1,-1-1,1-1,0 1,0-1,0 0,0 0,1 0,-1-1,0 1,1-1,-1-1,1 1,-1-1,1 0,-1 0,1 0,-1-1,1 0,-1 0,1-1,-1 1,0-1,0 0,2-2,11-5,0-2,-1-1,-1 0,0-1,0 0,-2-1,1-1,-2 0,0-1,-1-1,-1 0,6-11,-2 5,-14 21,-1 0,1 1,0-1,0 0,0 0,0 1,0-1,0 0,0 1,0-1,0 1,1 0,-1-1,1 1,-1 0,1 0,0 0,-1 0,1 0,0 0,0 0,-1 1,1-1,0 1,0-1,0 1,0 0,0-1,0 1,0 0,0 0,0 1,-1-1,1 0,0 1,0-1,0 1,0-1,0 1,-1 0,1 0,0 0,0 1,58 161,-56-156,0-1,1 1,-1-1,1 0,1-1,-1 1,1-1,0 0,0 0,0-1,1 0,0 0,0 0,0-1,0 0,0 0,1-1,-1 0,1 0,-1-1,1 0,0 0,0-1,-1 0,1 0,0-1,0 0,-1 0,1-1,-1 0,1 0,-1-1,0 0,0 0,0-1,0 0,0 0,-1-1,4-3,5-7,0 0,-2-2,0 0,-1 0,0-1,-2 0,0-1,-1-1,-1 1,-1-1,1-6,0 10,-1 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0,'29'0,"23"0,9 0,-2 0,-7 0,-6 0,-7 0,-5 0,-13 5,-10 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28,'34'0,"35"-5,10-1,-3 0,-10 1,-11 1,-15 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1,'-10'0,"-3"4,6 3,4 3,2 6,2 5,0 4,0 2,0 1,0 1,0 0,-1 0,0 0,0 0,0-10,-5-8,-1-11,0-6</inkml:trace>
  <inkml:trace contextRef="#ctx0" brushRef="#br0" timeOffset="634.319">18 57,'98'-26,"-95"26,0 0,0 0,-1 0,1 0,0 1,0-1,0 1,-1-1,1 1,0 0,-1 0,1 1,0-1,-1 0,1 1,-1-1,0 1,0 0,0 0,0 0,0 0,0 0,0 1,0-1,-1 0,1 1,-1-1,0 1,0 0,0-1,0 1,0 2,0-1,0 0,-1 0,0 0,0 0,0 0,0-1,-1 1,1 0,-1 0,0 0,0-1,-1 1,1-1,-1 1,1-1,-1 1,-1 0,-3 7,7-10,-1 0,1 0,-1 0,1 0,0 0,-1 0,1 0,0-1,0 1,-1 0,1 0,0-1,0 1,0 0,0-1,0 1,0-1,0 1,0-1,0 0,0 1,0-1,0 0,0 0,1 0,-1 0,0 0,0 0,0 0,0 0,0 0,0 0,0-1,1 1,-1 0,0-1,0 1,6 0,-1-1,-1 1,0 0,0 1,1-1,-1 1,0 0,0 0,0 1,0-1,0 1,0 0,-1 1,1-1,0 1,-1 0,0 0,0 0,0 1,0-1,0 1,-1 0,0 0,1 0,-2 1,1-1,0 1,-1 0,0-1,0 1,1 5,-4-5,-1-1,0 1,0-1,0 1,0-1,-1 1,0-1,0 0,0 0,0-1,0 1,-1-1,0 1,0-1,0 0,0-1,0 1,0-1,-1 0,1 0,-1 0,0 0,0-1,-4 1,-2 3,-1-1,0 0,1-1,-1 0,0-1,0 0,0-1,-1-1,1 0,0 0,0-1,0-1,-1 0,-1-5,8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1,'-8'30,"1"0,2 0,1 0,2 1,1 23,-3 26,-20 61,-1-40,21-89</inkml:trace>
  <inkml:trace contextRef="#ctx0" brushRef="#br0" timeOffset="349.55">423 86,'-63'32,"1"1,2 4,-35 29,93-66,-1 1,1 0,0 0,0 0,0 1,-1-1,1 1,0-1,0 1,1-1,-1 1,0 0,1 0,-1 0,1 0,-1 0,1 0,0 1,0-1,0 0,0 0,0 1,1-1,-1 1,1-1,-1 1,1-1,0 1,0-1,0 1,0-1,1 1,-1-1,1 1,-1-1,1 0,0 1,0-1,0 0,0 1,1-1,135 53,-128-50,0 1,0 0,0 0,-1 0,0 1,0 1,-1-1,1 1,-2 0,1 1,-1 1,5 5</inkml:trace>
  <inkml:trace contextRef="#ctx0" brushRef="#br0" timeOffset="600.068">817 171,'-19'33,"-16"26,-6 8,2-3,5-8,7-8,4-13,5-7,6-8</inkml:trace>
  <inkml:trace contextRef="#ctx0" brushRef="#br0" timeOffset="848.958">649 143,'9'24,"9"17,0 7,-2 0,1-8,-3-7,2-3,2-7,-2-3,1-5,3-5,3-3,-3-4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621 128,'-35'-39,"29"30,-1 1,0-1,-1 1,1 1,-1 0,-1 0,1 0,-1 1,0 1,-1-1,-5-1,13 6,-1 1,1-1,-1 1,0 0,1 0,-1 0,1 0,-1 0,0 1,1-1,-1 1,1 0,-1 0,1 0,0 0,-1 0,1 0,0 0,0 1,0-1,0 1,0 0,0-1,0 1,0 0,1 0,-1 0,1 1,-1-1,1 0,0 0,0 1,0-1,0 1,0-1,1 1,-1 0,-16 100,16-82,0 1,2 0,0-1,2 1,0-1,1 0,1 0,5 10,74 199,-2 46,-77-247,-1 0,-1 1,-2-1,-1 0,-3 21,0-31,-2-1,0 0,0 0,-2-1,0 0,-1 0,-1 0,-6 7,6-7,5-12,0-1,0 0,-1 0,1 0,-1-1,0 1,0-1,0 0,-1 0,1-1,-1 0,1 0,-1 0,0 0,0-1,0 0,0 0,0-1,1 0,-1 0,0 0,0-1,0 0,0 0,0 0,0-1,1 1,-1-2,0 1,1 0,0-1,0 0,0-1,0 1,0-1,1 0,-1 0,1 0,0 0,0-1,1 0,-1 0,1 0,0 0,0 0,1-1,-2-4,0-14,2 2</inkml:trace>
  <inkml:trace contextRef="#ctx0" brushRef="#br0" timeOffset="1184.914">0 692,'10'0,"17"-4,9-3,3 1,0 2,-7 5,-4 3,-2 1,0 4,-5 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166 451,'-9'2,"1"1,-1 0,1 1,0 0,0 0,0 1,0 0,1 0,0 1,0 0,0 0,1 0,-1 1,2 0,-1 0,1 1,0 0,1-1,0 2,0-1,0 0,1 1,1 0,-2-1,1 0,1 0,0 0,0 0,0 1,1-1,0 1,1-1,0 1,0-1,2 8,-1-13,-1 0,1-1,-1 1,1 0,0-1,0 1,0-1,1 1,-1-1,1 1,-1-1,1 0,0 0,0 0,0 0,0 0,0 0,0-1,0 1,1 0,-1-1,1 0,-1 0,1 0,-1 0,1 0,0 0,-1-1,1 1,0-1,0 0,-1 1,1-1,0-1,0 1,-1 0,2-1,13-3,0 0,-1-2,0 0,0 0,-1-2,1 0,-1 0,-1-2,0 0,0 0,-1-1,-1-1,1 0,-2-1,0 0,-1-1,0 0,8-15,-3 0,0-1,-2-1,-1 0,-2 0,-1-1,2-14,-6 28,-1-1,-1 0,0 0,-2 0,0 0,-1 0,0 0,-2 0,-1 0,0 0,-1 0,-1 1,-6-15,9 30,0-1,-1 0,1 1,-1-1,0 1,0 0,-1 0,1 0,0 0,-1 1,0-1,0 1,0 0,0 0,0 0,0 1,0-1,0 1,-1 0,1 0,0 1,-1-1,1 1,-1 0,1 0,-1 1,1-1,0 1,-1 0,1 0,0 0,-1 1,1-1,0 1,0 0,1 1,-1-1,0 0,1 1,-1 0,1 0,0 0,0 0,0 1,0-1,1 1,-1 0,1-1,0 1,0 0,0 0,1 1,-1-1,1 2,-4 12,1 0,1 0,0 1,2-1,0 1,1-1,1 1,1 0,-1 13,0-13,1 1,1 0,1-1,0 0,2 0,0 0,1 0,1-1,0 0,2-1,0 0,1 0,0-1,2-1,8 9,-1 0,-17-18,1-1,0 1,0-1,0 0,0 0,1 0,0-1,0 0,0 0,1 0,-1-1,1 1,0-1,0 0,0-1,0 0,1 0,-1 0,5 0,5-5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1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1,'-29'33,"-14"26,-4 8,5-4,5-6,9-9,5-8,6-6,5-3,1-8,2-7</inkml:trace>
  <inkml:trace contextRef="#ctx0" brushRef="#br0" timeOffset="235.808">45 85,'10'24,"12"18,3 6,2-1,-4-2,0-10,-5-5,-1-9,-2-2,0-5,-2 0,1-2,4 2,2-2,-1-3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52,'5'0,"6"0,6 0,1-5,1-2,3 1,2 1,2 2,1 0,1 2,1-4,-1-1,1 0,0 1,-5 7,-12 2,-7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57,'38'-5,"23"-6,5-1,-4 1,-7 2,-8 3,-13 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0,-10 0,-9 0,-13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8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85 105,'27'31,"-20"-12,-1 1,-1-1,-1 1,0-1,-2 1,0 0,-1 1,-1-1,-2 12,3 66,4-75,1-5</inkml:trace>
  <inkml:trace contextRef="#ctx0" brushRef="#br0" timeOffset="229.573">0 499,'29'5,"29"2,13-1,1-1,-9-1,-9-2,-9-1,-8-1,-4 1,-5-2,-5 1</inkml:trace>
  <inkml:trace contextRef="#ctx0" brushRef="#br0" timeOffset="628.329">113 726,'21'-1,"-4"0,-1 1,0 0,0 2,1-1,-1 2,0 0,-1 1,1 0,4 3,-18-6,0 0,1 0,-1 0,0 0,0 1,0-1,0 0,0 1,0 0,0-1,-1 1,1 0,-1 0,1 0,-1 0,1 0,-1 0,0 0,0 1,0-1,-1 0,1 1,0-1,-1 0,1 1,-1-1,0 1,0-1,0 1,0-1,0 1,-1-1,1 1,-1-1,0 0,1 1,-1-1,0 0,-1 1,-60 81,52-73,-88 97,97-106,-1-1,1 1,-1 0,1-1,0 1,-1 0,1 0,0 0,0 0,1 0,-1 0,0 0,1 0,-1 0,1 0,-1 1,1-1,0 0,0 0,0 0,0 1,1-1,-1 0,0 0,1 0,0 0,-1 0,1 0,0 0,0 0,0 0,0 0,1 0,-1-1,0 1,1 0,-1-1,1 1,0-1,-1 1,1-1,0 0,0 0,0 0,0 0,0 0,0 0,0-1,0 1,0-1,0 1,0-1,1 0,0 0,99-8,-82 1</inkml:trace>
  <inkml:trace contextRef="#ctx0" brushRef="#br0" timeOffset="948.733">791 105,'-18'170,"8"1,8 14,-28 9,10-95,16-75</inkml:trace>
  <inkml:trace contextRef="#ctx0" brushRef="#br0" timeOffset="1282.949">1072 359,'-45'33,"13"-11,2 1,0 2,1 0,2 2,-21 26,46-50,-1-1,1 0,0 1,0-1,1 1,-1 0,0 0,1-1,-1 1,1 0,0 0,0 0,1 1,-1-1,0 0,1 0,0 0,0 1,0-1,0 0,0 0,1 0,-1 0,1 1,0-1,0 0,0 0,0 0,1 0,-1-1,1 1,0 0,-1 0,1-1,0 1,1-1,-1 0,0 0,1 1,68 37,27 24,-95-60,1 0,-1 0,0 0,0 0,0 1,-1-1,1 1,-1 0,0 0,-1 0,1 0,-1 0,0 0,0 0,-1 1,-1 12</inkml:trace>
  <inkml:trace contextRef="#ctx0" brushRef="#br0" timeOffset="1534.479">1468 415,'-24'39,"-13"26,0 8,2-10,6-9,9-10,7-8,1-9,3-5,3-1,2-5</inkml:trace>
  <inkml:trace contextRef="#ctx0" brushRef="#br0" timeOffset="1799.142">1242 359,'10'28,"12"25,8 8,3-2,1-6,-6-8,-2-6,-1-10,0-5,-4-2,-1-4,1-1,2-3,-3 0,-6-1</inkml:trace>
  <inkml:trace contextRef="#ctx0" brushRef="#br0" timeOffset="2296.22">1693 21,'1'-2,"0"1,0-1,0 1,0 0,0-1,1 1,-1 0,0 0,1 0,-1 0,1 0,-1 0,1 0,-1 1,1-1,0 1,-1-1,1 1,0-1,-1 1,1 0,0 0,0 0,-1 0,1 0,0 0,-1 0,1 1,0-1,-1 1,1-1,0 1,-1-1,1 1,1 0,15 1,54 20,-72-19,1 0,-1 0,0 0,0 1,-1-1,1 0,0-1,-1 1,0 0,0 0,0 0,0 0,0 0,-1-1,1 1,-1 0,1-1,-1 0,0 1,0-1,0 0,0 0,-1 0,1 0,-1 0,1-1,-1 1,0 0,-24 20,14-13,0 1,0 1,1 0,1 1,-1 1,2-1,0 2,1-1,-2 4,10-14,0-1,0 1,0-1,0 1,0-1,1 1,-1 0,1-1,0 1,0 0,0-1,0 1,0 0,1-1,-1 1,1 0,-1-1,1 1,0-1,0 1,0-1,1 0,-1 1,1-1,-1 0,1 0,0 0,-1 0,1 0,0 0,0 0,1-1,-1 1,0-1,0 1,1-1,-1 0,1 0,1 0,105 24,-81-25,1-1,0-1,0-1,-1-2,23-7,-23 4,-8-2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1,'-10'43,"-3"38,-4 15,1 1,3-11,4-11,3-9,3-5,2-9,1-8,1-7,-1-5,1-3,0-2,4-5,1-6</inkml:trace>
  <inkml:trace contextRef="#ctx0" brushRef="#br0" timeOffset="269.392">511 339,'-144'84,"-124"95,268-178,-4 0,1 0,0 0,1 0,-1 0,0 1,0 0,1-1,-1 1,0 0,1 0,0 1,0-1,-1 0,1 1,1-1,-1 1,0 0,1 0,-1-1,1 1,0 0,0 0,0 0,0 1,0-1,1 0,0 0,-1 0,1 0,0 1,1-1,-1 0,0 0,1 0,0 0,0 0,0 0,1 3,11 3,1-1,0 0,0-1,1-1,0 0,0-1,1 0,-1-1,1-1,0-1,0 0,3-1,23 5,238 56,-236-43,-26-11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57,'11'-27,"-7"20,-5 21,-60 302,-1 86,60-383,4 83,0-101,1 1,-1 0,1-1,-1 0,1 0,0 0,-1 0,1 0,0 0,0 0,0-1,0 0,-1 1,1-1,0 0,0-1,0 1,0 0,0-1,0 0,-1 1,1-1,0 0,0-1,-1 1,1 0,-1-1,1 1,-1-1,0 0,2-1,-2 2,111-61,-86 43,2 2,-1 1,2 2,0 1,1 1,0 1,1 2,0 1,0 1,16 0,-45 7,1 0,-1 0,0 0,1 1,-1-1,0 1,1-1,-1 1,0 0,0 0,0 1,1-1,-1 1,-1-1,1 1,0 0,0 0,-1 0,1 1,-1-1,0 1,0-1,1 1,-2 0,1 0,0-1,-1 1,1 1,-1-1,0 0,0 0,0 0,0 1,-1-1,1 0,-1 1,0-1,0 0,0 1,0-1,-1 0,1 1,-1-1,0 0,0 0,0 1,0-1,-1 0,0 0,-9 19,-1-2,-1 1,-1-2,-1 0,-1-1,0 0,-1-1,-1-1,-1-1,0 0,-1-2,0 0,-1-1,-1-1,0-1,0-1,-13 3,16-5,-1 0,0-2,0 0,-1-1,1-1,-1-1,0-1,0-1,-8-1,25 1,0 0,0 0,0-1,0 0,0 0,1 0,-1 0,0-1,1 1,-1-1,0 0,1 0,0 0,0 0,-1-1,1 0,1 1,-1-1,0 0,1 0,-1 0,1-1,0 1,0-1,0 1,0-1,-4-18</inkml:trace>
  <inkml:trace contextRef="#ctx0" brushRef="#br0" timeOffset="276.675">908 0,'5'43,"1"43,-4 17,-4 0,0-7,-6-11,-1-11,1-12,-3-12,1-6,1-4,-1-5,-1-4,3-2,2-1,7-5,9-7,1-6</inkml:trace>
  <inkml:trace contextRef="#ctx0" brushRef="#br0" timeOffset="594.384">1416 508,'-29'34,"2"2,1 1,1 1,3 2,1 0,-3 13,21-50,0 1,1 0,0-1,0 1,0 0,0 0,1 0,-1 0,1 0,0 1,0-1,1 0,-1 1,1-1,0 0,0 1,1-1,-1 0,1 0,0 1,0-1,0 0,1 0,-1 0,1 0,0 0,0 0,0-1,1 1,-1-1,1 1,0-1,0 0,0 0,1 0,-1 0,0-1,2 1,10 0,-1-2,1 0,-1 0,1-1,-1-1,1-1,-1 0,1-1,-1 0,0-1,0 0,-1-2,1 1,-1-2,0 0,-1 0,1-1,-2-1,1 0,6-6,-10 9,1 0,-1-1,0 0,-1 0,0-1,0 1,0-2,-1 1,0-1,-1 0,0 0,0 0,-1-1,0 1,-1-1,0 0,0-1,-1 1,-1 0,0-1,0 1,-1-4,-1 6,0-1,-1 1,0-1,0 1,-1 0,0 0,0 0,-1 0,0 1,0 0,-1-1,0 2,-1-1,1 0,-1 1,0 0,-1 1,1-1,-1 1,0 0,-1 1,1 0,-1 0,0 0,0 1,0 1,0-1,0 1,-7-1,-9 5</inkml:trace>
  <inkml:trace contextRef="#ctx0" brushRef="#br0" timeOffset="866.304">2263 508,'-29'6,"1"2,0 1,1 2,0 0,0 2,1 1,1 0,0 2,-5 6,-86 83,112-102,2 1,-1-1,0 1,1 0,0 0,-1 0,2 0,-1 0,0 0,1 0,0 1,0-1,0 1,0-1,1 1,0-1,0 1,0-1,0 1,1-1,0 1,0-1,0 0,0 1,1-1,-1 0,1 0,0 0,1 0,-1 0,1 0,1 1,8 4,1 0,0 0,0-2,1 0,0 0,1-1,-1-1,1 0,0-1,0-1,0 0,1-1,-1-1,3 0,-15-1,21 2,1-1,-1 0,1-2,-1-1,1-1,-1-2,0 0,0-1,9-5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34.01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453 0,'-34'5,"-20"16,-6 4,2 3,12 2,8-1,11 1,5 0,6-1,1 0,4 0,-2-1,1 0,-1 0,-4 1,1-6</inkml:trace>
  <inkml:trace contextRef="#ctx0" brushRef="#br0" timeOffset="232.568">2 0,'19'39,"11"22,6 5,1-3,-6-9,-3-12,-2-9,0-5,0-3,0-6,-4-1,-5-3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0.62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4152 978,'-34'-4,"0"2,-1 2,1 1,0 1,1 2,-1 2,0 0,-12 6,41-11,0 0,-1 1,1-1,0 1,0 0,0 0,0 0,0 1,1 0,-1 0,1 0,0 1,-1-1,1 1,1 0,-1 0,1 0,-1 1,1-1,1 1,-1-1,1 1,-1 0,1 0,1 1,-1-1,1 0,0 0,0 2,4-2,-1-1,2 1,-1-1,0 0,1 0,0 0,0-1,0 1,0-1,1 0,0 0,-1-1,1 1,0-1,0 0,0 0,0-1,0 0,1 1,-1-2,0 1,1-1,0 1,20 0,-1-1,0-1,1-1,-1-1,0-1,0-2,-1 0,0-1,0-2,0 0,-1-2,0-1,-1 0,-1-2,0 0,-1-1,10-11,59-55,-88 81,-1 0,1 1,0-1,-1 0,1 1,0-1,-1 1,1-1,-1 1,1-1,-1 1,1-1,-1 1,1-1,-1 1,0 0,1-1,-1 1,0 0,0-1,1 1,-1 0,0 0,0-1,0 1,0 0,0-1,0 1,0 0,0 0,0-1,0 1,0 0,0 0,-1-1,1 1,0 0,-1-1,1 1,0 0,-1-1,1 1,-1-1,1 3,-4 23,1-17,1-1,0 1,1 0,0 0,0-1,1 1,0 0,1 0,0 0,0 0,1-1,0 1,0 0,1-1,0 0,4 8,0-12,-1 0,1-1,0 1,1-1,-1-1,0 1,1-1,0-1,-1 1,1-1,0 0,0-1,-1 0,1 0,0-1,0 0,-1 0,1-1,6-2,15-5,0-1,-2-2,1 0,-1-2,-1-1,-1-1,0-1,-1-1,6-7,-4 5,15-14,-1-1,-2-3,-1-1,-2-1,27-42,-42 49,0-1,-2-1,-2-1,-1 0,-2-1,-2 0,-1-1,-2 0,1-17,-6 46,-1 0,0-1,-1 1,0-1,0 0,-1 1,0-1,-1 0,0 1,0-1,-1 1,0-1,-1 1,0 0,-1 0,0 0,0 0,-1 1,0 0,0 0,-1 0,0 0,-1 0,5 7,0 0,-1 1,1-1,0 0,-1 1,1 0,0-1,-1 1,1 0,-1 0,1 0,0 1,-1-1,1 0,-1 1,1 0,0 0,0-1,-1 1,1 0,0 1,0-1,0 0,0 1,0-1,0 1,1-1,-1 1,-1 1,-44 57,28-22,1 1,2 0,2 2,2-1,1 2,2-1,2 2,2-1,2 0,2 1,2 22,-3-5,3 0,2 1,3-1,3-1,2 1,10 26,-20-82,0 0,0 1,0-1,1-1,-1 1,1 0,0 0,0-1,0 1,1-1,-1 1,1-1,0 0,0 0,0 0,0-1,0 1,3 1,4-8,-3-4</inkml:trace>
  <inkml:trace contextRef="#ctx0" brushRef="#br0" timeOffset="246.53">4659 667,'34'0,"44"0,19 0,2 0,-6 0,-4 0,-8 0,-8 0,-7 0,-9 0,-16 0</inkml:trace>
  <inkml:trace contextRef="#ctx0" brushRef="#br0" timeOffset="-2283.281">144 413,'21'13,"0"-2,0 0,1-1,0-2,1 0,0-1,0-2,0 0,1-1,0-2,0 0,0-2,0 0,-1-2,1-1,0 0,13-5,-6-5,-1 0,-1-3,0 0,-1-2,-1 0,0-2,-2-2,0 0,-1-1,-2-1,13-19,-25 33,-1-1,-1 0,1 0,-2-1,1 0,-2 0,0-1,0 0,-1 0,-1-1,0 1,-1-1,0 0,-1-4,-1 16,-1 1,0 0,1-1,-1 1,0-1,0 1,0-1,0 1,-1-1,1 1,0-1,0 1,-1 0,1-1,-1 1,1 0,-1-1,0 1,0 0,1 0,-1-1,0 1,0 0,0 0,0 0,0 0,-1 0,1 0,0 1,0-1,0 0,-1 0,1 1,-1-1,1 1,0-1,-1 1,1 0,-1 0,1 0,-1-1,1 1,0 0,-1 1,1-1,-1 0,1 0,-1 1,1-1,0 1,-1-1,-64 44,35-5,2 1,2 2,1 0,3 2,-5 14,-137 331,137-325,-3-1,-2-1,-4-2,-1-2,-4-1,-2-2,-2-2,-2-3,24-26,-1-2,-2-2,0 0,-1-1,-18 8,17-29,44-28,6 12,0 1,2 1,0 1,1 1,0 1,19-6,-36 16,9-7,1 2,-1 0,2 1,-1 0,1 2,0 0,0 1,0 1,1 0,0 1,-1 2,1 0,-1 0,1 2,-1 0,1 2,-1 0,0 0,0 2,-1 0,1 1,9 7,-16-6,0 0,1-1,0 0,1-1,-1 0,1-1,0 0,1-1,-1-1,1 0,-1-1,1 0,0-1,0-1,0 0,0-1,0 0,-1-1,1 0,-1-2,1 1,-1-2,0 0,0 0,-1-1,1-1,1-1,2-6</inkml:trace>
  <inkml:trace contextRef="#ctx0" brushRef="#br0" timeOffset="-2002.284">1413 950,'-23'24,"0"1,2 1,1 1,1 1,1 0,1 2,-5 14,20-42,0 0,0 1,0-1,0 1,1-1,-1 1,1 0,0 0,-1 0,1 0,0 0,1 0,-1 0,1 0,-1 0,1 0,0 0,0 0,0 1,0-1,1 0,0 0,-1 0,1 0,0 0,0 0,0 0,1 0,-1-1,1 1,0 0,-1-1,1 1,0-1,1 0,-1 0,0 1,1-2,-1 1,1 0,-1 0,1-1,14 1,0 0,0-2,-1 0,1-1,0-1,-1 0,1-1,-1-1,0 0,0-2,0 0,-1 0,0-1,0-1,0-1,11-9,-17 10,1 0,-1-1,0 0,-1 0,0-1,-1 0,0 0,0-1,-1 0,-1 0,0-1,0 1,-1-1,-1 0,0 0,2-12,-5 18,0 0,-1 0,1 0,-1 0,0 1,-1-1,1 0,-1 1,0-1,-1 1,1 0,-1-1,0 1,0 0,-1 1,1-1,-1 1,0-1,0 1,-1 0,1 1,-1-1,0 1,0 0,0 0,0 0,-1 1,1 0,-1 0,1 0,-1 1,0-1,0 2,0-1,1 0,-1 1,0 0,0 1,-3 0,-10 4</inkml:trace>
  <inkml:trace contextRef="#ctx0" brushRef="#br0" timeOffset="-1688.369">2091 950,'-33'7,"0"1,0 2,1 2,1 0,0 2,-23 15,-12 22,65-50,-1 1,1 0,0-1,-1 1,1 0,0 0,0 0,0 0,0 0,1 0,-1 0,0 0,1 0,0 1,-1-1,1 0,0 0,0 0,0 1,0-1,1 0,-1 0,0 0,1 0,0 0,0 1,-1-1,1 0,0-1,0 1,1 0,-1 0,0 0,1-1,0 2,6 2,1 0,0 0,0-1,0 0,1-1,0 0,-1 0,1-1,0-1,0 1,0-2,0 1,0-1,0-1,0 0,0 0,0-1,0 0,-1-1,1 0,-1 0,1-1,-1 0,0-1,0 2,0 0,1-1,-2 0,1 0,0-1,-1 0,0-1,0 0,0 0,-1 0,0-1,0 0,-1-1,0 1,0-1,-1 0,0-1,0 1,-1-1,0 0,-1 0,0-1,2-5,-6 10,0 1,-1-1,1 0,-1 1,1-1,-1 1,-1 0,1-1,-1 1,1 0,-1 0,0 1,-1-1,1 1,-1-1,1 1,-1 0,0 1,0-1,0 1,-1-1,1 1,0 0,-1 1,0-1,1 1,-1 0,0 0,0 0,1 1,-1 0,0 0,0 0,0 0,1 1,-1 0,-1 0,-20-1</inkml:trace>
  <inkml:trace contextRef="#ctx0" brushRef="#br0" timeOffset="-1335.838">2571 216,'-16'87,"5"0,3 1,5 0,3 0,6 31,-2 55,-3-131,1-23,-2-1,0 1,-1 0,-1-1,-1 1,-1-1,-1 4,5-22,-1 1,1 0,0 0,-1 0,0 0,1 0,-1 0,0 0,0-1,0 1,0 0,0-1,-1 1,1-1,0 1,-1-1,1 0,-1 1,1-1,-1 0,0 0,1 0,-1 0,0-1,0 1,0 0,0-1,0 1,0-1,0 0,0 1,1-1,-1 0,0 0,0 0,0-1,-2 1,-6-9</inkml:trace>
  <inkml:trace contextRef="#ctx0" brushRef="#br0" timeOffset="-999.021">2910 696,'-297'103,"296"-103,-1 0,0 0,1 0,-1 0,1 0,-1 0,0 0,1 1,-1-1,1 0,-1 1,1 0,-1-1,1 1,0 0,-1-1,1 1,0 0,-1 0,1 0,0 0,0 0,0 1,0-1,0 0,0 1,0-1,0 0,1 1,-1-1,0 1,1-1,-1 1,1-1,0 1,-1-1,1 1,0-1,0 1,0 0,0-1,0 1,1-1,-1 1,0-1,1 1,-1 0,1-1,-1 0,1 1,0-1,0 1,0-1,0 0,0 1,1 0,138 110,9 14,-133-111,-3-2</inkml:trace>
  <inkml:trace contextRef="#ctx0" brushRef="#br0" timeOffset="7734.352">4066 2445,'-25'166,"23"467,2-558,1 8,-3-1,-3 0,-7 16,5 9,24-97,-6-16</inkml:trace>
  <inkml:trace contextRef="#ctx0" brushRef="#br0" timeOffset="8913.387">3982 2418,'35'-13,"0"1,0 3,1 0,1 3,-1 0,1 3,0 1,36 3,73 0,185-11,-59-26,-53 26,-216 11,0-1,-1 1,1-1,0 1,-1 0,1 0,-1 0,1 0,-1 1,0-1,1 1,-1-1,0 1,0 0,0 0,0 0,-1 0,1 0,0 0,-1 0,1 0,-1 1,0-1,0 1,0-1,0 1,0-1,-1 1,1 0,-1 0,2 90,-3-68,-14 327,-13-12,24-290,3 0,1 0,3-1,2 1,2 0,5 12,24 109,-35-170,0 1,0-1,-1 1,1-1,0 0,-1 1,0-1,1 1,-1-1,0 1,1-1,-1 1,0-1,0 1,0 0,-1-1,1 1,0-1,0 1,-1-1,1 1,-1-1,0 0,1 1,-1-1,0 1,0-1,1 0,-1 0,0 0,-1 1,1-1,0 0,0 0,0 0,-1-1,1 1,0 0,-1 0,1-1,0 1,-1-1,1 1,-1-1,0 1,-150-12,-171-19,-326 0,458 31,206-12,3 5</inkml:trace>
  <inkml:trace contextRef="#ctx0" brushRef="#br0" timeOffset="10567.492">4066 3179,'-236'20,"-225"-11,394-9,61 1,0-1,0 0,0-1,0 1,0-1,0 0,0 0,0-1,0 0,0 0,1 0,-1-1,-2-1,8 1,-1 1,1 0,-1-1,1 1,0-1,0 0,0 1,0-1,0 1,1-1,-1 1,1 0,-1-1,1 1,0-1,0 1,0 0,1 0,-1-1,0 1,1 0,-1 0,1 0,0 1,0-2,-1 2,86-116,-87 115,1 0,0 0,0 0,0 1,0-1,0 0,0 1,0-1,0 1,0-1,1 1,-1 0,1 0,-1-1,1 1,0 0,-1 0,1 0,0 1,-1-1,1 0,0 1,0-1,0 1,0-1,0 1,0 0,0 0,-1 0,1 0,0 0,0 1,0-1,0 0,0 1,0-1,0 1,-1 0,1 0,0 0,1 0,1 7,1 0,-1 0,0 1,-1-1,1 1,-2-1,1 1,-2 0,1 0,-1 0,0 3,7 34,59 193,-45-172,-22-67,0 0,-1 0,1-1,0 1,-1 0,1 0,0 0,-1 0,1-1,-1 1,1 0,0 0,-1 0,1 0,-1 0,1 0,0 0,-1 0,1 0,-1 0,1 0,0 0,-1 0,1 1,-1-1,1 0,0 0,-1 0,1 1,0-1,-1 0,1 0,0 1,-1-1,1 0,0 0,0 1,-1-1,1 0,0 1,0-1,0 0,-1 1,1-1,0 1,0-1,0 0,0 1,0-1,0 1,0-1,0 0,0 1,0-1,0 1,0-1,0 0,0 1,0-1,0 1,0-1,1 0,-1 1,0-1,0 0,0 1,1-1,-27-21,-152-169,163 175,-2 0,1 1,-2 1,1 1,-2 1,0 0,0 1,-8-2,3 5</inkml:trace>
  <inkml:trace contextRef="#ctx0" brushRef="#br1" timeOffset="20972.986">3220 1571,'0'-23,"0"13,0 22,0 40,11 144,-5-171,-2 1,0-1,-2 1,-1 0,0-1,-3 1,0 0,-5 23,-5 57,13-104,0 0,1 0,-1-1,0 1,1-1,0 0,-1 1,1-1,0 0,-1 0,1 0,0 0,0 0,0 0,0-1,0 1,0-1,0 1,0-1,0 0,0 0,0 0,1 0,-1 0,0 0,0 0,0-1,0 1,0-1,0 0,0 1,0-1,1-1,10 0,187-35,140 37,-143 28,-184-27,0-1,-1 0,1-1,0 0,-1-1,1-1,-1 0,1-1,10-4,-15 4</inkml:trace>
  <inkml:trace contextRef="#ctx0" brushRef="#br1" timeOffset="21789.143">3248 3970,'1'-1,"0"-1,-1 1,1 0,0 0,0 0,0 1,0-1,0 0,0 0,0 0,0 1,0-1,1 0,-1 1,0-1,0 1,1 0,-1-1,0 1,1 0,-1 0,0 0,0 0,1 0,-1 0,0 0,1 0,-1 1,0-1,1 0,-1 1,0-1,0 1,0-1,1 1,-1 0,0-1,0 1,0 0,0 0,0 0,0 0,0 0,-1 0,1 0,0 0,0 0,-1 0,1 0,-1 1,1-1,-1 0,1 0,-1 1,0-1,0 0,0 1,1-1,-1 0,0 1,-1-1,1 0,0 1,0-1,0 0,-1 2,-21 172,18 163,9-288,1-32</inkml:trace>
  <inkml:trace contextRef="#ctx0" brushRef="#br1" timeOffset="22124.386">3954 4026,'15'0,"4"10,-1 7,-8 7,-7 3,-2 7,-8 2,-1 0,0-1,-4-2,2-2,1-1,2-1,3-1,2 0,1 0,6-5,1-6</inkml:trace>
  <inkml:trace contextRef="#ctx0" brushRef="#br1" timeOffset="22439.309">2684 4421,'391'-36,"127"-3,71 29,-447 27,-117-12</inkml:trace>
  <inkml:trace contextRef="#ctx0" brushRef="#br1" timeOffset="22687.338">4405 4111,'-38'9,"-37"14,-11 6,5 4,7 1,11 0,11-2,10-1,2-1,9-1,3 0,8-6</inkml:trace>
  <inkml:trace contextRef="#ctx0" brushRef="#br1" timeOffset="23051.161">3418 4167,'-39'24,"-26"22,-13 9,3-1,9-5,6-5,9-6,8-5,7-7,4-4,3-1,7-3</inkml:trace>
  <inkml:trace contextRef="#ctx0" brushRef="#br1" timeOffset="24657.184">4716 1881,'-10'19,"-7"17,-7 5,2 2,-1-2,4-3,0-8,4-4,3-2,1-6,0 0,4-3</inkml:trace>
  <inkml:trace contextRef="#ctx0" brushRef="#br1" timeOffset="24892.235">4546 1797,'0'38,"5"18,6 4,7-9,4-7,4-12,1-11,2-4,1-6,-1-3,-5-5</inkml:trace>
  <inkml:trace contextRef="#ctx0" brushRef="#br1" timeOffset="26671.878">2797 1458,'-1'-1,"0"1,0-1,1 1,-1 0,0-1,0 1,0 0,0 0,0-1,0 1,0 0,0 0,0 0,0 0,0 0,1 1,-1-1,0 0,0 0,0 1,0-1,0 0,0 1,1-1,-1 1,0-1,0 1,0-1,1 1,-1-1,0 1,1 0,-1 0,1-1,-1 1,1 0,-1 0,1 0,-1-1,1 1,0 0,-1 0,1 0,0 0,-18 43,16-36,0 1,0-1,1 0,1 1,-1-1,1 1,1-1,-1 1,1-1,1 0,0 3,0-10,0 0,0 0,-1 1,1-1,0 0,0-1,0 1,0 0,0 0,1-1,-1 0,0 1,0-1,0 0,0 0,1 0,-1 0,0 0,0-1,0 1,0-1,0 1,0-1,0 0,0 1,0-1,0-1,0 1,0 0,0 0,-1-1,1 1,0 0,-1-1,1 0,-1 1,0-1,0 0,1-1,101-117,-103 119,0 0,0 0,1 0,-1 0,0 0,1 0,-1 1,0-1,1 0,-1 0,1 0,-1 1,1-1,0 0,-1 1,1-1,0 0,-1 1,1-1,0 1,0-1,0 1,-1-1,1 1,0 0,0-1,0 1,0 0,0 0,0-1,0 1,0 0,0 0,0 0,0 0,-1 1,1-1,0 0,0 0,0 0,0 1,0-1,0 0,0 1,-1-1,1 1,0-1,0 1,-1-1,1 1,0 0,-1-1,1 1,0 0,-1 0,1-1,-1 1,1 0,-1 0,0 0,1 0,-1 0,0-1,1 1,-1 0,0 0,0 0,-20 150,0 79,15-202,5-14,-1 1,-1-1,0 0,-1 0,0 0,-1 0,-1-1,0 1,-1-1,-1 0,0-1,0 0,-1 0,-1 0,0-1,-3 2,10-11,0 0,-1 0,0 0,1 0,-1-1,0 1,0-1,0 0,0 0,0 0,0 0,0 0,0-1,0 1,0-1,0 0,-1 0,1 0,0 0,0-1,0 1,0-1,0 0,0 0,0 0,0 0,0 0,0-1,0 1,1-1,-1 0,0 0,1 0,0 0,-1 0,1-1,0 1,0-1,1 1,-1-1,0 0,1 0,-1 1,1-1,0 0,0 0,0 0,1-1,-1 1,1 0,0 0,-1 0,1 0,1 0,-1-2,3-13,1 0,0 1,1-1,1 1,1 0,1 1,0-1,1 1,0 1,2 0,0 0,0 1,1 1,1 0,0 0,1 1,0 1,1 0,8-3,5-4,-3 3</inkml:trace>
  <inkml:trace contextRef="#ctx0" brushRef="#br0" timeOffset="29773.436">2317 2925,'0'44,"0"27,-5 8,-2-5,1-11,1-11,2-9,0-8,2-4,1-4,0 0,0-1,5-5,2-10,-1-7</inkml:trace>
  <inkml:trace contextRef="#ctx0" brushRef="#br0" timeOffset="30020.527">2317 2925,'38'0,"23"0,10-4,-2-3,-8 1,-10 1,-8 1,-12 7,-11 2</inkml:trace>
  <inkml:trace contextRef="#ctx0" brushRef="#br0" timeOffset="30276.552">2260 3320,'44'0,"32"-5,9-1,-5 0,-12 1,-17 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1,'1'196,"0"-190,-1-1,1 1,0-1,1 1,-1-1,1 0,0 0,1 0,-1 0,1 0,0 0,0-1,0 0,1 1,0-1,0 0,0-1,0 1,0-1,1 1,-1-1,1-1,0 1,0-1,0 0,0 0,1 0,-1-1,0 1,1-1,-1-1,1 1,-1-1,1 0,-1 0,1 0,-1-1,1 0,-1 0,1-1,-1 1,0-1,0 0,2-2,11-5,0-2,-1-1,-1 0,0-1,0 0,-2-1,1-1,-2 0,0-1,-1-1,-1 0,6-11,-2 5,-14 21,-1 0,1 1,0-1,0 0,0 0,0 1,0-1,0 0,0 1,0-1,0 1,1 0,-1-1,1 1,-1 0,1 0,0 0,-1 0,1 0,0 0,0 0,-1 1,1-1,0 1,0-1,0 1,0 0,0-1,0 1,0 0,0 0,0 1,-1-1,1 0,0 1,0-1,0 1,0-1,0 1,-1 0,1 0,0 0,0 1,58 161,-56-156,0-1,1 1,-1-1,1 0,1-1,-1 1,1-1,0 0,0 0,0-1,1 0,0 0,0 0,0-1,0 0,0 0,1-1,-1 0,1 0,-1-1,1 0,0 0,0-1,-1 0,1 0,0-1,0 0,-1 0,1-1,-1 0,1 0,-1-1,0 0,0 0,0-1,0 0,0 0,-1-1,4-3,5-7,0 0,-2-2,0 0,-1 0,0-1,-2 0,0-1,-1-1,-1 1,-1-1,1-6,0 10,-1 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0,'29'0,"23"0,9 0,-2 0,-7 0,-6 0,-7 0,-5 0,-13 5,-10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28,'34'0,"35"-5,10-1,-3 0,-10 1,-11 1,-15 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1,'-10'0,"-3"4,6 3,4 3,2 6,2 5,0 4,0 2,0 1,0 1,0 0,-1 0,0 0,0 0,0-10,-5-8,-1-11,0-6</inkml:trace>
  <inkml:trace contextRef="#ctx0" brushRef="#br0" timeOffset="634.319">18 57,'98'-26,"-95"26,0 0,0 0,-1 0,1 0,0 1,0-1,0 1,-1-1,1 1,0 0,-1 0,1 1,0-1,-1 0,1 1,-1-1,0 1,0 0,0 0,0 0,0 0,0 0,0 1,0-1,-1 0,1 1,-1-1,0 1,0 0,0-1,0 1,0 2,0-1,0 0,-1 0,0 0,0 0,0 0,0-1,-1 1,1 0,-1 0,0 0,0-1,-1 1,1-1,-1 1,1-1,-1 1,-1 0,-3 7,7-10,-1 0,1 0,-1 0,1 0,0 0,-1 0,1 0,0-1,0 1,-1 0,1 0,0-1,0 1,0 0,0-1,0 1,0-1,0 1,0-1,0 0,0 1,0-1,0 0,0 0,1 0,-1 0,0 0,0 0,0 0,0 0,0 0,0 0,0-1,1 1,-1 0,0-1,0 1,6 0,-1-1,-1 1,0 0,0 1,1-1,-1 1,0 0,0 0,0 1,0-1,0 1,0 0,-1 1,1-1,0 1,-1 0,0 0,0 0,0 1,0-1,0 1,-1 0,0 0,1 0,-2 1,1-1,0 1,-1 0,0-1,0 1,1 5,-4-5,-1-1,0 1,0-1,0 1,0-1,-1 1,0-1,0 0,0 0,0-1,0 1,-1-1,0 1,0-1,0 0,0-1,0 1,0-1,-1 0,1 0,-1 0,0 0,0-1,-4 1,-2 3,-1-1,0 0,1-1,-1 0,0-1,0 0,0-1,-1-1,1 0,0 0,0-1,0-1,-1 0,-1-5,8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1,'-8'30,"1"0,2 0,1 0,2 1,1 23,-3 26,-20 61,-1-40,21-89</inkml:trace>
  <inkml:trace contextRef="#ctx0" brushRef="#br0" timeOffset="349.55">423 86,'-63'32,"1"1,2 4,-35 29,93-66,-1 1,1 0,0 0,0 0,0 1,-1-1,1 1,0-1,0 1,1-1,-1 1,0 0,1 0,-1 0,1 0,-1 0,1 0,0 1,0-1,0 0,0 0,0 1,1-1,-1 1,1-1,-1 1,1-1,0 1,0-1,0 1,0-1,1 1,-1-1,1 1,-1-1,1 0,0 1,0-1,0 0,0 1,1-1,135 53,-128-50,0 1,0 0,0 0,-1 0,0 1,0 1,-1-1,1 1,-2 0,1 1,-1 1,5 5</inkml:trace>
  <inkml:trace contextRef="#ctx0" brushRef="#br0" timeOffset="600.068">817 171,'-19'33,"-16"26,-6 8,2-3,5-8,7-8,4-13,5-7,6-8</inkml:trace>
  <inkml:trace contextRef="#ctx0" brushRef="#br0" timeOffset="848.958">649 143,'9'24,"9"17,0 7,-2 0,1-8,-3-7,2-3,2-7,-2-3,1-5,3-5,3-3,-3-4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621 128,'-35'-39,"29"30,-1 1,0-1,-1 1,1 1,-1 0,-1 0,1 0,-1 1,0 1,-1-1,-5-1,13 6,-1 1,1-1,-1 1,0 0,1 0,-1 0,1 0,-1 0,0 1,1-1,-1 1,1 0,-1 0,1 0,0 0,-1 0,1 0,0 0,0 1,0-1,0 1,0 0,0-1,0 1,0 0,1 0,-1 0,1 1,-1-1,1 0,0 0,0 1,0-1,0 1,0-1,1 1,-1 0,-16 100,16-82,0 1,2 0,0-1,2 1,0-1,1 0,1 0,5 10,74 199,-2 46,-77-247,-1 0,-1 1,-2-1,-1 0,-3 21,0-31,-2-1,0 0,0 0,-2-1,0 0,-1 0,-1 0,-6 7,6-7,5-12,0-1,0 0,-1 0,1 0,-1-1,0 1,0-1,0 0,-1 0,1-1,-1 0,1 0,-1 0,0 0,0-1,0 0,0 0,0-1,1 0,-1 0,0 0,0-1,0 0,0 0,0 0,0-1,1 1,-1-2,0 1,1 0,0-1,0 0,0-1,0 1,0-1,1 0,-1 0,1 0,0 0,0-1,1 0,-1 0,1 0,0 0,0 0,1-1,-2-4,0-14,2 2</inkml:trace>
  <inkml:trace contextRef="#ctx0" brushRef="#br0" timeOffset="1184.914">0 692,'10'0,"17"-4,9-3,3 1,0 2,-7 5,-4 3,-2 1,0 4,-5 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166 451,'-9'2,"1"1,-1 0,1 1,0 0,0 0,0 1,0 0,1 0,0 1,0 0,0 0,1 0,-1 1,2 0,-1 0,1 1,0 0,1-1,0 2,0-1,0 0,1 1,1 0,-2-1,1 0,1 0,0 0,0 0,0 1,1-1,0 1,1-1,0 1,0-1,2 8,-1-13,-1 0,1-1,-1 1,1 0,0-1,0 1,0-1,1 1,-1-1,1 1,-1-1,1 0,0 0,0 0,0 0,0 0,0 0,0-1,0 1,1 0,-1-1,1 0,-1 0,1 0,-1 0,1 0,0 0,-1-1,1 1,0-1,0 0,-1 1,1-1,0-1,0 1,-1 0,2-1,13-3,0 0,-1-2,0 0,0 0,-1-2,1 0,-1 0,-1-2,0 0,0 0,-1-1,-1-1,1 0,-2-1,0 0,-1-1,0 0,8-15,-3 0,0-1,-2-1,-1 0,-2 0,-1-1,2-14,-6 28,-1-1,-1 0,0 0,-2 0,0 0,-1 0,0 0,-2 0,-1 0,0 0,-1 0,-1 1,-6-15,9 30,0-1,-1 0,1 1,-1-1,0 1,0 0,-1 0,1 0,0 0,-1 1,0-1,0 1,0 0,0 0,0 0,0 1,0-1,0 1,-1 0,1 0,0 1,-1-1,1 1,-1 0,1 0,-1 1,1-1,0 1,-1 0,1 0,0 0,-1 1,1-1,0 1,0 0,1 1,-1-1,0 0,1 1,-1 0,1 0,0 0,0 0,0 1,0-1,1 1,-1 0,1-1,0 1,0 0,0 0,1 1,-1-1,1 2,-4 12,1 0,1 0,0 1,2-1,0 1,1-1,1 1,1 0,-1 13,0-13,1 1,1 0,1-1,0 0,2 0,0 0,1 0,1-1,0 0,2-1,0 0,1 0,0-1,2-1,8 9,-1 0,-17-18,1-1,0 1,0-1,0 0,0 0,1 0,0-1,0 0,0 0,1 0,-1-1,1 1,0-1,0 0,0-1,0 0,1 0,-1 0,5 0,5-5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08:19.1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1,'-1'0,"0"1,0-1,0 1,0-1,0 1,0 0,0-1,0 1,0 0,1 0,-1 0,0 0,0 0,1 0,-1 0,1 0,-1 0,1 0,0 0,-1 0,1 0,0 0,-1 0,1 0,0 1,0-1,0 0,0 0,0 0,1 0,-1 0,0 1,0-1,1 0,-1 0,1 0,-1 0,1 0,-1 0,1 0,-1 0,1 0,0 0,0 0,0-1,0 1,0 9,16 265,0-37,-17-235,-1 1,0-1,1 1,-1 0,1-1,0 1,0 0,1-1,-1 1,1 0,0-1,0 1,0-1,0 1,0-1,1 1,0-1,-1 0,1 0,1 0,-1 0,0 0,1 0,-1-1,1 1,0-1,0 0,0 0,0 0,0 0,0 0,1 0,-1-1,1 0,-1 0,1 0,-1 0,1 0,0-1,-1 0,5 1,324-74,52-3,-153 39,66-1,-293 38,0 1,1-1,-1 1,0-1,0 0,0-1,1 1,-1-1,0 0,0 0,0 0,0 0,0-1,0 0,-1 0,1 0,0 0,-1 0,1-1,-1 1,0-1,0 0,0 0,0 0,-1-1,1 1,-1-1,0 1,0-1,0 0,0 0,2-122,-5 113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1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1,'-29'33,"-14"26,-4 8,5-4,5-6,9-9,5-8,6-6,5-3,1-8,2-7</inkml:trace>
  <inkml:trace contextRef="#ctx0" brushRef="#br0" timeOffset="235.808">45 85,'10'24,"12"18,3 6,2-1,-4-2,0-10,-5-5,-1-9,-2-2,0-5,-2 0,1-2,4 2,2-2,-1-3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52,'5'0,"6"0,6 0,1-5,1-2,3 1,2 1,2 2,1 0,1 2,1-4,-1-1,1 0,0 1,-5 7,-12 2,-7 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57,'38'-5,"23"-6,5-1,-4 1,-7 2,-8 3,-13 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0,-10 0,-9 0,-13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8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85 105,'27'31,"-20"-12,-1 1,-1-1,-1 1,0-1,-2 1,0 0,-1 1,-1-1,-2 12,3 66,4-75,1-5</inkml:trace>
  <inkml:trace contextRef="#ctx0" brushRef="#br0" timeOffset="229.573">0 499,'29'5,"29"2,13-1,1-1,-9-1,-9-2,-9-1,-8-1,-4 1,-5-2,-5 1</inkml:trace>
  <inkml:trace contextRef="#ctx0" brushRef="#br0" timeOffset="628.329">113 726,'21'-1,"-4"0,-1 1,0 0,0 2,1-1,-1 2,0 0,-1 1,1 0,4 3,-18-6,0 0,1 0,-1 0,0 0,0 1,0-1,0 0,0 1,0 0,0-1,-1 1,1 0,-1 0,1 0,-1 0,1 0,-1 0,0 0,0 1,0-1,-1 0,1 1,0-1,-1 0,1 1,-1-1,0 1,0-1,0 1,0-1,0 1,-1-1,1 1,-1-1,0 0,1 1,-1-1,0 0,-1 1,-60 81,52-73,-88 97,97-106,-1-1,1 1,-1 0,1-1,0 1,-1 0,1 0,0 0,0 0,1 0,-1 0,0 0,1 0,-1 0,1 0,-1 1,1-1,0 0,0 0,0 0,0 1,1-1,-1 0,0 0,1 0,0 0,-1 0,1 0,0 0,0 0,0 0,0 0,1 0,-1-1,0 1,1 0,-1-1,1 1,0-1,-1 1,1-1,0 0,0 0,0 0,0 0,0 0,0 0,0-1,0 1,0-1,0 1,0-1,1 0,0 0,99-8,-82 1</inkml:trace>
  <inkml:trace contextRef="#ctx0" brushRef="#br0" timeOffset="948.733">791 105,'-18'170,"8"1,8 14,-28 9,10-95,16-75</inkml:trace>
  <inkml:trace contextRef="#ctx0" brushRef="#br0" timeOffset="1282.949">1072 359,'-45'33,"13"-11,2 1,0 2,1 0,2 2,-21 26,46-50,-1-1,1 0,0 1,0-1,1 1,-1 0,0 0,1-1,-1 1,1 0,0 0,0 0,1 1,-1-1,0 0,1 0,0 0,0 1,0-1,0 0,0 0,1 0,-1 0,1 1,0-1,0 0,0 0,0 0,1 0,-1-1,1 1,0 0,-1 0,1-1,0 1,1-1,-1 0,0 0,1 1,68 37,27 24,-95-60,1 0,-1 0,0 0,0 0,0 1,-1-1,1 1,-1 0,0 0,-1 0,1 0,-1 0,0 0,0 0,-1 1,-1 12</inkml:trace>
  <inkml:trace contextRef="#ctx0" brushRef="#br0" timeOffset="1534.479">1468 415,'-24'39,"-13"26,0 8,2-10,6-9,9-10,7-8,1-9,3-5,3-1,2-5</inkml:trace>
  <inkml:trace contextRef="#ctx0" brushRef="#br0" timeOffset="1799.142">1242 359,'10'28,"12"25,8 8,3-2,1-6,-6-8,-2-6,-1-10,0-5,-4-2,-1-4,1-1,2-3,-3 0,-6-1</inkml:trace>
  <inkml:trace contextRef="#ctx0" brushRef="#br0" timeOffset="2296.22">1693 21,'1'-2,"0"1,0-1,0 1,0 0,0-1,1 1,-1 0,0 0,1 0,-1 0,1 0,-1 0,1 0,-1 1,1-1,0 1,-1-1,1 1,0-1,-1 1,1 0,0 0,0 0,-1 0,1 0,0 0,-1 0,1 1,0-1,-1 1,1-1,0 1,-1-1,1 1,1 0,15 1,54 20,-72-19,1 0,-1 0,0 0,0 1,-1-1,1 0,0-1,-1 1,0 0,0 0,0 0,0 0,0 0,-1-1,1 1,-1 0,1-1,-1 0,0 1,0-1,0 0,0 0,-1 0,1 0,-1 0,1-1,-1 1,0 0,-24 20,14-13,0 1,0 1,1 0,1 1,-1 1,2-1,0 2,1-1,-2 4,10-14,0-1,0 1,0-1,0 1,0-1,1 1,-1 0,1-1,0 1,0 0,0-1,0 1,0 0,1-1,-1 1,1 0,-1-1,1 1,0-1,0 1,0-1,1 0,-1 1,1-1,-1 0,1 0,0 0,-1 0,1 0,0 0,0 0,1-1,-1 1,0-1,0 1,1-1,-1 0,1 0,1 0,105 24,-81-25,1-1,0-1,0-1,-1-2,23-7,-23 4,-8-2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26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1,'-20'2,"0"1,1 0,-1 2,1 1,0 0,0 1,1 1,-9 6,-16 5,-63 32,105-51,0 1,0-1,0 1,0 0,1-1,-1 1,0 0,0-1,0 1,1 0,-1 0,0 0,1 0,-1 0,1 0,-1 0,1 0,0 0,-1 0,1 0,0 0,0 0,0 0,-1 0,1 0,0 0,0 0,1 1,-1-1,0 0,0 0,1 0,-1 0,0 0,1 0,-1 0,1 0,-1 0,1 0,-1 0,1-1,0 1,0 0,-1 0,1 0,0-1,0 1,0 0,45 33,-45-34,33 20,83 63,-116-82,1 1,-1 0,0 0,0 1,0-1,0 0,0 0,0 1,0-1,-1 0,0 1,1-1,-1 0,0 1,0-1,0 1,0-1,0 0,-1 1,1-1,-1 0,0 1,1-1,-1 0,0 0,0 0,-1 1,1-1,0 0,-1-1,1 1,-1 0,0 0,1-1,-1 1,0-1,-1 2,-81 52,-119 17,196-70,6-3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26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10,'-7'9,"-12"14,1 0,2 1,0 1,2 0,0 1,2 0,1 1,-3 12,13-36,1-1,-1 0,1 0,-1 0,1 0,0 1,-1-1,1 0,0 0,1 1,-1-1,0 0,1 0,-1 0,1 1,-1-1,1 0,0 0,0 0,0 0,0 0,1 0,-1-1,0 1,1 0,-1 0,1-1,0 1,-1-1,1 0,0 1,0-1,0 0,0 0,0 0,0 0,0-1,1 1,-1-1,0 1,0-1,0 0,1 1,0-1,9 0,0 0,1-1,-1 0,0 0,0-1,0-1,-1 0,1-1,-1 0,1-1,-1 0,-1-1,1 0,-1-1,6-4,-10 7,-1 0,1-1,-1 0,0 0,0 0,0 0,-1-1,1 0,-1 0,-1 0,1-1,-1 1,0-1,-1 0,0 1,0-1,0 0,-1-1,0 1,0 0,-1 0,0 0,0-1,0 1,-1 0,-2-6,0 6,0 1,-1 0,1 0,-1 1,-1-1,1 1,-1 0,0 0,0 0,0 1,-1-1,0 1,1 1,-2-1,1 1,0 0,0 1,-1-1,0 1,1 0,-1 1,0 0,0 0,0 0,0 1,0 0,0 0,0 1,0 0,-3 1,-21-1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1,'24'5,"23"1,7 0,0-1,-5-2,-5-6,-6-2,-5 0,-2 0,-3 1,-5 7,-3 2,-4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4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23,'44'0,"32"0,9 0,-5 0,-12-5,-12-2,-12 1,-12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29 154,'-28'227,"33"-33,-4-190,0-1,1 1,-1-1,1 1,0-1,0 1,0-1,0 0,0 0,1 0,-1 0,1-1,0 1,0-1,0 1,0-1,0 0,1 0,-1 0,1-1,-1 1,1-1,-1 0,1 0,0 0,0-1,0 1,-1-1,1 0,0 0,0 0,0 0,-1-1,1 1,4-2,9-1,0-1,-1-1,1 0,-1-1,0-1,0-1,8-5,-8 1,1 0,-2-2,0 0,0-1,-1 0,-1-1,-1 0,0-1,-1-1,-1 0,-1 0,0-1,3-12,17-72,-28 99,-8 25,5-12,-1 0,1 0,1 0,-1 0,1 0,1 1,0-1,0 0,1 0,0 1,1-1,0 0,0 0,1 0,0-1,1 1,0-1,0 1,1-1,-1-1,2 1,-1-1,1 1,1-2,-1 1,1-1,0 0,0 0,3 1,-4-5,-1-1,1 1,-1-1,1-1,-1 1,1-1,0 1,-1-2,1 1,0-1,-1 0,1 0,-1 0,1-1,-1 1,0-1,1-1,-1 1,0-1,-1 0,3-2,92-78,-85 69,0-1,-1-1,0 0,-2-1,0-1,-1 1,0-1,-2-1,0 0,-1 0,-1-1,-1 0,0 0,-2 0,0 0,-2 0,0-1,-1 1,-1-3,1 22,1 0,-1 0,0-1,1 1,-1 0,0 0,0 0,0-1,0 1,0 0,0 0,0 0,0-1,-1 1,1 0,0 0,-1 0,1 0,-1-1,1 1,-1 0,1 0,-1 0,0 0,0 0,1 0,-1 1,0-1,0 0,0 0,0 1,0-1,0 0,0 1,0-1,-1 1,1-1,0 1,0 0,0-1,0 1,-1 0,1 0,0 0,0 0,0 0,-1 0,1 0,0 0,0 1,0-1,-1 0,1 1,0-1,0 1,0-1,0 1,0-1,0 1,0 0,0 0,0-1,0 1,0 0,1 0,-1 0,-1 1,-4 15</inkml:trace>
  <inkml:trace contextRef="#ctx0" brushRef="#br0" timeOffset="436.688">1073 353,'0'5,"-4"6,-3 6,1 5,-3 3,-1 3,1 1,-1 1,-1-1,3 0,2 0,3 0,1 0,1-11,1-12,0-7</inkml:trace>
  <inkml:trace contextRef="#ctx0" brushRef="#br0" timeOffset="936.46">1017 353,'129'-23,"-127"23,105-2,-105 3,0-1,1 0,-1 1,0 0,1 0,-1-1,0 1,0 0,0 1,0-1,0 0,0 1,0-1,0 1,-1-1,1 1,0 0,-1 0,0 0,1 0,-1 0,0 0,0 0,0 0,0 0,0 1,-1-1,1 0,-1 0,1 1,-1-1,0 1,0-1,0 0,0 1,0-1,-1 0,1 1,-1-1,0 0,1 1,-2 0,-60 130,62-130,-1 0,1 0,0 0,0 0,0 0,0 0,0 0,1 0,-1 0,1 0,0 0,0 0,0-1,0 1,0 0,1 0,-1-1,1 1,0-1,0 0,0 1,0-1,0 0,0 0,1 0,-1-1,1 1,-1 0,1-1,1 1,-2-1,0-1,0 1,1 0,-1 0,0 1,0-1,0 0,-1 0,1 1,0 0,0-1,-1 1,1 0,-1-1,1 1,-1 0,0 0,0 0,0 0,0 1,0-1,0 0,-1 0,1 1,-1-1,1 0,-1 1,0-1,0 0,0 1,0-1,0 0,-1 1,1-1,-1 0,1 0,-1 1,0-1,0 0,0 0,0 0,-1 0,1 0,0 0,-1 0,1-1,-1 1,0 0,1-1,-1 1,-1 0,-9 6,0 0,-1-1,0 0,0-1,0-1,-1 0,0 0,0-2,0 1,-1-2,1 0,0-1,-3 0,9-1,0 1,1-1,-1-1,0 0,0 0,0-1,1 1,-1-2,1 1,-1-1,1 0,0-1,0 1,0-1,1-1,-1 1,1-1,0-1,0 1,1-1,-4-4,1-7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8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1,'136'50,"-134"-50,0 0,0 0,0 0,0 1,0-1,0 1,-1-1,1 1,0 0,0-1,0 1,-1 0,1 0,0 0,-1 1,1-1,-1 0,1 1,-1-1,0 0,1 1,-1 0,0-1,0 1,0 0,0-1,-1 1,1 0,0 0,-1 0,1 0,-1 0,0 0,1 0,-1 0,0 0,0 0,0 0,-1 1,-5 6,-1 0,0 0,0 0,-1-1,0-1,0 1,-1-1,0-1,0 0,-1 0,-64 57,73-63,0 1,0 0,0 0,0 0,0 0,1 0,-1 0,0 0,0 0,1 0,-1 0,1 0,-1 0,1 1,-1-1,1 0,0 0,-1 1,1-1,0 0,0 0,0 1,0-1,0 0,0 1,1-1,-1 0,0 0,0 0,1 1,-1-1,1 0,0 0,-1 0,1 0,0 0,-1 0,1 0,0 0,0 0,0 0,0 0,0 0,0 0,0-1,0 1,0-1,0 1,1 0,-1-1,0 0,0 1,1-1,-1 0,74 10,-65-10,1 0,-1-1,1-1,-1 0,0 0,0-1,0 0,0-1,0 0,8-5,-3-1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0,-4 0,-4 0,-4 0,-8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1,'-5'38,"-2"23,1 5,1-4,1-7,2-13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1,'37'143,"-28"-101,-2-1,-2 1,-2 1,-1-1,-3 0,-2 13,1 39,-15 100,7-122,19-61,-3-16</inkml:trace>
  <inkml:trace contextRef="#ctx0" brushRef="#br0" timeOffset="450.161">480 170,'-285'187,"282"-185,-1 0,0 0,1 1,0 0,0-1,-1 1,1 0,1 1,-1-1,0 0,1 1,0-1,0 1,0 0,0 0,1 0,-1 0,1 0,0 0,0 0,0 0,1 1,0-1,0 0,0 0,0 1,0-1,1 0,0 0,0 0,0 1,0-1,1 0,0-1,-1 1,2 0,-1 0,0-1,1 1,-1-1,1 1,11 10,-1 0,2-1,0 0,0-1,1 0,1-2,0 0,0-1,1 0,0-2,7 3,-14-7,1 1,-1 1,0 0,-1 0,1 1,-1 1,0 0,0 0,7 8,-5-3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0,'-2'2,"0"-1,1 0,-1 0,1 1,-1-1,1 1,0-1,-1 1,1 0,0-1,0 1,0 0,0 0,0 0,1 0,-1 0,1 0,-1 0,1 0,0 0,-1 0,1 0,0 0,0 0,1 0,-1 0,0 0,1 0,0 2,2 27,4 12,-3 1,-2-1,-2 0,-1 1,-4 15,-31 183,24-27,8-191,-7-29,6-8</inkml:trace>
  <inkml:trace contextRef="#ctx0" brushRef="#br0" timeOffset="478.111">418 169,'-275'209,"172"-114,102-94,1 0,-1 0,0 0,1 1,-1-1,1 0,0 1,-1-1,1 0,0 1,0-1,0 1,0-1,0 0,0 1,0-1,0 1,1-1,-1 0,1 1,-1-1,1 0,-1 0,1 1,-1-1,1 0,0 0,0 0,0 0,0 0,0 0,0 0,0 0,0 0,0 0,0-1,0 1,1 0,-1-1,55 27,-49-25,97 32,-73-20,-19-10,-1 0,0 1,0 0,0 0,-1 1,0 1,0 0,-1 0,1 1,-2 0,1 1,-1-1,0 2,5 8,-6 0,-6-15,0 0,0 0,0 0,0-1,0 1,0 0,1-1,-1 1,1-1,-1 1,1-1,0 0,0 0,0 0,1 0,-1 0,0 0,1 0,1 0,6-1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1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0,'17'29,"-11"2,-2-1,-1 1,-1 0,-2 0,-2 11,6 109,9-33,-5 0,-5 34,-4-39,1-89</inkml:trace>
  <inkml:trace contextRef="#ctx0" brushRef="#br0" timeOffset="917.292">3810 0,'0'764,"-17"-652,12-88</inkml:trace>
  <inkml:trace contextRef="#ctx0" brushRef="#br0" timeOffset="2184.433">0 536,'226'28,"96"-28,1-29,841 30,-1109 0,142-13,46-23,-161 26,0 4,0 4,12 3,29 0,216-2,-165-27,48 15,-180 5,0 1,0 2,0 2,0 2,29 3,9 9,-63-8,1-1,-1 0,1-2,-1 0,1 0,-1-2,1 0,15-4,-9-1</inkml:trace>
  <inkml:trace contextRef="#ctx0" brushRef="#br0" timeOffset="2439.46">4205 169,'-39'29,"-31"24,-9 7,-1-1,9-6,7-7,5-7,7-10,7-5,3-2,3 1,4-5,2 0,8-2</inkml:trace>
  <inkml:trace contextRef="#ctx0" brushRef="#br0" timeOffset="3281.891">875 282,'-87'34,"3"4,1 4,2 3,-67 50,-85 67,184-126,27-22</inkml:trace>
  <inkml:trace contextRef="#ctx0" brushRef="#br0" timeOffset="4105.824">1580 819,'0'-1,"1"1,-1-1,0 1,1 0,-1-1,1 1,-1 0,1-1,-1 1,1 0,-1 0,1 0,-1-1,1 1,-1 0,1 0,0 0,-1 0,1 0,-1 0,1 0,-1 0,1 0,-1 0,1 0,0 0,-1 1,1-1,-1 0,1 0,-1 1,1-1,-1 0,1 1,-1-1,0 0,1 1,-1-1,1 0,-1 1,0-1,1 1,-1-1,0 1,0-1,1 1,-1-1,0 1,0-1,0 1,0 0,0-1,1 1,-1-1,0 1,0-1,0 1,-1-1,1 1,0 0,0-1,0 1,0 0,1 39,-53 104,25-86,-31 111,50-140,-4 43,12-70,0 0,1-1,-1 1,1 0,-1 0,1 0,0-1,-1 1,1 0,0-1,0 1,0-1,1 1,-1-1,0 1,0-1,1 0,-1 0,1 0,-1 0,1 0,0 0,-1 0,1 0,0 0,0-1,-1 1,1-1,0 1,0-1,0 0,0 0,0 0,-1 0,3 0,12-1,1-1,0-1,-1 0,1-1,-1-1,0 0,-1-1,1-1,-1 0,12-9,42-16,-13 16,-50 19</inkml:trace>
  <inkml:trace contextRef="#ctx0" brushRef="#br0" timeOffset="4483.831">2116 1157,'-4'15,"1"-6,-1-1,2 1,-1-1,1 1,0 0,1 0,0 0,0 0,1 0,0 0,1 0,0 0,0 0,1 0,0 0,1-1,0 1,0-1,1 0,0 1,1 0,-2-7,1 1,-1-1,1 0,0 0,0 0,0 0,0-1,0 1,1-1,-1 0,0 0,1-1,-1 1,0-1,1 0,-1 0,0-1,1 1,-1-1,0 0,1 0,-1-1,0 1,0-1,0 0,0 0,0 0,-1 0,3-2,5-3,0 0,-1-1,0 0,0-1,-1 0,0-1,-1 0,0 0,4-7,-8 10,-1 1,0-1,0-1,0 1,-1 0,0-1,0 1,-1-1,0 0,-1 1,1-1,-2 0,0-6,1 11,0 0,-1 0,0 1,1-1,-1 0,0 1,0-1,-1 1,1-1,0 1,-1-1,0 1,1 0,-1 0,0 0,0 0,0 0,0 0,-1 0,1 1,0-1,-1 1,1 0,-1 0,0 0,1 0,-1 0,0 0,1 1,-1-1,0 1,0 0,0 0,0 0,1 0,-1 0,0 0,-1 1,-69 26,54-16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0,1 0,-1 0,-1 0,0 0,0 0,-1 0,-4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0,'-148'230,"-23"-42,161-179,3-5</inkml:trace>
  <inkml:trace contextRef="#ctx0" brushRef="#br0" timeOffset="322.399">109 29,'-4'19,"2"11,7 6,2 1,6-1,-1-2,4-1,-2-3,2 0,-2-1,2-1,-2 0,-4-1,2-3,-2-8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5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1,'25'166,"-39"39,-15 3,7-79,18-66,8-57</inkml:trace>
  <inkml:trace contextRef="#ctx0" brushRef="#br0" timeOffset="578.425">354 171,'-192'149,"189"-147,0 0,1 1,-1 0,1-1,0 1,0 0,0 0,0 0,0 1,1-1,-1 0,1 1,0-1,0 1,0-1,1 1,-1-1,1 1,0-1,0 1,0 0,0-1,1 1,-1-1,1 1,0 0,0-1,0 0,1 2,64 91,-36-60,30 68,-51-84,-1-3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1,'-34'103,"-28"78,61-176,1 1,1-1,-1 1,1-1,0 1,0-1,0 0,1 1,-1-1,2 0,-1 0,0 0,1 0,0-1,0 1,0-1,1 1,0-1,-1 0,1-1,1 1,-1-1,0 0,1 0,0 0,0 0,0-1,0 0,0 0,0 0,0 0,1-1,-1 0,1 0,-1-1,1 0,0 0,-3 0,0 0,0-1,0 1,-1-1,1 0,0 0,0 0,-1 0,1 0,0-1,-1 1,0-1,1 0,-1 0,0 0,0 0,0 0,0 0,0 0,0-1,-1 1,1-1,-1 1,0-1,1 0,-1 1,-1-1,1 0,0 0,0-2,0-7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1 178,'45'-29,"-1"-3,-2-1,35-37,-76 69,0 0,-1 0,1 0,0 0,0 0,1 0,-1 0,0 1,0-1,0 0,0 0,1 1,-1-1,0 1,1-1,-1 1,0 0,1 0,-1-1,1 1,-1 0,0 0,1 0,-1 0,1 1,-1-1,0 0,1 0,-1 1,0-1,1 1,-1-1,0 1,0 0,1 0,-1-1,0 1,0 0,0 0,0 0,0 0,0 0,0 0,0 0,-1 1,1-1,0 0,-1 0,1 1,-1-1,1 1,27 41,-21-29,1 0,1-1,1 0,0 0,0-1,1 0,1-1,0-1,12 9,-8-8,-3-1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9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0 235,'18'-6,"0"0,1 1,-1 1,1 1,0 0,0 1,0 2,12 0,-16 0,216 30,49-31,-281 1,1-1,0 0,-1 1,1-1,0 1,-1-1,1 1,0-1,0 0,-1 1,1-1,0 0,0 1,0-1,0 0,0 1,0-1,0 0,0 1,0-1,0 0,0 1,1-1,-1 0,0 1,0-1,1 1,-1-1,0 1,1-1,-1 0,1 1,-1-1,0 1,1-1,-1 1,1 0,0-1,-1 1,1 0,-1-1,1 1,-1 0,1-1,0 1,-1 0,1 0,0 0,-1 0,1 0,0 0,-1 0,1 0,0 0,-1 0,1 0,0 0,-1 0,1 0,0 1,-1-1,1 0,-1 0,1 1,-196-141,110 81,74 47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5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0,'-20'73,"18"-50,-55 253,56-272,-2 7,1 1,1 0,0-1,0 1,1 0,1 0,0 0,1 0,2 11,-2-21,0 0,0 0,1 0,-1 0,0 0,1-1,-1 1,1-1,-1 1,1-1,0 0,0 0,0 0,-1-1,1 1,0-1,0 1,0-1,0 0,0 0,0 0,0 0,0-1,0 1,0-1,0 0,-1 0,1 0,0 0,0 0,-1-1,1 1,-1-1,2-1,11-2,234-70,-247 74,1 0,-1 1,1-1,0 1,0-1,-1 1,1 0,0 0,0 0,0 0,-1 0,1 1,0-1,-1 1,1 0,0 0,-1 0,1 0,-1 0,1 0,-1 1,0-1,1 1,-1 0,0 0,0 0,0 0,0 0,-1 0,1 0,0 0,-1 1,0-1,1 1,-1-1,0 1,-1 0,1-1,0 1,-1 0,1-1,-1 1,0 0,0 0,0 0,0-1,0 1,-1 1,-4 8,0 0,0-1,-2 0,1 0,-1 0,-1-1,0 0,-1-1,1 1,-2-2,1 1,-1-1,-1-1,1 0,-1 0,0-1,-1-1,0 1,0-2,0 0,-12 3,18-4,0-1,0 1,0-1,0-1,-1 1,1-1,0 0,-1 0,1-1,-1 0,1 0,-1 0,1-1,-1 0,1 0,0-1,-1 1,1-2,0 1,0 0,0-1,1 0,-1-1,1 1,0-1,0 0,0-1,0 1,0-1,1 0,0 0,0 0,1 0,-1-1,-1-4,11-44,5 29</inkml:trace>
  <inkml:trace contextRef="#ctx0" brushRef="#br0" timeOffset="264.01">681 0,'-5'44,"-1"27,-5 8,0-5,1-11,3-11,2-9,3-8,-4-4,-1-3,2-2,0 0,7-5,3-5</inkml:trace>
  <inkml:trace contextRef="#ctx0" brushRef="#br0" timeOffset="565.982">935 367,'-6'11,"-2"0,1 0,0 0,0 0,2 1,-1 0,2 0,-1 1,2-1,0 1,0 0,1 0,1 0,0 0,0 0,2 10,0-20,0-1,0 1,0-1,0 1,1-1,-1 0,0 1,1-1,0 0,0 0,-1 0,1 0,0 0,0-1,1 1,-1-1,0 1,1-1,-1 0,0 0,1 0,0 0,-1 0,1 0,-1-1,1 0,0 1,-1-1,1 0,0 0,-1 0,1-1,0 1,2-1,87-34,-84 30,0 1,0-2,-1 1,0-1,0 0,0 0,-1-1,0 0,0 0,-1-1,0 0,0 1,-1-2,0 1,0 0,-1-1,0 0,-1 0,1 1,-2-2,1 1,-1 0,-1-6,-2 10,-1 0,0 1,-1-1,1 1,-1 0,0 0,0 0,0 0,0 1,-1 0,1 0,-1 0,0 0,0 1,0-1,0 1,0 1,-1-1,1 1,0 0,-1 0,1 0,-1 1,1 0,-1 0,0 0,1 1,0 0,-1 0,1 0,-1 1,1 0,0 0,0 0,0 0,-1 2,-35 23,28-13</inkml:trace>
  <inkml:trace contextRef="#ctx0" brushRef="#br0" timeOffset="862.43">1585 424,'-38'15,"1"1,1 2,0 2,-21 17,0 22,56-57,0 0,0 0,1 0,-1 0,1 0,-1 0,1 0,-1 0,1 1,0-1,0 0,0 0,0 0,1 0,-1 0,1 0,-1 0,1 0,-1 0,1 0,0 0,0 0,0 0,0 0,0-1,1 1,-1 0,0-1,1 1,0-1,-1 0,1 1,0-1,-1 0,1 0,2 1,9 4,1-1,0-1,0 0,0-1,1 0,-1-1,1 0,0-2,-1 0,1 0,-1-1,10-2,20 0,12-3,-31 0</inkml:trace>
  <inkml:trace contextRef="#ctx0" brushRef="#br0" timeOffset="1144.405">2008 86,'-10'38,"-7"32,-2 9,-2-4,3-6,4-9,5-10,-2-9,2-7,2-4,3-2,1-7</inkml:trace>
  <inkml:trace contextRef="#ctx0" brushRef="#br0" timeOffset="1431.915">2177 311,'-22'11,"0"1,1 0,1 2,0 1,1 0,1 2,0 0,1 1,-5 8,20-24,0 1,0-1,1 1,-1-1,1 1,0 0,-1-1,1 1,0 0,1 0,-1 0,0 0,1 0,0 0,-1 0,1 0,1 0,-1 0,0 0,1 0,-1 0,1 0,0-1,0 1,0 0,0 0,1-1,-1 1,1 0,-1-1,1 1,0-1,0 0,0 0,0 0,1 0,-1 0,1 0,-1-1,1 1,-1-1,3 1,187 106,-170-98,-2-2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3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82,'-13'12,"1"1,0 0,1 0,1 1,0 1,1 0,1 0,0 1,1 0,0 0,1 0,0 9,4-23,1 0,0 0,1 0,-1 1,0-1,1 0,-1 1,1-1,0 0,0 1,0-1,0 0,0 1,0-1,1 0,-1 1,1-1,-1 0,1 0,0 1,0-1,0 0,0 0,0 0,1 0,-1 0,1 0,-1-1,1 1,0 0,-1-1,1 1,0-1,0 0,0 0,0 1,0-1,1-1,-1 1,0 0,0 0,1-1,-1 1,0-1,1 0,-1 0,0 0,3 0,2-2,1 0,0-1,0 1,-1-2,1 1,-1-1,0 0,0-1,-1 1,1-2,-1 1,0 0,0-1,-1 0,0-1,0 1,0-1,-1 0,0 0,0 0,-1-1,0 1,0-1,-1 0,0 0,0 0,-1 0,0 0,0 0,-1 0,0-1,-1 1,0 0,0 0,0 0,-1 0,0 0,-1 1,0-1,0 0,-1 0,2 6,0-1,0 1,0-1,-1 1,1 0,-1 0,1 0,-1 0,0 0,0 1,0-1,0 1,0 0,0 0,0 0,0 0,0 0,-1 1,1-1,-2 1,-17 2</inkml:trace>
  <inkml:trace contextRef="#ctx0" brushRef="#br0" timeOffset="415.727">410 392,'26'-45,"2"1,2 2,2 1,15-14,-47 53,1 1,-1-1,1 1,-1 0,1-1,0 1,0 0,-1 0,1-1,0 1,0 0,0 0,0 0,0 0,1 0,-1 0,0 1,0-1,1 0,-1 1,0-1,1 1,-1-1,0 1,1-1,-1 1,1 0,-1 0,1 0,-1 0,1 0,-1 0,1 0,-1 0,0 1,1-1,-1 0,1 1,-1-1,0 1,1 0,-1-1,0 1,0 0,1 0,-1 0,0 0,0 0,0 0,0 0,0 0,0 0,-1 1,1-1,0 0,-1 0,1 1,6 18,-7-15,0-1,1 0,-1 0,1 0,0 0,0 1,1-1,-1 0,1-1,0 1,0 0,0 0,0-1,1 1,0-1,-1 0,1 0,0 0,1 0,-1-1,0 1,1-1,0 0,-1 1,1-2,0 1,0 0,0-1,0 0,0 0,0 0,1 0,-1-1,0 0,0 0,1 0,8-5,-1-1,0 0,0-1,0 0,-1-1,0 0,-1-1,0 0,0 0,-1-1,0-1,0 0,-2 0,1 0,-1-1,-1 0,1-3,18-72,-24 65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4:5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53,'252'-47,"-250"46,1 0,0 0,-1 1,1-1,0 1,0-1,0 1,0 0,-1 0,1 0,0 0,0 1,0-1,0 1,-1 0,1-1,0 1,-1 0,1 1,0-1,-1 0,0 1,1 0,-1-1,0 1,0 0,0 0,0 0,0 0,0 1,-1-1,1 0,-1 1,1-1,-1 1,0 0,0-1,1 3,-4 14,-1 0,-1 0,0-1,-1 0,-1 0,-1 0,-3 7,-23 68,21-49,2 1,1 0,3 0,2 1,1-1,4 33,21 6,-52-98,15 4,-1 1,1 1,-1 0,-1 1,0 0,1 2,-2 0,1 1,-1 0,1 2,-1 0,0 1,0 0,1 2,-1 0,-12 3,0 1,1 1,0 2,0 0,0 2,1 1,1 2,0 0,0 2,2 1,-10 8,1 13,45-24,4-13</inkml:trace>
  <inkml:trace contextRef="#ctx0" brushRef="#br0" timeOffset="269.497">377 363,'43'0,"39"0,14-4,-3-3,-14 1,-15 2,-14 0,-10 2,-7 1,-15 0,-9 1</inkml:trace>
  <inkml:trace contextRef="#ctx0" brushRef="#br0" timeOffset="648.805">1253 307,'-25'39,"6"-12,1 1,1 1,2 1,1 0,1 0,2 2,-1 5,11-34,0 0,-1 1,1-1,1 1,-1-1,0 1,1 0,0-1,0 1,0 0,0-1,1 1,-1 0,1-1,0 1,0-1,0 1,1-1,-1 0,1 1,0-1,0 0,0 0,0 0,0 0,1-1,-1 1,1-1,0 1,0-1,0 0,0 0,0 0,0 0,1-1,-1 1,0-1,1 0,-1 0,1 0,0-1,-1 1,1-1,2 0,3-1,0-1,-1 0,1-1,0 0,-1 0,0-1,0 0,0-1,0 1,-1-2,1 1,-1-1,-1 0,1 0,-1-1,0 0,-1 0,1 0,-2-1,1 0,-1 0,0 0,0 0,-1 0,0-1,-1 0,0 0,0 1,-1-1,0 0,-1 0,0-1,0 1,-1 0,0 0,0 1,-1-1,0 0,-1 0,0 1,0-1,-1 1,0 0,-1 3,-1 1,1-1,-1 1,1 0,-1 1,0-1,-1 1,1 0,-1 1,1 0,-1 0,0 0,1 1,-1 0,0 0,0 0,0 1,0 0,0 1,0 0,0 0,0 0,1 1,-4 1,-9 4</inkml:trace>
  <inkml:trace contextRef="#ctx0" brushRef="#br0" timeOffset="985.165">1591 674,'-10'5,"2"-4,3-6,6-7,3-7,6-4,2-4,2-1,0-2,-3 1,2 4,-2 2,3 0,-2 0,2 2,-1 6</inkml:trace>
  <inkml:trace contextRef="#ctx0" brushRef="#br0" timeOffset="1302.087">2071 420,'-34'19,"-15"16,0 7,13 1,13-2,16-8,12-9,12-10,7-6,4-5,2-3,2-1,-2-1,-4-5,-3 0,0-5,1 0,-3 2</inkml:trace>
  <inkml:trace contextRef="#ctx0" brushRef="#br0" timeOffset="1650.441">2354 533,'14'5,"1"-1,0 0,0-1,1-1,-1 0,1-1,-1 0,1-2,-1 0,1 0,-1-2,0 0,0 0,0-2,0 0,-1 0,0-2,11-5,34-48,-58 59,0-1,0 0,0 0,0 0,0 0,-1 0,1 0,-1 0,1 0,-1 0,0 0,0 0,0 0,0 0,0 0,-1-1,1 1,0 0,-1 0,0 0,1 0,-1 0,0 1,0-1,0 0,0 0,-1 1,1-1,0 0,-1 1,1-1,-1 1,1 0,-1-1,0 1,1 0,-2-1,-3 0,1-1,0 1,-1-1,1 1,-1 1,0-1,1 1,-1 0,0 1,0-1,0 1,0 0,0 0,1 1,-1 0,0 0,0 0,1 1,-1 0,1 0,-1 0,1 1,0 0,0 0,-1 0,-9 7,1 0,-1 1,2 0,0 1,0 1,1 0,-8 12,15-20,0 1,1-1,-1 1,2 0,-1 0,1 0,-1 1,2-1,-1 1,1 0,0 0,0 0,1 0,0 0,0 0,1 0,0 0,0 1,0-1,1 0,1 0,-1 0,1 0,0 0,0-1,1 1,0 0,0-1,1 0,-1 0,1 0,1 0,-1-1,1 1,3 2,5 0,1 0,0 0,0-1,1-1,0-1,0 0,0-1,1 0,-1-2,1 1,0-2,7 0,1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5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1088 340,'20'0,"15"0,7 0,1 0,-2 0,-3 0,-4-5,-2-1,-2 0,-1 1,-1 1,-1 2,-4 1</inkml:trace>
  <inkml:trace contextRef="#ctx0" brushRef="#br0" timeOffset="249.035">1174 509,'24'5,"17"2,7-1,0-1,-4-2,-4 0,-9-7,-5-2,-2 0,-5 0</inkml:trace>
  <inkml:trace contextRef="#ctx0" brushRef="#br0" timeOffset="-1581.15">157 58,'-17'302,"12"-264,-2 0,-1 0,-3-2,-1 1,-7 13,-50 94,60-125,18-20,15-23,-10 13</inkml:trace>
  <inkml:trace contextRef="#ctx0" brushRef="#br0" timeOffset="-1169.096">129 29,'256'-28,"26"29,-219 9,-58-4</inkml:trace>
  <inkml:trace contextRef="#ctx0" brushRef="#br0" timeOffset="-861.826">214 340,'9'0,"9"0,5 0,4 0,2 0,1 0,1 0,-2 0,1 0,-1 0,0 0,-1 0,-4 0</inkml:trace>
  <inkml:trace contextRef="#ctx0" brushRef="#br0" timeOffset="74621.488">270 707,'-1'-2,"-1"1,1 0,-1-1,0 1,1 0,-1 0,0 0,0 1,0-1,0 0,0 1,1-1,-1 1,0 0,0-1,0 1,0 0,0 0,0 0,0 1,0-1,0 0,0 1,0-1,0 1,0 0,0 0,-1 0,0 0,0 0,1 0,-1 1,0-1,0 1,1-1,-1 1,1 0,0 0,-1 0,1 0,0 1,0-1,1 0,-1 1,0 0,1-1,-1 1,1 0,0 0,0-1,0 1,0 0,1 0,-1 0,1 0,0 0,0 0,0 1,0-1,0 0,0 0,1 0,0 0,0 0,0-1,0 1,0 0,0 0,1 0,-1-1,1 1,0-1,-1 1,1-1,1 0,-1 0,0 0,0 0,1 0,-1 0,3 0,10 13,-12-13,-1 0,1-1,0 1,-1 0,1 0,-1 1,1-1,-1 0,0 1,0 0,0-1,-1 1,1 0,-1 0,1 0,-1 0,0 0,0 0,0 0,-1 1,1-1,-1 0,1 0,-1 1,0-1,0 0,-1 0,1 1,-1-1,0 0,0 0,0 0,0 0,-1 3,-4 2,-1 1,0-1,0-1,-1 0,1 0,-1 0,-1-1,0 0,1-1,-2 0,1 0,0-1,-1 0,0 0,0-1,0-1,0 0,-1 0,-3-1,12-1,0 1,0-1,1 0,-1-1,0 1,0 0,0 0,1-1,-1 1,0-1,1 0,-1 1,0-1,1 0,-1 0,1 0,-1 0,1 0,-1-1,1 1,0 0,0-1,-1 1,1 0,0-1,0 0,1 1,-2-2,1-9</inkml:trace>
  <inkml:trace contextRef="#ctx0" brushRef="#br0" timeOffset="75659.324">383 933,'184'-1,"-184"1,1 0,-1 0,0 1,1-1,-1 0,1 0,-1 0,1 0,-1 0,0 0,1 0,-1 0,1 0,-1 0,0 0,1 0,-1-1,1 1,-1 0,0 0,1 0,-1-1,1 1,-1 0,0 0,1-1,-1 1,0 0,0 0,1-1,-1 1,0 0,0-1,1 1,-1-1,0 1,0 0,0-1,1 1,-1-1,0 1,0 0,0-1,0 1,0-1,0 1,0-1,0 1,0 0,0-1,0 1,0-1,-1 1,1 0,0-1,0 1,0-1,-1 1,1 0,0-1,0 1,-1 0,1-1,0 1,0 0,-1-1,-27-22,17 16,-37-36,48 101,-5 87,3-80,4-65,-1 0,1 1,0-1,0 0,-1 0,1 0,0-1,0 1,-1 0,1-1,0 1,0-1,-1 1,1-1,-1 0,1 0,-1 0,1 0,-1 0,1 0,-1 0,0 0,1 0,-1-1,0 1,0-1,0 1,0-1,0 0,9-10,0 0,-1 0,0-1,-1 0,-1 0,0 0,-1-1,5-15,-6 8</inkml:trace>
  <inkml:trace contextRef="#ctx0" brushRef="#br0" timeOffset="76706.79">834 707,'0'4,"0"8,0 5,0 5,0 4,0 2,0 1,0 0,0 1,0-1,0 0,-4-5,-3-2,1 0,2 1,0-3</inkml:trace>
  <inkml:trace contextRef="#ctx0" brushRef="#br0" timeOffset="77495.819">807 763,'7'-4,"0"0,0 0,1 1,-1 0,1 0,0 1,0 0,0 1,0-1,0 1,0 1,0 0,1 0,4 1,3-1,-15-1,1 0,0 0,0 1,0-1,0 1,0-1,0 1,0 0,0 0,0 0,0 0,0 0,0 0,0 1,0-1,0 1,0-1,0 1,0 0,0-1,0 1,-1 0,1 0,0 1,-1-1,1 0,-1 0,1 1,-1-1,1 1,-1 0,0-1,0 1,0 0,0-1,0 1,0 0,-1 0,1 0,0 0,-1 0,0 0,1 0,-1 0,0 0,0 0,0 0,0 0,0 0,-1 1,-19 32,17-32,0 0,0 0,0 0,1 0,0 1,-1-1,1 1,0-1,1 1,-1 0,1-1,-1 1,1 0,0 0,1 0,-1 0,1 0,0 0,-1 0,2 1,-1-1,0 0,1 0,0 0,0 0,0-1,1 1,-1 0,1 0,0-1,0 1,0-1,0 1,1-1,2 3,9 6,-11-11,0 0,0 0,0 1,0 0,0 0,0-1,-1 2,1-1,0 0,-1 0,0 1,0-1,0 1,0 0,0 0,0 0,-1 0,1 0,-1 0,0 0,0 0,0 1,0-1,0 0,-1 1,0-1,1 0,-1 1,-1-1,1 1,0-1,-1 0,0 1,0-1,0 0,0 0,0 0,-2 3,-4 0,0 0,-1-1,1 0,-1-1,0 0,0 0,-1 0,1-1,-1 0,0-1,0 0,0 0,0-1,0 0,0-1,0 0,0 0,0-1,-3-1,10 2,-1 0,1-1,0 1,-1-1,1 1,0-1,0 0,-1 0,1 0,0 0,0 0,0 0,0-1,0 1,1-1,-1 1,0-1,1 0,-1 0,1 0,-1 0,1 0,0 0,0 0,0 0,-2-15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627 5,'-13'0,"-14"-3,-1 2,1 0,-1 2,1 1,-1 2,1 0,0 2,0 1,1 1,0 1,0 1,1 2,1 0,-19 13,41-24,0 0,1 0,-1 0,0 0,0 0,1 0,-1 0,1 1,-1-1,1 0,0 1,-1 0,1-1,0 1,0 0,0-1,0 1,1 0,-1 0,0 0,1 0,-1 0,1 0,0 0,-1 0,1 0,0 0,0 0,0 0,1 0,-1 0,0 0,1 0,0 0,-1 0,1-1,0 1,0 0,0 0,0 0,1 1,7 2,0 0,0 0,1-1,-1 0,1-1,0 0,0-1,0 1,0-2,1 0,-1 0,9-1,38 7,-54-8,0 1,0 0,0 0,0 0,0 0,0 0,-1 1,1-1,0 1,0 0,0 0,-1 0,1 0,-1 0,1 0,-1 1,1-1,-1 1,0 0,1 0,-1 0,0 0,0 0,-1 0,1 1,0-1,-1 0,1 1,-1 0,0-1,0 1,0 0,0-1,0 1,-1 0,1 0,-1 0,0 0,0-1,0 1,0 0,0 0,-1 0,1 0,-1 0,0 1,-7 8,-1-1,0 0,0 0,-1-1,-1 0,0 0,0-2,-1 1,0-1,-6 3,-7 5,-262 161,274-164,26-13,28-13,170-100,-175 94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6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61,'-5'11,"-1"0,0 1,0 0,1 0,1 0,0 0,1 1,0 0,1-1,0 1,1 0,1 0,0 0,0 0,2 0,0 6,0-16,-1 0,0-1,1 1,-1-1,1 1,0-1,0 0,0 1,0-1,0 0,1-1,-1 1,1 0,-1-1,1 1,-1-1,1 0,0 1,0-1,0-1,-1 1,1 0,0-1,0 1,0-1,0 0,0 0,0 0,0-1,0 1,2-1,88-34,-82 27,-1 0,-1-1,1 0,-2-1,1 0,-1 0,-1 0,0-1,0-1,-1 1,0-1,-1 0,3-10,-7 18,0-1,-1 1,1 0,-1-1,0 1,0 0,0-1,0 1,-1 0,0-1,0 1,0 0,0 0,-1-1,1 1,-1 0,0 1,-1-1,1 0,-1 1,1-1,-1 1,0 0,0 0,0 0,-1 0,1 0,-1 1,0-1,1 1,-1 0,0 0,0 1,0-1,-1 1,1 0,0 0,0 0,-1 1,1-1,-1 1,1 0,0 0,-2 1,-5-2,-1 0,1 1,0 0,0 1,-1 0,1 0,0 1,0 1,0 0,1 1,-1 0,1 0,0 1,0 1,0-1,-1 3,-8 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27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85,'-23'305,"15"-247,-4-1,-1 0,-3-1,-7 10,-6 31,30-98,-1 1,1 0,-1 0,1 0,-1 0,1 0,-1 0,1-1,-1 1,1 0,-1 0,1 1,-1-1,1 0,-1 0,1 0,-1 0,1 0,-1 0,1 1,-1-1,0 0,1 0,-1 1,1-1,-1 0,0 1,1-1,-1 1,1-1,-1 0,0 1,0-1,1 1,-1-1,0 1,0-1,1 1,-1-1,0 1,0-1,0 1,0-1,0 1,0-1,0 1,0-1,0 1,0-1,0 1,0-1,0 1,-1-1,1 1,0-1,0 1,0-1,-1 0,1 1,0-1,0 1,-1-1,1 0,-1 1,1-1,0 1,-1-1,1 0,31-26,17-68,-43 70</inkml:trace>
  <inkml:trace contextRef="#ctx0" brushRef="#br0" timeOffset="300.941">96 1,'19'4,"21"3,8-1,2-2,-4 0,0-2,-3-1,-4 0,-4-1,-3-1,-2 1,-6-5,-3-1,1 0,-4 5,-10 4,-6 1</inkml:trace>
  <inkml:trace contextRef="#ctx0" brushRef="#br0" timeOffset="545.986">11 368,'39'4,"26"3,8-1,-4-2,-10 0,-9-7,-8-2,-7 0,-5 0,-7 1</inkml:trace>
  <inkml:trace contextRef="#ctx0" brushRef="#br0" timeOffset="1462.776">322 678,'-5'19,"-1"16,0 7,1 1,2-2,0-3,-3-9,-1-3,1-2,1 0,2 0,1-3</inkml:trace>
  <inkml:trace contextRef="#ctx0" brushRef="#br0" timeOffset="1986.303">322 678,'6'-4,"0"1,1 0,-1 0,1 1,0-1,0 1,0 1,0-1,0 1,0 1,0-1,1 1,-1 0,0 1,0 0,0 0,0 1,0-1,0 1,5 3,-10-2,-1 1,1 0,-1-1,1 1,-1 0,0 0,-1 0,1 0,-1 0,1 0,-1 0,0 0,-1 0,1 0,-1 0,0 0,0 0,0 0,0-1,-1 1,1 0,-1-1,0 1,0-1,0 1,-1-1,1 0,-1 0,0 0,-2 2,-15 29,19-31,0 0,1 0,-1 0,1 0,-1 0,1 0,0 0,0 1,0-1,1 0,-1 0,1 0,-1 0,1 0,0 0,0 0,1 0,-1 0,1-1,-1 1,1 0,0-1,0 1,0-1,0 0,0 1,3 0,-3-1,1 0,-1 1,0-1,0 1,0-1,0 1,0 0,-1 0,1-1,-1 1,1 0,-1 1,0-1,0 0,-1 0,1 0,-1 1,1-1,-1 0,0 0,0 1,-1-1,1 0,-1 0,0 3,-3 0,0-1,0 0,-1 0,1 0,-1 0,0-1,-1 0,1 0,-1 0,1-1,-1 0,0 0,-1 0,1-1,0 0,-1 0,1-1,-1 0,1 0,-1 0,-6-1,-70 2,58-2</inkml:trace>
  <inkml:trace contextRef="#ctx0" brushRef="#br0" timeOffset="2849.741">604 847,'246'0,"-214"-3,-32 3,-1 0,1 0,0-1,-1 1,1 0,0 0,-1 0,1 0,0-1,0 1,-1 0,1 0,0 0,0-1,-1 1,1 0,0 0,0-1,0 1,0 0,-1-1,1 1,0 0,0-1,0 1,0 0,0-1,0 1,0 0,0-1,0 1,0 0,0-1,0 1,0 0,0-1,0 1,0 0,0-1,1 1,-1 0,0 0,0-1,0 1,0 0,1-1,-1 1,0 0,0 0,1-1,-1 1,0 0,0 0,1 0,-1 0,0-1,1 1,-1 0,0 0,-108-58,107 58,1-1,0 0,-1 1,1-1,-1 1,0-1,1 1,-1-1,1 1,-1 0,1-1,-1 1,0 0,1-1,-1 1,0 0,0 0,1 0,-1-1,0 1,1 0,-1 0,0 0,0 0,1 0,-1 0,0 1,1-1,-1 0,0 0,1 0,-1 1,0-1,1 0,-1 1,0-1,1 1,-1-1,1 0,-1 1,1-1,-1 1,1 0,-1-1,1 1,-1-1,1 1,0 0,0-1,-1 1,1 0,0-1,0 1,-3 46,3-30,-16 125,16-141,0-1,0 1,0 0,0 0,0-1,1 1,-1 0,0-1,0 1,0 0,1-1,-1 1,0 0,1-1,-1 1,1 0,-1-1,1 1,-1-1,1 1,-1-1,1 1,-1-1,1 1,0-1,-1 0,1 1,0-1,-1 0,1 1,0-1,-1 0,1 0,0 0,0 0,-1 0,1 0,0 0,0 0,-1 0,1 0,0 0,-1 0,1 0,0-1,0 1,-1 0,1-1,0 1,-1 0,1-1,-1 1,1-1,0 1,-1-1,1 1,35-32,-33 29,45-70,-39 56</inkml:trace>
  <inkml:trace contextRef="#ctx0" brushRef="#br0" timeOffset="3212.235">1253 649,'-77'61,"75"-59,1 0,-1-1,1 1,0 0,-1 0,1 0,0 0,0 0,1 0,-1 0,0 0,1 0,-1 1,1-1,0 0,-1 0,1 1,0-1,0 0,1 0,-1 0,0 1,1-1,0 0,-1 0,1 0,0 0,0 0,0 0,0 0,0 0,1 0,-1 0,0-1,1 1,0 0,-1-1,1 0,0 1,1 0,5 4,-5-5,0 1,0 0,0-1,0 1,0 0,0 1,0-1,-1 0,1 1,-1-1,0 1,1 0,-1 0,-1 0,1 0,0 0,-1 0,1 1,-1-1,0 0,0 1,-1-1,1 1,-1-1,1 1,-1-1,0 1,0 0,-1-1,1 1,-1-1,0 0,0 1,-1 2,-2 2,-1 0,-1-1,1 0,-1 0,0 0,-1-1,0 1,0-2,0 1,-1-1,1 0,-1-1,0 1,-1-2,1 1,-1-1,1-1,-1 1,0-1,0-1,0 0,0 0,-2-1,-14-3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1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0 119,'460'0,"-417"-4,-42 4,0 0,0 0,-1 0,1 0,0 0,-1 0,1 0,0-1,-1 1,1 0,0 0,-1-1,1 1,0-1,-1 1,1 0,-1-1,1 1,-1-1,1 1,-1-1,1 1,-1-1,1 0,-1 1,0-1,1 0,-1 1,0-1,1 0,-1 1,0-1,0 0,0 1,0-1,0 0,0 0,0 1,0-1,0 0,0 1,0-1,0 0,-1 0,1 1,0-1,0 0,-1 1,1-1,0 1,-1-1,1 0,-1 1,1-1,-1 1,1-1,-93-71,78 58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19,'169'16,"55"-45,-175 24,-75 30,9-17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0,5 0,3 0,0 0,1 0,-2 0,0 0,0 0,-2 0,1 0,-1 0,0 0,-5 5,-6 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0,'2'2,"0"-1,0 1,0 0,-1-1,1 1,0 0,-1 0,0 0,1 0,-1 0,0 0,0 1,0-1,0 0,0 1,-1-1,1 0,-1 1,1-1,-1 1,0-1,0 1,0-1,-1 3,0 7,-1 0,-1 0,0 0,-1 0,0-1,0 1,-1-1,-1 0,0 0,-1-1,-1 3,-25 47,19 33,15-91,-1 1,0-1,1 0,0 0,-1 0,1 1,0-1,0 0,0 0,1 0,-1 0,0 0,1-1,-1 1,1 0,0-1,-1 1,1-1,0 1,0-1,0 0,0 0,0 0,0 0,0 0,0-1,1 1,-1 0,0-1,0 0,1 1,-1-1,0 0,1 0,-1 0,0-1,1 1,-1-1,1 1,59-33,-46 16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1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1 182,'102'-38,"-87"29,198-123,-212 131,1 1,0 0,-1-1,1 1,-1 0,1 0,0 0,-1 0,1 0,0 0,-1 0,1 0,0 1,-1-1,1 1,-1-1,1 1,-1 0,1 0,-1-1,1 1,-1 0,0 0,0 0,1 1,-1-1,0 0,0 0,0 1,0-1,0 0,0 1,-1-1,1 1,0-1,-1 1,1 0,-1 0,16 63,6 78,-19-118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0,'-2'13,"0"-1,-1 0,-1 1,0-1,-1-1,0 1,-1-1,0 0,0 0,-2 0,1-1,-1 0,-1-1,1 0,-2 0,-6 5,-44 53,-89 94,132-159,22-9</inkml:trace>
  <inkml:trace contextRef="#ctx0" brushRef="#br0" timeOffset="316.902">82 0,'5'2,"0"0,0 1,-1-1,1 1,0 0,-1 0,1 1,-1-1,0 1,-1 0,1 0,0 1,-1-1,0 0,0 1,1 4,130 238,-101-196,-16-33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0,'3'6,"0"0,0 0,-1 0,1 0,-1 0,-1 0,1 1,-1-1,0 1,-1-1,1 1,-1-1,0 1,-1-1,0 4,-20 204,-8 63,29-147,24-152,-9 1,2-1</inkml:trace>
  <inkml:trace contextRef="#ctx0" brushRef="#br0" timeOffset="388.277">453 198,'-292'183,"238"-136,53-46,1 0,-1 0,0 0,1 0,-1 0,0 0,1 0,0 0,-1 0,1 1,0-1,-1 0,1 0,0 0,0 1,0-1,0 0,0 0,0 0,0 1,1-1,-1 0,0 0,1 0,-1 0,1 1,-1-1,1 0,-1 0,1 0,0 0,-1 0,1 0,0-1,0 1,0 0,0 0,0 0,0-1,0 1,0-1,0 1,0-1,0 1,1-1,-1 1,0-1,0 0,0 0,0 0,1 1,-1-1,1-1,40 13,-35-12,-1 1,1 0,-1 1,1 0,-1 0,0 0,0 0,0 1,0 0,0 0,-1 1,1 0,-1 0,0 0,0 0,0 1,-1 0,0 0,0 0,0 1,0-1,0 3,20 126,-23-132,-1 0,1-1,0 1,0 0,0-1,0 1,0 0,0-1,0 1,1-1,-1 0,1 1,-1-1,1 0,-1 0,1 0,-1 0,1 0,0 0,0-1,-1 1,1 0,0-1,0 0,0 1,0-1,0 0,1 0,12-2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38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1 254,'138'-11,"35"-6,-173 17,0-1,1 1,-1 0,1 0,0-1,-1 1,1 0,-1 0,1 0,-1 0,1 0,-1 0,1 0,0 0,-1 0,1 0,-1 0,1 0,-1 0,1 0,-1 1,1-1,0 0,-1 0,1 1,-1-1,0 0,1 1,-1-1,1 0,-1 1,1-1,-1 1,0-1,1 0,-1 1,0-1,0 1,1-1,-1 1,0-1,0 1,0 0,1-1,-1 1,0-1,0 1,0-1,0 1,0 0,0-1,0 1,0-1,-1 1,1-1,0 1,0-1,0 1,-11 4</inkml:trace>
  <inkml:trace contextRef="#ctx0" brushRef="#br0" timeOffset="367.01">198 0,'6'21,"-1"0,-1 0,-1 0,-1 1,-1-1,-1 1,0-1,-2 1,0-1,-2 4,-21 94,22-113,1 1,-1-1,1 1,1 0,-1-1,1 1,0 0,1 0,0 0,0 0,0 0,1-1,0 1,0 0,1 0,-1-1,2 1,-1-1,1 1,9 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194 1,'-15'6,"1"1,0 1,1 0,0 0,0 2,1 0,0 0,0 1,1 0,1 1,0 0,1 1,0 0,-4 10,11-22,1 1,-1 0,1 0,0 0,0-1,0 1,0 0,0 0,1 1,-1-1,0 0,1 0,0 0,-1 0,1 1,0-1,0 0,0 0,1 0,-1 1,0-1,1 0,0 0,-1 0,1 0,0 0,0 0,0 0,0 0,0 0,1 0,-1-1,0 1,1 0,0-1,-1 1,1-1,0 0,0 1,-1-1,1 0,0 0,0 0,0-1,0 1,1 0,-1-1,0 1,0-1,0 0,0 1,1-1,-1 0,0-1,0 1,0 0,1-1,-1 1,0-1,0 1,0-1,0 0,0 0,7-6,-1 0,-1 0,1 0,-1-1,-1 0,0-1,0 1,0-1,-1 0,0-1,-1 1,0-1,-1 0,0 0,0 0,-1 0,0 0,-1-1,0 1,-1-1,0 1,-1-2,1-13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8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1 250,'10'-17,"1"1,1 0,0 1,1 0,1 1,1 0,0 2,14-17,-22 23,-7 5,0-1,0 1,1 0,-1-1,1 1,-1 0,1 0,0-1,-1 1,1 0,0 0,0 0,0 0,0 0,0 0,0 0,0 1,0-1,0 0,0 0,0 1,1-1,-1 1,0-1,0 1,1-1,-1 1,0 0,1 0,-1 0,0-1,1 1,-1 1,0-1,1 0,-1 0,0 0,1 1,-1-1,0 1,1-1,-1 1,0-1,0 1,0 0,0-1,0 1,0 0,0 0,0 0,0 0,0 0,0 0,0 1,9 43,-10-39,0-1,1 1,0 0,0-1,0 1,1-1,0 1,0-1,0 0,1 0,0 0,0 0,0 0,0-1,1 1,0-1,0 0,0 0,3 2,1-4,0 1,-1-1,1-1,0 0,0 0,0 0,0-1,0 0,0-1,0 1,0-2,0 1,-1-1,1 0,0-1,-1 0,1 0,-1 0,0-1,0 0,-1-1,1 1,-1-1,0-1,0 1,-1-1,1 0,-1 0,-1-1,2-1,1 0,0 0,-1-1,1 0,-2 0,1-1,-1 0,-1 0,0 0,0 0,-1-1,-1 1,2-7,-1-8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71 92,'2'-2,"-1"0,1 0,-1 0,1 1,0-1,-1 1,1-1,0 1,0-1,0 1,0 0,0 0,1 0,-1 0,0 0,0 1,1-1,-1 1,0-1,1 1,-1 0,0 0,1 0,1 0,0 0,228-42,-104 20,-127 22,0-1,0 1,0 0,0-1,-1 1,1 0,0 0,0 0,0 0,0 0,0 0,0 0,0 0,0 0,-1 0,1 1,0-1,0 0,0 0,0 1,-1-1,1 1,0-1,0 1,-1-1,1 1,0-1,-1 1,1 0,0-1,-1 1,1 0,-1 0,1-1,-1 1,1 0,-1 0,0 0,0 0,1-1,-1 1,0 0,0 0,0 0,0 0,0 0,0 0,0 0,0 0,0-1,0 1,0 0,-1 0,1 0,0 0,-1 0,1-1,-1 1,1 0,-1 0,1-1,-1 1,1 0,-2 0,-20 68,13-48,1 0,0 1,2 0,1 0,1 1,0-1,2 1,1 0,1-1,0 1,2 0,2 8,15 99,-20-129,-1 0,1 0,0-1,0 1,-1 0,1-1,0 1,-1-1,1 0,-1 1,1-1,-1 0,1 0,0 0,-1 0,1 0,-1 0,1 0,-1-1,1 1,-1 0,1-1,0 1,-1-1,1 0,0 1,0-1,-1 0,1 0,0 0,0 0,0 0,0 0,0 0,0 0,0 0,0 0,0 0,1-1,-1 0,-7-4,-7-2,0 0,0 0,0 2,-1 0,0 0,0 2,-1 0,1 0,-1 2,0 0,0 1,-9 1,-2-1,16 0,0 0,0 1,0 0,1 1,-1 0,0 1,0 0,1 1,-1 0,1 1,-4 2,-3 6</inkml:trace>
  <inkml:trace contextRef="#ctx0" brushRef="#br0" timeOffset="321.9">184 262,'29'0,"33"0,12 0,-3-5,-4-2,-8 1,-9 1,-9 1,-6 2,-5 1,-2 1,-6 0</inkml:trace>
  <inkml:trace contextRef="#ctx0" brushRef="#br0" timeOffset="717.165">946 233,'-11'13,"0"0,0 0,2 2,0-1,0 1,1 0,1 1,1 0,0 0,1 0,1 1,0 3,3-17,1-1,0 0,0 0,0 1,0-1,0 0,1 0,-1 1,1-1,-1 0,1 0,0 0,0 0,0 1,0-1,0-1,1 1,-1 0,0 0,1 0,-1-1,1 1,0-1,0 1,-1-1,1 0,0 1,0-1,0 0,0 0,1-1,-1 1,0 0,0-1,0 1,1-1,-1 0,0 1,0-1,1 0,0-1,93-22,-79 14,0-1,0-1,-1 0,-1-1,0-1,0-1,-1 0,-1 0,-1-2,0 1,8-16,-18 29,0-1,0 1,0 0,-1-1,1 0,-1 1,0-1,0 0,0 1,0-1,0 0,-1 0,1 0,-1 0,0 0,0 0,0 0,0 0,0 0,-1 1,1-1,-1 0,0 0,0 0,0 0,0 1,0-1,-1 1,1-1,-1 1,0-1,1 1,-1 0,0 0,-1 0,1 0,0 0,0 0,-1 0,1 1,-1-1,0 1,1 0,-1 0,0 0,0 0,0 0,1 1,-1-1,0 1,0 0,0 0,0 0,0 0,-2 1,-18 6,3 3</inkml:trace>
  <inkml:trace contextRef="#ctx0" brushRef="#br0" timeOffset="988.668">1342 459,'9'-39,"4"-16,4 0,4 9,-2 9,2 9,0 11,3 7,-3 11,-5 5</inkml:trace>
  <inkml:trace contextRef="#ctx0" brushRef="#br0" timeOffset="1306.566">1849 176,'-33'19,"-17"17,1 6,14-4,12-3,15-8,14-4,10-5,8-6,4-6,3-2,0-4,0 0,0-1,-2-5,0-2,0 1,-5 2</inkml:trace>
  <inkml:trace contextRef="#ctx0" brushRef="#br0" timeOffset="1672.899">2019 318,'9'6,"0"0,0-1,0 0,1-1,-1 0,1-1,0 1,0-2,1 0,-1 0,0-1,1 0,-1 0,1-1,-1-1,1 0,-1 0,1-1,-1-1,0 1,0-2,0 1,-1-1,1-1,-1 0,0 0,0-1,0 0,-1 0,0-1,0 0,-1-1,0 0,0 0,-1 0,0-1,0 0,-1 0,-4 7,1 0,-1 0,0 0,1 0,-1 0,0-1,-1 1,1 0,0 0,-1-1,1 1,-1 0,0-1,0 1,1 0,-2-1,1 1,0-1,0 1,-1 0,1-1,-1 1,0 0,0 0,0 0,0-1,0 1,0 0,-1 0,1 0,0 1,-1-1,0 0,1 0,-1 1,0-1,0 1,0 0,0-1,0 1,0 0,0 0,-1 1,1-1,0 0,-1 1,1-1,0 1,-1-1,-14 3,0 0,0 0,0 2,1 0,-1 0,1 2,0 0,0 1,1 1,0 0,1 1,-1 0,2 1,-1 1,2 1,-1-1,-9 14,17-22,1 1,-1 0,1 0,0 0,0 1,0 0,1-1,-1 1,1 1,1-1,-1 0,1 1,-1-1,2 1,-1 0,1-1,-1 1,2 0,-1 0,1 0,0 0,0 0,0 0,1 0,0 0,0-1,0 1,1 0,0 0,0-1,1 1,-1-1,1 0,4 5,4-3,1 0,0-1,1-1,0 0,-1 0,2-2,-1 1,0-2,1 1,-1-2,1 0,-1-1,1 0,0-1,-1 0,12-3,22 1,-17 2,-5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5:4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79,'-23'-3,"-1"2,0 0,1 2,-1 0,1 2,0 1,-1 0,1 2,-11 5,29-10,-3 0,0 1,0-1,0 1,0 1,0 0,1 0,-1 0,1 1,0 0,0 0,0 1,0 0,1 0,0 1,0 0,1 0,-1 0,1 0,1 1,-2 2,7-4,0 0,0 0,1 0,-1 0,1 0,0 0,1-1,-1 1,1-1,0 0,0 0,0 0,1 0,-1 0,1-1,0 1,0-1,0 0,0 0,1-1,-1 1,1-1,0 0,0 0,0-1,-1 1,3-1,3 4,104 64,-112-68,-1 0,0 0,1 0,-1 0,0 0,0 1,0-1,0 0,0 1,0-1,0 0,0 1,0-1,-1 1,1 0,-1-1,1 1,-1-1,0 1,1 0,-1-1,0 1,0 0,0-1,0 1,-1 0,1-1,0 1,-1 0,1-1,-1 1,1-1,-1 1,0-1,0 1,1-1,-1 0,0 1,0-1,-1 0,1 0,0 1,0-1,-1 0,1 0,-1 0,-71 39,57-34,-1 0,0-1,0-1,0-1,0-1,-1 0,1-1,-1-1,-5 0,21 0,0 0,0 0,0-1,0 1,0 0,0-1,0 1,0-1,0 1,0-1,0 0,0 0,0 0,1 0,-1 0,0 0,1-1,-1 1,1-1,-1 1,1-1,0 1,0-1,-1 0,1 0,0 1,0-2,1-9</inkml:trace>
  <inkml:trace contextRef="#ctx0" brushRef="#br0" timeOffset="697.305">811 192,'0'41,"-3"0,-1 0,-2-1,-2 1,-1-1,-11 25,-36 49,57-115,-1 0,0 1,0-1,1 0,-1 1,0-1,0 0,0 1,0-1,0 0,0 0,0 1,0-1,0 0,0 0,-1 1,1-1,0 0,0 1,-1-1,1 0,0 1,-1-1,1 1,-1-1,1 0,0 1,-1-1,0 1,1-1,-1 1,1 0,-1-1,1 1,-1-1,0 1,1 0,-1 0,0-1,0 1,1 0,-1 0,0 0,1 0,-1 0,0 0,0 0,1 0,-1 0,0 0,1 0,-1 0,0 1,1-1,-1 0,0 0,1 1,-1-1,11-28,2 0,1 1,1 0,1 1,1 1,1 0,2 1,0 1,8-6,-16 17,0-1,0 2,1 0,0 0,1 1,0 0,1 2,0-1,0 2,1 0,0 0,0 1,1 1,0 1,-1 0,1 1,1 1,-14 2,-1 0,1 1,0-1,-1 1,1-1,-1 1,1 0,0 0,-1 0,0 0,1 1,-1-1,0 1,0-1,0 1,0 0,0 0,0 0,0 0,0 0,-1 0,1 0,-1 1,0-1,0 1,1-1,-2 1,1-1,0 1,0-1,-1 1,1 0,-1-1,0 1,0 0,0 0,0 6,0 0,0-1,0 1,-1 0,-1 0,0-1,0 1,0-1,-1 0,-4 8,1-5,-1-1,0 0,-1 0,0-1,0 0,-1 0,0-1,-1 0,1-1,-2 0,1-1,-1 0,0 0,0-1,0-1,-1 0,0 0,0-1,0 0,0-1,0-1,-10 0,-14-15,30 2</inkml:trace>
  <inkml:trace contextRef="#ctx0" brushRef="#br0" timeOffset="1183.675">1149 389,'68'-16,"-2"-3,0-3,-1-3,51-28,-105 49,-1-1,1-1,-1 0,0-1,-1 1,0-2,0 0,0 0,-1 0,0-1,-1 0,0-1,0 1,-1-1,0-1,-1 1,2-5,-7 13,1 1,-1 0,1 0,-1 0,0 0,1 0,-1 0,0-1,0 1,0 0,0 0,0 0,0-1,0 1,0 0,0 0,-1 0,1 0,0-1,-1 1,1 0,-1 0,1 0,-1 0,0 0,1 0,-1 0,0 0,0 0,1 1,-1-1,0 0,0 0,0 1,0-1,0 0,0 1,0-1,-1 1,1 0,0-1,0 1,0 0,0-1,-1 1,1 0,0 0,0 0,0 0,-1 0,1 1,0-1,0 0,0 0,-1 1,-64 25,58-22,1-1,-1 2,1-1,0 1,0 0,1 0,0 1,-1 0,2 0,-1 1,1-1,0 1,1 0,-1 1,1-1,1 1,-1 0,2 0,-1 0,1 0,0 0,0 3,5-6,0-1,0 0,0 0,1 0,-1 0,1-1,0 1,0-1,0 0,1 0,-1-1,1 1,-1-1,1 0,0 0,0-1,0 1,0-1,0 0,0 0,1-1,2 0,35 5,57 21,-98-23,0-1,0 1,0 0,-1 0,1 1,-1-1,0 0,0 0,0 1,0-1,0 1,-1-1,1 1,-1-1,0 1,0-1,0 1,-1-1,1 1,-1-1,0 0,0 1,0-1,-1 0,1 0,-1 1,1-1,-2 1,-7 36,10-21</inkml:trace>
  <inkml:trace contextRef="#ctx0" brushRef="#br0" timeOffset="1336.963">1911 361,'0'0</inkml:trace>
  <inkml:trace contextRef="#ctx0" brushRef="#br0" timeOffset="1518.986">1968 23,'9'-9,"4"-4</inkml:trace>
  <inkml:trace contextRef="#ctx0" brushRef="#br0" timeOffset="1904.778">2166 389,'138'-132,"-138"131,1 0,0-1,0 1,0 0,-1 0,1 0,1 0,-1 0,0 0,0 0,0 0,0 0,1 0,-1 0,0 1,1-1,-1 1,1-1,-1 1,0-1,1 1,-1 0,1 0,-1 0,1 0,-1 0,1 0,-1 0,1 0,-1 0,1 1,-1-1,1 1,-1-1,1 1,-1-1,0 1,1 0,-1 0,0 0,0 0,0 0,0 0,0 0,0 0,0 0,0 0,0 1,0-1,0 0,-1 1,1-1,-1 0,1 1,-1-1,1 1,-1-1,0 1,2 10,-3-9,1 0,0-1,0 1,0 0,0 0,0-1,0 1,1 0,0-1,-1 1,1-1,0 1,0-1,0 1,0-1,1 1,-1-1,1 0,-1 0,1 0,0 0,0 0,0 0,0 0,0-1,0 1,1-1,-1 1,0-1,1 0,-1 0,1 0,-1 0,1 0,2-1,3-1,1-1,-1-1,0 1,0-1,0-1,0 0,-1 0,1 0,-1-1,0 0,-1 0,1-1,-1 0,0 0,4-6,33-27,-5 21,-19 14</inkml:trace>
  <inkml:trace contextRef="#ctx0" brushRef="#br0" timeOffset="2385.385">2984 220,'-13'2,"0"0,0 1,0 1,0 0,0 0,1 2,0-1,0 1,0 1,1 0,0 1,-9 7,-23 29,42-43,0 0,0 0,1 0,-1 0,0 0,1 0,-1 0,1 0,-1 1,1-1,-1 0,1 0,0 0,0 0,0 1,-1-1,1 0,0 0,1 1,-1-1,0 0,0 0,0 0,1 0,-1 1,1-1,-1 0,1 0,-1 0,1 0,-1 0,1 0,0 0,0 0,0 0,-1 0,1 0,0-1,0 1,0 0,0-1,0 1,0-1,1 1,-1-1,0 1,0-1,9 2,0-1,1 0,-1 0,0-1,0-1,0 0,0 0,0-1,0 0,0-1,0 0,-1 0,1-1,-1 0,0-1,0 0,-1-1,6-3,25-12,-25 14,-9 3,1-1,-1 2,1-1,0 0,0 1,0 0,0 1,1-1,-1 1,1 0,0 1,-1 0,1 0,0 0,0 1,0 0,-1 0,1 1,0-1,0 2,-1-1,1 1,-1 0,1 0,-1 1,0 0,1 0,-2 0,1 1,4 2,-3 6,-1 1,1-1,-2 1,0 0,-1 0,0 0,0 1,-2-1,0 1,0 0,-1 0,-1 0,0 0,-1 0,-1-1,-1 5,1 26,3-5,-2 0,-2 0,-1-1,-2 0,-2 1,-1-2,-2 0,-2 0,-12 24,-47 20,69-78,0-1,0 1,0-1,-1 0,1 0,-1 0,1-1,-1 1,0-1,1 0,-1 0,0 0,0-1,0 1,0-1,0 0,0 0,0 0,0-1,0 1,1-1,-1 0,0 0,0 0,-2-2,3 2,1-1,0 1,0-1,0 1,0-1,0 0,0 0,0 0,1 0,-1 0,0 0,1 0,0-1,0 1,0 0,0-1,0 1,0-1,0 1,1-1,-1 0,1 1,0-1,0 0,0 1,0-1,0 1,1-1,-1 0,1 1,0-1,0 1,-1-1,2 1,51-76,-11 41,2 1,2 3,1 2,1 1,2 3,0 2,46-15,-58 27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1,'-10'43,"-3"38,-4 15,1 1,3-11,4-11,3-9,3-5,2-9,1-8,1-7,-1-5,1-3,0-2,4-5,1-6</inkml:trace>
  <inkml:trace contextRef="#ctx0" brushRef="#br0" timeOffset="269.392">511 339,'-144'84,"-124"95,268-178,-4 0,1 0,0 0,1 0,-1 0,0 1,0 0,1-1,-1 1,0 0,1 0,0 1,0-1,-1 0,1 1,1-1,-1 1,0 0,1 0,-1-1,1 1,0 0,0 0,0 0,0 1,0-1,1 0,0 0,-1 0,1 0,0 1,1-1,-1 0,0 0,1 0,0 0,0 0,0 0,1 3,11 3,1-1,0 0,0-1,1-1,0 0,0-1,1 0,-1-1,1-1,0-1,0 0,3-1,23 5,238 56,-236-43,-26-11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1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57,'11'-27,"-7"20,-5 21,-60 302,-1 86,60-383,4 83,0-101,1 1,-1 0,1-1,-1 0,1 0,0 0,-1 0,1 0,0 0,0 0,0-1,0 0,-1 1,1-1,0 0,0-1,0 1,0 0,0-1,0 0,-1 1,1-1,0 0,0-1,-1 1,1 0,-1-1,1 1,-1-1,0 0,2-1,-2 2,111-61,-86 43,2 2,-1 1,2 2,0 1,1 1,0 1,1 2,0 1,0 1,16 0,-45 7,1 0,-1 0,0 0,1 1,-1-1,0 1,1-1,-1 1,0 0,0 0,0 1,1-1,-1 1,-1-1,1 1,0 0,0 0,-1 0,1 1,-1-1,0 1,0-1,1 1,-2 0,1 0,0-1,-1 1,1 1,-1-1,0 0,0 0,0 0,0 1,-1-1,1 0,-1 1,0-1,0 0,0 1,0-1,-1 0,1 1,-1-1,0 0,0 0,0 1,0-1,-1 0,0 0,-9 19,-1-2,-1 1,-1-2,-1 0,-1-1,0 0,-1-1,-1-1,-1-1,0 0,-1-2,0 0,-1-1,-1-1,0-1,0-1,-13 3,16-5,-1 0,0-2,0 0,-1-1,1-1,-1-1,0-1,0-1,-8-1,25 1,0 0,0 0,0-1,0 0,0 0,1 0,-1 0,0-1,1 1,-1-1,0 0,1 0,0 0,0 0,-1-1,1 0,1 1,-1-1,0 0,1 0,-1 0,1-1,0 1,0-1,0 1,0-1,-4-18</inkml:trace>
  <inkml:trace contextRef="#ctx0" brushRef="#br0" timeOffset="276.675">908 0,'5'43,"1"43,-4 17,-4 0,0-7,-6-11,-1-11,1-12,-3-12,1-6,1-4,-1-5,-1-4,3-2,2-1,7-5,9-7,1-6</inkml:trace>
  <inkml:trace contextRef="#ctx0" brushRef="#br0" timeOffset="594.384">1416 508,'-29'34,"2"2,1 1,1 1,3 2,1 0,-3 13,21-50,0 1,1 0,0-1,0 1,0 0,0 0,1 0,-1 0,1 0,0 1,0-1,1 0,-1 1,1-1,0 0,0 1,1-1,-1 0,1 0,0 1,0-1,0 0,1 0,-1 0,1 0,0 0,0 0,0-1,1 1,-1-1,1 1,0-1,0 0,0 0,1 0,-1 0,0-1,2 1,10 0,-1-2,1 0,-1 0,1-1,-1-1,1-1,-1 0,1-1,-1 0,0-1,0 0,-1-2,1 1,-1-2,0 0,-1 0,1-1,-2-1,1 0,6-6,-10 9,1 0,-1-1,0 0,-1 0,0-1,0 1,0-2,-1 1,0-1,-1 0,0 0,0 0,-1-1,0 1,-1-1,0 0,0-1,-1 1,-1 0,0-1,0 1,-1-4,-1 6,0-1,-1 1,0-1,0 1,-1 0,0 0,0 0,-1 0,0 1,0 0,-1-1,0 2,-1-1,1 0,-1 1,0 0,-1 1,1-1,-1 1,0 0,-1 1,1 0,-1 0,0 0,0 1,0 1,0-1,0 1,-7-1,-9 5</inkml:trace>
  <inkml:trace contextRef="#ctx0" brushRef="#br0" timeOffset="866.304">2263 508,'-29'6,"1"2,0 1,1 2,0 0,0 2,1 1,1 0,0 2,-5 6,-86 83,112-102,2 1,-1-1,0 1,1 0,0 0,-1 0,2 0,-1 0,0 0,1 0,0 1,0-1,0 1,0-1,1 1,0-1,0 1,0-1,0 1,1-1,0 1,0-1,0 0,0 1,1-1,-1 0,1 0,0 0,1 0,-1 0,1 0,1 1,8 4,1 0,0 0,0-2,1 0,0 0,1-1,-1-1,1 0,0-1,0-1,0 0,1-1,-1-1,3 0,-15-1,21 2,1-1,-1 0,1-2,-1-1,1-1,-1-2,0 0,0-1,9-5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34.01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453 0,'-34'5,"-20"16,-6 4,2 3,12 2,8-1,11 1,5 0,6-1,1 0,4 0,-2-1,1 0,-1 0,-4 1,1-6</inkml:trace>
  <inkml:trace contextRef="#ctx0" brushRef="#br0" timeOffset="232.568">2 0,'19'39,"11"22,6 5,1-3,-6-9,-3-12,-2-9,0-5,0-3,0-6,-4-1,-5-3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10.62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4152 978,'-34'-4,"0"2,-1 2,1 1,0 1,1 2,-1 2,0 0,-12 6,41-11,0 0,-1 1,1-1,0 1,0 0,0 0,0 0,0 1,1 0,-1 0,1 0,0 1,-1-1,1 1,1 0,-1 0,1 0,-1 1,1-1,1 1,-1-1,1 1,-1 0,1 0,1 1,-1-1,1 0,0 0,0 2,4-2,-1-1,2 1,-1-1,0 0,1 0,0 0,0-1,0 1,0-1,1 0,0 0,-1-1,1 1,0-1,0 0,0 0,0-1,0 0,1 1,-1-2,0 1,1-1,0 1,20 0,-1-1,0-1,1-1,-1-1,0-1,0-2,-1 0,0-1,0-2,0 0,-1-2,0-1,-1 0,-1-2,0 0,-1-1,10-11,59-55,-88 81,-1 0,1 1,0-1,-1 0,1 1,0-1,-1 1,1-1,-1 1,1-1,-1 1,1-1,-1 1,1-1,-1 1,0 0,1-1,-1 1,0 0,0-1,1 1,-1 0,0 0,0-1,0 1,0 0,0-1,0 1,0 0,0 0,0-1,0 1,0 0,0 0,-1-1,1 1,0 0,-1-1,1 1,0 0,-1-1,1 1,-1-1,1 3,-4 23,1-17,1-1,0 1,1 0,0 0,0-1,1 1,0 0,1 0,0 0,0 0,1-1,0 1,0 0,1-1,0 0,4 8,0-12,-1 0,1-1,0 1,1-1,-1-1,0 1,1-1,0-1,-1 1,1-1,0 0,0-1,-1 0,1 0,0-1,0 0,-1 0,1-1,6-2,15-5,0-1,-2-2,1 0,-1-2,-1-1,-1-1,0-1,-1-1,6-7,-4 5,15-14,-1-1,-2-3,-1-1,-2-1,27-42,-42 49,0-1,-2-1,-2-1,-1 0,-2-1,-2 0,-1-1,-2 0,1-17,-6 46,-1 0,0-1,-1 1,0-1,0 0,-1 1,0-1,-1 0,0 1,0-1,-1 1,0-1,-1 1,0 0,-1 0,0 0,0 0,-1 1,0 0,0 0,-1 0,0 0,-1 0,5 7,0 0,-1 1,1-1,0 0,-1 1,1 0,0-1,-1 1,1 0,-1 0,1 0,0 1,-1-1,1 0,-1 1,1 0,0 0,0-1,-1 1,1 0,0 1,0-1,0 0,0 1,0-1,0 1,1-1,-1 1,-1 1,-44 57,28-22,1 1,2 0,2 2,2-1,1 2,2-1,2 2,2-1,2 0,2 1,2 22,-3-5,3 0,2 1,3-1,3-1,2 1,10 26,-20-82,0 0,0 1,0-1,1-1,-1 1,1 0,0 0,0-1,0 1,1-1,-1 1,1-1,0 0,0 0,0 0,0-1,0 1,3 1,4-8,-3-4</inkml:trace>
  <inkml:trace contextRef="#ctx0" brushRef="#br0" timeOffset="246.53">4659 667,'34'0,"44"0,19 0,2 0,-6 0,-4 0,-8 0,-8 0,-7 0,-9 0,-16 0</inkml:trace>
  <inkml:trace contextRef="#ctx0" brushRef="#br0" timeOffset="-2283.281">144 413,'21'13,"0"-2,0 0,1-1,0-2,1 0,0-1,0-2,0 0,1-1,0-2,0 0,0-2,0 0,-1-2,1-1,0 0,13-5,-6-5,-1 0,-1-3,0 0,-1-2,-1 0,0-2,-2-2,0 0,-1-1,-2-1,13-19,-25 33,-1-1,-1 0,1 0,-2-1,1 0,-2 0,0-1,0 0,-1 0,-1-1,0 1,-1-1,0 0,-1-4,-1 16,-1 1,0 0,1-1,-1 1,0-1,0 1,0-1,0 1,-1-1,1 1,0-1,0 1,-1 0,1-1,-1 1,1 0,-1-1,0 1,0 0,1 0,-1-1,0 1,0 0,0 0,0 0,0 0,-1 0,1 0,0 1,0-1,0 0,-1 0,1 1,-1-1,1 1,0-1,-1 1,1 0,-1 0,1 0,-1-1,1 1,0 0,-1 1,1-1,-1 0,1 0,-1 1,1-1,0 1,-1-1,-64 44,35-5,2 1,2 2,1 0,3 2,-5 14,-137 331,137-325,-3-1,-2-1,-4-2,-1-2,-4-1,-2-2,-2-2,-2-3,24-26,-1-2,-2-2,0 0,-1-1,-18 8,17-29,44-28,6 12,0 1,2 1,0 1,1 1,0 1,19-6,-36 16,9-7,1 2,-1 0,2 1,-1 0,1 2,0 0,0 1,0 1,1 0,0 1,-1 2,1 0,-1 0,1 2,-1 0,1 2,-1 0,0 0,0 2,-1 0,1 1,9 7,-16-6,0 0,1-1,0 0,1-1,-1 0,1-1,0 0,1-1,-1-1,1 0,-1-1,1 0,0-1,0-1,0 0,0-1,0 0,-1-1,1 0,-1-2,1 1,-1-2,0 0,0 0,-1-1,1-1,1-1,2-6</inkml:trace>
  <inkml:trace contextRef="#ctx0" brushRef="#br0" timeOffset="-2002.284">1413 950,'-23'24,"0"1,2 1,1 1,1 1,1 0,1 2,-5 14,20-42,0 0,0 1,0-1,0 1,1-1,-1 1,1 0,0 0,-1 0,1 0,0 0,1 0,-1 0,1 0,-1 0,1 0,0 0,0 0,0 1,0-1,1 0,0 0,-1 0,1 0,0 0,0 0,0 0,1 0,-1-1,1 1,0 0,-1-1,1 1,0-1,1 0,-1 0,0 1,1-2,-1 1,1 0,-1 0,1-1,14 1,0 0,0-2,-1 0,1-1,0-1,-1 0,1-1,-1-1,0 0,0-2,0 0,-1 0,0-1,0-1,0-1,11-9,-17 10,1 0,-1-1,0 0,-1 0,0-1,-1 0,0 0,0-1,-1 0,-1 0,0-1,0 1,-1-1,-1 0,0 0,2-12,-5 18,0 0,-1 0,1 0,-1 0,0 1,-1-1,1 0,-1 1,0-1,-1 1,1 0,-1-1,0 1,0 0,-1 1,1-1,-1 1,0-1,0 1,-1 0,1 1,-1-1,0 1,0 0,0 0,0 0,-1 1,1 0,-1 0,1 0,-1 1,0-1,0 2,0-1,1 0,-1 1,0 0,0 1,-3 0,-10 4</inkml:trace>
  <inkml:trace contextRef="#ctx0" brushRef="#br0" timeOffset="-1688.369">2091 950,'-33'7,"0"1,0 2,1 2,1 0,0 2,-23 15,-12 22,65-50,-1 1,1 0,0-1,-1 1,1 0,0 0,0 0,0 0,0 0,1 0,-1 0,0 0,1 0,0 1,-1-1,1 0,0 0,0 0,0 1,0-1,1 0,-1 0,0 0,1 0,0 0,0 1,-1-1,1 0,0-1,0 1,1 0,-1 0,0 0,1-1,0 2,6 2,1 0,0 0,0-1,0 0,1-1,0 0,-1 0,1-1,0-1,0 1,0-2,0 1,0-1,0-1,0 0,0 0,0-1,0 0,-1-1,1 0,-1 0,1-1,-1 0,0-1,0 2,0 0,1-1,-2 0,1 0,0-1,-1 0,0-1,0 0,0 0,-1 0,0-1,0 0,-1-1,0 1,0-1,-1 0,0-1,0 1,-1-1,0 0,-1 0,0-1,2-5,-6 10,0 1,-1-1,1 0,-1 1,1-1,-1 1,-1 0,1-1,-1 1,1 0,-1 0,0 1,-1-1,1 1,-1-1,1 1,-1 0,0 1,0-1,0 1,-1-1,1 1,0 0,-1 1,0-1,1 1,-1 0,0 0,0 0,1 1,-1 0,0 0,0 0,0 0,1 1,-1 0,-1 0,-20-1</inkml:trace>
  <inkml:trace contextRef="#ctx0" brushRef="#br0" timeOffset="-1335.838">2571 216,'-16'87,"5"0,3 1,5 0,3 0,6 31,-2 55,-3-131,1-23,-2-1,0 1,-1 0,-1-1,-1 1,-1-1,-1 4,5-22,-1 1,1 0,0 0,-1 0,0 0,1 0,-1 0,0 0,0-1,0 1,0 0,0-1,-1 1,1-1,0 1,-1-1,1 0,-1 1,1-1,-1 0,0 0,1 0,-1 0,0-1,0 1,0 0,0-1,0 1,0-1,0 0,0 1,1-1,-1 0,0 0,0 0,0-1,-2 1,-6-9</inkml:trace>
  <inkml:trace contextRef="#ctx0" brushRef="#br0" timeOffset="-999.021">2910 696,'-297'103,"296"-103,-1 0,0 0,1 0,-1 0,1 0,-1 0,0 0,1 1,-1-1,1 0,-1 1,1 0,-1-1,1 1,0 0,-1-1,1 1,0 0,-1 0,1 0,0 0,0 0,0 1,0-1,0 0,0 1,0-1,0 0,1 1,-1-1,0 1,1-1,-1 1,1-1,0 1,-1-1,1 1,0-1,0 1,0 0,0-1,0 1,1-1,-1 1,0-1,1 1,-1 0,1-1,-1 0,1 1,0-1,0 1,0-1,0 0,0 1,1 0,138 110,9 14,-133-111,-3-2</inkml:trace>
  <inkml:trace contextRef="#ctx0" brushRef="#br0" timeOffset="7734.352">4066 2445,'-25'166,"23"467,2-558,1 8,-3-1,-3 0,-7 16,5 9,24-97,-6-16</inkml:trace>
  <inkml:trace contextRef="#ctx0" brushRef="#br0" timeOffset="8913.387">3982 2418,'35'-13,"0"1,0 3,1 0,1 3,-1 0,1 3,0 1,36 3,73 0,185-11,-59-26,-53 26,-216 11,0-1,-1 1,1-1,0 1,-1 0,1 0,-1 0,1 0,-1 1,0-1,1 1,-1-1,0 1,0 0,0 0,0 0,-1 0,1 0,0 0,-1 0,1 0,-1 1,0-1,0 1,0-1,0 1,0-1,-1 1,1 0,-1 0,2 90,-3-68,-14 327,-13-12,24-290,3 0,1 0,3-1,2 1,2 0,5 12,24 109,-35-170,0 1,0-1,-1 1,1-1,0 0,-1 1,0-1,1 1,-1-1,0 1,1-1,-1 1,0-1,0 1,0 0,-1-1,1 1,0-1,0 1,-1-1,1 1,-1-1,0 0,1 1,-1-1,0 1,0-1,1 0,-1 0,0 0,-1 1,1-1,0 0,0 0,0 0,-1-1,1 1,0 0,-1 0,1-1,0 1,-1-1,1 1,-1-1,0 1,-150-12,-171-19,-326 0,458 31,206-12,3 5</inkml:trace>
  <inkml:trace contextRef="#ctx0" brushRef="#br0" timeOffset="10567.492">4066 3179,'-236'20,"-225"-11,394-9,61 1,0-1,0 0,0-1,0 1,0-1,0 0,0 0,0-1,0 0,0 0,1 0,-1-1,-2-1,8 1,-1 1,1 0,-1-1,1 1,0-1,0 0,0 1,0-1,0 1,1-1,-1 1,1 0,-1-1,1 1,0-1,0 1,0 0,1 0,-1-1,0 1,1 0,-1 0,1 0,0 1,0-2,-1 2,86-116,-87 115,1 0,0 0,0 0,0 1,0-1,0 0,0 1,0-1,0 1,0-1,1 1,-1 0,1 0,-1-1,1 1,0 0,-1 0,1 0,0 1,-1-1,1 0,0 1,0-1,0 1,0-1,0 1,0 0,0 0,-1 0,1 0,0 0,0 1,0-1,0 0,0 1,0-1,0 1,-1 0,1 0,0 0,1 0,1 7,1 0,-1 0,0 1,-1-1,1 1,-2-1,1 1,-2 0,1 0,-1 0,0 3,7 34,59 193,-45-172,-22-67,0 0,-1 0,1-1,0 1,-1 0,1 0,0 0,-1 0,1-1,-1 1,1 0,0 0,-1 0,1 0,-1 0,1 0,0 0,-1 0,1 0,-1 0,1 0,0 0,-1 0,1 1,-1-1,1 0,0 0,-1 0,1 1,0-1,-1 0,1 0,0 1,-1-1,1 0,0 0,0 1,-1-1,1 0,0 1,0-1,0 0,-1 1,1-1,0 1,0-1,0 0,0 1,0-1,0 1,0-1,0 0,0 1,0-1,0 1,0-1,0 0,0 1,0-1,0 1,0-1,1 0,-1 1,0-1,0 0,0 1,1-1,-27-21,-152-169,163 175,-2 0,1 1,-2 1,1 1,-2 1,0 0,0 1,-8-2,3 5</inkml:trace>
  <inkml:trace contextRef="#ctx0" brushRef="#br1" timeOffset="20972.986">3220 1571,'0'-23,"0"13,0 22,0 40,11 144,-5-171,-2 1,0-1,-2 1,-1 0,0-1,-3 1,0 0,-5 23,-5 57,13-104,0 0,1 0,-1-1,0 1,1-1,0 0,-1 1,1-1,0 0,-1 0,1 0,0 0,0 0,0 0,0-1,0 1,0-1,0 1,0-1,0 0,0 0,0 0,1 0,-1 0,0 0,0 0,0-1,0 1,0-1,0 0,0 1,0-1,1-1,10 0,187-35,140 37,-143 28,-184-27,0-1,-1 0,1-1,0 0,-1-1,1-1,-1 0,1-1,10-4,-15 4</inkml:trace>
  <inkml:trace contextRef="#ctx0" brushRef="#br1" timeOffset="21789.143">3248 3970,'1'-1,"0"-1,-1 1,1 0,0 0,0 0,0 1,0-1,0 0,0 0,0 0,0 1,0-1,1 0,-1 1,0-1,0 1,1 0,-1-1,0 1,1 0,-1 0,0 0,0 0,1 0,-1 0,0 0,1 0,-1 1,0-1,1 0,-1 1,0-1,0 1,0-1,1 1,-1 0,0-1,0 1,0 0,0 0,0 0,0 0,0 0,-1 0,1 0,0 0,0 0,-1 0,1 0,-1 1,1-1,-1 0,1 0,-1 1,0-1,0 0,0 1,1-1,-1 0,0 1,-1-1,1 0,0 1,0-1,0 0,-1 2,-21 172,18 163,9-288,1-32</inkml:trace>
  <inkml:trace contextRef="#ctx0" brushRef="#br1" timeOffset="22124.386">3954 4026,'15'0,"4"10,-1 7,-8 7,-7 3,-2 7,-8 2,-1 0,0-1,-4-2,2-2,1-1,2-1,3-1,2 0,1 0,6-5,1-6</inkml:trace>
  <inkml:trace contextRef="#ctx0" brushRef="#br1" timeOffset="22439.309">2684 4421,'391'-36,"127"-3,71 29,-447 27,-117-12</inkml:trace>
  <inkml:trace contextRef="#ctx0" brushRef="#br1" timeOffset="22687.338">4405 4111,'-38'9,"-37"14,-11 6,5 4,7 1,11 0,11-2,10-1,2-1,9-1,3 0,8-6</inkml:trace>
  <inkml:trace contextRef="#ctx0" brushRef="#br1" timeOffset="23051.161">3418 4167,'-39'24,"-26"22,-13 9,3-1,9-5,6-5,9-6,8-5,7-7,4-4,3-1,7-3</inkml:trace>
  <inkml:trace contextRef="#ctx0" brushRef="#br1" timeOffset="24657.184">4716 1881,'-10'19,"-7"17,-7 5,2 2,-1-2,4-3,0-8,4-4,3-2,1-6,0 0,4-3</inkml:trace>
  <inkml:trace contextRef="#ctx0" brushRef="#br1" timeOffset="24892.235">4546 1797,'0'38,"5"18,6 4,7-9,4-7,4-12,1-11,2-4,1-6,-1-3,-5-5</inkml:trace>
  <inkml:trace contextRef="#ctx0" brushRef="#br1" timeOffset="26671.878">2797 1458,'-1'-1,"0"1,0-1,1 1,-1 0,0-1,0 1,0 0,0 0,0-1,0 1,0 0,0 0,0 0,0 0,0 0,1 1,-1-1,0 0,0 0,0 1,0-1,0 0,0 1,1-1,-1 1,0-1,0 1,0-1,1 1,-1-1,0 1,1 0,-1 0,1-1,-1 1,1 0,-1 0,1 0,-1-1,1 1,0 0,-1 0,1 0,0 0,-18 43,16-36,0 1,0-1,1 0,1 1,-1-1,1 1,1-1,-1 1,1-1,1 0,0 3,0-10,0 0,0 0,-1 1,1-1,0 0,0-1,0 1,0 0,0 0,1-1,-1 0,0 1,0-1,0 0,0 0,1 0,-1 0,0 0,0-1,0 1,0-1,0 1,0-1,0 0,0 1,0-1,0-1,0 1,0 0,0 0,-1-1,1 1,0 0,-1-1,1 0,-1 1,0-1,0 0,1-1,101-117,-103 119,0 0,0 0,1 0,-1 0,0 0,1 0,-1 1,0-1,1 0,-1 0,1 0,-1 1,1-1,0 0,-1 1,1-1,0 0,-1 1,1-1,0 1,0-1,0 1,-1-1,1 1,0 0,0-1,0 1,0 0,0 0,0-1,0 1,0 0,0 0,0 0,0 0,-1 1,1-1,0 0,0 0,0 0,0 1,0-1,0 0,0 1,-1-1,1 1,0-1,0 1,-1-1,1 1,0 0,-1-1,1 1,0 0,-1 0,1-1,-1 1,1 0,-1 0,0 0,1 0,-1 0,0-1,1 1,-1 0,0 0,0 0,-20 150,0 79,15-202,5-14,-1 1,-1-1,0 0,-1 0,0 0,-1 0,-1-1,0 1,-1-1,-1 0,0-1,0 0,-1 0,-1 0,0-1,-3 2,10-11,0 0,-1 0,0 0,1 0,-1-1,0 1,0-1,0 0,0 0,0 0,0 0,0 0,0-1,0 1,0-1,0 0,-1 0,1 0,0 0,0-1,0 1,0-1,0 0,0 0,0 0,0 0,0 0,0-1,0 1,1-1,-1 0,0 0,1 0,0 0,-1 0,1-1,0 1,0-1,1 1,-1-1,0 0,1 0,-1 1,1-1,0 0,0 0,0 0,1-1,-1 1,1 0,0 0,-1 0,1 0,1 0,-1-2,3-13,1 0,0 1,1-1,1 1,1 0,1 1,0-1,1 1,0 1,2 0,0 0,0 1,1 1,1 0,0 0,1 1,0 1,1 0,8-3,5-4,-3 3</inkml:trace>
  <inkml:trace contextRef="#ctx0" brushRef="#br0" timeOffset="29773.436">2317 2925,'0'44,"0"27,-5 8,-2-5,1-11,1-11,2-9,0-8,2-4,1-4,0 0,0-1,5-5,2-10,-1-7</inkml:trace>
  <inkml:trace contextRef="#ctx0" brushRef="#br0" timeOffset="30020.527">2317 2925,'38'0,"23"0,10-4,-2-3,-8 1,-10 1,-8 1,-12 7,-11 2</inkml:trace>
  <inkml:trace contextRef="#ctx0" brushRef="#br0" timeOffset="30276.552">2260 3320,'44'0,"32"-5,9-1,-5 0,-12 1,-17 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1,'1'196,"0"-190,-1-1,1 1,0-1,1 1,-1-1,1 0,0 0,1 0,-1 0,1 0,0 0,0-1,0 0,1 1,0-1,0 0,0-1,0 1,0-1,1 1,-1-1,1-1,0 1,0-1,0 0,0 0,1 0,-1-1,0 1,1-1,-1-1,1 1,-1-1,1 0,-1 0,1 0,-1-1,1 0,-1 0,1-1,-1 1,0-1,0 0,2-2,11-5,0-2,-1-1,-1 0,0-1,0 0,-2-1,1-1,-2 0,0-1,-1-1,-1 0,6-11,-2 5,-14 21,-1 0,1 1,0-1,0 0,0 0,0 1,0-1,0 0,0 1,0-1,0 1,1 0,-1-1,1 1,-1 0,1 0,0 0,-1 0,1 0,0 0,0 0,-1 1,1-1,0 1,0-1,0 1,0 0,0-1,0 1,0 0,0 0,0 1,-1-1,1 0,0 1,0-1,0 1,0-1,0 1,-1 0,1 0,0 0,0 1,58 161,-56-156,0-1,1 1,-1-1,1 0,1-1,-1 1,1-1,0 0,0 0,0-1,1 0,0 0,0 0,0-1,0 0,0 0,1-1,-1 0,1 0,-1-1,1 0,0 0,0-1,-1 0,1 0,0-1,0 0,-1 0,1-1,-1 0,1 0,-1-1,0 0,0 0,0-1,0 0,0 0,-1-1,4-3,5-7,0 0,-2-2,0 0,-1 0,0-1,-2 0,0-1,-1-1,-1 1,-1-1,1-6,0 10,-1 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0,'29'0,"23"0,9 0,-2 0,-7 0,-6 0,-7 0,-5 0,-13 5,-10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1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28,'34'0,"35"-5,10-1,-3 0,-10 1,-11 1,-15 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3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1,'-10'0,"-3"4,6 3,4 3,2 6,2 5,0 4,0 2,0 1,0 1,0 0,-1 0,0 0,0 0,0-10,-5-8,-1-11,0-6</inkml:trace>
  <inkml:trace contextRef="#ctx0" brushRef="#br0" timeOffset="634.319">18 57,'98'-26,"-95"26,0 0,0 0,-1 0,1 0,0 1,0-1,0 1,-1-1,1 1,0 0,-1 0,1 1,0-1,-1 0,1 1,-1-1,0 1,0 0,0 0,0 0,0 0,0 0,0 1,0-1,-1 0,1 1,-1-1,0 1,0 0,0-1,0 1,0 2,0-1,0 0,-1 0,0 0,0 0,0 0,0-1,-1 1,1 0,-1 0,0 0,0-1,-1 1,1-1,-1 1,1-1,-1 1,-1 0,-3 7,7-10,-1 0,1 0,-1 0,1 0,0 0,-1 0,1 0,0-1,0 1,-1 0,1 0,0-1,0 1,0 0,0-1,0 1,0-1,0 1,0-1,0 0,0 1,0-1,0 0,0 0,1 0,-1 0,0 0,0 0,0 0,0 0,0 0,0 0,0-1,1 1,-1 0,0-1,0 1,6 0,-1-1,-1 1,0 0,0 1,1-1,-1 1,0 0,0 0,0 1,0-1,0 1,0 0,-1 1,1-1,0 1,-1 0,0 0,0 0,0 1,0-1,0 1,-1 0,0 0,1 0,-2 1,1-1,0 1,-1 0,0-1,0 1,1 5,-4-5,-1-1,0 1,0-1,0 1,0-1,-1 1,0-1,0 0,0 0,0-1,0 1,-1-1,0 1,0-1,0 0,0-1,0 1,0-1,-1 0,1 0,-1 0,0 0,0-1,-4 1,-2 3,-1-1,0 0,1-1,-1 0,0-1,0 0,0-1,-1-1,1 0,0 0,0-1,0-1,-1 0,-1-5,8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1,'-8'30,"1"0,2 0,1 0,2 1,1 23,-3 26,-20 61,-1-40,21-89</inkml:trace>
  <inkml:trace contextRef="#ctx0" brushRef="#br0" timeOffset="349.55">423 86,'-63'32,"1"1,2 4,-35 29,93-66,-1 1,1 0,0 0,0 0,0 1,-1-1,1 1,0-1,0 1,1-1,-1 1,0 0,1 0,-1 0,1 0,-1 0,1 0,0 1,0-1,0 0,0 0,0 1,1-1,-1 1,1-1,-1 1,1-1,0 1,0-1,0 1,0-1,1 1,-1-1,1 1,-1-1,1 0,0 1,0-1,0 0,0 1,1-1,135 53,-128-50,0 1,0 0,0 0,-1 0,0 1,0 1,-1-1,1 1,-2 0,1 1,-1 1,5 5</inkml:trace>
  <inkml:trace contextRef="#ctx0" brushRef="#br0" timeOffset="600.068">817 171,'-19'33,"-16"26,-6 8,2-3,5-8,7-8,4-13,5-7,6-8</inkml:trace>
  <inkml:trace contextRef="#ctx0" brushRef="#br0" timeOffset="848.958">649 143,'9'24,"9"17,0 7,-2 0,1-8,-3-7,2-3,2-7,-2-3,1-5,3-5,3-3,-3-4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1:5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621 128,'-35'-39,"29"30,-1 1,0-1,-1 1,1 1,-1 0,-1 0,1 0,-1 1,0 1,-1-1,-5-1,13 6,-1 1,1-1,-1 1,0 0,1 0,-1 0,1 0,-1 0,0 1,1-1,-1 1,1 0,-1 0,1 0,0 0,-1 0,1 0,0 0,0 1,0-1,0 1,0 0,0-1,0 1,0 0,1 0,-1 0,1 1,-1-1,1 0,0 0,0 1,0-1,0 1,0-1,1 1,-1 0,-16 100,16-82,0 1,2 0,0-1,2 1,0-1,1 0,1 0,5 10,74 199,-2 46,-77-247,-1 0,-1 1,-2-1,-1 0,-3 21,0-31,-2-1,0 0,0 0,-2-1,0 0,-1 0,-1 0,-6 7,6-7,5-12,0-1,0 0,-1 0,1 0,-1-1,0 1,0-1,0 0,-1 0,1-1,-1 0,1 0,-1 0,0 0,0-1,0 0,0 0,0-1,1 0,-1 0,0 0,0-1,0 0,0 0,0 0,0-1,1 1,-1-2,0 1,1 0,0-1,0 0,0-1,0 1,0-1,1 0,-1 0,1 0,0 0,0-1,1 0,-1 0,1 0,0 0,0 0,1-1,-2-4,0-14,2 2</inkml:trace>
  <inkml:trace contextRef="#ctx0" brushRef="#br0" timeOffset="1184.914">0 692,'10'0,"17"-4,9-3,3 1,0 2,-7 5,-4 3,-2 1,0 4,-5 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166 451,'-9'2,"1"1,-1 0,1 1,0 0,0 0,0 1,0 0,1 0,0 1,0 0,0 0,1 0,-1 1,2 0,-1 0,1 1,0 0,1-1,0 2,0-1,0 0,1 1,1 0,-2-1,1 0,1 0,0 0,0 0,0 1,1-1,0 1,1-1,0 1,0-1,2 8,-1-13,-1 0,1-1,-1 1,1 0,0-1,0 1,0-1,1 1,-1-1,1 1,-1-1,1 0,0 0,0 0,0 0,0 0,0 0,0-1,0 1,1 0,-1-1,1 0,-1 0,1 0,-1 0,1 0,0 0,-1-1,1 1,0-1,0 0,-1 1,1-1,0-1,0 1,-1 0,2-1,13-3,0 0,-1-2,0 0,0 0,-1-2,1 0,-1 0,-1-2,0 0,0 0,-1-1,-1-1,1 0,-2-1,0 0,-1-1,0 0,8-15,-3 0,0-1,-2-1,-1 0,-2 0,-1-1,2-14,-6 28,-1-1,-1 0,0 0,-2 0,0 0,-1 0,0 0,-2 0,-1 0,0 0,-1 0,-1 1,-6-15,9 30,0-1,-1 0,1 1,-1-1,0 1,0 0,-1 0,1 0,0 0,-1 1,0-1,0 1,0 0,0 0,0 0,0 1,0-1,0 1,-1 0,1 0,0 1,-1-1,1 1,-1 0,1 0,-1 1,1-1,0 1,-1 0,1 0,0 0,-1 1,1-1,0 1,0 0,1 1,-1-1,0 0,1 1,-1 0,1 0,0 0,0 0,0 1,0-1,1 1,-1 0,1-1,0 1,0 0,0 0,1 1,-1-1,1 2,-4 12,1 0,1 0,0 1,2-1,0 1,1-1,1 1,1 0,-1 13,0-13,1 1,1 0,1-1,0 0,2 0,0 0,1 0,1-1,0 0,2-1,0 0,1 0,0-1,2-1,8 9,-1 0,-17-18,1-1,0 1,0-1,0 0,0 0,1 0,0-1,0 0,0 0,1 0,-1-1,1 1,0-1,0 0,0-1,0 0,1 0,-1 0,5 0,5-5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1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1,'-29'33,"-14"26,-4 8,5-4,5-6,9-9,5-8,6-6,5-3,1-8,2-7</inkml:trace>
  <inkml:trace contextRef="#ctx0" brushRef="#br0" timeOffset="235.808">45 85,'10'24,"12"18,3 6,2-1,-4-2,0-10,-5-5,-1-9,-2-2,0-5,-2 0,1-2,4 2,2-2,-1-3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52,'5'0,"6"0,6 0,1-5,1-2,3 1,2 1,2 2,1 0,1 2,1-4,-1-1,1 0,0 1,-5 7,-12 2,-7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1,'-11'196,"4"-165,2-1,2 1,0 0,2 0,2 0,0 0,2 0,4 12,29 197,-14-58,-11-92,-4 1,-4 0,-6 39,1-2,-27 100,30 167,-2-389,1 0,-1 1,1-1,1 0,-1 0,1 0,1 0,-1 0,1 0,0 0,0 0,0 0,1-1,0 1,0-1,1 0,-1 0,1 0,0 0,0-1,1 1,-1-1,1 0,3 1,5 1,-1-1,1-1,1 0,-1-1,0-1,1 0,0 0,-1-1,1-1,0-1,-1 0,1 0,0-1,-1-1,7-3,264-7,-132-12,317 22,909 3,-1051-28,713 29,-364-1,-319 28,548-29,-847-4,-33-1</inkml:trace>
  <inkml:trace contextRef="#ctx0" brushRef="#br0" timeOffset="593.459">648 198,'-33'24,"-21"17,-7 2,4-1,5-4,8-2,6-4,0-2,1-1,3-1,2-5,2-2,1 0,0-3,6 0,2-2,4-1,5-1</inkml:trace>
  <inkml:trace contextRef="#ctx0" brushRef="#br0" timeOffset="847.487">733 819,'-39'28,"-31"20,-9 7,5-3,4 1,10-4,10-6,5-6,4-3,5-4,3-1,3-2,2 0,0 1,1-6,5-5</inkml:trace>
  <inkml:trace contextRef="#ctx0" brushRef="#br0" timeOffset="1118.497">846 1468,'-43'29,"-39"28,-9 10,0-2,12-7,9-4,11-7,12-6,9-5,5-4,5-3,1-1,1-1,0-5,0-1,4 0,1 2,4-3</inkml:trace>
  <inkml:trace contextRef="#ctx0" brushRef="#br0" timeOffset="1482.858">1467 2258,'-39'9,"-26"14,-13 6,3 5,9 0,7-1,7 0,4-2,6-1,4-1,4-1,3-5,3-1,5-5</inkml:trace>
  <inkml:trace contextRef="#ctx0" brushRef="#br0" timeOffset="1748.861">3075 2146,'-43'24,"-34"17,-13 7,-1 0,6-4,7-4,8-4,6-4,9-2,4-1,6-2,6 1,5-6,8-6</inkml:trace>
  <inkml:trace contextRef="#ctx0" brushRef="#br0" timeOffset="1995.404">4459 2258,'-39'19,"-36"16,-15 7,-2 1,5-2,8-3,7-3,7-8,9-4,5 0,7-5,5 0,9-4</inkml:trace>
  <inkml:trace contextRef="#ctx0" brushRef="#br0" timeOffset="2245.439">5559 2230,'-48'19,"-44"21,-17 8,1-3,9-6,17-4,17-3,15-7,16-3,14-6</inkml:trace>
  <inkml:trace contextRef="#ctx0" brushRef="#br0" timeOffset="2445.067">6321 2230,'-34'29,"-29"23,-15 4,-3-3,7-7,12-10,11-7,14-8</inkml:trace>
  <inkml:trace contextRef="#ctx0" brushRef="#br0" timeOffset="12752.625">4373 2033,'-2'-2,"1"1,-1 0,1-1,-1 1,1-1,-1 1,1-1,0 1,-1-1,1 0,0 0,0 0,0 0,1 0,-1 0,0 0,1 0,-1 0,1 0,0 0,0 0,0 0,0 0,0 0,0 0,0 0,1 0,-1-1,1 0,66-310,-52 235,-4-2,-3 0,-2-77,-8-155,-26 144,27 153,1-1,0 1,1-1,0 1,1-1,1 1,1 0,0 0,1 0,0 0,2 1,-1 0,2 0,2-2,12-34,-21 45,0 1,0-1,1 0,0 1,0-1,0 1,0-1,1 1,-1 0,1 0,0 0,1 1,-1-1,1 1,-1-1,1 1,0 0,0 1,0-1,1 1,-1 0,2-1,155-3,-100 8,250-2,-142-27,311 26,-227 0,-110-25,-140 25,1 0,-1 0,1 0,0 0,-1 1,1-1,-1 1,1 0,0 0,0 0,-1 1,1-1,-1 1,1 0,-1 0,1 0,-1 1,1-1,-1 1,0 0,0 0,0 0,0 0,0 0,0 1,-1-1,1 1,-1 0,1 0,-1 0,0 0,0 0,-1 0,1 1,-1-1,1 0,-1 2,-2 223,0 417,-27-381,15-166,9-83,1-1,0 1,2 0,0 0,0 0,1 0,1 0,0 0,2 0,0 3,17 161,-20-155</inkml:trace>
  <inkml:trace contextRef="#ctx0" brushRef="#br0" timeOffset="15719.291">789 1270,'186'-25,"269"22,-188 30,-200-20,-65-8,-1 0,1 0,-1-1,1 1,-1-1,1 1,-1-1,0 1,0-1,0 0,0 0,0 0,0 1,-1-1,1 0,0 0,-1 0,0 0,1 0,-1 0,0 0,0 0,0-1,0 1,0 0,-1 0,1 0,-1-1,1-3,2-17,1 0,1 0,0 0,2 1,1 0,1 0,1 1,1 0,0 1,2 0,0 0,7-6,-19 25,0 0,0 0,0-1,0 1,1 0,-1 0,0 0,1 0,-1 0,1-1,-1 1,1 0,0 0,-1 0,1 0,0 1,0-1,-1 0,1 0,0 0,0 1,0-1,0 0,0 1,0-1,0 1,0-1,1 1,-1-1,0 1,0 0,0 0,0 0,1-1,-1 1,0 0,0 0,0 1,1-1,-1 0,0 0,0 1,0-1,0 0,0 1,1-1,-1 1,0-1,0 1,0 0,0 0,-1-1,1 1,0 0,0 0,0 0,-1 0,1 0,0 0,-1 0,1 0,-1 0,1 0,-1 0,1 0,-1 1,0-1,0 0,0 0,1 1,14 168,39 4,-53-172,0 0,0 0,0 0,0-1,0 1,1 0,-1-1,1 1,-1-1,1 1,-1-1,1 0,0 1,0-1,0 0,0 0,-1 0,1-1,1 1,-1 0,0-1,0 1,0-1,0 0,0 0,0 1,0-2,1 1,-1 0,0 0,0-1,0 1,0-1,0 1,0-1,0 0,0 0,0 0,0 0,-1 0,1 0,0-1,-1 1,1-1,0 1,-1-1,0 0,273-250,-144 171,-129 80,0 1,0-1,0 1,0-1,0 1,0-1,0 1,0 0,0 0,0-1,0 1,0 0,0 0,0 0,0 0,0 0,0 1,1-1,-1 0,0 0,0 1,0-1,0 0,0 1,0-1,0 1,-1 0,1-1,0 1,0 0,0-1,0 1,-1 0,1 0,0 0,-1 0,1 0,-1-1,1 1,-1 0,1 0,-1 0,0 1,1-1,-1 0,0 0,0 0,4 59,-4-52,-3 60,0-47,2 0,0 0,1 0,1 0,1 0,0 0,2 0,1-1,0 1,1-1,9 18,-13-35,-1-1,0 1,1-1,0 0,0 0,-1 1,1-1,1 0,-1 0,0-1,0 1,1 0,-1-1,1 0,-1 1,1-1,0 0,-1 0,1 0,0-1,0 1,0-1,-1 1,1-1,0 0,0 0,0 0,0-1,0 1,-1-1,1 0,0 1,0-1,-1 0,1 0,2-2,87-63,-88 63,164-156,0-4,-167 161,-1 1,1-1,0 1,0-1,0 0,0 1,0 0,0-1,0 1,0 0,1-1,-1 1,0 0,1 0,-1 0,1 0,0 0,-1 0,1 1,0-1,-1 1,1-1,0 1,0-1,-1 1,1 0,0 0,0 0,0 0,-1 0,1 0,0 1,0-1,-1 0,1 1,0 0,0-1,-1 1,1 0,-1 0,1 0,-1 0,1 0,-1 0,0 0,1 0,-1 1,0-1,1 1,2 8,-1 1,0-1,0 0,-1 1,0 0,-1-1,0 1,-1 0,0-1,-1 1,-1 9,7 86,-5-103,1-1,-1 0,1 0,-1 1,1-1,0 0,0 0,0 0,1 0,-1 0,0 0,1 0,-1 0,1-1,0 1,-1-1,1 1,0-1,0 1,0-1,0 0,0 0,0 0,0 0,1-1,-1 1,0 0,0-1,1 1,-1-1,0 0,1 0,-1 0,0 0,1 0,0-1,77-38,138-164,-218 202,0-1,1 1,-1 0,1 0,0-1,-1 1,1 0,0 0,0 0,0 0,0 0,0 0,0 0,0 0,0 1,0-1,0 0,0 1,0-1,1 0,-1 1,0-1,0 1,1 0,-1-1,0 1,1 0,-1 0,0 0,1 0,-1 0,0 0,1 0,-1 1,0-1,1 0,-1 1,0-1,0 1,1-1,-1 1,0 0,0 0,0-1,0 1,0 0,0 0,0 0,0 0,0 0,0 0,-1 0,1 0,0 1,-1-1,1 0,7 57,-9-50,2 0,-1 1,1-1,0 0,1 0,0 0,0-1,1 1,0 0,0-1,1 0,0 1,0-1,0-1,1 1,0-1,2 1,-3-5,0 0,0 0,0-1,1 0,-1 0,1 0,-1 0,1-1,-1 1,1-1,-1 0,1-1,-1 1,1-1,-1 0,0 0,1 0,-1-1,0 0,0 1,0-1,0-1,0 1,0-1,0 1,-1-1,0 0,1 0,-1-1,0 1,1-3,42-25,-34 27,0 1,0 0,1 1,-1 0,1 1,-1 0,1 1,-1 1,1 0,-1 0,0 1,1 1,-1 0,1 1,73 10,139-23,-223 8,0 0,-1 1,1 0,0-1,0 1,-1 0,1 0,0 0,0 0,-1 0,1 0,0 1,0-1,-1 1,1-1,0 1,-1-1,1 1,-1 0,1 0,0 0,-1 0,0 0,1 0,-1 0,0 1,2 0,-3 7</inkml:trace>
  <inkml:trace contextRef="#ctx0" brushRef="#br0" timeOffset="18255.496">5107 1101,'-28'98,"20"-65,-1-1,-1 1,-2-2,-2 0,-11 19,-5 6,167-295,-102 190,3 1,1 2,3 2,2 1,-44 42,1 1,-1-1,0 0,1 1,-1-1,1 1,-1-1,1 1,-1 0,1-1,-1 1,1-1,0 1,-1 0,1 0,0-1,-1 1,1 0,0 0,-1 0,1 0,0-1,-1 1,1 0,0 0,-1 0,1 1,0-1,-1 0,1 0,0 0,-1 0,1 1,0-1,-1 0,1 1,-1-1,1 0,0 1,-1-1,1 1,-1-1,1 1,-1-1,0 1,1-1,-1 1,1-1,-1 2,11 38,-8-23,12 199,-16-215,1 0,0 1,0-1,-1 0,1 0,0 0,0 0,0 0,0 0,1 0,-1 1,0-1,0 0,1 0,-1 0,0 0,1 0,-1 0,1 0,0 0,-1 0,1 0,0-1,-1 1,1 0,0 0,0 0,0-1,0 1,0-1,0 1,0 0,0-1,0 0,0 1,0-1,0 0,0 1,0-1,0 0,0 0,0 0,1 0,-1 0,0 0,0 0,0 0,0-1,0 1,0 0,0-1,0 1,0-1,0 1,0-1,0 1,0-1,0 0,0 1,0-1,0-1,152-157,-137 145,-9 7,0 0,0 1,0 0,1 1,0 0,0 0,0 1,0-1,1 2,6-3,-13 7,1 0,-1 0,1 0,-1 1,0-1,0 1,1-1,-1 1,0 0,0 0,0-1,-1 1,1 1,0-1,-1 0,1 0,-1 1,0-1,0 1,0-1,0 1,0-1,-1 1,1-1,-1 1,1 0,-1-1,0 1,0 0,0 0,-1-1,1 1,-1 0,1-1,-1 1,0 1,1 1,12 127,4 21,-10-135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57,'38'-5,"23"-6,5-1,-4 1,-7 2,-8 3,-13 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7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0,-10 0,-9 0,-13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08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85 105,'27'31,"-20"-12,-1 1,-1-1,-1 1,0-1,-2 1,0 0,-1 1,-1-1,-2 12,3 66,4-75,1-5</inkml:trace>
  <inkml:trace contextRef="#ctx0" brushRef="#br0" timeOffset="229.573">0 499,'29'5,"29"2,13-1,1-1,-9-1,-9-2,-9-1,-8-1,-4 1,-5-2,-5 1</inkml:trace>
  <inkml:trace contextRef="#ctx0" brushRef="#br0" timeOffset="628.329">113 726,'21'-1,"-4"0,-1 1,0 0,0 2,1-1,-1 2,0 0,-1 1,1 0,4 3,-18-6,0 0,1 0,-1 0,0 0,0 1,0-1,0 0,0 1,0 0,0-1,-1 1,1 0,-1 0,1 0,-1 0,1 0,-1 0,0 0,0 1,0-1,-1 0,1 1,0-1,-1 0,1 1,-1-1,0 1,0-1,0 1,0-1,0 1,-1-1,1 1,-1-1,0 0,1 1,-1-1,0 0,-1 1,-60 81,52-73,-88 97,97-106,-1-1,1 1,-1 0,1-1,0 1,-1 0,1 0,0 0,0 0,1 0,-1 0,0 0,1 0,-1 0,1 0,-1 1,1-1,0 0,0 0,0 0,0 1,1-1,-1 0,0 0,1 0,0 0,-1 0,1 0,0 0,0 0,0 0,0 0,1 0,-1-1,0 1,1 0,-1-1,1 1,0-1,-1 1,1-1,0 0,0 0,0 0,0 0,0 0,0 0,0-1,0 1,0-1,0 1,0-1,1 0,0 0,99-8,-82 1</inkml:trace>
  <inkml:trace contextRef="#ctx0" brushRef="#br0" timeOffset="948.733">791 105,'-18'170,"8"1,8 14,-28 9,10-95,16-75</inkml:trace>
  <inkml:trace contextRef="#ctx0" brushRef="#br0" timeOffset="1282.949">1072 359,'-45'33,"13"-11,2 1,0 2,1 0,2 2,-21 26,46-50,-1-1,1 0,0 1,0-1,1 1,-1 0,0 0,1-1,-1 1,1 0,0 0,0 0,1 1,-1-1,0 0,1 0,0 0,0 1,0-1,0 0,0 0,1 0,-1 0,1 1,0-1,0 0,0 0,0 0,1 0,-1-1,1 1,0 0,-1 0,1-1,0 1,1-1,-1 0,0 0,1 1,68 37,27 24,-95-60,1 0,-1 0,0 0,0 0,0 1,-1-1,1 1,-1 0,0 0,-1 0,1 0,-1 0,0 0,0 0,-1 1,-1 12</inkml:trace>
  <inkml:trace contextRef="#ctx0" brushRef="#br0" timeOffset="1534.479">1468 415,'-24'39,"-13"26,0 8,2-10,6-9,9-10,7-8,1-9,3-5,3-1,2-5</inkml:trace>
  <inkml:trace contextRef="#ctx0" brushRef="#br0" timeOffset="1799.142">1242 359,'10'28,"12"25,8 8,3-2,1-6,-6-8,-2-6,-1-10,0-5,-4-2,-1-4,1-1,2-3,-3 0,-6-1</inkml:trace>
  <inkml:trace contextRef="#ctx0" brushRef="#br0" timeOffset="2296.22">1693 21,'1'-2,"0"1,0-1,0 1,0 0,0-1,1 1,-1 0,0 0,1 0,-1 0,1 0,-1 0,1 0,-1 1,1-1,0 1,-1-1,1 1,0-1,-1 1,1 0,0 0,0 0,-1 0,1 0,0 0,-1 0,1 1,0-1,-1 1,1-1,0 1,-1-1,1 1,1 0,15 1,54 20,-72-19,1 0,-1 0,0 0,0 1,-1-1,1 0,0-1,-1 1,0 0,0 0,0 0,0 0,0 0,-1-1,1 1,-1 0,1-1,-1 0,0 1,0-1,0 0,0 0,-1 0,1 0,-1 0,1-1,-1 1,0 0,-24 20,14-13,0 1,0 1,1 0,1 1,-1 1,2-1,0 2,1-1,-2 4,10-14,0-1,0 1,0-1,0 1,0-1,1 1,-1 0,1-1,0 1,0 0,0-1,0 1,0 0,1-1,-1 1,1 0,-1-1,1 1,0-1,0 1,0-1,1 0,-1 1,1-1,-1 0,1 0,0 0,-1 0,1 0,0 0,0 0,1-1,-1 1,0-1,0 1,1-1,-1 0,1 0,1 0,105 24,-81-25,1-1,0-1,0-1,-1-2,23-7,-23 4,-8-2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26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1,'-20'2,"0"1,1 0,-1 2,1 1,0 0,0 1,1 1,-9 6,-16 5,-63 32,105-51,0 1,0-1,0 1,0 0,1-1,-1 1,0 0,0-1,0 1,1 0,-1 0,0 0,1 0,-1 0,1 0,-1 0,1 0,0 0,-1 0,1 0,0 0,0 0,0 0,-1 0,1 0,0 0,0 0,1 1,-1-1,0 0,0 0,1 0,-1 0,0 0,1 0,-1 0,1 0,-1 0,1 0,-1 0,1-1,0 1,0 0,-1 0,1 0,0-1,0 1,0 0,45 33,-45-34,33 20,83 63,-116-82,1 1,-1 0,0 0,0 1,0-1,0 0,0 0,0 1,0-1,-1 0,0 1,1-1,-1 0,0 1,0-1,0 1,0-1,0 0,-1 1,1-1,-1 0,0 1,1-1,-1 0,0 0,0 0,-1 1,1-1,0 0,-1-1,1 1,-1 0,0 0,1-1,-1 1,0-1,-1 2,-81 52,-119 17,196-70,6-3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26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10,'-7'9,"-12"14,1 0,2 1,0 1,2 0,0 1,2 0,1 1,-3 12,13-36,1-1,-1 0,1 0,-1 0,1 0,0 1,-1-1,1 0,0 0,1 1,-1-1,0 0,1 0,-1 0,1 1,-1-1,1 0,0 0,0 0,0 0,0 0,1 0,-1-1,0 1,1 0,-1 0,1-1,0 1,-1-1,1 0,0 1,0-1,0 0,0 0,0 0,0 0,0-1,1 1,-1-1,0 1,0-1,0 0,1 1,0-1,9 0,0 0,1-1,-1 0,0 0,0-1,0-1,-1 0,1-1,-1 0,1-1,-1 0,-1-1,1 0,-1-1,6-4,-10 7,-1 0,1-1,-1 0,0 0,0 0,0 0,-1-1,1 0,-1 0,-1 0,1-1,-1 1,0-1,-1 0,0 1,0-1,0 0,-1-1,0 1,0 0,-1 0,0 0,0-1,0 1,-1 0,-2-6,0 6,0 1,-1 0,1 0,-1 1,-1-1,1 1,-1 0,0 0,0 0,0 1,-1-1,0 1,1 1,-2-1,1 1,0 0,0 1,-1-1,0 1,1 0,-1 1,0 0,0 0,0 0,0 1,0 0,0 0,0 1,0 0,-3 1,-21-1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4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1,'24'5,"23"1,7 0,0-1,-5-2,-5-6,-6-2,-5 0,-2 0,-3 1,-5 7,-3 2,-4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4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23,'44'0,"32"0,9 0,-5 0,-12-5,-12-2,-12 1,-12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32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29 154,'-28'227,"33"-33,-4-190,0-1,1 1,-1-1,1 1,0-1,0 1,0-1,0 0,0 0,1 0,-1 0,1-1,0 1,0-1,0 1,0-1,0 0,1 0,-1 0,1-1,-1 1,1-1,-1 0,1 0,0 0,0-1,0 1,-1-1,1 0,0 0,0 0,0 0,-1-1,1 1,4-2,9-1,0-1,-1-1,1 0,-1-1,0-1,0-1,8-5,-8 1,1 0,-2-2,0 0,0-1,-1 0,-1-1,-1 0,0-1,-1-1,-1 0,-1 0,0-1,3-12,17-72,-28 99,-8 25,5-12,-1 0,1 0,1 0,-1 0,1 0,1 1,0-1,0 0,1 0,0 1,1-1,0 0,0 0,1 0,0-1,1 1,0-1,0 1,1-1,-1-1,2 1,-1-1,1 1,1-2,-1 1,1-1,0 0,0 0,3 1,-4-5,-1-1,1 1,-1-1,1-1,-1 1,1-1,0 1,-1-2,1 1,0-1,-1 0,1 0,-1 0,1-1,-1 1,0-1,1-1,-1 1,0-1,-1 0,3-2,92-78,-85 69,0-1,-1-1,0 0,-2-1,0-1,-1 1,0-1,-2-1,0 0,-1 0,-1-1,-1 0,0 0,-2 0,0 0,-2 0,0-1,-1 1,-1-3,1 22,1 0,-1 0,0-1,1 1,-1 0,0 0,0 0,0-1,0 1,0 0,0 0,0 0,0-1,-1 1,1 0,0 0,-1 0,1 0,-1-1,1 1,-1 0,1 0,-1 0,0 0,0 0,1 0,-1 1,0-1,0 0,0 0,0 1,0-1,0 0,0 1,0-1,-1 1,1-1,0 1,0 0,0-1,0 1,-1 0,1 0,0 0,0 0,0 0,-1 0,1 0,0 0,0 1,0-1,-1 0,1 1,0-1,0 1,0-1,0 1,0-1,0 1,0 0,0 0,0-1,0 1,0 0,1 0,-1 0,-1 1,-4 15</inkml:trace>
  <inkml:trace contextRef="#ctx0" brushRef="#br0" timeOffset="436.688">1073 353,'0'5,"-4"6,-3 6,1 5,-3 3,-1 3,1 1,-1 1,-1-1,3 0,2 0,3 0,1 0,1-11,1-12,0-7</inkml:trace>
  <inkml:trace contextRef="#ctx0" brushRef="#br0" timeOffset="936.46">1017 353,'129'-23,"-127"23,105-2,-105 3,0-1,1 0,-1 1,0 0,1 0,-1-1,0 1,0 0,0 1,0-1,0 0,0 1,0-1,0 1,-1-1,1 1,0 0,-1 0,0 0,1 0,-1 0,0 0,0 0,0 0,0 0,0 1,-1-1,1 0,-1 0,1 1,-1-1,0 1,0-1,0 0,0 1,0-1,-1 0,1 1,-1-1,0 0,1 1,-2 0,-60 130,62-130,-1 0,1 0,0 0,0 0,0 0,0 0,0 0,1 0,-1 0,1 0,0 0,0 0,0-1,0 1,0 0,1 0,-1-1,1 1,0-1,0 0,0 1,0-1,0 0,0 0,1 0,-1-1,1 1,-1 0,1-1,1 1,-2-1,0-1,0 1,1 0,-1 0,0 1,0-1,0 0,-1 0,1 1,0 0,0-1,-1 1,1 0,-1-1,1 1,-1 0,0 0,0 0,0 0,0 1,0-1,0 0,-1 0,1 1,-1-1,1 0,-1 1,0-1,0 0,0 1,0-1,0 0,-1 1,1-1,-1 0,1 0,-1 1,0-1,0 0,0 0,0 0,-1 0,1 0,0 0,-1 0,1-1,-1 1,0 0,1-1,-1 1,-1 0,-9 6,0 0,-1-1,0 0,0-1,0-1,-1 0,0 0,0-2,0 1,-1-2,1 0,0-1,-3 0,9-1,0 1,1-1,-1-1,0 0,0 0,0-1,1 1,-1-2,1 1,-1-1,1 0,0-1,0 1,0-1,1-1,-1 1,1-1,0-1,0 1,1-1,-4-4,1-7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8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1,'136'50,"-134"-50,0 0,0 0,0 0,0 1,0-1,0 1,-1-1,1 1,0 0,0-1,0 1,-1 0,1 0,0 0,-1 1,1-1,-1 0,1 1,-1-1,0 0,1 1,-1 0,0-1,0 1,0 0,0-1,-1 1,1 0,0 0,-1 0,1 0,-1 0,0 0,1 0,-1 0,0 0,0 0,0 0,-1 1,-5 6,-1 0,0 0,0 0,-1-1,0-1,0 1,-1-1,0-1,0 0,-1 0,-64 57,73-63,0 1,0 0,0 0,0 0,0 0,1 0,-1 0,0 0,0 0,1 0,-1 0,1 0,-1 0,1 1,-1-1,1 0,0 0,-1 1,1-1,0 0,0 0,0 1,0-1,0 0,0 1,1-1,-1 0,0 0,0 0,1 1,-1-1,1 0,0 0,-1 0,1 0,0 0,-1 0,1 0,0 0,0 0,0 0,0 0,0 0,0 0,0-1,0 1,0-1,0 1,1 0,-1-1,0 0,0 1,1-1,-1 0,74 10,-65-10,1 0,-1-1,1-1,-1 0,0 0,0-1,0 0,0-1,0 0,8-5,-3-1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1,'24'0,"17"0,7 0,0 0,-4 0,-4 0,-4 0,-8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9.1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347 57,'7'-1,"-20"22,-152 133,16-23,135-118,1-3</inkml:trace>
  <inkml:trace contextRef="#ctx0" brushRef="#br0" timeOffset="346.829">8 1,'190'170,"-141"-128,-30-28,0 2,-2 0,0 0,-1 2,0 0,-2 1,11 18,-11-15,-2-4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1,'-5'38,"-2"23,1 5,1-4,1-7,2-13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1,'37'143,"-28"-101,-2-1,-2 1,-2 1,-1-1,-3 0,-2 13,1 39,-15 100,7-122,19-61,-3-16</inkml:trace>
  <inkml:trace contextRef="#ctx0" brushRef="#br0" timeOffset="450.161">480 170,'-285'187,"282"-185,-1 0,0 0,1 1,0 0,0-1,-1 1,1 0,1 1,-1-1,0 0,1 1,0-1,0 1,0 0,0 0,1 0,-1 0,1 0,0 0,0 0,0 0,1 1,0-1,0 0,0 0,0 1,0-1,1 0,0 0,0 0,0 1,0-1,1 0,0-1,-1 1,2 0,-1 0,0-1,1 1,-1-1,1 1,11 10,-1 0,2-1,0 0,0-1,1 0,1-2,0 0,0-1,1 0,0-2,7 3,-14-7,1 1,-1 1,0 0,-1 0,1 1,-1 1,0 0,0 0,7 8,-5-3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2:5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0,'-2'2,"0"-1,1 0,-1 0,1 1,-1-1,1 1,0-1,-1 1,1 0,0-1,0 1,0 0,0 0,0 0,1 0,-1 0,1 0,-1 0,1 0,0 0,-1 0,1 0,0 0,0 0,1 0,-1 0,0 0,1 0,0 2,2 27,4 12,-3 1,-2-1,-2 0,-1 1,-4 15,-31 183,24-27,8-191,-7-29,6-8</inkml:trace>
  <inkml:trace contextRef="#ctx0" brushRef="#br0" timeOffset="478.111">418 169,'-275'209,"172"-114,102-94,1 0,-1 0,0 0,1 1,-1-1,1 0,0 1,-1-1,1 0,0 1,0-1,0 1,0-1,0 0,0 1,0-1,0 1,1-1,-1 0,1 1,-1-1,1 0,-1 0,1 1,-1-1,1 0,0 0,0 0,0 0,0 0,0 0,0 0,0 0,0 0,0 0,0-1,0 1,1 0,-1-1,55 27,-49-25,97 32,-73-20,-19-10,-1 0,0 1,0 0,0 0,-1 1,0 1,0 0,-1 0,1 1,-2 0,1 1,-1-1,0 2,5 8,-6 0,-6-15,0 0,0 0,0 0,0-1,0 1,0 0,1-1,-1 1,1-1,-1 1,1-1,0 0,0 0,0 0,1 0,-1 0,0 0,1 0,1 0,6-1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3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368 141,'-17'124,"-24"191,16-112,14-150,8-43,0-1,1 2,1-1,-1 0,1 0,1 0,0 1,1-1,0 0,1 5,3 2</inkml:trace>
  <inkml:trace contextRef="#ctx0" brushRef="#br0" timeOffset="464.632">1 226,'66'-36,"2"2,1 3,1 3,72-18,-11 28,-128 17,1 1,-1 0,0 1,0-1,1 1,-1-1,0 1,0 0,0 0,0 1,0-1,0 0,0 1,0 0,0 0,-1 0,1 0,-1 0,1 0,-1 1,0-1,0 1,0 0,0-1,-1 1,1 0,-1 0,1 0,-1 0,0 0,0 0,-1 1,1-1,-1 0,1 0,-1 1,0 2,-3 8,0 0,-1 0,0-1,-1 1,0-1,-1 0,-1-1,0 1,-1-1,0-1,-10 11,11-11,-164 199,168-208,0 0,0-1,0 1,1 0,-1 1,1-1,-1 0,1 1,0-1,0 1,0 0,0 0,0 0,1 0,-1 0,1 0,0 0,0 0,0 1,0-1,1 0,-1 1,1-1,0 0,0 1,0-1,0 1,1-1,-1 0,1 1,0-1,0 0,0 0,0 0,1 0,-1 0,1 0,0 0,0 0,0 0,8 3,0 0,0-1,1 0,0-1,0 0,0-1,0 0,0-1,1 0,1-1,15 4,13 2,70 25,-109-31,-1 0,1 0,0 0,-1 0,0 1,1-1,-1 1,0-1,1 1,-1-1,0 1,0 0,0-1,-1 1,1 0,0 0,-1 0,1-1,-1 1,1 0,-1 0,0 0,0 0,0 0,0 0,0 0,-1 0,1 0,0 0,-1-1,1 1,-1 0,0 0,0 0,0-1,0 1,0 0,0-1,-1 1,-56 56,11-29,-2-3,0-1,-2-3,-1-2,-20 3,47-14</inkml:trace>
  <inkml:trace contextRef="#ctx0" brushRef="#br0" timeOffset="1085.475">961 705,'-2'11,"2"1,-1-1,1 0,1 0,0 0,0 0,1 0,1 0,0 0,1 2,-3-9,0-1,1 0,-1 0,1 1,0-1,-1 0,1-1,1 1,-1 0,0 0,1-1,-1 1,1-1,0 0,0 0,0 0,0 0,0-1,0 1,0-1,0 0,1 0,-1 0,1 0,-1 0,1-1,-1 1,1-1,-1 0,1 0,-1-1,1 1,2-1,10-4,0-2,0 1,0-2,-1 0,0-1,0 0,-1-1,0-1,-1 0,-1-1,1 0,-2-1,1-2,22-19,-34 33,1 1,-1-1,0 1,1-1,-1 1,0-1,1 1,-1-1,1 1,-1-1,1 1,-1-1,1 1,-1 0,1-1,0 1,-1 0,1 0,-1-1,1 1,0 0,-1 0,1 0,0 0,-1 0,1 0,0 0,-1 0,1 0,0 0,-1 0,1 0,0 0,-1 1,1-1,-1 0,1 0,0 1,-1-1,1 0,-1 1,1-1,-1 1,1-1,-1 1,1-1,-1 1,0-1,1 1,-1-1,1 1,9 39,-7-23,-2-12,-1 0,1 0,0-1,1 1,-1 0,1 0,0-1,0 1,0-1,1 0,-1 0,1 1,0-2,0 1,1 0,-1-1,1 1,0-1,0 0,0 0,0-1,0 1,1-1,-1 0,1 0,0 0,-1-1,1 0,0 0,2 1,5-2,1 0,-1 0,0-1,1-1,-1 0,0-1,0 0,0-1,0 0,-1-1,1 0,-1-1,-1 0,1-1,-1 0,0 0,4-6,16-13,-2-1,-2-1,0-2,-2-1,-1 0,3-8,-1 0,-2-2,-2 0,-2-2,-2 0,-1-1,1-12,1-3,-8 30,-2-2,0 1,-2-1,-1 0,0-16,-6 48,0 0,1 1,-1-1,0 0,0 0,0 0,1 0,-1 0,0 0,0 0,0 0,-1 0,1-1,0 1,0 0,0-1,-1 1,1-1,0 1,-1-1,1 0,0 1,-1-1,1 0,0 0,-1 0,1 0,0 0,-1 0,1-1,0 1,-1 0,1-1,0 1,-1-1,1 1,0-1,0 1,0-1,0 0,-1 0,1 0,0 0,0 0,0 0,1 0,-1 0,0 0,0 0,1 0,-1 0,0-1,1 1,-1 0,1 0,-1-1,1 1,0 0,0-1,0 1,0 0,0-1,0 1,0-1,0 1,0 0,0-1,1 1,-1 0,1-2,-14 27,0 0,2 1,0 0,2 1,1 0,1 1,1 0,2-1,0 2,2-1,1 3,-7 39,0-15,3 1,2-1,5 53,25 48,-25-149,-2-6</inkml:trace>
  <inkml:trace contextRef="#ctx0" brushRef="#br0" timeOffset="1267.637">1469 283,'57'14,"30"5,8-1,-2 2,-7-4,-8-3,-9-5,-10-3,-6-3,-8-1,-6-2,-10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0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0,'23'0,"19"0,6 0,0 0,-4 0,-3 0,-11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33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911 184,'26'-49,"-22"41,-18 34,-13 27,3 0,2 2,2 0,3 2,2 0,3 0,2 1,0 44,9-88,1 0,0 0,1 0,1 0,0 0,1-1,0 1,1-1,4 8,-7-17,1 0,0 0,0-1,1 1,-1 0,1-1,0 0,-1 1,2-1,-1 0,0-1,0 1,1-1,0 1,-1-1,1 0,0 0,0-1,0 1,0-1,1 0,-1 0,0 0,0 0,1-1,-1 0,0 0,1 0,-1 0,0-1,1 0,-1 0,18-6,-1-1,0-2,0 0,-1-1,0 0,-1-2,-1-1,0 0,-1-1,0-1,-1 0,9-15,-13 19,34-36,-2-2,-2-3,-3 0,-2-3,-3-1,-2-2,-2 0,-4-3,10-33,-33 86,0 1,0 0,-1 0,0 0,0 0,-1 0,0-1,0 1,-1 0,0-1,-1 1,0-1,1 8,0 0,0 1,0-1,0 0,0 1,0-1,0 0,-1 1,1-1,0 1,0-1,-1 0,1 1,0-1,-1 1,1-1,-1 1,1-1,-1 1,1-1,-1 1,1-1,-1 1,1 0,-1-1,0 1,1 0,-1 0,0-1,1 1,-1 0,0 0,1 0,-1 0,0 0,1 0,-1 0,0 0,1 0,-1 0,0 0,1 0,-1 0,0 1,1-1,-1 0,0 0,1 1,-1-1,1 1,-1-1,1 0,-1 1,1-1,-1 1,1-1,-1 1,1-1,0 1,-1 0,1-1,0 1,-1 0,-27 40,-107 264,121-267,2 0,2 0,1 1,2 0,1 1,3 0,1-1,2 17,0-47,1 0,0 1,1-1,0 0,0 0,1-1,0 1,0 0,1-1,0 0,0 0,1 0,1 0,-1-1,1 0,0 0,1 0,0-1,10 8,-3-3</inkml:trace>
  <inkml:trace contextRef="#ctx0" brushRef="#br0" timeOffset="5200.32">460 156,'-4'1,"1"0,-1 1,1-1,0 1,-1 0,1 0,0 0,0 0,0 1,1-1,-1 1,1 0,-1 0,1 0,0 0,0 0,0 0,0 2,-5 4,-193 301,12-100,186-209,1 0,0 1,0-1,0 0,0 1,1-1,-1 1,0-1,1 1,-1-1,1 1,-1 0,1-1,0 1,-1 0,1-1,0 1,0 0,0-1,1 1,-1 0,0-1,1 1,-1-1,1 1,-1 0,1-1,0 1,-1-1,1 1,0-1,0 0,0 1,0-1,0 0,1 0,-1 0,0 0,1 0,-1 0,0 0,1 0,-1 0,1-1,-1 1,1-1,0 1,-1-1,1 1,0-1,-1 0,1 0,0 0,0 0,220 42,-205-37,88 11,-102-16,0 0,0 0,1-1,-1 1,0-1,0 1,0-1,0 0,0 0,-1 0,1-1,0 1,0-1,-1 0,1 1,-1-1,1 0,-1 0,0-1,0 1,0 0,0-1,0 1,-1-1,1 0,-1 0,0 1,1-1,-1 0,0 0,-1-1,2-15,-1-1,-1 1,-1-1,0 1,-2 0,0 0,-2 0,0 0,0 0,-2 1,0 0,-2 0,0 1,0 0,-2 1,-2-3,-31-63,-41-115,84 193,-1 0,1 0,0 0,1 0,-1 0,1 0,0 0,0 0,0-1,0 1,1 0,-1 0,1 0,0 0,1 0,-1 0,1 0,-1 1,1-1,0 0,1 1,-1-1,0 1,1 0,0 0,0 0,0 0,0 0,0 1,1 0,-1-1,4-1,14-6</inkml:trace>
  <inkml:trace contextRef="#ctx0" brushRef="#br0" timeOffset="5746.822">1758 466,'19'0,"11"0,6 0,1 0,-1 0,-2 0,-2 0,-1 0,-1 0,-1 0,-1 0,0 0,0-5,-1-1,1 0,0 1,-5-3,-6-1</inkml:trace>
  <inkml:trace contextRef="#ctx0" brushRef="#br0" timeOffset="5962.419">1842 636,'44'4,"23"-2,5-2,-4-2,-10 1,-9-5,-9-2,-11 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4:4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44,'0'511,"21"-405,-20-103,0-1,0 1,1-1,-1 1,1-1,-1 1,1-1,0 0,0 0,0 0,0 0,0 0,0 0,1-1,-1 1,1-1,-1 1,1-1,-1 0,1 0,0 0,-1 0,1-1,0 1,0-1,0 0,0 1,-1-1,1-1,0 1,0 0,0-1,0 1,-1-1,3 0,9-7,-1 0,1 0,-1-1,-1-1,0 0,0-1,-1 0,0 0,-1-1,0-1,-1 0,-1 0,0-1,2-5,-5 11,67-121,-71 129,-1 0,0 1,0-1,0 0,1 1,-1-1,0 0,1 1,-1-1,0 0,1 0,-1 1,0-1,1 0,-1 0,0 0,1 0,-1 1,1-1,-1 0,0 0,1 0,-1 0,1 0,-1 0,0 0,1 0,-1 0,1 0,-1 0,0-1,1 1,-1 0,0 0,1 0,-1 0,1-1,-1 1,0 0,1 0,-1 0,0-1,0 1,1 0,-1-1,0 1,0 0,1-1,-1 1,0 0,0-1,0 1,0-1,1 1,-1 0,0-1,0 1,0-1,0 1,0 0,0-1,2 38,-2-32,-2 2,1 1,0-1,1 1,0 0,0-1,1 1,-1-1,2 1,-1-1,1 1,0-1,0 0,1 0,0 0,1 0,-1 0,1-1,1 0,-1 1,1-2,0 1,0 0,1-1,-1 0,1 0,0-1,1 0,-1 0,1 0,0-1,3 2,3-6,0 0,-1-1,1-1,-1 1,1-2,-1 0,0-1,-1 0,1 0,-1-1,0-1,0 0,-1 0,0-1,0-1,-1 1,0-1,-1-1,0 0,0 0,1-4,10-5,0-1,-2-1,0 0,-2-2,0 1,-2-2,0 0,-2 0,-1-1,0-1,-2 0,-1 0,-1 0,-2-1,0 0,-1-16,-18-9,2 34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0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1,'-5'14,"-11"34,-2 18,-4 8,2 5,0-1,-2-4,4-5,-1-5,3-3,5-8,-2-3,3-5,2-6,-2-4,0-3,8-8,3-8</inkml:trace>
  <inkml:trace contextRef="#ctx0" brushRef="#br0" timeOffset="435.687">1 509,'147'17,"1"-7,0-5,9-8,-158 3,1 1,-1-1,0 0,1 1,-1-1,0 1,1-1,-1 1,1-1,-1 1,1-1,-1 1,1 0,-1-1,1 1,0 0,-1-1,1 1,0 0,-1-1,1 1,0 0,0 0,0-1,0 1,0 0,0 0,0-1,0 1,0 0,0 0,0-1,0 1,1 0,-1 0,0-1,0 1,1 0,-1-1,1 1,-1 0,1-1,-1 1,1-1,-1 1,1-1,-1 1,1-1,-1 1,1-1,0 1,-1-1,1 0,0 1,0-1,-1 0,1 0,0 1,-1-1,1 0,0 0,0 0,0 0,-1 0,1 0,1 0,-6 4,-49 93,51-93,1-1,0 1,0-1,1 1,-1-1,1 1,0 0,0-1,0 1,0 0,0-1,1 1,0-1,0 1,0-1,0 1,0-1,1 0,-1 1,1-1,0 0,0 0,0 0,1 0,-1-1,1 1,-1-1,1 1,2 0,4 2,1-1,-1 0,1-1,0 0,0-1,1 0,-1 0,0-1,1-1,-1 0,1 0,-1-1,0 0,1-1,-1 0,7-2,-7 1,0 0,-1-1,0 0,0 0,0-1,0 0,-1-1,1 0,-1 0,-1-1,1 0,-1 0,-1-1,1 1,-1-2,-1 1,1-1,-1 1,-1-1,0-1,0 1,-1-1,0 1,0-1,-1 0,-1 0,1 0,-1-9,-2 15,0 0,1 0,-1 0,-1 0,1 0,-1 0,1 0,-1 1,0-1,0 0,-1 1,1 0,-1-1,0 1,0 0,0 0,0 1,0-1,0 1,-1-1,1 1,-1 0,0 1,0-1,0 0,0 1,0 0,0 0,0 0,0 1,-2-1,-4 0,1 0,-1 0,1 1,-1 0,1 1,-1 0,1 1,0 0,0 0,0 1,0 0,0 0,-4 3,-6 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0,'-55'509,"54"-478,-3 11,2 0,2 0,1 0,3 0,1 0,2 0,8 23,-14-61,0 1,0-1,1 0,-1 0,1 0,0 0,0 0,0 0,0-1,1 1,-1 0,1-1,0 0,0 0,1 0,-1 0,0 0,1-1,0 1,0-1,-1 0,1 0,1-1,-1 1,0-1,0 0,0 0,1 0,-1-1,0 1,1-1,-1 0,1 0,-1-1,0 1,1-1,-1 0,0 0,0 0,1-1,0 0,18-13,0-2,-1 0,-1-1,-1-1,0-1,-2-1,0-1,10-17,129-203,-157 241,0 1,0 0,0-1,0 1,0-1,0 1,0-1,0 1,0 0,0-1,0 1,0-1,1 1,-1 0,0-1,0 1,1 0,-1-1,0 1,0 0,1-1,-1 1,0 0,1-1,-1 1,0 0,1 0,-1-1,1 1,-1 0,0 0,1 0,-1 0,1 0,-1 0,0-1,1 1,-1 0,1 0,-1 0,1 0,-1 1,0-1,1 0,-1 0,1 0,-1 0,1 0,-1 0,0 1,1-1,-1 0,0 0,1 1,-1-1,0 0,1 0,-1 1,0-1,1 0,-1 1,0-1,6 32,-4-17,8 43,-9-44,0-1,0 1,1 0,1 0,0-1,1 1,1-1,0 0,1 0,0-1,0 0,2 0,-1 0,2-1,-1 0,2-1,-1 0,1 0,1-1,0 0,0-1,1 0,-5-5,1 0,-1-1,1 0,0 0,0-1,0 0,-1 0,1-1,0 0,0 0,0-1,0 0,0 0,0-1,-1 0,1-1,-1 1,1-1,-1-1,0 0,0 0,0 0,-1 0,0-1,0 0,0-1,0 1,-1-1,0 0,0-1,0 1,0-2,20-21,-2-1,0-1,-2-1,-2-1,-1 0,-1-2,-2 0,-1 0,-2-2,-2 1,-1-1,-2-1,-1 0,-2 0,-1-30,-15 31,7 68,9-10</inkml:trace>
  <inkml:trace contextRef="#ctx0" brushRef="#br0" timeOffset="366.214">1389 847,'48'-33,"-1"-3,-3-1,0-2,34-43,-28-10,-49 89,0 1,-1-1,0 1,1-1,-1 1,0-1,0 0,0 1,0-1,-1 1,1-1,-1 1,1-1,-1 1,0 0,0-1,0 1,0 0,-1-1,1 1,-1 0,1 0,-1 0,0 0,1 1,-1-1,0 0,0 1,0-1,-1 1,1 0,0 0,0 0,-1 0,1 0,-1 0,1 0,-3 1,-1-2,1 1,-1 0,0 1,0 0,0-1,0 2,0-1,0 1,0 0,0 0,0 1,1 0,-1 0,1 0,-1 0,1 1,0 0,0 0,0 1,0-1,0 1,1 0,0 0,-2 3,-2 1,1 1,0 0,0 0,1 1,0 0,1 0,0 0,1 1,0 0,0-1,1 1,0 5,1-7,0 0,0-1,1 1,1 0,-1 0,1 0,1 0,0 0,0-1,1 1,0 0,0-1,1 1,0-1,1 0,0 0,0 0,0 0,1-1,0 0,1 0,0 0,0-1,5 5,16 4,0-1,1-2,0-1,0-1,1-1,1-2,-1-1,1-1,0-2,1-1,9-1,16-5,-37-3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0,'-33'7,"-1"1,1 2,1 1,0 2,0 1,1 1,1 2,1 1,0 1,2 1,-7 8,28-22,0 2,0-1,0 0,1 1,0 0,1 1,0-1,0 1,0 0,1-1,1 1,0 1,0-1,0 3,1-8,1 0,0 0,0 1,0-1,0 0,1 0,-1 0,1 1,0-1,0 0,1 0,-1 0,1-1,0 1,0 0,0-1,1 1,-1-1,1 1,0-1,0 0,0 0,0-1,0 1,1-1,-1 1,1-1,0 0,-1 0,1-1,0 1,1-1,10 2,1-1,-1-1,1 0,-1-1,1-1,-1 0,1-2,-1 1,0-2,0 0,0-1,0 0,5-4,4 0,0-2,-1-1,0 0,-1-2,-1 0,0-2,-1 0,0-1,-1-1,-2-1,0-1,0 0,-2-1,3-6,-18 28,0-1,0 1,0 0,1 0,-1 0,0 0,1-1,-1 1,0 0,1 0,-1-1,1 1,0 0,-1-1,1 1,-1 0,1-1,0 1,-1-1,1 1,0-1,0 0,0 1,-1-1,1 0,0 1,0-1,0 0,0 0,-1 0,1 0,0 1,0-1,0-1,0 1,0 0,-1 0,1 0,0 0,0-1,0 1,0 0,-1-1,1 1,0 0,0-1,-1 1,1-1,0 1,-1-1,1 0,0 1,-1-1,1 0,-1 1,1-1,-1 0,1 0,-1 1,0-1,1 0,-1 0,0 0,0 0,0 0,1 1,-1-1,0 0,0 0,4 21,1 0,1-1,1 1,1-1,1 0,0-1,1 0,1-1,1 0,0 0,2-1,-1-1,2 0,0-1,1-1,0 0,1-1,15 8,-8-10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3:08.47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625 370,'25'137,"7"94,-34-5,-25-57,26-155,-1-10,1 0,0-1,0 1,0 0,0 1,0-1,1 0,0 0,0 0,0 0,1 0,-1 0,1 0,0 0,0 0,0 0,0 0,1 0,0 0,0-1,0 1,0-1,0 1,1-1,-1 0,1 0,0 0,0 0,0-1,1 1,-1-1,0 1,1-1,0 0,-1-1,1 1,0-1,137-25,172 7,-247 7,1 3,0 3,0 3,27 5,25-2,-69-3,115 12,-127-3,47 21,-79-20,-4 0</inkml:trace>
  <inkml:trace contextRef="#ctx0" brushRef="#br0" timeOffset="2644.663">31 59,'-21'129,"14"26,7-153,0 0,0 0,0 0,0 0,0 0,1-1,-1 1,1 0,-1 0,1 0,0 0,-1-1,1 1,0 0,0 0,0-1,0 1,1-1,-1 1,0-1,1 0,-1 1,1-1,-1 0,1 0,0 0,-1 0,1 0,0-1,0 1,-1 0,1-1,0 1,0-1,0 0,0 0,0 1,0-1,1-1,69-33,-59 20,-1-1,0 0,-1-1,-1 0,0-1,-1 0,-1-1,-1 1,4-17,15-30,-21 56,-1 0,0-1,-1 0,0 0,-1 0,1 0,-2 0,1 0,-1-1,-1 1,0-1,0 10,0 0,0 0,-1 0,1 0,0 1,0-1,-1 0,1 0,0 0,0 0,-1 0,1 0,0 0,-1 0,1 0,0 0,0 0,-1 0,1 0,0 0,0-1,-1 1,1 0,0 0,-1 0,1 0,0 0,0 0,0-1,-1 1,1 0,0 0,0 0,0-1,-1 1,1 0,0 0,0-1,0 1,0 0,0 0,0-1,-1 1,1 0,0-1,0 1,0 0,0 0,0-1,0 1,0 0,0-1,0 1,-8 26,6 10,1 1,1-1,2 1,2-1,1 0,10 35,12 102,-27-139,-1 0,-2 1,-1-1,-2 0,-1-1,-2 1,-2-1,-9 22,9-32,-1 0,-1-1,0 0,-2-1,-1-1,-15 17,29-35,0 1,0 0,0 0,0-1,-1 1,1-1,-1 0,1 0,-1 0,0 0,0 0,0 0,0-1,0 0,0 1,0-1,-1 0,1-1,0 1,-1 0,1-1,0 0,-1 0,1 0,0 0,-1-1,1 1,0-1,-1 0,1 1,0-2,0 1,0 0,0-1,0 1,0-1,0 0,0 0,1 0,-1 0,1-1,-1 1,1-1,-1-1,0-10,0-1,2 0,-1 1,2-1,0 0,1 0,0 0,1 0,1 1,0-1,1 1,1 0,5-13,-1-2,-3 10,0 1,1 1,0-1,2 1,0 0,1 1,6-8,-2 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9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407 576,'-48'19,"0"2,1 2,2 2,0 2,2 3,0 1,-31 54,72-83,1 1,-1-1,1 0,0 1,0-1,0 0,0 1,0 0,0-1,1 1,-1-1,1 1,0 0,0-1,0 1,0 0,0-1,0 1,1 0,-1-1,1 1,0-1,0 1,0-1,0 1,0-1,1 0,-1 0,1 1,-1-1,1 0,0 0,0 0,0-1,0 1,0 0,0-1,0 1,0-1,1 0,8 3,1-1,0 0,0-1,0 0,0-1,0 0,0-1,0-1,1 0,-1 0,0-1,-1-1,1 0,0 0,-1-2,0 1,9-5,23-9,-1-2,0-1,-2-3,0-1,-2-2,5-6,65-99,-107 131,-1 1,0 0,1 0,-1 0,1-1,-1 1,1 0,-1 0,1 0,-1 0,1 0,-1 0,1 0,-1 0,1 0,-1 0,1 0,-1 0,1 1,-1-1,1 0,-1 0,1 0,-1 1,1-1,-1 0,0 0,1 1,-1-1,1 0,-1 1,0-1,1 1,-1-1,0 0,0 1,1-1,-1 1,0-1,0 1,0-1,0 1,1-1,-1 1,0-1,0 1,0-1,0 1,0-1,0 1,0-1,0 1,0-1,-1 1,1-1,0 1,0-1,0 1,-1-1,1 0,0 1,0-1,-1 1,1-1,0 0,-1 1,1-1,0 1,0 1,0 4,-1 3,0 1,0-1,1 1,1-1,-1 1,2-1,-1 0,1 1,1-1,0 0,0 0,0 0,1-1,1 1,-1-1,2 0,-1 0,1-1,0 1,0-1,1-1,6 6,-5-7,0-1,0 0,0 0,1-1,-1 0,1-1,0 0,-1 0,1 0,0-1,0-1,0 0,1 0,-1-1,0 0,-1 0,1-1,0 0,0-1,-1 1,1-2,2-1,23-11,-1-2,0-2,-2 0,22-20,-50 38,28-18,-2-2,0-1,-1-1,-2-2,0 0,-2-2,-1 0,-1-2,-2-1,-1 0,-1-1,-2-1,-1-1,-2 0,-1-1,-1 0,1-20,-7-99,-4 153,-1-1,0 1,0 0,0 0,0-1,0 1,0 0,0 0,0-1,0 1,-1 0,1 0,-1 0,1 0,0-1,-1 1,0 0,1 0,-1 0,0 0,1 0,-1 0,0 0,0 0,0 1,0-1,0 0,0 0,0 1,0-1,0 1,0-1,-1 1,1-1,0 1,0 0,0-1,-1 1,1 0,0 0,0 0,0 0,-1 0,1 0,0 0,0 1,-1-1,1 0,0 1,0-1,0 1,0-1,0 1,-1-1,1 1,0 0,0 0,0-1,1 1,-1 0,0 0,0 0,0 0,1 0,-1 0,0 0,1 0,-18 27,1 1,1 1,2 0,1 0,2 1,0 1,3 0,0 1,2-1,1 9,1-21,-12 60,3 0,3 0,4 1,5 66,19-64,-18-83,0 1,1-1,-1 0,1 0,-1 0,0 0,1 0,-1 0,1 0,-1 0,1 0,-1 0,0 0,1 0,-1 0,1 0,-1 0,1 0,-1 0,0-1,1 1,-1 0,0 0,1-1,-1 1,1 0,-1 0,0-1,0 1,1 0,-1-1,0 1,0 0,1-1,-1 1,0 0,0-1,0 1,1-1,-1 1,0-1,0 1,0 0,0-1,0 1,0-1,0 1,0-1,0 1,0 0,0-1,0 1,-1-1,1 1,0 0,0-1,0 1,0-1,-1 1,1 0,0-1,0 1,-1 0,1-1,0 1,-1 0,-7-40,1 20</inkml:trace>
  <inkml:trace contextRef="#ctx0" brushRef="#br0" timeOffset="167.189">887 350,'43'0,"44"5,15 1,2 0,-9-1,-5-6,-9-3,-9-1,-6 0,-5 2,-9 0,-7 2,-12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6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514 509,'-35'6,"0"2,0 2,1 1,1 2,0 1,0 1,1 2,1 1,-15 13,33-23,1 0,0 0,0 2,1-1,0 1,1 1,0 0,0 1,1-1,1 2,0-1,1 1,0 0,1 1,0 0,1 0,1 0,-2 9,7-16,1 0,-1-1,1 1,0 0,1-1,0 1,0-1,0 0,1 1,0-2,0 1,0 0,1-1,0 0,0 0,0 0,1-1,-1 0,1 0,0 0,1-1,-1 0,0 0,1 0,0-1,-1 0,1 0,0-1,0 0,0 0,0 0,0-1,0 0,4-1,26 2,-1-2,1-1,-1-2,0-2,0-1,0-1,-1-2,-1-2,0-1,0-2,-1-1,1-3,71-33,-64 32</inkml:trace>
  <inkml:trace contextRef="#ctx0" brushRef="#br0" timeOffset="248.038">1248 1,'-19'43,"-11"48,-6 18,-1 5,6-7,3-17,6-15,3-15,4-7,4-9,0-7,2-5,2-3,2-1,2-2,7-4,2-7</inkml:trace>
  <inkml:trace contextRef="#ctx0" brushRef="#br0" timeOffset="501.565">1474 565,'-10'15,"1"1,0 0,1 0,1 0,1 1,0 1,1-1,1 0,0 1,1 0,1 0,1 0,1 0,0 0,3 13,-2-27,0-1,0 1,0-1,1 1,-1-1,1 0,0 0,0 1,0-1,1-1,-1 1,1 0,-1 0,1-1,0 0,0 1,0-1,0 0,1-1,-1 1,0 0,1-1,-1 0,1 0,0 0,-1 0,1-1,0 1,-1-1,1 0,0 0,0 0,-1 0,1-1,3-1,9 0,1-2,-1 0,-1-1,1-1,-1 0,0-1,8-5,-9 4,-1-1,-1 0,0 0,0-2,-1 1,0-1,-1-1,0 0,8-13,-15 20,0 0,0 1,0-2,0 1,-1 0,0-1,0 1,-1-1,1 1,-1-1,-1 0,1 0,-1 1,0-1,0 0,0 0,-1 0,0 1,0-1,-1 0,1 1,-1-1,0 1,-1 0,1 0,-1 0,-3-5,-3 2,-1 1,1 1,-1-1,0 1,0 1,-1 0,1 0,-1 1,0 1,-1-1,1 2,-1 0,1 0,-1 1,1 0,-1 1,0 1,1 0,-12 2,-5 2,7 2</inkml:trace>
  <inkml:trace contextRef="#ctx0" brushRef="#br0" timeOffset="862.891">2433 509,'-18'1,"0"2,0 0,0 1,0 0,0 2,1 0,0 1,0 1,1 0,0 2,0 0,1 0,1 1,-7 7,18-15,1 0,0 1,0-1,0 0,0 1,0 0,1-1,-1 1,1 0,0 0,0-1,1 1,-1 0,1 0,0 0,0 0,0 0,0 0,1 0,0 0,0 0,0 0,0-1,0 1,1 0,-1-1,1 1,0-1,0 1,1-1,-1 0,1 0,1 1,0 0,1 0,-1 0,0 1,-1-1,1 1,-1 0,0 0,0 0,-1 0,1 0,-1 1,0-1,0 1,-1-1,0 1,0 0,0 0,-1 0,0-1,0 1,0 0,-1 0,0 0,0-1,0 1,-1 0,0-1,0 1,0-1,0 0,-1 0,0 0,0 0,-3 2,-7 1,0 0,-1 0,-1-2,1 0,-1 0,0-2,0 1,-1-2,1 0,-1-1,-13 0,27-1,-1-1,0 1,1 0,-1-1,0 0,1 1,-1-1,0 0,1-1,-1 1,0 0,1-1,-1 1,1-1,-1 0,1 0,-1 0,1 0,-1-1,1 1,0 0,0-1,0 0,0 1,0-1,0 0,0 0,0 0,1 0,-1-1,1 1,0 0,-1-1,1 1,0-1,1 1,-1-1,0 1,0-3,4-10</inkml:trace>
  <inkml:trace contextRef="#ctx0" brushRef="#br0" timeOffset="1494.73">2433 791,'55'-13,"-2"-3,0-2,-1-2,12-8,-58 26,-1-1,1 1,-1-1,0 0,0 0,0 0,0-1,-1 1,1-1,-1-1,0 1,0 0,0-1,-1 0,0 0,1 0,-2 0,1-1,-1 1,0-1,0 1,0-2,-4 3,0 2,0-1,-1 0,1 0,-1 1,1-1,-1 1,0 0,0 0,0 0,0 0,-1 0,1 1,0-1,-1 1,1 0,-1 0,0 0,1 1,-1-1,1 1,-1 0,0 0,1 0,-1 1,0-1,1 1,-1 0,1 0,-1 0,-2 1,-6 2,0 1,0 1,0 0,0 0,1 1,0 0,1 1,0 1,0-1,0 2,1-1,1 1,0 0,0 1,1 0,0 0,1 1,0 0,-4 12,9-18,0 1,0-1,1 1,0-1,0 1,0-1,1 1,0-1,0 1,1-1,0 0,0 0,0 0,1 0,-1 0,2 0,-1 0,1-1,-1 0,2 0,-1 0,0 0,1-1,0 1,0-1,0 0,1-1,-1 1,1-1,0 0,0-1,0 1,0-1,0 0,0-1,1 0,-1 0,1 0,-1-1,1 1,1-2,11 2,0-1,1-1,-1-1,0 0,0-2,0 0,0-1,-1-1,0-1,0 0,0-1,0-2,198-134,-140 88,-61 48,0-1,-1-1,0 0,0-1,-2 0,1-1,-1 0,-1-1,0 0,-1-1,-1 0,0-1,0 0,-2-1,0 1,-1-1,0 0,0-6,-5 21,-1-1,0 1,1-1,-1 1,0-1,0 1,0-1,0 0,0 1,0-1,0 1,0-1,-1 1,1-1,-1 0,1 1,-1 0,0-1,1 1,-1-1,0 1,0 0,0-1,0 1,0 0,0 0,0 0,-1 0,1 0,0 0,-1 0,1 0,0 1,-1-1,1 1,-1-1,1 1,-1-1,1 1,-1 0,0-1,1 1,-1 0,-1 0,-67 23,60-18,0-1,0 2,1-1,0 1,0 1,1 0,0 0,0 1,0 0,1 0,0 0,1 1,0 0,0 1,1-1,0 1,1 0,0 0,-2 8,7-12,0-1,0 0,1 1,-1-1,1 0,0 0,0 0,1 0,0-1,0 1,0 0,0-1,1 0,-1 0,1 0,0 0,0-1,1 1,-1-1,1 0,-1-1,1 1,0-1,0 0,0 0,1 0,2 0,29 19,-28-17,1 1,-2 1,1-1,-1 1,1 1,-2 0,1 0,-1 1,0-1,-1 1,0 1,0 0,0-1,-1 2,-1-1,0 0,0 1,-1 0,0 0,0 0,-1 0,-1 0,0 1,0 5,-3-2,-2 0,0-1,0 1,-1-1,-1 0,0 0,0 0,-9 10,4-5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5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0,'-19'67,"-6"32,1 4,0-6,3-10,6-10,1-9,2-11,4-5,3-7,2-2,2-3,1-4,0-2,1-4,0-1,-1-1,1-5</inkml:trace>
  <inkml:trace contextRef="#ctx0" brushRef="#br0" timeOffset="166.69">1 480,'43'-14,"38"-6,15 2,-4 3,-8 4,-9 5,-7 2,-11 3,-14 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0,'-5'134,"-6"0,-6-1,-22 77,-9-49,39-126,9-35,0-1,0 1,0-1,0 1,0-1,1 1,-1 0,0-1,0 1,1-1,-1 1,0 0,1-1,-1 1,0 0,1-1,-1 1,1 0,-1 0,0 0,1-1,-1 1,1 0,-1 0,1 0,-1 0,1 0,-1 0,0-1,1 1,-1 0,1 1,-1-1,1 0,-1 0,1 0,-1 0,1 0,-1 0,1 0,-1 1,0-1,1 0,-1 0,1 1,-1-1,0 0,1 1,-1-1,0 0,1 1,-1-1,0 0,0 1,1-1,-1 1,0-1,0 0,0 1,0-1,1 1,-1-1,0 1,0-1,0 1,0-1,0 1,0-1,0 1,0-1,172-146,-128 110,3 2,1 1,1 3,11-3,13 16,-71 17,0 0,-1 0,1 0,-1 0,1 1,-1-1,1 1,-1-1,1 1,-1-1,1 1,-1 0,0-1,1 1,-1 0,0 0,0 0,1 0,-1 0,0 0,0 1,0-1,0 0,-1 1,1-1,0 0,0 1,-1-1,1 1,-1-1,1 1,-1-1,0 1,0-1,1 1,-1-1,0 1,0 0,-1-1,1 1,0-1,0 1,-1-1,1 1,-1 0,-5 14,0 0,-1 0,-1-1,0 0,-1 0,-1-1,0 0,-1-1,-1 0,0-1,0 0,-1-1,-1 0,0-1,0-1,-13 7,-50 42,62-45,9-7,-1 1,1-1,-1 0,0-1,-1 0,1 0,-1-1,0 0,0 0,-1 0,1-1,-1-1,-1 1,9-3,0-1,1 1,-1-1,0 1,1-1,-1 1,0-1,1 1,-1-1,1 1,-1-1,1 0,-1 1,1-1,0 0,-1 0,1 1,0-1,-1 0,1 0,0 1,0-1,0 0,0 0,0 0,0 1,0-1,0 0,0 0,0 0,0 1,0-1,1 0,-1 0,0 1,1-1,-1 0,0 0,1 1,-1-1,1 0,-1 1,1-1,-1 1,1-1,0 1,-1-1,1 1,0-1,-1 1,1-1,0 1,1-3,7-11</inkml:trace>
  <inkml:trace contextRef="#ctx0" brushRef="#br0" timeOffset="234.562">921 451,'-20'44,"-10"23,-1 5,5-5,12-13,13-21,12-21,3-13</inkml:trace>
  <inkml:trace contextRef="#ctx0" brushRef="#br0" timeOffset="494.579">864 112,'0'0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0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1 976,'406'-378,"-372"344,-1-1,-2-1,-2-2,-1-1,-2-1,-2-1,-2-1,-1-1,-3-1,6-23,-21 58,0 0,-1 0,0 0,-1 0,0 0,-1-1,1 1,-2 0,1-1,-1 1,-1 0,0-1,1 9,1-1,-1 1,0 0,0 0,0-1,0 1,0 0,-1 0,1 0,0 0,0 1,-1-1,1 0,0 0,-1 1,1-1,-1 1,1-1,-1 1,1 0,-1-1,1 1,-1 0,1 0,-1 0,1 0,-1 0,0 1,1-1,-1 0,1 1,0-1,-1 1,1 0,-1-1,1 1,0 0,-1 0,0 0,-51 38,24-5,1 1,1 1,2 1,2 2,-19 40,22-39,2 1,2 0,1 1,3 1,1 0,2 0,-3 44,10-81,1 0,0 1,1-1,-1 0,1 1,1-1,-1 1,1-1,0 0,0 1,1-1,0 0,0 0,1 0,-1 0,1 0,0-1,1 1,0-1,-1 0,2 0,-1 0,0-1,1 0,0 1,0-1,0-1,1 1,-1-1,1 0,0 0,0-1,0 0,0 0,4 1,14-3,0-2,-1 0,1-1,-1-2,0 0,0-1,-1-2,0 0,0-1,0-2,-2 0,1-1,-1-1,-1 0,-1-2,9-8,24-13,-37 27,-1 0,0-1,-1 0,0-1,0 0,-1-1,-1 0,6-9,-17 22,0 0,0 0,0 0,0 0,0 0,0 0,0 0,0-1,-1 1,1 0,0-1,0 1,0-1,-1 0,1 1,0-1,-1 0,1 0,0 0,-1 1,1-1,0-1,-1 1,1 0,0 0,0 0,-1-1,1 1,0-1,0 1,-1-1,1 1,0-1,0 0,0 0,0 1,0-1,0 0,0 0,0 0,0 0,0 0,1 0,-1 0,0-1,1 1,-1 0,1 0,-1-1,1 1,0 0,-1 0,1-1,0 1,0 0,0-1,0 1,0 0,0-1,0 1,0 0,1-1,-1 1,1 0,-1 0,1-1,-1 1,1 0,0-1,-16 10,0 2,0-1,1 2,0 0,1 1,1 0,-1 0,2 2,0-1,1 2,0-1,1 1,0 1,2 0,0 0,-5 15,11-27,0 1,0 0,1-1,-1 1,1 0,0-1,0 1,0 0,1-1,0 1,0 0,0-1,0 1,1-1,0 1,0-1,0 0,0 0,1 0,-1 0,1 0,0-1,0 1,1-1,-1 0,1 0,-1 0,1 0,0 0,0-1,0 0,1 0,-1 0,0 0,1-1,-1 0,1 0,0 0,-1 0,1-1,3 1,6 0,-1-1,1 0,-1-1,1 0,-1-1,1 0,-1-2,0 1,0-1,0-1,-1 0,0-1,0-1,0 0,-1 0,1-1,-2 0,1-1,-2 0,1-1,-1 0,0-1,5-9,-11 16,-1-1,0 1,-1-1,1 1,-1-1,0 0,0 0,0 1,-1-1,0 0,0 0,0 0,0 0,-1 1,0-1,0 0,0 0,0 1,-1-1,0 1,0-1,0 1,-1 0,1 0,-1 0,0 0,0 0,-1 0,-4-5,-1 0,-1 1,1 0,-1 1,-1 0,1 0,-1 1,0 1,-1 0,-5-2,-110-14,102 20</inkml:trace>
  <inkml:trace contextRef="#ctx0" brushRef="#br0" timeOffset="383.434">1581 581,'-23'5,"1"1,0 0,0 1,1 2,0 0,0 1,1 1,0 1,1 1,-6 6,23-17,-1 1,1-1,-1 1,1-1,0 1,0 0,0 0,0 0,1 0,-1 0,1 0,0 0,0 1,0-1,0 0,0 1,1-1,-1 1,1-1,0 0,0 1,1-1,-1 1,1-1,-1 1,1-1,0 0,0 0,1 1,-1-1,1 0,-1 0,1 0,0 0,0-1,0 1,1 0,-1-1,1 0,-1 1,1-1,0 0,0 0,0-1,0 1,0 0,0-1,0 0,1 0,-1 0,0 0,1 0,0-1,3 2,0 0,0 0,0-1,0 1,0-2,0 1,1-1,-1 0,0-1,0 0,0 0,0 0,0-1,0 0,0 0,0-1,-1 0,1 0,-1 0,0-1,0 0,0-1,-1 1,1-1,-1 0,0 0,0 0,-1-1,0 0,0 0,0 0,0 0,-1-1,0 1,-1-1,0 0,0 0,0 0,0-6,-2 5,-1 1,-1-1,0 1,0-1,0 1,-1 0,0 0,0 0,-1 0,0 0,0 1,-1 0,1 0,-1 0,-1 0,1 1,-1 0,0 0,0 0,-1 1,1 0,-1 0,0 1,0 0,0 0,-3-1,-50-2,44 11</inkml:trace>
  <inkml:trace contextRef="#ctx0" brushRef="#br0" timeOffset="714.441">2203 45,'-48'81,"4"2,3 2,5 1,3 2,-8 44,0 77,27-190,14-37,8 0,2 1</inkml:trace>
  <inkml:trace contextRef="#ctx0" brushRef="#br0" timeOffset="963.978">2371 299,'-301'197,"240"-132,60-63,0 0,0-1,0 1,1 0,-1 0,0 0,1 0,-1 0,1 0,-1 0,1 0,0 0,0 0,0 0,0 0,1 0,-1 0,0 0,1 0,-1 0,1 0,0-1,-1 1,1 0,0 0,0 0,1-1,-1 1,0 0,0-1,1 1,-1-1,1 0,-1 1,1-1,0 0,-1 0,1 0,0 0,0 0,0-1,113 49,-89-41,0 2,0 1,-2 1,1 2,13 9,1 4,-20-17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1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402 138,'-26'7,"1"1,0 2,1 0,-1 2,2 0,0 2,1 1,0 0,1 2,1 0,0 1,1 1,2 1,0 1,1 0,-6 11,17-22,0 0,0 0,1 1,0 0,1 0,0 0,1 1,0-1,1 0,0 1,1-1,1 7,-1-13,0 0,1 0,0 0,0 0,0 0,0 0,1 0,0-1,0 1,0-1,1 1,-1-1,1 0,0 0,1 0,-1 0,0 0,1-1,0 1,0-1,0 0,0-1,1 1,-1-1,1 1,-1-1,1-1,5 2,3-2,1-1,-1-1,1 0,0-1,-1 0,0-1,1-1,-1 0,-1-1,1 0,-1-1,1 0,-2-1,1 0,-1-1,3-3,-11 9,29-21,0-1,-2-2,-1-1,-2-2,0 0,-2-2,6-10,26-62,-53 142,-5-25,8 95,-7-106,1 1,0-1,1 1,-1-1,0 1,1-1,0 0,0 0,0 1,0-1,1-1,-1 1,1 0,-1-1,1 1,0-1,0 0,0 0,0 0,1 0,-1 0,0-1,1 0,-1 1,1-1,0-1,2 2,9-3,1 0,-1 0,0-2,0 1,0-2,0 0,0-1,-1-1,0 0,0-1,-1 0,1-1,-2 0,1-1,-1-1,-1 0,1-1,-2 0,6-7,-5 8,2 0,-1-1,-1 0,0-1,0 0,-1-1,-1 0,0-1,-1 0,0 0,-1 0,-1-1,0 0,-1-1,-1 1,0-1,-1 0,-1 0,0 0,-1 0,-1-2,0 16,-1-1,1 1,-1-1,1 1,-1 0,0-1,0 1,0 0,-1 0,1 0,0-1,-1 1,1 0,-1 1,0-1,0 0,1 0,-1 1,0-1,-1 1,1 0,0 0,0-1,0 1,-1 1,1-1,-1 0,1 0,-1 1,1 0,0-1,-1 1,1 0,-1 0,0 0,1 1,0-1,-1 1,1-1,-1 1,1 0,0 0,-1 0,1 0,0 0,0 0,0 1,0-1,0 1,0-1,0 1,0 0,1 0,-1 0,1 0,-1 0,0 2,-5 3,0 2,1-1,0 0,0 1,1 0,0 1,1-1,0 1,1 0,-1 3,3-11,0 1,0 0,1 0,-1-1,1 1,-1 0,1 0,0 0,0 0,1-1,-1 1,0 0,1 0,0 0,0-1,0 1,0 0,0-1,0 1,1-1,-1 1,1-1,-1 0,1 0,0 0,0 0,0 0,0 0,1 0,-1 0,0-1,1 1,-1-1,1 0,0 0,-1 0,1 0,0 0,1 0,247 5,-249-5,1-1,-1 0,0 1,0-1,0 1,0 0,0 0,1 0,-1 0,-1 0,1 0,0 1,0-1,0 0,-1 1,1 0,-1-1,1 1,-1 0,1 0,-1 0,0-1,0 1,0 1,0-1,-1 0,1 0,0 0,-1 0,1 1,-1-1,0 0,0 0,0 1,0-1,0 0,-1 0,1 0,-1 1,1-1,-1 0,0 0,1 0,-1 0,0 0,-1 0,1 0,-1 1,-23 90,24-90,1-1,0 1,0 0,0-1,0 1,1 0,-1-1,1 1,-1 0,1-1,0 1,0-1,0 1,1-1,-1 1,0-1,1 0,0 0,-1 0,1 0,0 0,0 0,0 0,0-1,0 1,1-1,-1 1,0-1,1 0,-1 0,1 0,0 0,-1 0,1-1,165 4,-140-7,0-1,0-1,-1-2,1 0,-2-2,1-1,-1-1,-1-1,0-2,18-12,-38 23,1 1,-1-1,0 0,-1 0,1 0,0-1,-1 1,0-1,0 0,0-1,-1 1,1-1,-1 1,0-1,0 0,0 0,-1-1,0 1,0 0,0-1,-1 1,0-1,0 0,0 1,-1-1,0 0,0 1,0-1,-1 0,1 1,-2-1,1 0,0 1,-1-1,-2-3,1 5,0 0,-1-1,1 1,-1 0,0 1,0-1,0 1,-1-1,0 1,1 1,-1-1,0 1,0-1,0 2,0-1,-1 0,1 1,0 0,-1 0,1 1,-1-1,1 1,-1 1,1-1,-1 1,1-1,0 2,-1-1,1 1,0-1,0 1,0 1,0-1,0 1,0 0,1 0,-2 1,-1-1,0 0,0 1,0 0,1 0,-1 0,1 1,0 0,1 0,-1 1,1-1,0 1,0 0,1 1,-1-1,2 1,-1 0,1 0,0 0,0 0,1 1,0-1,0 1,1-1,0 1,0 0,1 7,1-6,2-1,-1 1,1 0,1-1,-1 0,1 0,1 0,0 0,0-1,0 0,1 0,0 0,0-1,1 0,-1 0,2 0,-1-1,0 0,1 0,0-1,4 2,9 3,0-1,0-1,0 0,1-2,0-1,0 0,0-1,4-2,73 1,-58-3</inkml:trace>
  <inkml:trace contextRef="#ctx0" brushRef="#br0" timeOffset="1838.328">4665 53,'0'0</inkml:trace>
  <inkml:trace contextRef="#ctx0" brushRef="#br0" timeOffset="984.415">3394 279,'-31'2,"0"2,0 1,1 1,0 2,0 1,1 1,0 2,0 1,2 1,-18 12,42-25,0 1,0-1,0 1,0 0,0 0,0 0,0 1,1-1,-1 1,1-1,0 1,0 0,0 0,0 0,0 0,0 0,1 0,0 0,-1 1,1-1,1 1,-1-1,0 0,1 1,0 0,-1-1,2 1,-1-1,0 1,1-1,-1 1,1-1,0 0,0 1,0-1,1 0,-1 1,1-1,0 0,0 0,0-1,2 4,3-2,0 0,0 0,0-1,0 0,1 0,0-1,-1 0,1 0,0-1,0 0,0 0,0-1,0 0,0 0,0-1,0 0,0 0,-1-1,2-1,144-60,-116 45,193-111,-226 127,-1-1,1 1,0-1,-1 1,1 0,0 0,0 1,1-1,-1 1,0 0,0 0,1 0,-1 1,0-1,1 1,-1 0,1 1,-1-1,0 1,1-1,-1 1,0 1,0-1,1 1,-1-1,0 1,-1 0,1 1,0-1,-1 1,1-1,-1 1,0 0,0 0,0 1,0-1,0 1,-1-1,1 1,0 2,-1 8,0 0,0 0,-2 0,0 0,0 0,-2 0,1 0,-2 0,0 0,0-1,-2 1,1-1,-3 10,-113 314,-29-39,47-141,51-103,49-55,1 1,-1-1,0 1,1-1,-1 0,1 1,0-1,-1 0,1 0,0 0,-1 0,1-1,0 1,0 0,0 0,0-1,0 1,0 0,0-1,1 1,-1-1,1 1,-1-1,1 0,-1 1,1-1,0 1,-1-1,1 0,0 1,0-1,1 0,-1 1,0-1,0 0,1 1,-1-1,1 1,-1-1,1 1,0-1,0 1,11-64,4 1,2 1,23-53,-29 85,2-10,1-5,3 0,1 1,2 0,27-40,3 24,-39 48</inkml:trace>
  <inkml:trace contextRef="#ctx0" brushRef="#br0" timeOffset="1341.252">4128 392,'-5'2,"-1"1,1 0,0 0,0 0,0 0,0 1,1 0,-1 0,1 0,0 1,0 0,1-1,-1 1,1 0,-2 6,5-11,-4 4,0 0,0 1,1-1,0 1,0-1,0 1,0 0,1 1,0-1,0 0,0 1,1-1,0 1,0-1,0 1,1-1,0 1,0 0,0-1,1 1,-1 0,1-1,1 1,-1-1,1 1,0-1,0 0,1 0,-1 0,1 0,0 0,1-1,-1 1,1-1,0 0,0 0,0 0,0 0,1-1,-1 0,1 0,0 0,3 1,0-2,0 0,0-1,0 0,0 0,0-1,0 0,-1-1,1 1,0-2,0 1,0-1,0 0,-1 0,1-1,-1 0,0-1,0 0,0 0,0 0,-1-1,0 1,0-2,0 1,0-1,-1 0,0 0,0 0,-1-1,1 1,-2-1,1 0,-1-1,0 1,0-1,-1 1,0-1,0 0,-1 0,0 1,0-1,-1 0,0 0,0 0,-1 0,0 0,-1 0,0 0,0 1,0-1,-1 1,0-1,0 1,-4-4,1 3,0 0,-1 0,0 1,0 0,0 1,-1-1,0 2,0-1,-1 1,0 0,0 1,0 0,-4-1,-11-3</inkml:trace>
  <inkml:trace contextRef="#ctx0" brushRef="#br0" timeOffset="1602.266">4665 363,'-15'34,"-4"11</inkml:trace>
  <inkml:trace contextRef="#ctx0" brushRef="#br0" timeOffset="2072.891">4890 561,'152'-272,"-158"364,5-89,1 0,0 1,-1-1,1 0,0 0,1 0,-1 0,1 0,-1 0,1 0,0 0,0 0,0 0,1 0,-1 0,1-1,-1 1,1 0,0-1,0 0,0 1,0-1,1 0,-1 0,0 0,1 0,0-1,-1 1,1-1,0 1,0-1,0 0,0 0,0 0,0 0,0-1,0 0,0 1,0-1,0 0,0 0,0 0,0-1,1 1,-1-1,0 0,0 0,0 0,-1 0,3-1,5-3,0-1,-1 0,1 0,-1-1,-1 0,1-1,-2 0,1 0,5-7,55-49,-51 55</inkml:trace>
  <inkml:trace contextRef="#ctx0" brushRef="#br0" timeOffset="2535.03">5708 251,'-22'2,"1"2,0 0,0 1,1 1,-1 1,1 1,1 1,0 1,0 0,0 1,-11 10,28-18,0-1,0 0,0 1,0-1,0 1,1 0,0-1,-1 1,1 0,0 0,0 0,0 0,1 0,-1 0,1 0,0 0,-1 0,1 0,1 1,-1-1,0 0,1 0,0 0,-1 0,1 0,0 0,1 0,-1-1,0 1,1 0,0-1,-1 1,1-1,0 1,0-1,1 0,-1 0,0 0,1 0,-1 0,1-1,0 1,-1-1,1 1,0-1,0 0,0 0,0 0,0-1,0 1,0-1,0 0,2 1,9 1,1 0,-1-1,1 0,-1-1,1-1,-1 0,0-1,1-1,-1 0,0-1,-1 0,1-1,6-3,-2 1,1 2,-1 0,1 1,0 1,0 1,1 0,16 2,-30 0,0 0,0 0,0 1,-1 0,1 0,0 1,0-1,0 1,-1 1,1-1,-1 1,0 0,0 0,0 0,0 1,0 0,-1 0,0 0,1 0,-2 1,1-1,0 1,-1 0,0 0,0 1,2 4,3 26,-1 0,-2 1,-2 0,-1-1,-1 1,-3 0,-1 0,-1-1,-2 1,-2-1,-1 0,-2-1,-1 0,-2-1,-9 14,12-19,-1-1,-1-1,-2 0,-1-1,-1-1,-1 0,-1-1,-1-2,-1 0,-1 0,-1-2,-6 2,18-13,3-2,0 0,-1-1,1 0,-1 0,0-1,-1 0,1-1,-1 0,0 0,0-1,0 0,-4 0,12-4,1 0,-1-1,1 1,-1 0,1 0,0-1,0 1,-1-1,1 1,0-1,0 0,0 0,1 1,-1-1,0 0,1 0,-1 0,1 1,0-1,-1 0,1 0,0 0,0 0,0 0,0 0,1 0,-1 0,1 1,-1-1,1 0,-1 0,1 0,0 1,0-1,0 0,0 1,0-1,0 1,0-1,1 1,-1-1,0 1,1 0,-1-1,185-308,-46 107,-118 164</inkml:trace>
  <inkml:trace contextRef="#ctx0" brushRef="#br0" timeOffset="14474.072">798 1803,'-21'-8,"0"0,0 2,-1 0,1 1,-1 1,-10 1,27 2,-1 1,0 0,0 0,1 0,-1 1,0-1,1 1,-1 1,0-1,1 1,0 0,-1 1,1-1,0 1,0 0,0 0,1 0,-1 1,1 0,0-1,0 2,0-1,0 0,1 1,0 0,0 0,-1 1,-37 111,40-114,0 1,1-1,-1 1,1 0,0-1,0 1,1 0,-1-1,1 1,0-1,0 1,0-1,0 1,0-1,1 0,0 0,0 0,-1 1,2-2,-1 1,0 0,1 0,-1-1,1 1,0-1,0 0,-1 0,2 0,-1 0,0 0,0-1,2 1,9 0,0 0,1 0,-1-2,1 0,0 0,-1-1,1-1,-1-1,0 0,0-1,0 0,0-1,0 0,-1-2,0 1,-1-2,1 1,-1-2,-1 0,2-1,-6 5,172-134,-178 138,0 0,0 1,0-1,0 0,0 1,0-1,0 0,0 1,1 0,-1-1,0 1,0 0,1-1,-1 1,0 0,0 0,1 0,-1 0,0 0,0 0,1 1,-1-1,0 0,0 1,1-1,-1 0,0 1,0 0,0-1,0 1,0 0,0-1,0 1,0 0,0 0,0 0,0 0,0 0,-1 0,2 1,18 53,-14-35,-3-11,-1-1,1 0,1-1,0 1,0 0,0-1,1 0,0 0,1-1,-1 1,1-1,1 0,-1-1,1 1,0-1,0 0,0-1,1 0,0 0,-1-1,1 0,1 0,-1-1,0 0,1 0,-1-1,1 0,-1 0,1-1,-1-1,1 1,1-1,15-5</inkml:trace>
  <inkml:trace contextRef="#ctx0" brushRef="#br0" timeOffset="19104.818">2688 1690,'-22'0,"0"0,-1 2,1 1,0 0,1 2,-14 4,-165 75,199-84,0 0,-1 0,1 1,0-1,0 0,-1 1,1-1,0 1,0 0,0-1,0 1,0 0,0-1,0 1,0 0,0 0,0 0,0 0,0 0,0 0,1 0,-1 0,0 0,1 0,-1 1,1-1,0 0,-1 0,1 1,0-1,0 0,-1 0,1 1,0-1,0 0,0 1,1-1,-1 0,0 0,0 1,1-1,-1 0,1 0,-1 1,1-1,0 0,-1 0,1 0,0 0,0 0,-1 0,1 0,0 0,0 0,0-1,0 1,0 0,1-1,-1 1,0 0,0-1,0 1,0-1,1 0,-1 1,0-1,1 0,197 33,-119-9,-79-23,1 0,-1-1,1 1,-1 0,1 0,-1 0,0 0,1 0,-1 0,0 0,0 0,0 0,0 1,0-1,0 0,0 1,0-1,0 1,-1-1,1 1,-1 0,1-1,-1 1,0-1,1 1,-1 0,0-1,0 1,0 0,0-1,0 1,-1 0,1-1,0 1,-1 0,1-1,-1 1,0-1,1 1,-1-1,0 1,0-1,0 0,0 1,0-1,-1 0,-13 14,-2-2,0 0,0-1,-1-1,0 0,-1-2,0 0,-1-1,0-1,0-1,-19 4,26-6,-18 6,20-5,1-2,-1 1,1-1,-1-1,0 0,0 0,0-1,-1-1,-8 0,19 0,0 0,0 0,1-1,-1 1,0 0,1-1,-1 1,0 0,1-1,-1 1,1-1,-1 1,1-1,-1 1,1-1,-1 1,1-1,-1 0,1 1,0-1,-1 0,1 1,0-1,0 0,-1 1,1-1,0 0,0 0,0 1,0-1,0 0,0 1,0-1,0 0,0 0,0 1,1-1,-1 0,0 0,0 1,1-1,-1 0,0 1,1-1,-1 1,1-1,-1 0,1 1,-1-1,1 1,-1-1,1 1,-1 0,1-1,0 0,30-32,-11 16</inkml:trace>
  <inkml:trace contextRef="#ctx0" brushRef="#br0" timeOffset="19709.863">3140 1690,'-6'4,"-1"0,1 1,0 0,0 0,0 1,1-1,-1 1,1 1,1-1,-1 0,1 1,1 0,-1 0,1 0,0 1,1-1,-1 1,2-1,-1 1,1 0,0 0,1 0,-1 0,2-1,-1 2,-10 58,-3 0,-2-1,-4 0,-4 5,17-55,-5 25,10-31,-1-1,-1 1,0 0,0-1,-1 0,0 0,0 0,-1 0,0-1,-1 1,0-1,3-38,10 7,1-1,1 1,1 1,0-1,2 2,1 0,11-14,2-5,-3 0,2 1,2 1,2 1,1 2,2 1,1 2,1 0,2 3,10-5,56-16,-100 50,-1-1,0 0,1 1,-1-1,1 1,-1-1,1 1,-1-1,1 1,-1 0,1 0,-1 0,1 0,0 0,-1 0,1 0,-1 1,1-1,-1 1,1-1,-1 1,1-1,-1 1,0 0,1 0,-1-1,0 1,1 0,-1 0,0 0,0 1,0-1,0 0,0 0,0 0,0 1,-1-1,1 1,0-1,-1 0,1 1,-1-1,0 1,1 0,-9 68,-6-41,-1 1,-2-2,0 0,-2-1,-1-1,-10 9,16-19,0-1,-1-1,-1 0,0-1,-1-1,-1 0,0-2,0 0,-1-1,0 0,0-2,-12 3,29-9,1-1,-1 1,1-1,-1 1,0-1,1 0,-1 1,1-1,-1 0,0 0,1 0,-1-1,1 1,-1 0,0 0,1-1,-1 1,1-1,-1 0,1 1,-1-1,1 0,0 0,-1 0,1 0,0 0,0 0,0 0,0 0,0-1,0 1,0 0,0-1,0 0,-3-13</inkml:trace>
  <inkml:trace contextRef="#ctx0" brushRef="#br0" timeOffset="20256.848">3451 2029,'303'-138,"-292"134,0-2,0 1,0-1,-1-1,0 0,0 0,-1-1,1-1,-2 1,1-1,-2-1,1 1,-1-2,0 1,-1-1,-1 1,1-2,-2 1,1 0,-2-1,1 0,-2 0,0 0,0 0,-1-1,0 0,-1 10,0 1,-1 0,1 0,0-1,-1 1,1 0,-1 0,0 0,0 0,0 0,0 0,0 0,0 0,0 0,-1 0,1 0,-1 1,1-1,-1 1,0-1,1 1,-1-1,0 1,0 0,0 0,0 0,0 0,0 0,0 1,-1-1,1 1,0-1,0 1,-1 0,1 0,0 0,0 0,-1 0,1 0,-1 1,-3 0,-1 0,0 1,0 0,1 0,-1 0,1 1,0 0,0 1,0-1,0 1,0 0,-4 5,7-7,-1 0,1 1,0-1,0 1,0 0,1 0,-1 0,1 0,0 0,-1 1,2-1,-1 1,0-1,1 1,-1 0,1-1,0 1,0 0,1 0,-1 0,1 0,0 0,0 0,0 0,0 0,1 0,0 0,-1 0,1-1,1 1,-1 0,1 0,-1-1,1 1,0-1,0 0,1 1,-1-1,1 0,0 0,158 43,-158-45,1 0,-1 1,1-1,-1 1,1 0,-1 0,0 1,0-1,0 1,0-1,-1 1,1 0,-1 0,1 0,-1 0,0 0,0 1,0-1,-1 1,1-1,-1 1,0 0,0-1,0 1,-1 0,1 0,-1 0,0 0,0-1,0 1,-1 0,1 0,-2 7,0 0,-1 0,0 0,-1 0,0-1,0 0,-1 0,-1 0,0-1,-4 6,-10 16,18-24</inkml:trace>
  <inkml:trace contextRef="#ctx0" brushRef="#br0" timeOffset="20492.643">4298 1774,'-24'29,"-4"5,9-9,12-8,7-7</inkml:trace>
  <inkml:trace contextRef="#ctx0" brushRef="#br0" timeOffset="20739.627">4353 1295,'0'0</inkml:trace>
  <inkml:trace contextRef="#ctx0" brushRef="#br0" timeOffset="20906.015">4438 1887,'26'-12,"-1"-1,0-1,-1-1,-1-1,0-1,-1-2,-1 0,-1-1,-1-1,-1 0,2-5,1 4,-21 22,0 0,0 1,0-1,-1 0,1 1,0-1,0 0,0 1,0-1,0 0,0 1,0-1,0 0,0 1,0-1,0 0,0 1,0-1,0 1,0-1,0 0,0 1,0-1,0 0,0 1,0-1,1 0,-1 1,0-1,0 0,0 0,1 1,-1-1,0 0,0 0,1 1,-1-1,0 0,1 0,-1 0,0 1,1-1,-1 0,0 0,1 0,-1 0,0 0,1 0,-1 0,0 0,1 0,-1 0,0 0,1 0,-1 0,1 0,-1 0,0 0,1 0,-1 0,0 0,1 0,-1-1,0 1,1 0,-16 56,13-52,-1 1,1-1,0 1,0 0,1-1,-1 1,1 0,0 0,0 0,1 0,-1 0,1 0,0 0,1 0,-1 0,1 0,0 0,0 0,1-1,-1 1,1 0,0-1,0 1,1-1,-1 1,1-1,0 0,0 0,0 0,1-1,-1 1,3 0,0-1,0 0,0 0,0-1,1 0,-1 0,1-1,-1 0,1 0,0 0,-1-1,1 0,0 0,-1-1,1 0,0 0,-1-1,1 1,-1-1,0-1,0 1,1-1,2-2,125-84,-94 54,-31 26,0 1,0-1,1 2,0-1,0 1,1 1,0 0,0 1,1 0,0 0,3 0,7 1</inkml:trace>
  <inkml:trace contextRef="#ctx0" brushRef="#br0" timeOffset="21362.57">5539 1662,'-19'2,"-1"1,1 0,0 2,0 0,0 1,0 1,1 1,0 0,1 1,0 1,1 1,0 0,0 1,1 1,-6 7,19-18,0 0,0 0,1 0,-1 0,1 1,0-1,-1 0,1 1,0-1,1 0,-1 1,0-1,1 1,-1-1,1 1,0 0,-1-1,1 1,1-1,-1 1,0 0,1-1,-1 1,1-1,0 1,0-1,0 1,0-1,0 0,0 0,1 1,-1-1,1 0,-1 0,2 0,2 3,0-1,0-1,0 1,1-1,-1 0,1 0,0 0,0-1,0 0,0 0,0-1,0 1,6-1,17 1,1-2,0 0,0-2,0-2,-1 0,1-2,-1-2,25-9,-48 14,-1 1,0-1,1 1,-1 0,1 1,0-1,-1 1,1 0,0 1,0-1,0 1,0 0,-1 1,1-1,0 1,0 0,0 1,-1-1,1 1,-1 0,1 1,-1-1,0 1,0 0,0 1,3 1,0 11,-1 1,-1-1,0 1,-1 0,-1 1,0-1,-2 1,0-1,-1 1,0 0,-2 0,0-1,-1 1,-1 0,0-1,-1 0,-1 0,-2 3,4-6,-4 22,-8 39,-3-1,-3-1,-14 30,33-97,0 0,0 0,0 0,-1-1,0 1,0-1,0 0,-1 1,0-1,0-1,0 1,-1-1,1 1,-1-1,0-1,0 1,-1-1,1 0,-1 0,1 0,-1-1,0 0,0 0,0 0,0-1,0 0,-1 0,1-1,0 1,0-1,-6-1,8-2,0-1,1 0,0 1,0-1,0 0,0-1,0 1,1 0,0-1,0 1,0-1,1 0,-1 0,1 0,0 1,0-1,1 0,0 0,-1 0,2 0,-1 0,1 0,-1 0,1 0,1 0,0-2,4-23,1 0,1 0,2 1,1 0,1 1,2 1,0 0,2 0,1 2,1 0,1 1,3-2,30-19,-29 27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19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1,'-39'1,"1"2,0 2,0 2,0 1,1 2,-27 11,61-21,1 0,0 0,-1 1,1-1,-1 1,1-1,0 1,-1 0,1-1,0 1,0 0,0 1,0-1,-1 0,2 1,-1-1,0 1,0-1,0 1,1 0,-1 0,1 0,-1 0,1 0,0 0,0 0,0 1,0-1,0 0,1 0,-1 1,0-1,1 1,0-1,0 0,0 1,0-1,0 1,0-1,0 0,1 1,-1-1,1 1,0-1,0 0,1 2,8 6,0 0,1-1,1-1,-1 0,1-1,1 0,-1 0,1-2,14 5,39 21,-63-30,0 0,-1 0,1 0,0 0,-1 0,1 0,-1 1,1-1,-1 1,0 0,0-1,0 1,0 0,0 1,0-1,0 0,0 0,-1 1,0-1,1 1,-1-1,0 1,0 0,0-1,0 1,-1 0,1 0,-1 0,0-1,0 1,0 0,0 0,0 0,0 0,-1-1,0 1,1 0,-2 1,-4 2,-1 1,1-1,-2 0,1-1,-1 1,0-2,0 1,0-1,0 0,-1-1,0 0,1 0,-1-1,0 0,-1 0,1-1,-1 0,-13 3,17-2,0 0,0-1,-1 0,1 0,0 0,-1-1,1 1,-1-2,1 1,0-1,-1 0,1 0,0-1,0 0,-1 0,1 0,1-1,-1 1,0-2,1 1,-1-1,1 0,4 2,0 0,0 0,1-1,-1 1,1 0,0-1,-1 1,1-1,0 1,0 0,1-1,-1 1,0-1,1 1,-1 0,1-1,0 1,0 0,0 0,0 0,0 0,0-1,1 2,-1-1,1 0,-1 0,1 0,0 1,0-1,0 1,0-1,0 1,0 0,0 0,0 0,0 0,1 0,-1 0,2 0,17-11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55,'-15'11,"2"0,-1 0,1 1,1 1,1 0,-1 0,2 1,0 1,1 0,0 0,-4 14,12-28,0 0,0 1,1-1,-1 1,1-1,0 1,-1-1,1 1,0-1,0 1,0-1,0 1,0-1,0 1,0-1,1 1,-1-1,0 1,1-1,-1 1,1-1,0 1,-1-1,1 0,0 1,0-1,0 0,0 0,0 0,0 0,0 0,1 0,-1 0,0 0,0 0,1 0,-1-1,1 1,-1 0,0-1,1 0,-1 1,1-1,-1 0,1 1,0-1,-1 0,74-15,74-96,-24-43,-125 155,0 0,0 0,0 0,0 0,0 0,0 0,1 0,-1 0,0 0,1 0,-1-1,1 1,-1 0,1 0,-1 0,1 0,-1-1,1 1,0 0,0-1,-1 1,1 0,0-1,0 1,0-1,0 1,-1-1,1 0,0 1,0-1,0 0,0 0,0 1,0-1,0 0,0 0,0 0,0 0,0 0,0-1,0 1,0 0,0 0,0 0,0-1,0 1,-1-1,1 1,0-1,0 1,0-1,-1 1,1-1,0 0,0 1,-1-1,1 0,-1 0,1 1,0-1,-1 0,0 0,1 0,-1 0,1 0,-1 254,-4-123,-6 0,-5-1,-13 36,26-147,0-1,-2 1,0-1,-1 0,0 0,-2 0,0 0,-1-1,0-1,-1 1,-1-1,0-1,-2 0,1 0,-14 11,23-24,-1 0,1 1,-1-1,1 0,-1 0,1 0,-1-1,0 1,1-1,-1 1,0-1,0 0,1 0,-1 0,0-1,0 1,1-1,-1 1,0-1,1 0,-1 0,1 0,-1 0,1 0,-1-1,1 1,0-1,0 0,0 1,0-1,0 0,0 0,0-1,0 1,1 0,-1 0,1-1,0 1,0-1,0 1,0-1,0 0,0 1,1-1,-1 0,1 1,0-1,0 0,0 0,0 1,0-1,1-1,0-21,2 1,0 0,2 0,1 0,0 0,2 1,1 0,1 0,4-6,-9 16,25-48,3 1,2 1,33-42,-45 70,-2 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0,'-33'8,"0"2,0 1,1 1,1 2,0 1,-8 6,38-21,0 0,0 1,0-1,0 0,0 0,0 1,0-1,0 1,0-1,0 1,0-1,0 1,0-1,0 1,1 0,-1-1,0 1,0 0,1 0,-1 0,0 0,1 0,-1 0,1 0,-1 0,1 0,0 0,-1 0,1 0,0 0,0 0,0 0,0 0,0 0,0 0,0 0,0 0,0 0,0 0,0 0,1 0,-1 0,0 0,1 0,-1 0,1 0,-1 0,1 0,0 0,-1 0,1 0,0 0,0-1,-1 1,1 0,0-1,0 1,0 0,0-1,0 1,0-1,0 0,0 1,0-1,0 0,0 0,1 1,49 12,-43-12,0 0,0 0,-1 1,1 0,0 0,0 1,-1 0,0 0,1 1,-1 0,0 0,-1 0,1 1,-1 0,0 1,0-1,-1 1,0 0,3 4,-8-4,0 0,-1 1,1-1,-1 0,0 1,-1-1,0 0,0 0,0 0,-1 0,1-1,-1 1,-1-1,1 1,-1-1,0 0,0 0,0-1,-1 1,0-1,0 0,0 0,0-1,-1 0,1 1,-1-2,0 1,-1 0,-107 43,89-42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22:2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1,'-19'38,"-16"37,-2 10,0 1,7-10,8-13,4-8,4-8,4-7,5-6,2-4,-2-6,-1-4,-4-4,0-6</inkml:trace>
  <inkml:trace contextRef="#ctx0" brushRef="#br0" timeOffset="387.78">0 339,'431'139,"-421"-137,4 4,0-2,1 0,0 0,0-1,0-1,0-1,0 0,0-1,0 0,0-2,0 1,0-2,0 0,0-1,0-1,-9 4,-1 0,0 0,1-1,-1 0,0 0,0 0,0-1,0 0,0 0,0 0,-1 0,0-1,0 0,0 0,0 0,0 0,-1-1,0 1,0-1,0 0,0 0,-1 0,0 0,0 0,0-1,0 1,-1 0,0-1,-1 0,1 1,-1-1,0 1,0-1,0 0,-1 1,0-1,0 1,-1-1,-3 1,-1 0,0 0,1 1,-2 0,1 0,0 0,-1 1,0 0,0 0,0 1,0-1,0 2,0-1,0 1,-1 0,1 0,-1 1,1 0,0 1,-1 0,1 0,0 0,0 1,-1 0,-3 2,0-2,0 1,0 1,1 0,0 0,-1 1,1 0,1 1,-1 0,1 1,0-1,1 2,0-1,0 1,0 1,1 0,0 0,1 0,0 0,0 1,1 0,1 0,-2 6,5-12,0 0,0 0,1 0,-1 0,1 0,0 0,0 0,1 0,-1 0,1 0,0 0,0 0,1 0,-1 0,1 0,-1-1,1 1,0-1,1 1,-1-1,1 0,-1 0,1 0,0 0,0 0,0 0,0-1,2 1,105 49,-84-44</inkml:trace>
  <inkml:trace contextRef="#ctx0" brushRef="#br0" timeOffset="832.949">931 678,'256'-249,"-190"210,-65 40,0-1,0 1,0-1,0 1,0-1,0 1,0 0,0 0,-1 0,1-1,0 1,0 0,-1 0,1 0,0 0,-1 0,1 0,-1 0,0 1,1-1,-1 0,0 0,1 0,-1 0,0 0,0 1,0-1,0 0,0 0,0 0,-1 1,1-1,0 0,-1 0,1 0,0 0,-1 0,1 0,-1 1,0 5,0-5,0 0,1 1,0-1,0 0,-1 1,1-1,1 0,-1 1,0-1,1 0,-1 1,1-1,-1 0,1 1,0-1,0 0,0 0,0 0,1 0,-1 0,1 0,-1 0,1-1,-1 1,1 0,0-1,0 1,0-1,0 0,0 0,0 0,0 0,0 0,1 0,-1 0,0-1,1 1,-1-1,0 1,1-1,-1 0,0 0,1 0,0-1,198-49,-199 50,0-1,1 1,-1 0,0 0,1 1,-1-1,0 0,1 1,-1-1,0 1,1 0,-1 0,0 0,0 0,0 0,0 0,0 1,0-1,0 1,-1-1,1 1,0 0,-1 0,1-1,-1 1,0 0,0 0,0 0,0 1,0-1,0 0,0 0,0 1,-1-1,2 87,-4-56,2-31,0 1,0-1,0 1,1-1,-1 0,0 1,1-1,0 0,-1 1,1-1,0 0,0 0,1 0,-1 0,0 0,1 0,-1 0,1 0,-1 0,1-1,0 1,0-1,0 1,0-1,0 0,15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customXml" Target="../ink/ink92.xml"/><Relationship Id="rId26" Type="http://schemas.openxmlformats.org/officeDocument/2006/relationships/customXml" Target="../ink/ink96.xml"/><Relationship Id="rId39" Type="http://schemas.openxmlformats.org/officeDocument/2006/relationships/image" Target="../media/image38.png"/><Relationship Id="rId21" Type="http://schemas.openxmlformats.org/officeDocument/2006/relationships/image" Target="../media/image29.png"/><Relationship Id="rId34" Type="http://schemas.openxmlformats.org/officeDocument/2006/relationships/customXml" Target="../ink/ink100.xml"/><Relationship Id="rId42" Type="http://schemas.openxmlformats.org/officeDocument/2006/relationships/customXml" Target="../ink/ink104.xml"/><Relationship Id="rId47" Type="http://schemas.openxmlformats.org/officeDocument/2006/relationships/image" Target="../media/image42.png"/><Relationship Id="rId50" Type="http://schemas.openxmlformats.org/officeDocument/2006/relationships/customXml" Target="../ink/ink108.xml"/><Relationship Id="rId55" Type="http://schemas.openxmlformats.org/officeDocument/2006/relationships/image" Target="../media/image46.png"/><Relationship Id="rId7" Type="http://schemas.openxmlformats.org/officeDocument/2006/relationships/image" Target="../media/image22.png"/><Relationship Id="rId2" Type="http://schemas.openxmlformats.org/officeDocument/2006/relationships/customXml" Target="../ink/ink84.xml"/><Relationship Id="rId16" Type="http://schemas.openxmlformats.org/officeDocument/2006/relationships/customXml" Target="../ink/ink91.xml"/><Relationship Id="rId29" Type="http://schemas.openxmlformats.org/officeDocument/2006/relationships/image" Target="../media/image33.png"/><Relationship Id="rId11" Type="http://schemas.openxmlformats.org/officeDocument/2006/relationships/image" Target="../media/image24.png"/><Relationship Id="rId24" Type="http://schemas.openxmlformats.org/officeDocument/2006/relationships/customXml" Target="../ink/ink95.xml"/><Relationship Id="rId32" Type="http://schemas.openxmlformats.org/officeDocument/2006/relationships/customXml" Target="../ink/ink99.xml"/><Relationship Id="rId37" Type="http://schemas.openxmlformats.org/officeDocument/2006/relationships/image" Target="../media/image37.png"/><Relationship Id="rId40" Type="http://schemas.openxmlformats.org/officeDocument/2006/relationships/customXml" Target="../ink/ink103.xml"/><Relationship Id="rId45" Type="http://schemas.openxmlformats.org/officeDocument/2006/relationships/image" Target="../media/image41.png"/><Relationship Id="rId53" Type="http://schemas.openxmlformats.org/officeDocument/2006/relationships/image" Target="../media/image45.png"/><Relationship Id="rId5" Type="http://schemas.openxmlformats.org/officeDocument/2006/relationships/image" Target="../media/image21.png"/><Relationship Id="rId10" Type="http://schemas.openxmlformats.org/officeDocument/2006/relationships/customXml" Target="../ink/ink88.xml"/><Relationship Id="rId19" Type="http://schemas.openxmlformats.org/officeDocument/2006/relationships/image" Target="../media/image28.png"/><Relationship Id="rId31" Type="http://schemas.openxmlformats.org/officeDocument/2006/relationships/image" Target="../media/image34.png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4" Type="http://schemas.openxmlformats.org/officeDocument/2006/relationships/customXml" Target="../ink/ink85.xml"/><Relationship Id="rId9" Type="http://schemas.openxmlformats.org/officeDocument/2006/relationships/image" Target="../media/image23.png"/><Relationship Id="rId14" Type="http://schemas.openxmlformats.org/officeDocument/2006/relationships/customXml" Target="../ink/ink90.xml"/><Relationship Id="rId22" Type="http://schemas.openxmlformats.org/officeDocument/2006/relationships/customXml" Target="../ink/ink94.xml"/><Relationship Id="rId27" Type="http://schemas.openxmlformats.org/officeDocument/2006/relationships/image" Target="../media/image32.png"/><Relationship Id="rId30" Type="http://schemas.openxmlformats.org/officeDocument/2006/relationships/customXml" Target="../ink/ink98.xml"/><Relationship Id="rId35" Type="http://schemas.openxmlformats.org/officeDocument/2006/relationships/image" Target="../media/image36.png"/><Relationship Id="rId43" Type="http://schemas.openxmlformats.org/officeDocument/2006/relationships/image" Target="../media/image40.png"/><Relationship Id="rId48" Type="http://schemas.openxmlformats.org/officeDocument/2006/relationships/customXml" Target="../ink/ink107.xml"/><Relationship Id="rId8" Type="http://schemas.openxmlformats.org/officeDocument/2006/relationships/customXml" Target="../ink/ink87.xml"/><Relationship Id="rId51" Type="http://schemas.openxmlformats.org/officeDocument/2006/relationships/image" Target="../media/image44.png"/><Relationship Id="rId3" Type="http://schemas.openxmlformats.org/officeDocument/2006/relationships/image" Target="../media/image20.png"/><Relationship Id="rId12" Type="http://schemas.openxmlformats.org/officeDocument/2006/relationships/customXml" Target="../ink/ink89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20" Type="http://schemas.openxmlformats.org/officeDocument/2006/relationships/customXml" Target="../ink/ink93.xml"/><Relationship Id="rId41" Type="http://schemas.openxmlformats.org/officeDocument/2006/relationships/image" Target="../media/image39.png"/><Relationship Id="rId54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49" Type="http://schemas.openxmlformats.org/officeDocument/2006/relationships/image" Target="../media/image43.png"/></Relationships>
</file>

<file path=ppt/slides/_rels/slide10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18.xml"/><Relationship Id="rId21" Type="http://schemas.openxmlformats.org/officeDocument/2006/relationships/image" Target="../media/image696.png"/><Relationship Id="rId42" Type="http://schemas.openxmlformats.org/officeDocument/2006/relationships/customXml" Target="../ink/ink4126.xml"/><Relationship Id="rId47" Type="http://schemas.openxmlformats.org/officeDocument/2006/relationships/image" Target="../media/image709.png"/><Relationship Id="rId63" Type="http://schemas.openxmlformats.org/officeDocument/2006/relationships/image" Target="../media/image717.png"/><Relationship Id="rId68" Type="http://schemas.openxmlformats.org/officeDocument/2006/relationships/customXml" Target="../ink/ink4139.xml"/><Relationship Id="rId84" Type="http://schemas.openxmlformats.org/officeDocument/2006/relationships/customXml" Target="../ink/ink4147.xml"/><Relationship Id="rId89" Type="http://schemas.openxmlformats.org/officeDocument/2006/relationships/image" Target="../media/image730.png"/><Relationship Id="rId112" Type="http://schemas.openxmlformats.org/officeDocument/2006/relationships/customXml" Target="../ink/ink4161.xml"/><Relationship Id="rId16" Type="http://schemas.openxmlformats.org/officeDocument/2006/relationships/customXml" Target="../ink/ink4113.xml"/><Relationship Id="rId107" Type="http://schemas.openxmlformats.org/officeDocument/2006/relationships/image" Target="../media/image739.png"/><Relationship Id="rId11" Type="http://schemas.openxmlformats.org/officeDocument/2006/relationships/image" Target="../media/image692.png"/><Relationship Id="rId32" Type="http://schemas.openxmlformats.org/officeDocument/2006/relationships/customXml" Target="../ink/ink4121.xml"/><Relationship Id="rId37" Type="http://schemas.openxmlformats.org/officeDocument/2006/relationships/image" Target="../media/image704.png"/><Relationship Id="rId53" Type="http://schemas.openxmlformats.org/officeDocument/2006/relationships/image" Target="../media/image712.png"/><Relationship Id="rId58" Type="http://schemas.openxmlformats.org/officeDocument/2006/relationships/customXml" Target="../ink/ink4134.xml"/><Relationship Id="rId74" Type="http://schemas.openxmlformats.org/officeDocument/2006/relationships/customXml" Target="../ink/ink4142.xml"/><Relationship Id="rId79" Type="http://schemas.openxmlformats.org/officeDocument/2006/relationships/image" Target="../media/image725.png"/><Relationship Id="rId102" Type="http://schemas.openxmlformats.org/officeDocument/2006/relationships/customXml" Target="../ink/ink4156.xml"/><Relationship Id="rId5" Type="http://schemas.openxmlformats.org/officeDocument/2006/relationships/image" Target="../media/image689.png"/><Relationship Id="rId90" Type="http://schemas.openxmlformats.org/officeDocument/2006/relationships/customXml" Target="../ink/ink4150.xml"/><Relationship Id="rId95" Type="http://schemas.openxmlformats.org/officeDocument/2006/relationships/image" Target="../media/image733.png"/><Relationship Id="rId22" Type="http://schemas.openxmlformats.org/officeDocument/2006/relationships/customXml" Target="../ink/ink4116.xml"/><Relationship Id="rId27" Type="http://schemas.openxmlformats.org/officeDocument/2006/relationships/image" Target="../media/image699.png"/><Relationship Id="rId43" Type="http://schemas.openxmlformats.org/officeDocument/2006/relationships/image" Target="../media/image707.png"/><Relationship Id="rId48" Type="http://schemas.openxmlformats.org/officeDocument/2006/relationships/customXml" Target="../ink/ink4129.xml"/><Relationship Id="rId64" Type="http://schemas.openxmlformats.org/officeDocument/2006/relationships/customXml" Target="../ink/ink4137.xml"/><Relationship Id="rId69" Type="http://schemas.openxmlformats.org/officeDocument/2006/relationships/image" Target="../media/image720.png"/><Relationship Id="rId113" Type="http://schemas.openxmlformats.org/officeDocument/2006/relationships/image" Target="../media/image742.png"/><Relationship Id="rId80" Type="http://schemas.openxmlformats.org/officeDocument/2006/relationships/customXml" Target="../ink/ink4145.xml"/><Relationship Id="rId85" Type="http://schemas.openxmlformats.org/officeDocument/2006/relationships/image" Target="../media/image728.png"/><Relationship Id="rId12" Type="http://schemas.openxmlformats.org/officeDocument/2006/relationships/customXml" Target="../ink/ink4111.xml"/><Relationship Id="rId17" Type="http://schemas.openxmlformats.org/officeDocument/2006/relationships/image" Target="../media/image695.png"/><Relationship Id="rId33" Type="http://schemas.openxmlformats.org/officeDocument/2006/relationships/image" Target="../media/image702.png"/><Relationship Id="rId38" Type="http://schemas.openxmlformats.org/officeDocument/2006/relationships/customXml" Target="../ink/ink4124.xml"/><Relationship Id="rId59" Type="http://schemas.openxmlformats.org/officeDocument/2006/relationships/image" Target="../media/image715.png"/><Relationship Id="rId103" Type="http://schemas.openxmlformats.org/officeDocument/2006/relationships/image" Target="../media/image737.png"/><Relationship Id="rId108" Type="http://schemas.openxmlformats.org/officeDocument/2006/relationships/customXml" Target="../ink/ink4159.xml"/><Relationship Id="rId54" Type="http://schemas.openxmlformats.org/officeDocument/2006/relationships/customXml" Target="../ink/ink4132.xml"/><Relationship Id="rId70" Type="http://schemas.openxmlformats.org/officeDocument/2006/relationships/customXml" Target="../ink/ink4140.xml"/><Relationship Id="rId75" Type="http://schemas.openxmlformats.org/officeDocument/2006/relationships/image" Target="../media/image723.png"/><Relationship Id="rId91" Type="http://schemas.openxmlformats.org/officeDocument/2006/relationships/image" Target="../media/image731.png"/><Relationship Id="rId96" Type="http://schemas.openxmlformats.org/officeDocument/2006/relationships/customXml" Target="../ink/ink41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08.xml"/><Relationship Id="rId15" Type="http://schemas.openxmlformats.org/officeDocument/2006/relationships/image" Target="../media/image694.png"/><Relationship Id="rId23" Type="http://schemas.openxmlformats.org/officeDocument/2006/relationships/image" Target="../media/image697.png"/><Relationship Id="rId28" Type="http://schemas.openxmlformats.org/officeDocument/2006/relationships/customXml" Target="../ink/ink4119.xml"/><Relationship Id="rId36" Type="http://schemas.openxmlformats.org/officeDocument/2006/relationships/customXml" Target="../ink/ink4123.xml"/><Relationship Id="rId49" Type="http://schemas.openxmlformats.org/officeDocument/2006/relationships/image" Target="../media/image710.png"/><Relationship Id="rId57" Type="http://schemas.openxmlformats.org/officeDocument/2006/relationships/image" Target="../media/image714.png"/><Relationship Id="rId106" Type="http://schemas.openxmlformats.org/officeDocument/2006/relationships/customXml" Target="../ink/ink4158.xml"/><Relationship Id="rId10" Type="http://schemas.openxmlformats.org/officeDocument/2006/relationships/customXml" Target="../ink/ink4110.xml"/><Relationship Id="rId31" Type="http://schemas.openxmlformats.org/officeDocument/2006/relationships/image" Target="../media/image701.png"/><Relationship Id="rId44" Type="http://schemas.openxmlformats.org/officeDocument/2006/relationships/customXml" Target="../ink/ink4127.xml"/><Relationship Id="rId52" Type="http://schemas.openxmlformats.org/officeDocument/2006/relationships/customXml" Target="../ink/ink4131.xml"/><Relationship Id="rId60" Type="http://schemas.openxmlformats.org/officeDocument/2006/relationships/customXml" Target="../ink/ink4135.xml"/><Relationship Id="rId65" Type="http://schemas.openxmlformats.org/officeDocument/2006/relationships/image" Target="../media/image718.png"/><Relationship Id="rId73" Type="http://schemas.openxmlformats.org/officeDocument/2006/relationships/image" Target="../media/image722.png"/><Relationship Id="rId78" Type="http://schemas.openxmlformats.org/officeDocument/2006/relationships/customXml" Target="../ink/ink4144.xml"/><Relationship Id="rId81" Type="http://schemas.openxmlformats.org/officeDocument/2006/relationships/image" Target="../media/image726.png"/><Relationship Id="rId86" Type="http://schemas.openxmlformats.org/officeDocument/2006/relationships/customXml" Target="../ink/ink4148.xml"/><Relationship Id="rId94" Type="http://schemas.openxmlformats.org/officeDocument/2006/relationships/customXml" Target="../ink/ink4152.xml"/><Relationship Id="rId99" Type="http://schemas.openxmlformats.org/officeDocument/2006/relationships/image" Target="../media/image735.png"/><Relationship Id="rId101" Type="http://schemas.openxmlformats.org/officeDocument/2006/relationships/image" Target="../media/image736.png"/><Relationship Id="rId4" Type="http://schemas.openxmlformats.org/officeDocument/2006/relationships/customXml" Target="../ink/ink4107.xml"/><Relationship Id="rId9" Type="http://schemas.openxmlformats.org/officeDocument/2006/relationships/image" Target="../media/image691.png"/><Relationship Id="rId13" Type="http://schemas.openxmlformats.org/officeDocument/2006/relationships/image" Target="../media/image693.png"/><Relationship Id="rId18" Type="http://schemas.openxmlformats.org/officeDocument/2006/relationships/customXml" Target="../ink/ink4114.xml"/><Relationship Id="rId39" Type="http://schemas.openxmlformats.org/officeDocument/2006/relationships/image" Target="../media/image705.png"/><Relationship Id="rId109" Type="http://schemas.openxmlformats.org/officeDocument/2006/relationships/image" Target="../media/image740.png"/><Relationship Id="rId34" Type="http://schemas.openxmlformats.org/officeDocument/2006/relationships/customXml" Target="../ink/ink4122.xml"/><Relationship Id="rId50" Type="http://schemas.openxmlformats.org/officeDocument/2006/relationships/customXml" Target="../ink/ink4130.xml"/><Relationship Id="rId55" Type="http://schemas.openxmlformats.org/officeDocument/2006/relationships/image" Target="../media/image713.png"/><Relationship Id="rId76" Type="http://schemas.openxmlformats.org/officeDocument/2006/relationships/customXml" Target="../ink/ink4143.xml"/><Relationship Id="rId97" Type="http://schemas.openxmlformats.org/officeDocument/2006/relationships/image" Target="../media/image734.png"/><Relationship Id="rId104" Type="http://schemas.openxmlformats.org/officeDocument/2006/relationships/customXml" Target="../ink/ink4157.xml"/><Relationship Id="rId7" Type="http://schemas.openxmlformats.org/officeDocument/2006/relationships/image" Target="../media/image690.png"/><Relationship Id="rId71" Type="http://schemas.openxmlformats.org/officeDocument/2006/relationships/image" Target="../media/image721.png"/><Relationship Id="rId92" Type="http://schemas.openxmlformats.org/officeDocument/2006/relationships/customXml" Target="../ink/ink4151.xml"/><Relationship Id="rId2" Type="http://schemas.openxmlformats.org/officeDocument/2006/relationships/customXml" Target="../ink/ink4106.xml"/><Relationship Id="rId29" Type="http://schemas.openxmlformats.org/officeDocument/2006/relationships/image" Target="../media/image700.png"/><Relationship Id="rId24" Type="http://schemas.openxmlformats.org/officeDocument/2006/relationships/customXml" Target="../ink/ink4117.xml"/><Relationship Id="rId40" Type="http://schemas.openxmlformats.org/officeDocument/2006/relationships/customXml" Target="../ink/ink4125.xml"/><Relationship Id="rId45" Type="http://schemas.openxmlformats.org/officeDocument/2006/relationships/image" Target="../media/image708.png"/><Relationship Id="rId66" Type="http://schemas.openxmlformats.org/officeDocument/2006/relationships/customXml" Target="../ink/ink4138.xml"/><Relationship Id="rId87" Type="http://schemas.openxmlformats.org/officeDocument/2006/relationships/image" Target="../media/image729.png"/><Relationship Id="rId110" Type="http://schemas.openxmlformats.org/officeDocument/2006/relationships/customXml" Target="../ink/ink4160.xml"/><Relationship Id="rId61" Type="http://schemas.openxmlformats.org/officeDocument/2006/relationships/image" Target="../media/image716.png"/><Relationship Id="rId82" Type="http://schemas.openxmlformats.org/officeDocument/2006/relationships/customXml" Target="../ink/ink4146.xml"/><Relationship Id="rId19" Type="http://schemas.openxmlformats.org/officeDocument/2006/relationships/image" Target="../media/image637.png"/><Relationship Id="rId14" Type="http://schemas.openxmlformats.org/officeDocument/2006/relationships/customXml" Target="../ink/ink4112.xml"/><Relationship Id="rId30" Type="http://schemas.openxmlformats.org/officeDocument/2006/relationships/customXml" Target="../ink/ink4120.xml"/><Relationship Id="rId35" Type="http://schemas.openxmlformats.org/officeDocument/2006/relationships/image" Target="../media/image703.png"/><Relationship Id="rId56" Type="http://schemas.openxmlformats.org/officeDocument/2006/relationships/customXml" Target="../ink/ink4133.xml"/><Relationship Id="rId77" Type="http://schemas.openxmlformats.org/officeDocument/2006/relationships/image" Target="../media/image724.png"/><Relationship Id="rId100" Type="http://schemas.openxmlformats.org/officeDocument/2006/relationships/customXml" Target="../ink/ink4155.xml"/><Relationship Id="rId105" Type="http://schemas.openxmlformats.org/officeDocument/2006/relationships/image" Target="../media/image738.png"/><Relationship Id="rId8" Type="http://schemas.openxmlformats.org/officeDocument/2006/relationships/customXml" Target="../ink/ink4109.xml"/><Relationship Id="rId51" Type="http://schemas.openxmlformats.org/officeDocument/2006/relationships/image" Target="../media/image711.png"/><Relationship Id="rId72" Type="http://schemas.openxmlformats.org/officeDocument/2006/relationships/customXml" Target="../ink/ink4141.xml"/><Relationship Id="rId93" Type="http://schemas.openxmlformats.org/officeDocument/2006/relationships/image" Target="../media/image732.png"/><Relationship Id="rId98" Type="http://schemas.openxmlformats.org/officeDocument/2006/relationships/customXml" Target="../ink/ink4154.xml"/><Relationship Id="rId3" Type="http://schemas.openxmlformats.org/officeDocument/2006/relationships/image" Target="../media/image688.png"/><Relationship Id="rId25" Type="http://schemas.openxmlformats.org/officeDocument/2006/relationships/image" Target="../media/image698.png"/><Relationship Id="rId46" Type="http://schemas.openxmlformats.org/officeDocument/2006/relationships/customXml" Target="../ink/ink4128.xml"/><Relationship Id="rId67" Type="http://schemas.openxmlformats.org/officeDocument/2006/relationships/image" Target="../media/image719.png"/><Relationship Id="rId20" Type="http://schemas.openxmlformats.org/officeDocument/2006/relationships/customXml" Target="../ink/ink4115.xml"/><Relationship Id="rId41" Type="http://schemas.openxmlformats.org/officeDocument/2006/relationships/image" Target="../media/image706.png"/><Relationship Id="rId62" Type="http://schemas.openxmlformats.org/officeDocument/2006/relationships/customXml" Target="../ink/ink4136.xml"/><Relationship Id="rId83" Type="http://schemas.openxmlformats.org/officeDocument/2006/relationships/image" Target="../media/image727.png"/><Relationship Id="rId88" Type="http://schemas.openxmlformats.org/officeDocument/2006/relationships/customXml" Target="../ink/ink4149.xml"/><Relationship Id="rId111" Type="http://schemas.openxmlformats.org/officeDocument/2006/relationships/image" Target="../media/image741.png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74.xml"/><Relationship Id="rId117" Type="http://schemas.openxmlformats.org/officeDocument/2006/relationships/image" Target="../media/image744.png"/><Relationship Id="rId21" Type="http://schemas.openxmlformats.org/officeDocument/2006/relationships/image" Target="../media/image696.png"/><Relationship Id="rId42" Type="http://schemas.openxmlformats.org/officeDocument/2006/relationships/customXml" Target="../ink/ink4182.xml"/><Relationship Id="rId47" Type="http://schemas.openxmlformats.org/officeDocument/2006/relationships/image" Target="../media/image709.png"/><Relationship Id="rId63" Type="http://schemas.openxmlformats.org/officeDocument/2006/relationships/image" Target="../media/image717.png"/><Relationship Id="rId68" Type="http://schemas.openxmlformats.org/officeDocument/2006/relationships/customXml" Target="../ink/ink4195.xml"/><Relationship Id="rId84" Type="http://schemas.openxmlformats.org/officeDocument/2006/relationships/customXml" Target="../ink/ink4203.xml"/><Relationship Id="rId89" Type="http://schemas.openxmlformats.org/officeDocument/2006/relationships/image" Target="../media/image730.png"/><Relationship Id="rId112" Type="http://schemas.openxmlformats.org/officeDocument/2006/relationships/customXml" Target="../ink/ink4217.xml"/><Relationship Id="rId16" Type="http://schemas.openxmlformats.org/officeDocument/2006/relationships/customXml" Target="../ink/ink4169.xml"/><Relationship Id="rId107" Type="http://schemas.openxmlformats.org/officeDocument/2006/relationships/image" Target="../media/image739.png"/><Relationship Id="rId11" Type="http://schemas.openxmlformats.org/officeDocument/2006/relationships/image" Target="../media/image692.png"/><Relationship Id="rId32" Type="http://schemas.openxmlformats.org/officeDocument/2006/relationships/customXml" Target="../ink/ink4177.xml"/><Relationship Id="rId37" Type="http://schemas.openxmlformats.org/officeDocument/2006/relationships/image" Target="../media/image704.png"/><Relationship Id="rId53" Type="http://schemas.openxmlformats.org/officeDocument/2006/relationships/image" Target="../media/image712.png"/><Relationship Id="rId58" Type="http://schemas.openxmlformats.org/officeDocument/2006/relationships/customXml" Target="../ink/ink4190.xml"/><Relationship Id="rId74" Type="http://schemas.openxmlformats.org/officeDocument/2006/relationships/customXml" Target="../ink/ink4198.xml"/><Relationship Id="rId79" Type="http://schemas.openxmlformats.org/officeDocument/2006/relationships/image" Target="../media/image725.png"/><Relationship Id="rId102" Type="http://schemas.openxmlformats.org/officeDocument/2006/relationships/customXml" Target="../ink/ink4212.xml"/><Relationship Id="rId5" Type="http://schemas.openxmlformats.org/officeDocument/2006/relationships/image" Target="../media/image689.png"/><Relationship Id="rId90" Type="http://schemas.openxmlformats.org/officeDocument/2006/relationships/customXml" Target="../ink/ink4206.xml"/><Relationship Id="rId95" Type="http://schemas.openxmlformats.org/officeDocument/2006/relationships/image" Target="../media/image733.png"/><Relationship Id="rId22" Type="http://schemas.openxmlformats.org/officeDocument/2006/relationships/customXml" Target="../ink/ink4172.xml"/><Relationship Id="rId27" Type="http://schemas.openxmlformats.org/officeDocument/2006/relationships/image" Target="../media/image699.png"/><Relationship Id="rId43" Type="http://schemas.openxmlformats.org/officeDocument/2006/relationships/image" Target="../media/image707.png"/><Relationship Id="rId48" Type="http://schemas.openxmlformats.org/officeDocument/2006/relationships/customXml" Target="../ink/ink4185.xml"/><Relationship Id="rId64" Type="http://schemas.openxmlformats.org/officeDocument/2006/relationships/customXml" Target="../ink/ink4193.xml"/><Relationship Id="rId69" Type="http://schemas.openxmlformats.org/officeDocument/2006/relationships/image" Target="../media/image720.png"/><Relationship Id="rId113" Type="http://schemas.openxmlformats.org/officeDocument/2006/relationships/image" Target="../media/image742.png"/><Relationship Id="rId118" Type="http://schemas.openxmlformats.org/officeDocument/2006/relationships/customXml" Target="../ink/ink4220.xml"/><Relationship Id="rId80" Type="http://schemas.openxmlformats.org/officeDocument/2006/relationships/customXml" Target="../ink/ink4201.xml"/><Relationship Id="rId85" Type="http://schemas.openxmlformats.org/officeDocument/2006/relationships/image" Target="../media/image728.png"/><Relationship Id="rId12" Type="http://schemas.openxmlformats.org/officeDocument/2006/relationships/customXml" Target="../ink/ink4167.xml"/><Relationship Id="rId17" Type="http://schemas.openxmlformats.org/officeDocument/2006/relationships/image" Target="../media/image695.png"/><Relationship Id="rId33" Type="http://schemas.openxmlformats.org/officeDocument/2006/relationships/image" Target="../media/image702.png"/><Relationship Id="rId38" Type="http://schemas.openxmlformats.org/officeDocument/2006/relationships/customXml" Target="../ink/ink4180.xml"/><Relationship Id="rId59" Type="http://schemas.openxmlformats.org/officeDocument/2006/relationships/image" Target="../media/image715.png"/><Relationship Id="rId103" Type="http://schemas.openxmlformats.org/officeDocument/2006/relationships/image" Target="../media/image737.png"/><Relationship Id="rId108" Type="http://schemas.openxmlformats.org/officeDocument/2006/relationships/customXml" Target="../ink/ink4215.xml"/><Relationship Id="rId54" Type="http://schemas.openxmlformats.org/officeDocument/2006/relationships/customXml" Target="../ink/ink4188.xml"/><Relationship Id="rId70" Type="http://schemas.openxmlformats.org/officeDocument/2006/relationships/customXml" Target="../ink/ink4196.xml"/><Relationship Id="rId75" Type="http://schemas.openxmlformats.org/officeDocument/2006/relationships/image" Target="../media/image723.png"/><Relationship Id="rId91" Type="http://schemas.openxmlformats.org/officeDocument/2006/relationships/image" Target="../media/image731.png"/><Relationship Id="rId96" Type="http://schemas.openxmlformats.org/officeDocument/2006/relationships/customXml" Target="../ink/ink42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64.xml"/><Relationship Id="rId23" Type="http://schemas.openxmlformats.org/officeDocument/2006/relationships/image" Target="../media/image697.png"/><Relationship Id="rId28" Type="http://schemas.openxmlformats.org/officeDocument/2006/relationships/customXml" Target="../ink/ink4175.xml"/><Relationship Id="rId49" Type="http://schemas.openxmlformats.org/officeDocument/2006/relationships/image" Target="../media/image710.png"/><Relationship Id="rId114" Type="http://schemas.openxmlformats.org/officeDocument/2006/relationships/customXml" Target="../ink/ink4218.xml"/><Relationship Id="rId119" Type="http://schemas.openxmlformats.org/officeDocument/2006/relationships/image" Target="../media/image745.png"/><Relationship Id="rId10" Type="http://schemas.openxmlformats.org/officeDocument/2006/relationships/customXml" Target="../ink/ink4166.xml"/><Relationship Id="rId31" Type="http://schemas.openxmlformats.org/officeDocument/2006/relationships/image" Target="../media/image701.png"/><Relationship Id="rId44" Type="http://schemas.openxmlformats.org/officeDocument/2006/relationships/customXml" Target="../ink/ink4183.xml"/><Relationship Id="rId52" Type="http://schemas.openxmlformats.org/officeDocument/2006/relationships/customXml" Target="../ink/ink4187.xml"/><Relationship Id="rId60" Type="http://schemas.openxmlformats.org/officeDocument/2006/relationships/customXml" Target="../ink/ink4191.xml"/><Relationship Id="rId65" Type="http://schemas.openxmlformats.org/officeDocument/2006/relationships/image" Target="../media/image718.png"/><Relationship Id="rId73" Type="http://schemas.openxmlformats.org/officeDocument/2006/relationships/image" Target="../media/image722.png"/><Relationship Id="rId78" Type="http://schemas.openxmlformats.org/officeDocument/2006/relationships/customXml" Target="../ink/ink4200.xml"/><Relationship Id="rId81" Type="http://schemas.openxmlformats.org/officeDocument/2006/relationships/image" Target="../media/image726.png"/><Relationship Id="rId86" Type="http://schemas.openxmlformats.org/officeDocument/2006/relationships/customXml" Target="../ink/ink4204.xml"/><Relationship Id="rId94" Type="http://schemas.openxmlformats.org/officeDocument/2006/relationships/customXml" Target="../ink/ink4208.xml"/><Relationship Id="rId99" Type="http://schemas.openxmlformats.org/officeDocument/2006/relationships/image" Target="../media/image735.png"/><Relationship Id="rId101" Type="http://schemas.openxmlformats.org/officeDocument/2006/relationships/image" Target="../media/image736.png"/><Relationship Id="rId4" Type="http://schemas.openxmlformats.org/officeDocument/2006/relationships/customXml" Target="../ink/ink4163.xml"/><Relationship Id="rId9" Type="http://schemas.openxmlformats.org/officeDocument/2006/relationships/image" Target="../media/image691.png"/><Relationship Id="rId13" Type="http://schemas.openxmlformats.org/officeDocument/2006/relationships/image" Target="../media/image693.png"/><Relationship Id="rId18" Type="http://schemas.openxmlformats.org/officeDocument/2006/relationships/customXml" Target="../ink/ink4170.xml"/><Relationship Id="rId39" Type="http://schemas.openxmlformats.org/officeDocument/2006/relationships/image" Target="../media/image705.png"/><Relationship Id="rId109" Type="http://schemas.openxmlformats.org/officeDocument/2006/relationships/image" Target="../media/image740.png"/><Relationship Id="rId34" Type="http://schemas.openxmlformats.org/officeDocument/2006/relationships/customXml" Target="../ink/ink4178.xml"/><Relationship Id="rId50" Type="http://schemas.openxmlformats.org/officeDocument/2006/relationships/customXml" Target="../ink/ink4186.xml"/><Relationship Id="rId55" Type="http://schemas.openxmlformats.org/officeDocument/2006/relationships/image" Target="../media/image713.png"/><Relationship Id="rId76" Type="http://schemas.openxmlformats.org/officeDocument/2006/relationships/customXml" Target="../ink/ink4199.xml"/><Relationship Id="rId97" Type="http://schemas.openxmlformats.org/officeDocument/2006/relationships/image" Target="../media/image734.png"/><Relationship Id="rId104" Type="http://schemas.openxmlformats.org/officeDocument/2006/relationships/customXml" Target="../ink/ink4213.xml"/><Relationship Id="rId7" Type="http://schemas.openxmlformats.org/officeDocument/2006/relationships/image" Target="../media/image690.png"/><Relationship Id="rId71" Type="http://schemas.openxmlformats.org/officeDocument/2006/relationships/image" Target="../media/image721.png"/><Relationship Id="rId92" Type="http://schemas.openxmlformats.org/officeDocument/2006/relationships/customXml" Target="../ink/ink4207.xml"/><Relationship Id="rId2" Type="http://schemas.openxmlformats.org/officeDocument/2006/relationships/customXml" Target="../ink/ink4162.xml"/><Relationship Id="rId29" Type="http://schemas.openxmlformats.org/officeDocument/2006/relationships/image" Target="../media/image700.png"/><Relationship Id="rId24" Type="http://schemas.openxmlformats.org/officeDocument/2006/relationships/customXml" Target="../ink/ink4173.xml"/><Relationship Id="rId40" Type="http://schemas.openxmlformats.org/officeDocument/2006/relationships/customXml" Target="../ink/ink4181.xml"/><Relationship Id="rId45" Type="http://schemas.openxmlformats.org/officeDocument/2006/relationships/image" Target="../media/image708.png"/><Relationship Id="rId66" Type="http://schemas.openxmlformats.org/officeDocument/2006/relationships/customXml" Target="../ink/ink4194.xml"/><Relationship Id="rId87" Type="http://schemas.openxmlformats.org/officeDocument/2006/relationships/image" Target="../media/image729.png"/><Relationship Id="rId110" Type="http://schemas.openxmlformats.org/officeDocument/2006/relationships/customXml" Target="../ink/ink4216.xml"/><Relationship Id="rId115" Type="http://schemas.openxmlformats.org/officeDocument/2006/relationships/image" Target="../media/image743.png"/><Relationship Id="rId61" Type="http://schemas.openxmlformats.org/officeDocument/2006/relationships/image" Target="../media/image716.png"/><Relationship Id="rId82" Type="http://schemas.openxmlformats.org/officeDocument/2006/relationships/customXml" Target="../ink/ink4202.xml"/><Relationship Id="rId19" Type="http://schemas.openxmlformats.org/officeDocument/2006/relationships/image" Target="../media/image637.png"/><Relationship Id="rId14" Type="http://schemas.openxmlformats.org/officeDocument/2006/relationships/customXml" Target="../ink/ink4168.xml"/><Relationship Id="rId30" Type="http://schemas.openxmlformats.org/officeDocument/2006/relationships/customXml" Target="../ink/ink4176.xml"/><Relationship Id="rId35" Type="http://schemas.openxmlformats.org/officeDocument/2006/relationships/image" Target="../media/image703.png"/><Relationship Id="rId56" Type="http://schemas.openxmlformats.org/officeDocument/2006/relationships/customXml" Target="../ink/ink4189.xml"/><Relationship Id="rId77" Type="http://schemas.openxmlformats.org/officeDocument/2006/relationships/image" Target="../media/image724.png"/><Relationship Id="rId100" Type="http://schemas.openxmlformats.org/officeDocument/2006/relationships/customXml" Target="../ink/ink4211.xml"/><Relationship Id="rId105" Type="http://schemas.openxmlformats.org/officeDocument/2006/relationships/image" Target="../media/image738.png"/><Relationship Id="rId8" Type="http://schemas.openxmlformats.org/officeDocument/2006/relationships/customXml" Target="../ink/ink4165.xml"/><Relationship Id="rId51" Type="http://schemas.openxmlformats.org/officeDocument/2006/relationships/image" Target="../media/image711.png"/><Relationship Id="rId72" Type="http://schemas.openxmlformats.org/officeDocument/2006/relationships/customXml" Target="../ink/ink4197.xml"/><Relationship Id="rId93" Type="http://schemas.openxmlformats.org/officeDocument/2006/relationships/image" Target="../media/image732.png"/><Relationship Id="rId98" Type="http://schemas.openxmlformats.org/officeDocument/2006/relationships/customXml" Target="../ink/ink4210.xml"/><Relationship Id="rId3" Type="http://schemas.openxmlformats.org/officeDocument/2006/relationships/image" Target="../media/image688.png"/><Relationship Id="rId25" Type="http://schemas.openxmlformats.org/officeDocument/2006/relationships/image" Target="../media/image698.png"/><Relationship Id="rId46" Type="http://schemas.openxmlformats.org/officeDocument/2006/relationships/customXml" Target="../ink/ink4184.xml"/><Relationship Id="rId67" Type="http://schemas.openxmlformats.org/officeDocument/2006/relationships/image" Target="../media/image719.png"/><Relationship Id="rId116" Type="http://schemas.openxmlformats.org/officeDocument/2006/relationships/customXml" Target="../ink/ink4219.xml"/><Relationship Id="rId20" Type="http://schemas.openxmlformats.org/officeDocument/2006/relationships/customXml" Target="../ink/ink4171.xml"/><Relationship Id="rId41" Type="http://schemas.openxmlformats.org/officeDocument/2006/relationships/image" Target="../media/image706.png"/><Relationship Id="rId62" Type="http://schemas.openxmlformats.org/officeDocument/2006/relationships/customXml" Target="../ink/ink4192.xml"/><Relationship Id="rId83" Type="http://schemas.openxmlformats.org/officeDocument/2006/relationships/image" Target="../media/image727.png"/><Relationship Id="rId88" Type="http://schemas.openxmlformats.org/officeDocument/2006/relationships/customXml" Target="../ink/ink4205.xml"/><Relationship Id="rId111" Type="http://schemas.openxmlformats.org/officeDocument/2006/relationships/image" Target="../media/image741.png"/><Relationship Id="rId15" Type="http://schemas.openxmlformats.org/officeDocument/2006/relationships/image" Target="../media/image694.png"/><Relationship Id="rId36" Type="http://schemas.openxmlformats.org/officeDocument/2006/relationships/customXml" Target="../ink/ink4179.xml"/><Relationship Id="rId57" Type="http://schemas.openxmlformats.org/officeDocument/2006/relationships/image" Target="../media/image714.png"/><Relationship Id="rId106" Type="http://schemas.openxmlformats.org/officeDocument/2006/relationships/customXml" Target="../ink/ink4214.xml"/></Relationships>
</file>

<file path=ppt/slides/_rels/slide10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4.png"/><Relationship Id="rId21" Type="http://schemas.openxmlformats.org/officeDocument/2006/relationships/image" Target="../media/image696.png"/><Relationship Id="rId42" Type="http://schemas.openxmlformats.org/officeDocument/2006/relationships/customXml" Target="../ink/ink4241.xml"/><Relationship Id="rId63" Type="http://schemas.openxmlformats.org/officeDocument/2006/relationships/image" Target="../media/image717.png"/><Relationship Id="rId84" Type="http://schemas.openxmlformats.org/officeDocument/2006/relationships/customXml" Target="../ink/ink4262.xml"/><Relationship Id="rId138" Type="http://schemas.openxmlformats.org/officeDocument/2006/relationships/customXml" Target="../ink/ink4289.xml"/><Relationship Id="rId16" Type="http://schemas.openxmlformats.org/officeDocument/2006/relationships/customXml" Target="../ink/ink4228.xml"/><Relationship Id="rId107" Type="http://schemas.openxmlformats.org/officeDocument/2006/relationships/image" Target="../media/image739.png"/><Relationship Id="rId11" Type="http://schemas.openxmlformats.org/officeDocument/2006/relationships/image" Target="../media/image692.png"/><Relationship Id="rId32" Type="http://schemas.openxmlformats.org/officeDocument/2006/relationships/customXml" Target="../ink/ink4236.xml"/><Relationship Id="rId37" Type="http://schemas.openxmlformats.org/officeDocument/2006/relationships/image" Target="../media/image704.png"/><Relationship Id="rId53" Type="http://schemas.openxmlformats.org/officeDocument/2006/relationships/image" Target="../media/image712.png"/><Relationship Id="rId58" Type="http://schemas.openxmlformats.org/officeDocument/2006/relationships/customXml" Target="../ink/ink4249.xml"/><Relationship Id="rId74" Type="http://schemas.openxmlformats.org/officeDocument/2006/relationships/customXml" Target="../ink/ink4257.xml"/><Relationship Id="rId79" Type="http://schemas.openxmlformats.org/officeDocument/2006/relationships/image" Target="../media/image725.png"/><Relationship Id="rId102" Type="http://schemas.openxmlformats.org/officeDocument/2006/relationships/customXml" Target="../ink/ink4271.xml"/><Relationship Id="rId123" Type="http://schemas.openxmlformats.org/officeDocument/2006/relationships/image" Target="../media/image747.png"/><Relationship Id="rId128" Type="http://schemas.openxmlformats.org/officeDocument/2006/relationships/customXml" Target="../ink/ink4284.xml"/><Relationship Id="rId5" Type="http://schemas.openxmlformats.org/officeDocument/2006/relationships/image" Target="../media/image689.png"/><Relationship Id="rId90" Type="http://schemas.openxmlformats.org/officeDocument/2006/relationships/customXml" Target="../ink/ink4265.xml"/><Relationship Id="rId95" Type="http://schemas.openxmlformats.org/officeDocument/2006/relationships/image" Target="../media/image733.png"/><Relationship Id="rId22" Type="http://schemas.openxmlformats.org/officeDocument/2006/relationships/customXml" Target="../ink/ink4231.xml"/><Relationship Id="rId27" Type="http://schemas.openxmlformats.org/officeDocument/2006/relationships/image" Target="../media/image699.png"/><Relationship Id="rId43" Type="http://schemas.openxmlformats.org/officeDocument/2006/relationships/image" Target="../media/image707.png"/><Relationship Id="rId48" Type="http://schemas.openxmlformats.org/officeDocument/2006/relationships/customXml" Target="../ink/ink4244.xml"/><Relationship Id="rId64" Type="http://schemas.openxmlformats.org/officeDocument/2006/relationships/customXml" Target="../ink/ink4252.xml"/><Relationship Id="rId69" Type="http://schemas.openxmlformats.org/officeDocument/2006/relationships/image" Target="../media/image720.png"/><Relationship Id="rId113" Type="http://schemas.openxmlformats.org/officeDocument/2006/relationships/image" Target="../media/image742.png"/><Relationship Id="rId118" Type="http://schemas.openxmlformats.org/officeDocument/2006/relationships/customXml" Target="../ink/ink4279.xml"/><Relationship Id="rId134" Type="http://schemas.openxmlformats.org/officeDocument/2006/relationships/customXml" Target="../ink/ink4287.xml"/><Relationship Id="rId139" Type="http://schemas.openxmlformats.org/officeDocument/2006/relationships/image" Target="../media/image755.png"/><Relationship Id="rId80" Type="http://schemas.openxmlformats.org/officeDocument/2006/relationships/customXml" Target="../ink/ink4260.xml"/><Relationship Id="rId85" Type="http://schemas.openxmlformats.org/officeDocument/2006/relationships/image" Target="../media/image728.png"/><Relationship Id="rId12" Type="http://schemas.openxmlformats.org/officeDocument/2006/relationships/customXml" Target="../ink/ink4226.xml"/><Relationship Id="rId17" Type="http://schemas.openxmlformats.org/officeDocument/2006/relationships/image" Target="../media/image695.png"/><Relationship Id="rId33" Type="http://schemas.openxmlformats.org/officeDocument/2006/relationships/image" Target="../media/image702.png"/><Relationship Id="rId38" Type="http://schemas.openxmlformats.org/officeDocument/2006/relationships/customXml" Target="../ink/ink4239.xml"/><Relationship Id="rId59" Type="http://schemas.openxmlformats.org/officeDocument/2006/relationships/image" Target="../media/image715.png"/><Relationship Id="rId103" Type="http://schemas.openxmlformats.org/officeDocument/2006/relationships/image" Target="../media/image737.png"/><Relationship Id="rId108" Type="http://schemas.openxmlformats.org/officeDocument/2006/relationships/customXml" Target="../ink/ink4274.xml"/><Relationship Id="rId124" Type="http://schemas.openxmlformats.org/officeDocument/2006/relationships/customXml" Target="../ink/ink4282.xml"/><Relationship Id="rId129" Type="http://schemas.openxmlformats.org/officeDocument/2006/relationships/image" Target="../media/image750.png"/><Relationship Id="rId54" Type="http://schemas.openxmlformats.org/officeDocument/2006/relationships/customXml" Target="../ink/ink4247.xml"/><Relationship Id="rId70" Type="http://schemas.openxmlformats.org/officeDocument/2006/relationships/customXml" Target="../ink/ink4255.xml"/><Relationship Id="rId75" Type="http://schemas.openxmlformats.org/officeDocument/2006/relationships/image" Target="../media/image723.png"/><Relationship Id="rId91" Type="http://schemas.openxmlformats.org/officeDocument/2006/relationships/image" Target="../media/image731.png"/><Relationship Id="rId96" Type="http://schemas.openxmlformats.org/officeDocument/2006/relationships/customXml" Target="../ink/ink42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23.xml"/><Relationship Id="rId23" Type="http://schemas.openxmlformats.org/officeDocument/2006/relationships/image" Target="../media/image697.png"/><Relationship Id="rId28" Type="http://schemas.openxmlformats.org/officeDocument/2006/relationships/customXml" Target="../ink/ink4234.xml"/><Relationship Id="rId49" Type="http://schemas.openxmlformats.org/officeDocument/2006/relationships/image" Target="../media/image710.png"/><Relationship Id="rId114" Type="http://schemas.openxmlformats.org/officeDocument/2006/relationships/customXml" Target="../ink/ink4277.xml"/><Relationship Id="rId119" Type="http://schemas.openxmlformats.org/officeDocument/2006/relationships/image" Target="../media/image745.png"/><Relationship Id="rId44" Type="http://schemas.openxmlformats.org/officeDocument/2006/relationships/customXml" Target="../ink/ink4242.xml"/><Relationship Id="rId60" Type="http://schemas.openxmlformats.org/officeDocument/2006/relationships/customXml" Target="../ink/ink4250.xml"/><Relationship Id="rId65" Type="http://schemas.openxmlformats.org/officeDocument/2006/relationships/image" Target="../media/image718.png"/><Relationship Id="rId81" Type="http://schemas.openxmlformats.org/officeDocument/2006/relationships/image" Target="../media/image726.png"/><Relationship Id="rId86" Type="http://schemas.openxmlformats.org/officeDocument/2006/relationships/customXml" Target="../ink/ink4263.xml"/><Relationship Id="rId130" Type="http://schemas.openxmlformats.org/officeDocument/2006/relationships/customXml" Target="../ink/ink4285.xml"/><Relationship Id="rId135" Type="http://schemas.openxmlformats.org/officeDocument/2006/relationships/image" Target="../media/image753.png"/><Relationship Id="rId13" Type="http://schemas.openxmlformats.org/officeDocument/2006/relationships/image" Target="../media/image693.png"/><Relationship Id="rId18" Type="http://schemas.openxmlformats.org/officeDocument/2006/relationships/customXml" Target="../ink/ink4229.xml"/><Relationship Id="rId39" Type="http://schemas.openxmlformats.org/officeDocument/2006/relationships/image" Target="../media/image705.png"/><Relationship Id="rId109" Type="http://schemas.openxmlformats.org/officeDocument/2006/relationships/image" Target="../media/image740.png"/><Relationship Id="rId34" Type="http://schemas.openxmlformats.org/officeDocument/2006/relationships/customXml" Target="../ink/ink4237.xml"/><Relationship Id="rId50" Type="http://schemas.openxmlformats.org/officeDocument/2006/relationships/customXml" Target="../ink/ink4245.xml"/><Relationship Id="rId55" Type="http://schemas.openxmlformats.org/officeDocument/2006/relationships/image" Target="../media/image713.png"/><Relationship Id="rId76" Type="http://schemas.openxmlformats.org/officeDocument/2006/relationships/customXml" Target="../ink/ink4258.xml"/><Relationship Id="rId97" Type="http://schemas.openxmlformats.org/officeDocument/2006/relationships/image" Target="../media/image734.png"/><Relationship Id="rId104" Type="http://schemas.openxmlformats.org/officeDocument/2006/relationships/customXml" Target="../ink/ink4272.xml"/><Relationship Id="rId120" Type="http://schemas.openxmlformats.org/officeDocument/2006/relationships/customXml" Target="../ink/ink4280.xml"/><Relationship Id="rId125" Type="http://schemas.openxmlformats.org/officeDocument/2006/relationships/image" Target="../media/image748.png"/><Relationship Id="rId7" Type="http://schemas.openxmlformats.org/officeDocument/2006/relationships/image" Target="../media/image690.png"/><Relationship Id="rId71" Type="http://schemas.openxmlformats.org/officeDocument/2006/relationships/image" Target="../media/image721.png"/><Relationship Id="rId92" Type="http://schemas.openxmlformats.org/officeDocument/2006/relationships/customXml" Target="../ink/ink4266.xml"/><Relationship Id="rId2" Type="http://schemas.openxmlformats.org/officeDocument/2006/relationships/customXml" Target="../ink/ink4221.xml"/><Relationship Id="rId29" Type="http://schemas.openxmlformats.org/officeDocument/2006/relationships/image" Target="../media/image700.png"/><Relationship Id="rId24" Type="http://schemas.openxmlformats.org/officeDocument/2006/relationships/customXml" Target="../ink/ink4232.xml"/><Relationship Id="rId40" Type="http://schemas.openxmlformats.org/officeDocument/2006/relationships/customXml" Target="../ink/ink4240.xml"/><Relationship Id="rId45" Type="http://schemas.openxmlformats.org/officeDocument/2006/relationships/image" Target="../media/image708.png"/><Relationship Id="rId66" Type="http://schemas.openxmlformats.org/officeDocument/2006/relationships/customXml" Target="../ink/ink4253.xml"/><Relationship Id="rId87" Type="http://schemas.openxmlformats.org/officeDocument/2006/relationships/image" Target="../media/image729.png"/><Relationship Id="rId110" Type="http://schemas.openxmlformats.org/officeDocument/2006/relationships/customXml" Target="../ink/ink4275.xml"/><Relationship Id="rId115" Type="http://schemas.openxmlformats.org/officeDocument/2006/relationships/image" Target="../media/image743.png"/><Relationship Id="rId131" Type="http://schemas.openxmlformats.org/officeDocument/2006/relationships/image" Target="../media/image751.png"/><Relationship Id="rId136" Type="http://schemas.openxmlformats.org/officeDocument/2006/relationships/customXml" Target="../ink/ink4288.xml"/><Relationship Id="rId61" Type="http://schemas.openxmlformats.org/officeDocument/2006/relationships/image" Target="../media/image716.png"/><Relationship Id="rId82" Type="http://schemas.openxmlformats.org/officeDocument/2006/relationships/customXml" Target="../ink/ink4261.xml"/><Relationship Id="rId19" Type="http://schemas.openxmlformats.org/officeDocument/2006/relationships/image" Target="../media/image637.png"/><Relationship Id="rId14" Type="http://schemas.openxmlformats.org/officeDocument/2006/relationships/customXml" Target="../ink/ink4227.xml"/><Relationship Id="rId30" Type="http://schemas.openxmlformats.org/officeDocument/2006/relationships/customXml" Target="../ink/ink4235.xml"/><Relationship Id="rId35" Type="http://schemas.openxmlformats.org/officeDocument/2006/relationships/image" Target="../media/image703.png"/><Relationship Id="rId56" Type="http://schemas.openxmlformats.org/officeDocument/2006/relationships/customXml" Target="../ink/ink4248.xml"/><Relationship Id="rId77" Type="http://schemas.openxmlformats.org/officeDocument/2006/relationships/image" Target="../media/image724.png"/><Relationship Id="rId100" Type="http://schemas.openxmlformats.org/officeDocument/2006/relationships/customXml" Target="../ink/ink4270.xml"/><Relationship Id="rId105" Type="http://schemas.openxmlformats.org/officeDocument/2006/relationships/image" Target="../media/image738.png"/><Relationship Id="rId126" Type="http://schemas.openxmlformats.org/officeDocument/2006/relationships/customXml" Target="../ink/ink4283.xml"/><Relationship Id="rId8" Type="http://schemas.openxmlformats.org/officeDocument/2006/relationships/customXml" Target="../ink/ink4224.xml"/><Relationship Id="rId51" Type="http://schemas.openxmlformats.org/officeDocument/2006/relationships/image" Target="../media/image711.png"/><Relationship Id="rId72" Type="http://schemas.openxmlformats.org/officeDocument/2006/relationships/customXml" Target="../ink/ink4256.xml"/><Relationship Id="rId93" Type="http://schemas.openxmlformats.org/officeDocument/2006/relationships/image" Target="../media/image732.png"/><Relationship Id="rId98" Type="http://schemas.openxmlformats.org/officeDocument/2006/relationships/customXml" Target="../ink/ink4269.xml"/><Relationship Id="rId121" Type="http://schemas.openxmlformats.org/officeDocument/2006/relationships/image" Target="../media/image746.png"/><Relationship Id="rId3" Type="http://schemas.openxmlformats.org/officeDocument/2006/relationships/image" Target="../media/image688.png"/><Relationship Id="rId25" Type="http://schemas.openxmlformats.org/officeDocument/2006/relationships/image" Target="../media/image698.png"/><Relationship Id="rId46" Type="http://schemas.openxmlformats.org/officeDocument/2006/relationships/customXml" Target="../ink/ink4243.xml"/><Relationship Id="rId67" Type="http://schemas.openxmlformats.org/officeDocument/2006/relationships/image" Target="../media/image719.png"/><Relationship Id="rId116" Type="http://schemas.openxmlformats.org/officeDocument/2006/relationships/customXml" Target="../ink/ink4278.xml"/><Relationship Id="rId137" Type="http://schemas.openxmlformats.org/officeDocument/2006/relationships/image" Target="../media/image754.png"/><Relationship Id="rId20" Type="http://schemas.openxmlformats.org/officeDocument/2006/relationships/customXml" Target="../ink/ink4230.xml"/><Relationship Id="rId41" Type="http://schemas.openxmlformats.org/officeDocument/2006/relationships/image" Target="../media/image706.png"/><Relationship Id="rId62" Type="http://schemas.openxmlformats.org/officeDocument/2006/relationships/customXml" Target="../ink/ink4251.xml"/><Relationship Id="rId83" Type="http://schemas.openxmlformats.org/officeDocument/2006/relationships/image" Target="../media/image727.png"/><Relationship Id="rId88" Type="http://schemas.openxmlformats.org/officeDocument/2006/relationships/customXml" Target="../ink/ink4264.xml"/><Relationship Id="rId111" Type="http://schemas.openxmlformats.org/officeDocument/2006/relationships/image" Target="../media/image741.png"/><Relationship Id="rId132" Type="http://schemas.openxmlformats.org/officeDocument/2006/relationships/customXml" Target="../ink/ink4286.xml"/><Relationship Id="rId15" Type="http://schemas.openxmlformats.org/officeDocument/2006/relationships/image" Target="../media/image694.png"/><Relationship Id="rId36" Type="http://schemas.openxmlformats.org/officeDocument/2006/relationships/customXml" Target="../ink/ink4238.xml"/><Relationship Id="rId57" Type="http://schemas.openxmlformats.org/officeDocument/2006/relationships/image" Target="../media/image714.png"/><Relationship Id="rId106" Type="http://schemas.openxmlformats.org/officeDocument/2006/relationships/customXml" Target="../ink/ink4273.xml"/><Relationship Id="rId127" Type="http://schemas.openxmlformats.org/officeDocument/2006/relationships/image" Target="../media/image749.png"/><Relationship Id="rId10" Type="http://schemas.openxmlformats.org/officeDocument/2006/relationships/customXml" Target="../ink/ink4225.xml"/><Relationship Id="rId31" Type="http://schemas.openxmlformats.org/officeDocument/2006/relationships/image" Target="../media/image701.png"/><Relationship Id="rId52" Type="http://schemas.openxmlformats.org/officeDocument/2006/relationships/customXml" Target="../ink/ink4246.xml"/><Relationship Id="rId73" Type="http://schemas.openxmlformats.org/officeDocument/2006/relationships/image" Target="../media/image722.png"/><Relationship Id="rId78" Type="http://schemas.openxmlformats.org/officeDocument/2006/relationships/customXml" Target="../ink/ink4259.xml"/><Relationship Id="rId94" Type="http://schemas.openxmlformats.org/officeDocument/2006/relationships/customXml" Target="../ink/ink4267.xml"/><Relationship Id="rId99" Type="http://schemas.openxmlformats.org/officeDocument/2006/relationships/image" Target="../media/image735.png"/><Relationship Id="rId101" Type="http://schemas.openxmlformats.org/officeDocument/2006/relationships/image" Target="../media/image736.png"/><Relationship Id="rId122" Type="http://schemas.openxmlformats.org/officeDocument/2006/relationships/customXml" Target="../ink/ink4281.xml"/><Relationship Id="rId4" Type="http://schemas.openxmlformats.org/officeDocument/2006/relationships/customXml" Target="../ink/ink4222.xml"/><Relationship Id="rId9" Type="http://schemas.openxmlformats.org/officeDocument/2006/relationships/image" Target="../media/image691.png"/><Relationship Id="rId26" Type="http://schemas.openxmlformats.org/officeDocument/2006/relationships/customXml" Target="../ink/ink4233.xml"/><Relationship Id="rId47" Type="http://schemas.openxmlformats.org/officeDocument/2006/relationships/image" Target="../media/image709.png"/><Relationship Id="rId68" Type="http://schemas.openxmlformats.org/officeDocument/2006/relationships/customXml" Target="../ink/ink4254.xml"/><Relationship Id="rId89" Type="http://schemas.openxmlformats.org/officeDocument/2006/relationships/image" Target="../media/image730.png"/><Relationship Id="rId112" Type="http://schemas.openxmlformats.org/officeDocument/2006/relationships/customXml" Target="../ink/ink4276.xml"/><Relationship Id="rId133" Type="http://schemas.openxmlformats.org/officeDocument/2006/relationships/image" Target="../media/image752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9.png"/><Relationship Id="rId13" Type="http://schemas.openxmlformats.org/officeDocument/2006/relationships/customXml" Target="../ink/ink4295.xml"/><Relationship Id="rId3" Type="http://schemas.openxmlformats.org/officeDocument/2006/relationships/customXml" Target="../ink/ink4290.xml"/><Relationship Id="rId7" Type="http://schemas.openxmlformats.org/officeDocument/2006/relationships/customXml" Target="../ink/ink4292.xml"/><Relationship Id="rId12" Type="http://schemas.openxmlformats.org/officeDocument/2006/relationships/image" Target="../media/image761.png"/><Relationship Id="rId2" Type="http://schemas.openxmlformats.org/officeDocument/2006/relationships/image" Target="../media/image756.png"/><Relationship Id="rId16" Type="http://schemas.openxmlformats.org/officeDocument/2006/relationships/image" Target="../media/image7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8.png"/><Relationship Id="rId11" Type="http://schemas.openxmlformats.org/officeDocument/2006/relationships/customXml" Target="../ink/ink4294.xml"/><Relationship Id="rId5" Type="http://schemas.openxmlformats.org/officeDocument/2006/relationships/customXml" Target="../ink/ink4291.xml"/><Relationship Id="rId15" Type="http://schemas.openxmlformats.org/officeDocument/2006/relationships/customXml" Target="../ink/ink4296.xml"/><Relationship Id="rId10" Type="http://schemas.openxmlformats.org/officeDocument/2006/relationships/image" Target="../media/image760.png"/><Relationship Id="rId4" Type="http://schemas.openxmlformats.org/officeDocument/2006/relationships/image" Target="../media/image757.png"/><Relationship Id="rId9" Type="http://schemas.openxmlformats.org/officeDocument/2006/relationships/customXml" Target="../ink/ink4293.xml"/><Relationship Id="rId14" Type="http://schemas.openxmlformats.org/officeDocument/2006/relationships/image" Target="../media/image762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9.png"/><Relationship Id="rId13" Type="http://schemas.openxmlformats.org/officeDocument/2006/relationships/customXml" Target="../ink/ink4302.xml"/><Relationship Id="rId18" Type="http://schemas.openxmlformats.org/officeDocument/2006/relationships/image" Target="../media/image764.png"/><Relationship Id="rId26" Type="http://schemas.openxmlformats.org/officeDocument/2006/relationships/image" Target="../media/image768.png"/><Relationship Id="rId3" Type="http://schemas.openxmlformats.org/officeDocument/2006/relationships/customXml" Target="../ink/ink4297.xml"/><Relationship Id="rId21" Type="http://schemas.openxmlformats.org/officeDocument/2006/relationships/customXml" Target="../ink/ink4306.xml"/><Relationship Id="rId7" Type="http://schemas.openxmlformats.org/officeDocument/2006/relationships/customXml" Target="../ink/ink4299.xml"/><Relationship Id="rId12" Type="http://schemas.openxmlformats.org/officeDocument/2006/relationships/image" Target="../media/image761.png"/><Relationship Id="rId17" Type="http://schemas.openxmlformats.org/officeDocument/2006/relationships/customXml" Target="../ink/ink4304.xml"/><Relationship Id="rId25" Type="http://schemas.openxmlformats.org/officeDocument/2006/relationships/customXml" Target="../ink/ink4308.xml"/><Relationship Id="rId2" Type="http://schemas.openxmlformats.org/officeDocument/2006/relationships/image" Target="../media/image756.png"/><Relationship Id="rId16" Type="http://schemas.openxmlformats.org/officeDocument/2006/relationships/image" Target="../media/image763.png"/><Relationship Id="rId20" Type="http://schemas.openxmlformats.org/officeDocument/2006/relationships/image" Target="../media/image7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8.png"/><Relationship Id="rId11" Type="http://schemas.openxmlformats.org/officeDocument/2006/relationships/customXml" Target="../ink/ink4301.xml"/><Relationship Id="rId24" Type="http://schemas.openxmlformats.org/officeDocument/2006/relationships/image" Target="../media/image767.png"/><Relationship Id="rId5" Type="http://schemas.openxmlformats.org/officeDocument/2006/relationships/customXml" Target="../ink/ink4298.xml"/><Relationship Id="rId15" Type="http://schemas.openxmlformats.org/officeDocument/2006/relationships/customXml" Target="../ink/ink4303.xml"/><Relationship Id="rId23" Type="http://schemas.openxmlformats.org/officeDocument/2006/relationships/customXml" Target="../ink/ink4307.xml"/><Relationship Id="rId10" Type="http://schemas.openxmlformats.org/officeDocument/2006/relationships/image" Target="../media/image760.png"/><Relationship Id="rId19" Type="http://schemas.openxmlformats.org/officeDocument/2006/relationships/customXml" Target="../ink/ink4305.xml"/><Relationship Id="rId4" Type="http://schemas.openxmlformats.org/officeDocument/2006/relationships/image" Target="../media/image757.png"/><Relationship Id="rId9" Type="http://schemas.openxmlformats.org/officeDocument/2006/relationships/customXml" Target="../ink/ink4300.xml"/><Relationship Id="rId14" Type="http://schemas.openxmlformats.org/officeDocument/2006/relationships/image" Target="../media/image762.png"/><Relationship Id="rId22" Type="http://schemas.openxmlformats.org/officeDocument/2006/relationships/image" Target="../media/image766.png"/></Relationships>
</file>

<file path=ppt/slides/_rels/slide10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14.xml"/><Relationship Id="rId18" Type="http://schemas.openxmlformats.org/officeDocument/2006/relationships/image" Target="../media/image764.png"/><Relationship Id="rId26" Type="http://schemas.openxmlformats.org/officeDocument/2006/relationships/image" Target="../media/image768.png"/><Relationship Id="rId39" Type="http://schemas.openxmlformats.org/officeDocument/2006/relationships/customXml" Target="../ink/ink4327.xml"/><Relationship Id="rId21" Type="http://schemas.openxmlformats.org/officeDocument/2006/relationships/customXml" Target="../ink/ink4318.xml"/><Relationship Id="rId34" Type="http://schemas.openxmlformats.org/officeDocument/2006/relationships/image" Target="../media/image772.png"/><Relationship Id="rId42" Type="http://schemas.openxmlformats.org/officeDocument/2006/relationships/image" Target="../media/image776.png"/><Relationship Id="rId47" Type="http://schemas.openxmlformats.org/officeDocument/2006/relationships/customXml" Target="../ink/ink4331.xml"/><Relationship Id="rId7" Type="http://schemas.openxmlformats.org/officeDocument/2006/relationships/customXml" Target="../ink/ink4311.xml"/><Relationship Id="rId2" Type="http://schemas.openxmlformats.org/officeDocument/2006/relationships/image" Target="../media/image756.png"/><Relationship Id="rId16" Type="http://schemas.openxmlformats.org/officeDocument/2006/relationships/image" Target="../media/image763.png"/><Relationship Id="rId29" Type="http://schemas.openxmlformats.org/officeDocument/2006/relationships/customXml" Target="../ink/ink43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8.png"/><Relationship Id="rId11" Type="http://schemas.openxmlformats.org/officeDocument/2006/relationships/customXml" Target="../ink/ink4313.xml"/><Relationship Id="rId24" Type="http://schemas.openxmlformats.org/officeDocument/2006/relationships/image" Target="../media/image767.png"/><Relationship Id="rId32" Type="http://schemas.openxmlformats.org/officeDocument/2006/relationships/image" Target="../media/image771.png"/><Relationship Id="rId37" Type="http://schemas.openxmlformats.org/officeDocument/2006/relationships/customXml" Target="../ink/ink4326.xml"/><Relationship Id="rId40" Type="http://schemas.openxmlformats.org/officeDocument/2006/relationships/image" Target="../media/image775.png"/><Relationship Id="rId45" Type="http://schemas.openxmlformats.org/officeDocument/2006/relationships/customXml" Target="../ink/ink4330.xml"/><Relationship Id="rId5" Type="http://schemas.openxmlformats.org/officeDocument/2006/relationships/customXml" Target="../ink/ink4310.xml"/><Relationship Id="rId15" Type="http://schemas.openxmlformats.org/officeDocument/2006/relationships/customXml" Target="../ink/ink4315.xml"/><Relationship Id="rId23" Type="http://schemas.openxmlformats.org/officeDocument/2006/relationships/customXml" Target="../ink/ink4319.xml"/><Relationship Id="rId28" Type="http://schemas.openxmlformats.org/officeDocument/2006/relationships/image" Target="../media/image769.png"/><Relationship Id="rId36" Type="http://schemas.openxmlformats.org/officeDocument/2006/relationships/image" Target="../media/image773.png"/><Relationship Id="rId10" Type="http://schemas.openxmlformats.org/officeDocument/2006/relationships/image" Target="../media/image760.png"/><Relationship Id="rId19" Type="http://schemas.openxmlformats.org/officeDocument/2006/relationships/customXml" Target="../ink/ink4317.xml"/><Relationship Id="rId31" Type="http://schemas.openxmlformats.org/officeDocument/2006/relationships/customXml" Target="../ink/ink4323.xml"/><Relationship Id="rId44" Type="http://schemas.openxmlformats.org/officeDocument/2006/relationships/image" Target="../media/image777.png"/><Relationship Id="rId4" Type="http://schemas.openxmlformats.org/officeDocument/2006/relationships/image" Target="../media/image757.png"/><Relationship Id="rId9" Type="http://schemas.openxmlformats.org/officeDocument/2006/relationships/customXml" Target="../ink/ink4312.xml"/><Relationship Id="rId14" Type="http://schemas.openxmlformats.org/officeDocument/2006/relationships/image" Target="../media/image762.png"/><Relationship Id="rId22" Type="http://schemas.openxmlformats.org/officeDocument/2006/relationships/image" Target="../media/image766.png"/><Relationship Id="rId27" Type="http://schemas.openxmlformats.org/officeDocument/2006/relationships/customXml" Target="../ink/ink4321.xml"/><Relationship Id="rId30" Type="http://schemas.openxmlformats.org/officeDocument/2006/relationships/image" Target="../media/image770.png"/><Relationship Id="rId35" Type="http://schemas.openxmlformats.org/officeDocument/2006/relationships/customXml" Target="../ink/ink4325.xml"/><Relationship Id="rId43" Type="http://schemas.openxmlformats.org/officeDocument/2006/relationships/customXml" Target="../ink/ink4329.xml"/><Relationship Id="rId48" Type="http://schemas.openxmlformats.org/officeDocument/2006/relationships/image" Target="../media/image779.png"/><Relationship Id="rId8" Type="http://schemas.openxmlformats.org/officeDocument/2006/relationships/image" Target="../media/image759.png"/><Relationship Id="rId3" Type="http://schemas.openxmlformats.org/officeDocument/2006/relationships/customXml" Target="../ink/ink4309.xml"/><Relationship Id="rId12" Type="http://schemas.openxmlformats.org/officeDocument/2006/relationships/image" Target="../media/image761.png"/><Relationship Id="rId17" Type="http://schemas.openxmlformats.org/officeDocument/2006/relationships/customXml" Target="../ink/ink4316.xml"/><Relationship Id="rId25" Type="http://schemas.openxmlformats.org/officeDocument/2006/relationships/customXml" Target="../ink/ink4320.xml"/><Relationship Id="rId33" Type="http://schemas.openxmlformats.org/officeDocument/2006/relationships/customXml" Target="../ink/ink4324.xml"/><Relationship Id="rId38" Type="http://schemas.openxmlformats.org/officeDocument/2006/relationships/image" Target="../media/image774.png"/><Relationship Id="rId46" Type="http://schemas.openxmlformats.org/officeDocument/2006/relationships/image" Target="../media/image778.png"/><Relationship Id="rId20" Type="http://schemas.openxmlformats.org/officeDocument/2006/relationships/image" Target="../media/image765.png"/><Relationship Id="rId41" Type="http://schemas.openxmlformats.org/officeDocument/2006/relationships/customXml" Target="../ink/ink4328.xml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37.xml"/><Relationship Id="rId18" Type="http://schemas.openxmlformats.org/officeDocument/2006/relationships/image" Target="../media/image764.png"/><Relationship Id="rId26" Type="http://schemas.openxmlformats.org/officeDocument/2006/relationships/image" Target="../media/image768.png"/><Relationship Id="rId39" Type="http://schemas.openxmlformats.org/officeDocument/2006/relationships/customXml" Target="../ink/ink4350.xml"/><Relationship Id="rId21" Type="http://schemas.openxmlformats.org/officeDocument/2006/relationships/customXml" Target="../ink/ink4341.xml"/><Relationship Id="rId34" Type="http://schemas.openxmlformats.org/officeDocument/2006/relationships/image" Target="../media/image772.png"/><Relationship Id="rId42" Type="http://schemas.openxmlformats.org/officeDocument/2006/relationships/image" Target="../media/image776.png"/><Relationship Id="rId47" Type="http://schemas.openxmlformats.org/officeDocument/2006/relationships/customXml" Target="../ink/ink4354.xml"/><Relationship Id="rId50" Type="http://schemas.openxmlformats.org/officeDocument/2006/relationships/image" Target="../media/image780.png"/><Relationship Id="rId55" Type="http://schemas.openxmlformats.org/officeDocument/2006/relationships/customXml" Target="../ink/ink4358.xml"/><Relationship Id="rId7" Type="http://schemas.openxmlformats.org/officeDocument/2006/relationships/customXml" Target="../ink/ink4334.xml"/><Relationship Id="rId2" Type="http://schemas.openxmlformats.org/officeDocument/2006/relationships/image" Target="../media/image756.png"/><Relationship Id="rId16" Type="http://schemas.openxmlformats.org/officeDocument/2006/relationships/image" Target="../media/image763.png"/><Relationship Id="rId29" Type="http://schemas.openxmlformats.org/officeDocument/2006/relationships/customXml" Target="../ink/ink4345.xml"/><Relationship Id="rId11" Type="http://schemas.openxmlformats.org/officeDocument/2006/relationships/customXml" Target="../ink/ink4336.xml"/><Relationship Id="rId24" Type="http://schemas.openxmlformats.org/officeDocument/2006/relationships/image" Target="../media/image767.png"/><Relationship Id="rId32" Type="http://schemas.openxmlformats.org/officeDocument/2006/relationships/image" Target="../media/image771.png"/><Relationship Id="rId37" Type="http://schemas.openxmlformats.org/officeDocument/2006/relationships/customXml" Target="../ink/ink4349.xml"/><Relationship Id="rId40" Type="http://schemas.openxmlformats.org/officeDocument/2006/relationships/image" Target="../media/image775.png"/><Relationship Id="rId45" Type="http://schemas.openxmlformats.org/officeDocument/2006/relationships/customXml" Target="../ink/ink4353.xml"/><Relationship Id="rId53" Type="http://schemas.openxmlformats.org/officeDocument/2006/relationships/customXml" Target="../ink/ink4357.xml"/><Relationship Id="rId58" Type="http://schemas.openxmlformats.org/officeDocument/2006/relationships/image" Target="../media/image784.png"/><Relationship Id="rId5" Type="http://schemas.openxmlformats.org/officeDocument/2006/relationships/customXml" Target="../ink/ink4333.xml"/><Relationship Id="rId61" Type="http://schemas.openxmlformats.org/officeDocument/2006/relationships/customXml" Target="../ink/ink4361.xml"/><Relationship Id="rId19" Type="http://schemas.openxmlformats.org/officeDocument/2006/relationships/customXml" Target="../ink/ink4340.xml"/><Relationship Id="rId14" Type="http://schemas.openxmlformats.org/officeDocument/2006/relationships/image" Target="../media/image762.png"/><Relationship Id="rId22" Type="http://schemas.openxmlformats.org/officeDocument/2006/relationships/image" Target="../media/image766.png"/><Relationship Id="rId27" Type="http://schemas.openxmlformats.org/officeDocument/2006/relationships/customXml" Target="../ink/ink4344.xml"/><Relationship Id="rId30" Type="http://schemas.openxmlformats.org/officeDocument/2006/relationships/image" Target="../media/image770.png"/><Relationship Id="rId35" Type="http://schemas.openxmlformats.org/officeDocument/2006/relationships/customXml" Target="../ink/ink4348.xml"/><Relationship Id="rId43" Type="http://schemas.openxmlformats.org/officeDocument/2006/relationships/customXml" Target="../ink/ink4352.xml"/><Relationship Id="rId48" Type="http://schemas.openxmlformats.org/officeDocument/2006/relationships/image" Target="../media/image779.png"/><Relationship Id="rId56" Type="http://schemas.openxmlformats.org/officeDocument/2006/relationships/image" Target="../media/image783.png"/><Relationship Id="rId8" Type="http://schemas.openxmlformats.org/officeDocument/2006/relationships/image" Target="../media/image759.png"/><Relationship Id="rId51" Type="http://schemas.openxmlformats.org/officeDocument/2006/relationships/customXml" Target="../ink/ink4356.xml"/><Relationship Id="rId3" Type="http://schemas.openxmlformats.org/officeDocument/2006/relationships/customXml" Target="../ink/ink4332.xml"/><Relationship Id="rId12" Type="http://schemas.openxmlformats.org/officeDocument/2006/relationships/image" Target="../media/image761.png"/><Relationship Id="rId17" Type="http://schemas.openxmlformats.org/officeDocument/2006/relationships/customXml" Target="../ink/ink4339.xml"/><Relationship Id="rId25" Type="http://schemas.openxmlformats.org/officeDocument/2006/relationships/customXml" Target="../ink/ink4343.xml"/><Relationship Id="rId33" Type="http://schemas.openxmlformats.org/officeDocument/2006/relationships/customXml" Target="../ink/ink4347.xml"/><Relationship Id="rId38" Type="http://schemas.openxmlformats.org/officeDocument/2006/relationships/image" Target="../media/image774.png"/><Relationship Id="rId46" Type="http://schemas.openxmlformats.org/officeDocument/2006/relationships/image" Target="../media/image778.png"/><Relationship Id="rId59" Type="http://schemas.openxmlformats.org/officeDocument/2006/relationships/customXml" Target="../ink/ink4360.xml"/><Relationship Id="rId20" Type="http://schemas.openxmlformats.org/officeDocument/2006/relationships/image" Target="../media/image765.png"/><Relationship Id="rId41" Type="http://schemas.openxmlformats.org/officeDocument/2006/relationships/customXml" Target="../ink/ink4351.xml"/><Relationship Id="rId54" Type="http://schemas.openxmlformats.org/officeDocument/2006/relationships/image" Target="../media/image782.png"/><Relationship Id="rId62" Type="http://schemas.openxmlformats.org/officeDocument/2006/relationships/image" Target="../media/image7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8.png"/><Relationship Id="rId15" Type="http://schemas.openxmlformats.org/officeDocument/2006/relationships/customXml" Target="../ink/ink4338.xml"/><Relationship Id="rId23" Type="http://schemas.openxmlformats.org/officeDocument/2006/relationships/customXml" Target="../ink/ink4342.xml"/><Relationship Id="rId28" Type="http://schemas.openxmlformats.org/officeDocument/2006/relationships/image" Target="../media/image769.png"/><Relationship Id="rId36" Type="http://schemas.openxmlformats.org/officeDocument/2006/relationships/image" Target="../media/image773.png"/><Relationship Id="rId49" Type="http://schemas.openxmlformats.org/officeDocument/2006/relationships/customXml" Target="../ink/ink4355.xml"/><Relationship Id="rId57" Type="http://schemas.openxmlformats.org/officeDocument/2006/relationships/customXml" Target="../ink/ink4359.xml"/><Relationship Id="rId10" Type="http://schemas.openxmlformats.org/officeDocument/2006/relationships/image" Target="../media/image760.png"/><Relationship Id="rId31" Type="http://schemas.openxmlformats.org/officeDocument/2006/relationships/customXml" Target="../ink/ink4346.xml"/><Relationship Id="rId44" Type="http://schemas.openxmlformats.org/officeDocument/2006/relationships/image" Target="../media/image777.png"/><Relationship Id="rId52" Type="http://schemas.openxmlformats.org/officeDocument/2006/relationships/image" Target="../media/image781.png"/><Relationship Id="rId60" Type="http://schemas.openxmlformats.org/officeDocument/2006/relationships/image" Target="../media/image785.png"/><Relationship Id="rId4" Type="http://schemas.openxmlformats.org/officeDocument/2006/relationships/image" Target="../media/image757.png"/><Relationship Id="rId9" Type="http://schemas.openxmlformats.org/officeDocument/2006/relationships/customXml" Target="../ink/ink4335.xml"/></Relationships>
</file>

<file path=ppt/slides/_rels/slide10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8.png"/><Relationship Id="rId21" Type="http://schemas.openxmlformats.org/officeDocument/2006/relationships/customXml" Target="../ink/ink4371.xml"/><Relationship Id="rId42" Type="http://schemas.openxmlformats.org/officeDocument/2006/relationships/image" Target="../media/image776.png"/><Relationship Id="rId47" Type="http://schemas.openxmlformats.org/officeDocument/2006/relationships/customXml" Target="../ink/ink4384.xml"/><Relationship Id="rId63" Type="http://schemas.openxmlformats.org/officeDocument/2006/relationships/customXml" Target="../ink/ink4392.xml"/><Relationship Id="rId68" Type="http://schemas.openxmlformats.org/officeDocument/2006/relationships/image" Target="../media/image789.png"/><Relationship Id="rId7" Type="http://schemas.openxmlformats.org/officeDocument/2006/relationships/customXml" Target="../ink/ink4364.xml"/><Relationship Id="rId2" Type="http://schemas.openxmlformats.org/officeDocument/2006/relationships/image" Target="../media/image756.png"/><Relationship Id="rId16" Type="http://schemas.openxmlformats.org/officeDocument/2006/relationships/image" Target="../media/image763.png"/><Relationship Id="rId29" Type="http://schemas.openxmlformats.org/officeDocument/2006/relationships/customXml" Target="../ink/ink4375.xml"/><Relationship Id="rId11" Type="http://schemas.openxmlformats.org/officeDocument/2006/relationships/customXml" Target="../ink/ink4366.xml"/><Relationship Id="rId24" Type="http://schemas.openxmlformats.org/officeDocument/2006/relationships/image" Target="../media/image767.png"/><Relationship Id="rId32" Type="http://schemas.openxmlformats.org/officeDocument/2006/relationships/image" Target="../media/image771.png"/><Relationship Id="rId37" Type="http://schemas.openxmlformats.org/officeDocument/2006/relationships/customXml" Target="../ink/ink4379.xml"/><Relationship Id="rId40" Type="http://schemas.openxmlformats.org/officeDocument/2006/relationships/image" Target="../media/image775.png"/><Relationship Id="rId45" Type="http://schemas.openxmlformats.org/officeDocument/2006/relationships/customXml" Target="../ink/ink4383.xml"/><Relationship Id="rId53" Type="http://schemas.openxmlformats.org/officeDocument/2006/relationships/customXml" Target="../ink/ink4387.xml"/><Relationship Id="rId58" Type="http://schemas.openxmlformats.org/officeDocument/2006/relationships/image" Target="../media/image784.png"/><Relationship Id="rId66" Type="http://schemas.openxmlformats.org/officeDocument/2006/relationships/image" Target="../media/image788.png"/><Relationship Id="rId5" Type="http://schemas.openxmlformats.org/officeDocument/2006/relationships/customXml" Target="../ink/ink4363.xml"/><Relationship Id="rId61" Type="http://schemas.openxmlformats.org/officeDocument/2006/relationships/customXml" Target="../ink/ink4391.xml"/><Relationship Id="rId19" Type="http://schemas.openxmlformats.org/officeDocument/2006/relationships/customXml" Target="../ink/ink4370.xml"/><Relationship Id="rId14" Type="http://schemas.openxmlformats.org/officeDocument/2006/relationships/image" Target="../media/image762.png"/><Relationship Id="rId22" Type="http://schemas.openxmlformats.org/officeDocument/2006/relationships/image" Target="../media/image766.png"/><Relationship Id="rId27" Type="http://schemas.openxmlformats.org/officeDocument/2006/relationships/customXml" Target="../ink/ink4374.xml"/><Relationship Id="rId30" Type="http://schemas.openxmlformats.org/officeDocument/2006/relationships/image" Target="../media/image770.png"/><Relationship Id="rId35" Type="http://schemas.openxmlformats.org/officeDocument/2006/relationships/customXml" Target="../ink/ink4378.xml"/><Relationship Id="rId43" Type="http://schemas.openxmlformats.org/officeDocument/2006/relationships/customXml" Target="../ink/ink4382.xml"/><Relationship Id="rId48" Type="http://schemas.openxmlformats.org/officeDocument/2006/relationships/image" Target="../media/image779.png"/><Relationship Id="rId56" Type="http://schemas.openxmlformats.org/officeDocument/2006/relationships/image" Target="../media/image783.png"/><Relationship Id="rId64" Type="http://schemas.openxmlformats.org/officeDocument/2006/relationships/image" Target="../media/image787.png"/><Relationship Id="rId69" Type="http://schemas.openxmlformats.org/officeDocument/2006/relationships/customXml" Target="../ink/ink4395.xml"/><Relationship Id="rId8" Type="http://schemas.openxmlformats.org/officeDocument/2006/relationships/image" Target="../media/image759.png"/><Relationship Id="rId51" Type="http://schemas.openxmlformats.org/officeDocument/2006/relationships/customXml" Target="../ink/ink4386.xml"/><Relationship Id="rId3" Type="http://schemas.openxmlformats.org/officeDocument/2006/relationships/customXml" Target="../ink/ink4362.xml"/><Relationship Id="rId12" Type="http://schemas.openxmlformats.org/officeDocument/2006/relationships/image" Target="../media/image761.png"/><Relationship Id="rId17" Type="http://schemas.openxmlformats.org/officeDocument/2006/relationships/customXml" Target="../ink/ink4369.xml"/><Relationship Id="rId25" Type="http://schemas.openxmlformats.org/officeDocument/2006/relationships/customXml" Target="../ink/ink4373.xml"/><Relationship Id="rId33" Type="http://schemas.openxmlformats.org/officeDocument/2006/relationships/customXml" Target="../ink/ink4377.xml"/><Relationship Id="rId38" Type="http://schemas.openxmlformats.org/officeDocument/2006/relationships/image" Target="../media/image774.png"/><Relationship Id="rId46" Type="http://schemas.openxmlformats.org/officeDocument/2006/relationships/image" Target="../media/image778.png"/><Relationship Id="rId59" Type="http://schemas.openxmlformats.org/officeDocument/2006/relationships/customXml" Target="../ink/ink4390.xml"/><Relationship Id="rId67" Type="http://schemas.openxmlformats.org/officeDocument/2006/relationships/customXml" Target="../ink/ink4394.xml"/><Relationship Id="rId20" Type="http://schemas.openxmlformats.org/officeDocument/2006/relationships/image" Target="../media/image765.png"/><Relationship Id="rId41" Type="http://schemas.openxmlformats.org/officeDocument/2006/relationships/customXml" Target="../ink/ink4381.xml"/><Relationship Id="rId54" Type="http://schemas.openxmlformats.org/officeDocument/2006/relationships/image" Target="../media/image782.png"/><Relationship Id="rId62" Type="http://schemas.openxmlformats.org/officeDocument/2006/relationships/image" Target="../media/image786.png"/><Relationship Id="rId70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8.png"/><Relationship Id="rId15" Type="http://schemas.openxmlformats.org/officeDocument/2006/relationships/customXml" Target="../ink/ink4368.xml"/><Relationship Id="rId23" Type="http://schemas.openxmlformats.org/officeDocument/2006/relationships/customXml" Target="../ink/ink4372.xml"/><Relationship Id="rId28" Type="http://schemas.openxmlformats.org/officeDocument/2006/relationships/image" Target="../media/image769.png"/><Relationship Id="rId36" Type="http://schemas.openxmlformats.org/officeDocument/2006/relationships/image" Target="../media/image773.png"/><Relationship Id="rId49" Type="http://schemas.openxmlformats.org/officeDocument/2006/relationships/customXml" Target="../ink/ink4385.xml"/><Relationship Id="rId57" Type="http://schemas.openxmlformats.org/officeDocument/2006/relationships/customXml" Target="../ink/ink4389.xml"/><Relationship Id="rId10" Type="http://schemas.openxmlformats.org/officeDocument/2006/relationships/image" Target="../media/image760.png"/><Relationship Id="rId31" Type="http://schemas.openxmlformats.org/officeDocument/2006/relationships/customXml" Target="../ink/ink4376.xml"/><Relationship Id="rId44" Type="http://schemas.openxmlformats.org/officeDocument/2006/relationships/image" Target="../media/image777.png"/><Relationship Id="rId52" Type="http://schemas.openxmlformats.org/officeDocument/2006/relationships/image" Target="../media/image781.png"/><Relationship Id="rId60" Type="http://schemas.openxmlformats.org/officeDocument/2006/relationships/image" Target="../media/image785.png"/><Relationship Id="rId65" Type="http://schemas.openxmlformats.org/officeDocument/2006/relationships/customXml" Target="../ink/ink4393.xml"/><Relationship Id="rId4" Type="http://schemas.openxmlformats.org/officeDocument/2006/relationships/image" Target="../media/image757.png"/><Relationship Id="rId9" Type="http://schemas.openxmlformats.org/officeDocument/2006/relationships/customXml" Target="../ink/ink4365.xml"/><Relationship Id="rId13" Type="http://schemas.openxmlformats.org/officeDocument/2006/relationships/customXml" Target="../ink/ink4367.xml"/><Relationship Id="rId18" Type="http://schemas.openxmlformats.org/officeDocument/2006/relationships/image" Target="../media/image764.png"/><Relationship Id="rId39" Type="http://schemas.openxmlformats.org/officeDocument/2006/relationships/customXml" Target="../ink/ink4380.xml"/><Relationship Id="rId34" Type="http://schemas.openxmlformats.org/officeDocument/2006/relationships/image" Target="../media/image772.png"/><Relationship Id="rId50" Type="http://schemas.openxmlformats.org/officeDocument/2006/relationships/image" Target="../media/image780.png"/><Relationship Id="rId55" Type="http://schemas.openxmlformats.org/officeDocument/2006/relationships/customXml" Target="../ink/ink4388.xml"/></Relationships>
</file>

<file path=ppt/slides/_rels/slide10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8.png"/><Relationship Id="rId21" Type="http://schemas.openxmlformats.org/officeDocument/2006/relationships/customXml" Target="../ink/ink4405.xml"/><Relationship Id="rId42" Type="http://schemas.openxmlformats.org/officeDocument/2006/relationships/image" Target="../media/image776.png"/><Relationship Id="rId47" Type="http://schemas.openxmlformats.org/officeDocument/2006/relationships/customXml" Target="../ink/ink4418.xml"/><Relationship Id="rId63" Type="http://schemas.openxmlformats.org/officeDocument/2006/relationships/customXml" Target="../ink/ink4426.xml"/><Relationship Id="rId68" Type="http://schemas.openxmlformats.org/officeDocument/2006/relationships/image" Target="../media/image789.png"/><Relationship Id="rId84" Type="http://schemas.openxmlformats.org/officeDocument/2006/relationships/image" Target="../media/image797.png"/><Relationship Id="rId89" Type="http://schemas.openxmlformats.org/officeDocument/2006/relationships/customXml" Target="../ink/ink4439.xml"/><Relationship Id="rId16" Type="http://schemas.openxmlformats.org/officeDocument/2006/relationships/image" Target="../media/image763.png"/><Relationship Id="rId11" Type="http://schemas.openxmlformats.org/officeDocument/2006/relationships/customXml" Target="../ink/ink4400.xml"/><Relationship Id="rId32" Type="http://schemas.openxmlformats.org/officeDocument/2006/relationships/image" Target="../media/image771.png"/><Relationship Id="rId37" Type="http://schemas.openxmlformats.org/officeDocument/2006/relationships/customXml" Target="../ink/ink4413.xml"/><Relationship Id="rId53" Type="http://schemas.openxmlformats.org/officeDocument/2006/relationships/customXml" Target="../ink/ink4421.xml"/><Relationship Id="rId58" Type="http://schemas.openxmlformats.org/officeDocument/2006/relationships/image" Target="../media/image784.png"/><Relationship Id="rId74" Type="http://schemas.openxmlformats.org/officeDocument/2006/relationships/image" Target="../media/image792.png"/><Relationship Id="rId79" Type="http://schemas.openxmlformats.org/officeDocument/2006/relationships/customXml" Target="../ink/ink4434.xml"/><Relationship Id="rId5" Type="http://schemas.openxmlformats.org/officeDocument/2006/relationships/customXml" Target="../ink/ink4397.xml"/><Relationship Id="rId90" Type="http://schemas.openxmlformats.org/officeDocument/2006/relationships/image" Target="../media/image800.png"/><Relationship Id="rId95" Type="http://schemas.openxmlformats.org/officeDocument/2006/relationships/customXml" Target="../ink/ink4442.xml"/><Relationship Id="rId22" Type="http://schemas.openxmlformats.org/officeDocument/2006/relationships/image" Target="../media/image766.png"/><Relationship Id="rId27" Type="http://schemas.openxmlformats.org/officeDocument/2006/relationships/customXml" Target="../ink/ink4408.xml"/><Relationship Id="rId43" Type="http://schemas.openxmlformats.org/officeDocument/2006/relationships/customXml" Target="../ink/ink4416.xml"/><Relationship Id="rId48" Type="http://schemas.openxmlformats.org/officeDocument/2006/relationships/image" Target="../media/image779.png"/><Relationship Id="rId64" Type="http://schemas.openxmlformats.org/officeDocument/2006/relationships/image" Target="../media/image787.png"/><Relationship Id="rId69" Type="http://schemas.openxmlformats.org/officeDocument/2006/relationships/customXml" Target="../ink/ink4429.xml"/><Relationship Id="rId8" Type="http://schemas.openxmlformats.org/officeDocument/2006/relationships/image" Target="../media/image759.png"/><Relationship Id="rId51" Type="http://schemas.openxmlformats.org/officeDocument/2006/relationships/customXml" Target="../ink/ink4420.xml"/><Relationship Id="rId72" Type="http://schemas.openxmlformats.org/officeDocument/2006/relationships/image" Target="../media/image791.png"/><Relationship Id="rId80" Type="http://schemas.openxmlformats.org/officeDocument/2006/relationships/image" Target="../media/image795.png"/><Relationship Id="rId85" Type="http://schemas.openxmlformats.org/officeDocument/2006/relationships/customXml" Target="../ink/ink4437.xml"/><Relationship Id="rId93" Type="http://schemas.openxmlformats.org/officeDocument/2006/relationships/customXml" Target="../ink/ink4441.xml"/><Relationship Id="rId3" Type="http://schemas.openxmlformats.org/officeDocument/2006/relationships/customXml" Target="../ink/ink4396.xml"/><Relationship Id="rId12" Type="http://schemas.openxmlformats.org/officeDocument/2006/relationships/image" Target="../media/image761.png"/><Relationship Id="rId17" Type="http://schemas.openxmlformats.org/officeDocument/2006/relationships/customXml" Target="../ink/ink4403.xml"/><Relationship Id="rId25" Type="http://schemas.openxmlformats.org/officeDocument/2006/relationships/customXml" Target="../ink/ink4407.xml"/><Relationship Id="rId33" Type="http://schemas.openxmlformats.org/officeDocument/2006/relationships/customXml" Target="../ink/ink4411.xml"/><Relationship Id="rId38" Type="http://schemas.openxmlformats.org/officeDocument/2006/relationships/image" Target="../media/image774.png"/><Relationship Id="rId46" Type="http://schemas.openxmlformats.org/officeDocument/2006/relationships/image" Target="../media/image778.png"/><Relationship Id="rId59" Type="http://schemas.openxmlformats.org/officeDocument/2006/relationships/customXml" Target="../ink/ink4424.xml"/><Relationship Id="rId67" Type="http://schemas.openxmlformats.org/officeDocument/2006/relationships/customXml" Target="../ink/ink4428.xml"/><Relationship Id="rId20" Type="http://schemas.openxmlformats.org/officeDocument/2006/relationships/image" Target="../media/image765.png"/><Relationship Id="rId41" Type="http://schemas.openxmlformats.org/officeDocument/2006/relationships/customXml" Target="../ink/ink4415.xml"/><Relationship Id="rId54" Type="http://schemas.openxmlformats.org/officeDocument/2006/relationships/image" Target="../media/image782.png"/><Relationship Id="rId62" Type="http://schemas.openxmlformats.org/officeDocument/2006/relationships/image" Target="../media/image786.png"/><Relationship Id="rId70" Type="http://schemas.openxmlformats.org/officeDocument/2006/relationships/image" Target="../media/image790.png"/><Relationship Id="rId75" Type="http://schemas.openxmlformats.org/officeDocument/2006/relationships/customXml" Target="../ink/ink4432.xml"/><Relationship Id="rId83" Type="http://schemas.openxmlformats.org/officeDocument/2006/relationships/customXml" Target="../ink/ink4436.xml"/><Relationship Id="rId88" Type="http://schemas.openxmlformats.org/officeDocument/2006/relationships/image" Target="../media/image799.png"/><Relationship Id="rId91" Type="http://schemas.openxmlformats.org/officeDocument/2006/relationships/customXml" Target="../ink/ink4440.xml"/><Relationship Id="rId96" Type="http://schemas.openxmlformats.org/officeDocument/2006/relationships/image" Target="../media/image8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8.png"/><Relationship Id="rId15" Type="http://schemas.openxmlformats.org/officeDocument/2006/relationships/customXml" Target="../ink/ink4402.xml"/><Relationship Id="rId23" Type="http://schemas.openxmlformats.org/officeDocument/2006/relationships/customXml" Target="../ink/ink4406.xml"/><Relationship Id="rId28" Type="http://schemas.openxmlformats.org/officeDocument/2006/relationships/image" Target="../media/image769.png"/><Relationship Id="rId36" Type="http://schemas.openxmlformats.org/officeDocument/2006/relationships/image" Target="../media/image773.png"/><Relationship Id="rId49" Type="http://schemas.openxmlformats.org/officeDocument/2006/relationships/customXml" Target="../ink/ink4419.xml"/><Relationship Id="rId57" Type="http://schemas.openxmlformats.org/officeDocument/2006/relationships/customXml" Target="../ink/ink4423.xml"/><Relationship Id="rId10" Type="http://schemas.openxmlformats.org/officeDocument/2006/relationships/image" Target="../media/image760.png"/><Relationship Id="rId31" Type="http://schemas.openxmlformats.org/officeDocument/2006/relationships/customXml" Target="../ink/ink4410.xml"/><Relationship Id="rId44" Type="http://schemas.openxmlformats.org/officeDocument/2006/relationships/image" Target="../media/image777.png"/><Relationship Id="rId52" Type="http://schemas.openxmlformats.org/officeDocument/2006/relationships/image" Target="../media/image781.png"/><Relationship Id="rId60" Type="http://schemas.openxmlformats.org/officeDocument/2006/relationships/image" Target="../media/image785.png"/><Relationship Id="rId65" Type="http://schemas.openxmlformats.org/officeDocument/2006/relationships/customXml" Target="../ink/ink4427.xml"/><Relationship Id="rId73" Type="http://schemas.openxmlformats.org/officeDocument/2006/relationships/customXml" Target="../ink/ink4431.xml"/><Relationship Id="rId78" Type="http://schemas.openxmlformats.org/officeDocument/2006/relationships/image" Target="../media/image794.png"/><Relationship Id="rId81" Type="http://schemas.openxmlformats.org/officeDocument/2006/relationships/customXml" Target="../ink/ink4435.xml"/><Relationship Id="rId86" Type="http://schemas.openxmlformats.org/officeDocument/2006/relationships/image" Target="../media/image798.png"/><Relationship Id="rId94" Type="http://schemas.openxmlformats.org/officeDocument/2006/relationships/image" Target="../media/image802.png"/><Relationship Id="rId4" Type="http://schemas.openxmlformats.org/officeDocument/2006/relationships/image" Target="../media/image757.png"/><Relationship Id="rId9" Type="http://schemas.openxmlformats.org/officeDocument/2006/relationships/customXml" Target="../ink/ink4399.xml"/><Relationship Id="rId13" Type="http://schemas.openxmlformats.org/officeDocument/2006/relationships/customXml" Target="../ink/ink4401.xml"/><Relationship Id="rId18" Type="http://schemas.openxmlformats.org/officeDocument/2006/relationships/image" Target="../media/image764.png"/><Relationship Id="rId39" Type="http://schemas.openxmlformats.org/officeDocument/2006/relationships/customXml" Target="../ink/ink4414.xml"/><Relationship Id="rId34" Type="http://schemas.openxmlformats.org/officeDocument/2006/relationships/image" Target="../media/image772.png"/><Relationship Id="rId50" Type="http://schemas.openxmlformats.org/officeDocument/2006/relationships/image" Target="../media/image780.png"/><Relationship Id="rId55" Type="http://schemas.openxmlformats.org/officeDocument/2006/relationships/customXml" Target="../ink/ink4422.xml"/><Relationship Id="rId76" Type="http://schemas.openxmlformats.org/officeDocument/2006/relationships/image" Target="../media/image793.png"/><Relationship Id="rId7" Type="http://schemas.openxmlformats.org/officeDocument/2006/relationships/customXml" Target="../ink/ink4398.xml"/><Relationship Id="rId71" Type="http://schemas.openxmlformats.org/officeDocument/2006/relationships/customXml" Target="../ink/ink4430.xml"/><Relationship Id="rId92" Type="http://schemas.openxmlformats.org/officeDocument/2006/relationships/image" Target="../media/image801.png"/><Relationship Id="rId2" Type="http://schemas.openxmlformats.org/officeDocument/2006/relationships/image" Target="../media/image756.png"/><Relationship Id="rId29" Type="http://schemas.openxmlformats.org/officeDocument/2006/relationships/customXml" Target="../ink/ink4409.xml"/><Relationship Id="rId24" Type="http://schemas.openxmlformats.org/officeDocument/2006/relationships/image" Target="../media/image767.png"/><Relationship Id="rId40" Type="http://schemas.openxmlformats.org/officeDocument/2006/relationships/image" Target="../media/image775.png"/><Relationship Id="rId45" Type="http://schemas.openxmlformats.org/officeDocument/2006/relationships/customXml" Target="../ink/ink4417.xml"/><Relationship Id="rId66" Type="http://schemas.openxmlformats.org/officeDocument/2006/relationships/image" Target="../media/image788.png"/><Relationship Id="rId87" Type="http://schemas.openxmlformats.org/officeDocument/2006/relationships/customXml" Target="../ink/ink4438.xml"/><Relationship Id="rId61" Type="http://schemas.openxmlformats.org/officeDocument/2006/relationships/customXml" Target="../ink/ink4425.xml"/><Relationship Id="rId82" Type="http://schemas.openxmlformats.org/officeDocument/2006/relationships/image" Target="../media/image796.png"/><Relationship Id="rId19" Type="http://schemas.openxmlformats.org/officeDocument/2006/relationships/customXml" Target="../ink/ink4404.xml"/><Relationship Id="rId14" Type="http://schemas.openxmlformats.org/officeDocument/2006/relationships/image" Target="../media/image762.png"/><Relationship Id="rId30" Type="http://schemas.openxmlformats.org/officeDocument/2006/relationships/image" Target="../media/image770.png"/><Relationship Id="rId35" Type="http://schemas.openxmlformats.org/officeDocument/2006/relationships/customXml" Target="../ink/ink4412.xml"/><Relationship Id="rId56" Type="http://schemas.openxmlformats.org/officeDocument/2006/relationships/image" Target="../media/image783.png"/><Relationship Id="rId77" Type="http://schemas.openxmlformats.org/officeDocument/2006/relationships/customXml" Target="../ink/ink4433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3.xml"/><Relationship Id="rId21" Type="http://schemas.openxmlformats.org/officeDocument/2006/relationships/image" Target="../media/image29.png"/><Relationship Id="rId42" Type="http://schemas.openxmlformats.org/officeDocument/2006/relationships/customXml" Target="../ink/ink131.xml"/><Relationship Id="rId47" Type="http://schemas.openxmlformats.org/officeDocument/2006/relationships/image" Target="../media/image42.png"/><Relationship Id="rId63" Type="http://schemas.openxmlformats.org/officeDocument/2006/relationships/image" Target="../media/image50.png"/><Relationship Id="rId68" Type="http://schemas.openxmlformats.org/officeDocument/2006/relationships/customXml" Target="../ink/ink144.xml"/><Relationship Id="rId84" Type="http://schemas.openxmlformats.org/officeDocument/2006/relationships/customXml" Target="../ink/ink152.xml"/><Relationship Id="rId16" Type="http://schemas.openxmlformats.org/officeDocument/2006/relationships/customXml" Target="../ink/ink118.xml"/><Relationship Id="rId11" Type="http://schemas.openxmlformats.org/officeDocument/2006/relationships/image" Target="../media/image24.png"/><Relationship Id="rId32" Type="http://schemas.openxmlformats.org/officeDocument/2006/relationships/customXml" Target="../ink/ink126.xml"/><Relationship Id="rId37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customXml" Target="../ink/ink139.xml"/><Relationship Id="rId74" Type="http://schemas.openxmlformats.org/officeDocument/2006/relationships/customXml" Target="../ink/ink147.xml"/><Relationship Id="rId79" Type="http://schemas.openxmlformats.org/officeDocument/2006/relationships/image" Target="../media/image58.png"/><Relationship Id="rId5" Type="http://schemas.openxmlformats.org/officeDocument/2006/relationships/image" Target="../media/image21.png"/><Relationship Id="rId19" Type="http://schemas.openxmlformats.org/officeDocument/2006/relationships/image" Target="../media/image28.png"/><Relationship Id="rId14" Type="http://schemas.openxmlformats.org/officeDocument/2006/relationships/customXml" Target="../ink/ink117.xml"/><Relationship Id="rId22" Type="http://schemas.openxmlformats.org/officeDocument/2006/relationships/customXml" Target="../ink/ink121.xml"/><Relationship Id="rId27" Type="http://schemas.openxmlformats.org/officeDocument/2006/relationships/image" Target="../media/image32.png"/><Relationship Id="rId30" Type="http://schemas.openxmlformats.org/officeDocument/2006/relationships/customXml" Target="../ink/ink125.xml"/><Relationship Id="rId35" Type="http://schemas.openxmlformats.org/officeDocument/2006/relationships/image" Target="../media/image36.png"/><Relationship Id="rId43" Type="http://schemas.openxmlformats.org/officeDocument/2006/relationships/image" Target="../media/image40.png"/><Relationship Id="rId48" Type="http://schemas.openxmlformats.org/officeDocument/2006/relationships/customXml" Target="../ink/ink134.xml"/><Relationship Id="rId56" Type="http://schemas.openxmlformats.org/officeDocument/2006/relationships/customXml" Target="../ink/ink138.xml"/><Relationship Id="rId64" Type="http://schemas.openxmlformats.org/officeDocument/2006/relationships/customXml" Target="../ink/ink142.xml"/><Relationship Id="rId69" Type="http://schemas.openxmlformats.org/officeDocument/2006/relationships/image" Target="../media/image53.png"/><Relationship Id="rId77" Type="http://schemas.openxmlformats.org/officeDocument/2006/relationships/image" Target="../media/image57.png"/><Relationship Id="rId8" Type="http://schemas.openxmlformats.org/officeDocument/2006/relationships/customXml" Target="../ink/ink114.xml"/><Relationship Id="rId51" Type="http://schemas.openxmlformats.org/officeDocument/2006/relationships/image" Target="../media/image44.png"/><Relationship Id="rId72" Type="http://schemas.openxmlformats.org/officeDocument/2006/relationships/customXml" Target="../ink/ink146.xml"/><Relationship Id="rId80" Type="http://schemas.openxmlformats.org/officeDocument/2006/relationships/customXml" Target="../ink/ink150.xml"/><Relationship Id="rId85" Type="http://schemas.openxmlformats.org/officeDocument/2006/relationships/image" Target="../media/image61.png"/><Relationship Id="rId3" Type="http://schemas.openxmlformats.org/officeDocument/2006/relationships/image" Target="../media/image20.png"/><Relationship Id="rId12" Type="http://schemas.openxmlformats.org/officeDocument/2006/relationships/customXml" Target="../ink/ink116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38" Type="http://schemas.openxmlformats.org/officeDocument/2006/relationships/customXml" Target="../ink/ink129.xml"/><Relationship Id="rId46" Type="http://schemas.openxmlformats.org/officeDocument/2006/relationships/customXml" Target="../ink/ink133.xml"/><Relationship Id="rId59" Type="http://schemas.openxmlformats.org/officeDocument/2006/relationships/image" Target="../media/image48.png"/><Relationship Id="rId67" Type="http://schemas.openxmlformats.org/officeDocument/2006/relationships/image" Target="../media/image52.png"/><Relationship Id="rId20" Type="http://schemas.openxmlformats.org/officeDocument/2006/relationships/customXml" Target="../ink/ink120.xml"/><Relationship Id="rId41" Type="http://schemas.openxmlformats.org/officeDocument/2006/relationships/image" Target="../media/image39.png"/><Relationship Id="rId54" Type="http://schemas.openxmlformats.org/officeDocument/2006/relationships/customXml" Target="../ink/ink137.xml"/><Relationship Id="rId62" Type="http://schemas.openxmlformats.org/officeDocument/2006/relationships/customXml" Target="../ink/ink141.xml"/><Relationship Id="rId70" Type="http://schemas.openxmlformats.org/officeDocument/2006/relationships/customXml" Target="../ink/ink145.xml"/><Relationship Id="rId75" Type="http://schemas.openxmlformats.org/officeDocument/2006/relationships/image" Target="../media/image56.png"/><Relationship Id="rId83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.xml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124.xml"/><Relationship Id="rId36" Type="http://schemas.openxmlformats.org/officeDocument/2006/relationships/customXml" Target="../ink/ink128.xml"/><Relationship Id="rId49" Type="http://schemas.openxmlformats.org/officeDocument/2006/relationships/image" Target="../media/image43.png"/><Relationship Id="rId57" Type="http://schemas.openxmlformats.org/officeDocument/2006/relationships/image" Target="../media/image47.png"/><Relationship Id="rId10" Type="http://schemas.openxmlformats.org/officeDocument/2006/relationships/customXml" Target="../ink/ink115.xml"/><Relationship Id="rId31" Type="http://schemas.openxmlformats.org/officeDocument/2006/relationships/image" Target="../media/image34.png"/><Relationship Id="rId44" Type="http://schemas.openxmlformats.org/officeDocument/2006/relationships/customXml" Target="../ink/ink132.xml"/><Relationship Id="rId52" Type="http://schemas.openxmlformats.org/officeDocument/2006/relationships/customXml" Target="../ink/ink136.xml"/><Relationship Id="rId60" Type="http://schemas.openxmlformats.org/officeDocument/2006/relationships/customXml" Target="../ink/ink140.xml"/><Relationship Id="rId65" Type="http://schemas.openxmlformats.org/officeDocument/2006/relationships/image" Target="../media/image51.png"/><Relationship Id="rId73" Type="http://schemas.openxmlformats.org/officeDocument/2006/relationships/image" Target="../media/image55.png"/><Relationship Id="rId78" Type="http://schemas.openxmlformats.org/officeDocument/2006/relationships/customXml" Target="../ink/ink149.xml"/><Relationship Id="rId81" Type="http://schemas.openxmlformats.org/officeDocument/2006/relationships/image" Target="../media/image59.png"/><Relationship Id="rId4" Type="http://schemas.openxmlformats.org/officeDocument/2006/relationships/customXml" Target="../ink/ink112.xml"/><Relationship Id="rId9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customXml" Target="../ink/ink119.xml"/><Relationship Id="rId39" Type="http://schemas.openxmlformats.org/officeDocument/2006/relationships/image" Target="../media/image38.png"/><Relationship Id="rId34" Type="http://schemas.openxmlformats.org/officeDocument/2006/relationships/customXml" Target="../ink/ink127.xml"/><Relationship Id="rId50" Type="http://schemas.openxmlformats.org/officeDocument/2006/relationships/customXml" Target="../ink/ink135.xml"/><Relationship Id="rId55" Type="http://schemas.openxmlformats.org/officeDocument/2006/relationships/image" Target="../media/image46.png"/><Relationship Id="rId76" Type="http://schemas.openxmlformats.org/officeDocument/2006/relationships/customXml" Target="../ink/ink148.xml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2" Type="http://schemas.openxmlformats.org/officeDocument/2006/relationships/customXml" Target="../ink/ink111.xml"/><Relationship Id="rId29" Type="http://schemas.openxmlformats.org/officeDocument/2006/relationships/image" Target="../media/image33.png"/><Relationship Id="rId24" Type="http://schemas.openxmlformats.org/officeDocument/2006/relationships/customXml" Target="../ink/ink122.xml"/><Relationship Id="rId40" Type="http://schemas.openxmlformats.org/officeDocument/2006/relationships/customXml" Target="../ink/ink130.xml"/><Relationship Id="rId45" Type="http://schemas.openxmlformats.org/officeDocument/2006/relationships/image" Target="../media/image41.png"/><Relationship Id="rId66" Type="http://schemas.openxmlformats.org/officeDocument/2006/relationships/customXml" Target="../ink/ink143.xml"/><Relationship Id="rId61" Type="http://schemas.openxmlformats.org/officeDocument/2006/relationships/image" Target="../media/image49.png"/><Relationship Id="rId82" Type="http://schemas.openxmlformats.org/officeDocument/2006/relationships/customXml" Target="../ink/ink151.xml"/></Relationships>
</file>

<file path=ppt/slides/_rels/slide1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8.png"/><Relationship Id="rId21" Type="http://schemas.openxmlformats.org/officeDocument/2006/relationships/customXml" Target="../ink/ink4452.xml"/><Relationship Id="rId42" Type="http://schemas.openxmlformats.org/officeDocument/2006/relationships/image" Target="../media/image776.png"/><Relationship Id="rId47" Type="http://schemas.openxmlformats.org/officeDocument/2006/relationships/customXml" Target="../ink/ink4465.xml"/><Relationship Id="rId63" Type="http://schemas.openxmlformats.org/officeDocument/2006/relationships/customXml" Target="../ink/ink4473.xml"/><Relationship Id="rId68" Type="http://schemas.openxmlformats.org/officeDocument/2006/relationships/image" Target="../media/image789.png"/><Relationship Id="rId84" Type="http://schemas.openxmlformats.org/officeDocument/2006/relationships/image" Target="../media/image797.png"/><Relationship Id="rId89" Type="http://schemas.openxmlformats.org/officeDocument/2006/relationships/customXml" Target="../ink/ink4486.xml"/><Relationship Id="rId16" Type="http://schemas.openxmlformats.org/officeDocument/2006/relationships/image" Target="../media/image763.png"/><Relationship Id="rId107" Type="http://schemas.openxmlformats.org/officeDocument/2006/relationships/customXml" Target="../ink/ink4495.xml"/><Relationship Id="rId11" Type="http://schemas.openxmlformats.org/officeDocument/2006/relationships/customXml" Target="../ink/ink4447.xml"/><Relationship Id="rId32" Type="http://schemas.openxmlformats.org/officeDocument/2006/relationships/image" Target="../media/image771.png"/><Relationship Id="rId37" Type="http://schemas.openxmlformats.org/officeDocument/2006/relationships/customXml" Target="../ink/ink4460.xml"/><Relationship Id="rId53" Type="http://schemas.openxmlformats.org/officeDocument/2006/relationships/customXml" Target="../ink/ink4468.xml"/><Relationship Id="rId58" Type="http://schemas.openxmlformats.org/officeDocument/2006/relationships/image" Target="../media/image784.png"/><Relationship Id="rId74" Type="http://schemas.openxmlformats.org/officeDocument/2006/relationships/image" Target="../media/image792.png"/><Relationship Id="rId79" Type="http://schemas.openxmlformats.org/officeDocument/2006/relationships/customXml" Target="../ink/ink4481.xml"/><Relationship Id="rId102" Type="http://schemas.openxmlformats.org/officeDocument/2006/relationships/image" Target="../media/image806.png"/><Relationship Id="rId5" Type="http://schemas.openxmlformats.org/officeDocument/2006/relationships/customXml" Target="../ink/ink4444.xml"/><Relationship Id="rId90" Type="http://schemas.openxmlformats.org/officeDocument/2006/relationships/image" Target="../media/image800.png"/><Relationship Id="rId95" Type="http://schemas.openxmlformats.org/officeDocument/2006/relationships/customXml" Target="../ink/ink4489.xml"/><Relationship Id="rId22" Type="http://schemas.openxmlformats.org/officeDocument/2006/relationships/image" Target="../media/image766.png"/><Relationship Id="rId27" Type="http://schemas.openxmlformats.org/officeDocument/2006/relationships/customXml" Target="../ink/ink4455.xml"/><Relationship Id="rId43" Type="http://schemas.openxmlformats.org/officeDocument/2006/relationships/customXml" Target="../ink/ink4463.xml"/><Relationship Id="rId48" Type="http://schemas.openxmlformats.org/officeDocument/2006/relationships/image" Target="../media/image779.png"/><Relationship Id="rId64" Type="http://schemas.openxmlformats.org/officeDocument/2006/relationships/image" Target="../media/image787.png"/><Relationship Id="rId69" Type="http://schemas.openxmlformats.org/officeDocument/2006/relationships/customXml" Target="../ink/ink4476.xml"/><Relationship Id="rId80" Type="http://schemas.openxmlformats.org/officeDocument/2006/relationships/image" Target="../media/image795.png"/><Relationship Id="rId85" Type="http://schemas.openxmlformats.org/officeDocument/2006/relationships/customXml" Target="../ink/ink4484.xml"/><Relationship Id="rId12" Type="http://schemas.openxmlformats.org/officeDocument/2006/relationships/image" Target="../media/image761.png"/><Relationship Id="rId17" Type="http://schemas.openxmlformats.org/officeDocument/2006/relationships/customXml" Target="../ink/ink4450.xml"/><Relationship Id="rId33" Type="http://schemas.openxmlformats.org/officeDocument/2006/relationships/customXml" Target="../ink/ink4458.xml"/><Relationship Id="rId38" Type="http://schemas.openxmlformats.org/officeDocument/2006/relationships/image" Target="../media/image774.png"/><Relationship Id="rId59" Type="http://schemas.openxmlformats.org/officeDocument/2006/relationships/customXml" Target="../ink/ink4471.xml"/><Relationship Id="rId103" Type="http://schemas.openxmlformats.org/officeDocument/2006/relationships/customXml" Target="../ink/ink4493.xml"/><Relationship Id="rId108" Type="http://schemas.openxmlformats.org/officeDocument/2006/relationships/image" Target="../media/image809.png"/><Relationship Id="rId20" Type="http://schemas.openxmlformats.org/officeDocument/2006/relationships/image" Target="../media/image765.png"/><Relationship Id="rId41" Type="http://schemas.openxmlformats.org/officeDocument/2006/relationships/customXml" Target="../ink/ink4462.xml"/><Relationship Id="rId54" Type="http://schemas.openxmlformats.org/officeDocument/2006/relationships/image" Target="../media/image782.png"/><Relationship Id="rId62" Type="http://schemas.openxmlformats.org/officeDocument/2006/relationships/image" Target="../media/image786.png"/><Relationship Id="rId70" Type="http://schemas.openxmlformats.org/officeDocument/2006/relationships/image" Target="../media/image790.png"/><Relationship Id="rId75" Type="http://schemas.openxmlformats.org/officeDocument/2006/relationships/customXml" Target="../ink/ink4479.xml"/><Relationship Id="rId83" Type="http://schemas.openxmlformats.org/officeDocument/2006/relationships/customXml" Target="../ink/ink4483.xml"/><Relationship Id="rId88" Type="http://schemas.openxmlformats.org/officeDocument/2006/relationships/image" Target="../media/image799.png"/><Relationship Id="rId91" Type="http://schemas.openxmlformats.org/officeDocument/2006/relationships/customXml" Target="../ink/ink4487.xml"/><Relationship Id="rId96" Type="http://schemas.openxmlformats.org/officeDocument/2006/relationships/image" Target="../media/image8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8.png"/><Relationship Id="rId15" Type="http://schemas.openxmlformats.org/officeDocument/2006/relationships/customXml" Target="../ink/ink4449.xml"/><Relationship Id="rId23" Type="http://schemas.openxmlformats.org/officeDocument/2006/relationships/customXml" Target="../ink/ink4453.xml"/><Relationship Id="rId28" Type="http://schemas.openxmlformats.org/officeDocument/2006/relationships/image" Target="../media/image769.png"/><Relationship Id="rId36" Type="http://schemas.openxmlformats.org/officeDocument/2006/relationships/image" Target="../media/image773.png"/><Relationship Id="rId49" Type="http://schemas.openxmlformats.org/officeDocument/2006/relationships/customXml" Target="../ink/ink4466.xml"/><Relationship Id="rId57" Type="http://schemas.openxmlformats.org/officeDocument/2006/relationships/customXml" Target="../ink/ink4470.xml"/><Relationship Id="rId106" Type="http://schemas.openxmlformats.org/officeDocument/2006/relationships/image" Target="../media/image808.png"/><Relationship Id="rId10" Type="http://schemas.openxmlformats.org/officeDocument/2006/relationships/image" Target="../media/image760.png"/><Relationship Id="rId31" Type="http://schemas.openxmlformats.org/officeDocument/2006/relationships/customXml" Target="../ink/ink4457.xml"/><Relationship Id="rId44" Type="http://schemas.openxmlformats.org/officeDocument/2006/relationships/image" Target="../media/image777.png"/><Relationship Id="rId52" Type="http://schemas.openxmlformats.org/officeDocument/2006/relationships/image" Target="../media/image781.png"/><Relationship Id="rId60" Type="http://schemas.openxmlformats.org/officeDocument/2006/relationships/image" Target="../media/image785.png"/><Relationship Id="rId65" Type="http://schemas.openxmlformats.org/officeDocument/2006/relationships/customXml" Target="../ink/ink4474.xml"/><Relationship Id="rId73" Type="http://schemas.openxmlformats.org/officeDocument/2006/relationships/customXml" Target="../ink/ink4478.xml"/><Relationship Id="rId78" Type="http://schemas.openxmlformats.org/officeDocument/2006/relationships/image" Target="../media/image794.png"/><Relationship Id="rId81" Type="http://schemas.openxmlformats.org/officeDocument/2006/relationships/customXml" Target="../ink/ink4482.xml"/><Relationship Id="rId86" Type="http://schemas.openxmlformats.org/officeDocument/2006/relationships/image" Target="../media/image798.png"/><Relationship Id="rId94" Type="http://schemas.openxmlformats.org/officeDocument/2006/relationships/image" Target="../media/image802.png"/><Relationship Id="rId99" Type="http://schemas.openxmlformats.org/officeDocument/2006/relationships/customXml" Target="../ink/ink4491.xml"/><Relationship Id="rId101" Type="http://schemas.openxmlformats.org/officeDocument/2006/relationships/customXml" Target="../ink/ink4492.xml"/><Relationship Id="rId4" Type="http://schemas.openxmlformats.org/officeDocument/2006/relationships/image" Target="../media/image757.png"/><Relationship Id="rId9" Type="http://schemas.openxmlformats.org/officeDocument/2006/relationships/customXml" Target="../ink/ink4446.xml"/><Relationship Id="rId13" Type="http://schemas.openxmlformats.org/officeDocument/2006/relationships/customXml" Target="../ink/ink4448.xml"/><Relationship Id="rId18" Type="http://schemas.openxmlformats.org/officeDocument/2006/relationships/image" Target="../media/image764.png"/><Relationship Id="rId39" Type="http://schemas.openxmlformats.org/officeDocument/2006/relationships/customXml" Target="../ink/ink4461.xml"/><Relationship Id="rId34" Type="http://schemas.openxmlformats.org/officeDocument/2006/relationships/image" Target="../media/image772.png"/><Relationship Id="rId50" Type="http://schemas.openxmlformats.org/officeDocument/2006/relationships/image" Target="../media/image780.png"/><Relationship Id="rId55" Type="http://schemas.openxmlformats.org/officeDocument/2006/relationships/customXml" Target="../ink/ink4469.xml"/><Relationship Id="rId76" Type="http://schemas.openxmlformats.org/officeDocument/2006/relationships/image" Target="../media/image793.png"/><Relationship Id="rId97" Type="http://schemas.openxmlformats.org/officeDocument/2006/relationships/customXml" Target="../ink/ink4490.xml"/><Relationship Id="rId104" Type="http://schemas.openxmlformats.org/officeDocument/2006/relationships/image" Target="../media/image807.png"/><Relationship Id="rId7" Type="http://schemas.openxmlformats.org/officeDocument/2006/relationships/customXml" Target="../ink/ink4445.xml"/><Relationship Id="rId71" Type="http://schemas.openxmlformats.org/officeDocument/2006/relationships/customXml" Target="../ink/ink4477.xml"/><Relationship Id="rId92" Type="http://schemas.openxmlformats.org/officeDocument/2006/relationships/image" Target="../media/image801.png"/><Relationship Id="rId2" Type="http://schemas.openxmlformats.org/officeDocument/2006/relationships/image" Target="../media/image756.png"/><Relationship Id="rId29" Type="http://schemas.openxmlformats.org/officeDocument/2006/relationships/customXml" Target="../ink/ink4456.xml"/><Relationship Id="rId24" Type="http://schemas.openxmlformats.org/officeDocument/2006/relationships/image" Target="../media/image767.png"/><Relationship Id="rId40" Type="http://schemas.openxmlformats.org/officeDocument/2006/relationships/image" Target="../media/image775.png"/><Relationship Id="rId45" Type="http://schemas.openxmlformats.org/officeDocument/2006/relationships/customXml" Target="../ink/ink4464.xml"/><Relationship Id="rId66" Type="http://schemas.openxmlformats.org/officeDocument/2006/relationships/image" Target="../media/image788.png"/><Relationship Id="rId87" Type="http://schemas.openxmlformats.org/officeDocument/2006/relationships/customXml" Target="../ink/ink4485.xml"/><Relationship Id="rId61" Type="http://schemas.openxmlformats.org/officeDocument/2006/relationships/customXml" Target="../ink/ink4472.xml"/><Relationship Id="rId82" Type="http://schemas.openxmlformats.org/officeDocument/2006/relationships/image" Target="../media/image796.png"/><Relationship Id="rId19" Type="http://schemas.openxmlformats.org/officeDocument/2006/relationships/customXml" Target="../ink/ink4451.xml"/><Relationship Id="rId14" Type="http://schemas.openxmlformats.org/officeDocument/2006/relationships/image" Target="../media/image762.png"/><Relationship Id="rId30" Type="http://schemas.openxmlformats.org/officeDocument/2006/relationships/image" Target="../media/image770.png"/><Relationship Id="rId35" Type="http://schemas.openxmlformats.org/officeDocument/2006/relationships/customXml" Target="../ink/ink4459.xml"/><Relationship Id="rId56" Type="http://schemas.openxmlformats.org/officeDocument/2006/relationships/image" Target="../media/image783.png"/><Relationship Id="rId77" Type="http://schemas.openxmlformats.org/officeDocument/2006/relationships/customXml" Target="../ink/ink4480.xml"/><Relationship Id="rId100" Type="http://schemas.openxmlformats.org/officeDocument/2006/relationships/image" Target="../media/image805.png"/><Relationship Id="rId105" Type="http://schemas.openxmlformats.org/officeDocument/2006/relationships/customXml" Target="../ink/ink4494.xml"/><Relationship Id="rId8" Type="http://schemas.openxmlformats.org/officeDocument/2006/relationships/image" Target="../media/image759.png"/><Relationship Id="rId51" Type="http://schemas.openxmlformats.org/officeDocument/2006/relationships/customXml" Target="../ink/ink4467.xml"/><Relationship Id="rId72" Type="http://schemas.openxmlformats.org/officeDocument/2006/relationships/image" Target="../media/image791.png"/><Relationship Id="rId93" Type="http://schemas.openxmlformats.org/officeDocument/2006/relationships/customXml" Target="../ink/ink4488.xml"/><Relationship Id="rId98" Type="http://schemas.openxmlformats.org/officeDocument/2006/relationships/image" Target="../media/image804.png"/><Relationship Id="rId3" Type="http://schemas.openxmlformats.org/officeDocument/2006/relationships/customXml" Target="../ink/ink4443.xml"/><Relationship Id="rId25" Type="http://schemas.openxmlformats.org/officeDocument/2006/relationships/customXml" Target="../ink/ink4454.xml"/><Relationship Id="rId46" Type="http://schemas.openxmlformats.org/officeDocument/2006/relationships/image" Target="../media/image778.png"/><Relationship Id="rId67" Type="http://schemas.openxmlformats.org/officeDocument/2006/relationships/customXml" Target="../ink/ink4475.xml"/></Relationships>
</file>

<file path=ppt/slides/_rels/slide1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8.png"/><Relationship Id="rId117" Type="http://schemas.openxmlformats.org/officeDocument/2006/relationships/image" Target="../media/image813.png"/><Relationship Id="rId21" Type="http://schemas.openxmlformats.org/officeDocument/2006/relationships/customXml" Target="../ink/ink4505.xml"/><Relationship Id="rId42" Type="http://schemas.openxmlformats.org/officeDocument/2006/relationships/image" Target="../media/image776.png"/><Relationship Id="rId47" Type="http://schemas.openxmlformats.org/officeDocument/2006/relationships/customXml" Target="../ink/ink4518.xml"/><Relationship Id="rId63" Type="http://schemas.openxmlformats.org/officeDocument/2006/relationships/customXml" Target="../ink/ink4526.xml"/><Relationship Id="rId68" Type="http://schemas.openxmlformats.org/officeDocument/2006/relationships/image" Target="../media/image789.png"/><Relationship Id="rId84" Type="http://schemas.openxmlformats.org/officeDocument/2006/relationships/image" Target="../media/image797.png"/><Relationship Id="rId89" Type="http://schemas.openxmlformats.org/officeDocument/2006/relationships/customXml" Target="../ink/ink4539.xml"/><Relationship Id="rId112" Type="http://schemas.openxmlformats.org/officeDocument/2006/relationships/customXml" Target="../ink/ink4551.xml"/><Relationship Id="rId16" Type="http://schemas.openxmlformats.org/officeDocument/2006/relationships/image" Target="../media/image763.png"/><Relationship Id="rId107" Type="http://schemas.openxmlformats.org/officeDocument/2006/relationships/customXml" Target="../ink/ink4548.xml"/><Relationship Id="rId11" Type="http://schemas.openxmlformats.org/officeDocument/2006/relationships/customXml" Target="../ink/ink4500.xml"/><Relationship Id="rId32" Type="http://schemas.openxmlformats.org/officeDocument/2006/relationships/image" Target="../media/image771.png"/><Relationship Id="rId37" Type="http://schemas.openxmlformats.org/officeDocument/2006/relationships/customXml" Target="../ink/ink4513.xml"/><Relationship Id="rId53" Type="http://schemas.openxmlformats.org/officeDocument/2006/relationships/customXml" Target="../ink/ink4521.xml"/><Relationship Id="rId58" Type="http://schemas.openxmlformats.org/officeDocument/2006/relationships/image" Target="../media/image784.png"/><Relationship Id="rId74" Type="http://schemas.openxmlformats.org/officeDocument/2006/relationships/image" Target="../media/image792.png"/><Relationship Id="rId79" Type="http://schemas.openxmlformats.org/officeDocument/2006/relationships/customXml" Target="../ink/ink4534.xml"/><Relationship Id="rId102" Type="http://schemas.openxmlformats.org/officeDocument/2006/relationships/image" Target="../media/image806.png"/><Relationship Id="rId5" Type="http://schemas.openxmlformats.org/officeDocument/2006/relationships/customXml" Target="../ink/ink4497.xml"/><Relationship Id="rId90" Type="http://schemas.openxmlformats.org/officeDocument/2006/relationships/image" Target="../media/image800.png"/><Relationship Id="rId95" Type="http://schemas.openxmlformats.org/officeDocument/2006/relationships/customXml" Target="../ink/ink4542.xml"/><Relationship Id="rId22" Type="http://schemas.openxmlformats.org/officeDocument/2006/relationships/image" Target="../media/image766.png"/><Relationship Id="rId27" Type="http://schemas.openxmlformats.org/officeDocument/2006/relationships/customXml" Target="../ink/ink4508.xml"/><Relationship Id="rId43" Type="http://schemas.openxmlformats.org/officeDocument/2006/relationships/customXml" Target="../ink/ink4516.xml"/><Relationship Id="rId48" Type="http://schemas.openxmlformats.org/officeDocument/2006/relationships/image" Target="../media/image779.png"/><Relationship Id="rId64" Type="http://schemas.openxmlformats.org/officeDocument/2006/relationships/image" Target="../media/image787.png"/><Relationship Id="rId69" Type="http://schemas.openxmlformats.org/officeDocument/2006/relationships/customXml" Target="../ink/ink4529.xml"/><Relationship Id="rId113" Type="http://schemas.openxmlformats.org/officeDocument/2006/relationships/image" Target="../media/image811.png"/><Relationship Id="rId80" Type="http://schemas.openxmlformats.org/officeDocument/2006/relationships/image" Target="../media/image795.png"/><Relationship Id="rId85" Type="http://schemas.openxmlformats.org/officeDocument/2006/relationships/customXml" Target="../ink/ink4537.xml"/><Relationship Id="rId12" Type="http://schemas.openxmlformats.org/officeDocument/2006/relationships/image" Target="../media/image761.png"/><Relationship Id="rId17" Type="http://schemas.openxmlformats.org/officeDocument/2006/relationships/customXml" Target="../ink/ink4503.xml"/><Relationship Id="rId33" Type="http://schemas.openxmlformats.org/officeDocument/2006/relationships/customXml" Target="../ink/ink4511.xml"/><Relationship Id="rId38" Type="http://schemas.openxmlformats.org/officeDocument/2006/relationships/image" Target="../media/image774.png"/><Relationship Id="rId59" Type="http://schemas.openxmlformats.org/officeDocument/2006/relationships/customXml" Target="../ink/ink4524.xml"/><Relationship Id="rId103" Type="http://schemas.openxmlformats.org/officeDocument/2006/relationships/customXml" Target="../ink/ink4546.xml"/><Relationship Id="rId108" Type="http://schemas.openxmlformats.org/officeDocument/2006/relationships/image" Target="../media/image809.png"/><Relationship Id="rId54" Type="http://schemas.openxmlformats.org/officeDocument/2006/relationships/image" Target="../media/image782.png"/><Relationship Id="rId70" Type="http://schemas.openxmlformats.org/officeDocument/2006/relationships/image" Target="../media/image790.png"/><Relationship Id="rId75" Type="http://schemas.openxmlformats.org/officeDocument/2006/relationships/customXml" Target="../ink/ink4532.xml"/><Relationship Id="rId91" Type="http://schemas.openxmlformats.org/officeDocument/2006/relationships/customXml" Target="../ink/ink4540.xml"/><Relationship Id="rId96" Type="http://schemas.openxmlformats.org/officeDocument/2006/relationships/image" Target="../media/image8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8.png"/><Relationship Id="rId23" Type="http://schemas.openxmlformats.org/officeDocument/2006/relationships/customXml" Target="../ink/ink4506.xml"/><Relationship Id="rId28" Type="http://schemas.openxmlformats.org/officeDocument/2006/relationships/image" Target="../media/image769.png"/><Relationship Id="rId49" Type="http://schemas.openxmlformats.org/officeDocument/2006/relationships/customXml" Target="../ink/ink4519.xml"/><Relationship Id="rId114" Type="http://schemas.openxmlformats.org/officeDocument/2006/relationships/customXml" Target="../ink/ink4552.xml"/><Relationship Id="rId10" Type="http://schemas.openxmlformats.org/officeDocument/2006/relationships/image" Target="../media/image760.png"/><Relationship Id="rId31" Type="http://schemas.openxmlformats.org/officeDocument/2006/relationships/customXml" Target="../ink/ink4510.xml"/><Relationship Id="rId44" Type="http://schemas.openxmlformats.org/officeDocument/2006/relationships/image" Target="../media/image777.png"/><Relationship Id="rId52" Type="http://schemas.openxmlformats.org/officeDocument/2006/relationships/image" Target="../media/image781.png"/><Relationship Id="rId60" Type="http://schemas.openxmlformats.org/officeDocument/2006/relationships/image" Target="../media/image785.png"/><Relationship Id="rId65" Type="http://schemas.openxmlformats.org/officeDocument/2006/relationships/customXml" Target="../ink/ink4527.xml"/><Relationship Id="rId73" Type="http://schemas.openxmlformats.org/officeDocument/2006/relationships/customXml" Target="../ink/ink4531.xml"/><Relationship Id="rId78" Type="http://schemas.openxmlformats.org/officeDocument/2006/relationships/image" Target="../media/image794.png"/><Relationship Id="rId81" Type="http://schemas.openxmlformats.org/officeDocument/2006/relationships/customXml" Target="../ink/ink4535.xml"/><Relationship Id="rId86" Type="http://schemas.openxmlformats.org/officeDocument/2006/relationships/image" Target="../media/image798.png"/><Relationship Id="rId94" Type="http://schemas.openxmlformats.org/officeDocument/2006/relationships/image" Target="../media/image802.png"/><Relationship Id="rId99" Type="http://schemas.openxmlformats.org/officeDocument/2006/relationships/customXml" Target="../ink/ink4544.xml"/><Relationship Id="rId101" Type="http://schemas.openxmlformats.org/officeDocument/2006/relationships/customXml" Target="../ink/ink4545.xml"/><Relationship Id="rId4" Type="http://schemas.openxmlformats.org/officeDocument/2006/relationships/image" Target="../media/image757.png"/><Relationship Id="rId9" Type="http://schemas.openxmlformats.org/officeDocument/2006/relationships/customXml" Target="../ink/ink4499.xml"/><Relationship Id="rId13" Type="http://schemas.openxmlformats.org/officeDocument/2006/relationships/customXml" Target="../ink/ink4501.xml"/><Relationship Id="rId18" Type="http://schemas.openxmlformats.org/officeDocument/2006/relationships/image" Target="../media/image764.png"/><Relationship Id="rId39" Type="http://schemas.openxmlformats.org/officeDocument/2006/relationships/customXml" Target="../ink/ink4514.xml"/><Relationship Id="rId109" Type="http://schemas.openxmlformats.org/officeDocument/2006/relationships/customXml" Target="../ink/ink4549.xml"/><Relationship Id="rId34" Type="http://schemas.openxmlformats.org/officeDocument/2006/relationships/image" Target="../media/image772.png"/><Relationship Id="rId50" Type="http://schemas.openxmlformats.org/officeDocument/2006/relationships/image" Target="../media/image780.png"/><Relationship Id="rId55" Type="http://schemas.openxmlformats.org/officeDocument/2006/relationships/customXml" Target="../ink/ink4522.xml"/><Relationship Id="rId76" Type="http://schemas.openxmlformats.org/officeDocument/2006/relationships/image" Target="../media/image793.png"/><Relationship Id="rId97" Type="http://schemas.openxmlformats.org/officeDocument/2006/relationships/customXml" Target="../ink/ink4543.xml"/><Relationship Id="rId104" Type="http://schemas.openxmlformats.org/officeDocument/2006/relationships/image" Target="../media/image807.png"/><Relationship Id="rId7" Type="http://schemas.openxmlformats.org/officeDocument/2006/relationships/customXml" Target="../ink/ink4498.xml"/><Relationship Id="rId71" Type="http://schemas.openxmlformats.org/officeDocument/2006/relationships/customXml" Target="../ink/ink4530.xml"/><Relationship Id="rId92" Type="http://schemas.openxmlformats.org/officeDocument/2006/relationships/image" Target="../media/image801.png"/><Relationship Id="rId2" Type="http://schemas.openxmlformats.org/officeDocument/2006/relationships/image" Target="../media/image756.png"/><Relationship Id="rId29" Type="http://schemas.openxmlformats.org/officeDocument/2006/relationships/customXml" Target="../ink/ink4509.xml"/><Relationship Id="rId24" Type="http://schemas.openxmlformats.org/officeDocument/2006/relationships/image" Target="../media/image767.png"/><Relationship Id="rId40" Type="http://schemas.openxmlformats.org/officeDocument/2006/relationships/image" Target="../media/image775.png"/><Relationship Id="rId45" Type="http://schemas.openxmlformats.org/officeDocument/2006/relationships/customXml" Target="../ink/ink4517.xml"/><Relationship Id="rId66" Type="http://schemas.openxmlformats.org/officeDocument/2006/relationships/image" Target="../media/image788.png"/><Relationship Id="rId87" Type="http://schemas.openxmlformats.org/officeDocument/2006/relationships/customXml" Target="../ink/ink4538.xml"/><Relationship Id="rId110" Type="http://schemas.openxmlformats.org/officeDocument/2006/relationships/image" Target="../media/image810.png"/><Relationship Id="rId115" Type="http://schemas.openxmlformats.org/officeDocument/2006/relationships/image" Target="../media/image812.png"/><Relationship Id="rId61" Type="http://schemas.openxmlformats.org/officeDocument/2006/relationships/customXml" Target="../ink/ink4525.xml"/><Relationship Id="rId82" Type="http://schemas.openxmlformats.org/officeDocument/2006/relationships/image" Target="../media/image796.png"/><Relationship Id="rId19" Type="http://schemas.openxmlformats.org/officeDocument/2006/relationships/customXml" Target="../ink/ink4504.xml"/><Relationship Id="rId14" Type="http://schemas.openxmlformats.org/officeDocument/2006/relationships/image" Target="../media/image762.png"/><Relationship Id="rId30" Type="http://schemas.openxmlformats.org/officeDocument/2006/relationships/image" Target="../media/image770.png"/><Relationship Id="rId35" Type="http://schemas.openxmlformats.org/officeDocument/2006/relationships/customXml" Target="../ink/ink4512.xml"/><Relationship Id="rId56" Type="http://schemas.openxmlformats.org/officeDocument/2006/relationships/image" Target="../media/image783.png"/><Relationship Id="rId77" Type="http://schemas.openxmlformats.org/officeDocument/2006/relationships/customXml" Target="../ink/ink4533.xml"/><Relationship Id="rId100" Type="http://schemas.openxmlformats.org/officeDocument/2006/relationships/image" Target="../media/image805.png"/><Relationship Id="rId105" Type="http://schemas.openxmlformats.org/officeDocument/2006/relationships/customXml" Target="../ink/ink4547.xml"/><Relationship Id="rId8" Type="http://schemas.openxmlformats.org/officeDocument/2006/relationships/image" Target="../media/image759.png"/><Relationship Id="rId51" Type="http://schemas.openxmlformats.org/officeDocument/2006/relationships/customXml" Target="../ink/ink4520.xml"/><Relationship Id="rId72" Type="http://schemas.openxmlformats.org/officeDocument/2006/relationships/image" Target="../media/image791.png"/><Relationship Id="rId93" Type="http://schemas.openxmlformats.org/officeDocument/2006/relationships/customXml" Target="../ink/ink4541.xml"/><Relationship Id="rId98" Type="http://schemas.openxmlformats.org/officeDocument/2006/relationships/image" Target="../media/image804.png"/><Relationship Id="rId3" Type="http://schemas.openxmlformats.org/officeDocument/2006/relationships/customXml" Target="../ink/ink4496.xml"/><Relationship Id="rId25" Type="http://schemas.openxmlformats.org/officeDocument/2006/relationships/customXml" Target="../ink/ink4507.xml"/><Relationship Id="rId46" Type="http://schemas.openxmlformats.org/officeDocument/2006/relationships/image" Target="../media/image778.png"/><Relationship Id="rId67" Type="http://schemas.openxmlformats.org/officeDocument/2006/relationships/customXml" Target="../ink/ink4528.xml"/><Relationship Id="rId116" Type="http://schemas.openxmlformats.org/officeDocument/2006/relationships/customXml" Target="../ink/ink4553.xml"/><Relationship Id="rId20" Type="http://schemas.openxmlformats.org/officeDocument/2006/relationships/image" Target="../media/image765.png"/><Relationship Id="rId41" Type="http://schemas.openxmlformats.org/officeDocument/2006/relationships/customXml" Target="../ink/ink4515.xml"/><Relationship Id="rId62" Type="http://schemas.openxmlformats.org/officeDocument/2006/relationships/image" Target="../media/image786.png"/><Relationship Id="rId83" Type="http://schemas.openxmlformats.org/officeDocument/2006/relationships/customXml" Target="../ink/ink4536.xml"/><Relationship Id="rId88" Type="http://schemas.openxmlformats.org/officeDocument/2006/relationships/image" Target="../media/image799.png"/><Relationship Id="rId111" Type="http://schemas.openxmlformats.org/officeDocument/2006/relationships/customXml" Target="../ink/ink4550.xml"/><Relationship Id="rId15" Type="http://schemas.openxmlformats.org/officeDocument/2006/relationships/customXml" Target="../ink/ink4502.xml"/><Relationship Id="rId36" Type="http://schemas.openxmlformats.org/officeDocument/2006/relationships/image" Target="../media/image773.png"/><Relationship Id="rId57" Type="http://schemas.openxmlformats.org/officeDocument/2006/relationships/customXml" Target="../ink/ink4523.xml"/><Relationship Id="rId106" Type="http://schemas.openxmlformats.org/officeDocument/2006/relationships/image" Target="../media/image808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5.xml"/><Relationship Id="rId21" Type="http://schemas.openxmlformats.org/officeDocument/2006/relationships/image" Target="../media/image29.png"/><Relationship Id="rId42" Type="http://schemas.openxmlformats.org/officeDocument/2006/relationships/customXml" Target="../ink/ink173.xml"/><Relationship Id="rId47" Type="http://schemas.openxmlformats.org/officeDocument/2006/relationships/image" Target="../media/image42.png"/><Relationship Id="rId63" Type="http://schemas.openxmlformats.org/officeDocument/2006/relationships/image" Target="../media/image50.png"/><Relationship Id="rId68" Type="http://schemas.openxmlformats.org/officeDocument/2006/relationships/customXml" Target="../ink/ink186.xml"/><Relationship Id="rId84" Type="http://schemas.openxmlformats.org/officeDocument/2006/relationships/customXml" Target="../ink/ink194.xml"/><Relationship Id="rId89" Type="http://schemas.openxmlformats.org/officeDocument/2006/relationships/image" Target="../media/image63.png"/><Relationship Id="rId16" Type="http://schemas.openxmlformats.org/officeDocument/2006/relationships/customXml" Target="../ink/ink160.xml"/><Relationship Id="rId11" Type="http://schemas.openxmlformats.org/officeDocument/2006/relationships/image" Target="../media/image24.png"/><Relationship Id="rId32" Type="http://schemas.openxmlformats.org/officeDocument/2006/relationships/customXml" Target="../ink/ink168.xml"/><Relationship Id="rId37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customXml" Target="../ink/ink181.xml"/><Relationship Id="rId74" Type="http://schemas.openxmlformats.org/officeDocument/2006/relationships/customXml" Target="../ink/ink189.xml"/><Relationship Id="rId79" Type="http://schemas.openxmlformats.org/officeDocument/2006/relationships/image" Target="../media/image58.png"/><Relationship Id="rId5" Type="http://schemas.openxmlformats.org/officeDocument/2006/relationships/image" Target="../media/image21.png"/><Relationship Id="rId90" Type="http://schemas.openxmlformats.org/officeDocument/2006/relationships/customXml" Target="../ink/ink197.xml"/><Relationship Id="rId22" Type="http://schemas.openxmlformats.org/officeDocument/2006/relationships/customXml" Target="../ink/ink163.xml"/><Relationship Id="rId27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customXml" Target="../ink/ink176.xml"/><Relationship Id="rId64" Type="http://schemas.openxmlformats.org/officeDocument/2006/relationships/customXml" Target="../ink/ink184.xml"/><Relationship Id="rId69" Type="http://schemas.openxmlformats.org/officeDocument/2006/relationships/image" Target="../media/image53.png"/><Relationship Id="rId8" Type="http://schemas.openxmlformats.org/officeDocument/2006/relationships/customXml" Target="../ink/ink156.xml"/><Relationship Id="rId51" Type="http://schemas.openxmlformats.org/officeDocument/2006/relationships/image" Target="../media/image44.png"/><Relationship Id="rId72" Type="http://schemas.openxmlformats.org/officeDocument/2006/relationships/customXml" Target="../ink/ink188.xml"/><Relationship Id="rId80" Type="http://schemas.openxmlformats.org/officeDocument/2006/relationships/customXml" Target="../ink/ink192.xml"/><Relationship Id="rId85" Type="http://schemas.openxmlformats.org/officeDocument/2006/relationships/image" Target="../media/image61.png"/><Relationship Id="rId93" Type="http://schemas.openxmlformats.org/officeDocument/2006/relationships/image" Target="../media/image65.png"/><Relationship Id="rId3" Type="http://schemas.openxmlformats.org/officeDocument/2006/relationships/image" Target="../media/image20.png"/><Relationship Id="rId12" Type="http://schemas.openxmlformats.org/officeDocument/2006/relationships/customXml" Target="../ink/ink158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38" Type="http://schemas.openxmlformats.org/officeDocument/2006/relationships/customXml" Target="../ink/ink171.xml"/><Relationship Id="rId46" Type="http://schemas.openxmlformats.org/officeDocument/2006/relationships/customXml" Target="../ink/ink175.xml"/><Relationship Id="rId59" Type="http://schemas.openxmlformats.org/officeDocument/2006/relationships/image" Target="../media/image48.png"/><Relationship Id="rId67" Type="http://schemas.openxmlformats.org/officeDocument/2006/relationships/image" Target="../media/image52.png"/><Relationship Id="rId20" Type="http://schemas.openxmlformats.org/officeDocument/2006/relationships/customXml" Target="../ink/ink162.xml"/><Relationship Id="rId41" Type="http://schemas.openxmlformats.org/officeDocument/2006/relationships/image" Target="../media/image39.png"/><Relationship Id="rId54" Type="http://schemas.openxmlformats.org/officeDocument/2006/relationships/customXml" Target="../ink/ink179.xml"/><Relationship Id="rId62" Type="http://schemas.openxmlformats.org/officeDocument/2006/relationships/customXml" Target="../ink/ink183.xml"/><Relationship Id="rId70" Type="http://schemas.openxmlformats.org/officeDocument/2006/relationships/customXml" Target="../ink/ink187.xml"/><Relationship Id="rId75" Type="http://schemas.openxmlformats.org/officeDocument/2006/relationships/image" Target="../media/image56.png"/><Relationship Id="rId83" Type="http://schemas.openxmlformats.org/officeDocument/2006/relationships/image" Target="../media/image60.png"/><Relationship Id="rId88" Type="http://schemas.openxmlformats.org/officeDocument/2006/relationships/customXml" Target="../ink/ink196.xml"/><Relationship Id="rId91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.xml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166.xml"/><Relationship Id="rId36" Type="http://schemas.openxmlformats.org/officeDocument/2006/relationships/customXml" Target="../ink/ink170.xml"/><Relationship Id="rId49" Type="http://schemas.openxmlformats.org/officeDocument/2006/relationships/image" Target="../media/image43.png"/><Relationship Id="rId57" Type="http://schemas.openxmlformats.org/officeDocument/2006/relationships/image" Target="../media/image47.png"/><Relationship Id="rId10" Type="http://schemas.openxmlformats.org/officeDocument/2006/relationships/customXml" Target="../ink/ink157.xml"/><Relationship Id="rId31" Type="http://schemas.openxmlformats.org/officeDocument/2006/relationships/image" Target="../media/image34.png"/><Relationship Id="rId44" Type="http://schemas.openxmlformats.org/officeDocument/2006/relationships/customXml" Target="../ink/ink174.xml"/><Relationship Id="rId52" Type="http://schemas.openxmlformats.org/officeDocument/2006/relationships/customXml" Target="../ink/ink178.xml"/><Relationship Id="rId60" Type="http://schemas.openxmlformats.org/officeDocument/2006/relationships/customXml" Target="../ink/ink182.xml"/><Relationship Id="rId65" Type="http://schemas.openxmlformats.org/officeDocument/2006/relationships/image" Target="../media/image51.png"/><Relationship Id="rId73" Type="http://schemas.openxmlformats.org/officeDocument/2006/relationships/image" Target="../media/image55.png"/><Relationship Id="rId78" Type="http://schemas.openxmlformats.org/officeDocument/2006/relationships/customXml" Target="../ink/ink191.xml"/><Relationship Id="rId81" Type="http://schemas.openxmlformats.org/officeDocument/2006/relationships/image" Target="../media/image59.png"/><Relationship Id="rId86" Type="http://schemas.openxmlformats.org/officeDocument/2006/relationships/customXml" Target="../ink/ink195.xml"/><Relationship Id="rId4" Type="http://schemas.openxmlformats.org/officeDocument/2006/relationships/customXml" Target="../ink/ink154.xml"/><Relationship Id="rId9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customXml" Target="../ink/ink161.xml"/><Relationship Id="rId39" Type="http://schemas.openxmlformats.org/officeDocument/2006/relationships/image" Target="../media/image38.png"/><Relationship Id="rId34" Type="http://schemas.openxmlformats.org/officeDocument/2006/relationships/customXml" Target="../ink/ink169.xml"/><Relationship Id="rId50" Type="http://schemas.openxmlformats.org/officeDocument/2006/relationships/customXml" Target="../ink/ink177.xml"/><Relationship Id="rId55" Type="http://schemas.openxmlformats.org/officeDocument/2006/relationships/image" Target="../media/image46.png"/><Relationship Id="rId76" Type="http://schemas.openxmlformats.org/officeDocument/2006/relationships/customXml" Target="../ink/ink190.xml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198.xml"/><Relationship Id="rId2" Type="http://schemas.openxmlformats.org/officeDocument/2006/relationships/customXml" Target="../ink/ink153.xml"/><Relationship Id="rId29" Type="http://schemas.openxmlformats.org/officeDocument/2006/relationships/image" Target="../media/image33.png"/><Relationship Id="rId24" Type="http://schemas.openxmlformats.org/officeDocument/2006/relationships/customXml" Target="../ink/ink164.xml"/><Relationship Id="rId40" Type="http://schemas.openxmlformats.org/officeDocument/2006/relationships/customXml" Target="../ink/ink172.xml"/><Relationship Id="rId45" Type="http://schemas.openxmlformats.org/officeDocument/2006/relationships/image" Target="../media/image41.png"/><Relationship Id="rId66" Type="http://schemas.openxmlformats.org/officeDocument/2006/relationships/customXml" Target="../ink/ink185.xml"/><Relationship Id="rId87" Type="http://schemas.openxmlformats.org/officeDocument/2006/relationships/image" Target="../media/image62.png"/><Relationship Id="rId61" Type="http://schemas.openxmlformats.org/officeDocument/2006/relationships/image" Target="../media/image49.png"/><Relationship Id="rId82" Type="http://schemas.openxmlformats.org/officeDocument/2006/relationships/customXml" Target="../ink/ink193.xml"/><Relationship Id="rId19" Type="http://schemas.openxmlformats.org/officeDocument/2006/relationships/image" Target="../media/image28.png"/><Relationship Id="rId14" Type="http://schemas.openxmlformats.org/officeDocument/2006/relationships/customXml" Target="../ink/ink159.xml"/><Relationship Id="rId30" Type="http://schemas.openxmlformats.org/officeDocument/2006/relationships/customXml" Target="../ink/ink167.xml"/><Relationship Id="rId35" Type="http://schemas.openxmlformats.org/officeDocument/2006/relationships/image" Target="../media/image36.png"/><Relationship Id="rId56" Type="http://schemas.openxmlformats.org/officeDocument/2006/relationships/customXml" Target="../ink/ink180.xml"/><Relationship Id="rId77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1.xml"/><Relationship Id="rId21" Type="http://schemas.openxmlformats.org/officeDocument/2006/relationships/image" Target="../media/image29.png"/><Relationship Id="rId42" Type="http://schemas.openxmlformats.org/officeDocument/2006/relationships/customXml" Target="../ink/ink219.xml"/><Relationship Id="rId47" Type="http://schemas.openxmlformats.org/officeDocument/2006/relationships/image" Target="../media/image42.png"/><Relationship Id="rId63" Type="http://schemas.openxmlformats.org/officeDocument/2006/relationships/image" Target="../media/image50.png"/><Relationship Id="rId68" Type="http://schemas.openxmlformats.org/officeDocument/2006/relationships/customXml" Target="../ink/ink232.xml"/><Relationship Id="rId84" Type="http://schemas.openxmlformats.org/officeDocument/2006/relationships/customXml" Target="../ink/ink240.xml"/><Relationship Id="rId89" Type="http://schemas.openxmlformats.org/officeDocument/2006/relationships/image" Target="../media/image63.png"/><Relationship Id="rId112" Type="http://schemas.openxmlformats.org/officeDocument/2006/relationships/image" Target="../media/image74.png"/><Relationship Id="rId16" Type="http://schemas.openxmlformats.org/officeDocument/2006/relationships/customXml" Target="../ink/ink206.xml"/><Relationship Id="rId107" Type="http://schemas.openxmlformats.org/officeDocument/2006/relationships/customXml" Target="../ink/ink252.xml"/><Relationship Id="rId11" Type="http://schemas.openxmlformats.org/officeDocument/2006/relationships/image" Target="../media/image24.png"/><Relationship Id="rId32" Type="http://schemas.openxmlformats.org/officeDocument/2006/relationships/customXml" Target="../ink/ink214.xml"/><Relationship Id="rId37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customXml" Target="../ink/ink227.xml"/><Relationship Id="rId74" Type="http://schemas.openxmlformats.org/officeDocument/2006/relationships/customXml" Target="../ink/ink235.xml"/><Relationship Id="rId79" Type="http://schemas.openxmlformats.org/officeDocument/2006/relationships/image" Target="../media/image58.png"/><Relationship Id="rId102" Type="http://schemas.openxmlformats.org/officeDocument/2006/relationships/image" Target="../media/image69.png"/><Relationship Id="rId5" Type="http://schemas.openxmlformats.org/officeDocument/2006/relationships/image" Target="../media/image21.png"/><Relationship Id="rId90" Type="http://schemas.openxmlformats.org/officeDocument/2006/relationships/customXml" Target="../ink/ink243.xml"/><Relationship Id="rId95" Type="http://schemas.openxmlformats.org/officeDocument/2006/relationships/image" Target="../media/image66.png"/><Relationship Id="rId22" Type="http://schemas.openxmlformats.org/officeDocument/2006/relationships/customXml" Target="../ink/ink209.xml"/><Relationship Id="rId27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customXml" Target="../ink/ink222.xml"/><Relationship Id="rId64" Type="http://schemas.openxmlformats.org/officeDocument/2006/relationships/customXml" Target="../ink/ink230.xml"/><Relationship Id="rId69" Type="http://schemas.openxmlformats.org/officeDocument/2006/relationships/image" Target="../media/image53.png"/><Relationship Id="rId80" Type="http://schemas.openxmlformats.org/officeDocument/2006/relationships/customXml" Target="../ink/ink238.xml"/><Relationship Id="rId85" Type="http://schemas.openxmlformats.org/officeDocument/2006/relationships/image" Target="../media/image61.png"/><Relationship Id="rId12" Type="http://schemas.openxmlformats.org/officeDocument/2006/relationships/customXml" Target="../ink/ink204.xml"/><Relationship Id="rId17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customXml" Target="../ink/ink217.xml"/><Relationship Id="rId59" Type="http://schemas.openxmlformats.org/officeDocument/2006/relationships/image" Target="../media/image48.png"/><Relationship Id="rId103" Type="http://schemas.openxmlformats.org/officeDocument/2006/relationships/customXml" Target="../ink/ink250.xml"/><Relationship Id="rId108" Type="http://schemas.openxmlformats.org/officeDocument/2006/relationships/image" Target="../media/image72.png"/><Relationship Id="rId54" Type="http://schemas.openxmlformats.org/officeDocument/2006/relationships/customXml" Target="../ink/ink225.xml"/><Relationship Id="rId70" Type="http://schemas.openxmlformats.org/officeDocument/2006/relationships/customXml" Target="../ink/ink233.xml"/><Relationship Id="rId75" Type="http://schemas.openxmlformats.org/officeDocument/2006/relationships/image" Target="../media/image56.png"/><Relationship Id="rId91" Type="http://schemas.openxmlformats.org/officeDocument/2006/relationships/image" Target="../media/image64.png"/><Relationship Id="rId96" Type="http://schemas.openxmlformats.org/officeDocument/2006/relationships/customXml" Target="../ink/ink2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1.xml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212.xml"/><Relationship Id="rId36" Type="http://schemas.openxmlformats.org/officeDocument/2006/relationships/customXml" Target="../ink/ink216.xml"/><Relationship Id="rId49" Type="http://schemas.openxmlformats.org/officeDocument/2006/relationships/image" Target="../media/image43.png"/><Relationship Id="rId57" Type="http://schemas.openxmlformats.org/officeDocument/2006/relationships/image" Target="../media/image47.png"/><Relationship Id="rId106" Type="http://schemas.openxmlformats.org/officeDocument/2006/relationships/image" Target="../media/image71.png"/><Relationship Id="rId10" Type="http://schemas.openxmlformats.org/officeDocument/2006/relationships/customXml" Target="../ink/ink203.xml"/><Relationship Id="rId31" Type="http://schemas.openxmlformats.org/officeDocument/2006/relationships/image" Target="../media/image34.png"/><Relationship Id="rId44" Type="http://schemas.openxmlformats.org/officeDocument/2006/relationships/customXml" Target="../ink/ink220.xml"/><Relationship Id="rId52" Type="http://schemas.openxmlformats.org/officeDocument/2006/relationships/customXml" Target="../ink/ink224.xml"/><Relationship Id="rId60" Type="http://schemas.openxmlformats.org/officeDocument/2006/relationships/customXml" Target="../ink/ink228.xml"/><Relationship Id="rId65" Type="http://schemas.openxmlformats.org/officeDocument/2006/relationships/image" Target="../media/image51.png"/><Relationship Id="rId73" Type="http://schemas.openxmlformats.org/officeDocument/2006/relationships/image" Target="../media/image55.png"/><Relationship Id="rId78" Type="http://schemas.openxmlformats.org/officeDocument/2006/relationships/customXml" Target="../ink/ink237.xml"/><Relationship Id="rId81" Type="http://schemas.openxmlformats.org/officeDocument/2006/relationships/image" Target="../media/image59.png"/><Relationship Id="rId86" Type="http://schemas.openxmlformats.org/officeDocument/2006/relationships/customXml" Target="../ink/ink241.xml"/><Relationship Id="rId94" Type="http://schemas.openxmlformats.org/officeDocument/2006/relationships/customXml" Target="../ink/ink245.xml"/><Relationship Id="rId99" Type="http://schemas.openxmlformats.org/officeDocument/2006/relationships/image" Target="../media/image68.png"/><Relationship Id="rId101" Type="http://schemas.openxmlformats.org/officeDocument/2006/relationships/customXml" Target="../ink/ink249.xml"/><Relationship Id="rId4" Type="http://schemas.openxmlformats.org/officeDocument/2006/relationships/customXml" Target="../ink/ink200.xml"/><Relationship Id="rId9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customXml" Target="../ink/ink207.xml"/><Relationship Id="rId39" Type="http://schemas.openxmlformats.org/officeDocument/2006/relationships/image" Target="../media/image38.png"/><Relationship Id="rId109" Type="http://schemas.openxmlformats.org/officeDocument/2006/relationships/customXml" Target="../ink/ink253.xml"/><Relationship Id="rId34" Type="http://schemas.openxmlformats.org/officeDocument/2006/relationships/customXml" Target="../ink/ink215.xml"/><Relationship Id="rId50" Type="http://schemas.openxmlformats.org/officeDocument/2006/relationships/customXml" Target="../ink/ink223.xml"/><Relationship Id="rId55" Type="http://schemas.openxmlformats.org/officeDocument/2006/relationships/image" Target="../media/image46.png"/><Relationship Id="rId76" Type="http://schemas.openxmlformats.org/officeDocument/2006/relationships/customXml" Target="../ink/ink236.xml"/><Relationship Id="rId97" Type="http://schemas.openxmlformats.org/officeDocument/2006/relationships/image" Target="../media/image67.png"/><Relationship Id="rId104" Type="http://schemas.openxmlformats.org/officeDocument/2006/relationships/image" Target="../media/image70.png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244.xml"/><Relationship Id="rId2" Type="http://schemas.openxmlformats.org/officeDocument/2006/relationships/customXml" Target="../ink/ink199.xml"/><Relationship Id="rId29" Type="http://schemas.openxmlformats.org/officeDocument/2006/relationships/image" Target="../media/image33.png"/><Relationship Id="rId24" Type="http://schemas.openxmlformats.org/officeDocument/2006/relationships/customXml" Target="../ink/ink210.xml"/><Relationship Id="rId40" Type="http://schemas.openxmlformats.org/officeDocument/2006/relationships/customXml" Target="../ink/ink218.xml"/><Relationship Id="rId45" Type="http://schemas.openxmlformats.org/officeDocument/2006/relationships/image" Target="../media/image41.png"/><Relationship Id="rId66" Type="http://schemas.openxmlformats.org/officeDocument/2006/relationships/customXml" Target="../ink/ink231.xml"/><Relationship Id="rId87" Type="http://schemas.openxmlformats.org/officeDocument/2006/relationships/image" Target="../media/image62.png"/><Relationship Id="rId110" Type="http://schemas.openxmlformats.org/officeDocument/2006/relationships/image" Target="../media/image73.png"/><Relationship Id="rId61" Type="http://schemas.openxmlformats.org/officeDocument/2006/relationships/image" Target="../media/image49.png"/><Relationship Id="rId82" Type="http://schemas.openxmlformats.org/officeDocument/2006/relationships/customXml" Target="../ink/ink239.xml"/><Relationship Id="rId19" Type="http://schemas.openxmlformats.org/officeDocument/2006/relationships/image" Target="../media/image28.png"/><Relationship Id="rId14" Type="http://schemas.openxmlformats.org/officeDocument/2006/relationships/customXml" Target="../ink/ink205.xml"/><Relationship Id="rId30" Type="http://schemas.openxmlformats.org/officeDocument/2006/relationships/customXml" Target="../ink/ink213.xml"/><Relationship Id="rId35" Type="http://schemas.openxmlformats.org/officeDocument/2006/relationships/image" Target="../media/image36.png"/><Relationship Id="rId56" Type="http://schemas.openxmlformats.org/officeDocument/2006/relationships/customXml" Target="../ink/ink226.xml"/><Relationship Id="rId77" Type="http://schemas.openxmlformats.org/officeDocument/2006/relationships/image" Target="../media/image57.png"/><Relationship Id="rId100" Type="http://schemas.openxmlformats.org/officeDocument/2006/relationships/customXml" Target="../ink/ink248.xml"/><Relationship Id="rId105" Type="http://schemas.openxmlformats.org/officeDocument/2006/relationships/customXml" Target="../ink/ink251.xml"/><Relationship Id="rId8" Type="http://schemas.openxmlformats.org/officeDocument/2006/relationships/customXml" Target="../ink/ink202.xml"/><Relationship Id="rId51" Type="http://schemas.openxmlformats.org/officeDocument/2006/relationships/image" Target="../media/image44.png"/><Relationship Id="rId72" Type="http://schemas.openxmlformats.org/officeDocument/2006/relationships/customXml" Target="../ink/ink234.xml"/><Relationship Id="rId93" Type="http://schemas.openxmlformats.org/officeDocument/2006/relationships/image" Target="../media/image65.png"/><Relationship Id="rId98" Type="http://schemas.openxmlformats.org/officeDocument/2006/relationships/customXml" Target="../ink/ink247.xml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221.xml"/><Relationship Id="rId67" Type="http://schemas.openxmlformats.org/officeDocument/2006/relationships/image" Target="../media/image52.png"/><Relationship Id="rId20" Type="http://schemas.openxmlformats.org/officeDocument/2006/relationships/customXml" Target="../ink/ink208.xml"/><Relationship Id="rId41" Type="http://schemas.openxmlformats.org/officeDocument/2006/relationships/image" Target="../media/image39.png"/><Relationship Id="rId62" Type="http://schemas.openxmlformats.org/officeDocument/2006/relationships/customXml" Target="../ink/ink229.xml"/><Relationship Id="rId83" Type="http://schemas.openxmlformats.org/officeDocument/2006/relationships/image" Target="../media/image60.png"/><Relationship Id="rId88" Type="http://schemas.openxmlformats.org/officeDocument/2006/relationships/customXml" Target="../ink/ink242.xml"/><Relationship Id="rId111" Type="http://schemas.openxmlformats.org/officeDocument/2006/relationships/customXml" Target="../ink/ink25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7.xml"/><Relationship Id="rId117" Type="http://schemas.openxmlformats.org/officeDocument/2006/relationships/customXml" Target="../ink/ink313.xml"/><Relationship Id="rId21" Type="http://schemas.openxmlformats.org/officeDocument/2006/relationships/image" Target="../media/image29.png"/><Relationship Id="rId42" Type="http://schemas.openxmlformats.org/officeDocument/2006/relationships/customXml" Target="../ink/ink275.xml"/><Relationship Id="rId47" Type="http://schemas.openxmlformats.org/officeDocument/2006/relationships/image" Target="../media/image42.png"/><Relationship Id="rId63" Type="http://schemas.openxmlformats.org/officeDocument/2006/relationships/image" Target="../media/image50.png"/><Relationship Id="rId68" Type="http://schemas.openxmlformats.org/officeDocument/2006/relationships/customXml" Target="../ink/ink288.xml"/><Relationship Id="rId84" Type="http://schemas.openxmlformats.org/officeDocument/2006/relationships/customXml" Target="../ink/ink296.xml"/><Relationship Id="rId89" Type="http://schemas.openxmlformats.org/officeDocument/2006/relationships/image" Target="../media/image63.png"/><Relationship Id="rId112" Type="http://schemas.openxmlformats.org/officeDocument/2006/relationships/image" Target="../media/image74.png"/><Relationship Id="rId16" Type="http://schemas.openxmlformats.org/officeDocument/2006/relationships/customXml" Target="../ink/ink262.xml"/><Relationship Id="rId107" Type="http://schemas.openxmlformats.org/officeDocument/2006/relationships/customXml" Target="../ink/ink308.xml"/><Relationship Id="rId11" Type="http://schemas.openxmlformats.org/officeDocument/2006/relationships/image" Target="../media/image24.png"/><Relationship Id="rId32" Type="http://schemas.openxmlformats.org/officeDocument/2006/relationships/customXml" Target="../ink/ink270.xml"/><Relationship Id="rId37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customXml" Target="../ink/ink283.xml"/><Relationship Id="rId74" Type="http://schemas.openxmlformats.org/officeDocument/2006/relationships/customXml" Target="../ink/ink291.xml"/><Relationship Id="rId79" Type="http://schemas.openxmlformats.org/officeDocument/2006/relationships/image" Target="../media/image58.png"/><Relationship Id="rId102" Type="http://schemas.openxmlformats.org/officeDocument/2006/relationships/image" Target="../media/image69.png"/><Relationship Id="rId123" Type="http://schemas.openxmlformats.org/officeDocument/2006/relationships/customXml" Target="../ink/ink316.xml"/><Relationship Id="rId5" Type="http://schemas.openxmlformats.org/officeDocument/2006/relationships/image" Target="../media/image21.png"/><Relationship Id="rId90" Type="http://schemas.openxmlformats.org/officeDocument/2006/relationships/customXml" Target="../ink/ink299.xml"/><Relationship Id="rId95" Type="http://schemas.openxmlformats.org/officeDocument/2006/relationships/image" Target="../media/image66.png"/><Relationship Id="rId22" Type="http://schemas.openxmlformats.org/officeDocument/2006/relationships/customXml" Target="../ink/ink265.xml"/><Relationship Id="rId27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customXml" Target="../ink/ink278.xml"/><Relationship Id="rId64" Type="http://schemas.openxmlformats.org/officeDocument/2006/relationships/customXml" Target="../ink/ink286.xml"/><Relationship Id="rId69" Type="http://schemas.openxmlformats.org/officeDocument/2006/relationships/image" Target="../media/image53.png"/><Relationship Id="rId113" Type="http://schemas.openxmlformats.org/officeDocument/2006/relationships/customXml" Target="../ink/ink311.xml"/><Relationship Id="rId118" Type="http://schemas.openxmlformats.org/officeDocument/2006/relationships/image" Target="../media/image77.png"/><Relationship Id="rId80" Type="http://schemas.openxmlformats.org/officeDocument/2006/relationships/customXml" Target="../ink/ink294.xml"/><Relationship Id="rId85" Type="http://schemas.openxmlformats.org/officeDocument/2006/relationships/image" Target="../media/image61.png"/><Relationship Id="rId12" Type="http://schemas.openxmlformats.org/officeDocument/2006/relationships/customXml" Target="../ink/ink260.xml"/><Relationship Id="rId17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customXml" Target="../ink/ink273.xml"/><Relationship Id="rId59" Type="http://schemas.openxmlformats.org/officeDocument/2006/relationships/image" Target="../media/image48.png"/><Relationship Id="rId103" Type="http://schemas.openxmlformats.org/officeDocument/2006/relationships/customXml" Target="../ink/ink306.xml"/><Relationship Id="rId108" Type="http://schemas.openxmlformats.org/officeDocument/2006/relationships/image" Target="../media/image72.png"/><Relationship Id="rId124" Type="http://schemas.openxmlformats.org/officeDocument/2006/relationships/image" Target="../media/image80.png"/><Relationship Id="rId54" Type="http://schemas.openxmlformats.org/officeDocument/2006/relationships/customXml" Target="../ink/ink281.xml"/><Relationship Id="rId70" Type="http://schemas.openxmlformats.org/officeDocument/2006/relationships/customXml" Target="../ink/ink289.xml"/><Relationship Id="rId75" Type="http://schemas.openxmlformats.org/officeDocument/2006/relationships/image" Target="../media/image56.png"/><Relationship Id="rId91" Type="http://schemas.openxmlformats.org/officeDocument/2006/relationships/image" Target="../media/image64.png"/><Relationship Id="rId96" Type="http://schemas.openxmlformats.org/officeDocument/2006/relationships/customXml" Target="../ink/ink3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7.xml"/><Relationship Id="rId23" Type="http://schemas.openxmlformats.org/officeDocument/2006/relationships/image" Target="../media/image30.png"/><Relationship Id="rId28" Type="http://schemas.openxmlformats.org/officeDocument/2006/relationships/customXml" Target="../ink/ink268.xml"/><Relationship Id="rId49" Type="http://schemas.openxmlformats.org/officeDocument/2006/relationships/image" Target="../media/image43.png"/><Relationship Id="rId114" Type="http://schemas.openxmlformats.org/officeDocument/2006/relationships/image" Target="../media/image75.png"/><Relationship Id="rId119" Type="http://schemas.openxmlformats.org/officeDocument/2006/relationships/customXml" Target="../ink/ink314.xml"/><Relationship Id="rId44" Type="http://schemas.openxmlformats.org/officeDocument/2006/relationships/customXml" Target="../ink/ink276.xml"/><Relationship Id="rId60" Type="http://schemas.openxmlformats.org/officeDocument/2006/relationships/customXml" Target="../ink/ink284.xml"/><Relationship Id="rId65" Type="http://schemas.openxmlformats.org/officeDocument/2006/relationships/image" Target="../media/image51.png"/><Relationship Id="rId81" Type="http://schemas.openxmlformats.org/officeDocument/2006/relationships/image" Target="../media/image59.png"/><Relationship Id="rId86" Type="http://schemas.openxmlformats.org/officeDocument/2006/relationships/customXml" Target="../ink/ink297.xml"/><Relationship Id="rId13" Type="http://schemas.openxmlformats.org/officeDocument/2006/relationships/image" Target="../media/image25.png"/><Relationship Id="rId18" Type="http://schemas.openxmlformats.org/officeDocument/2006/relationships/customXml" Target="../ink/ink263.xml"/><Relationship Id="rId39" Type="http://schemas.openxmlformats.org/officeDocument/2006/relationships/image" Target="../media/image38.png"/><Relationship Id="rId109" Type="http://schemas.openxmlformats.org/officeDocument/2006/relationships/customXml" Target="../ink/ink309.xml"/><Relationship Id="rId34" Type="http://schemas.openxmlformats.org/officeDocument/2006/relationships/customXml" Target="../ink/ink271.xml"/><Relationship Id="rId50" Type="http://schemas.openxmlformats.org/officeDocument/2006/relationships/customXml" Target="../ink/ink279.xml"/><Relationship Id="rId55" Type="http://schemas.openxmlformats.org/officeDocument/2006/relationships/image" Target="../media/image46.png"/><Relationship Id="rId76" Type="http://schemas.openxmlformats.org/officeDocument/2006/relationships/customXml" Target="../ink/ink292.xml"/><Relationship Id="rId97" Type="http://schemas.openxmlformats.org/officeDocument/2006/relationships/image" Target="../media/image67.png"/><Relationship Id="rId104" Type="http://schemas.openxmlformats.org/officeDocument/2006/relationships/image" Target="../media/image70.png"/><Relationship Id="rId120" Type="http://schemas.openxmlformats.org/officeDocument/2006/relationships/image" Target="../media/image78.png"/><Relationship Id="rId125" Type="http://schemas.openxmlformats.org/officeDocument/2006/relationships/customXml" Target="../ink/ink317.xml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300.xml"/><Relationship Id="rId2" Type="http://schemas.openxmlformats.org/officeDocument/2006/relationships/customXml" Target="../ink/ink255.xml"/><Relationship Id="rId29" Type="http://schemas.openxmlformats.org/officeDocument/2006/relationships/image" Target="../media/image33.png"/><Relationship Id="rId24" Type="http://schemas.openxmlformats.org/officeDocument/2006/relationships/customXml" Target="../ink/ink266.xml"/><Relationship Id="rId40" Type="http://schemas.openxmlformats.org/officeDocument/2006/relationships/customXml" Target="../ink/ink274.xml"/><Relationship Id="rId45" Type="http://schemas.openxmlformats.org/officeDocument/2006/relationships/image" Target="../media/image41.png"/><Relationship Id="rId66" Type="http://schemas.openxmlformats.org/officeDocument/2006/relationships/customXml" Target="../ink/ink287.xml"/><Relationship Id="rId87" Type="http://schemas.openxmlformats.org/officeDocument/2006/relationships/image" Target="../media/image62.png"/><Relationship Id="rId110" Type="http://schemas.openxmlformats.org/officeDocument/2006/relationships/image" Target="../media/image73.png"/><Relationship Id="rId115" Type="http://schemas.openxmlformats.org/officeDocument/2006/relationships/customXml" Target="../ink/ink312.xml"/><Relationship Id="rId61" Type="http://schemas.openxmlformats.org/officeDocument/2006/relationships/image" Target="../media/image49.png"/><Relationship Id="rId82" Type="http://schemas.openxmlformats.org/officeDocument/2006/relationships/customXml" Target="../ink/ink295.xml"/><Relationship Id="rId19" Type="http://schemas.openxmlformats.org/officeDocument/2006/relationships/image" Target="../media/image28.png"/><Relationship Id="rId14" Type="http://schemas.openxmlformats.org/officeDocument/2006/relationships/customXml" Target="../ink/ink261.xml"/><Relationship Id="rId30" Type="http://schemas.openxmlformats.org/officeDocument/2006/relationships/customXml" Target="../ink/ink269.xml"/><Relationship Id="rId35" Type="http://schemas.openxmlformats.org/officeDocument/2006/relationships/image" Target="../media/image36.png"/><Relationship Id="rId56" Type="http://schemas.openxmlformats.org/officeDocument/2006/relationships/customXml" Target="../ink/ink282.xml"/><Relationship Id="rId77" Type="http://schemas.openxmlformats.org/officeDocument/2006/relationships/image" Target="../media/image57.png"/><Relationship Id="rId100" Type="http://schemas.openxmlformats.org/officeDocument/2006/relationships/customXml" Target="../ink/ink304.xml"/><Relationship Id="rId105" Type="http://schemas.openxmlformats.org/officeDocument/2006/relationships/customXml" Target="../ink/ink307.xml"/><Relationship Id="rId126" Type="http://schemas.openxmlformats.org/officeDocument/2006/relationships/image" Target="../media/image81.png"/><Relationship Id="rId8" Type="http://schemas.openxmlformats.org/officeDocument/2006/relationships/customXml" Target="../ink/ink258.xml"/><Relationship Id="rId51" Type="http://schemas.openxmlformats.org/officeDocument/2006/relationships/image" Target="../media/image44.png"/><Relationship Id="rId72" Type="http://schemas.openxmlformats.org/officeDocument/2006/relationships/customXml" Target="../ink/ink290.xml"/><Relationship Id="rId93" Type="http://schemas.openxmlformats.org/officeDocument/2006/relationships/image" Target="../media/image65.png"/><Relationship Id="rId98" Type="http://schemas.openxmlformats.org/officeDocument/2006/relationships/customXml" Target="../ink/ink303.xml"/><Relationship Id="rId121" Type="http://schemas.openxmlformats.org/officeDocument/2006/relationships/customXml" Target="../ink/ink315.xml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277.xml"/><Relationship Id="rId67" Type="http://schemas.openxmlformats.org/officeDocument/2006/relationships/image" Target="../media/image52.png"/><Relationship Id="rId116" Type="http://schemas.openxmlformats.org/officeDocument/2006/relationships/image" Target="../media/image76.png"/><Relationship Id="rId20" Type="http://schemas.openxmlformats.org/officeDocument/2006/relationships/customXml" Target="../ink/ink264.xml"/><Relationship Id="rId41" Type="http://schemas.openxmlformats.org/officeDocument/2006/relationships/image" Target="../media/image39.png"/><Relationship Id="rId62" Type="http://schemas.openxmlformats.org/officeDocument/2006/relationships/customXml" Target="../ink/ink285.xml"/><Relationship Id="rId83" Type="http://schemas.openxmlformats.org/officeDocument/2006/relationships/image" Target="../media/image60.png"/><Relationship Id="rId88" Type="http://schemas.openxmlformats.org/officeDocument/2006/relationships/customXml" Target="../ink/ink298.xml"/><Relationship Id="rId111" Type="http://schemas.openxmlformats.org/officeDocument/2006/relationships/customXml" Target="../ink/ink310.xml"/><Relationship Id="rId15" Type="http://schemas.openxmlformats.org/officeDocument/2006/relationships/image" Target="../media/image26.png"/><Relationship Id="rId36" Type="http://schemas.openxmlformats.org/officeDocument/2006/relationships/customXml" Target="../ink/ink272.xml"/><Relationship Id="rId57" Type="http://schemas.openxmlformats.org/officeDocument/2006/relationships/image" Target="../media/image47.png"/><Relationship Id="rId106" Type="http://schemas.openxmlformats.org/officeDocument/2006/relationships/image" Target="../media/image71.png"/><Relationship Id="rId10" Type="http://schemas.openxmlformats.org/officeDocument/2006/relationships/customXml" Target="../ink/ink259.xml"/><Relationship Id="rId31" Type="http://schemas.openxmlformats.org/officeDocument/2006/relationships/image" Target="../media/image34.png"/><Relationship Id="rId52" Type="http://schemas.openxmlformats.org/officeDocument/2006/relationships/customXml" Target="../ink/ink280.xml"/><Relationship Id="rId73" Type="http://schemas.openxmlformats.org/officeDocument/2006/relationships/image" Target="../media/image55.png"/><Relationship Id="rId78" Type="http://schemas.openxmlformats.org/officeDocument/2006/relationships/customXml" Target="../ink/ink293.xml"/><Relationship Id="rId94" Type="http://schemas.openxmlformats.org/officeDocument/2006/relationships/customXml" Target="../ink/ink301.xml"/><Relationship Id="rId99" Type="http://schemas.openxmlformats.org/officeDocument/2006/relationships/image" Target="../media/image68.png"/><Relationship Id="rId101" Type="http://schemas.openxmlformats.org/officeDocument/2006/relationships/customXml" Target="../ink/ink305.xml"/><Relationship Id="rId122" Type="http://schemas.openxmlformats.org/officeDocument/2006/relationships/image" Target="../media/image79.png"/><Relationship Id="rId4" Type="http://schemas.openxmlformats.org/officeDocument/2006/relationships/customXml" Target="../ink/ink256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6.xml"/><Relationship Id="rId21" Type="http://schemas.openxmlformats.org/officeDocument/2006/relationships/image" Target="../media/image29.png"/><Relationship Id="rId42" Type="http://schemas.openxmlformats.org/officeDocument/2006/relationships/customXml" Target="../ink/ink338.xml"/><Relationship Id="rId63" Type="http://schemas.openxmlformats.org/officeDocument/2006/relationships/image" Target="../media/image50.png"/><Relationship Id="rId84" Type="http://schemas.openxmlformats.org/officeDocument/2006/relationships/customXml" Target="../ink/ink359.xml"/><Relationship Id="rId138" Type="http://schemas.openxmlformats.org/officeDocument/2006/relationships/image" Target="../media/image87.png"/><Relationship Id="rId107" Type="http://schemas.openxmlformats.org/officeDocument/2006/relationships/customXml" Target="../ink/ink371.xml"/><Relationship Id="rId11" Type="http://schemas.openxmlformats.org/officeDocument/2006/relationships/image" Target="../media/image24.png"/><Relationship Id="rId32" Type="http://schemas.openxmlformats.org/officeDocument/2006/relationships/customXml" Target="../ink/ink333.xml"/><Relationship Id="rId53" Type="http://schemas.openxmlformats.org/officeDocument/2006/relationships/image" Target="../media/image45.png"/><Relationship Id="rId74" Type="http://schemas.openxmlformats.org/officeDocument/2006/relationships/customXml" Target="../ink/ink354.xml"/><Relationship Id="rId128" Type="http://schemas.openxmlformats.org/officeDocument/2006/relationships/image" Target="../media/image82.png"/><Relationship Id="rId5" Type="http://schemas.openxmlformats.org/officeDocument/2006/relationships/image" Target="../media/image21.png"/><Relationship Id="rId90" Type="http://schemas.openxmlformats.org/officeDocument/2006/relationships/customXml" Target="../ink/ink362.xml"/><Relationship Id="rId95" Type="http://schemas.openxmlformats.org/officeDocument/2006/relationships/image" Target="../media/image66.png"/><Relationship Id="rId22" Type="http://schemas.openxmlformats.org/officeDocument/2006/relationships/customXml" Target="../ink/ink328.xml"/><Relationship Id="rId27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customXml" Target="../ink/ink341.xml"/><Relationship Id="rId64" Type="http://schemas.openxmlformats.org/officeDocument/2006/relationships/customXml" Target="../ink/ink349.xml"/><Relationship Id="rId69" Type="http://schemas.openxmlformats.org/officeDocument/2006/relationships/image" Target="../media/image53.png"/><Relationship Id="rId113" Type="http://schemas.openxmlformats.org/officeDocument/2006/relationships/customXml" Target="../ink/ink374.xml"/><Relationship Id="rId118" Type="http://schemas.openxmlformats.org/officeDocument/2006/relationships/image" Target="../media/image77.png"/><Relationship Id="rId134" Type="http://schemas.openxmlformats.org/officeDocument/2006/relationships/image" Target="../media/image85.png"/><Relationship Id="rId139" Type="http://schemas.openxmlformats.org/officeDocument/2006/relationships/customXml" Target="../ink/ink387.xml"/><Relationship Id="rId80" Type="http://schemas.openxmlformats.org/officeDocument/2006/relationships/customXml" Target="../ink/ink357.xml"/><Relationship Id="rId85" Type="http://schemas.openxmlformats.org/officeDocument/2006/relationships/image" Target="../media/image61.png"/><Relationship Id="rId12" Type="http://schemas.openxmlformats.org/officeDocument/2006/relationships/customXml" Target="../ink/ink323.xml"/><Relationship Id="rId17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customXml" Target="../ink/ink336.xml"/><Relationship Id="rId59" Type="http://schemas.openxmlformats.org/officeDocument/2006/relationships/image" Target="../media/image48.png"/><Relationship Id="rId103" Type="http://schemas.openxmlformats.org/officeDocument/2006/relationships/customXml" Target="../ink/ink369.xml"/><Relationship Id="rId108" Type="http://schemas.openxmlformats.org/officeDocument/2006/relationships/image" Target="../media/image72.png"/><Relationship Id="rId124" Type="http://schemas.openxmlformats.org/officeDocument/2006/relationships/image" Target="../media/image80.png"/><Relationship Id="rId129" Type="http://schemas.openxmlformats.org/officeDocument/2006/relationships/customXml" Target="../ink/ink382.xml"/><Relationship Id="rId54" Type="http://schemas.openxmlformats.org/officeDocument/2006/relationships/customXml" Target="../ink/ink344.xml"/><Relationship Id="rId70" Type="http://schemas.openxmlformats.org/officeDocument/2006/relationships/customXml" Target="../ink/ink352.xml"/><Relationship Id="rId75" Type="http://schemas.openxmlformats.org/officeDocument/2006/relationships/image" Target="../media/image56.png"/><Relationship Id="rId91" Type="http://schemas.openxmlformats.org/officeDocument/2006/relationships/image" Target="../media/image64.png"/><Relationship Id="rId96" Type="http://schemas.openxmlformats.org/officeDocument/2006/relationships/customXml" Target="../ink/ink365.xml"/><Relationship Id="rId140" Type="http://schemas.openxmlformats.org/officeDocument/2006/relationships/image" Target="../media/image88.png"/><Relationship Id="rId145" Type="http://schemas.openxmlformats.org/officeDocument/2006/relationships/customXml" Target="../ink/ink3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0.xml"/><Relationship Id="rId23" Type="http://schemas.openxmlformats.org/officeDocument/2006/relationships/image" Target="../media/image30.png"/><Relationship Id="rId28" Type="http://schemas.openxmlformats.org/officeDocument/2006/relationships/customXml" Target="../ink/ink331.xml"/><Relationship Id="rId49" Type="http://schemas.openxmlformats.org/officeDocument/2006/relationships/image" Target="../media/image43.png"/><Relationship Id="rId114" Type="http://schemas.openxmlformats.org/officeDocument/2006/relationships/image" Target="../media/image75.png"/><Relationship Id="rId119" Type="http://schemas.openxmlformats.org/officeDocument/2006/relationships/customXml" Target="../ink/ink377.xml"/><Relationship Id="rId44" Type="http://schemas.openxmlformats.org/officeDocument/2006/relationships/customXml" Target="../ink/ink339.xml"/><Relationship Id="rId60" Type="http://schemas.openxmlformats.org/officeDocument/2006/relationships/customXml" Target="../ink/ink347.xml"/><Relationship Id="rId65" Type="http://schemas.openxmlformats.org/officeDocument/2006/relationships/image" Target="../media/image51.png"/><Relationship Id="rId81" Type="http://schemas.openxmlformats.org/officeDocument/2006/relationships/image" Target="../media/image59.png"/><Relationship Id="rId86" Type="http://schemas.openxmlformats.org/officeDocument/2006/relationships/customXml" Target="../ink/ink360.xml"/><Relationship Id="rId130" Type="http://schemas.openxmlformats.org/officeDocument/2006/relationships/image" Target="../media/image83.png"/><Relationship Id="rId135" Type="http://schemas.openxmlformats.org/officeDocument/2006/relationships/customXml" Target="../ink/ink385.xml"/><Relationship Id="rId13" Type="http://schemas.openxmlformats.org/officeDocument/2006/relationships/image" Target="../media/image25.png"/><Relationship Id="rId18" Type="http://schemas.openxmlformats.org/officeDocument/2006/relationships/customXml" Target="../ink/ink326.xml"/><Relationship Id="rId39" Type="http://schemas.openxmlformats.org/officeDocument/2006/relationships/image" Target="../media/image38.png"/><Relationship Id="rId109" Type="http://schemas.openxmlformats.org/officeDocument/2006/relationships/customXml" Target="../ink/ink372.xml"/><Relationship Id="rId34" Type="http://schemas.openxmlformats.org/officeDocument/2006/relationships/customXml" Target="../ink/ink334.xml"/><Relationship Id="rId50" Type="http://schemas.openxmlformats.org/officeDocument/2006/relationships/customXml" Target="../ink/ink342.xml"/><Relationship Id="rId55" Type="http://schemas.openxmlformats.org/officeDocument/2006/relationships/image" Target="../media/image46.png"/><Relationship Id="rId76" Type="http://schemas.openxmlformats.org/officeDocument/2006/relationships/customXml" Target="../ink/ink355.xml"/><Relationship Id="rId97" Type="http://schemas.openxmlformats.org/officeDocument/2006/relationships/image" Target="../media/image67.png"/><Relationship Id="rId104" Type="http://schemas.openxmlformats.org/officeDocument/2006/relationships/image" Target="../media/image70.png"/><Relationship Id="rId120" Type="http://schemas.openxmlformats.org/officeDocument/2006/relationships/image" Target="../media/image78.png"/><Relationship Id="rId125" Type="http://schemas.openxmlformats.org/officeDocument/2006/relationships/customXml" Target="../ink/ink380.xml"/><Relationship Id="rId141" Type="http://schemas.openxmlformats.org/officeDocument/2006/relationships/customXml" Target="../ink/ink388.xml"/><Relationship Id="rId146" Type="http://schemas.openxmlformats.org/officeDocument/2006/relationships/image" Target="../media/image91.png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363.xml"/><Relationship Id="rId2" Type="http://schemas.openxmlformats.org/officeDocument/2006/relationships/customXml" Target="../ink/ink318.xml"/><Relationship Id="rId29" Type="http://schemas.openxmlformats.org/officeDocument/2006/relationships/image" Target="../media/image33.png"/><Relationship Id="rId24" Type="http://schemas.openxmlformats.org/officeDocument/2006/relationships/customXml" Target="../ink/ink329.xml"/><Relationship Id="rId40" Type="http://schemas.openxmlformats.org/officeDocument/2006/relationships/customXml" Target="../ink/ink337.xml"/><Relationship Id="rId45" Type="http://schemas.openxmlformats.org/officeDocument/2006/relationships/image" Target="../media/image41.png"/><Relationship Id="rId66" Type="http://schemas.openxmlformats.org/officeDocument/2006/relationships/customXml" Target="../ink/ink350.xml"/><Relationship Id="rId87" Type="http://schemas.openxmlformats.org/officeDocument/2006/relationships/image" Target="../media/image62.png"/><Relationship Id="rId110" Type="http://schemas.openxmlformats.org/officeDocument/2006/relationships/image" Target="../media/image73.png"/><Relationship Id="rId115" Type="http://schemas.openxmlformats.org/officeDocument/2006/relationships/customXml" Target="../ink/ink375.xml"/><Relationship Id="rId131" Type="http://schemas.openxmlformats.org/officeDocument/2006/relationships/customXml" Target="../ink/ink383.xml"/><Relationship Id="rId136" Type="http://schemas.openxmlformats.org/officeDocument/2006/relationships/image" Target="../media/image86.png"/><Relationship Id="rId61" Type="http://schemas.openxmlformats.org/officeDocument/2006/relationships/image" Target="../media/image49.png"/><Relationship Id="rId82" Type="http://schemas.openxmlformats.org/officeDocument/2006/relationships/customXml" Target="../ink/ink358.xml"/><Relationship Id="rId19" Type="http://schemas.openxmlformats.org/officeDocument/2006/relationships/image" Target="../media/image28.png"/><Relationship Id="rId14" Type="http://schemas.openxmlformats.org/officeDocument/2006/relationships/customXml" Target="../ink/ink324.xml"/><Relationship Id="rId30" Type="http://schemas.openxmlformats.org/officeDocument/2006/relationships/customXml" Target="../ink/ink332.xml"/><Relationship Id="rId35" Type="http://schemas.openxmlformats.org/officeDocument/2006/relationships/image" Target="../media/image36.png"/><Relationship Id="rId56" Type="http://schemas.openxmlformats.org/officeDocument/2006/relationships/customXml" Target="../ink/ink345.xml"/><Relationship Id="rId77" Type="http://schemas.openxmlformats.org/officeDocument/2006/relationships/image" Target="../media/image57.png"/><Relationship Id="rId100" Type="http://schemas.openxmlformats.org/officeDocument/2006/relationships/customXml" Target="../ink/ink367.xml"/><Relationship Id="rId105" Type="http://schemas.openxmlformats.org/officeDocument/2006/relationships/customXml" Target="../ink/ink370.xml"/><Relationship Id="rId126" Type="http://schemas.openxmlformats.org/officeDocument/2006/relationships/image" Target="../media/image81.png"/><Relationship Id="rId8" Type="http://schemas.openxmlformats.org/officeDocument/2006/relationships/customXml" Target="../ink/ink321.xml"/><Relationship Id="rId51" Type="http://schemas.openxmlformats.org/officeDocument/2006/relationships/image" Target="../media/image44.png"/><Relationship Id="rId72" Type="http://schemas.openxmlformats.org/officeDocument/2006/relationships/customXml" Target="../ink/ink353.xml"/><Relationship Id="rId93" Type="http://schemas.openxmlformats.org/officeDocument/2006/relationships/image" Target="../media/image65.png"/><Relationship Id="rId98" Type="http://schemas.openxmlformats.org/officeDocument/2006/relationships/customXml" Target="../ink/ink366.xml"/><Relationship Id="rId121" Type="http://schemas.openxmlformats.org/officeDocument/2006/relationships/customXml" Target="../ink/ink378.xml"/><Relationship Id="rId142" Type="http://schemas.openxmlformats.org/officeDocument/2006/relationships/image" Target="../media/image89.png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340.xml"/><Relationship Id="rId67" Type="http://schemas.openxmlformats.org/officeDocument/2006/relationships/image" Target="../media/image52.png"/><Relationship Id="rId116" Type="http://schemas.openxmlformats.org/officeDocument/2006/relationships/image" Target="../media/image76.png"/><Relationship Id="rId137" Type="http://schemas.openxmlformats.org/officeDocument/2006/relationships/customXml" Target="../ink/ink386.xml"/><Relationship Id="rId20" Type="http://schemas.openxmlformats.org/officeDocument/2006/relationships/customXml" Target="../ink/ink327.xml"/><Relationship Id="rId41" Type="http://schemas.openxmlformats.org/officeDocument/2006/relationships/image" Target="../media/image39.png"/><Relationship Id="rId62" Type="http://schemas.openxmlformats.org/officeDocument/2006/relationships/customXml" Target="../ink/ink348.xml"/><Relationship Id="rId83" Type="http://schemas.openxmlformats.org/officeDocument/2006/relationships/image" Target="../media/image60.png"/><Relationship Id="rId88" Type="http://schemas.openxmlformats.org/officeDocument/2006/relationships/customXml" Target="../ink/ink361.xml"/><Relationship Id="rId111" Type="http://schemas.openxmlformats.org/officeDocument/2006/relationships/customXml" Target="../ink/ink373.xml"/><Relationship Id="rId132" Type="http://schemas.openxmlformats.org/officeDocument/2006/relationships/image" Target="../media/image84.png"/><Relationship Id="rId15" Type="http://schemas.openxmlformats.org/officeDocument/2006/relationships/image" Target="../media/image26.png"/><Relationship Id="rId36" Type="http://schemas.openxmlformats.org/officeDocument/2006/relationships/customXml" Target="../ink/ink335.xml"/><Relationship Id="rId57" Type="http://schemas.openxmlformats.org/officeDocument/2006/relationships/image" Target="../media/image47.png"/><Relationship Id="rId106" Type="http://schemas.openxmlformats.org/officeDocument/2006/relationships/image" Target="../media/image71.png"/><Relationship Id="rId127" Type="http://schemas.openxmlformats.org/officeDocument/2006/relationships/customXml" Target="../ink/ink381.xml"/><Relationship Id="rId10" Type="http://schemas.openxmlformats.org/officeDocument/2006/relationships/customXml" Target="../ink/ink322.xml"/><Relationship Id="rId31" Type="http://schemas.openxmlformats.org/officeDocument/2006/relationships/image" Target="../media/image34.png"/><Relationship Id="rId52" Type="http://schemas.openxmlformats.org/officeDocument/2006/relationships/customXml" Target="../ink/ink343.xml"/><Relationship Id="rId73" Type="http://schemas.openxmlformats.org/officeDocument/2006/relationships/image" Target="../media/image55.png"/><Relationship Id="rId78" Type="http://schemas.openxmlformats.org/officeDocument/2006/relationships/customXml" Target="../ink/ink356.xml"/><Relationship Id="rId94" Type="http://schemas.openxmlformats.org/officeDocument/2006/relationships/customXml" Target="../ink/ink364.xml"/><Relationship Id="rId99" Type="http://schemas.openxmlformats.org/officeDocument/2006/relationships/image" Target="../media/image68.png"/><Relationship Id="rId101" Type="http://schemas.openxmlformats.org/officeDocument/2006/relationships/customXml" Target="../ink/ink368.xml"/><Relationship Id="rId122" Type="http://schemas.openxmlformats.org/officeDocument/2006/relationships/image" Target="../media/image79.png"/><Relationship Id="rId143" Type="http://schemas.openxmlformats.org/officeDocument/2006/relationships/customXml" Target="../ink/ink389.xml"/><Relationship Id="rId4" Type="http://schemas.openxmlformats.org/officeDocument/2006/relationships/customXml" Target="../ink/ink319.xml"/><Relationship Id="rId9" Type="http://schemas.openxmlformats.org/officeDocument/2006/relationships/image" Target="../media/image23.png"/><Relationship Id="rId26" Type="http://schemas.openxmlformats.org/officeDocument/2006/relationships/customXml" Target="../ink/ink330.xml"/><Relationship Id="rId47" Type="http://schemas.openxmlformats.org/officeDocument/2006/relationships/image" Target="../media/image42.png"/><Relationship Id="rId68" Type="http://schemas.openxmlformats.org/officeDocument/2006/relationships/customXml" Target="../ink/ink351.xml"/><Relationship Id="rId89" Type="http://schemas.openxmlformats.org/officeDocument/2006/relationships/image" Target="../media/image63.png"/><Relationship Id="rId112" Type="http://schemas.openxmlformats.org/officeDocument/2006/relationships/image" Target="../media/image74.png"/><Relationship Id="rId133" Type="http://schemas.openxmlformats.org/officeDocument/2006/relationships/customXml" Target="../ink/ink384.xml"/><Relationship Id="rId16" Type="http://schemas.openxmlformats.org/officeDocument/2006/relationships/customXml" Target="../ink/ink325.xml"/><Relationship Id="rId37" Type="http://schemas.openxmlformats.org/officeDocument/2006/relationships/image" Target="../media/image37.png"/><Relationship Id="rId58" Type="http://schemas.openxmlformats.org/officeDocument/2006/relationships/customXml" Target="../ink/ink346.xml"/><Relationship Id="rId79" Type="http://schemas.openxmlformats.org/officeDocument/2006/relationships/image" Target="../media/image58.png"/><Relationship Id="rId102" Type="http://schemas.openxmlformats.org/officeDocument/2006/relationships/image" Target="../media/image69.png"/><Relationship Id="rId123" Type="http://schemas.openxmlformats.org/officeDocument/2006/relationships/customXml" Target="../ink/ink379.xml"/><Relationship Id="rId14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9.xml"/><Relationship Id="rId21" Type="http://schemas.openxmlformats.org/officeDocument/2006/relationships/image" Target="../media/image29.png"/><Relationship Id="rId42" Type="http://schemas.openxmlformats.org/officeDocument/2006/relationships/customXml" Target="../ink/ink411.xml"/><Relationship Id="rId63" Type="http://schemas.openxmlformats.org/officeDocument/2006/relationships/image" Target="../media/image50.png"/><Relationship Id="rId84" Type="http://schemas.openxmlformats.org/officeDocument/2006/relationships/customXml" Target="../ink/ink432.xml"/><Relationship Id="rId138" Type="http://schemas.openxmlformats.org/officeDocument/2006/relationships/image" Target="../media/image87.png"/><Relationship Id="rId159" Type="http://schemas.openxmlformats.org/officeDocument/2006/relationships/customXml" Target="../ink/ink470.xml"/><Relationship Id="rId170" Type="http://schemas.openxmlformats.org/officeDocument/2006/relationships/image" Target="../media/image103.png"/><Relationship Id="rId107" Type="http://schemas.openxmlformats.org/officeDocument/2006/relationships/customXml" Target="../ink/ink444.xml"/><Relationship Id="rId11" Type="http://schemas.openxmlformats.org/officeDocument/2006/relationships/image" Target="../media/image24.png"/><Relationship Id="rId32" Type="http://schemas.openxmlformats.org/officeDocument/2006/relationships/customXml" Target="../ink/ink406.xml"/><Relationship Id="rId53" Type="http://schemas.openxmlformats.org/officeDocument/2006/relationships/image" Target="../media/image45.png"/><Relationship Id="rId74" Type="http://schemas.openxmlformats.org/officeDocument/2006/relationships/customXml" Target="../ink/ink427.xml"/><Relationship Id="rId128" Type="http://schemas.openxmlformats.org/officeDocument/2006/relationships/image" Target="../media/image82.png"/><Relationship Id="rId149" Type="http://schemas.openxmlformats.org/officeDocument/2006/relationships/customXml" Target="../ink/ink465.xml"/><Relationship Id="rId5" Type="http://schemas.openxmlformats.org/officeDocument/2006/relationships/image" Target="../media/image21.png"/><Relationship Id="rId95" Type="http://schemas.openxmlformats.org/officeDocument/2006/relationships/image" Target="../media/image66.png"/><Relationship Id="rId160" Type="http://schemas.openxmlformats.org/officeDocument/2006/relationships/image" Target="../media/image98.png"/><Relationship Id="rId181" Type="http://schemas.openxmlformats.org/officeDocument/2006/relationships/customXml" Target="../ink/ink481.xml"/><Relationship Id="rId22" Type="http://schemas.openxmlformats.org/officeDocument/2006/relationships/customXml" Target="../ink/ink401.xml"/><Relationship Id="rId43" Type="http://schemas.openxmlformats.org/officeDocument/2006/relationships/image" Target="../media/image40.png"/><Relationship Id="rId64" Type="http://schemas.openxmlformats.org/officeDocument/2006/relationships/customXml" Target="../ink/ink422.xml"/><Relationship Id="rId118" Type="http://schemas.openxmlformats.org/officeDocument/2006/relationships/image" Target="../media/image77.png"/><Relationship Id="rId139" Type="http://schemas.openxmlformats.org/officeDocument/2006/relationships/customXml" Target="../ink/ink460.xml"/><Relationship Id="rId85" Type="http://schemas.openxmlformats.org/officeDocument/2006/relationships/image" Target="../media/image61.png"/><Relationship Id="rId150" Type="http://schemas.openxmlformats.org/officeDocument/2006/relationships/image" Target="../media/image93.png"/><Relationship Id="rId171" Type="http://schemas.openxmlformats.org/officeDocument/2006/relationships/customXml" Target="../ink/ink476.xml"/><Relationship Id="rId12" Type="http://schemas.openxmlformats.org/officeDocument/2006/relationships/customXml" Target="../ink/ink396.xml"/><Relationship Id="rId33" Type="http://schemas.openxmlformats.org/officeDocument/2006/relationships/image" Target="../media/image35.png"/><Relationship Id="rId108" Type="http://schemas.openxmlformats.org/officeDocument/2006/relationships/image" Target="../media/image72.png"/><Relationship Id="rId129" Type="http://schemas.openxmlformats.org/officeDocument/2006/relationships/customXml" Target="../ink/ink455.xml"/><Relationship Id="rId54" Type="http://schemas.openxmlformats.org/officeDocument/2006/relationships/customXml" Target="../ink/ink417.xml"/><Relationship Id="rId75" Type="http://schemas.openxmlformats.org/officeDocument/2006/relationships/image" Target="../media/image56.png"/><Relationship Id="rId96" Type="http://schemas.openxmlformats.org/officeDocument/2006/relationships/customXml" Target="../ink/ink438.xml"/><Relationship Id="rId140" Type="http://schemas.openxmlformats.org/officeDocument/2006/relationships/image" Target="../media/image88.png"/><Relationship Id="rId161" Type="http://schemas.openxmlformats.org/officeDocument/2006/relationships/customXml" Target="../ink/ink471.xml"/><Relationship Id="rId182" Type="http://schemas.openxmlformats.org/officeDocument/2006/relationships/image" Target="../media/image109.png"/><Relationship Id="rId6" Type="http://schemas.openxmlformats.org/officeDocument/2006/relationships/customXml" Target="../ink/ink393.xml"/><Relationship Id="rId23" Type="http://schemas.openxmlformats.org/officeDocument/2006/relationships/image" Target="../media/image30.png"/><Relationship Id="rId119" Type="http://schemas.openxmlformats.org/officeDocument/2006/relationships/customXml" Target="../ink/ink450.xml"/><Relationship Id="rId44" Type="http://schemas.openxmlformats.org/officeDocument/2006/relationships/customXml" Target="../ink/ink412.xml"/><Relationship Id="rId60" Type="http://schemas.openxmlformats.org/officeDocument/2006/relationships/customXml" Target="../ink/ink420.xml"/><Relationship Id="rId65" Type="http://schemas.openxmlformats.org/officeDocument/2006/relationships/image" Target="../media/image51.png"/><Relationship Id="rId81" Type="http://schemas.openxmlformats.org/officeDocument/2006/relationships/image" Target="../media/image59.png"/><Relationship Id="rId86" Type="http://schemas.openxmlformats.org/officeDocument/2006/relationships/customXml" Target="../ink/ink433.xml"/><Relationship Id="rId130" Type="http://schemas.openxmlformats.org/officeDocument/2006/relationships/image" Target="../media/image83.png"/><Relationship Id="rId135" Type="http://schemas.openxmlformats.org/officeDocument/2006/relationships/customXml" Target="../ink/ink458.xml"/><Relationship Id="rId151" Type="http://schemas.openxmlformats.org/officeDocument/2006/relationships/customXml" Target="../ink/ink466.xml"/><Relationship Id="rId156" Type="http://schemas.openxmlformats.org/officeDocument/2006/relationships/image" Target="../media/image96.png"/><Relationship Id="rId177" Type="http://schemas.openxmlformats.org/officeDocument/2006/relationships/customXml" Target="../ink/ink479.xml"/><Relationship Id="rId172" Type="http://schemas.openxmlformats.org/officeDocument/2006/relationships/image" Target="../media/image104.png"/><Relationship Id="rId13" Type="http://schemas.openxmlformats.org/officeDocument/2006/relationships/image" Target="../media/image25.png"/><Relationship Id="rId18" Type="http://schemas.openxmlformats.org/officeDocument/2006/relationships/customXml" Target="../ink/ink399.xml"/><Relationship Id="rId39" Type="http://schemas.openxmlformats.org/officeDocument/2006/relationships/image" Target="../media/image38.png"/><Relationship Id="rId109" Type="http://schemas.openxmlformats.org/officeDocument/2006/relationships/customXml" Target="../ink/ink445.xml"/><Relationship Id="rId34" Type="http://schemas.openxmlformats.org/officeDocument/2006/relationships/customXml" Target="../ink/ink407.xml"/><Relationship Id="rId50" Type="http://schemas.openxmlformats.org/officeDocument/2006/relationships/customXml" Target="../ink/ink415.xml"/><Relationship Id="rId55" Type="http://schemas.openxmlformats.org/officeDocument/2006/relationships/image" Target="../media/image46.png"/><Relationship Id="rId76" Type="http://schemas.openxmlformats.org/officeDocument/2006/relationships/customXml" Target="../ink/ink428.xml"/><Relationship Id="rId97" Type="http://schemas.openxmlformats.org/officeDocument/2006/relationships/image" Target="../media/image67.png"/><Relationship Id="rId104" Type="http://schemas.openxmlformats.org/officeDocument/2006/relationships/image" Target="../media/image70.png"/><Relationship Id="rId120" Type="http://schemas.openxmlformats.org/officeDocument/2006/relationships/image" Target="../media/image78.png"/><Relationship Id="rId125" Type="http://schemas.openxmlformats.org/officeDocument/2006/relationships/customXml" Target="../ink/ink453.xml"/><Relationship Id="rId141" Type="http://schemas.openxmlformats.org/officeDocument/2006/relationships/customXml" Target="../ink/ink461.xml"/><Relationship Id="rId146" Type="http://schemas.openxmlformats.org/officeDocument/2006/relationships/image" Target="../media/image91.png"/><Relationship Id="rId167" Type="http://schemas.openxmlformats.org/officeDocument/2006/relationships/customXml" Target="../ink/ink474.xml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436.xml"/><Relationship Id="rId162" Type="http://schemas.openxmlformats.org/officeDocument/2006/relationships/image" Target="../media/image99.png"/><Relationship Id="rId2" Type="http://schemas.openxmlformats.org/officeDocument/2006/relationships/customXml" Target="../ink/ink391.xml"/><Relationship Id="rId29" Type="http://schemas.openxmlformats.org/officeDocument/2006/relationships/image" Target="../media/image33.png"/><Relationship Id="rId24" Type="http://schemas.openxmlformats.org/officeDocument/2006/relationships/customXml" Target="../ink/ink402.xml"/><Relationship Id="rId40" Type="http://schemas.openxmlformats.org/officeDocument/2006/relationships/customXml" Target="../ink/ink410.xml"/><Relationship Id="rId45" Type="http://schemas.openxmlformats.org/officeDocument/2006/relationships/image" Target="../media/image41.png"/><Relationship Id="rId66" Type="http://schemas.openxmlformats.org/officeDocument/2006/relationships/customXml" Target="../ink/ink423.xml"/><Relationship Id="rId87" Type="http://schemas.openxmlformats.org/officeDocument/2006/relationships/image" Target="../media/image62.png"/><Relationship Id="rId110" Type="http://schemas.openxmlformats.org/officeDocument/2006/relationships/image" Target="../media/image73.png"/><Relationship Id="rId115" Type="http://schemas.openxmlformats.org/officeDocument/2006/relationships/customXml" Target="../ink/ink448.xml"/><Relationship Id="rId131" Type="http://schemas.openxmlformats.org/officeDocument/2006/relationships/customXml" Target="../ink/ink456.xml"/><Relationship Id="rId136" Type="http://schemas.openxmlformats.org/officeDocument/2006/relationships/image" Target="../media/image86.png"/><Relationship Id="rId157" Type="http://schemas.openxmlformats.org/officeDocument/2006/relationships/customXml" Target="../ink/ink469.xml"/><Relationship Id="rId178" Type="http://schemas.openxmlformats.org/officeDocument/2006/relationships/image" Target="../media/image107.png"/><Relationship Id="rId61" Type="http://schemas.openxmlformats.org/officeDocument/2006/relationships/image" Target="../media/image49.png"/><Relationship Id="rId82" Type="http://schemas.openxmlformats.org/officeDocument/2006/relationships/customXml" Target="../ink/ink431.xml"/><Relationship Id="rId152" Type="http://schemas.openxmlformats.org/officeDocument/2006/relationships/image" Target="../media/image94.png"/><Relationship Id="rId173" Type="http://schemas.openxmlformats.org/officeDocument/2006/relationships/customXml" Target="../ink/ink477.xml"/><Relationship Id="rId19" Type="http://schemas.openxmlformats.org/officeDocument/2006/relationships/image" Target="../media/image28.png"/><Relationship Id="rId14" Type="http://schemas.openxmlformats.org/officeDocument/2006/relationships/customXml" Target="../ink/ink397.xml"/><Relationship Id="rId30" Type="http://schemas.openxmlformats.org/officeDocument/2006/relationships/customXml" Target="../ink/ink405.xml"/><Relationship Id="rId35" Type="http://schemas.openxmlformats.org/officeDocument/2006/relationships/image" Target="../media/image36.png"/><Relationship Id="rId56" Type="http://schemas.openxmlformats.org/officeDocument/2006/relationships/customXml" Target="../ink/ink418.xml"/><Relationship Id="rId77" Type="http://schemas.openxmlformats.org/officeDocument/2006/relationships/image" Target="../media/image57.png"/><Relationship Id="rId100" Type="http://schemas.openxmlformats.org/officeDocument/2006/relationships/customXml" Target="../ink/ink440.xml"/><Relationship Id="rId105" Type="http://schemas.openxmlformats.org/officeDocument/2006/relationships/customXml" Target="../ink/ink443.xml"/><Relationship Id="rId126" Type="http://schemas.openxmlformats.org/officeDocument/2006/relationships/image" Target="../media/image81.png"/><Relationship Id="rId147" Type="http://schemas.openxmlformats.org/officeDocument/2006/relationships/customXml" Target="../ink/ink464.xml"/><Relationship Id="rId168" Type="http://schemas.openxmlformats.org/officeDocument/2006/relationships/image" Target="../media/image102.png"/><Relationship Id="rId8" Type="http://schemas.openxmlformats.org/officeDocument/2006/relationships/customXml" Target="../ink/ink394.xml"/><Relationship Id="rId51" Type="http://schemas.openxmlformats.org/officeDocument/2006/relationships/image" Target="../media/image44.png"/><Relationship Id="rId72" Type="http://schemas.openxmlformats.org/officeDocument/2006/relationships/customXml" Target="../ink/ink426.xml"/><Relationship Id="rId93" Type="http://schemas.openxmlformats.org/officeDocument/2006/relationships/image" Target="../media/image65.png"/><Relationship Id="rId98" Type="http://schemas.openxmlformats.org/officeDocument/2006/relationships/customXml" Target="../ink/ink439.xml"/><Relationship Id="rId121" Type="http://schemas.openxmlformats.org/officeDocument/2006/relationships/customXml" Target="../ink/ink451.xml"/><Relationship Id="rId142" Type="http://schemas.openxmlformats.org/officeDocument/2006/relationships/image" Target="../media/image89.png"/><Relationship Id="rId163" Type="http://schemas.openxmlformats.org/officeDocument/2006/relationships/customXml" Target="../ink/ink472.xml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413.xml"/><Relationship Id="rId67" Type="http://schemas.openxmlformats.org/officeDocument/2006/relationships/image" Target="../media/image52.png"/><Relationship Id="rId116" Type="http://schemas.openxmlformats.org/officeDocument/2006/relationships/image" Target="../media/image76.png"/><Relationship Id="rId137" Type="http://schemas.openxmlformats.org/officeDocument/2006/relationships/customXml" Target="../ink/ink459.xml"/><Relationship Id="rId158" Type="http://schemas.openxmlformats.org/officeDocument/2006/relationships/image" Target="../media/image97.png"/><Relationship Id="rId20" Type="http://schemas.openxmlformats.org/officeDocument/2006/relationships/customXml" Target="../ink/ink400.xml"/><Relationship Id="rId41" Type="http://schemas.openxmlformats.org/officeDocument/2006/relationships/image" Target="../media/image39.png"/><Relationship Id="rId62" Type="http://schemas.openxmlformats.org/officeDocument/2006/relationships/customXml" Target="../ink/ink421.xml"/><Relationship Id="rId83" Type="http://schemas.openxmlformats.org/officeDocument/2006/relationships/image" Target="../media/image60.png"/><Relationship Id="rId88" Type="http://schemas.openxmlformats.org/officeDocument/2006/relationships/customXml" Target="../ink/ink434.xml"/><Relationship Id="rId111" Type="http://schemas.openxmlformats.org/officeDocument/2006/relationships/customXml" Target="../ink/ink446.xml"/><Relationship Id="rId132" Type="http://schemas.openxmlformats.org/officeDocument/2006/relationships/image" Target="../media/image84.png"/><Relationship Id="rId153" Type="http://schemas.openxmlformats.org/officeDocument/2006/relationships/customXml" Target="../ink/ink467.xml"/><Relationship Id="rId174" Type="http://schemas.openxmlformats.org/officeDocument/2006/relationships/image" Target="../media/image105.png"/><Relationship Id="rId179" Type="http://schemas.openxmlformats.org/officeDocument/2006/relationships/customXml" Target="../ink/ink480.xml"/><Relationship Id="rId15" Type="http://schemas.openxmlformats.org/officeDocument/2006/relationships/image" Target="../media/image26.png"/><Relationship Id="rId36" Type="http://schemas.openxmlformats.org/officeDocument/2006/relationships/customXml" Target="../ink/ink408.xml"/><Relationship Id="rId57" Type="http://schemas.openxmlformats.org/officeDocument/2006/relationships/image" Target="../media/image47.png"/><Relationship Id="rId106" Type="http://schemas.openxmlformats.org/officeDocument/2006/relationships/image" Target="../media/image71.png"/><Relationship Id="rId127" Type="http://schemas.openxmlformats.org/officeDocument/2006/relationships/customXml" Target="../ink/ink454.xml"/><Relationship Id="rId10" Type="http://schemas.openxmlformats.org/officeDocument/2006/relationships/customXml" Target="../ink/ink395.xml"/><Relationship Id="rId31" Type="http://schemas.openxmlformats.org/officeDocument/2006/relationships/image" Target="../media/image34.png"/><Relationship Id="rId52" Type="http://schemas.openxmlformats.org/officeDocument/2006/relationships/customXml" Target="../ink/ink416.xml"/><Relationship Id="rId73" Type="http://schemas.openxmlformats.org/officeDocument/2006/relationships/image" Target="../media/image55.png"/><Relationship Id="rId78" Type="http://schemas.openxmlformats.org/officeDocument/2006/relationships/customXml" Target="../ink/ink429.xml"/><Relationship Id="rId94" Type="http://schemas.openxmlformats.org/officeDocument/2006/relationships/customXml" Target="../ink/ink437.xml"/><Relationship Id="rId99" Type="http://schemas.openxmlformats.org/officeDocument/2006/relationships/image" Target="../media/image68.png"/><Relationship Id="rId101" Type="http://schemas.openxmlformats.org/officeDocument/2006/relationships/customXml" Target="../ink/ink441.xml"/><Relationship Id="rId122" Type="http://schemas.openxmlformats.org/officeDocument/2006/relationships/image" Target="../media/image79.png"/><Relationship Id="rId143" Type="http://schemas.openxmlformats.org/officeDocument/2006/relationships/customXml" Target="../ink/ink462.xml"/><Relationship Id="rId148" Type="http://schemas.openxmlformats.org/officeDocument/2006/relationships/image" Target="../media/image92.png"/><Relationship Id="rId164" Type="http://schemas.openxmlformats.org/officeDocument/2006/relationships/image" Target="../media/image100.png"/><Relationship Id="rId169" Type="http://schemas.openxmlformats.org/officeDocument/2006/relationships/customXml" Target="../ink/ink475.xml"/><Relationship Id="rId4" Type="http://schemas.openxmlformats.org/officeDocument/2006/relationships/customXml" Target="../ink/ink392.xml"/><Relationship Id="rId9" Type="http://schemas.openxmlformats.org/officeDocument/2006/relationships/image" Target="../media/image23.png"/><Relationship Id="rId180" Type="http://schemas.openxmlformats.org/officeDocument/2006/relationships/image" Target="../media/image108.png"/><Relationship Id="rId26" Type="http://schemas.openxmlformats.org/officeDocument/2006/relationships/customXml" Target="../ink/ink403.xml"/><Relationship Id="rId47" Type="http://schemas.openxmlformats.org/officeDocument/2006/relationships/image" Target="../media/image42.png"/><Relationship Id="rId68" Type="http://schemas.openxmlformats.org/officeDocument/2006/relationships/customXml" Target="../ink/ink424.xml"/><Relationship Id="rId89" Type="http://schemas.openxmlformats.org/officeDocument/2006/relationships/image" Target="../media/image63.png"/><Relationship Id="rId112" Type="http://schemas.openxmlformats.org/officeDocument/2006/relationships/image" Target="../media/image74.png"/><Relationship Id="rId133" Type="http://schemas.openxmlformats.org/officeDocument/2006/relationships/customXml" Target="../ink/ink457.xml"/><Relationship Id="rId154" Type="http://schemas.openxmlformats.org/officeDocument/2006/relationships/image" Target="../media/image95.png"/><Relationship Id="rId175" Type="http://schemas.openxmlformats.org/officeDocument/2006/relationships/customXml" Target="../ink/ink478.xml"/><Relationship Id="rId16" Type="http://schemas.openxmlformats.org/officeDocument/2006/relationships/customXml" Target="../ink/ink398.xml"/><Relationship Id="rId37" Type="http://schemas.openxmlformats.org/officeDocument/2006/relationships/image" Target="../media/image37.png"/><Relationship Id="rId58" Type="http://schemas.openxmlformats.org/officeDocument/2006/relationships/customXml" Target="../ink/ink419.xml"/><Relationship Id="rId79" Type="http://schemas.openxmlformats.org/officeDocument/2006/relationships/image" Target="../media/image58.png"/><Relationship Id="rId102" Type="http://schemas.openxmlformats.org/officeDocument/2006/relationships/image" Target="../media/image69.png"/><Relationship Id="rId123" Type="http://schemas.openxmlformats.org/officeDocument/2006/relationships/customXml" Target="../ink/ink452.xml"/><Relationship Id="rId144" Type="http://schemas.openxmlformats.org/officeDocument/2006/relationships/image" Target="../media/image90.png"/><Relationship Id="rId90" Type="http://schemas.openxmlformats.org/officeDocument/2006/relationships/customXml" Target="../ink/ink435.xml"/><Relationship Id="rId165" Type="http://schemas.openxmlformats.org/officeDocument/2006/relationships/customXml" Target="../ink/ink473.xml"/><Relationship Id="rId27" Type="http://schemas.openxmlformats.org/officeDocument/2006/relationships/image" Target="../media/image32.png"/><Relationship Id="rId48" Type="http://schemas.openxmlformats.org/officeDocument/2006/relationships/customXml" Target="../ink/ink414.xml"/><Relationship Id="rId69" Type="http://schemas.openxmlformats.org/officeDocument/2006/relationships/image" Target="../media/image53.png"/><Relationship Id="rId113" Type="http://schemas.openxmlformats.org/officeDocument/2006/relationships/customXml" Target="../ink/ink447.xml"/><Relationship Id="rId134" Type="http://schemas.openxmlformats.org/officeDocument/2006/relationships/image" Target="../media/image85.png"/><Relationship Id="rId80" Type="http://schemas.openxmlformats.org/officeDocument/2006/relationships/customXml" Target="../ink/ink430.xml"/><Relationship Id="rId155" Type="http://schemas.openxmlformats.org/officeDocument/2006/relationships/customXml" Target="../ink/ink468.xml"/><Relationship Id="rId176" Type="http://schemas.openxmlformats.org/officeDocument/2006/relationships/image" Target="../media/image106.png"/><Relationship Id="rId17" Type="http://schemas.openxmlformats.org/officeDocument/2006/relationships/image" Target="../media/image27.png"/><Relationship Id="rId38" Type="http://schemas.openxmlformats.org/officeDocument/2006/relationships/customXml" Target="../ink/ink409.xml"/><Relationship Id="rId59" Type="http://schemas.openxmlformats.org/officeDocument/2006/relationships/image" Target="../media/image48.png"/><Relationship Id="rId103" Type="http://schemas.openxmlformats.org/officeDocument/2006/relationships/customXml" Target="../ink/ink442.xml"/><Relationship Id="rId124" Type="http://schemas.openxmlformats.org/officeDocument/2006/relationships/image" Target="../media/image80.png"/><Relationship Id="rId70" Type="http://schemas.openxmlformats.org/officeDocument/2006/relationships/customXml" Target="../ink/ink425.xml"/><Relationship Id="rId91" Type="http://schemas.openxmlformats.org/officeDocument/2006/relationships/image" Target="../media/image64.png"/><Relationship Id="rId145" Type="http://schemas.openxmlformats.org/officeDocument/2006/relationships/customXml" Target="../ink/ink463.xml"/><Relationship Id="rId16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04.xml"/><Relationship Id="rId49" Type="http://schemas.openxmlformats.org/officeDocument/2006/relationships/image" Target="../media/image43.png"/><Relationship Id="rId1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0.xml"/><Relationship Id="rId21" Type="http://schemas.openxmlformats.org/officeDocument/2006/relationships/image" Target="../media/image29.png"/><Relationship Id="rId42" Type="http://schemas.openxmlformats.org/officeDocument/2006/relationships/customXml" Target="../ink/ink502.xml"/><Relationship Id="rId63" Type="http://schemas.openxmlformats.org/officeDocument/2006/relationships/image" Target="../media/image50.png"/><Relationship Id="rId84" Type="http://schemas.openxmlformats.org/officeDocument/2006/relationships/customXml" Target="../ink/ink523.xml"/><Relationship Id="rId138" Type="http://schemas.openxmlformats.org/officeDocument/2006/relationships/image" Target="../media/image87.png"/><Relationship Id="rId159" Type="http://schemas.openxmlformats.org/officeDocument/2006/relationships/customXml" Target="../ink/ink561.xml"/><Relationship Id="rId170" Type="http://schemas.openxmlformats.org/officeDocument/2006/relationships/image" Target="../media/image103.png"/><Relationship Id="rId191" Type="http://schemas.openxmlformats.org/officeDocument/2006/relationships/customXml" Target="../ink/ink577.xml"/><Relationship Id="rId205" Type="http://schemas.openxmlformats.org/officeDocument/2006/relationships/customXml" Target="../ink/ink584.xml"/><Relationship Id="rId107" Type="http://schemas.openxmlformats.org/officeDocument/2006/relationships/customXml" Target="../ink/ink535.xml"/><Relationship Id="rId11" Type="http://schemas.openxmlformats.org/officeDocument/2006/relationships/image" Target="../media/image24.png"/><Relationship Id="rId32" Type="http://schemas.openxmlformats.org/officeDocument/2006/relationships/customXml" Target="../ink/ink497.xml"/><Relationship Id="rId53" Type="http://schemas.openxmlformats.org/officeDocument/2006/relationships/image" Target="../media/image45.png"/><Relationship Id="rId74" Type="http://schemas.openxmlformats.org/officeDocument/2006/relationships/customXml" Target="../ink/ink518.xml"/><Relationship Id="rId128" Type="http://schemas.openxmlformats.org/officeDocument/2006/relationships/image" Target="../media/image82.png"/><Relationship Id="rId149" Type="http://schemas.openxmlformats.org/officeDocument/2006/relationships/customXml" Target="../ink/ink556.xml"/><Relationship Id="rId5" Type="http://schemas.openxmlformats.org/officeDocument/2006/relationships/image" Target="../media/image21.png"/><Relationship Id="rId95" Type="http://schemas.openxmlformats.org/officeDocument/2006/relationships/image" Target="../media/image66.png"/><Relationship Id="rId160" Type="http://schemas.openxmlformats.org/officeDocument/2006/relationships/image" Target="../media/image98.png"/><Relationship Id="rId181" Type="http://schemas.openxmlformats.org/officeDocument/2006/relationships/customXml" Target="../ink/ink572.xml"/><Relationship Id="rId22" Type="http://schemas.openxmlformats.org/officeDocument/2006/relationships/customXml" Target="../ink/ink492.xml"/><Relationship Id="rId43" Type="http://schemas.openxmlformats.org/officeDocument/2006/relationships/image" Target="../media/image40.png"/><Relationship Id="rId64" Type="http://schemas.openxmlformats.org/officeDocument/2006/relationships/customXml" Target="../ink/ink513.xml"/><Relationship Id="rId118" Type="http://schemas.openxmlformats.org/officeDocument/2006/relationships/image" Target="../media/image77.png"/><Relationship Id="rId139" Type="http://schemas.openxmlformats.org/officeDocument/2006/relationships/customXml" Target="../ink/ink551.xml"/><Relationship Id="rId85" Type="http://schemas.openxmlformats.org/officeDocument/2006/relationships/image" Target="../media/image61.png"/><Relationship Id="rId150" Type="http://schemas.openxmlformats.org/officeDocument/2006/relationships/image" Target="../media/image93.png"/><Relationship Id="rId171" Type="http://schemas.openxmlformats.org/officeDocument/2006/relationships/customXml" Target="../ink/ink567.xml"/><Relationship Id="rId192" Type="http://schemas.openxmlformats.org/officeDocument/2006/relationships/image" Target="../media/image114.png"/><Relationship Id="rId206" Type="http://schemas.openxmlformats.org/officeDocument/2006/relationships/image" Target="../media/image121.png"/><Relationship Id="rId12" Type="http://schemas.openxmlformats.org/officeDocument/2006/relationships/customXml" Target="../ink/ink487.xml"/><Relationship Id="rId33" Type="http://schemas.openxmlformats.org/officeDocument/2006/relationships/image" Target="../media/image35.png"/><Relationship Id="rId108" Type="http://schemas.openxmlformats.org/officeDocument/2006/relationships/image" Target="../media/image72.png"/><Relationship Id="rId129" Type="http://schemas.openxmlformats.org/officeDocument/2006/relationships/customXml" Target="../ink/ink546.xml"/><Relationship Id="rId54" Type="http://schemas.openxmlformats.org/officeDocument/2006/relationships/customXml" Target="../ink/ink508.xml"/><Relationship Id="rId75" Type="http://schemas.openxmlformats.org/officeDocument/2006/relationships/image" Target="../media/image56.png"/><Relationship Id="rId96" Type="http://schemas.openxmlformats.org/officeDocument/2006/relationships/customXml" Target="../ink/ink529.xml"/><Relationship Id="rId140" Type="http://schemas.openxmlformats.org/officeDocument/2006/relationships/image" Target="../media/image88.png"/><Relationship Id="rId161" Type="http://schemas.openxmlformats.org/officeDocument/2006/relationships/customXml" Target="../ink/ink562.xml"/><Relationship Id="rId182" Type="http://schemas.openxmlformats.org/officeDocument/2006/relationships/image" Target="../media/image109.png"/><Relationship Id="rId6" Type="http://schemas.openxmlformats.org/officeDocument/2006/relationships/customXml" Target="../ink/ink484.xml"/><Relationship Id="rId23" Type="http://schemas.openxmlformats.org/officeDocument/2006/relationships/image" Target="../media/image30.png"/><Relationship Id="rId119" Type="http://schemas.openxmlformats.org/officeDocument/2006/relationships/customXml" Target="../ink/ink541.xml"/><Relationship Id="rId44" Type="http://schemas.openxmlformats.org/officeDocument/2006/relationships/customXml" Target="../ink/ink503.xml"/><Relationship Id="rId65" Type="http://schemas.openxmlformats.org/officeDocument/2006/relationships/image" Target="../media/image51.png"/><Relationship Id="rId86" Type="http://schemas.openxmlformats.org/officeDocument/2006/relationships/customXml" Target="../ink/ink524.xml"/><Relationship Id="rId130" Type="http://schemas.openxmlformats.org/officeDocument/2006/relationships/image" Target="../media/image83.png"/><Relationship Id="rId151" Type="http://schemas.openxmlformats.org/officeDocument/2006/relationships/customXml" Target="../ink/ink557.xml"/><Relationship Id="rId172" Type="http://schemas.openxmlformats.org/officeDocument/2006/relationships/image" Target="../media/image104.png"/><Relationship Id="rId193" Type="http://schemas.openxmlformats.org/officeDocument/2006/relationships/customXml" Target="../ink/ink578.xml"/><Relationship Id="rId13" Type="http://schemas.openxmlformats.org/officeDocument/2006/relationships/image" Target="../media/image25.png"/><Relationship Id="rId109" Type="http://schemas.openxmlformats.org/officeDocument/2006/relationships/customXml" Target="../ink/ink536.xml"/><Relationship Id="rId34" Type="http://schemas.openxmlformats.org/officeDocument/2006/relationships/customXml" Target="../ink/ink498.xml"/><Relationship Id="rId55" Type="http://schemas.openxmlformats.org/officeDocument/2006/relationships/image" Target="../media/image46.png"/><Relationship Id="rId76" Type="http://schemas.openxmlformats.org/officeDocument/2006/relationships/customXml" Target="../ink/ink519.xml"/><Relationship Id="rId97" Type="http://schemas.openxmlformats.org/officeDocument/2006/relationships/image" Target="../media/image67.png"/><Relationship Id="rId120" Type="http://schemas.openxmlformats.org/officeDocument/2006/relationships/image" Target="../media/image78.png"/><Relationship Id="rId141" Type="http://schemas.openxmlformats.org/officeDocument/2006/relationships/customXml" Target="../ink/ink552.xml"/><Relationship Id="rId7" Type="http://schemas.openxmlformats.org/officeDocument/2006/relationships/image" Target="../media/image22.png"/><Relationship Id="rId162" Type="http://schemas.openxmlformats.org/officeDocument/2006/relationships/image" Target="../media/image99.png"/><Relationship Id="rId183" Type="http://schemas.openxmlformats.org/officeDocument/2006/relationships/customXml" Target="../ink/ink573.xml"/><Relationship Id="rId24" Type="http://schemas.openxmlformats.org/officeDocument/2006/relationships/customXml" Target="../ink/ink493.xml"/><Relationship Id="rId40" Type="http://schemas.openxmlformats.org/officeDocument/2006/relationships/customXml" Target="../ink/ink501.xml"/><Relationship Id="rId45" Type="http://schemas.openxmlformats.org/officeDocument/2006/relationships/image" Target="../media/image41.png"/><Relationship Id="rId66" Type="http://schemas.openxmlformats.org/officeDocument/2006/relationships/customXml" Target="../ink/ink514.xml"/><Relationship Id="rId87" Type="http://schemas.openxmlformats.org/officeDocument/2006/relationships/image" Target="../media/image62.png"/><Relationship Id="rId110" Type="http://schemas.openxmlformats.org/officeDocument/2006/relationships/image" Target="../media/image73.png"/><Relationship Id="rId115" Type="http://schemas.openxmlformats.org/officeDocument/2006/relationships/customXml" Target="../ink/ink539.xml"/><Relationship Id="rId131" Type="http://schemas.openxmlformats.org/officeDocument/2006/relationships/customXml" Target="../ink/ink547.xml"/><Relationship Id="rId136" Type="http://schemas.openxmlformats.org/officeDocument/2006/relationships/image" Target="../media/image86.png"/><Relationship Id="rId157" Type="http://schemas.openxmlformats.org/officeDocument/2006/relationships/customXml" Target="../ink/ink560.xml"/><Relationship Id="rId178" Type="http://schemas.openxmlformats.org/officeDocument/2006/relationships/image" Target="../media/image107.png"/><Relationship Id="rId61" Type="http://schemas.openxmlformats.org/officeDocument/2006/relationships/image" Target="../media/image49.png"/><Relationship Id="rId82" Type="http://schemas.openxmlformats.org/officeDocument/2006/relationships/customXml" Target="../ink/ink522.xml"/><Relationship Id="rId152" Type="http://schemas.openxmlformats.org/officeDocument/2006/relationships/image" Target="../media/image94.png"/><Relationship Id="rId173" Type="http://schemas.openxmlformats.org/officeDocument/2006/relationships/customXml" Target="../ink/ink568.xml"/><Relationship Id="rId194" Type="http://schemas.openxmlformats.org/officeDocument/2006/relationships/image" Target="../media/image115.png"/><Relationship Id="rId199" Type="http://schemas.openxmlformats.org/officeDocument/2006/relationships/customXml" Target="../ink/ink581.xml"/><Relationship Id="rId203" Type="http://schemas.openxmlformats.org/officeDocument/2006/relationships/customXml" Target="../ink/ink583.xml"/><Relationship Id="rId19" Type="http://schemas.openxmlformats.org/officeDocument/2006/relationships/image" Target="../media/image28.png"/><Relationship Id="rId14" Type="http://schemas.openxmlformats.org/officeDocument/2006/relationships/customXml" Target="../ink/ink488.xml"/><Relationship Id="rId30" Type="http://schemas.openxmlformats.org/officeDocument/2006/relationships/customXml" Target="../ink/ink496.xml"/><Relationship Id="rId35" Type="http://schemas.openxmlformats.org/officeDocument/2006/relationships/image" Target="../media/image36.png"/><Relationship Id="rId56" Type="http://schemas.openxmlformats.org/officeDocument/2006/relationships/customXml" Target="../ink/ink509.xml"/><Relationship Id="rId77" Type="http://schemas.openxmlformats.org/officeDocument/2006/relationships/image" Target="../media/image57.png"/><Relationship Id="rId100" Type="http://schemas.openxmlformats.org/officeDocument/2006/relationships/customXml" Target="../ink/ink531.xml"/><Relationship Id="rId105" Type="http://schemas.openxmlformats.org/officeDocument/2006/relationships/customXml" Target="../ink/ink534.xml"/><Relationship Id="rId126" Type="http://schemas.openxmlformats.org/officeDocument/2006/relationships/image" Target="../media/image81.png"/><Relationship Id="rId147" Type="http://schemas.openxmlformats.org/officeDocument/2006/relationships/customXml" Target="../ink/ink555.xml"/><Relationship Id="rId168" Type="http://schemas.openxmlformats.org/officeDocument/2006/relationships/image" Target="../media/image102.png"/><Relationship Id="rId8" Type="http://schemas.openxmlformats.org/officeDocument/2006/relationships/customXml" Target="../ink/ink485.xml"/><Relationship Id="rId51" Type="http://schemas.openxmlformats.org/officeDocument/2006/relationships/image" Target="../media/image44.png"/><Relationship Id="rId72" Type="http://schemas.openxmlformats.org/officeDocument/2006/relationships/customXml" Target="../ink/ink517.xml"/><Relationship Id="rId93" Type="http://schemas.openxmlformats.org/officeDocument/2006/relationships/image" Target="../media/image65.png"/><Relationship Id="rId98" Type="http://schemas.openxmlformats.org/officeDocument/2006/relationships/customXml" Target="../ink/ink530.xml"/><Relationship Id="rId121" Type="http://schemas.openxmlformats.org/officeDocument/2006/relationships/customXml" Target="../ink/ink542.xml"/><Relationship Id="rId142" Type="http://schemas.openxmlformats.org/officeDocument/2006/relationships/image" Target="../media/image89.png"/><Relationship Id="rId163" Type="http://schemas.openxmlformats.org/officeDocument/2006/relationships/customXml" Target="../ink/ink563.xml"/><Relationship Id="rId184" Type="http://schemas.openxmlformats.org/officeDocument/2006/relationships/image" Target="../media/image110.png"/><Relationship Id="rId189" Type="http://schemas.openxmlformats.org/officeDocument/2006/relationships/customXml" Target="../ink/ink576.xml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504.xml"/><Relationship Id="rId67" Type="http://schemas.openxmlformats.org/officeDocument/2006/relationships/image" Target="../media/image52.png"/><Relationship Id="rId116" Type="http://schemas.openxmlformats.org/officeDocument/2006/relationships/image" Target="../media/image76.png"/><Relationship Id="rId137" Type="http://schemas.openxmlformats.org/officeDocument/2006/relationships/customXml" Target="../ink/ink550.xml"/><Relationship Id="rId158" Type="http://schemas.openxmlformats.org/officeDocument/2006/relationships/image" Target="../media/image97.png"/><Relationship Id="rId20" Type="http://schemas.openxmlformats.org/officeDocument/2006/relationships/customXml" Target="../ink/ink491.xml"/><Relationship Id="rId41" Type="http://schemas.openxmlformats.org/officeDocument/2006/relationships/image" Target="../media/image39.png"/><Relationship Id="rId62" Type="http://schemas.openxmlformats.org/officeDocument/2006/relationships/customXml" Target="../ink/ink512.xml"/><Relationship Id="rId83" Type="http://schemas.openxmlformats.org/officeDocument/2006/relationships/image" Target="../media/image60.png"/><Relationship Id="rId88" Type="http://schemas.openxmlformats.org/officeDocument/2006/relationships/customXml" Target="../ink/ink525.xml"/><Relationship Id="rId111" Type="http://schemas.openxmlformats.org/officeDocument/2006/relationships/customXml" Target="../ink/ink537.xml"/><Relationship Id="rId132" Type="http://schemas.openxmlformats.org/officeDocument/2006/relationships/image" Target="../media/image84.png"/><Relationship Id="rId153" Type="http://schemas.openxmlformats.org/officeDocument/2006/relationships/customXml" Target="../ink/ink558.xml"/><Relationship Id="rId174" Type="http://schemas.openxmlformats.org/officeDocument/2006/relationships/image" Target="../media/image105.png"/><Relationship Id="rId179" Type="http://schemas.openxmlformats.org/officeDocument/2006/relationships/customXml" Target="../ink/ink571.xml"/><Relationship Id="rId195" Type="http://schemas.openxmlformats.org/officeDocument/2006/relationships/customXml" Target="../ink/ink579.xml"/><Relationship Id="rId190" Type="http://schemas.openxmlformats.org/officeDocument/2006/relationships/image" Target="../media/image113.png"/><Relationship Id="rId204" Type="http://schemas.openxmlformats.org/officeDocument/2006/relationships/image" Target="../media/image120.png"/><Relationship Id="rId15" Type="http://schemas.openxmlformats.org/officeDocument/2006/relationships/image" Target="../media/image26.png"/><Relationship Id="rId36" Type="http://schemas.openxmlformats.org/officeDocument/2006/relationships/customXml" Target="../ink/ink499.xml"/><Relationship Id="rId57" Type="http://schemas.openxmlformats.org/officeDocument/2006/relationships/image" Target="../media/image47.png"/><Relationship Id="rId106" Type="http://schemas.openxmlformats.org/officeDocument/2006/relationships/image" Target="../media/image71.png"/><Relationship Id="rId127" Type="http://schemas.openxmlformats.org/officeDocument/2006/relationships/customXml" Target="../ink/ink545.xml"/><Relationship Id="rId10" Type="http://schemas.openxmlformats.org/officeDocument/2006/relationships/customXml" Target="../ink/ink486.xml"/><Relationship Id="rId31" Type="http://schemas.openxmlformats.org/officeDocument/2006/relationships/image" Target="../media/image34.png"/><Relationship Id="rId52" Type="http://schemas.openxmlformats.org/officeDocument/2006/relationships/customXml" Target="../ink/ink507.xml"/><Relationship Id="rId73" Type="http://schemas.openxmlformats.org/officeDocument/2006/relationships/image" Target="../media/image55.png"/><Relationship Id="rId78" Type="http://schemas.openxmlformats.org/officeDocument/2006/relationships/customXml" Target="../ink/ink520.xml"/><Relationship Id="rId94" Type="http://schemas.openxmlformats.org/officeDocument/2006/relationships/customXml" Target="../ink/ink528.xml"/><Relationship Id="rId99" Type="http://schemas.openxmlformats.org/officeDocument/2006/relationships/image" Target="../media/image68.png"/><Relationship Id="rId101" Type="http://schemas.openxmlformats.org/officeDocument/2006/relationships/customXml" Target="../ink/ink532.xml"/><Relationship Id="rId122" Type="http://schemas.openxmlformats.org/officeDocument/2006/relationships/image" Target="../media/image79.png"/><Relationship Id="rId143" Type="http://schemas.openxmlformats.org/officeDocument/2006/relationships/customXml" Target="../ink/ink553.xml"/><Relationship Id="rId148" Type="http://schemas.openxmlformats.org/officeDocument/2006/relationships/image" Target="../media/image92.png"/><Relationship Id="rId164" Type="http://schemas.openxmlformats.org/officeDocument/2006/relationships/image" Target="../media/image100.png"/><Relationship Id="rId169" Type="http://schemas.openxmlformats.org/officeDocument/2006/relationships/customXml" Target="../ink/ink566.xml"/><Relationship Id="rId185" Type="http://schemas.openxmlformats.org/officeDocument/2006/relationships/customXml" Target="../ink/ink574.xml"/><Relationship Id="rId4" Type="http://schemas.openxmlformats.org/officeDocument/2006/relationships/customXml" Target="../ink/ink483.xml"/><Relationship Id="rId9" Type="http://schemas.openxmlformats.org/officeDocument/2006/relationships/image" Target="../media/image23.png"/><Relationship Id="rId180" Type="http://schemas.openxmlformats.org/officeDocument/2006/relationships/image" Target="../media/image108.png"/><Relationship Id="rId26" Type="http://schemas.openxmlformats.org/officeDocument/2006/relationships/customXml" Target="../ink/ink494.xml"/><Relationship Id="rId47" Type="http://schemas.openxmlformats.org/officeDocument/2006/relationships/image" Target="../media/image42.png"/><Relationship Id="rId68" Type="http://schemas.openxmlformats.org/officeDocument/2006/relationships/customXml" Target="../ink/ink515.xml"/><Relationship Id="rId89" Type="http://schemas.openxmlformats.org/officeDocument/2006/relationships/image" Target="../media/image63.png"/><Relationship Id="rId112" Type="http://schemas.openxmlformats.org/officeDocument/2006/relationships/image" Target="../media/image74.png"/><Relationship Id="rId133" Type="http://schemas.openxmlformats.org/officeDocument/2006/relationships/customXml" Target="../ink/ink548.xml"/><Relationship Id="rId154" Type="http://schemas.openxmlformats.org/officeDocument/2006/relationships/image" Target="../media/image95.png"/><Relationship Id="rId175" Type="http://schemas.openxmlformats.org/officeDocument/2006/relationships/customXml" Target="../ink/ink569.xml"/><Relationship Id="rId196" Type="http://schemas.openxmlformats.org/officeDocument/2006/relationships/image" Target="../media/image116.png"/><Relationship Id="rId200" Type="http://schemas.openxmlformats.org/officeDocument/2006/relationships/image" Target="../media/image118.png"/><Relationship Id="rId16" Type="http://schemas.openxmlformats.org/officeDocument/2006/relationships/customXml" Target="../ink/ink489.xml"/><Relationship Id="rId37" Type="http://schemas.openxmlformats.org/officeDocument/2006/relationships/image" Target="../media/image37.png"/><Relationship Id="rId58" Type="http://schemas.openxmlformats.org/officeDocument/2006/relationships/customXml" Target="../ink/ink510.xml"/><Relationship Id="rId79" Type="http://schemas.openxmlformats.org/officeDocument/2006/relationships/image" Target="../media/image58.png"/><Relationship Id="rId102" Type="http://schemas.openxmlformats.org/officeDocument/2006/relationships/image" Target="../media/image69.png"/><Relationship Id="rId123" Type="http://schemas.openxmlformats.org/officeDocument/2006/relationships/customXml" Target="../ink/ink543.xml"/><Relationship Id="rId144" Type="http://schemas.openxmlformats.org/officeDocument/2006/relationships/image" Target="../media/image90.png"/><Relationship Id="rId90" Type="http://schemas.openxmlformats.org/officeDocument/2006/relationships/customXml" Target="../ink/ink526.xml"/><Relationship Id="rId165" Type="http://schemas.openxmlformats.org/officeDocument/2006/relationships/customXml" Target="../ink/ink564.xml"/><Relationship Id="rId186" Type="http://schemas.openxmlformats.org/officeDocument/2006/relationships/image" Target="../media/image111.png"/><Relationship Id="rId27" Type="http://schemas.openxmlformats.org/officeDocument/2006/relationships/image" Target="../media/image32.png"/><Relationship Id="rId48" Type="http://schemas.openxmlformats.org/officeDocument/2006/relationships/customXml" Target="../ink/ink505.xml"/><Relationship Id="rId69" Type="http://schemas.openxmlformats.org/officeDocument/2006/relationships/image" Target="../media/image53.png"/><Relationship Id="rId113" Type="http://schemas.openxmlformats.org/officeDocument/2006/relationships/customXml" Target="../ink/ink538.xml"/><Relationship Id="rId134" Type="http://schemas.openxmlformats.org/officeDocument/2006/relationships/image" Target="../media/image85.png"/><Relationship Id="rId80" Type="http://schemas.openxmlformats.org/officeDocument/2006/relationships/customXml" Target="../ink/ink521.xml"/><Relationship Id="rId155" Type="http://schemas.openxmlformats.org/officeDocument/2006/relationships/customXml" Target="../ink/ink559.xml"/><Relationship Id="rId176" Type="http://schemas.openxmlformats.org/officeDocument/2006/relationships/image" Target="../media/image106.png"/><Relationship Id="rId197" Type="http://schemas.openxmlformats.org/officeDocument/2006/relationships/customXml" Target="../ink/ink580.xml"/><Relationship Id="rId201" Type="http://schemas.openxmlformats.org/officeDocument/2006/relationships/customXml" Target="../ink/ink582.xml"/><Relationship Id="rId17" Type="http://schemas.openxmlformats.org/officeDocument/2006/relationships/image" Target="../media/image27.png"/><Relationship Id="rId38" Type="http://schemas.openxmlformats.org/officeDocument/2006/relationships/customXml" Target="../ink/ink500.xml"/><Relationship Id="rId59" Type="http://schemas.openxmlformats.org/officeDocument/2006/relationships/image" Target="../media/image48.png"/><Relationship Id="rId103" Type="http://schemas.openxmlformats.org/officeDocument/2006/relationships/customXml" Target="../ink/ink533.xml"/><Relationship Id="rId124" Type="http://schemas.openxmlformats.org/officeDocument/2006/relationships/image" Target="../media/image80.png"/><Relationship Id="rId70" Type="http://schemas.openxmlformats.org/officeDocument/2006/relationships/customXml" Target="../ink/ink516.xml"/><Relationship Id="rId91" Type="http://schemas.openxmlformats.org/officeDocument/2006/relationships/image" Target="../media/image64.png"/><Relationship Id="rId145" Type="http://schemas.openxmlformats.org/officeDocument/2006/relationships/customXml" Target="../ink/ink554.xml"/><Relationship Id="rId166" Type="http://schemas.openxmlformats.org/officeDocument/2006/relationships/image" Target="../media/image101.png"/><Relationship Id="rId187" Type="http://schemas.openxmlformats.org/officeDocument/2006/relationships/customXml" Target="../ink/ink57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95.xml"/><Relationship Id="rId49" Type="http://schemas.openxmlformats.org/officeDocument/2006/relationships/image" Target="../media/image43.png"/><Relationship Id="rId114" Type="http://schemas.openxmlformats.org/officeDocument/2006/relationships/image" Target="../media/image75.png"/><Relationship Id="rId60" Type="http://schemas.openxmlformats.org/officeDocument/2006/relationships/customXml" Target="../ink/ink511.xml"/><Relationship Id="rId81" Type="http://schemas.openxmlformats.org/officeDocument/2006/relationships/image" Target="../media/image59.png"/><Relationship Id="rId135" Type="http://schemas.openxmlformats.org/officeDocument/2006/relationships/customXml" Target="../ink/ink549.xml"/><Relationship Id="rId156" Type="http://schemas.openxmlformats.org/officeDocument/2006/relationships/image" Target="../media/image96.png"/><Relationship Id="rId177" Type="http://schemas.openxmlformats.org/officeDocument/2006/relationships/customXml" Target="../ink/ink570.xml"/><Relationship Id="rId198" Type="http://schemas.openxmlformats.org/officeDocument/2006/relationships/image" Target="../media/image117.png"/><Relationship Id="rId202" Type="http://schemas.openxmlformats.org/officeDocument/2006/relationships/image" Target="../media/image119.png"/><Relationship Id="rId18" Type="http://schemas.openxmlformats.org/officeDocument/2006/relationships/customXml" Target="../ink/ink490.xml"/><Relationship Id="rId39" Type="http://schemas.openxmlformats.org/officeDocument/2006/relationships/image" Target="../media/image38.png"/><Relationship Id="rId50" Type="http://schemas.openxmlformats.org/officeDocument/2006/relationships/customXml" Target="../ink/ink506.xml"/><Relationship Id="rId104" Type="http://schemas.openxmlformats.org/officeDocument/2006/relationships/image" Target="../media/image70.png"/><Relationship Id="rId125" Type="http://schemas.openxmlformats.org/officeDocument/2006/relationships/customXml" Target="../ink/ink544.xml"/><Relationship Id="rId146" Type="http://schemas.openxmlformats.org/officeDocument/2006/relationships/image" Target="../media/image91.png"/><Relationship Id="rId167" Type="http://schemas.openxmlformats.org/officeDocument/2006/relationships/customXml" Target="../ink/ink565.xml"/><Relationship Id="rId188" Type="http://schemas.openxmlformats.org/officeDocument/2006/relationships/image" Target="../media/image112.png"/><Relationship Id="rId71" Type="http://schemas.openxmlformats.org/officeDocument/2006/relationships/image" Target="../media/image54.png"/><Relationship Id="rId92" Type="http://schemas.openxmlformats.org/officeDocument/2006/relationships/customXml" Target="../ink/ink527.xml"/><Relationship Id="rId2" Type="http://schemas.openxmlformats.org/officeDocument/2006/relationships/customXml" Target="../ink/ink482.xml"/><Relationship Id="rId2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3.xml"/><Relationship Id="rId21" Type="http://schemas.openxmlformats.org/officeDocument/2006/relationships/image" Target="../media/image29.png"/><Relationship Id="rId42" Type="http://schemas.openxmlformats.org/officeDocument/2006/relationships/customXml" Target="../ink/ink605.xml"/><Relationship Id="rId63" Type="http://schemas.openxmlformats.org/officeDocument/2006/relationships/image" Target="../media/image50.png"/><Relationship Id="rId84" Type="http://schemas.openxmlformats.org/officeDocument/2006/relationships/customXml" Target="../ink/ink626.xml"/><Relationship Id="rId138" Type="http://schemas.openxmlformats.org/officeDocument/2006/relationships/image" Target="../media/image87.png"/><Relationship Id="rId159" Type="http://schemas.openxmlformats.org/officeDocument/2006/relationships/customXml" Target="../ink/ink664.xml"/><Relationship Id="rId170" Type="http://schemas.openxmlformats.org/officeDocument/2006/relationships/image" Target="../media/image103.png"/><Relationship Id="rId191" Type="http://schemas.openxmlformats.org/officeDocument/2006/relationships/customXml" Target="../ink/ink680.xml"/><Relationship Id="rId205" Type="http://schemas.openxmlformats.org/officeDocument/2006/relationships/customXml" Target="../ink/ink687.xml"/><Relationship Id="rId107" Type="http://schemas.openxmlformats.org/officeDocument/2006/relationships/customXml" Target="../ink/ink638.xml"/><Relationship Id="rId11" Type="http://schemas.openxmlformats.org/officeDocument/2006/relationships/image" Target="../media/image24.png"/><Relationship Id="rId32" Type="http://schemas.openxmlformats.org/officeDocument/2006/relationships/customXml" Target="../ink/ink600.xml"/><Relationship Id="rId53" Type="http://schemas.openxmlformats.org/officeDocument/2006/relationships/image" Target="../media/image45.png"/><Relationship Id="rId74" Type="http://schemas.openxmlformats.org/officeDocument/2006/relationships/customXml" Target="../ink/ink621.xml"/><Relationship Id="rId128" Type="http://schemas.openxmlformats.org/officeDocument/2006/relationships/image" Target="../media/image82.png"/><Relationship Id="rId149" Type="http://schemas.openxmlformats.org/officeDocument/2006/relationships/customXml" Target="../ink/ink659.xml"/><Relationship Id="rId5" Type="http://schemas.openxmlformats.org/officeDocument/2006/relationships/image" Target="../media/image21.png"/><Relationship Id="rId95" Type="http://schemas.openxmlformats.org/officeDocument/2006/relationships/image" Target="../media/image66.png"/><Relationship Id="rId160" Type="http://schemas.openxmlformats.org/officeDocument/2006/relationships/image" Target="../media/image98.png"/><Relationship Id="rId181" Type="http://schemas.openxmlformats.org/officeDocument/2006/relationships/customXml" Target="../ink/ink675.xml"/><Relationship Id="rId22" Type="http://schemas.openxmlformats.org/officeDocument/2006/relationships/customXml" Target="../ink/ink595.xml"/><Relationship Id="rId43" Type="http://schemas.openxmlformats.org/officeDocument/2006/relationships/image" Target="../media/image40.png"/><Relationship Id="rId64" Type="http://schemas.openxmlformats.org/officeDocument/2006/relationships/customXml" Target="../ink/ink616.xml"/><Relationship Id="rId118" Type="http://schemas.openxmlformats.org/officeDocument/2006/relationships/image" Target="../media/image77.png"/><Relationship Id="rId139" Type="http://schemas.openxmlformats.org/officeDocument/2006/relationships/customXml" Target="../ink/ink654.xml"/><Relationship Id="rId85" Type="http://schemas.openxmlformats.org/officeDocument/2006/relationships/image" Target="../media/image61.png"/><Relationship Id="rId150" Type="http://schemas.openxmlformats.org/officeDocument/2006/relationships/image" Target="../media/image93.png"/><Relationship Id="rId171" Type="http://schemas.openxmlformats.org/officeDocument/2006/relationships/customXml" Target="../ink/ink670.xml"/><Relationship Id="rId192" Type="http://schemas.openxmlformats.org/officeDocument/2006/relationships/image" Target="../media/image114.png"/><Relationship Id="rId206" Type="http://schemas.openxmlformats.org/officeDocument/2006/relationships/image" Target="../media/image121.png"/><Relationship Id="rId12" Type="http://schemas.openxmlformats.org/officeDocument/2006/relationships/customXml" Target="../ink/ink590.xml"/><Relationship Id="rId33" Type="http://schemas.openxmlformats.org/officeDocument/2006/relationships/image" Target="../media/image35.png"/><Relationship Id="rId108" Type="http://schemas.openxmlformats.org/officeDocument/2006/relationships/image" Target="../media/image72.png"/><Relationship Id="rId129" Type="http://schemas.openxmlformats.org/officeDocument/2006/relationships/customXml" Target="../ink/ink649.xml"/><Relationship Id="rId54" Type="http://schemas.openxmlformats.org/officeDocument/2006/relationships/customXml" Target="../ink/ink611.xml"/><Relationship Id="rId75" Type="http://schemas.openxmlformats.org/officeDocument/2006/relationships/image" Target="../media/image56.png"/><Relationship Id="rId96" Type="http://schemas.openxmlformats.org/officeDocument/2006/relationships/customXml" Target="../ink/ink632.xml"/><Relationship Id="rId140" Type="http://schemas.openxmlformats.org/officeDocument/2006/relationships/image" Target="../media/image88.png"/><Relationship Id="rId161" Type="http://schemas.openxmlformats.org/officeDocument/2006/relationships/customXml" Target="../ink/ink665.xml"/><Relationship Id="rId182" Type="http://schemas.openxmlformats.org/officeDocument/2006/relationships/image" Target="../media/image109.png"/><Relationship Id="rId6" Type="http://schemas.openxmlformats.org/officeDocument/2006/relationships/customXml" Target="../ink/ink587.xml"/><Relationship Id="rId23" Type="http://schemas.openxmlformats.org/officeDocument/2006/relationships/image" Target="../media/image30.png"/><Relationship Id="rId119" Type="http://schemas.openxmlformats.org/officeDocument/2006/relationships/customXml" Target="../ink/ink644.xml"/><Relationship Id="rId44" Type="http://schemas.openxmlformats.org/officeDocument/2006/relationships/customXml" Target="../ink/ink606.xml"/><Relationship Id="rId65" Type="http://schemas.openxmlformats.org/officeDocument/2006/relationships/image" Target="../media/image51.png"/><Relationship Id="rId86" Type="http://schemas.openxmlformats.org/officeDocument/2006/relationships/customXml" Target="../ink/ink627.xml"/><Relationship Id="rId130" Type="http://schemas.openxmlformats.org/officeDocument/2006/relationships/image" Target="../media/image83.png"/><Relationship Id="rId151" Type="http://schemas.openxmlformats.org/officeDocument/2006/relationships/customXml" Target="../ink/ink660.xml"/><Relationship Id="rId172" Type="http://schemas.openxmlformats.org/officeDocument/2006/relationships/image" Target="../media/image104.png"/><Relationship Id="rId193" Type="http://schemas.openxmlformats.org/officeDocument/2006/relationships/customXml" Target="../ink/ink681.xml"/><Relationship Id="rId207" Type="http://schemas.openxmlformats.org/officeDocument/2006/relationships/customXml" Target="../ink/ink688.xml"/><Relationship Id="rId13" Type="http://schemas.openxmlformats.org/officeDocument/2006/relationships/image" Target="../media/image25.png"/><Relationship Id="rId109" Type="http://schemas.openxmlformats.org/officeDocument/2006/relationships/customXml" Target="../ink/ink639.xml"/><Relationship Id="rId34" Type="http://schemas.openxmlformats.org/officeDocument/2006/relationships/customXml" Target="../ink/ink601.xml"/><Relationship Id="rId55" Type="http://schemas.openxmlformats.org/officeDocument/2006/relationships/image" Target="../media/image46.png"/><Relationship Id="rId76" Type="http://schemas.openxmlformats.org/officeDocument/2006/relationships/customXml" Target="../ink/ink622.xml"/><Relationship Id="rId97" Type="http://schemas.openxmlformats.org/officeDocument/2006/relationships/image" Target="../media/image67.png"/><Relationship Id="rId120" Type="http://schemas.openxmlformats.org/officeDocument/2006/relationships/image" Target="../media/image78.png"/><Relationship Id="rId141" Type="http://schemas.openxmlformats.org/officeDocument/2006/relationships/customXml" Target="../ink/ink655.xml"/><Relationship Id="rId7" Type="http://schemas.openxmlformats.org/officeDocument/2006/relationships/image" Target="../media/image22.png"/><Relationship Id="rId162" Type="http://schemas.openxmlformats.org/officeDocument/2006/relationships/image" Target="../media/image99.png"/><Relationship Id="rId183" Type="http://schemas.openxmlformats.org/officeDocument/2006/relationships/customXml" Target="../ink/ink676.xml"/><Relationship Id="rId24" Type="http://schemas.openxmlformats.org/officeDocument/2006/relationships/customXml" Target="../ink/ink596.xml"/><Relationship Id="rId40" Type="http://schemas.openxmlformats.org/officeDocument/2006/relationships/customXml" Target="../ink/ink604.xml"/><Relationship Id="rId45" Type="http://schemas.openxmlformats.org/officeDocument/2006/relationships/image" Target="../media/image41.png"/><Relationship Id="rId66" Type="http://schemas.openxmlformats.org/officeDocument/2006/relationships/customXml" Target="../ink/ink617.xml"/><Relationship Id="rId87" Type="http://schemas.openxmlformats.org/officeDocument/2006/relationships/image" Target="../media/image62.png"/><Relationship Id="rId110" Type="http://schemas.openxmlformats.org/officeDocument/2006/relationships/image" Target="../media/image73.png"/><Relationship Id="rId115" Type="http://schemas.openxmlformats.org/officeDocument/2006/relationships/customXml" Target="../ink/ink642.xml"/><Relationship Id="rId131" Type="http://schemas.openxmlformats.org/officeDocument/2006/relationships/customXml" Target="../ink/ink650.xml"/><Relationship Id="rId136" Type="http://schemas.openxmlformats.org/officeDocument/2006/relationships/image" Target="../media/image86.png"/><Relationship Id="rId157" Type="http://schemas.openxmlformats.org/officeDocument/2006/relationships/customXml" Target="../ink/ink663.xml"/><Relationship Id="rId178" Type="http://schemas.openxmlformats.org/officeDocument/2006/relationships/image" Target="../media/image107.png"/><Relationship Id="rId61" Type="http://schemas.openxmlformats.org/officeDocument/2006/relationships/image" Target="../media/image49.png"/><Relationship Id="rId82" Type="http://schemas.openxmlformats.org/officeDocument/2006/relationships/customXml" Target="../ink/ink625.xml"/><Relationship Id="rId152" Type="http://schemas.openxmlformats.org/officeDocument/2006/relationships/image" Target="../media/image94.png"/><Relationship Id="rId173" Type="http://schemas.openxmlformats.org/officeDocument/2006/relationships/customXml" Target="../ink/ink671.xml"/><Relationship Id="rId194" Type="http://schemas.openxmlformats.org/officeDocument/2006/relationships/image" Target="../media/image115.png"/><Relationship Id="rId199" Type="http://schemas.openxmlformats.org/officeDocument/2006/relationships/customXml" Target="../ink/ink684.xml"/><Relationship Id="rId203" Type="http://schemas.openxmlformats.org/officeDocument/2006/relationships/customXml" Target="../ink/ink686.xml"/><Relationship Id="rId208" Type="http://schemas.openxmlformats.org/officeDocument/2006/relationships/image" Target="../media/image122.png"/><Relationship Id="rId19" Type="http://schemas.openxmlformats.org/officeDocument/2006/relationships/image" Target="../media/image28.png"/><Relationship Id="rId14" Type="http://schemas.openxmlformats.org/officeDocument/2006/relationships/customXml" Target="../ink/ink591.xml"/><Relationship Id="rId30" Type="http://schemas.openxmlformats.org/officeDocument/2006/relationships/customXml" Target="../ink/ink599.xml"/><Relationship Id="rId35" Type="http://schemas.openxmlformats.org/officeDocument/2006/relationships/image" Target="../media/image36.png"/><Relationship Id="rId56" Type="http://schemas.openxmlformats.org/officeDocument/2006/relationships/customXml" Target="../ink/ink612.xml"/><Relationship Id="rId77" Type="http://schemas.openxmlformats.org/officeDocument/2006/relationships/image" Target="../media/image57.png"/><Relationship Id="rId100" Type="http://schemas.openxmlformats.org/officeDocument/2006/relationships/customXml" Target="../ink/ink634.xml"/><Relationship Id="rId105" Type="http://schemas.openxmlformats.org/officeDocument/2006/relationships/customXml" Target="../ink/ink637.xml"/><Relationship Id="rId126" Type="http://schemas.openxmlformats.org/officeDocument/2006/relationships/image" Target="../media/image81.png"/><Relationship Id="rId147" Type="http://schemas.openxmlformats.org/officeDocument/2006/relationships/customXml" Target="../ink/ink658.xml"/><Relationship Id="rId168" Type="http://schemas.openxmlformats.org/officeDocument/2006/relationships/image" Target="../media/image102.png"/><Relationship Id="rId8" Type="http://schemas.openxmlformats.org/officeDocument/2006/relationships/customXml" Target="../ink/ink588.xml"/><Relationship Id="rId51" Type="http://schemas.openxmlformats.org/officeDocument/2006/relationships/image" Target="../media/image44.png"/><Relationship Id="rId72" Type="http://schemas.openxmlformats.org/officeDocument/2006/relationships/customXml" Target="../ink/ink620.xml"/><Relationship Id="rId93" Type="http://schemas.openxmlformats.org/officeDocument/2006/relationships/image" Target="../media/image65.png"/><Relationship Id="rId98" Type="http://schemas.openxmlformats.org/officeDocument/2006/relationships/customXml" Target="../ink/ink633.xml"/><Relationship Id="rId121" Type="http://schemas.openxmlformats.org/officeDocument/2006/relationships/customXml" Target="../ink/ink645.xml"/><Relationship Id="rId142" Type="http://schemas.openxmlformats.org/officeDocument/2006/relationships/image" Target="../media/image89.png"/><Relationship Id="rId163" Type="http://schemas.openxmlformats.org/officeDocument/2006/relationships/customXml" Target="../ink/ink666.xml"/><Relationship Id="rId184" Type="http://schemas.openxmlformats.org/officeDocument/2006/relationships/image" Target="../media/image110.png"/><Relationship Id="rId189" Type="http://schemas.openxmlformats.org/officeDocument/2006/relationships/customXml" Target="../ink/ink679.xml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607.xml"/><Relationship Id="rId67" Type="http://schemas.openxmlformats.org/officeDocument/2006/relationships/image" Target="../media/image52.png"/><Relationship Id="rId116" Type="http://schemas.openxmlformats.org/officeDocument/2006/relationships/image" Target="../media/image76.png"/><Relationship Id="rId137" Type="http://schemas.openxmlformats.org/officeDocument/2006/relationships/customXml" Target="../ink/ink653.xml"/><Relationship Id="rId158" Type="http://schemas.openxmlformats.org/officeDocument/2006/relationships/image" Target="../media/image97.png"/><Relationship Id="rId20" Type="http://schemas.openxmlformats.org/officeDocument/2006/relationships/customXml" Target="../ink/ink594.xml"/><Relationship Id="rId41" Type="http://schemas.openxmlformats.org/officeDocument/2006/relationships/image" Target="../media/image39.png"/><Relationship Id="rId62" Type="http://schemas.openxmlformats.org/officeDocument/2006/relationships/customXml" Target="../ink/ink615.xml"/><Relationship Id="rId83" Type="http://schemas.openxmlformats.org/officeDocument/2006/relationships/image" Target="../media/image60.png"/><Relationship Id="rId88" Type="http://schemas.openxmlformats.org/officeDocument/2006/relationships/customXml" Target="../ink/ink628.xml"/><Relationship Id="rId111" Type="http://schemas.openxmlformats.org/officeDocument/2006/relationships/customXml" Target="../ink/ink640.xml"/><Relationship Id="rId132" Type="http://schemas.openxmlformats.org/officeDocument/2006/relationships/image" Target="../media/image84.png"/><Relationship Id="rId153" Type="http://schemas.openxmlformats.org/officeDocument/2006/relationships/customXml" Target="../ink/ink661.xml"/><Relationship Id="rId174" Type="http://schemas.openxmlformats.org/officeDocument/2006/relationships/image" Target="../media/image105.png"/><Relationship Id="rId179" Type="http://schemas.openxmlformats.org/officeDocument/2006/relationships/customXml" Target="../ink/ink674.xml"/><Relationship Id="rId195" Type="http://schemas.openxmlformats.org/officeDocument/2006/relationships/customXml" Target="../ink/ink682.xml"/><Relationship Id="rId190" Type="http://schemas.openxmlformats.org/officeDocument/2006/relationships/image" Target="../media/image113.png"/><Relationship Id="rId204" Type="http://schemas.openxmlformats.org/officeDocument/2006/relationships/image" Target="../media/image120.png"/><Relationship Id="rId15" Type="http://schemas.openxmlformats.org/officeDocument/2006/relationships/image" Target="../media/image26.png"/><Relationship Id="rId36" Type="http://schemas.openxmlformats.org/officeDocument/2006/relationships/customXml" Target="../ink/ink602.xml"/><Relationship Id="rId57" Type="http://schemas.openxmlformats.org/officeDocument/2006/relationships/image" Target="../media/image47.png"/><Relationship Id="rId106" Type="http://schemas.openxmlformats.org/officeDocument/2006/relationships/image" Target="../media/image71.png"/><Relationship Id="rId127" Type="http://schemas.openxmlformats.org/officeDocument/2006/relationships/customXml" Target="../ink/ink648.xml"/><Relationship Id="rId10" Type="http://schemas.openxmlformats.org/officeDocument/2006/relationships/customXml" Target="../ink/ink589.xml"/><Relationship Id="rId31" Type="http://schemas.openxmlformats.org/officeDocument/2006/relationships/image" Target="../media/image34.png"/><Relationship Id="rId52" Type="http://schemas.openxmlformats.org/officeDocument/2006/relationships/customXml" Target="../ink/ink610.xml"/><Relationship Id="rId73" Type="http://schemas.openxmlformats.org/officeDocument/2006/relationships/image" Target="../media/image55.png"/><Relationship Id="rId78" Type="http://schemas.openxmlformats.org/officeDocument/2006/relationships/customXml" Target="../ink/ink623.xml"/><Relationship Id="rId94" Type="http://schemas.openxmlformats.org/officeDocument/2006/relationships/customXml" Target="../ink/ink631.xml"/><Relationship Id="rId99" Type="http://schemas.openxmlformats.org/officeDocument/2006/relationships/image" Target="../media/image68.png"/><Relationship Id="rId101" Type="http://schemas.openxmlformats.org/officeDocument/2006/relationships/customXml" Target="../ink/ink635.xml"/><Relationship Id="rId122" Type="http://schemas.openxmlformats.org/officeDocument/2006/relationships/image" Target="../media/image79.png"/><Relationship Id="rId143" Type="http://schemas.openxmlformats.org/officeDocument/2006/relationships/customXml" Target="../ink/ink656.xml"/><Relationship Id="rId148" Type="http://schemas.openxmlformats.org/officeDocument/2006/relationships/image" Target="../media/image92.png"/><Relationship Id="rId164" Type="http://schemas.openxmlformats.org/officeDocument/2006/relationships/image" Target="../media/image100.png"/><Relationship Id="rId169" Type="http://schemas.openxmlformats.org/officeDocument/2006/relationships/customXml" Target="../ink/ink669.xml"/><Relationship Id="rId185" Type="http://schemas.openxmlformats.org/officeDocument/2006/relationships/customXml" Target="../ink/ink677.xml"/><Relationship Id="rId4" Type="http://schemas.openxmlformats.org/officeDocument/2006/relationships/customXml" Target="../ink/ink586.xml"/><Relationship Id="rId9" Type="http://schemas.openxmlformats.org/officeDocument/2006/relationships/image" Target="../media/image23.png"/><Relationship Id="rId180" Type="http://schemas.openxmlformats.org/officeDocument/2006/relationships/image" Target="../media/image108.png"/><Relationship Id="rId26" Type="http://schemas.openxmlformats.org/officeDocument/2006/relationships/customXml" Target="../ink/ink597.xml"/><Relationship Id="rId47" Type="http://schemas.openxmlformats.org/officeDocument/2006/relationships/image" Target="../media/image42.png"/><Relationship Id="rId68" Type="http://schemas.openxmlformats.org/officeDocument/2006/relationships/customXml" Target="../ink/ink618.xml"/><Relationship Id="rId89" Type="http://schemas.openxmlformats.org/officeDocument/2006/relationships/image" Target="../media/image63.png"/><Relationship Id="rId112" Type="http://schemas.openxmlformats.org/officeDocument/2006/relationships/image" Target="../media/image74.png"/><Relationship Id="rId133" Type="http://schemas.openxmlformats.org/officeDocument/2006/relationships/customXml" Target="../ink/ink651.xml"/><Relationship Id="rId154" Type="http://schemas.openxmlformats.org/officeDocument/2006/relationships/image" Target="../media/image95.png"/><Relationship Id="rId175" Type="http://schemas.openxmlformats.org/officeDocument/2006/relationships/customXml" Target="../ink/ink672.xml"/><Relationship Id="rId196" Type="http://schemas.openxmlformats.org/officeDocument/2006/relationships/image" Target="../media/image116.png"/><Relationship Id="rId200" Type="http://schemas.openxmlformats.org/officeDocument/2006/relationships/image" Target="../media/image118.png"/><Relationship Id="rId16" Type="http://schemas.openxmlformats.org/officeDocument/2006/relationships/customXml" Target="../ink/ink592.xml"/><Relationship Id="rId37" Type="http://schemas.openxmlformats.org/officeDocument/2006/relationships/image" Target="../media/image37.png"/><Relationship Id="rId58" Type="http://schemas.openxmlformats.org/officeDocument/2006/relationships/customXml" Target="../ink/ink613.xml"/><Relationship Id="rId79" Type="http://schemas.openxmlformats.org/officeDocument/2006/relationships/image" Target="../media/image58.png"/><Relationship Id="rId102" Type="http://schemas.openxmlformats.org/officeDocument/2006/relationships/image" Target="../media/image69.png"/><Relationship Id="rId123" Type="http://schemas.openxmlformats.org/officeDocument/2006/relationships/customXml" Target="../ink/ink646.xml"/><Relationship Id="rId144" Type="http://schemas.openxmlformats.org/officeDocument/2006/relationships/image" Target="../media/image90.png"/><Relationship Id="rId90" Type="http://schemas.openxmlformats.org/officeDocument/2006/relationships/customXml" Target="../ink/ink629.xml"/><Relationship Id="rId165" Type="http://schemas.openxmlformats.org/officeDocument/2006/relationships/customXml" Target="../ink/ink667.xml"/><Relationship Id="rId186" Type="http://schemas.openxmlformats.org/officeDocument/2006/relationships/image" Target="../media/image111.png"/><Relationship Id="rId27" Type="http://schemas.openxmlformats.org/officeDocument/2006/relationships/image" Target="../media/image32.png"/><Relationship Id="rId48" Type="http://schemas.openxmlformats.org/officeDocument/2006/relationships/customXml" Target="../ink/ink608.xml"/><Relationship Id="rId69" Type="http://schemas.openxmlformats.org/officeDocument/2006/relationships/image" Target="../media/image53.png"/><Relationship Id="rId113" Type="http://schemas.openxmlformats.org/officeDocument/2006/relationships/customXml" Target="../ink/ink641.xml"/><Relationship Id="rId134" Type="http://schemas.openxmlformats.org/officeDocument/2006/relationships/image" Target="../media/image85.png"/><Relationship Id="rId80" Type="http://schemas.openxmlformats.org/officeDocument/2006/relationships/customXml" Target="../ink/ink624.xml"/><Relationship Id="rId155" Type="http://schemas.openxmlformats.org/officeDocument/2006/relationships/customXml" Target="../ink/ink662.xml"/><Relationship Id="rId176" Type="http://schemas.openxmlformats.org/officeDocument/2006/relationships/image" Target="../media/image106.png"/><Relationship Id="rId197" Type="http://schemas.openxmlformats.org/officeDocument/2006/relationships/customXml" Target="../ink/ink683.xml"/><Relationship Id="rId201" Type="http://schemas.openxmlformats.org/officeDocument/2006/relationships/customXml" Target="../ink/ink685.xml"/><Relationship Id="rId17" Type="http://schemas.openxmlformats.org/officeDocument/2006/relationships/image" Target="../media/image27.png"/><Relationship Id="rId38" Type="http://schemas.openxmlformats.org/officeDocument/2006/relationships/customXml" Target="../ink/ink603.xml"/><Relationship Id="rId59" Type="http://schemas.openxmlformats.org/officeDocument/2006/relationships/image" Target="../media/image48.png"/><Relationship Id="rId103" Type="http://schemas.openxmlformats.org/officeDocument/2006/relationships/customXml" Target="../ink/ink636.xml"/><Relationship Id="rId124" Type="http://schemas.openxmlformats.org/officeDocument/2006/relationships/image" Target="../media/image80.png"/><Relationship Id="rId70" Type="http://schemas.openxmlformats.org/officeDocument/2006/relationships/customXml" Target="../ink/ink619.xml"/><Relationship Id="rId91" Type="http://schemas.openxmlformats.org/officeDocument/2006/relationships/image" Target="../media/image64.png"/><Relationship Id="rId145" Type="http://schemas.openxmlformats.org/officeDocument/2006/relationships/customXml" Target="../ink/ink657.xml"/><Relationship Id="rId166" Type="http://schemas.openxmlformats.org/officeDocument/2006/relationships/image" Target="../media/image101.png"/><Relationship Id="rId187" Type="http://schemas.openxmlformats.org/officeDocument/2006/relationships/customXml" Target="../ink/ink678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98.xml"/><Relationship Id="rId49" Type="http://schemas.openxmlformats.org/officeDocument/2006/relationships/image" Target="../media/image43.png"/><Relationship Id="rId114" Type="http://schemas.openxmlformats.org/officeDocument/2006/relationships/image" Target="../media/image75.png"/><Relationship Id="rId60" Type="http://schemas.openxmlformats.org/officeDocument/2006/relationships/customXml" Target="../ink/ink614.xml"/><Relationship Id="rId81" Type="http://schemas.openxmlformats.org/officeDocument/2006/relationships/image" Target="../media/image59.png"/><Relationship Id="rId135" Type="http://schemas.openxmlformats.org/officeDocument/2006/relationships/customXml" Target="../ink/ink652.xml"/><Relationship Id="rId156" Type="http://schemas.openxmlformats.org/officeDocument/2006/relationships/image" Target="../media/image96.png"/><Relationship Id="rId177" Type="http://schemas.openxmlformats.org/officeDocument/2006/relationships/customXml" Target="../ink/ink673.xml"/><Relationship Id="rId198" Type="http://schemas.openxmlformats.org/officeDocument/2006/relationships/image" Target="../media/image117.png"/><Relationship Id="rId202" Type="http://schemas.openxmlformats.org/officeDocument/2006/relationships/image" Target="../media/image119.png"/><Relationship Id="rId18" Type="http://schemas.openxmlformats.org/officeDocument/2006/relationships/customXml" Target="../ink/ink593.xml"/><Relationship Id="rId39" Type="http://schemas.openxmlformats.org/officeDocument/2006/relationships/image" Target="../media/image38.png"/><Relationship Id="rId50" Type="http://schemas.openxmlformats.org/officeDocument/2006/relationships/customXml" Target="../ink/ink609.xml"/><Relationship Id="rId104" Type="http://schemas.openxmlformats.org/officeDocument/2006/relationships/image" Target="../media/image70.png"/><Relationship Id="rId125" Type="http://schemas.openxmlformats.org/officeDocument/2006/relationships/customXml" Target="../ink/ink647.xml"/><Relationship Id="rId146" Type="http://schemas.openxmlformats.org/officeDocument/2006/relationships/image" Target="../media/image91.png"/><Relationship Id="rId167" Type="http://schemas.openxmlformats.org/officeDocument/2006/relationships/customXml" Target="../ink/ink668.xml"/><Relationship Id="rId188" Type="http://schemas.openxmlformats.org/officeDocument/2006/relationships/image" Target="../media/image112.png"/><Relationship Id="rId71" Type="http://schemas.openxmlformats.org/officeDocument/2006/relationships/image" Target="../media/image54.png"/><Relationship Id="rId92" Type="http://schemas.openxmlformats.org/officeDocument/2006/relationships/customXml" Target="../ink/ink630.xml"/><Relationship Id="rId2" Type="http://schemas.openxmlformats.org/officeDocument/2006/relationships/customXml" Target="../ink/ink585.xml"/><Relationship Id="rId2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01.xml"/><Relationship Id="rId21" Type="http://schemas.openxmlformats.org/officeDocument/2006/relationships/image" Target="../media/image29.png"/><Relationship Id="rId42" Type="http://schemas.openxmlformats.org/officeDocument/2006/relationships/customXml" Target="../ink/ink709.xml"/><Relationship Id="rId47" Type="http://schemas.openxmlformats.org/officeDocument/2006/relationships/image" Target="../media/image42.png"/><Relationship Id="rId63" Type="http://schemas.openxmlformats.org/officeDocument/2006/relationships/image" Target="../media/image50.png"/><Relationship Id="rId68" Type="http://schemas.openxmlformats.org/officeDocument/2006/relationships/customXml" Target="../ink/ink722.xml"/><Relationship Id="rId84" Type="http://schemas.openxmlformats.org/officeDocument/2006/relationships/customXml" Target="../ink/ink730.xml"/><Relationship Id="rId89" Type="http://schemas.openxmlformats.org/officeDocument/2006/relationships/image" Target="../media/image124.png"/><Relationship Id="rId16" Type="http://schemas.openxmlformats.org/officeDocument/2006/relationships/customXml" Target="../ink/ink696.xml"/><Relationship Id="rId11" Type="http://schemas.openxmlformats.org/officeDocument/2006/relationships/image" Target="../media/image24.png"/><Relationship Id="rId32" Type="http://schemas.openxmlformats.org/officeDocument/2006/relationships/customXml" Target="../ink/ink704.xml"/><Relationship Id="rId37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customXml" Target="../ink/ink717.xml"/><Relationship Id="rId74" Type="http://schemas.openxmlformats.org/officeDocument/2006/relationships/customXml" Target="../ink/ink725.xml"/><Relationship Id="rId79" Type="http://schemas.openxmlformats.org/officeDocument/2006/relationships/image" Target="../media/image58.png"/><Relationship Id="rId5" Type="http://schemas.openxmlformats.org/officeDocument/2006/relationships/image" Target="../media/image21.png"/><Relationship Id="rId90" Type="http://schemas.openxmlformats.org/officeDocument/2006/relationships/customXml" Target="../ink/ink733.xml"/><Relationship Id="rId22" Type="http://schemas.openxmlformats.org/officeDocument/2006/relationships/customXml" Target="../ink/ink699.xml"/><Relationship Id="rId27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customXml" Target="../ink/ink712.xml"/><Relationship Id="rId64" Type="http://schemas.openxmlformats.org/officeDocument/2006/relationships/customXml" Target="../ink/ink720.xml"/><Relationship Id="rId69" Type="http://schemas.openxmlformats.org/officeDocument/2006/relationships/image" Target="../media/image53.png"/><Relationship Id="rId8" Type="http://schemas.openxmlformats.org/officeDocument/2006/relationships/customXml" Target="../ink/ink692.xml"/><Relationship Id="rId51" Type="http://schemas.openxmlformats.org/officeDocument/2006/relationships/image" Target="../media/image44.png"/><Relationship Id="rId72" Type="http://schemas.openxmlformats.org/officeDocument/2006/relationships/customXml" Target="../ink/ink724.xml"/><Relationship Id="rId80" Type="http://schemas.openxmlformats.org/officeDocument/2006/relationships/customXml" Target="../ink/ink728.xml"/><Relationship Id="rId85" Type="http://schemas.openxmlformats.org/officeDocument/2006/relationships/image" Target="../media/image61.png"/><Relationship Id="rId93" Type="http://schemas.openxmlformats.org/officeDocument/2006/relationships/image" Target="../media/image126.png"/><Relationship Id="rId3" Type="http://schemas.openxmlformats.org/officeDocument/2006/relationships/image" Target="../media/image20.png"/><Relationship Id="rId12" Type="http://schemas.openxmlformats.org/officeDocument/2006/relationships/customXml" Target="../ink/ink694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38" Type="http://schemas.openxmlformats.org/officeDocument/2006/relationships/customXml" Target="../ink/ink707.xml"/><Relationship Id="rId46" Type="http://schemas.openxmlformats.org/officeDocument/2006/relationships/customXml" Target="../ink/ink711.xml"/><Relationship Id="rId59" Type="http://schemas.openxmlformats.org/officeDocument/2006/relationships/image" Target="../media/image48.png"/><Relationship Id="rId67" Type="http://schemas.openxmlformats.org/officeDocument/2006/relationships/image" Target="../media/image52.png"/><Relationship Id="rId20" Type="http://schemas.openxmlformats.org/officeDocument/2006/relationships/customXml" Target="../ink/ink698.xml"/><Relationship Id="rId41" Type="http://schemas.openxmlformats.org/officeDocument/2006/relationships/image" Target="../media/image39.png"/><Relationship Id="rId54" Type="http://schemas.openxmlformats.org/officeDocument/2006/relationships/customXml" Target="../ink/ink715.xml"/><Relationship Id="rId62" Type="http://schemas.openxmlformats.org/officeDocument/2006/relationships/customXml" Target="../ink/ink719.xml"/><Relationship Id="rId70" Type="http://schemas.openxmlformats.org/officeDocument/2006/relationships/customXml" Target="../ink/ink723.xml"/><Relationship Id="rId75" Type="http://schemas.openxmlformats.org/officeDocument/2006/relationships/image" Target="../media/image56.png"/><Relationship Id="rId83" Type="http://schemas.openxmlformats.org/officeDocument/2006/relationships/image" Target="../media/image60.png"/><Relationship Id="rId88" Type="http://schemas.openxmlformats.org/officeDocument/2006/relationships/customXml" Target="../ink/ink732.xml"/><Relationship Id="rId91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1.xml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702.xml"/><Relationship Id="rId36" Type="http://schemas.openxmlformats.org/officeDocument/2006/relationships/customXml" Target="../ink/ink706.xml"/><Relationship Id="rId49" Type="http://schemas.openxmlformats.org/officeDocument/2006/relationships/image" Target="../media/image43.png"/><Relationship Id="rId57" Type="http://schemas.openxmlformats.org/officeDocument/2006/relationships/image" Target="../media/image47.png"/><Relationship Id="rId10" Type="http://schemas.openxmlformats.org/officeDocument/2006/relationships/customXml" Target="../ink/ink693.xml"/><Relationship Id="rId31" Type="http://schemas.openxmlformats.org/officeDocument/2006/relationships/image" Target="../media/image34.png"/><Relationship Id="rId44" Type="http://schemas.openxmlformats.org/officeDocument/2006/relationships/customXml" Target="../ink/ink710.xml"/><Relationship Id="rId52" Type="http://schemas.openxmlformats.org/officeDocument/2006/relationships/customXml" Target="../ink/ink714.xml"/><Relationship Id="rId60" Type="http://schemas.openxmlformats.org/officeDocument/2006/relationships/customXml" Target="../ink/ink718.xml"/><Relationship Id="rId65" Type="http://schemas.openxmlformats.org/officeDocument/2006/relationships/image" Target="../media/image51.png"/><Relationship Id="rId73" Type="http://schemas.openxmlformats.org/officeDocument/2006/relationships/image" Target="../media/image55.png"/><Relationship Id="rId78" Type="http://schemas.openxmlformats.org/officeDocument/2006/relationships/customXml" Target="../ink/ink727.xml"/><Relationship Id="rId81" Type="http://schemas.openxmlformats.org/officeDocument/2006/relationships/image" Target="../media/image59.png"/><Relationship Id="rId86" Type="http://schemas.openxmlformats.org/officeDocument/2006/relationships/customXml" Target="../ink/ink731.xml"/><Relationship Id="rId4" Type="http://schemas.openxmlformats.org/officeDocument/2006/relationships/customXml" Target="../ink/ink690.xml"/><Relationship Id="rId9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customXml" Target="../ink/ink697.xml"/><Relationship Id="rId39" Type="http://schemas.openxmlformats.org/officeDocument/2006/relationships/image" Target="../media/image38.png"/><Relationship Id="rId34" Type="http://schemas.openxmlformats.org/officeDocument/2006/relationships/customXml" Target="../ink/ink705.xml"/><Relationship Id="rId50" Type="http://schemas.openxmlformats.org/officeDocument/2006/relationships/customXml" Target="../ink/ink713.xml"/><Relationship Id="rId55" Type="http://schemas.openxmlformats.org/officeDocument/2006/relationships/image" Target="../media/image46.png"/><Relationship Id="rId76" Type="http://schemas.openxmlformats.org/officeDocument/2006/relationships/customXml" Target="../ink/ink726.xml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734.xml"/><Relationship Id="rId2" Type="http://schemas.openxmlformats.org/officeDocument/2006/relationships/customXml" Target="../ink/ink689.xml"/><Relationship Id="rId29" Type="http://schemas.openxmlformats.org/officeDocument/2006/relationships/image" Target="../media/image33.png"/><Relationship Id="rId24" Type="http://schemas.openxmlformats.org/officeDocument/2006/relationships/customXml" Target="../ink/ink700.xml"/><Relationship Id="rId40" Type="http://schemas.openxmlformats.org/officeDocument/2006/relationships/customXml" Target="../ink/ink708.xml"/><Relationship Id="rId45" Type="http://schemas.openxmlformats.org/officeDocument/2006/relationships/image" Target="../media/image41.png"/><Relationship Id="rId66" Type="http://schemas.openxmlformats.org/officeDocument/2006/relationships/customXml" Target="../ink/ink721.xml"/><Relationship Id="rId87" Type="http://schemas.openxmlformats.org/officeDocument/2006/relationships/image" Target="../media/image123.png"/><Relationship Id="rId61" Type="http://schemas.openxmlformats.org/officeDocument/2006/relationships/image" Target="../media/image49.png"/><Relationship Id="rId82" Type="http://schemas.openxmlformats.org/officeDocument/2006/relationships/customXml" Target="../ink/ink729.xml"/><Relationship Id="rId19" Type="http://schemas.openxmlformats.org/officeDocument/2006/relationships/image" Target="../media/image28.png"/><Relationship Id="rId14" Type="http://schemas.openxmlformats.org/officeDocument/2006/relationships/customXml" Target="../ink/ink695.xml"/><Relationship Id="rId30" Type="http://schemas.openxmlformats.org/officeDocument/2006/relationships/customXml" Target="../ink/ink703.xml"/><Relationship Id="rId35" Type="http://schemas.openxmlformats.org/officeDocument/2006/relationships/image" Target="../media/image36.png"/><Relationship Id="rId56" Type="http://schemas.openxmlformats.org/officeDocument/2006/relationships/customXml" Target="../ink/ink716.xml"/><Relationship Id="rId77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47.xml"/><Relationship Id="rId21" Type="http://schemas.openxmlformats.org/officeDocument/2006/relationships/image" Target="../media/image29.png"/><Relationship Id="rId42" Type="http://schemas.openxmlformats.org/officeDocument/2006/relationships/customXml" Target="../ink/ink755.xml"/><Relationship Id="rId47" Type="http://schemas.openxmlformats.org/officeDocument/2006/relationships/image" Target="../media/image42.png"/><Relationship Id="rId63" Type="http://schemas.openxmlformats.org/officeDocument/2006/relationships/image" Target="../media/image50.png"/><Relationship Id="rId68" Type="http://schemas.openxmlformats.org/officeDocument/2006/relationships/customXml" Target="../ink/ink768.xml"/><Relationship Id="rId84" Type="http://schemas.openxmlformats.org/officeDocument/2006/relationships/customXml" Target="../ink/ink776.xml"/><Relationship Id="rId89" Type="http://schemas.openxmlformats.org/officeDocument/2006/relationships/image" Target="../media/image124.png"/><Relationship Id="rId16" Type="http://schemas.openxmlformats.org/officeDocument/2006/relationships/customXml" Target="../ink/ink742.xml"/><Relationship Id="rId107" Type="http://schemas.openxmlformats.org/officeDocument/2006/relationships/customXml" Target="../ink/ink788.xml"/><Relationship Id="rId11" Type="http://schemas.openxmlformats.org/officeDocument/2006/relationships/image" Target="../media/image24.png"/><Relationship Id="rId32" Type="http://schemas.openxmlformats.org/officeDocument/2006/relationships/customXml" Target="../ink/ink750.xml"/><Relationship Id="rId37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customXml" Target="../ink/ink763.xml"/><Relationship Id="rId74" Type="http://schemas.openxmlformats.org/officeDocument/2006/relationships/customXml" Target="../ink/ink771.xml"/><Relationship Id="rId79" Type="http://schemas.openxmlformats.org/officeDocument/2006/relationships/image" Target="../media/image58.png"/><Relationship Id="rId102" Type="http://schemas.openxmlformats.org/officeDocument/2006/relationships/image" Target="../media/image130.png"/><Relationship Id="rId5" Type="http://schemas.openxmlformats.org/officeDocument/2006/relationships/image" Target="../media/image21.png"/><Relationship Id="rId90" Type="http://schemas.openxmlformats.org/officeDocument/2006/relationships/customXml" Target="../ink/ink779.xml"/><Relationship Id="rId95" Type="http://schemas.openxmlformats.org/officeDocument/2006/relationships/image" Target="../media/image127.png"/><Relationship Id="rId22" Type="http://schemas.openxmlformats.org/officeDocument/2006/relationships/customXml" Target="../ink/ink745.xml"/><Relationship Id="rId27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customXml" Target="../ink/ink758.xml"/><Relationship Id="rId64" Type="http://schemas.openxmlformats.org/officeDocument/2006/relationships/customXml" Target="../ink/ink766.xml"/><Relationship Id="rId69" Type="http://schemas.openxmlformats.org/officeDocument/2006/relationships/image" Target="../media/image53.png"/><Relationship Id="rId80" Type="http://schemas.openxmlformats.org/officeDocument/2006/relationships/customXml" Target="../ink/ink774.xml"/><Relationship Id="rId85" Type="http://schemas.openxmlformats.org/officeDocument/2006/relationships/image" Target="../media/image61.png"/><Relationship Id="rId12" Type="http://schemas.openxmlformats.org/officeDocument/2006/relationships/customXml" Target="../ink/ink740.xml"/><Relationship Id="rId17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customXml" Target="../ink/ink753.xml"/><Relationship Id="rId59" Type="http://schemas.openxmlformats.org/officeDocument/2006/relationships/image" Target="../media/image48.png"/><Relationship Id="rId103" Type="http://schemas.openxmlformats.org/officeDocument/2006/relationships/customXml" Target="../ink/ink786.xml"/><Relationship Id="rId108" Type="http://schemas.openxmlformats.org/officeDocument/2006/relationships/image" Target="../media/image133.png"/><Relationship Id="rId20" Type="http://schemas.openxmlformats.org/officeDocument/2006/relationships/customXml" Target="../ink/ink744.xml"/><Relationship Id="rId41" Type="http://schemas.openxmlformats.org/officeDocument/2006/relationships/image" Target="../media/image39.png"/><Relationship Id="rId54" Type="http://schemas.openxmlformats.org/officeDocument/2006/relationships/customXml" Target="../ink/ink761.xml"/><Relationship Id="rId62" Type="http://schemas.openxmlformats.org/officeDocument/2006/relationships/customXml" Target="../ink/ink765.xml"/><Relationship Id="rId70" Type="http://schemas.openxmlformats.org/officeDocument/2006/relationships/customXml" Target="../ink/ink769.xml"/><Relationship Id="rId75" Type="http://schemas.openxmlformats.org/officeDocument/2006/relationships/image" Target="../media/image56.png"/><Relationship Id="rId83" Type="http://schemas.openxmlformats.org/officeDocument/2006/relationships/image" Target="../media/image60.png"/><Relationship Id="rId88" Type="http://schemas.openxmlformats.org/officeDocument/2006/relationships/customXml" Target="../ink/ink778.xml"/><Relationship Id="rId91" Type="http://schemas.openxmlformats.org/officeDocument/2006/relationships/image" Target="../media/image125.png"/><Relationship Id="rId96" Type="http://schemas.openxmlformats.org/officeDocument/2006/relationships/customXml" Target="../ink/ink7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7.xml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748.xml"/><Relationship Id="rId36" Type="http://schemas.openxmlformats.org/officeDocument/2006/relationships/customXml" Target="../ink/ink752.xml"/><Relationship Id="rId49" Type="http://schemas.openxmlformats.org/officeDocument/2006/relationships/image" Target="../media/image43.png"/><Relationship Id="rId57" Type="http://schemas.openxmlformats.org/officeDocument/2006/relationships/image" Target="../media/image47.png"/><Relationship Id="rId106" Type="http://schemas.openxmlformats.org/officeDocument/2006/relationships/image" Target="../media/image132.png"/><Relationship Id="rId10" Type="http://schemas.openxmlformats.org/officeDocument/2006/relationships/customXml" Target="../ink/ink739.xml"/><Relationship Id="rId31" Type="http://schemas.openxmlformats.org/officeDocument/2006/relationships/image" Target="../media/image34.png"/><Relationship Id="rId44" Type="http://schemas.openxmlformats.org/officeDocument/2006/relationships/customXml" Target="../ink/ink756.xml"/><Relationship Id="rId52" Type="http://schemas.openxmlformats.org/officeDocument/2006/relationships/customXml" Target="../ink/ink760.xml"/><Relationship Id="rId60" Type="http://schemas.openxmlformats.org/officeDocument/2006/relationships/customXml" Target="../ink/ink764.xml"/><Relationship Id="rId65" Type="http://schemas.openxmlformats.org/officeDocument/2006/relationships/image" Target="../media/image51.png"/><Relationship Id="rId73" Type="http://schemas.openxmlformats.org/officeDocument/2006/relationships/image" Target="../media/image55.png"/><Relationship Id="rId78" Type="http://schemas.openxmlformats.org/officeDocument/2006/relationships/customXml" Target="../ink/ink773.xml"/><Relationship Id="rId81" Type="http://schemas.openxmlformats.org/officeDocument/2006/relationships/image" Target="../media/image59.png"/><Relationship Id="rId86" Type="http://schemas.openxmlformats.org/officeDocument/2006/relationships/customXml" Target="../ink/ink777.xml"/><Relationship Id="rId94" Type="http://schemas.openxmlformats.org/officeDocument/2006/relationships/customXml" Target="../ink/ink781.xml"/><Relationship Id="rId99" Type="http://schemas.openxmlformats.org/officeDocument/2006/relationships/customXml" Target="../ink/ink784.xml"/><Relationship Id="rId101" Type="http://schemas.openxmlformats.org/officeDocument/2006/relationships/customXml" Target="../ink/ink785.xml"/><Relationship Id="rId4" Type="http://schemas.openxmlformats.org/officeDocument/2006/relationships/customXml" Target="../ink/ink736.xml"/><Relationship Id="rId9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customXml" Target="../ink/ink743.xml"/><Relationship Id="rId39" Type="http://schemas.openxmlformats.org/officeDocument/2006/relationships/image" Target="../media/image38.png"/><Relationship Id="rId34" Type="http://schemas.openxmlformats.org/officeDocument/2006/relationships/customXml" Target="../ink/ink751.xml"/><Relationship Id="rId50" Type="http://schemas.openxmlformats.org/officeDocument/2006/relationships/customXml" Target="../ink/ink759.xml"/><Relationship Id="rId55" Type="http://schemas.openxmlformats.org/officeDocument/2006/relationships/image" Target="../media/image46.png"/><Relationship Id="rId76" Type="http://schemas.openxmlformats.org/officeDocument/2006/relationships/customXml" Target="../ink/ink772.xml"/><Relationship Id="rId97" Type="http://schemas.openxmlformats.org/officeDocument/2006/relationships/customXml" Target="../ink/ink783.xml"/><Relationship Id="rId104" Type="http://schemas.openxmlformats.org/officeDocument/2006/relationships/image" Target="../media/image131.png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780.xml"/><Relationship Id="rId2" Type="http://schemas.openxmlformats.org/officeDocument/2006/relationships/customXml" Target="../ink/ink735.xml"/><Relationship Id="rId29" Type="http://schemas.openxmlformats.org/officeDocument/2006/relationships/image" Target="../media/image33.png"/><Relationship Id="rId24" Type="http://schemas.openxmlformats.org/officeDocument/2006/relationships/customXml" Target="../ink/ink746.xml"/><Relationship Id="rId40" Type="http://schemas.openxmlformats.org/officeDocument/2006/relationships/customXml" Target="../ink/ink754.xml"/><Relationship Id="rId45" Type="http://schemas.openxmlformats.org/officeDocument/2006/relationships/image" Target="../media/image41.png"/><Relationship Id="rId66" Type="http://schemas.openxmlformats.org/officeDocument/2006/relationships/customXml" Target="../ink/ink767.xml"/><Relationship Id="rId87" Type="http://schemas.openxmlformats.org/officeDocument/2006/relationships/image" Target="../media/image123.png"/><Relationship Id="rId61" Type="http://schemas.openxmlformats.org/officeDocument/2006/relationships/image" Target="../media/image49.png"/><Relationship Id="rId82" Type="http://schemas.openxmlformats.org/officeDocument/2006/relationships/customXml" Target="../ink/ink775.xml"/><Relationship Id="rId19" Type="http://schemas.openxmlformats.org/officeDocument/2006/relationships/image" Target="../media/image28.png"/><Relationship Id="rId14" Type="http://schemas.openxmlformats.org/officeDocument/2006/relationships/customXml" Target="../ink/ink741.xml"/><Relationship Id="rId30" Type="http://schemas.openxmlformats.org/officeDocument/2006/relationships/customXml" Target="../ink/ink749.xml"/><Relationship Id="rId35" Type="http://schemas.openxmlformats.org/officeDocument/2006/relationships/image" Target="../media/image36.png"/><Relationship Id="rId56" Type="http://schemas.openxmlformats.org/officeDocument/2006/relationships/customXml" Target="../ink/ink762.xml"/><Relationship Id="rId77" Type="http://schemas.openxmlformats.org/officeDocument/2006/relationships/image" Target="../media/image57.png"/><Relationship Id="rId100" Type="http://schemas.openxmlformats.org/officeDocument/2006/relationships/image" Target="../media/image129.png"/><Relationship Id="rId105" Type="http://schemas.openxmlformats.org/officeDocument/2006/relationships/customXml" Target="../ink/ink787.xml"/><Relationship Id="rId8" Type="http://schemas.openxmlformats.org/officeDocument/2006/relationships/customXml" Target="../ink/ink738.xml"/><Relationship Id="rId51" Type="http://schemas.openxmlformats.org/officeDocument/2006/relationships/image" Target="../media/image44.png"/><Relationship Id="rId72" Type="http://schemas.openxmlformats.org/officeDocument/2006/relationships/customXml" Target="../ink/ink770.xml"/><Relationship Id="rId93" Type="http://schemas.openxmlformats.org/officeDocument/2006/relationships/image" Target="../media/image126.png"/><Relationship Id="rId98" Type="http://schemas.openxmlformats.org/officeDocument/2006/relationships/image" Target="../media/image128.png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757.xml"/><Relationship Id="rId67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01.xml"/><Relationship Id="rId21" Type="http://schemas.openxmlformats.org/officeDocument/2006/relationships/image" Target="../media/image29.png"/><Relationship Id="rId42" Type="http://schemas.openxmlformats.org/officeDocument/2006/relationships/customXml" Target="../ink/ink809.xml"/><Relationship Id="rId47" Type="http://schemas.openxmlformats.org/officeDocument/2006/relationships/image" Target="../media/image42.png"/><Relationship Id="rId63" Type="http://schemas.openxmlformats.org/officeDocument/2006/relationships/image" Target="../media/image50.png"/><Relationship Id="rId68" Type="http://schemas.openxmlformats.org/officeDocument/2006/relationships/customXml" Target="../ink/ink822.xml"/><Relationship Id="rId84" Type="http://schemas.openxmlformats.org/officeDocument/2006/relationships/customXml" Target="../ink/ink830.xml"/><Relationship Id="rId89" Type="http://schemas.openxmlformats.org/officeDocument/2006/relationships/image" Target="../media/image124.png"/><Relationship Id="rId112" Type="http://schemas.openxmlformats.org/officeDocument/2006/relationships/image" Target="../media/image135.png"/><Relationship Id="rId16" Type="http://schemas.openxmlformats.org/officeDocument/2006/relationships/customXml" Target="../ink/ink796.xml"/><Relationship Id="rId107" Type="http://schemas.openxmlformats.org/officeDocument/2006/relationships/customXml" Target="../ink/ink842.xml"/><Relationship Id="rId11" Type="http://schemas.openxmlformats.org/officeDocument/2006/relationships/image" Target="../media/image24.png"/><Relationship Id="rId32" Type="http://schemas.openxmlformats.org/officeDocument/2006/relationships/customXml" Target="../ink/ink804.xml"/><Relationship Id="rId37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customXml" Target="../ink/ink817.xml"/><Relationship Id="rId74" Type="http://schemas.openxmlformats.org/officeDocument/2006/relationships/customXml" Target="../ink/ink825.xml"/><Relationship Id="rId79" Type="http://schemas.openxmlformats.org/officeDocument/2006/relationships/image" Target="../media/image58.png"/><Relationship Id="rId102" Type="http://schemas.openxmlformats.org/officeDocument/2006/relationships/image" Target="../media/image130.png"/><Relationship Id="rId5" Type="http://schemas.openxmlformats.org/officeDocument/2006/relationships/image" Target="../media/image21.png"/><Relationship Id="rId90" Type="http://schemas.openxmlformats.org/officeDocument/2006/relationships/customXml" Target="../ink/ink833.xml"/><Relationship Id="rId95" Type="http://schemas.openxmlformats.org/officeDocument/2006/relationships/image" Target="../media/image127.png"/><Relationship Id="rId22" Type="http://schemas.openxmlformats.org/officeDocument/2006/relationships/customXml" Target="../ink/ink799.xml"/><Relationship Id="rId27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customXml" Target="../ink/ink812.xml"/><Relationship Id="rId64" Type="http://schemas.openxmlformats.org/officeDocument/2006/relationships/customXml" Target="../ink/ink820.xml"/><Relationship Id="rId69" Type="http://schemas.openxmlformats.org/officeDocument/2006/relationships/image" Target="../media/image53.png"/><Relationship Id="rId113" Type="http://schemas.openxmlformats.org/officeDocument/2006/relationships/customXml" Target="../ink/ink845.xml"/><Relationship Id="rId80" Type="http://schemas.openxmlformats.org/officeDocument/2006/relationships/customXml" Target="../ink/ink828.xml"/><Relationship Id="rId85" Type="http://schemas.openxmlformats.org/officeDocument/2006/relationships/image" Target="../media/image61.png"/><Relationship Id="rId12" Type="http://schemas.openxmlformats.org/officeDocument/2006/relationships/customXml" Target="../ink/ink794.xml"/><Relationship Id="rId17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customXml" Target="../ink/ink807.xml"/><Relationship Id="rId59" Type="http://schemas.openxmlformats.org/officeDocument/2006/relationships/image" Target="../media/image48.png"/><Relationship Id="rId103" Type="http://schemas.openxmlformats.org/officeDocument/2006/relationships/customXml" Target="../ink/ink840.xml"/><Relationship Id="rId108" Type="http://schemas.openxmlformats.org/officeDocument/2006/relationships/image" Target="../media/image133.png"/><Relationship Id="rId54" Type="http://schemas.openxmlformats.org/officeDocument/2006/relationships/customXml" Target="../ink/ink815.xml"/><Relationship Id="rId70" Type="http://schemas.openxmlformats.org/officeDocument/2006/relationships/customXml" Target="../ink/ink823.xml"/><Relationship Id="rId75" Type="http://schemas.openxmlformats.org/officeDocument/2006/relationships/image" Target="../media/image56.png"/><Relationship Id="rId91" Type="http://schemas.openxmlformats.org/officeDocument/2006/relationships/image" Target="../media/image125.png"/><Relationship Id="rId96" Type="http://schemas.openxmlformats.org/officeDocument/2006/relationships/customXml" Target="../ink/ink8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1.xml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802.xml"/><Relationship Id="rId36" Type="http://schemas.openxmlformats.org/officeDocument/2006/relationships/customXml" Target="../ink/ink806.xml"/><Relationship Id="rId49" Type="http://schemas.openxmlformats.org/officeDocument/2006/relationships/image" Target="../media/image43.png"/><Relationship Id="rId57" Type="http://schemas.openxmlformats.org/officeDocument/2006/relationships/image" Target="../media/image47.png"/><Relationship Id="rId106" Type="http://schemas.openxmlformats.org/officeDocument/2006/relationships/image" Target="../media/image132.png"/><Relationship Id="rId114" Type="http://schemas.openxmlformats.org/officeDocument/2006/relationships/image" Target="../media/image136.png"/><Relationship Id="rId10" Type="http://schemas.openxmlformats.org/officeDocument/2006/relationships/customXml" Target="../ink/ink793.xml"/><Relationship Id="rId31" Type="http://schemas.openxmlformats.org/officeDocument/2006/relationships/image" Target="../media/image34.png"/><Relationship Id="rId44" Type="http://schemas.openxmlformats.org/officeDocument/2006/relationships/customXml" Target="../ink/ink810.xml"/><Relationship Id="rId52" Type="http://schemas.openxmlformats.org/officeDocument/2006/relationships/customXml" Target="../ink/ink814.xml"/><Relationship Id="rId60" Type="http://schemas.openxmlformats.org/officeDocument/2006/relationships/customXml" Target="../ink/ink818.xml"/><Relationship Id="rId65" Type="http://schemas.openxmlformats.org/officeDocument/2006/relationships/image" Target="../media/image51.png"/><Relationship Id="rId73" Type="http://schemas.openxmlformats.org/officeDocument/2006/relationships/image" Target="../media/image55.png"/><Relationship Id="rId78" Type="http://schemas.openxmlformats.org/officeDocument/2006/relationships/customXml" Target="../ink/ink827.xml"/><Relationship Id="rId81" Type="http://schemas.openxmlformats.org/officeDocument/2006/relationships/image" Target="../media/image59.png"/><Relationship Id="rId86" Type="http://schemas.openxmlformats.org/officeDocument/2006/relationships/customXml" Target="../ink/ink831.xml"/><Relationship Id="rId94" Type="http://schemas.openxmlformats.org/officeDocument/2006/relationships/customXml" Target="../ink/ink835.xml"/><Relationship Id="rId99" Type="http://schemas.openxmlformats.org/officeDocument/2006/relationships/customXml" Target="../ink/ink838.xml"/><Relationship Id="rId101" Type="http://schemas.openxmlformats.org/officeDocument/2006/relationships/customXml" Target="../ink/ink839.xml"/><Relationship Id="rId4" Type="http://schemas.openxmlformats.org/officeDocument/2006/relationships/customXml" Target="../ink/ink790.xml"/><Relationship Id="rId9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customXml" Target="../ink/ink797.xml"/><Relationship Id="rId39" Type="http://schemas.openxmlformats.org/officeDocument/2006/relationships/image" Target="../media/image38.png"/><Relationship Id="rId109" Type="http://schemas.openxmlformats.org/officeDocument/2006/relationships/customXml" Target="../ink/ink843.xml"/><Relationship Id="rId34" Type="http://schemas.openxmlformats.org/officeDocument/2006/relationships/customXml" Target="../ink/ink805.xml"/><Relationship Id="rId50" Type="http://schemas.openxmlformats.org/officeDocument/2006/relationships/customXml" Target="../ink/ink813.xml"/><Relationship Id="rId55" Type="http://schemas.openxmlformats.org/officeDocument/2006/relationships/image" Target="../media/image46.png"/><Relationship Id="rId76" Type="http://schemas.openxmlformats.org/officeDocument/2006/relationships/customXml" Target="../ink/ink826.xml"/><Relationship Id="rId97" Type="http://schemas.openxmlformats.org/officeDocument/2006/relationships/customXml" Target="../ink/ink837.xml"/><Relationship Id="rId104" Type="http://schemas.openxmlformats.org/officeDocument/2006/relationships/image" Target="../media/image131.png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834.xml"/><Relationship Id="rId2" Type="http://schemas.openxmlformats.org/officeDocument/2006/relationships/customXml" Target="../ink/ink789.xml"/><Relationship Id="rId29" Type="http://schemas.openxmlformats.org/officeDocument/2006/relationships/image" Target="../media/image33.png"/><Relationship Id="rId24" Type="http://schemas.openxmlformats.org/officeDocument/2006/relationships/customXml" Target="../ink/ink800.xml"/><Relationship Id="rId40" Type="http://schemas.openxmlformats.org/officeDocument/2006/relationships/customXml" Target="../ink/ink808.xml"/><Relationship Id="rId45" Type="http://schemas.openxmlformats.org/officeDocument/2006/relationships/image" Target="../media/image41.png"/><Relationship Id="rId66" Type="http://schemas.openxmlformats.org/officeDocument/2006/relationships/customXml" Target="../ink/ink821.xml"/><Relationship Id="rId87" Type="http://schemas.openxmlformats.org/officeDocument/2006/relationships/image" Target="../media/image123.png"/><Relationship Id="rId110" Type="http://schemas.openxmlformats.org/officeDocument/2006/relationships/image" Target="../media/image134.png"/><Relationship Id="rId115" Type="http://schemas.openxmlformats.org/officeDocument/2006/relationships/customXml" Target="../ink/ink846.xml"/><Relationship Id="rId61" Type="http://schemas.openxmlformats.org/officeDocument/2006/relationships/image" Target="../media/image49.png"/><Relationship Id="rId82" Type="http://schemas.openxmlformats.org/officeDocument/2006/relationships/customXml" Target="../ink/ink829.xml"/><Relationship Id="rId19" Type="http://schemas.openxmlformats.org/officeDocument/2006/relationships/image" Target="../media/image28.png"/><Relationship Id="rId14" Type="http://schemas.openxmlformats.org/officeDocument/2006/relationships/customXml" Target="../ink/ink795.xml"/><Relationship Id="rId30" Type="http://schemas.openxmlformats.org/officeDocument/2006/relationships/customXml" Target="../ink/ink803.xml"/><Relationship Id="rId35" Type="http://schemas.openxmlformats.org/officeDocument/2006/relationships/image" Target="../media/image36.png"/><Relationship Id="rId56" Type="http://schemas.openxmlformats.org/officeDocument/2006/relationships/customXml" Target="../ink/ink816.xml"/><Relationship Id="rId77" Type="http://schemas.openxmlformats.org/officeDocument/2006/relationships/image" Target="../media/image57.png"/><Relationship Id="rId100" Type="http://schemas.openxmlformats.org/officeDocument/2006/relationships/image" Target="../media/image129.png"/><Relationship Id="rId105" Type="http://schemas.openxmlformats.org/officeDocument/2006/relationships/customXml" Target="../ink/ink841.xml"/><Relationship Id="rId8" Type="http://schemas.openxmlformats.org/officeDocument/2006/relationships/customXml" Target="../ink/ink792.xml"/><Relationship Id="rId51" Type="http://schemas.openxmlformats.org/officeDocument/2006/relationships/image" Target="../media/image44.png"/><Relationship Id="rId72" Type="http://schemas.openxmlformats.org/officeDocument/2006/relationships/customXml" Target="../ink/ink824.xml"/><Relationship Id="rId93" Type="http://schemas.openxmlformats.org/officeDocument/2006/relationships/image" Target="../media/image126.png"/><Relationship Id="rId98" Type="http://schemas.openxmlformats.org/officeDocument/2006/relationships/image" Target="../media/image128.png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811.xml"/><Relationship Id="rId67" Type="http://schemas.openxmlformats.org/officeDocument/2006/relationships/image" Target="../media/image52.png"/><Relationship Id="rId116" Type="http://schemas.openxmlformats.org/officeDocument/2006/relationships/image" Target="../media/image137.png"/><Relationship Id="rId20" Type="http://schemas.openxmlformats.org/officeDocument/2006/relationships/customXml" Target="../ink/ink798.xml"/><Relationship Id="rId41" Type="http://schemas.openxmlformats.org/officeDocument/2006/relationships/image" Target="../media/image39.png"/><Relationship Id="rId62" Type="http://schemas.openxmlformats.org/officeDocument/2006/relationships/customXml" Target="../ink/ink819.xml"/><Relationship Id="rId83" Type="http://schemas.openxmlformats.org/officeDocument/2006/relationships/image" Target="../media/image60.png"/><Relationship Id="rId88" Type="http://schemas.openxmlformats.org/officeDocument/2006/relationships/customXml" Target="../ink/ink832.xml"/><Relationship Id="rId111" Type="http://schemas.openxmlformats.org/officeDocument/2006/relationships/customXml" Target="../ink/ink844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05.xml"/><Relationship Id="rId21" Type="http://schemas.openxmlformats.org/officeDocument/2006/relationships/image" Target="../media/image29.png"/><Relationship Id="rId42" Type="http://schemas.openxmlformats.org/officeDocument/2006/relationships/customXml" Target="../ink/ink867.xml"/><Relationship Id="rId63" Type="http://schemas.openxmlformats.org/officeDocument/2006/relationships/image" Target="../media/image50.png"/><Relationship Id="rId84" Type="http://schemas.openxmlformats.org/officeDocument/2006/relationships/customXml" Target="../ink/ink888.xml"/><Relationship Id="rId16" Type="http://schemas.openxmlformats.org/officeDocument/2006/relationships/customXml" Target="../ink/ink854.xml"/><Relationship Id="rId107" Type="http://schemas.openxmlformats.org/officeDocument/2006/relationships/customXml" Target="../ink/ink900.xml"/><Relationship Id="rId11" Type="http://schemas.openxmlformats.org/officeDocument/2006/relationships/image" Target="../media/image24.png"/><Relationship Id="rId32" Type="http://schemas.openxmlformats.org/officeDocument/2006/relationships/customXml" Target="../ink/ink862.xml"/><Relationship Id="rId37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customXml" Target="../ink/ink875.xml"/><Relationship Id="rId74" Type="http://schemas.openxmlformats.org/officeDocument/2006/relationships/customXml" Target="../ink/ink883.xml"/><Relationship Id="rId79" Type="http://schemas.openxmlformats.org/officeDocument/2006/relationships/image" Target="../media/image58.png"/><Relationship Id="rId102" Type="http://schemas.openxmlformats.org/officeDocument/2006/relationships/image" Target="../media/image130.png"/><Relationship Id="rId123" Type="http://schemas.openxmlformats.org/officeDocument/2006/relationships/customXml" Target="../ink/ink908.xml"/><Relationship Id="rId128" Type="http://schemas.openxmlformats.org/officeDocument/2006/relationships/image" Target="../media/image143.png"/><Relationship Id="rId5" Type="http://schemas.openxmlformats.org/officeDocument/2006/relationships/image" Target="../media/image21.png"/><Relationship Id="rId90" Type="http://schemas.openxmlformats.org/officeDocument/2006/relationships/customXml" Target="../ink/ink891.xml"/><Relationship Id="rId95" Type="http://schemas.openxmlformats.org/officeDocument/2006/relationships/image" Target="../media/image127.png"/><Relationship Id="rId22" Type="http://schemas.openxmlformats.org/officeDocument/2006/relationships/customXml" Target="../ink/ink857.xml"/><Relationship Id="rId27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customXml" Target="../ink/ink870.xml"/><Relationship Id="rId64" Type="http://schemas.openxmlformats.org/officeDocument/2006/relationships/customXml" Target="../ink/ink878.xml"/><Relationship Id="rId69" Type="http://schemas.openxmlformats.org/officeDocument/2006/relationships/image" Target="../media/image53.png"/><Relationship Id="rId113" Type="http://schemas.openxmlformats.org/officeDocument/2006/relationships/customXml" Target="../ink/ink903.xml"/><Relationship Id="rId118" Type="http://schemas.openxmlformats.org/officeDocument/2006/relationships/image" Target="../media/image138.png"/><Relationship Id="rId134" Type="http://schemas.openxmlformats.org/officeDocument/2006/relationships/image" Target="../media/image145.png"/><Relationship Id="rId80" Type="http://schemas.openxmlformats.org/officeDocument/2006/relationships/customXml" Target="../ink/ink886.xml"/><Relationship Id="rId85" Type="http://schemas.openxmlformats.org/officeDocument/2006/relationships/image" Target="../media/image61.png"/><Relationship Id="rId12" Type="http://schemas.openxmlformats.org/officeDocument/2006/relationships/customXml" Target="../ink/ink852.xml"/><Relationship Id="rId17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customXml" Target="../ink/ink865.xml"/><Relationship Id="rId59" Type="http://schemas.openxmlformats.org/officeDocument/2006/relationships/image" Target="../media/image48.png"/><Relationship Id="rId103" Type="http://schemas.openxmlformats.org/officeDocument/2006/relationships/customXml" Target="../ink/ink898.xml"/><Relationship Id="rId108" Type="http://schemas.openxmlformats.org/officeDocument/2006/relationships/image" Target="../media/image133.png"/><Relationship Id="rId124" Type="http://schemas.openxmlformats.org/officeDocument/2006/relationships/image" Target="../media/image141.png"/><Relationship Id="rId129" Type="http://schemas.openxmlformats.org/officeDocument/2006/relationships/customXml" Target="../ink/ink911.xml"/><Relationship Id="rId54" Type="http://schemas.openxmlformats.org/officeDocument/2006/relationships/customXml" Target="../ink/ink873.xml"/><Relationship Id="rId70" Type="http://schemas.openxmlformats.org/officeDocument/2006/relationships/customXml" Target="../ink/ink881.xml"/><Relationship Id="rId75" Type="http://schemas.openxmlformats.org/officeDocument/2006/relationships/image" Target="../media/image56.png"/><Relationship Id="rId91" Type="http://schemas.openxmlformats.org/officeDocument/2006/relationships/image" Target="../media/image125.png"/><Relationship Id="rId96" Type="http://schemas.openxmlformats.org/officeDocument/2006/relationships/customXml" Target="../ink/ink8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9.xml"/><Relationship Id="rId23" Type="http://schemas.openxmlformats.org/officeDocument/2006/relationships/image" Target="../media/image30.png"/><Relationship Id="rId28" Type="http://schemas.openxmlformats.org/officeDocument/2006/relationships/customXml" Target="../ink/ink860.xml"/><Relationship Id="rId49" Type="http://schemas.openxmlformats.org/officeDocument/2006/relationships/image" Target="../media/image43.png"/><Relationship Id="rId114" Type="http://schemas.openxmlformats.org/officeDocument/2006/relationships/image" Target="../media/image136.png"/><Relationship Id="rId119" Type="http://schemas.openxmlformats.org/officeDocument/2006/relationships/customXml" Target="../ink/ink906.xml"/><Relationship Id="rId44" Type="http://schemas.openxmlformats.org/officeDocument/2006/relationships/customXml" Target="../ink/ink868.xml"/><Relationship Id="rId60" Type="http://schemas.openxmlformats.org/officeDocument/2006/relationships/customXml" Target="../ink/ink876.xml"/><Relationship Id="rId65" Type="http://schemas.openxmlformats.org/officeDocument/2006/relationships/image" Target="../media/image51.png"/><Relationship Id="rId81" Type="http://schemas.openxmlformats.org/officeDocument/2006/relationships/image" Target="../media/image59.png"/><Relationship Id="rId86" Type="http://schemas.openxmlformats.org/officeDocument/2006/relationships/customXml" Target="../ink/ink889.xml"/><Relationship Id="rId130" Type="http://schemas.openxmlformats.org/officeDocument/2006/relationships/image" Target="../media/image69.png"/><Relationship Id="rId135" Type="http://schemas.openxmlformats.org/officeDocument/2006/relationships/customXml" Target="../ink/ink914.xml"/><Relationship Id="rId13" Type="http://schemas.openxmlformats.org/officeDocument/2006/relationships/image" Target="../media/image25.png"/><Relationship Id="rId18" Type="http://schemas.openxmlformats.org/officeDocument/2006/relationships/customXml" Target="../ink/ink855.xml"/><Relationship Id="rId39" Type="http://schemas.openxmlformats.org/officeDocument/2006/relationships/image" Target="../media/image38.png"/><Relationship Id="rId109" Type="http://schemas.openxmlformats.org/officeDocument/2006/relationships/customXml" Target="../ink/ink901.xml"/><Relationship Id="rId34" Type="http://schemas.openxmlformats.org/officeDocument/2006/relationships/customXml" Target="../ink/ink863.xml"/><Relationship Id="rId50" Type="http://schemas.openxmlformats.org/officeDocument/2006/relationships/customXml" Target="../ink/ink871.xml"/><Relationship Id="rId55" Type="http://schemas.openxmlformats.org/officeDocument/2006/relationships/image" Target="../media/image46.png"/><Relationship Id="rId76" Type="http://schemas.openxmlformats.org/officeDocument/2006/relationships/customXml" Target="../ink/ink884.xml"/><Relationship Id="rId97" Type="http://schemas.openxmlformats.org/officeDocument/2006/relationships/customXml" Target="../ink/ink895.xml"/><Relationship Id="rId104" Type="http://schemas.openxmlformats.org/officeDocument/2006/relationships/image" Target="../media/image131.png"/><Relationship Id="rId120" Type="http://schemas.openxmlformats.org/officeDocument/2006/relationships/image" Target="../media/image139.png"/><Relationship Id="rId125" Type="http://schemas.openxmlformats.org/officeDocument/2006/relationships/customXml" Target="../ink/ink909.xml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892.xml"/><Relationship Id="rId2" Type="http://schemas.openxmlformats.org/officeDocument/2006/relationships/customXml" Target="../ink/ink847.xml"/><Relationship Id="rId29" Type="http://schemas.openxmlformats.org/officeDocument/2006/relationships/image" Target="../media/image33.png"/><Relationship Id="rId24" Type="http://schemas.openxmlformats.org/officeDocument/2006/relationships/customXml" Target="../ink/ink858.xml"/><Relationship Id="rId40" Type="http://schemas.openxmlformats.org/officeDocument/2006/relationships/customXml" Target="../ink/ink866.xml"/><Relationship Id="rId45" Type="http://schemas.openxmlformats.org/officeDocument/2006/relationships/image" Target="../media/image41.png"/><Relationship Id="rId66" Type="http://schemas.openxmlformats.org/officeDocument/2006/relationships/customXml" Target="../ink/ink879.xml"/><Relationship Id="rId87" Type="http://schemas.openxmlformats.org/officeDocument/2006/relationships/image" Target="../media/image123.png"/><Relationship Id="rId110" Type="http://schemas.openxmlformats.org/officeDocument/2006/relationships/image" Target="../media/image134.png"/><Relationship Id="rId115" Type="http://schemas.openxmlformats.org/officeDocument/2006/relationships/customXml" Target="../ink/ink904.xml"/><Relationship Id="rId131" Type="http://schemas.openxmlformats.org/officeDocument/2006/relationships/customXml" Target="../ink/ink912.xml"/><Relationship Id="rId136" Type="http://schemas.openxmlformats.org/officeDocument/2006/relationships/image" Target="../media/image146.png"/><Relationship Id="rId61" Type="http://schemas.openxmlformats.org/officeDocument/2006/relationships/image" Target="../media/image49.png"/><Relationship Id="rId82" Type="http://schemas.openxmlformats.org/officeDocument/2006/relationships/customXml" Target="../ink/ink887.xml"/><Relationship Id="rId19" Type="http://schemas.openxmlformats.org/officeDocument/2006/relationships/image" Target="../media/image28.png"/><Relationship Id="rId14" Type="http://schemas.openxmlformats.org/officeDocument/2006/relationships/customXml" Target="../ink/ink853.xml"/><Relationship Id="rId30" Type="http://schemas.openxmlformats.org/officeDocument/2006/relationships/customXml" Target="../ink/ink861.xml"/><Relationship Id="rId35" Type="http://schemas.openxmlformats.org/officeDocument/2006/relationships/image" Target="../media/image36.png"/><Relationship Id="rId56" Type="http://schemas.openxmlformats.org/officeDocument/2006/relationships/customXml" Target="../ink/ink874.xml"/><Relationship Id="rId77" Type="http://schemas.openxmlformats.org/officeDocument/2006/relationships/image" Target="../media/image57.png"/><Relationship Id="rId100" Type="http://schemas.openxmlformats.org/officeDocument/2006/relationships/image" Target="../media/image129.png"/><Relationship Id="rId105" Type="http://schemas.openxmlformats.org/officeDocument/2006/relationships/customXml" Target="../ink/ink899.xml"/><Relationship Id="rId126" Type="http://schemas.openxmlformats.org/officeDocument/2006/relationships/image" Target="../media/image142.png"/><Relationship Id="rId8" Type="http://schemas.openxmlformats.org/officeDocument/2006/relationships/customXml" Target="../ink/ink850.xml"/><Relationship Id="rId51" Type="http://schemas.openxmlformats.org/officeDocument/2006/relationships/image" Target="../media/image44.png"/><Relationship Id="rId72" Type="http://schemas.openxmlformats.org/officeDocument/2006/relationships/customXml" Target="../ink/ink882.xml"/><Relationship Id="rId93" Type="http://schemas.openxmlformats.org/officeDocument/2006/relationships/image" Target="../media/image126.png"/><Relationship Id="rId98" Type="http://schemas.openxmlformats.org/officeDocument/2006/relationships/image" Target="../media/image128.png"/><Relationship Id="rId121" Type="http://schemas.openxmlformats.org/officeDocument/2006/relationships/customXml" Target="../ink/ink907.xml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869.xml"/><Relationship Id="rId67" Type="http://schemas.openxmlformats.org/officeDocument/2006/relationships/image" Target="../media/image52.png"/><Relationship Id="rId116" Type="http://schemas.openxmlformats.org/officeDocument/2006/relationships/image" Target="../media/image137.png"/><Relationship Id="rId20" Type="http://schemas.openxmlformats.org/officeDocument/2006/relationships/customXml" Target="../ink/ink856.xml"/><Relationship Id="rId41" Type="http://schemas.openxmlformats.org/officeDocument/2006/relationships/image" Target="../media/image39.png"/><Relationship Id="rId62" Type="http://schemas.openxmlformats.org/officeDocument/2006/relationships/customXml" Target="../ink/ink877.xml"/><Relationship Id="rId83" Type="http://schemas.openxmlformats.org/officeDocument/2006/relationships/image" Target="../media/image60.png"/><Relationship Id="rId88" Type="http://schemas.openxmlformats.org/officeDocument/2006/relationships/customXml" Target="../ink/ink890.xml"/><Relationship Id="rId111" Type="http://schemas.openxmlformats.org/officeDocument/2006/relationships/customXml" Target="../ink/ink902.xml"/><Relationship Id="rId132" Type="http://schemas.openxmlformats.org/officeDocument/2006/relationships/image" Target="../media/image144.png"/><Relationship Id="rId15" Type="http://schemas.openxmlformats.org/officeDocument/2006/relationships/image" Target="../media/image26.png"/><Relationship Id="rId36" Type="http://schemas.openxmlformats.org/officeDocument/2006/relationships/customXml" Target="../ink/ink864.xml"/><Relationship Id="rId57" Type="http://schemas.openxmlformats.org/officeDocument/2006/relationships/image" Target="../media/image47.png"/><Relationship Id="rId106" Type="http://schemas.openxmlformats.org/officeDocument/2006/relationships/image" Target="../media/image132.png"/><Relationship Id="rId127" Type="http://schemas.openxmlformats.org/officeDocument/2006/relationships/customXml" Target="../ink/ink910.xml"/><Relationship Id="rId10" Type="http://schemas.openxmlformats.org/officeDocument/2006/relationships/customXml" Target="../ink/ink851.xml"/><Relationship Id="rId31" Type="http://schemas.openxmlformats.org/officeDocument/2006/relationships/image" Target="../media/image34.png"/><Relationship Id="rId52" Type="http://schemas.openxmlformats.org/officeDocument/2006/relationships/customXml" Target="../ink/ink872.xml"/><Relationship Id="rId73" Type="http://schemas.openxmlformats.org/officeDocument/2006/relationships/image" Target="../media/image55.png"/><Relationship Id="rId78" Type="http://schemas.openxmlformats.org/officeDocument/2006/relationships/customXml" Target="../ink/ink885.xml"/><Relationship Id="rId94" Type="http://schemas.openxmlformats.org/officeDocument/2006/relationships/customXml" Target="../ink/ink893.xml"/><Relationship Id="rId99" Type="http://schemas.openxmlformats.org/officeDocument/2006/relationships/customXml" Target="../ink/ink896.xml"/><Relationship Id="rId101" Type="http://schemas.openxmlformats.org/officeDocument/2006/relationships/customXml" Target="../ink/ink897.xml"/><Relationship Id="rId122" Type="http://schemas.openxmlformats.org/officeDocument/2006/relationships/image" Target="../media/image140.png"/><Relationship Id="rId4" Type="http://schemas.openxmlformats.org/officeDocument/2006/relationships/customXml" Target="../ink/ink848.xml"/><Relationship Id="rId9" Type="http://schemas.openxmlformats.org/officeDocument/2006/relationships/image" Target="../media/image23.png"/><Relationship Id="rId26" Type="http://schemas.openxmlformats.org/officeDocument/2006/relationships/customXml" Target="../ink/ink859.xml"/><Relationship Id="rId47" Type="http://schemas.openxmlformats.org/officeDocument/2006/relationships/image" Target="../media/image42.png"/><Relationship Id="rId68" Type="http://schemas.openxmlformats.org/officeDocument/2006/relationships/customXml" Target="../ink/ink880.xml"/><Relationship Id="rId89" Type="http://schemas.openxmlformats.org/officeDocument/2006/relationships/image" Target="../media/image124.png"/><Relationship Id="rId112" Type="http://schemas.openxmlformats.org/officeDocument/2006/relationships/image" Target="../media/image135.png"/><Relationship Id="rId133" Type="http://schemas.openxmlformats.org/officeDocument/2006/relationships/customXml" Target="../ink/ink913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3.xml"/><Relationship Id="rId21" Type="http://schemas.openxmlformats.org/officeDocument/2006/relationships/image" Target="../media/image29.png"/><Relationship Id="rId42" Type="http://schemas.openxmlformats.org/officeDocument/2006/relationships/customXml" Target="../ink/ink935.xml"/><Relationship Id="rId63" Type="http://schemas.openxmlformats.org/officeDocument/2006/relationships/image" Target="../media/image50.png"/><Relationship Id="rId84" Type="http://schemas.openxmlformats.org/officeDocument/2006/relationships/customXml" Target="../ink/ink956.xml"/><Relationship Id="rId138" Type="http://schemas.openxmlformats.org/officeDocument/2006/relationships/image" Target="../media/image147.png"/><Relationship Id="rId107" Type="http://schemas.openxmlformats.org/officeDocument/2006/relationships/customXml" Target="../ink/ink968.xml"/><Relationship Id="rId11" Type="http://schemas.openxmlformats.org/officeDocument/2006/relationships/image" Target="../media/image24.png"/><Relationship Id="rId32" Type="http://schemas.openxmlformats.org/officeDocument/2006/relationships/customXml" Target="../ink/ink930.xml"/><Relationship Id="rId37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customXml" Target="../ink/ink943.xml"/><Relationship Id="rId74" Type="http://schemas.openxmlformats.org/officeDocument/2006/relationships/customXml" Target="../ink/ink951.xml"/><Relationship Id="rId79" Type="http://schemas.openxmlformats.org/officeDocument/2006/relationships/image" Target="../media/image58.png"/><Relationship Id="rId102" Type="http://schemas.openxmlformats.org/officeDocument/2006/relationships/image" Target="../media/image130.png"/><Relationship Id="rId123" Type="http://schemas.openxmlformats.org/officeDocument/2006/relationships/customXml" Target="../ink/ink976.xml"/><Relationship Id="rId128" Type="http://schemas.openxmlformats.org/officeDocument/2006/relationships/image" Target="../media/image143.png"/><Relationship Id="rId144" Type="http://schemas.openxmlformats.org/officeDocument/2006/relationships/image" Target="../media/image150.png"/><Relationship Id="rId5" Type="http://schemas.openxmlformats.org/officeDocument/2006/relationships/image" Target="../media/image21.png"/><Relationship Id="rId90" Type="http://schemas.openxmlformats.org/officeDocument/2006/relationships/customXml" Target="../ink/ink959.xml"/><Relationship Id="rId95" Type="http://schemas.openxmlformats.org/officeDocument/2006/relationships/image" Target="../media/image127.png"/><Relationship Id="rId22" Type="http://schemas.openxmlformats.org/officeDocument/2006/relationships/customXml" Target="../ink/ink925.xml"/><Relationship Id="rId27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customXml" Target="../ink/ink938.xml"/><Relationship Id="rId64" Type="http://schemas.openxmlformats.org/officeDocument/2006/relationships/customXml" Target="../ink/ink946.xml"/><Relationship Id="rId69" Type="http://schemas.openxmlformats.org/officeDocument/2006/relationships/image" Target="../media/image53.png"/><Relationship Id="rId113" Type="http://schemas.openxmlformats.org/officeDocument/2006/relationships/customXml" Target="../ink/ink971.xml"/><Relationship Id="rId118" Type="http://schemas.openxmlformats.org/officeDocument/2006/relationships/image" Target="../media/image138.png"/><Relationship Id="rId134" Type="http://schemas.openxmlformats.org/officeDocument/2006/relationships/image" Target="../media/image145.png"/><Relationship Id="rId139" Type="http://schemas.openxmlformats.org/officeDocument/2006/relationships/customXml" Target="../ink/ink984.xml"/><Relationship Id="rId80" Type="http://schemas.openxmlformats.org/officeDocument/2006/relationships/customXml" Target="../ink/ink954.xml"/><Relationship Id="rId85" Type="http://schemas.openxmlformats.org/officeDocument/2006/relationships/image" Target="../media/image61.png"/><Relationship Id="rId12" Type="http://schemas.openxmlformats.org/officeDocument/2006/relationships/customXml" Target="../ink/ink920.xml"/><Relationship Id="rId17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customXml" Target="../ink/ink933.xml"/><Relationship Id="rId59" Type="http://schemas.openxmlformats.org/officeDocument/2006/relationships/image" Target="../media/image48.png"/><Relationship Id="rId103" Type="http://schemas.openxmlformats.org/officeDocument/2006/relationships/customXml" Target="../ink/ink966.xml"/><Relationship Id="rId108" Type="http://schemas.openxmlformats.org/officeDocument/2006/relationships/image" Target="../media/image133.png"/><Relationship Id="rId124" Type="http://schemas.openxmlformats.org/officeDocument/2006/relationships/image" Target="../media/image141.png"/><Relationship Id="rId129" Type="http://schemas.openxmlformats.org/officeDocument/2006/relationships/customXml" Target="../ink/ink979.xml"/><Relationship Id="rId54" Type="http://schemas.openxmlformats.org/officeDocument/2006/relationships/customXml" Target="../ink/ink941.xml"/><Relationship Id="rId70" Type="http://schemas.openxmlformats.org/officeDocument/2006/relationships/customXml" Target="../ink/ink949.xml"/><Relationship Id="rId75" Type="http://schemas.openxmlformats.org/officeDocument/2006/relationships/image" Target="../media/image56.png"/><Relationship Id="rId91" Type="http://schemas.openxmlformats.org/officeDocument/2006/relationships/image" Target="../media/image125.png"/><Relationship Id="rId96" Type="http://schemas.openxmlformats.org/officeDocument/2006/relationships/customXml" Target="../ink/ink962.xml"/><Relationship Id="rId14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7.xml"/><Relationship Id="rId23" Type="http://schemas.openxmlformats.org/officeDocument/2006/relationships/image" Target="../media/image30.png"/><Relationship Id="rId28" Type="http://schemas.openxmlformats.org/officeDocument/2006/relationships/customXml" Target="../ink/ink928.xml"/><Relationship Id="rId49" Type="http://schemas.openxmlformats.org/officeDocument/2006/relationships/image" Target="../media/image43.png"/><Relationship Id="rId114" Type="http://schemas.openxmlformats.org/officeDocument/2006/relationships/image" Target="../media/image136.png"/><Relationship Id="rId119" Type="http://schemas.openxmlformats.org/officeDocument/2006/relationships/customXml" Target="../ink/ink974.xml"/><Relationship Id="rId44" Type="http://schemas.openxmlformats.org/officeDocument/2006/relationships/customXml" Target="../ink/ink936.xml"/><Relationship Id="rId60" Type="http://schemas.openxmlformats.org/officeDocument/2006/relationships/customXml" Target="../ink/ink944.xml"/><Relationship Id="rId65" Type="http://schemas.openxmlformats.org/officeDocument/2006/relationships/image" Target="../media/image51.png"/><Relationship Id="rId81" Type="http://schemas.openxmlformats.org/officeDocument/2006/relationships/image" Target="../media/image59.png"/><Relationship Id="rId86" Type="http://schemas.openxmlformats.org/officeDocument/2006/relationships/customXml" Target="../ink/ink957.xml"/><Relationship Id="rId130" Type="http://schemas.openxmlformats.org/officeDocument/2006/relationships/image" Target="../media/image69.png"/><Relationship Id="rId135" Type="http://schemas.openxmlformats.org/officeDocument/2006/relationships/customXml" Target="../ink/ink982.xml"/><Relationship Id="rId13" Type="http://schemas.openxmlformats.org/officeDocument/2006/relationships/image" Target="../media/image25.png"/><Relationship Id="rId18" Type="http://schemas.openxmlformats.org/officeDocument/2006/relationships/customXml" Target="../ink/ink923.xml"/><Relationship Id="rId39" Type="http://schemas.openxmlformats.org/officeDocument/2006/relationships/image" Target="../media/image38.png"/><Relationship Id="rId109" Type="http://schemas.openxmlformats.org/officeDocument/2006/relationships/customXml" Target="../ink/ink969.xml"/><Relationship Id="rId34" Type="http://schemas.openxmlformats.org/officeDocument/2006/relationships/customXml" Target="../ink/ink931.xml"/><Relationship Id="rId50" Type="http://schemas.openxmlformats.org/officeDocument/2006/relationships/customXml" Target="../ink/ink939.xml"/><Relationship Id="rId55" Type="http://schemas.openxmlformats.org/officeDocument/2006/relationships/image" Target="../media/image46.png"/><Relationship Id="rId76" Type="http://schemas.openxmlformats.org/officeDocument/2006/relationships/customXml" Target="../ink/ink952.xml"/><Relationship Id="rId97" Type="http://schemas.openxmlformats.org/officeDocument/2006/relationships/customXml" Target="../ink/ink963.xml"/><Relationship Id="rId104" Type="http://schemas.openxmlformats.org/officeDocument/2006/relationships/image" Target="../media/image131.png"/><Relationship Id="rId120" Type="http://schemas.openxmlformats.org/officeDocument/2006/relationships/image" Target="../media/image139.png"/><Relationship Id="rId125" Type="http://schemas.openxmlformats.org/officeDocument/2006/relationships/customXml" Target="../ink/ink977.xml"/><Relationship Id="rId141" Type="http://schemas.openxmlformats.org/officeDocument/2006/relationships/customXml" Target="../ink/ink985.xml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960.xml"/><Relationship Id="rId2" Type="http://schemas.openxmlformats.org/officeDocument/2006/relationships/customXml" Target="../ink/ink915.xml"/><Relationship Id="rId29" Type="http://schemas.openxmlformats.org/officeDocument/2006/relationships/image" Target="../media/image33.png"/><Relationship Id="rId24" Type="http://schemas.openxmlformats.org/officeDocument/2006/relationships/customXml" Target="../ink/ink926.xml"/><Relationship Id="rId40" Type="http://schemas.openxmlformats.org/officeDocument/2006/relationships/customXml" Target="../ink/ink934.xml"/><Relationship Id="rId45" Type="http://schemas.openxmlformats.org/officeDocument/2006/relationships/image" Target="../media/image41.png"/><Relationship Id="rId66" Type="http://schemas.openxmlformats.org/officeDocument/2006/relationships/customXml" Target="../ink/ink947.xml"/><Relationship Id="rId87" Type="http://schemas.openxmlformats.org/officeDocument/2006/relationships/image" Target="../media/image123.png"/><Relationship Id="rId110" Type="http://schemas.openxmlformats.org/officeDocument/2006/relationships/image" Target="../media/image134.png"/><Relationship Id="rId115" Type="http://schemas.openxmlformats.org/officeDocument/2006/relationships/customXml" Target="../ink/ink972.xml"/><Relationship Id="rId131" Type="http://schemas.openxmlformats.org/officeDocument/2006/relationships/customXml" Target="../ink/ink980.xml"/><Relationship Id="rId136" Type="http://schemas.openxmlformats.org/officeDocument/2006/relationships/image" Target="../media/image146.png"/><Relationship Id="rId61" Type="http://schemas.openxmlformats.org/officeDocument/2006/relationships/image" Target="../media/image49.png"/><Relationship Id="rId82" Type="http://schemas.openxmlformats.org/officeDocument/2006/relationships/customXml" Target="../ink/ink955.xml"/><Relationship Id="rId19" Type="http://schemas.openxmlformats.org/officeDocument/2006/relationships/image" Target="../media/image28.png"/><Relationship Id="rId14" Type="http://schemas.openxmlformats.org/officeDocument/2006/relationships/customXml" Target="../ink/ink921.xml"/><Relationship Id="rId30" Type="http://schemas.openxmlformats.org/officeDocument/2006/relationships/customXml" Target="../ink/ink929.xml"/><Relationship Id="rId35" Type="http://schemas.openxmlformats.org/officeDocument/2006/relationships/image" Target="../media/image36.png"/><Relationship Id="rId56" Type="http://schemas.openxmlformats.org/officeDocument/2006/relationships/customXml" Target="../ink/ink942.xml"/><Relationship Id="rId77" Type="http://schemas.openxmlformats.org/officeDocument/2006/relationships/image" Target="../media/image57.png"/><Relationship Id="rId100" Type="http://schemas.openxmlformats.org/officeDocument/2006/relationships/image" Target="../media/image129.png"/><Relationship Id="rId105" Type="http://schemas.openxmlformats.org/officeDocument/2006/relationships/customXml" Target="../ink/ink967.xml"/><Relationship Id="rId126" Type="http://schemas.openxmlformats.org/officeDocument/2006/relationships/image" Target="../media/image142.png"/><Relationship Id="rId8" Type="http://schemas.openxmlformats.org/officeDocument/2006/relationships/customXml" Target="../ink/ink918.xml"/><Relationship Id="rId51" Type="http://schemas.openxmlformats.org/officeDocument/2006/relationships/image" Target="../media/image44.png"/><Relationship Id="rId72" Type="http://schemas.openxmlformats.org/officeDocument/2006/relationships/customXml" Target="../ink/ink950.xml"/><Relationship Id="rId93" Type="http://schemas.openxmlformats.org/officeDocument/2006/relationships/image" Target="../media/image126.png"/><Relationship Id="rId98" Type="http://schemas.openxmlformats.org/officeDocument/2006/relationships/image" Target="../media/image128.png"/><Relationship Id="rId121" Type="http://schemas.openxmlformats.org/officeDocument/2006/relationships/customXml" Target="../ink/ink975.xml"/><Relationship Id="rId142" Type="http://schemas.openxmlformats.org/officeDocument/2006/relationships/image" Target="../media/image149.png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937.xml"/><Relationship Id="rId67" Type="http://schemas.openxmlformats.org/officeDocument/2006/relationships/image" Target="../media/image52.png"/><Relationship Id="rId116" Type="http://schemas.openxmlformats.org/officeDocument/2006/relationships/image" Target="../media/image137.png"/><Relationship Id="rId137" Type="http://schemas.openxmlformats.org/officeDocument/2006/relationships/customXml" Target="../ink/ink983.xml"/><Relationship Id="rId20" Type="http://schemas.openxmlformats.org/officeDocument/2006/relationships/customXml" Target="../ink/ink924.xml"/><Relationship Id="rId41" Type="http://schemas.openxmlformats.org/officeDocument/2006/relationships/image" Target="../media/image39.png"/><Relationship Id="rId62" Type="http://schemas.openxmlformats.org/officeDocument/2006/relationships/customXml" Target="../ink/ink945.xml"/><Relationship Id="rId83" Type="http://schemas.openxmlformats.org/officeDocument/2006/relationships/image" Target="../media/image60.png"/><Relationship Id="rId88" Type="http://schemas.openxmlformats.org/officeDocument/2006/relationships/customXml" Target="../ink/ink958.xml"/><Relationship Id="rId111" Type="http://schemas.openxmlformats.org/officeDocument/2006/relationships/customXml" Target="../ink/ink970.xml"/><Relationship Id="rId132" Type="http://schemas.openxmlformats.org/officeDocument/2006/relationships/image" Target="../media/image144.png"/><Relationship Id="rId15" Type="http://schemas.openxmlformats.org/officeDocument/2006/relationships/image" Target="../media/image26.png"/><Relationship Id="rId36" Type="http://schemas.openxmlformats.org/officeDocument/2006/relationships/customXml" Target="../ink/ink932.xml"/><Relationship Id="rId57" Type="http://schemas.openxmlformats.org/officeDocument/2006/relationships/image" Target="../media/image47.png"/><Relationship Id="rId106" Type="http://schemas.openxmlformats.org/officeDocument/2006/relationships/image" Target="../media/image132.png"/><Relationship Id="rId127" Type="http://schemas.openxmlformats.org/officeDocument/2006/relationships/customXml" Target="../ink/ink978.xml"/><Relationship Id="rId10" Type="http://schemas.openxmlformats.org/officeDocument/2006/relationships/customXml" Target="../ink/ink919.xml"/><Relationship Id="rId31" Type="http://schemas.openxmlformats.org/officeDocument/2006/relationships/image" Target="../media/image34.png"/><Relationship Id="rId52" Type="http://schemas.openxmlformats.org/officeDocument/2006/relationships/customXml" Target="../ink/ink940.xml"/><Relationship Id="rId73" Type="http://schemas.openxmlformats.org/officeDocument/2006/relationships/image" Target="../media/image55.png"/><Relationship Id="rId78" Type="http://schemas.openxmlformats.org/officeDocument/2006/relationships/customXml" Target="../ink/ink953.xml"/><Relationship Id="rId94" Type="http://schemas.openxmlformats.org/officeDocument/2006/relationships/customXml" Target="../ink/ink961.xml"/><Relationship Id="rId99" Type="http://schemas.openxmlformats.org/officeDocument/2006/relationships/customXml" Target="../ink/ink964.xml"/><Relationship Id="rId101" Type="http://schemas.openxmlformats.org/officeDocument/2006/relationships/customXml" Target="../ink/ink965.xml"/><Relationship Id="rId122" Type="http://schemas.openxmlformats.org/officeDocument/2006/relationships/image" Target="../media/image140.png"/><Relationship Id="rId143" Type="http://schemas.openxmlformats.org/officeDocument/2006/relationships/customXml" Target="../ink/ink986.xml"/><Relationship Id="rId4" Type="http://schemas.openxmlformats.org/officeDocument/2006/relationships/customXml" Target="../ink/ink916.xml"/><Relationship Id="rId9" Type="http://schemas.openxmlformats.org/officeDocument/2006/relationships/image" Target="../media/image23.png"/><Relationship Id="rId26" Type="http://schemas.openxmlformats.org/officeDocument/2006/relationships/customXml" Target="../ink/ink927.xml"/><Relationship Id="rId47" Type="http://schemas.openxmlformats.org/officeDocument/2006/relationships/image" Target="../media/image42.png"/><Relationship Id="rId68" Type="http://schemas.openxmlformats.org/officeDocument/2006/relationships/customXml" Target="../ink/ink948.xml"/><Relationship Id="rId89" Type="http://schemas.openxmlformats.org/officeDocument/2006/relationships/image" Target="../media/image124.png"/><Relationship Id="rId112" Type="http://schemas.openxmlformats.org/officeDocument/2006/relationships/image" Target="../media/image135.png"/><Relationship Id="rId133" Type="http://schemas.openxmlformats.org/officeDocument/2006/relationships/customXml" Target="../ink/ink981.xml"/><Relationship Id="rId16" Type="http://schemas.openxmlformats.org/officeDocument/2006/relationships/customXml" Target="../ink/ink92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5.xml"/><Relationship Id="rId21" Type="http://schemas.openxmlformats.org/officeDocument/2006/relationships/image" Target="../media/image29.png"/><Relationship Id="rId42" Type="http://schemas.openxmlformats.org/officeDocument/2006/relationships/customXml" Target="../ink/ink1007.xml"/><Relationship Id="rId63" Type="http://schemas.openxmlformats.org/officeDocument/2006/relationships/image" Target="../media/image50.png"/><Relationship Id="rId84" Type="http://schemas.openxmlformats.org/officeDocument/2006/relationships/customXml" Target="../ink/ink1028.xml"/><Relationship Id="rId138" Type="http://schemas.openxmlformats.org/officeDocument/2006/relationships/image" Target="../media/image147.png"/><Relationship Id="rId159" Type="http://schemas.openxmlformats.org/officeDocument/2006/relationships/customXml" Target="../ink/ink1066.xml"/><Relationship Id="rId107" Type="http://schemas.openxmlformats.org/officeDocument/2006/relationships/customXml" Target="../ink/ink1040.xml"/><Relationship Id="rId11" Type="http://schemas.openxmlformats.org/officeDocument/2006/relationships/image" Target="../media/image24.png"/><Relationship Id="rId32" Type="http://schemas.openxmlformats.org/officeDocument/2006/relationships/customXml" Target="../ink/ink1002.xml"/><Relationship Id="rId53" Type="http://schemas.openxmlformats.org/officeDocument/2006/relationships/image" Target="../media/image45.png"/><Relationship Id="rId74" Type="http://schemas.openxmlformats.org/officeDocument/2006/relationships/customXml" Target="../ink/ink1023.xml"/><Relationship Id="rId128" Type="http://schemas.openxmlformats.org/officeDocument/2006/relationships/image" Target="../media/image143.png"/><Relationship Id="rId149" Type="http://schemas.openxmlformats.org/officeDocument/2006/relationships/customXml" Target="../ink/ink1061.xml"/><Relationship Id="rId5" Type="http://schemas.openxmlformats.org/officeDocument/2006/relationships/image" Target="../media/image21.png"/><Relationship Id="rId95" Type="http://schemas.openxmlformats.org/officeDocument/2006/relationships/image" Target="../media/image127.png"/><Relationship Id="rId160" Type="http://schemas.openxmlformats.org/officeDocument/2006/relationships/image" Target="../media/image158.png"/><Relationship Id="rId22" Type="http://schemas.openxmlformats.org/officeDocument/2006/relationships/customXml" Target="../ink/ink997.xml"/><Relationship Id="rId43" Type="http://schemas.openxmlformats.org/officeDocument/2006/relationships/image" Target="../media/image40.png"/><Relationship Id="rId64" Type="http://schemas.openxmlformats.org/officeDocument/2006/relationships/customXml" Target="../ink/ink1018.xml"/><Relationship Id="rId118" Type="http://schemas.openxmlformats.org/officeDocument/2006/relationships/image" Target="../media/image138.png"/><Relationship Id="rId139" Type="http://schemas.openxmlformats.org/officeDocument/2006/relationships/customXml" Target="../ink/ink1056.xml"/><Relationship Id="rId85" Type="http://schemas.openxmlformats.org/officeDocument/2006/relationships/image" Target="../media/image61.png"/><Relationship Id="rId150" Type="http://schemas.openxmlformats.org/officeDocument/2006/relationships/image" Target="../media/image153.png"/><Relationship Id="rId12" Type="http://schemas.openxmlformats.org/officeDocument/2006/relationships/customXml" Target="../ink/ink992.xml"/><Relationship Id="rId17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customXml" Target="../ink/ink1005.xml"/><Relationship Id="rId59" Type="http://schemas.openxmlformats.org/officeDocument/2006/relationships/image" Target="../media/image48.png"/><Relationship Id="rId103" Type="http://schemas.openxmlformats.org/officeDocument/2006/relationships/customXml" Target="../ink/ink1038.xml"/><Relationship Id="rId108" Type="http://schemas.openxmlformats.org/officeDocument/2006/relationships/image" Target="../media/image133.png"/><Relationship Id="rId124" Type="http://schemas.openxmlformats.org/officeDocument/2006/relationships/image" Target="../media/image141.png"/><Relationship Id="rId129" Type="http://schemas.openxmlformats.org/officeDocument/2006/relationships/customXml" Target="../ink/ink1051.xml"/><Relationship Id="rId54" Type="http://schemas.openxmlformats.org/officeDocument/2006/relationships/customXml" Target="../ink/ink1013.xml"/><Relationship Id="rId70" Type="http://schemas.openxmlformats.org/officeDocument/2006/relationships/customXml" Target="../ink/ink1021.xml"/><Relationship Id="rId75" Type="http://schemas.openxmlformats.org/officeDocument/2006/relationships/image" Target="../media/image56.png"/><Relationship Id="rId91" Type="http://schemas.openxmlformats.org/officeDocument/2006/relationships/image" Target="../media/image125.png"/><Relationship Id="rId96" Type="http://schemas.openxmlformats.org/officeDocument/2006/relationships/customXml" Target="../ink/ink1034.xml"/><Relationship Id="rId140" Type="http://schemas.openxmlformats.org/officeDocument/2006/relationships/image" Target="../media/image148.png"/><Relationship Id="rId145" Type="http://schemas.openxmlformats.org/officeDocument/2006/relationships/customXml" Target="../ink/ink1059.xml"/><Relationship Id="rId161" Type="http://schemas.openxmlformats.org/officeDocument/2006/relationships/customXml" Target="../ink/ink10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9.xml"/><Relationship Id="rId23" Type="http://schemas.openxmlformats.org/officeDocument/2006/relationships/image" Target="../media/image30.png"/><Relationship Id="rId28" Type="http://schemas.openxmlformats.org/officeDocument/2006/relationships/customXml" Target="../ink/ink1000.xml"/><Relationship Id="rId49" Type="http://schemas.openxmlformats.org/officeDocument/2006/relationships/image" Target="../media/image43.png"/><Relationship Id="rId114" Type="http://schemas.openxmlformats.org/officeDocument/2006/relationships/image" Target="../media/image136.png"/><Relationship Id="rId119" Type="http://schemas.openxmlformats.org/officeDocument/2006/relationships/customXml" Target="../ink/ink1046.xml"/><Relationship Id="rId44" Type="http://schemas.openxmlformats.org/officeDocument/2006/relationships/customXml" Target="../ink/ink1008.xml"/><Relationship Id="rId60" Type="http://schemas.openxmlformats.org/officeDocument/2006/relationships/customXml" Target="../ink/ink1016.xml"/><Relationship Id="rId65" Type="http://schemas.openxmlformats.org/officeDocument/2006/relationships/image" Target="../media/image51.png"/><Relationship Id="rId81" Type="http://schemas.openxmlformats.org/officeDocument/2006/relationships/image" Target="../media/image59.png"/><Relationship Id="rId86" Type="http://schemas.openxmlformats.org/officeDocument/2006/relationships/customXml" Target="../ink/ink1029.xml"/><Relationship Id="rId130" Type="http://schemas.openxmlformats.org/officeDocument/2006/relationships/image" Target="../media/image69.png"/><Relationship Id="rId135" Type="http://schemas.openxmlformats.org/officeDocument/2006/relationships/customXml" Target="../ink/ink1054.xml"/><Relationship Id="rId151" Type="http://schemas.openxmlformats.org/officeDocument/2006/relationships/customXml" Target="../ink/ink1062.xml"/><Relationship Id="rId156" Type="http://schemas.openxmlformats.org/officeDocument/2006/relationships/image" Target="../media/image156.png"/><Relationship Id="rId13" Type="http://schemas.openxmlformats.org/officeDocument/2006/relationships/image" Target="../media/image25.png"/><Relationship Id="rId18" Type="http://schemas.openxmlformats.org/officeDocument/2006/relationships/customXml" Target="../ink/ink995.xml"/><Relationship Id="rId39" Type="http://schemas.openxmlformats.org/officeDocument/2006/relationships/image" Target="../media/image38.png"/><Relationship Id="rId109" Type="http://schemas.openxmlformats.org/officeDocument/2006/relationships/customXml" Target="../ink/ink1041.xml"/><Relationship Id="rId34" Type="http://schemas.openxmlformats.org/officeDocument/2006/relationships/customXml" Target="../ink/ink1003.xml"/><Relationship Id="rId50" Type="http://schemas.openxmlformats.org/officeDocument/2006/relationships/customXml" Target="../ink/ink1011.xml"/><Relationship Id="rId55" Type="http://schemas.openxmlformats.org/officeDocument/2006/relationships/image" Target="../media/image46.png"/><Relationship Id="rId76" Type="http://schemas.openxmlformats.org/officeDocument/2006/relationships/customXml" Target="../ink/ink1024.xml"/><Relationship Id="rId97" Type="http://schemas.openxmlformats.org/officeDocument/2006/relationships/customXml" Target="../ink/ink1035.xml"/><Relationship Id="rId104" Type="http://schemas.openxmlformats.org/officeDocument/2006/relationships/image" Target="../media/image131.png"/><Relationship Id="rId120" Type="http://schemas.openxmlformats.org/officeDocument/2006/relationships/image" Target="../media/image139.png"/><Relationship Id="rId125" Type="http://schemas.openxmlformats.org/officeDocument/2006/relationships/customXml" Target="../ink/ink1049.xml"/><Relationship Id="rId141" Type="http://schemas.openxmlformats.org/officeDocument/2006/relationships/customXml" Target="../ink/ink1057.xml"/><Relationship Id="rId146" Type="http://schemas.openxmlformats.org/officeDocument/2006/relationships/image" Target="../media/image151.png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1032.xml"/><Relationship Id="rId162" Type="http://schemas.openxmlformats.org/officeDocument/2006/relationships/image" Target="../media/image159.png"/><Relationship Id="rId2" Type="http://schemas.openxmlformats.org/officeDocument/2006/relationships/customXml" Target="../ink/ink987.xml"/><Relationship Id="rId29" Type="http://schemas.openxmlformats.org/officeDocument/2006/relationships/image" Target="../media/image33.png"/><Relationship Id="rId24" Type="http://schemas.openxmlformats.org/officeDocument/2006/relationships/customXml" Target="../ink/ink998.xml"/><Relationship Id="rId40" Type="http://schemas.openxmlformats.org/officeDocument/2006/relationships/customXml" Target="../ink/ink1006.xml"/><Relationship Id="rId45" Type="http://schemas.openxmlformats.org/officeDocument/2006/relationships/image" Target="../media/image41.png"/><Relationship Id="rId66" Type="http://schemas.openxmlformats.org/officeDocument/2006/relationships/customXml" Target="../ink/ink1019.xml"/><Relationship Id="rId87" Type="http://schemas.openxmlformats.org/officeDocument/2006/relationships/image" Target="../media/image123.png"/><Relationship Id="rId110" Type="http://schemas.openxmlformats.org/officeDocument/2006/relationships/image" Target="../media/image134.png"/><Relationship Id="rId115" Type="http://schemas.openxmlformats.org/officeDocument/2006/relationships/customXml" Target="../ink/ink1044.xml"/><Relationship Id="rId131" Type="http://schemas.openxmlformats.org/officeDocument/2006/relationships/customXml" Target="../ink/ink1052.xml"/><Relationship Id="rId136" Type="http://schemas.openxmlformats.org/officeDocument/2006/relationships/image" Target="../media/image146.png"/><Relationship Id="rId157" Type="http://schemas.openxmlformats.org/officeDocument/2006/relationships/customXml" Target="../ink/ink1065.xml"/><Relationship Id="rId61" Type="http://schemas.openxmlformats.org/officeDocument/2006/relationships/image" Target="../media/image49.png"/><Relationship Id="rId82" Type="http://schemas.openxmlformats.org/officeDocument/2006/relationships/customXml" Target="../ink/ink1027.xml"/><Relationship Id="rId152" Type="http://schemas.openxmlformats.org/officeDocument/2006/relationships/image" Target="../media/image154.png"/><Relationship Id="rId19" Type="http://schemas.openxmlformats.org/officeDocument/2006/relationships/image" Target="../media/image28.png"/><Relationship Id="rId14" Type="http://schemas.openxmlformats.org/officeDocument/2006/relationships/customXml" Target="../ink/ink993.xml"/><Relationship Id="rId30" Type="http://schemas.openxmlformats.org/officeDocument/2006/relationships/customXml" Target="../ink/ink1001.xml"/><Relationship Id="rId35" Type="http://schemas.openxmlformats.org/officeDocument/2006/relationships/image" Target="../media/image36.png"/><Relationship Id="rId56" Type="http://schemas.openxmlformats.org/officeDocument/2006/relationships/customXml" Target="../ink/ink1014.xml"/><Relationship Id="rId77" Type="http://schemas.openxmlformats.org/officeDocument/2006/relationships/image" Target="../media/image57.png"/><Relationship Id="rId100" Type="http://schemas.openxmlformats.org/officeDocument/2006/relationships/image" Target="../media/image129.png"/><Relationship Id="rId105" Type="http://schemas.openxmlformats.org/officeDocument/2006/relationships/customXml" Target="../ink/ink1039.xml"/><Relationship Id="rId126" Type="http://schemas.openxmlformats.org/officeDocument/2006/relationships/image" Target="../media/image142.png"/><Relationship Id="rId147" Type="http://schemas.openxmlformats.org/officeDocument/2006/relationships/customXml" Target="../ink/ink1060.xml"/><Relationship Id="rId8" Type="http://schemas.openxmlformats.org/officeDocument/2006/relationships/customXml" Target="../ink/ink990.xml"/><Relationship Id="rId51" Type="http://schemas.openxmlformats.org/officeDocument/2006/relationships/image" Target="../media/image44.png"/><Relationship Id="rId72" Type="http://schemas.openxmlformats.org/officeDocument/2006/relationships/customXml" Target="../ink/ink1022.xml"/><Relationship Id="rId93" Type="http://schemas.openxmlformats.org/officeDocument/2006/relationships/image" Target="../media/image126.png"/><Relationship Id="rId98" Type="http://schemas.openxmlformats.org/officeDocument/2006/relationships/image" Target="../media/image128.png"/><Relationship Id="rId121" Type="http://schemas.openxmlformats.org/officeDocument/2006/relationships/customXml" Target="../ink/ink1047.xml"/><Relationship Id="rId142" Type="http://schemas.openxmlformats.org/officeDocument/2006/relationships/image" Target="../media/image149.png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1009.xml"/><Relationship Id="rId67" Type="http://schemas.openxmlformats.org/officeDocument/2006/relationships/image" Target="../media/image52.png"/><Relationship Id="rId116" Type="http://schemas.openxmlformats.org/officeDocument/2006/relationships/image" Target="../media/image137.png"/><Relationship Id="rId137" Type="http://schemas.openxmlformats.org/officeDocument/2006/relationships/customXml" Target="../ink/ink1055.xml"/><Relationship Id="rId158" Type="http://schemas.openxmlformats.org/officeDocument/2006/relationships/image" Target="../media/image157.png"/><Relationship Id="rId20" Type="http://schemas.openxmlformats.org/officeDocument/2006/relationships/customXml" Target="../ink/ink996.xml"/><Relationship Id="rId41" Type="http://schemas.openxmlformats.org/officeDocument/2006/relationships/image" Target="../media/image39.png"/><Relationship Id="rId62" Type="http://schemas.openxmlformats.org/officeDocument/2006/relationships/customXml" Target="../ink/ink1017.xml"/><Relationship Id="rId83" Type="http://schemas.openxmlformats.org/officeDocument/2006/relationships/image" Target="../media/image60.png"/><Relationship Id="rId88" Type="http://schemas.openxmlformats.org/officeDocument/2006/relationships/customXml" Target="../ink/ink1030.xml"/><Relationship Id="rId111" Type="http://schemas.openxmlformats.org/officeDocument/2006/relationships/customXml" Target="../ink/ink1042.xml"/><Relationship Id="rId132" Type="http://schemas.openxmlformats.org/officeDocument/2006/relationships/image" Target="../media/image144.png"/><Relationship Id="rId153" Type="http://schemas.openxmlformats.org/officeDocument/2006/relationships/customXml" Target="../ink/ink1063.xml"/><Relationship Id="rId15" Type="http://schemas.openxmlformats.org/officeDocument/2006/relationships/image" Target="../media/image26.png"/><Relationship Id="rId36" Type="http://schemas.openxmlformats.org/officeDocument/2006/relationships/customXml" Target="../ink/ink1004.xml"/><Relationship Id="rId57" Type="http://schemas.openxmlformats.org/officeDocument/2006/relationships/image" Target="../media/image47.png"/><Relationship Id="rId106" Type="http://schemas.openxmlformats.org/officeDocument/2006/relationships/image" Target="../media/image132.png"/><Relationship Id="rId127" Type="http://schemas.openxmlformats.org/officeDocument/2006/relationships/customXml" Target="../ink/ink1050.xml"/><Relationship Id="rId10" Type="http://schemas.openxmlformats.org/officeDocument/2006/relationships/customXml" Target="../ink/ink991.xml"/><Relationship Id="rId31" Type="http://schemas.openxmlformats.org/officeDocument/2006/relationships/image" Target="../media/image34.png"/><Relationship Id="rId52" Type="http://schemas.openxmlformats.org/officeDocument/2006/relationships/customXml" Target="../ink/ink1012.xml"/><Relationship Id="rId73" Type="http://schemas.openxmlformats.org/officeDocument/2006/relationships/image" Target="../media/image55.png"/><Relationship Id="rId78" Type="http://schemas.openxmlformats.org/officeDocument/2006/relationships/customXml" Target="../ink/ink1025.xml"/><Relationship Id="rId94" Type="http://schemas.openxmlformats.org/officeDocument/2006/relationships/customXml" Target="../ink/ink1033.xml"/><Relationship Id="rId99" Type="http://schemas.openxmlformats.org/officeDocument/2006/relationships/customXml" Target="../ink/ink1036.xml"/><Relationship Id="rId101" Type="http://schemas.openxmlformats.org/officeDocument/2006/relationships/customXml" Target="../ink/ink1037.xml"/><Relationship Id="rId122" Type="http://schemas.openxmlformats.org/officeDocument/2006/relationships/image" Target="../media/image140.png"/><Relationship Id="rId143" Type="http://schemas.openxmlformats.org/officeDocument/2006/relationships/customXml" Target="../ink/ink1058.xml"/><Relationship Id="rId148" Type="http://schemas.openxmlformats.org/officeDocument/2006/relationships/image" Target="../media/image152.png"/><Relationship Id="rId4" Type="http://schemas.openxmlformats.org/officeDocument/2006/relationships/customXml" Target="../ink/ink988.xml"/><Relationship Id="rId9" Type="http://schemas.openxmlformats.org/officeDocument/2006/relationships/image" Target="../media/image23.png"/><Relationship Id="rId26" Type="http://schemas.openxmlformats.org/officeDocument/2006/relationships/customXml" Target="../ink/ink999.xml"/><Relationship Id="rId47" Type="http://schemas.openxmlformats.org/officeDocument/2006/relationships/image" Target="../media/image42.png"/><Relationship Id="rId68" Type="http://schemas.openxmlformats.org/officeDocument/2006/relationships/customXml" Target="../ink/ink1020.xml"/><Relationship Id="rId89" Type="http://schemas.openxmlformats.org/officeDocument/2006/relationships/image" Target="../media/image124.png"/><Relationship Id="rId112" Type="http://schemas.openxmlformats.org/officeDocument/2006/relationships/image" Target="../media/image135.png"/><Relationship Id="rId133" Type="http://schemas.openxmlformats.org/officeDocument/2006/relationships/customXml" Target="../ink/ink1053.xml"/><Relationship Id="rId154" Type="http://schemas.openxmlformats.org/officeDocument/2006/relationships/image" Target="../media/image155.png"/><Relationship Id="rId16" Type="http://schemas.openxmlformats.org/officeDocument/2006/relationships/customXml" Target="../ink/ink994.xml"/><Relationship Id="rId37" Type="http://schemas.openxmlformats.org/officeDocument/2006/relationships/image" Target="../media/image37.png"/><Relationship Id="rId58" Type="http://schemas.openxmlformats.org/officeDocument/2006/relationships/customXml" Target="../ink/ink1015.xml"/><Relationship Id="rId79" Type="http://schemas.openxmlformats.org/officeDocument/2006/relationships/image" Target="../media/image58.png"/><Relationship Id="rId102" Type="http://schemas.openxmlformats.org/officeDocument/2006/relationships/image" Target="../media/image130.png"/><Relationship Id="rId123" Type="http://schemas.openxmlformats.org/officeDocument/2006/relationships/customXml" Target="../ink/ink1048.xml"/><Relationship Id="rId144" Type="http://schemas.openxmlformats.org/officeDocument/2006/relationships/image" Target="../media/image150.png"/><Relationship Id="rId90" Type="http://schemas.openxmlformats.org/officeDocument/2006/relationships/customXml" Target="../ink/ink1031.xml"/><Relationship Id="rId27" Type="http://schemas.openxmlformats.org/officeDocument/2006/relationships/image" Target="../media/image32.png"/><Relationship Id="rId48" Type="http://schemas.openxmlformats.org/officeDocument/2006/relationships/customXml" Target="../ink/ink1010.xml"/><Relationship Id="rId69" Type="http://schemas.openxmlformats.org/officeDocument/2006/relationships/image" Target="../media/image53.png"/><Relationship Id="rId113" Type="http://schemas.openxmlformats.org/officeDocument/2006/relationships/customXml" Target="../ink/ink1043.xml"/><Relationship Id="rId134" Type="http://schemas.openxmlformats.org/officeDocument/2006/relationships/image" Target="../media/image145.png"/><Relationship Id="rId80" Type="http://schemas.openxmlformats.org/officeDocument/2006/relationships/customXml" Target="../ink/ink1026.xml"/><Relationship Id="rId155" Type="http://schemas.openxmlformats.org/officeDocument/2006/relationships/customXml" Target="../ink/ink1064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6.xml"/><Relationship Id="rId21" Type="http://schemas.openxmlformats.org/officeDocument/2006/relationships/image" Target="../media/image29.png"/><Relationship Id="rId42" Type="http://schemas.openxmlformats.org/officeDocument/2006/relationships/customXml" Target="../ink/ink1088.xml"/><Relationship Id="rId63" Type="http://schemas.openxmlformats.org/officeDocument/2006/relationships/image" Target="../media/image50.png"/><Relationship Id="rId84" Type="http://schemas.openxmlformats.org/officeDocument/2006/relationships/customXml" Target="../ink/ink1109.xml"/><Relationship Id="rId138" Type="http://schemas.openxmlformats.org/officeDocument/2006/relationships/image" Target="../media/image147.png"/><Relationship Id="rId159" Type="http://schemas.openxmlformats.org/officeDocument/2006/relationships/customXml" Target="../ink/ink1147.xml"/><Relationship Id="rId170" Type="http://schemas.openxmlformats.org/officeDocument/2006/relationships/image" Target="../media/image163.png"/><Relationship Id="rId107" Type="http://schemas.openxmlformats.org/officeDocument/2006/relationships/customXml" Target="../ink/ink1121.xml"/><Relationship Id="rId11" Type="http://schemas.openxmlformats.org/officeDocument/2006/relationships/image" Target="../media/image24.png"/><Relationship Id="rId32" Type="http://schemas.openxmlformats.org/officeDocument/2006/relationships/customXml" Target="../ink/ink1083.xml"/><Relationship Id="rId53" Type="http://schemas.openxmlformats.org/officeDocument/2006/relationships/image" Target="../media/image45.png"/><Relationship Id="rId74" Type="http://schemas.openxmlformats.org/officeDocument/2006/relationships/customXml" Target="../ink/ink1104.xml"/><Relationship Id="rId128" Type="http://schemas.openxmlformats.org/officeDocument/2006/relationships/image" Target="../media/image143.png"/><Relationship Id="rId149" Type="http://schemas.openxmlformats.org/officeDocument/2006/relationships/customXml" Target="../ink/ink1142.xml"/><Relationship Id="rId5" Type="http://schemas.openxmlformats.org/officeDocument/2006/relationships/image" Target="../media/image21.png"/><Relationship Id="rId95" Type="http://schemas.openxmlformats.org/officeDocument/2006/relationships/image" Target="../media/image127.png"/><Relationship Id="rId160" Type="http://schemas.openxmlformats.org/officeDocument/2006/relationships/image" Target="../media/image158.png"/><Relationship Id="rId22" Type="http://schemas.openxmlformats.org/officeDocument/2006/relationships/customXml" Target="../ink/ink1078.xml"/><Relationship Id="rId43" Type="http://schemas.openxmlformats.org/officeDocument/2006/relationships/image" Target="../media/image40.png"/><Relationship Id="rId64" Type="http://schemas.openxmlformats.org/officeDocument/2006/relationships/customXml" Target="../ink/ink1099.xml"/><Relationship Id="rId118" Type="http://schemas.openxmlformats.org/officeDocument/2006/relationships/image" Target="../media/image138.png"/><Relationship Id="rId139" Type="http://schemas.openxmlformats.org/officeDocument/2006/relationships/customXml" Target="../ink/ink1137.xml"/><Relationship Id="rId85" Type="http://schemas.openxmlformats.org/officeDocument/2006/relationships/image" Target="../media/image61.png"/><Relationship Id="rId150" Type="http://schemas.openxmlformats.org/officeDocument/2006/relationships/image" Target="../media/image153.png"/><Relationship Id="rId171" Type="http://schemas.openxmlformats.org/officeDocument/2006/relationships/customXml" Target="../ink/ink1153.xml"/><Relationship Id="rId12" Type="http://schemas.openxmlformats.org/officeDocument/2006/relationships/customXml" Target="../ink/ink1073.xml"/><Relationship Id="rId33" Type="http://schemas.openxmlformats.org/officeDocument/2006/relationships/image" Target="../media/image35.png"/><Relationship Id="rId108" Type="http://schemas.openxmlformats.org/officeDocument/2006/relationships/image" Target="../media/image133.png"/><Relationship Id="rId129" Type="http://schemas.openxmlformats.org/officeDocument/2006/relationships/customXml" Target="../ink/ink1132.xml"/><Relationship Id="rId54" Type="http://schemas.openxmlformats.org/officeDocument/2006/relationships/customXml" Target="../ink/ink1094.xml"/><Relationship Id="rId75" Type="http://schemas.openxmlformats.org/officeDocument/2006/relationships/image" Target="../media/image56.png"/><Relationship Id="rId96" Type="http://schemas.openxmlformats.org/officeDocument/2006/relationships/customXml" Target="../ink/ink1115.xml"/><Relationship Id="rId140" Type="http://schemas.openxmlformats.org/officeDocument/2006/relationships/image" Target="../media/image148.png"/><Relationship Id="rId161" Type="http://schemas.openxmlformats.org/officeDocument/2006/relationships/customXml" Target="../ink/ink1148.xml"/><Relationship Id="rId6" Type="http://schemas.openxmlformats.org/officeDocument/2006/relationships/customXml" Target="../ink/ink1070.xml"/><Relationship Id="rId23" Type="http://schemas.openxmlformats.org/officeDocument/2006/relationships/image" Target="../media/image30.png"/><Relationship Id="rId28" Type="http://schemas.openxmlformats.org/officeDocument/2006/relationships/customXml" Target="../ink/ink1081.xml"/><Relationship Id="rId49" Type="http://schemas.openxmlformats.org/officeDocument/2006/relationships/image" Target="../media/image43.png"/><Relationship Id="rId114" Type="http://schemas.openxmlformats.org/officeDocument/2006/relationships/image" Target="../media/image136.png"/><Relationship Id="rId119" Type="http://schemas.openxmlformats.org/officeDocument/2006/relationships/customXml" Target="../ink/ink1127.xml"/><Relationship Id="rId44" Type="http://schemas.openxmlformats.org/officeDocument/2006/relationships/customXml" Target="../ink/ink1089.xml"/><Relationship Id="rId60" Type="http://schemas.openxmlformats.org/officeDocument/2006/relationships/customXml" Target="../ink/ink1097.xml"/><Relationship Id="rId65" Type="http://schemas.openxmlformats.org/officeDocument/2006/relationships/image" Target="../media/image51.png"/><Relationship Id="rId81" Type="http://schemas.openxmlformats.org/officeDocument/2006/relationships/image" Target="../media/image59.png"/><Relationship Id="rId86" Type="http://schemas.openxmlformats.org/officeDocument/2006/relationships/customXml" Target="../ink/ink1110.xml"/><Relationship Id="rId130" Type="http://schemas.openxmlformats.org/officeDocument/2006/relationships/image" Target="../media/image69.png"/><Relationship Id="rId135" Type="http://schemas.openxmlformats.org/officeDocument/2006/relationships/customXml" Target="../ink/ink1135.xml"/><Relationship Id="rId151" Type="http://schemas.openxmlformats.org/officeDocument/2006/relationships/customXml" Target="../ink/ink1143.xml"/><Relationship Id="rId156" Type="http://schemas.openxmlformats.org/officeDocument/2006/relationships/image" Target="../media/image156.png"/><Relationship Id="rId177" Type="http://schemas.openxmlformats.org/officeDocument/2006/relationships/customXml" Target="../ink/ink1156.xml"/><Relationship Id="rId172" Type="http://schemas.openxmlformats.org/officeDocument/2006/relationships/image" Target="../media/image164.png"/><Relationship Id="rId13" Type="http://schemas.openxmlformats.org/officeDocument/2006/relationships/image" Target="../media/image25.png"/><Relationship Id="rId18" Type="http://schemas.openxmlformats.org/officeDocument/2006/relationships/customXml" Target="../ink/ink1076.xml"/><Relationship Id="rId39" Type="http://schemas.openxmlformats.org/officeDocument/2006/relationships/image" Target="../media/image38.png"/><Relationship Id="rId109" Type="http://schemas.openxmlformats.org/officeDocument/2006/relationships/customXml" Target="../ink/ink1122.xml"/><Relationship Id="rId34" Type="http://schemas.openxmlformats.org/officeDocument/2006/relationships/customXml" Target="../ink/ink1084.xml"/><Relationship Id="rId50" Type="http://schemas.openxmlformats.org/officeDocument/2006/relationships/customXml" Target="../ink/ink1092.xml"/><Relationship Id="rId55" Type="http://schemas.openxmlformats.org/officeDocument/2006/relationships/image" Target="../media/image46.png"/><Relationship Id="rId76" Type="http://schemas.openxmlformats.org/officeDocument/2006/relationships/customXml" Target="../ink/ink1105.xml"/><Relationship Id="rId97" Type="http://schemas.openxmlformats.org/officeDocument/2006/relationships/customXml" Target="../ink/ink1116.xml"/><Relationship Id="rId104" Type="http://schemas.openxmlformats.org/officeDocument/2006/relationships/image" Target="../media/image131.png"/><Relationship Id="rId120" Type="http://schemas.openxmlformats.org/officeDocument/2006/relationships/image" Target="../media/image139.png"/><Relationship Id="rId125" Type="http://schemas.openxmlformats.org/officeDocument/2006/relationships/customXml" Target="../ink/ink1130.xml"/><Relationship Id="rId141" Type="http://schemas.openxmlformats.org/officeDocument/2006/relationships/customXml" Target="../ink/ink1138.xml"/><Relationship Id="rId146" Type="http://schemas.openxmlformats.org/officeDocument/2006/relationships/image" Target="../media/image151.png"/><Relationship Id="rId167" Type="http://schemas.openxmlformats.org/officeDocument/2006/relationships/customXml" Target="../ink/ink1151.xml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1113.xml"/><Relationship Id="rId162" Type="http://schemas.openxmlformats.org/officeDocument/2006/relationships/image" Target="../media/image159.png"/><Relationship Id="rId2" Type="http://schemas.openxmlformats.org/officeDocument/2006/relationships/customXml" Target="../ink/ink1068.xml"/><Relationship Id="rId29" Type="http://schemas.openxmlformats.org/officeDocument/2006/relationships/image" Target="../media/image33.png"/><Relationship Id="rId24" Type="http://schemas.openxmlformats.org/officeDocument/2006/relationships/customXml" Target="../ink/ink1079.xml"/><Relationship Id="rId40" Type="http://schemas.openxmlformats.org/officeDocument/2006/relationships/customXml" Target="../ink/ink1087.xml"/><Relationship Id="rId45" Type="http://schemas.openxmlformats.org/officeDocument/2006/relationships/image" Target="../media/image41.png"/><Relationship Id="rId66" Type="http://schemas.openxmlformats.org/officeDocument/2006/relationships/customXml" Target="../ink/ink1100.xml"/><Relationship Id="rId87" Type="http://schemas.openxmlformats.org/officeDocument/2006/relationships/image" Target="../media/image123.png"/><Relationship Id="rId110" Type="http://schemas.openxmlformats.org/officeDocument/2006/relationships/image" Target="../media/image134.png"/><Relationship Id="rId115" Type="http://schemas.openxmlformats.org/officeDocument/2006/relationships/customXml" Target="../ink/ink1125.xml"/><Relationship Id="rId131" Type="http://schemas.openxmlformats.org/officeDocument/2006/relationships/customXml" Target="../ink/ink1133.xml"/><Relationship Id="rId136" Type="http://schemas.openxmlformats.org/officeDocument/2006/relationships/image" Target="../media/image146.png"/><Relationship Id="rId157" Type="http://schemas.openxmlformats.org/officeDocument/2006/relationships/customXml" Target="../ink/ink1146.xml"/><Relationship Id="rId178" Type="http://schemas.openxmlformats.org/officeDocument/2006/relationships/image" Target="../media/image167.png"/><Relationship Id="rId61" Type="http://schemas.openxmlformats.org/officeDocument/2006/relationships/image" Target="../media/image49.png"/><Relationship Id="rId82" Type="http://schemas.openxmlformats.org/officeDocument/2006/relationships/customXml" Target="../ink/ink1108.xml"/><Relationship Id="rId152" Type="http://schemas.openxmlformats.org/officeDocument/2006/relationships/image" Target="../media/image154.png"/><Relationship Id="rId173" Type="http://schemas.openxmlformats.org/officeDocument/2006/relationships/customXml" Target="../ink/ink1154.xml"/><Relationship Id="rId19" Type="http://schemas.openxmlformats.org/officeDocument/2006/relationships/image" Target="../media/image28.png"/><Relationship Id="rId14" Type="http://schemas.openxmlformats.org/officeDocument/2006/relationships/customXml" Target="../ink/ink1074.xml"/><Relationship Id="rId30" Type="http://schemas.openxmlformats.org/officeDocument/2006/relationships/customXml" Target="../ink/ink1082.xml"/><Relationship Id="rId35" Type="http://schemas.openxmlformats.org/officeDocument/2006/relationships/image" Target="../media/image36.png"/><Relationship Id="rId56" Type="http://schemas.openxmlformats.org/officeDocument/2006/relationships/customXml" Target="../ink/ink1095.xml"/><Relationship Id="rId77" Type="http://schemas.openxmlformats.org/officeDocument/2006/relationships/image" Target="../media/image57.png"/><Relationship Id="rId100" Type="http://schemas.openxmlformats.org/officeDocument/2006/relationships/image" Target="../media/image129.png"/><Relationship Id="rId105" Type="http://schemas.openxmlformats.org/officeDocument/2006/relationships/customXml" Target="../ink/ink1120.xml"/><Relationship Id="rId126" Type="http://schemas.openxmlformats.org/officeDocument/2006/relationships/image" Target="../media/image142.png"/><Relationship Id="rId147" Type="http://schemas.openxmlformats.org/officeDocument/2006/relationships/customXml" Target="../ink/ink1141.xml"/><Relationship Id="rId168" Type="http://schemas.openxmlformats.org/officeDocument/2006/relationships/image" Target="../media/image162.png"/><Relationship Id="rId8" Type="http://schemas.openxmlformats.org/officeDocument/2006/relationships/customXml" Target="../ink/ink1071.xml"/><Relationship Id="rId51" Type="http://schemas.openxmlformats.org/officeDocument/2006/relationships/image" Target="../media/image44.png"/><Relationship Id="rId72" Type="http://schemas.openxmlformats.org/officeDocument/2006/relationships/customXml" Target="../ink/ink1103.xml"/><Relationship Id="rId93" Type="http://schemas.openxmlformats.org/officeDocument/2006/relationships/image" Target="../media/image126.png"/><Relationship Id="rId98" Type="http://schemas.openxmlformats.org/officeDocument/2006/relationships/image" Target="../media/image128.png"/><Relationship Id="rId121" Type="http://schemas.openxmlformats.org/officeDocument/2006/relationships/customXml" Target="../ink/ink1128.xml"/><Relationship Id="rId142" Type="http://schemas.openxmlformats.org/officeDocument/2006/relationships/image" Target="../media/image149.png"/><Relationship Id="rId163" Type="http://schemas.openxmlformats.org/officeDocument/2006/relationships/customXml" Target="../ink/ink1149.xml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1090.xml"/><Relationship Id="rId67" Type="http://schemas.openxmlformats.org/officeDocument/2006/relationships/image" Target="../media/image52.png"/><Relationship Id="rId116" Type="http://schemas.openxmlformats.org/officeDocument/2006/relationships/image" Target="../media/image137.png"/><Relationship Id="rId137" Type="http://schemas.openxmlformats.org/officeDocument/2006/relationships/customXml" Target="../ink/ink1136.xml"/><Relationship Id="rId158" Type="http://schemas.openxmlformats.org/officeDocument/2006/relationships/image" Target="../media/image157.png"/><Relationship Id="rId20" Type="http://schemas.openxmlformats.org/officeDocument/2006/relationships/customXml" Target="../ink/ink1077.xml"/><Relationship Id="rId41" Type="http://schemas.openxmlformats.org/officeDocument/2006/relationships/image" Target="../media/image39.png"/><Relationship Id="rId62" Type="http://schemas.openxmlformats.org/officeDocument/2006/relationships/customXml" Target="../ink/ink1098.xml"/><Relationship Id="rId83" Type="http://schemas.openxmlformats.org/officeDocument/2006/relationships/image" Target="../media/image60.png"/><Relationship Id="rId88" Type="http://schemas.openxmlformats.org/officeDocument/2006/relationships/customXml" Target="../ink/ink1111.xml"/><Relationship Id="rId111" Type="http://schemas.openxmlformats.org/officeDocument/2006/relationships/customXml" Target="../ink/ink1123.xml"/><Relationship Id="rId132" Type="http://schemas.openxmlformats.org/officeDocument/2006/relationships/image" Target="../media/image144.png"/><Relationship Id="rId153" Type="http://schemas.openxmlformats.org/officeDocument/2006/relationships/customXml" Target="../ink/ink1144.xml"/><Relationship Id="rId174" Type="http://schemas.openxmlformats.org/officeDocument/2006/relationships/image" Target="../media/image165.png"/><Relationship Id="rId179" Type="http://schemas.openxmlformats.org/officeDocument/2006/relationships/customXml" Target="../ink/ink1157.xml"/><Relationship Id="rId15" Type="http://schemas.openxmlformats.org/officeDocument/2006/relationships/image" Target="../media/image26.png"/><Relationship Id="rId36" Type="http://schemas.openxmlformats.org/officeDocument/2006/relationships/customXml" Target="../ink/ink1085.xml"/><Relationship Id="rId57" Type="http://schemas.openxmlformats.org/officeDocument/2006/relationships/image" Target="../media/image47.png"/><Relationship Id="rId106" Type="http://schemas.openxmlformats.org/officeDocument/2006/relationships/image" Target="../media/image132.png"/><Relationship Id="rId127" Type="http://schemas.openxmlformats.org/officeDocument/2006/relationships/customXml" Target="../ink/ink1131.xml"/><Relationship Id="rId10" Type="http://schemas.openxmlformats.org/officeDocument/2006/relationships/customXml" Target="../ink/ink1072.xml"/><Relationship Id="rId31" Type="http://schemas.openxmlformats.org/officeDocument/2006/relationships/image" Target="../media/image34.png"/><Relationship Id="rId52" Type="http://schemas.openxmlformats.org/officeDocument/2006/relationships/customXml" Target="../ink/ink1093.xml"/><Relationship Id="rId73" Type="http://schemas.openxmlformats.org/officeDocument/2006/relationships/image" Target="../media/image55.png"/><Relationship Id="rId78" Type="http://schemas.openxmlformats.org/officeDocument/2006/relationships/customXml" Target="../ink/ink1106.xml"/><Relationship Id="rId94" Type="http://schemas.openxmlformats.org/officeDocument/2006/relationships/customXml" Target="../ink/ink1114.xml"/><Relationship Id="rId99" Type="http://schemas.openxmlformats.org/officeDocument/2006/relationships/customXml" Target="../ink/ink1117.xml"/><Relationship Id="rId101" Type="http://schemas.openxmlformats.org/officeDocument/2006/relationships/customXml" Target="../ink/ink1118.xml"/><Relationship Id="rId122" Type="http://schemas.openxmlformats.org/officeDocument/2006/relationships/image" Target="../media/image140.png"/><Relationship Id="rId143" Type="http://schemas.openxmlformats.org/officeDocument/2006/relationships/customXml" Target="../ink/ink1139.xml"/><Relationship Id="rId148" Type="http://schemas.openxmlformats.org/officeDocument/2006/relationships/image" Target="../media/image152.png"/><Relationship Id="rId164" Type="http://schemas.openxmlformats.org/officeDocument/2006/relationships/image" Target="../media/image160.png"/><Relationship Id="rId169" Type="http://schemas.openxmlformats.org/officeDocument/2006/relationships/customXml" Target="../ink/ink1152.xml"/><Relationship Id="rId4" Type="http://schemas.openxmlformats.org/officeDocument/2006/relationships/customXml" Target="../ink/ink1069.xml"/><Relationship Id="rId9" Type="http://schemas.openxmlformats.org/officeDocument/2006/relationships/image" Target="../media/image23.png"/><Relationship Id="rId180" Type="http://schemas.openxmlformats.org/officeDocument/2006/relationships/image" Target="../media/image168.png"/><Relationship Id="rId26" Type="http://schemas.openxmlformats.org/officeDocument/2006/relationships/customXml" Target="../ink/ink1080.xml"/><Relationship Id="rId47" Type="http://schemas.openxmlformats.org/officeDocument/2006/relationships/image" Target="../media/image42.png"/><Relationship Id="rId68" Type="http://schemas.openxmlformats.org/officeDocument/2006/relationships/customXml" Target="../ink/ink1101.xml"/><Relationship Id="rId89" Type="http://schemas.openxmlformats.org/officeDocument/2006/relationships/image" Target="../media/image124.png"/><Relationship Id="rId112" Type="http://schemas.openxmlformats.org/officeDocument/2006/relationships/image" Target="../media/image135.png"/><Relationship Id="rId133" Type="http://schemas.openxmlformats.org/officeDocument/2006/relationships/customXml" Target="../ink/ink1134.xml"/><Relationship Id="rId154" Type="http://schemas.openxmlformats.org/officeDocument/2006/relationships/image" Target="../media/image155.png"/><Relationship Id="rId175" Type="http://schemas.openxmlformats.org/officeDocument/2006/relationships/customXml" Target="../ink/ink1155.xml"/><Relationship Id="rId16" Type="http://schemas.openxmlformats.org/officeDocument/2006/relationships/customXml" Target="../ink/ink1075.xml"/><Relationship Id="rId37" Type="http://schemas.openxmlformats.org/officeDocument/2006/relationships/image" Target="../media/image37.png"/><Relationship Id="rId58" Type="http://schemas.openxmlformats.org/officeDocument/2006/relationships/customXml" Target="../ink/ink1096.xml"/><Relationship Id="rId79" Type="http://schemas.openxmlformats.org/officeDocument/2006/relationships/image" Target="../media/image58.png"/><Relationship Id="rId102" Type="http://schemas.openxmlformats.org/officeDocument/2006/relationships/image" Target="../media/image130.png"/><Relationship Id="rId123" Type="http://schemas.openxmlformats.org/officeDocument/2006/relationships/customXml" Target="../ink/ink1129.xml"/><Relationship Id="rId144" Type="http://schemas.openxmlformats.org/officeDocument/2006/relationships/image" Target="../media/image150.png"/><Relationship Id="rId90" Type="http://schemas.openxmlformats.org/officeDocument/2006/relationships/customXml" Target="../ink/ink1112.xml"/><Relationship Id="rId165" Type="http://schemas.openxmlformats.org/officeDocument/2006/relationships/customXml" Target="../ink/ink1150.xml"/><Relationship Id="rId27" Type="http://schemas.openxmlformats.org/officeDocument/2006/relationships/image" Target="../media/image32.png"/><Relationship Id="rId48" Type="http://schemas.openxmlformats.org/officeDocument/2006/relationships/customXml" Target="../ink/ink1091.xml"/><Relationship Id="rId69" Type="http://schemas.openxmlformats.org/officeDocument/2006/relationships/image" Target="../media/image53.png"/><Relationship Id="rId113" Type="http://schemas.openxmlformats.org/officeDocument/2006/relationships/customXml" Target="../ink/ink1124.xml"/><Relationship Id="rId134" Type="http://schemas.openxmlformats.org/officeDocument/2006/relationships/image" Target="../media/image145.png"/><Relationship Id="rId80" Type="http://schemas.openxmlformats.org/officeDocument/2006/relationships/customXml" Target="../ink/ink1107.xml"/><Relationship Id="rId155" Type="http://schemas.openxmlformats.org/officeDocument/2006/relationships/customXml" Target="../ink/ink1145.xml"/><Relationship Id="rId176" Type="http://schemas.openxmlformats.org/officeDocument/2006/relationships/image" Target="../media/image166.png"/><Relationship Id="rId17" Type="http://schemas.openxmlformats.org/officeDocument/2006/relationships/image" Target="../media/image27.png"/><Relationship Id="rId38" Type="http://schemas.openxmlformats.org/officeDocument/2006/relationships/customXml" Target="../ink/ink1086.xml"/><Relationship Id="rId59" Type="http://schemas.openxmlformats.org/officeDocument/2006/relationships/image" Target="../media/image48.png"/><Relationship Id="rId103" Type="http://schemas.openxmlformats.org/officeDocument/2006/relationships/customXml" Target="../ink/ink1119.xml"/><Relationship Id="rId124" Type="http://schemas.openxmlformats.org/officeDocument/2006/relationships/image" Target="../media/image141.png"/><Relationship Id="rId70" Type="http://schemas.openxmlformats.org/officeDocument/2006/relationships/customXml" Target="../ink/ink1102.xml"/><Relationship Id="rId91" Type="http://schemas.openxmlformats.org/officeDocument/2006/relationships/image" Target="../media/image125.png"/><Relationship Id="rId145" Type="http://schemas.openxmlformats.org/officeDocument/2006/relationships/customXml" Target="../ink/ink1140.xml"/><Relationship Id="rId166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16.xml"/><Relationship Id="rId21" Type="http://schemas.openxmlformats.org/officeDocument/2006/relationships/image" Target="../media/image29.png"/><Relationship Id="rId42" Type="http://schemas.openxmlformats.org/officeDocument/2006/relationships/customXml" Target="../ink/ink1178.xml"/><Relationship Id="rId63" Type="http://schemas.openxmlformats.org/officeDocument/2006/relationships/image" Target="../media/image50.png"/><Relationship Id="rId84" Type="http://schemas.openxmlformats.org/officeDocument/2006/relationships/customXml" Target="../ink/ink1199.xml"/><Relationship Id="rId138" Type="http://schemas.openxmlformats.org/officeDocument/2006/relationships/image" Target="../media/image147.png"/><Relationship Id="rId159" Type="http://schemas.openxmlformats.org/officeDocument/2006/relationships/customXml" Target="../ink/ink1237.xml"/><Relationship Id="rId170" Type="http://schemas.openxmlformats.org/officeDocument/2006/relationships/image" Target="../media/image163.png"/><Relationship Id="rId191" Type="http://schemas.openxmlformats.org/officeDocument/2006/relationships/customXml" Target="../ink/ink1253.xml"/><Relationship Id="rId107" Type="http://schemas.openxmlformats.org/officeDocument/2006/relationships/customXml" Target="../ink/ink1211.xml"/><Relationship Id="rId11" Type="http://schemas.openxmlformats.org/officeDocument/2006/relationships/image" Target="../media/image24.png"/><Relationship Id="rId32" Type="http://schemas.openxmlformats.org/officeDocument/2006/relationships/customXml" Target="../ink/ink1173.xml"/><Relationship Id="rId53" Type="http://schemas.openxmlformats.org/officeDocument/2006/relationships/image" Target="../media/image45.png"/><Relationship Id="rId74" Type="http://schemas.openxmlformats.org/officeDocument/2006/relationships/customXml" Target="../ink/ink1194.xml"/><Relationship Id="rId128" Type="http://schemas.openxmlformats.org/officeDocument/2006/relationships/image" Target="../media/image143.png"/><Relationship Id="rId149" Type="http://schemas.openxmlformats.org/officeDocument/2006/relationships/customXml" Target="../ink/ink1232.xml"/><Relationship Id="rId5" Type="http://schemas.openxmlformats.org/officeDocument/2006/relationships/image" Target="../media/image21.png"/><Relationship Id="rId95" Type="http://schemas.openxmlformats.org/officeDocument/2006/relationships/image" Target="../media/image127.png"/><Relationship Id="rId160" Type="http://schemas.openxmlformats.org/officeDocument/2006/relationships/image" Target="../media/image158.png"/><Relationship Id="rId181" Type="http://schemas.openxmlformats.org/officeDocument/2006/relationships/customXml" Target="../ink/ink1248.xml"/><Relationship Id="rId22" Type="http://schemas.openxmlformats.org/officeDocument/2006/relationships/customXml" Target="../ink/ink1168.xml"/><Relationship Id="rId43" Type="http://schemas.openxmlformats.org/officeDocument/2006/relationships/image" Target="../media/image40.png"/><Relationship Id="rId64" Type="http://schemas.openxmlformats.org/officeDocument/2006/relationships/customXml" Target="../ink/ink1189.xml"/><Relationship Id="rId118" Type="http://schemas.openxmlformats.org/officeDocument/2006/relationships/image" Target="../media/image138.png"/><Relationship Id="rId139" Type="http://schemas.openxmlformats.org/officeDocument/2006/relationships/customXml" Target="../ink/ink1227.xml"/><Relationship Id="rId85" Type="http://schemas.openxmlformats.org/officeDocument/2006/relationships/image" Target="../media/image61.png"/><Relationship Id="rId150" Type="http://schemas.openxmlformats.org/officeDocument/2006/relationships/image" Target="../media/image153.png"/><Relationship Id="rId171" Type="http://schemas.openxmlformats.org/officeDocument/2006/relationships/customXml" Target="../ink/ink1243.xml"/><Relationship Id="rId192" Type="http://schemas.openxmlformats.org/officeDocument/2006/relationships/image" Target="../media/image174.png"/><Relationship Id="rId12" Type="http://schemas.openxmlformats.org/officeDocument/2006/relationships/customXml" Target="../ink/ink1163.xml"/><Relationship Id="rId33" Type="http://schemas.openxmlformats.org/officeDocument/2006/relationships/image" Target="../media/image35.png"/><Relationship Id="rId108" Type="http://schemas.openxmlformats.org/officeDocument/2006/relationships/image" Target="../media/image133.png"/><Relationship Id="rId129" Type="http://schemas.openxmlformats.org/officeDocument/2006/relationships/customXml" Target="../ink/ink1222.xml"/><Relationship Id="rId54" Type="http://schemas.openxmlformats.org/officeDocument/2006/relationships/customXml" Target="../ink/ink1184.xml"/><Relationship Id="rId75" Type="http://schemas.openxmlformats.org/officeDocument/2006/relationships/image" Target="../media/image56.png"/><Relationship Id="rId96" Type="http://schemas.openxmlformats.org/officeDocument/2006/relationships/customXml" Target="../ink/ink1205.xml"/><Relationship Id="rId140" Type="http://schemas.openxmlformats.org/officeDocument/2006/relationships/image" Target="../media/image148.png"/><Relationship Id="rId161" Type="http://schemas.openxmlformats.org/officeDocument/2006/relationships/customXml" Target="../ink/ink1238.xml"/><Relationship Id="rId182" Type="http://schemas.openxmlformats.org/officeDocument/2006/relationships/image" Target="../media/image169.png"/><Relationship Id="rId6" Type="http://schemas.openxmlformats.org/officeDocument/2006/relationships/customXml" Target="../ink/ink1160.xml"/><Relationship Id="rId23" Type="http://schemas.openxmlformats.org/officeDocument/2006/relationships/image" Target="../media/image30.png"/><Relationship Id="rId119" Type="http://schemas.openxmlformats.org/officeDocument/2006/relationships/customXml" Target="../ink/ink1217.xml"/><Relationship Id="rId44" Type="http://schemas.openxmlformats.org/officeDocument/2006/relationships/customXml" Target="../ink/ink1179.xml"/><Relationship Id="rId65" Type="http://schemas.openxmlformats.org/officeDocument/2006/relationships/image" Target="../media/image51.png"/><Relationship Id="rId86" Type="http://schemas.openxmlformats.org/officeDocument/2006/relationships/customXml" Target="../ink/ink1200.xml"/><Relationship Id="rId130" Type="http://schemas.openxmlformats.org/officeDocument/2006/relationships/image" Target="../media/image69.png"/><Relationship Id="rId151" Type="http://schemas.openxmlformats.org/officeDocument/2006/relationships/customXml" Target="../ink/ink1233.xml"/><Relationship Id="rId172" Type="http://schemas.openxmlformats.org/officeDocument/2006/relationships/image" Target="../media/image164.png"/><Relationship Id="rId193" Type="http://schemas.openxmlformats.org/officeDocument/2006/relationships/customXml" Target="../ink/ink1254.xml"/><Relationship Id="rId13" Type="http://schemas.openxmlformats.org/officeDocument/2006/relationships/image" Target="../media/image25.png"/><Relationship Id="rId109" Type="http://schemas.openxmlformats.org/officeDocument/2006/relationships/customXml" Target="../ink/ink1212.xml"/><Relationship Id="rId34" Type="http://schemas.openxmlformats.org/officeDocument/2006/relationships/customXml" Target="../ink/ink1174.xml"/><Relationship Id="rId50" Type="http://schemas.openxmlformats.org/officeDocument/2006/relationships/customXml" Target="../ink/ink1182.xml"/><Relationship Id="rId55" Type="http://schemas.openxmlformats.org/officeDocument/2006/relationships/image" Target="../media/image46.png"/><Relationship Id="rId76" Type="http://schemas.openxmlformats.org/officeDocument/2006/relationships/customXml" Target="../ink/ink1195.xml"/><Relationship Id="rId97" Type="http://schemas.openxmlformats.org/officeDocument/2006/relationships/customXml" Target="../ink/ink1206.xml"/><Relationship Id="rId104" Type="http://schemas.openxmlformats.org/officeDocument/2006/relationships/image" Target="../media/image131.png"/><Relationship Id="rId120" Type="http://schemas.openxmlformats.org/officeDocument/2006/relationships/image" Target="../media/image139.png"/><Relationship Id="rId125" Type="http://schemas.openxmlformats.org/officeDocument/2006/relationships/customXml" Target="../ink/ink1220.xml"/><Relationship Id="rId141" Type="http://schemas.openxmlformats.org/officeDocument/2006/relationships/customXml" Target="../ink/ink1228.xml"/><Relationship Id="rId146" Type="http://schemas.openxmlformats.org/officeDocument/2006/relationships/image" Target="../media/image151.png"/><Relationship Id="rId167" Type="http://schemas.openxmlformats.org/officeDocument/2006/relationships/customXml" Target="../ink/ink1241.xml"/><Relationship Id="rId188" Type="http://schemas.openxmlformats.org/officeDocument/2006/relationships/image" Target="../media/image172.png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1203.xml"/><Relationship Id="rId162" Type="http://schemas.openxmlformats.org/officeDocument/2006/relationships/image" Target="../media/image159.png"/><Relationship Id="rId183" Type="http://schemas.openxmlformats.org/officeDocument/2006/relationships/customXml" Target="../ink/ink1249.xml"/><Relationship Id="rId2" Type="http://schemas.openxmlformats.org/officeDocument/2006/relationships/customXml" Target="../ink/ink1158.xml"/><Relationship Id="rId29" Type="http://schemas.openxmlformats.org/officeDocument/2006/relationships/image" Target="../media/image33.png"/><Relationship Id="rId24" Type="http://schemas.openxmlformats.org/officeDocument/2006/relationships/customXml" Target="../ink/ink1169.xml"/><Relationship Id="rId40" Type="http://schemas.openxmlformats.org/officeDocument/2006/relationships/customXml" Target="../ink/ink1177.xml"/><Relationship Id="rId45" Type="http://schemas.openxmlformats.org/officeDocument/2006/relationships/image" Target="../media/image41.png"/><Relationship Id="rId66" Type="http://schemas.openxmlformats.org/officeDocument/2006/relationships/customXml" Target="../ink/ink1190.xml"/><Relationship Id="rId87" Type="http://schemas.openxmlformats.org/officeDocument/2006/relationships/image" Target="../media/image123.png"/><Relationship Id="rId110" Type="http://schemas.openxmlformats.org/officeDocument/2006/relationships/image" Target="../media/image134.png"/><Relationship Id="rId115" Type="http://schemas.openxmlformats.org/officeDocument/2006/relationships/customXml" Target="../ink/ink1215.xml"/><Relationship Id="rId131" Type="http://schemas.openxmlformats.org/officeDocument/2006/relationships/customXml" Target="../ink/ink1223.xml"/><Relationship Id="rId136" Type="http://schemas.openxmlformats.org/officeDocument/2006/relationships/image" Target="../media/image146.png"/><Relationship Id="rId157" Type="http://schemas.openxmlformats.org/officeDocument/2006/relationships/customXml" Target="../ink/ink1236.xml"/><Relationship Id="rId178" Type="http://schemas.openxmlformats.org/officeDocument/2006/relationships/image" Target="../media/image167.png"/><Relationship Id="rId61" Type="http://schemas.openxmlformats.org/officeDocument/2006/relationships/image" Target="../media/image49.png"/><Relationship Id="rId82" Type="http://schemas.openxmlformats.org/officeDocument/2006/relationships/customXml" Target="../ink/ink1198.xml"/><Relationship Id="rId152" Type="http://schemas.openxmlformats.org/officeDocument/2006/relationships/image" Target="../media/image154.png"/><Relationship Id="rId173" Type="http://schemas.openxmlformats.org/officeDocument/2006/relationships/customXml" Target="../ink/ink1244.xml"/><Relationship Id="rId194" Type="http://schemas.openxmlformats.org/officeDocument/2006/relationships/image" Target="../media/image175.png"/><Relationship Id="rId19" Type="http://schemas.openxmlformats.org/officeDocument/2006/relationships/image" Target="../media/image28.png"/><Relationship Id="rId14" Type="http://schemas.openxmlformats.org/officeDocument/2006/relationships/customXml" Target="../ink/ink1164.xml"/><Relationship Id="rId30" Type="http://schemas.openxmlformats.org/officeDocument/2006/relationships/customXml" Target="../ink/ink1172.xml"/><Relationship Id="rId35" Type="http://schemas.openxmlformats.org/officeDocument/2006/relationships/image" Target="../media/image36.png"/><Relationship Id="rId56" Type="http://schemas.openxmlformats.org/officeDocument/2006/relationships/customXml" Target="../ink/ink1185.xml"/><Relationship Id="rId77" Type="http://schemas.openxmlformats.org/officeDocument/2006/relationships/image" Target="../media/image57.png"/><Relationship Id="rId100" Type="http://schemas.openxmlformats.org/officeDocument/2006/relationships/image" Target="../media/image129.png"/><Relationship Id="rId105" Type="http://schemas.openxmlformats.org/officeDocument/2006/relationships/customXml" Target="../ink/ink1210.xml"/><Relationship Id="rId126" Type="http://schemas.openxmlformats.org/officeDocument/2006/relationships/image" Target="../media/image142.png"/><Relationship Id="rId147" Type="http://schemas.openxmlformats.org/officeDocument/2006/relationships/customXml" Target="../ink/ink1231.xml"/><Relationship Id="rId168" Type="http://schemas.openxmlformats.org/officeDocument/2006/relationships/image" Target="../media/image162.png"/><Relationship Id="rId8" Type="http://schemas.openxmlformats.org/officeDocument/2006/relationships/customXml" Target="../ink/ink1161.xml"/><Relationship Id="rId51" Type="http://schemas.openxmlformats.org/officeDocument/2006/relationships/image" Target="../media/image44.png"/><Relationship Id="rId72" Type="http://schemas.openxmlformats.org/officeDocument/2006/relationships/customXml" Target="../ink/ink1193.xml"/><Relationship Id="rId93" Type="http://schemas.openxmlformats.org/officeDocument/2006/relationships/image" Target="../media/image126.png"/><Relationship Id="rId98" Type="http://schemas.openxmlformats.org/officeDocument/2006/relationships/image" Target="../media/image128.png"/><Relationship Id="rId121" Type="http://schemas.openxmlformats.org/officeDocument/2006/relationships/customXml" Target="../ink/ink1218.xml"/><Relationship Id="rId142" Type="http://schemas.openxmlformats.org/officeDocument/2006/relationships/image" Target="../media/image149.png"/><Relationship Id="rId163" Type="http://schemas.openxmlformats.org/officeDocument/2006/relationships/customXml" Target="../ink/ink1239.xml"/><Relationship Id="rId184" Type="http://schemas.openxmlformats.org/officeDocument/2006/relationships/image" Target="../media/image170.png"/><Relationship Id="rId189" Type="http://schemas.openxmlformats.org/officeDocument/2006/relationships/customXml" Target="../ink/ink1252.xml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1180.xml"/><Relationship Id="rId67" Type="http://schemas.openxmlformats.org/officeDocument/2006/relationships/image" Target="../media/image52.png"/><Relationship Id="rId116" Type="http://schemas.openxmlformats.org/officeDocument/2006/relationships/image" Target="../media/image137.png"/><Relationship Id="rId137" Type="http://schemas.openxmlformats.org/officeDocument/2006/relationships/customXml" Target="../ink/ink1226.xml"/><Relationship Id="rId158" Type="http://schemas.openxmlformats.org/officeDocument/2006/relationships/image" Target="../media/image157.png"/><Relationship Id="rId20" Type="http://schemas.openxmlformats.org/officeDocument/2006/relationships/customXml" Target="../ink/ink1167.xml"/><Relationship Id="rId41" Type="http://schemas.openxmlformats.org/officeDocument/2006/relationships/image" Target="../media/image39.png"/><Relationship Id="rId62" Type="http://schemas.openxmlformats.org/officeDocument/2006/relationships/customXml" Target="../ink/ink1188.xml"/><Relationship Id="rId83" Type="http://schemas.openxmlformats.org/officeDocument/2006/relationships/image" Target="../media/image60.png"/><Relationship Id="rId88" Type="http://schemas.openxmlformats.org/officeDocument/2006/relationships/customXml" Target="../ink/ink1201.xml"/><Relationship Id="rId111" Type="http://schemas.openxmlformats.org/officeDocument/2006/relationships/customXml" Target="../ink/ink1213.xml"/><Relationship Id="rId132" Type="http://schemas.openxmlformats.org/officeDocument/2006/relationships/image" Target="../media/image144.png"/><Relationship Id="rId153" Type="http://schemas.openxmlformats.org/officeDocument/2006/relationships/customXml" Target="../ink/ink1234.xml"/><Relationship Id="rId174" Type="http://schemas.openxmlformats.org/officeDocument/2006/relationships/image" Target="../media/image165.png"/><Relationship Id="rId179" Type="http://schemas.openxmlformats.org/officeDocument/2006/relationships/customXml" Target="../ink/ink1247.xml"/><Relationship Id="rId190" Type="http://schemas.openxmlformats.org/officeDocument/2006/relationships/image" Target="../media/image173.png"/><Relationship Id="rId15" Type="http://schemas.openxmlformats.org/officeDocument/2006/relationships/image" Target="../media/image26.png"/><Relationship Id="rId36" Type="http://schemas.openxmlformats.org/officeDocument/2006/relationships/customXml" Target="../ink/ink1175.xml"/><Relationship Id="rId57" Type="http://schemas.openxmlformats.org/officeDocument/2006/relationships/image" Target="../media/image47.png"/><Relationship Id="rId106" Type="http://schemas.openxmlformats.org/officeDocument/2006/relationships/image" Target="../media/image132.png"/><Relationship Id="rId127" Type="http://schemas.openxmlformats.org/officeDocument/2006/relationships/customXml" Target="../ink/ink1221.xml"/><Relationship Id="rId10" Type="http://schemas.openxmlformats.org/officeDocument/2006/relationships/customXml" Target="../ink/ink1162.xml"/><Relationship Id="rId31" Type="http://schemas.openxmlformats.org/officeDocument/2006/relationships/image" Target="../media/image34.png"/><Relationship Id="rId52" Type="http://schemas.openxmlformats.org/officeDocument/2006/relationships/customXml" Target="../ink/ink1183.xml"/><Relationship Id="rId73" Type="http://schemas.openxmlformats.org/officeDocument/2006/relationships/image" Target="../media/image55.png"/><Relationship Id="rId78" Type="http://schemas.openxmlformats.org/officeDocument/2006/relationships/customXml" Target="../ink/ink1196.xml"/><Relationship Id="rId94" Type="http://schemas.openxmlformats.org/officeDocument/2006/relationships/customXml" Target="../ink/ink1204.xml"/><Relationship Id="rId99" Type="http://schemas.openxmlformats.org/officeDocument/2006/relationships/customXml" Target="../ink/ink1207.xml"/><Relationship Id="rId101" Type="http://schemas.openxmlformats.org/officeDocument/2006/relationships/customXml" Target="../ink/ink1208.xml"/><Relationship Id="rId122" Type="http://schemas.openxmlformats.org/officeDocument/2006/relationships/image" Target="../media/image140.png"/><Relationship Id="rId143" Type="http://schemas.openxmlformats.org/officeDocument/2006/relationships/customXml" Target="../ink/ink1229.xml"/><Relationship Id="rId148" Type="http://schemas.openxmlformats.org/officeDocument/2006/relationships/image" Target="../media/image152.png"/><Relationship Id="rId164" Type="http://schemas.openxmlformats.org/officeDocument/2006/relationships/image" Target="../media/image160.png"/><Relationship Id="rId169" Type="http://schemas.openxmlformats.org/officeDocument/2006/relationships/customXml" Target="../ink/ink1242.xml"/><Relationship Id="rId185" Type="http://schemas.openxmlformats.org/officeDocument/2006/relationships/customXml" Target="../ink/ink1250.xml"/><Relationship Id="rId4" Type="http://schemas.openxmlformats.org/officeDocument/2006/relationships/customXml" Target="../ink/ink1159.xml"/><Relationship Id="rId9" Type="http://schemas.openxmlformats.org/officeDocument/2006/relationships/image" Target="../media/image23.png"/><Relationship Id="rId180" Type="http://schemas.openxmlformats.org/officeDocument/2006/relationships/image" Target="../media/image168.png"/><Relationship Id="rId26" Type="http://schemas.openxmlformats.org/officeDocument/2006/relationships/customXml" Target="../ink/ink1170.xml"/><Relationship Id="rId47" Type="http://schemas.openxmlformats.org/officeDocument/2006/relationships/image" Target="../media/image42.png"/><Relationship Id="rId68" Type="http://schemas.openxmlformats.org/officeDocument/2006/relationships/customXml" Target="../ink/ink1191.xml"/><Relationship Id="rId89" Type="http://schemas.openxmlformats.org/officeDocument/2006/relationships/image" Target="../media/image124.png"/><Relationship Id="rId112" Type="http://schemas.openxmlformats.org/officeDocument/2006/relationships/image" Target="../media/image135.png"/><Relationship Id="rId133" Type="http://schemas.openxmlformats.org/officeDocument/2006/relationships/customXml" Target="../ink/ink1224.xml"/><Relationship Id="rId154" Type="http://schemas.openxmlformats.org/officeDocument/2006/relationships/image" Target="../media/image155.png"/><Relationship Id="rId175" Type="http://schemas.openxmlformats.org/officeDocument/2006/relationships/customXml" Target="../ink/ink1245.xml"/><Relationship Id="rId16" Type="http://schemas.openxmlformats.org/officeDocument/2006/relationships/customXml" Target="../ink/ink1165.xml"/><Relationship Id="rId37" Type="http://schemas.openxmlformats.org/officeDocument/2006/relationships/image" Target="../media/image37.png"/><Relationship Id="rId58" Type="http://schemas.openxmlformats.org/officeDocument/2006/relationships/customXml" Target="../ink/ink1186.xml"/><Relationship Id="rId79" Type="http://schemas.openxmlformats.org/officeDocument/2006/relationships/image" Target="../media/image58.png"/><Relationship Id="rId102" Type="http://schemas.openxmlformats.org/officeDocument/2006/relationships/image" Target="../media/image130.png"/><Relationship Id="rId123" Type="http://schemas.openxmlformats.org/officeDocument/2006/relationships/customXml" Target="../ink/ink1219.xml"/><Relationship Id="rId144" Type="http://schemas.openxmlformats.org/officeDocument/2006/relationships/image" Target="../media/image150.png"/><Relationship Id="rId90" Type="http://schemas.openxmlformats.org/officeDocument/2006/relationships/customXml" Target="../ink/ink1202.xml"/><Relationship Id="rId165" Type="http://schemas.openxmlformats.org/officeDocument/2006/relationships/customXml" Target="../ink/ink1240.xml"/><Relationship Id="rId186" Type="http://schemas.openxmlformats.org/officeDocument/2006/relationships/image" Target="../media/image171.png"/><Relationship Id="rId27" Type="http://schemas.openxmlformats.org/officeDocument/2006/relationships/image" Target="../media/image32.png"/><Relationship Id="rId48" Type="http://schemas.openxmlformats.org/officeDocument/2006/relationships/customXml" Target="../ink/ink1181.xml"/><Relationship Id="rId69" Type="http://schemas.openxmlformats.org/officeDocument/2006/relationships/image" Target="../media/image53.png"/><Relationship Id="rId113" Type="http://schemas.openxmlformats.org/officeDocument/2006/relationships/customXml" Target="../ink/ink1214.xml"/><Relationship Id="rId134" Type="http://schemas.openxmlformats.org/officeDocument/2006/relationships/image" Target="../media/image145.png"/><Relationship Id="rId80" Type="http://schemas.openxmlformats.org/officeDocument/2006/relationships/customXml" Target="../ink/ink1197.xml"/><Relationship Id="rId155" Type="http://schemas.openxmlformats.org/officeDocument/2006/relationships/customXml" Target="../ink/ink1235.xml"/><Relationship Id="rId176" Type="http://schemas.openxmlformats.org/officeDocument/2006/relationships/image" Target="../media/image166.png"/><Relationship Id="rId17" Type="http://schemas.openxmlformats.org/officeDocument/2006/relationships/image" Target="../media/image27.png"/><Relationship Id="rId38" Type="http://schemas.openxmlformats.org/officeDocument/2006/relationships/customXml" Target="../ink/ink1176.xml"/><Relationship Id="rId59" Type="http://schemas.openxmlformats.org/officeDocument/2006/relationships/image" Target="../media/image48.png"/><Relationship Id="rId103" Type="http://schemas.openxmlformats.org/officeDocument/2006/relationships/customXml" Target="../ink/ink1209.xml"/><Relationship Id="rId124" Type="http://schemas.openxmlformats.org/officeDocument/2006/relationships/image" Target="../media/image141.png"/><Relationship Id="rId70" Type="http://schemas.openxmlformats.org/officeDocument/2006/relationships/customXml" Target="../ink/ink1192.xml"/><Relationship Id="rId91" Type="http://schemas.openxmlformats.org/officeDocument/2006/relationships/image" Target="../media/image125.png"/><Relationship Id="rId145" Type="http://schemas.openxmlformats.org/officeDocument/2006/relationships/customXml" Target="../ink/ink1230.xml"/><Relationship Id="rId166" Type="http://schemas.openxmlformats.org/officeDocument/2006/relationships/image" Target="../media/image161.png"/><Relationship Id="rId187" Type="http://schemas.openxmlformats.org/officeDocument/2006/relationships/customXml" Target="../ink/ink1251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171.xml"/><Relationship Id="rId49" Type="http://schemas.openxmlformats.org/officeDocument/2006/relationships/image" Target="../media/image43.png"/><Relationship Id="rId114" Type="http://schemas.openxmlformats.org/officeDocument/2006/relationships/image" Target="../media/image136.png"/><Relationship Id="rId60" Type="http://schemas.openxmlformats.org/officeDocument/2006/relationships/customXml" Target="../ink/ink1187.xml"/><Relationship Id="rId81" Type="http://schemas.openxmlformats.org/officeDocument/2006/relationships/image" Target="../media/image59.png"/><Relationship Id="rId135" Type="http://schemas.openxmlformats.org/officeDocument/2006/relationships/customXml" Target="../ink/ink1225.xml"/><Relationship Id="rId156" Type="http://schemas.openxmlformats.org/officeDocument/2006/relationships/image" Target="../media/image156.png"/><Relationship Id="rId177" Type="http://schemas.openxmlformats.org/officeDocument/2006/relationships/customXml" Target="../ink/ink1246.xml"/><Relationship Id="rId18" Type="http://schemas.openxmlformats.org/officeDocument/2006/relationships/customXml" Target="../ink/ink1166.xml"/><Relationship Id="rId3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customXml" Target="../ink/ink1263.xml"/><Relationship Id="rId26" Type="http://schemas.openxmlformats.org/officeDocument/2006/relationships/customXml" Target="../ink/ink1267.xml"/><Relationship Id="rId39" Type="http://schemas.openxmlformats.org/officeDocument/2006/relationships/customXml" Target="../ink/ink1274.xml"/><Relationship Id="rId21" Type="http://schemas.openxmlformats.org/officeDocument/2006/relationships/image" Target="../media/image184.png"/><Relationship Id="rId34" Type="http://schemas.openxmlformats.org/officeDocument/2006/relationships/image" Target="../media/image190.png"/><Relationship Id="rId42" Type="http://schemas.openxmlformats.org/officeDocument/2006/relationships/image" Target="../media/image194.png"/><Relationship Id="rId47" Type="http://schemas.openxmlformats.org/officeDocument/2006/relationships/customXml" Target="../ink/ink1278.xml"/><Relationship Id="rId50" Type="http://schemas.openxmlformats.org/officeDocument/2006/relationships/image" Target="../media/image198.png"/><Relationship Id="rId55" Type="http://schemas.openxmlformats.org/officeDocument/2006/relationships/customXml" Target="../ink/ink1282.xml"/><Relationship Id="rId7" Type="http://schemas.openxmlformats.org/officeDocument/2006/relationships/image" Target="../media/image75.png"/><Relationship Id="rId2" Type="http://schemas.openxmlformats.org/officeDocument/2006/relationships/customXml" Target="../ink/ink1255.xml"/><Relationship Id="rId16" Type="http://schemas.openxmlformats.org/officeDocument/2006/relationships/customXml" Target="../ink/ink1262.xml"/><Relationship Id="rId29" Type="http://schemas.openxmlformats.org/officeDocument/2006/relationships/customXml" Target="../ink/ink1269.xml"/><Relationship Id="rId11" Type="http://schemas.openxmlformats.org/officeDocument/2006/relationships/image" Target="../media/image179.png"/><Relationship Id="rId24" Type="http://schemas.openxmlformats.org/officeDocument/2006/relationships/customXml" Target="../ink/ink1266.xml"/><Relationship Id="rId32" Type="http://schemas.openxmlformats.org/officeDocument/2006/relationships/image" Target="../media/image189.png"/><Relationship Id="rId37" Type="http://schemas.openxmlformats.org/officeDocument/2006/relationships/customXml" Target="../ink/ink1273.xml"/><Relationship Id="rId40" Type="http://schemas.openxmlformats.org/officeDocument/2006/relationships/image" Target="../media/image193.png"/><Relationship Id="rId45" Type="http://schemas.openxmlformats.org/officeDocument/2006/relationships/customXml" Target="../ink/ink1277.xml"/><Relationship Id="rId53" Type="http://schemas.openxmlformats.org/officeDocument/2006/relationships/customXml" Target="../ink/ink1281.xml"/><Relationship Id="rId58" Type="http://schemas.openxmlformats.org/officeDocument/2006/relationships/image" Target="../media/image202.png"/><Relationship Id="rId5" Type="http://schemas.openxmlformats.org/officeDocument/2006/relationships/image" Target="../media/image177.png"/><Relationship Id="rId19" Type="http://schemas.openxmlformats.org/officeDocument/2006/relationships/image" Target="../media/image183.png"/><Relationship Id="rId4" Type="http://schemas.openxmlformats.org/officeDocument/2006/relationships/customXml" Target="../ink/ink1256.xml"/><Relationship Id="rId9" Type="http://schemas.openxmlformats.org/officeDocument/2006/relationships/image" Target="../media/image178.png"/><Relationship Id="rId14" Type="http://schemas.openxmlformats.org/officeDocument/2006/relationships/customXml" Target="../ink/ink1261.xml"/><Relationship Id="rId22" Type="http://schemas.openxmlformats.org/officeDocument/2006/relationships/customXml" Target="../ink/ink1265.xml"/><Relationship Id="rId27" Type="http://schemas.openxmlformats.org/officeDocument/2006/relationships/customXml" Target="../ink/ink1268.xml"/><Relationship Id="rId30" Type="http://schemas.openxmlformats.org/officeDocument/2006/relationships/image" Target="../media/image188.png"/><Relationship Id="rId35" Type="http://schemas.openxmlformats.org/officeDocument/2006/relationships/customXml" Target="../ink/ink1272.xml"/><Relationship Id="rId43" Type="http://schemas.openxmlformats.org/officeDocument/2006/relationships/customXml" Target="../ink/ink1276.xml"/><Relationship Id="rId48" Type="http://schemas.openxmlformats.org/officeDocument/2006/relationships/image" Target="../media/image197.png"/><Relationship Id="rId56" Type="http://schemas.openxmlformats.org/officeDocument/2006/relationships/image" Target="../media/image201.png"/><Relationship Id="rId8" Type="http://schemas.openxmlformats.org/officeDocument/2006/relationships/customXml" Target="../ink/ink1258.xml"/><Relationship Id="rId51" Type="http://schemas.openxmlformats.org/officeDocument/2006/relationships/customXml" Target="../ink/ink1280.xml"/><Relationship Id="rId3" Type="http://schemas.openxmlformats.org/officeDocument/2006/relationships/image" Target="../media/image176.png"/><Relationship Id="rId12" Type="http://schemas.openxmlformats.org/officeDocument/2006/relationships/customXml" Target="../ink/ink1260.xml"/><Relationship Id="rId17" Type="http://schemas.openxmlformats.org/officeDocument/2006/relationships/image" Target="../media/image182.png"/><Relationship Id="rId25" Type="http://schemas.openxmlformats.org/officeDocument/2006/relationships/image" Target="../media/image186.png"/><Relationship Id="rId33" Type="http://schemas.openxmlformats.org/officeDocument/2006/relationships/customXml" Target="../ink/ink1271.xml"/><Relationship Id="rId38" Type="http://schemas.openxmlformats.org/officeDocument/2006/relationships/image" Target="../media/image192.png"/><Relationship Id="rId46" Type="http://schemas.openxmlformats.org/officeDocument/2006/relationships/image" Target="../media/image196.png"/><Relationship Id="rId20" Type="http://schemas.openxmlformats.org/officeDocument/2006/relationships/customXml" Target="../ink/ink1264.xml"/><Relationship Id="rId41" Type="http://schemas.openxmlformats.org/officeDocument/2006/relationships/customXml" Target="../ink/ink1275.xml"/><Relationship Id="rId54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7.xml"/><Relationship Id="rId15" Type="http://schemas.openxmlformats.org/officeDocument/2006/relationships/image" Target="../media/image181.png"/><Relationship Id="rId23" Type="http://schemas.openxmlformats.org/officeDocument/2006/relationships/image" Target="../media/image185.png"/><Relationship Id="rId28" Type="http://schemas.openxmlformats.org/officeDocument/2006/relationships/image" Target="../media/image187.png"/><Relationship Id="rId36" Type="http://schemas.openxmlformats.org/officeDocument/2006/relationships/image" Target="../media/image191.png"/><Relationship Id="rId49" Type="http://schemas.openxmlformats.org/officeDocument/2006/relationships/customXml" Target="../ink/ink1279.xml"/><Relationship Id="rId57" Type="http://schemas.openxmlformats.org/officeDocument/2006/relationships/customXml" Target="../ink/ink1283.xml"/><Relationship Id="rId10" Type="http://schemas.openxmlformats.org/officeDocument/2006/relationships/customXml" Target="../ink/ink1259.xml"/><Relationship Id="rId31" Type="http://schemas.openxmlformats.org/officeDocument/2006/relationships/customXml" Target="../ink/ink1270.xml"/><Relationship Id="rId44" Type="http://schemas.openxmlformats.org/officeDocument/2006/relationships/image" Target="../media/image195.png"/><Relationship Id="rId52" Type="http://schemas.openxmlformats.org/officeDocument/2006/relationships/image" Target="../media/image199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96.xml"/><Relationship Id="rId21" Type="http://schemas.openxmlformats.org/officeDocument/2006/relationships/image" Target="../media/image184.png"/><Relationship Id="rId42" Type="http://schemas.openxmlformats.org/officeDocument/2006/relationships/image" Target="../media/image194.png"/><Relationship Id="rId47" Type="http://schemas.openxmlformats.org/officeDocument/2006/relationships/customXml" Target="../ink/ink1307.xml"/><Relationship Id="rId63" Type="http://schemas.openxmlformats.org/officeDocument/2006/relationships/customXml" Target="../ink/ink1315.xml"/><Relationship Id="rId68" Type="http://schemas.openxmlformats.org/officeDocument/2006/relationships/image" Target="../media/image207.png"/><Relationship Id="rId84" Type="http://schemas.openxmlformats.org/officeDocument/2006/relationships/customXml" Target="../ink/ink1326.xml"/><Relationship Id="rId89" Type="http://schemas.openxmlformats.org/officeDocument/2006/relationships/image" Target="../media/image217.png"/><Relationship Id="rId16" Type="http://schemas.openxmlformats.org/officeDocument/2006/relationships/customXml" Target="../ink/ink1291.xml"/><Relationship Id="rId11" Type="http://schemas.openxmlformats.org/officeDocument/2006/relationships/image" Target="../media/image179.png"/><Relationship Id="rId32" Type="http://schemas.openxmlformats.org/officeDocument/2006/relationships/image" Target="../media/image189.png"/><Relationship Id="rId37" Type="http://schemas.openxmlformats.org/officeDocument/2006/relationships/customXml" Target="../ink/ink1302.xml"/><Relationship Id="rId53" Type="http://schemas.openxmlformats.org/officeDocument/2006/relationships/customXml" Target="../ink/ink1310.xml"/><Relationship Id="rId58" Type="http://schemas.openxmlformats.org/officeDocument/2006/relationships/image" Target="../media/image202.png"/><Relationship Id="rId74" Type="http://schemas.openxmlformats.org/officeDocument/2006/relationships/image" Target="../media/image210.png"/><Relationship Id="rId79" Type="http://schemas.openxmlformats.org/officeDocument/2006/relationships/image" Target="../media/image212.png"/><Relationship Id="rId102" Type="http://schemas.openxmlformats.org/officeDocument/2006/relationships/customXml" Target="../ink/ink1335.xml"/><Relationship Id="rId5" Type="http://schemas.openxmlformats.org/officeDocument/2006/relationships/image" Target="../media/image177.png"/><Relationship Id="rId90" Type="http://schemas.openxmlformats.org/officeDocument/2006/relationships/customXml" Target="../ink/ink1329.xml"/><Relationship Id="rId95" Type="http://schemas.openxmlformats.org/officeDocument/2006/relationships/image" Target="../media/image220.png"/><Relationship Id="rId22" Type="http://schemas.openxmlformats.org/officeDocument/2006/relationships/customXml" Target="../ink/ink1294.xml"/><Relationship Id="rId27" Type="http://schemas.openxmlformats.org/officeDocument/2006/relationships/customXml" Target="../ink/ink1297.xml"/><Relationship Id="rId43" Type="http://schemas.openxmlformats.org/officeDocument/2006/relationships/customXml" Target="../ink/ink1305.xml"/><Relationship Id="rId48" Type="http://schemas.openxmlformats.org/officeDocument/2006/relationships/image" Target="../media/image197.png"/><Relationship Id="rId64" Type="http://schemas.openxmlformats.org/officeDocument/2006/relationships/image" Target="../media/image205.png"/><Relationship Id="rId69" Type="http://schemas.openxmlformats.org/officeDocument/2006/relationships/customXml" Target="../ink/ink1318.xml"/><Relationship Id="rId80" Type="http://schemas.openxmlformats.org/officeDocument/2006/relationships/customXml" Target="../ink/ink1324.xml"/><Relationship Id="rId85" Type="http://schemas.openxmlformats.org/officeDocument/2006/relationships/image" Target="../media/image215.png"/><Relationship Id="rId12" Type="http://schemas.openxmlformats.org/officeDocument/2006/relationships/customXml" Target="../ink/ink1289.xml"/><Relationship Id="rId17" Type="http://schemas.openxmlformats.org/officeDocument/2006/relationships/image" Target="../media/image182.png"/><Relationship Id="rId33" Type="http://schemas.openxmlformats.org/officeDocument/2006/relationships/customXml" Target="../ink/ink1300.xml"/><Relationship Id="rId38" Type="http://schemas.openxmlformats.org/officeDocument/2006/relationships/image" Target="../media/image192.png"/><Relationship Id="rId59" Type="http://schemas.openxmlformats.org/officeDocument/2006/relationships/customXml" Target="../ink/ink1313.xml"/><Relationship Id="rId103" Type="http://schemas.openxmlformats.org/officeDocument/2006/relationships/image" Target="../media/image224.png"/><Relationship Id="rId20" Type="http://schemas.openxmlformats.org/officeDocument/2006/relationships/customXml" Target="../ink/ink1293.xml"/><Relationship Id="rId41" Type="http://schemas.openxmlformats.org/officeDocument/2006/relationships/customXml" Target="../ink/ink1304.xml"/><Relationship Id="rId54" Type="http://schemas.openxmlformats.org/officeDocument/2006/relationships/image" Target="../media/image200.png"/><Relationship Id="rId62" Type="http://schemas.openxmlformats.org/officeDocument/2006/relationships/image" Target="../media/image204.png"/><Relationship Id="rId70" Type="http://schemas.openxmlformats.org/officeDocument/2006/relationships/image" Target="../media/image208.png"/><Relationship Id="rId75" Type="http://schemas.openxmlformats.org/officeDocument/2006/relationships/customXml" Target="../ink/ink1321.xml"/><Relationship Id="rId83" Type="http://schemas.openxmlformats.org/officeDocument/2006/relationships/image" Target="../media/image214.png"/><Relationship Id="rId88" Type="http://schemas.openxmlformats.org/officeDocument/2006/relationships/customXml" Target="../ink/ink1328.xml"/><Relationship Id="rId91" Type="http://schemas.openxmlformats.org/officeDocument/2006/relationships/image" Target="../media/image218.png"/><Relationship Id="rId96" Type="http://schemas.openxmlformats.org/officeDocument/2006/relationships/customXml" Target="../ink/ink13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6.xml"/><Relationship Id="rId15" Type="http://schemas.openxmlformats.org/officeDocument/2006/relationships/image" Target="../media/image181.png"/><Relationship Id="rId23" Type="http://schemas.openxmlformats.org/officeDocument/2006/relationships/image" Target="../media/image185.png"/><Relationship Id="rId28" Type="http://schemas.openxmlformats.org/officeDocument/2006/relationships/image" Target="../media/image187.png"/><Relationship Id="rId36" Type="http://schemas.openxmlformats.org/officeDocument/2006/relationships/image" Target="../media/image191.png"/><Relationship Id="rId49" Type="http://schemas.openxmlformats.org/officeDocument/2006/relationships/customXml" Target="../ink/ink1308.xml"/><Relationship Id="rId57" Type="http://schemas.openxmlformats.org/officeDocument/2006/relationships/customXml" Target="../ink/ink1312.xml"/><Relationship Id="rId106" Type="http://schemas.openxmlformats.org/officeDocument/2006/relationships/customXml" Target="../ink/ink1337.xml"/><Relationship Id="rId10" Type="http://schemas.openxmlformats.org/officeDocument/2006/relationships/customXml" Target="../ink/ink1288.xml"/><Relationship Id="rId31" Type="http://schemas.openxmlformats.org/officeDocument/2006/relationships/customXml" Target="../ink/ink1299.xml"/><Relationship Id="rId44" Type="http://schemas.openxmlformats.org/officeDocument/2006/relationships/image" Target="../media/image195.png"/><Relationship Id="rId52" Type="http://schemas.openxmlformats.org/officeDocument/2006/relationships/image" Target="../media/image199.png"/><Relationship Id="rId60" Type="http://schemas.openxmlformats.org/officeDocument/2006/relationships/image" Target="../media/image203.png"/><Relationship Id="rId65" Type="http://schemas.openxmlformats.org/officeDocument/2006/relationships/customXml" Target="../ink/ink1316.xml"/><Relationship Id="rId73" Type="http://schemas.openxmlformats.org/officeDocument/2006/relationships/customXml" Target="../ink/ink1320.xml"/><Relationship Id="rId78" Type="http://schemas.openxmlformats.org/officeDocument/2006/relationships/customXml" Target="../ink/ink1323.xml"/><Relationship Id="rId81" Type="http://schemas.openxmlformats.org/officeDocument/2006/relationships/image" Target="../media/image213.png"/><Relationship Id="rId86" Type="http://schemas.openxmlformats.org/officeDocument/2006/relationships/customXml" Target="../ink/ink1327.xml"/><Relationship Id="rId94" Type="http://schemas.openxmlformats.org/officeDocument/2006/relationships/customXml" Target="../ink/ink1331.xml"/><Relationship Id="rId99" Type="http://schemas.openxmlformats.org/officeDocument/2006/relationships/image" Target="../media/image222.png"/><Relationship Id="rId101" Type="http://schemas.openxmlformats.org/officeDocument/2006/relationships/image" Target="../media/image223.png"/><Relationship Id="rId4" Type="http://schemas.openxmlformats.org/officeDocument/2006/relationships/customXml" Target="../ink/ink1285.xml"/><Relationship Id="rId9" Type="http://schemas.openxmlformats.org/officeDocument/2006/relationships/image" Target="../media/image178.png"/><Relationship Id="rId13" Type="http://schemas.openxmlformats.org/officeDocument/2006/relationships/image" Target="../media/image180.png"/><Relationship Id="rId18" Type="http://schemas.openxmlformats.org/officeDocument/2006/relationships/customXml" Target="../ink/ink1292.xml"/><Relationship Id="rId39" Type="http://schemas.openxmlformats.org/officeDocument/2006/relationships/customXml" Target="../ink/ink1303.xml"/><Relationship Id="rId34" Type="http://schemas.openxmlformats.org/officeDocument/2006/relationships/image" Target="../media/image190.png"/><Relationship Id="rId50" Type="http://schemas.openxmlformats.org/officeDocument/2006/relationships/image" Target="../media/image198.png"/><Relationship Id="rId55" Type="http://schemas.openxmlformats.org/officeDocument/2006/relationships/customXml" Target="../ink/ink1311.xml"/><Relationship Id="rId76" Type="http://schemas.openxmlformats.org/officeDocument/2006/relationships/customXml" Target="../ink/ink1322.xml"/><Relationship Id="rId97" Type="http://schemas.openxmlformats.org/officeDocument/2006/relationships/image" Target="../media/image221.png"/><Relationship Id="rId104" Type="http://schemas.openxmlformats.org/officeDocument/2006/relationships/customXml" Target="../ink/ink1336.xml"/><Relationship Id="rId7" Type="http://schemas.openxmlformats.org/officeDocument/2006/relationships/image" Target="../media/image75.png"/><Relationship Id="rId71" Type="http://schemas.openxmlformats.org/officeDocument/2006/relationships/customXml" Target="../ink/ink1319.xml"/><Relationship Id="rId92" Type="http://schemas.openxmlformats.org/officeDocument/2006/relationships/customXml" Target="../ink/ink1330.xml"/><Relationship Id="rId2" Type="http://schemas.openxmlformats.org/officeDocument/2006/relationships/customXml" Target="../ink/ink1284.xml"/><Relationship Id="rId29" Type="http://schemas.openxmlformats.org/officeDocument/2006/relationships/customXml" Target="../ink/ink1298.xml"/><Relationship Id="rId24" Type="http://schemas.openxmlformats.org/officeDocument/2006/relationships/customXml" Target="../ink/ink1295.xml"/><Relationship Id="rId40" Type="http://schemas.openxmlformats.org/officeDocument/2006/relationships/image" Target="../media/image193.png"/><Relationship Id="rId45" Type="http://schemas.openxmlformats.org/officeDocument/2006/relationships/customXml" Target="../ink/ink1306.xml"/><Relationship Id="rId66" Type="http://schemas.openxmlformats.org/officeDocument/2006/relationships/image" Target="../media/image206.png"/><Relationship Id="rId87" Type="http://schemas.openxmlformats.org/officeDocument/2006/relationships/image" Target="../media/image216.png"/><Relationship Id="rId61" Type="http://schemas.openxmlformats.org/officeDocument/2006/relationships/customXml" Target="../ink/ink1314.xml"/><Relationship Id="rId82" Type="http://schemas.openxmlformats.org/officeDocument/2006/relationships/customXml" Target="../ink/ink1325.xml"/><Relationship Id="rId19" Type="http://schemas.openxmlformats.org/officeDocument/2006/relationships/image" Target="../media/image183.png"/><Relationship Id="rId14" Type="http://schemas.openxmlformats.org/officeDocument/2006/relationships/customXml" Target="../ink/ink1290.xml"/><Relationship Id="rId30" Type="http://schemas.openxmlformats.org/officeDocument/2006/relationships/image" Target="../media/image188.png"/><Relationship Id="rId35" Type="http://schemas.openxmlformats.org/officeDocument/2006/relationships/customXml" Target="../ink/ink1301.xml"/><Relationship Id="rId56" Type="http://schemas.openxmlformats.org/officeDocument/2006/relationships/image" Target="../media/image201.png"/><Relationship Id="rId77" Type="http://schemas.openxmlformats.org/officeDocument/2006/relationships/image" Target="../media/image211.png"/><Relationship Id="rId100" Type="http://schemas.openxmlformats.org/officeDocument/2006/relationships/customXml" Target="../ink/ink1334.xml"/><Relationship Id="rId105" Type="http://schemas.openxmlformats.org/officeDocument/2006/relationships/image" Target="../media/image225.png"/><Relationship Id="rId8" Type="http://schemas.openxmlformats.org/officeDocument/2006/relationships/customXml" Target="../ink/ink1287.xml"/><Relationship Id="rId51" Type="http://schemas.openxmlformats.org/officeDocument/2006/relationships/customXml" Target="../ink/ink1309.xml"/><Relationship Id="rId72" Type="http://schemas.openxmlformats.org/officeDocument/2006/relationships/image" Target="../media/image209.png"/><Relationship Id="rId93" Type="http://schemas.openxmlformats.org/officeDocument/2006/relationships/image" Target="../media/image219.png"/><Relationship Id="rId98" Type="http://schemas.openxmlformats.org/officeDocument/2006/relationships/customXml" Target="../ink/ink1333.xml"/><Relationship Id="rId3" Type="http://schemas.openxmlformats.org/officeDocument/2006/relationships/image" Target="../media/image176.png"/><Relationship Id="rId25" Type="http://schemas.openxmlformats.org/officeDocument/2006/relationships/image" Target="../media/image186.png"/><Relationship Id="rId46" Type="http://schemas.openxmlformats.org/officeDocument/2006/relationships/image" Target="../media/image196.png"/><Relationship Id="rId67" Type="http://schemas.openxmlformats.org/officeDocument/2006/relationships/customXml" Target="../ink/ink1317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97.xml"/><Relationship Id="rId21" Type="http://schemas.openxmlformats.org/officeDocument/2006/relationships/image" Target="../media/image184.png"/><Relationship Id="rId42" Type="http://schemas.openxmlformats.org/officeDocument/2006/relationships/image" Target="../media/image194.png"/><Relationship Id="rId47" Type="http://schemas.openxmlformats.org/officeDocument/2006/relationships/customXml" Target="../ink/ink1361.xml"/><Relationship Id="rId63" Type="http://schemas.openxmlformats.org/officeDocument/2006/relationships/customXml" Target="../ink/ink1369.xml"/><Relationship Id="rId68" Type="http://schemas.openxmlformats.org/officeDocument/2006/relationships/image" Target="../media/image207.png"/><Relationship Id="rId84" Type="http://schemas.openxmlformats.org/officeDocument/2006/relationships/customXml" Target="../ink/ink1380.xml"/><Relationship Id="rId89" Type="http://schemas.openxmlformats.org/officeDocument/2006/relationships/image" Target="../media/image217.png"/><Relationship Id="rId112" Type="http://schemas.openxmlformats.org/officeDocument/2006/relationships/image" Target="../media/image228.png"/><Relationship Id="rId16" Type="http://schemas.openxmlformats.org/officeDocument/2006/relationships/customXml" Target="../ink/ink1345.xml"/><Relationship Id="rId107" Type="http://schemas.openxmlformats.org/officeDocument/2006/relationships/customXml" Target="../ink/ink1392.xml"/><Relationship Id="rId11" Type="http://schemas.openxmlformats.org/officeDocument/2006/relationships/image" Target="../media/image179.png"/><Relationship Id="rId32" Type="http://schemas.openxmlformats.org/officeDocument/2006/relationships/image" Target="../media/image189.png"/><Relationship Id="rId37" Type="http://schemas.openxmlformats.org/officeDocument/2006/relationships/customXml" Target="../ink/ink1356.xml"/><Relationship Id="rId53" Type="http://schemas.openxmlformats.org/officeDocument/2006/relationships/customXml" Target="../ink/ink1364.xml"/><Relationship Id="rId58" Type="http://schemas.openxmlformats.org/officeDocument/2006/relationships/image" Target="../media/image202.png"/><Relationship Id="rId74" Type="http://schemas.openxmlformats.org/officeDocument/2006/relationships/image" Target="../media/image210.png"/><Relationship Id="rId79" Type="http://schemas.openxmlformats.org/officeDocument/2006/relationships/image" Target="../media/image212.png"/><Relationship Id="rId102" Type="http://schemas.openxmlformats.org/officeDocument/2006/relationships/customXml" Target="../ink/ink1389.xml"/><Relationship Id="rId123" Type="http://schemas.openxmlformats.org/officeDocument/2006/relationships/image" Target="../media/image233.png"/><Relationship Id="rId128" Type="http://schemas.openxmlformats.org/officeDocument/2006/relationships/customXml" Target="../ink/ink1403.xml"/><Relationship Id="rId5" Type="http://schemas.openxmlformats.org/officeDocument/2006/relationships/image" Target="../media/image177.png"/><Relationship Id="rId90" Type="http://schemas.openxmlformats.org/officeDocument/2006/relationships/customXml" Target="../ink/ink1383.xml"/><Relationship Id="rId95" Type="http://schemas.openxmlformats.org/officeDocument/2006/relationships/image" Target="../media/image220.png"/><Relationship Id="rId22" Type="http://schemas.openxmlformats.org/officeDocument/2006/relationships/customXml" Target="../ink/ink1348.xml"/><Relationship Id="rId27" Type="http://schemas.openxmlformats.org/officeDocument/2006/relationships/customXml" Target="../ink/ink1351.xml"/><Relationship Id="rId43" Type="http://schemas.openxmlformats.org/officeDocument/2006/relationships/customXml" Target="../ink/ink1359.xml"/><Relationship Id="rId48" Type="http://schemas.openxmlformats.org/officeDocument/2006/relationships/image" Target="../media/image197.png"/><Relationship Id="rId64" Type="http://schemas.openxmlformats.org/officeDocument/2006/relationships/image" Target="../media/image205.png"/><Relationship Id="rId69" Type="http://schemas.openxmlformats.org/officeDocument/2006/relationships/customXml" Target="../ink/ink1372.xml"/><Relationship Id="rId113" Type="http://schemas.openxmlformats.org/officeDocument/2006/relationships/customXml" Target="../ink/ink1395.xml"/><Relationship Id="rId118" Type="http://schemas.openxmlformats.org/officeDocument/2006/relationships/image" Target="../media/image231.png"/><Relationship Id="rId80" Type="http://schemas.openxmlformats.org/officeDocument/2006/relationships/customXml" Target="../ink/ink1378.xml"/><Relationship Id="rId85" Type="http://schemas.openxmlformats.org/officeDocument/2006/relationships/image" Target="../media/image215.png"/><Relationship Id="rId12" Type="http://schemas.openxmlformats.org/officeDocument/2006/relationships/customXml" Target="../ink/ink1343.xml"/><Relationship Id="rId17" Type="http://schemas.openxmlformats.org/officeDocument/2006/relationships/image" Target="../media/image182.png"/><Relationship Id="rId33" Type="http://schemas.openxmlformats.org/officeDocument/2006/relationships/customXml" Target="../ink/ink1354.xml"/><Relationship Id="rId38" Type="http://schemas.openxmlformats.org/officeDocument/2006/relationships/image" Target="../media/image192.png"/><Relationship Id="rId59" Type="http://schemas.openxmlformats.org/officeDocument/2006/relationships/customXml" Target="../ink/ink1367.xml"/><Relationship Id="rId103" Type="http://schemas.openxmlformats.org/officeDocument/2006/relationships/image" Target="../media/image224.png"/><Relationship Id="rId108" Type="http://schemas.openxmlformats.org/officeDocument/2006/relationships/image" Target="../media/image226.png"/><Relationship Id="rId124" Type="http://schemas.openxmlformats.org/officeDocument/2006/relationships/customXml" Target="../ink/ink1401.xml"/><Relationship Id="rId129" Type="http://schemas.openxmlformats.org/officeDocument/2006/relationships/image" Target="../media/image236.png"/><Relationship Id="rId54" Type="http://schemas.openxmlformats.org/officeDocument/2006/relationships/image" Target="../media/image200.png"/><Relationship Id="rId70" Type="http://schemas.openxmlformats.org/officeDocument/2006/relationships/image" Target="../media/image208.png"/><Relationship Id="rId75" Type="http://schemas.openxmlformats.org/officeDocument/2006/relationships/customXml" Target="../ink/ink1375.xml"/><Relationship Id="rId91" Type="http://schemas.openxmlformats.org/officeDocument/2006/relationships/image" Target="../media/image218.png"/><Relationship Id="rId96" Type="http://schemas.openxmlformats.org/officeDocument/2006/relationships/customXml" Target="../ink/ink13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0.xml"/><Relationship Id="rId23" Type="http://schemas.openxmlformats.org/officeDocument/2006/relationships/image" Target="../media/image185.png"/><Relationship Id="rId28" Type="http://schemas.openxmlformats.org/officeDocument/2006/relationships/image" Target="../media/image187.png"/><Relationship Id="rId49" Type="http://schemas.openxmlformats.org/officeDocument/2006/relationships/customXml" Target="../ink/ink1362.xml"/><Relationship Id="rId114" Type="http://schemas.openxmlformats.org/officeDocument/2006/relationships/image" Target="../media/image229.png"/><Relationship Id="rId119" Type="http://schemas.openxmlformats.org/officeDocument/2006/relationships/customXml" Target="../ink/ink1398.xml"/><Relationship Id="rId44" Type="http://schemas.openxmlformats.org/officeDocument/2006/relationships/image" Target="../media/image195.png"/><Relationship Id="rId60" Type="http://schemas.openxmlformats.org/officeDocument/2006/relationships/image" Target="../media/image203.png"/><Relationship Id="rId65" Type="http://schemas.openxmlformats.org/officeDocument/2006/relationships/customXml" Target="../ink/ink1370.xml"/><Relationship Id="rId81" Type="http://schemas.openxmlformats.org/officeDocument/2006/relationships/image" Target="../media/image213.png"/><Relationship Id="rId86" Type="http://schemas.openxmlformats.org/officeDocument/2006/relationships/customXml" Target="../ink/ink1381.xml"/><Relationship Id="rId130" Type="http://schemas.openxmlformats.org/officeDocument/2006/relationships/customXml" Target="../ink/ink1404.xml"/><Relationship Id="rId13" Type="http://schemas.openxmlformats.org/officeDocument/2006/relationships/image" Target="../media/image180.png"/><Relationship Id="rId18" Type="http://schemas.openxmlformats.org/officeDocument/2006/relationships/customXml" Target="../ink/ink1346.xml"/><Relationship Id="rId39" Type="http://schemas.openxmlformats.org/officeDocument/2006/relationships/customXml" Target="../ink/ink1357.xml"/><Relationship Id="rId109" Type="http://schemas.openxmlformats.org/officeDocument/2006/relationships/customXml" Target="../ink/ink1393.xml"/><Relationship Id="rId34" Type="http://schemas.openxmlformats.org/officeDocument/2006/relationships/image" Target="../media/image190.png"/><Relationship Id="rId50" Type="http://schemas.openxmlformats.org/officeDocument/2006/relationships/image" Target="../media/image198.png"/><Relationship Id="rId55" Type="http://schemas.openxmlformats.org/officeDocument/2006/relationships/customXml" Target="../ink/ink1365.xml"/><Relationship Id="rId76" Type="http://schemas.openxmlformats.org/officeDocument/2006/relationships/customXml" Target="../ink/ink1376.xml"/><Relationship Id="rId97" Type="http://schemas.openxmlformats.org/officeDocument/2006/relationships/image" Target="../media/image221.png"/><Relationship Id="rId104" Type="http://schemas.openxmlformats.org/officeDocument/2006/relationships/customXml" Target="../ink/ink1390.xml"/><Relationship Id="rId120" Type="http://schemas.openxmlformats.org/officeDocument/2006/relationships/image" Target="../media/image232.png"/><Relationship Id="rId125" Type="http://schemas.openxmlformats.org/officeDocument/2006/relationships/image" Target="../media/image234.png"/><Relationship Id="rId7" Type="http://schemas.openxmlformats.org/officeDocument/2006/relationships/image" Target="../media/image75.png"/><Relationship Id="rId71" Type="http://schemas.openxmlformats.org/officeDocument/2006/relationships/customXml" Target="../ink/ink1373.xml"/><Relationship Id="rId92" Type="http://schemas.openxmlformats.org/officeDocument/2006/relationships/customXml" Target="../ink/ink1384.xml"/><Relationship Id="rId2" Type="http://schemas.openxmlformats.org/officeDocument/2006/relationships/customXml" Target="../ink/ink1338.xml"/><Relationship Id="rId29" Type="http://schemas.openxmlformats.org/officeDocument/2006/relationships/customXml" Target="../ink/ink1352.xml"/><Relationship Id="rId24" Type="http://schemas.openxmlformats.org/officeDocument/2006/relationships/customXml" Target="../ink/ink1349.xml"/><Relationship Id="rId40" Type="http://schemas.openxmlformats.org/officeDocument/2006/relationships/image" Target="../media/image193.png"/><Relationship Id="rId45" Type="http://schemas.openxmlformats.org/officeDocument/2006/relationships/customXml" Target="../ink/ink1360.xml"/><Relationship Id="rId66" Type="http://schemas.openxmlformats.org/officeDocument/2006/relationships/image" Target="../media/image206.png"/><Relationship Id="rId87" Type="http://schemas.openxmlformats.org/officeDocument/2006/relationships/image" Target="../media/image216.png"/><Relationship Id="rId110" Type="http://schemas.openxmlformats.org/officeDocument/2006/relationships/image" Target="../media/image227.png"/><Relationship Id="rId115" Type="http://schemas.openxmlformats.org/officeDocument/2006/relationships/customXml" Target="../ink/ink1396.xml"/><Relationship Id="rId131" Type="http://schemas.openxmlformats.org/officeDocument/2006/relationships/image" Target="../media/image237.png"/><Relationship Id="rId61" Type="http://schemas.openxmlformats.org/officeDocument/2006/relationships/customXml" Target="../ink/ink1368.xml"/><Relationship Id="rId82" Type="http://schemas.openxmlformats.org/officeDocument/2006/relationships/customXml" Target="../ink/ink1379.xml"/><Relationship Id="rId19" Type="http://schemas.openxmlformats.org/officeDocument/2006/relationships/image" Target="../media/image183.png"/><Relationship Id="rId14" Type="http://schemas.openxmlformats.org/officeDocument/2006/relationships/customXml" Target="../ink/ink1344.xml"/><Relationship Id="rId30" Type="http://schemas.openxmlformats.org/officeDocument/2006/relationships/image" Target="../media/image188.png"/><Relationship Id="rId35" Type="http://schemas.openxmlformats.org/officeDocument/2006/relationships/customXml" Target="../ink/ink1355.xml"/><Relationship Id="rId56" Type="http://schemas.openxmlformats.org/officeDocument/2006/relationships/image" Target="../media/image201.png"/><Relationship Id="rId77" Type="http://schemas.openxmlformats.org/officeDocument/2006/relationships/image" Target="../media/image211.png"/><Relationship Id="rId100" Type="http://schemas.openxmlformats.org/officeDocument/2006/relationships/customXml" Target="../ink/ink1388.xml"/><Relationship Id="rId105" Type="http://schemas.openxmlformats.org/officeDocument/2006/relationships/image" Target="../media/image225.png"/><Relationship Id="rId126" Type="http://schemas.openxmlformats.org/officeDocument/2006/relationships/customXml" Target="../ink/ink1402.xml"/><Relationship Id="rId8" Type="http://schemas.openxmlformats.org/officeDocument/2006/relationships/customXml" Target="../ink/ink1341.xml"/><Relationship Id="rId51" Type="http://schemas.openxmlformats.org/officeDocument/2006/relationships/customXml" Target="../ink/ink1363.xml"/><Relationship Id="rId72" Type="http://schemas.openxmlformats.org/officeDocument/2006/relationships/image" Target="../media/image209.png"/><Relationship Id="rId93" Type="http://schemas.openxmlformats.org/officeDocument/2006/relationships/image" Target="../media/image219.png"/><Relationship Id="rId98" Type="http://schemas.openxmlformats.org/officeDocument/2006/relationships/customXml" Target="../ink/ink1387.xml"/><Relationship Id="rId121" Type="http://schemas.openxmlformats.org/officeDocument/2006/relationships/customXml" Target="../ink/ink1399.xml"/><Relationship Id="rId3" Type="http://schemas.openxmlformats.org/officeDocument/2006/relationships/image" Target="../media/image176.png"/><Relationship Id="rId25" Type="http://schemas.openxmlformats.org/officeDocument/2006/relationships/image" Target="../media/image186.png"/><Relationship Id="rId46" Type="http://schemas.openxmlformats.org/officeDocument/2006/relationships/image" Target="../media/image196.png"/><Relationship Id="rId67" Type="http://schemas.openxmlformats.org/officeDocument/2006/relationships/customXml" Target="../ink/ink1371.xml"/><Relationship Id="rId116" Type="http://schemas.openxmlformats.org/officeDocument/2006/relationships/image" Target="../media/image230.png"/><Relationship Id="rId20" Type="http://schemas.openxmlformats.org/officeDocument/2006/relationships/customXml" Target="../ink/ink1347.xml"/><Relationship Id="rId41" Type="http://schemas.openxmlformats.org/officeDocument/2006/relationships/customXml" Target="../ink/ink1358.xml"/><Relationship Id="rId62" Type="http://schemas.openxmlformats.org/officeDocument/2006/relationships/image" Target="../media/image204.png"/><Relationship Id="rId83" Type="http://schemas.openxmlformats.org/officeDocument/2006/relationships/image" Target="../media/image214.png"/><Relationship Id="rId88" Type="http://schemas.openxmlformats.org/officeDocument/2006/relationships/customXml" Target="../ink/ink1382.xml"/><Relationship Id="rId111" Type="http://schemas.openxmlformats.org/officeDocument/2006/relationships/customXml" Target="../ink/ink1394.xml"/><Relationship Id="rId15" Type="http://schemas.openxmlformats.org/officeDocument/2006/relationships/image" Target="../media/image181.png"/><Relationship Id="rId36" Type="http://schemas.openxmlformats.org/officeDocument/2006/relationships/image" Target="../media/image191.png"/><Relationship Id="rId57" Type="http://schemas.openxmlformats.org/officeDocument/2006/relationships/customXml" Target="../ink/ink1366.xml"/><Relationship Id="rId106" Type="http://schemas.openxmlformats.org/officeDocument/2006/relationships/customXml" Target="../ink/ink1391.xml"/><Relationship Id="rId127" Type="http://schemas.openxmlformats.org/officeDocument/2006/relationships/image" Target="../media/image235.png"/><Relationship Id="rId10" Type="http://schemas.openxmlformats.org/officeDocument/2006/relationships/customXml" Target="../ink/ink1342.xml"/><Relationship Id="rId31" Type="http://schemas.openxmlformats.org/officeDocument/2006/relationships/customXml" Target="../ink/ink1353.xml"/><Relationship Id="rId52" Type="http://schemas.openxmlformats.org/officeDocument/2006/relationships/image" Target="../media/image199.png"/><Relationship Id="rId73" Type="http://schemas.openxmlformats.org/officeDocument/2006/relationships/customXml" Target="../ink/ink1374.xml"/><Relationship Id="rId78" Type="http://schemas.openxmlformats.org/officeDocument/2006/relationships/customXml" Target="../ink/ink1377.xml"/><Relationship Id="rId94" Type="http://schemas.openxmlformats.org/officeDocument/2006/relationships/customXml" Target="../ink/ink1385.xml"/><Relationship Id="rId99" Type="http://schemas.openxmlformats.org/officeDocument/2006/relationships/image" Target="../media/image222.png"/><Relationship Id="rId101" Type="http://schemas.openxmlformats.org/officeDocument/2006/relationships/image" Target="../media/image223.png"/><Relationship Id="rId122" Type="http://schemas.openxmlformats.org/officeDocument/2006/relationships/customXml" Target="../ink/ink1400.xml"/><Relationship Id="rId4" Type="http://schemas.openxmlformats.org/officeDocument/2006/relationships/customXml" Target="../ink/ink1339.xml"/><Relationship Id="rId9" Type="http://schemas.openxmlformats.org/officeDocument/2006/relationships/image" Target="../media/image178.png"/><Relationship Id="rId26" Type="http://schemas.openxmlformats.org/officeDocument/2006/relationships/customXml" Target="../ink/ink13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6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6.png"/><Relationship Id="rId14" Type="http://schemas.openxmlformats.org/officeDocument/2006/relationships/customXml" Target="../ink/ink17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64.xml"/><Relationship Id="rId21" Type="http://schemas.openxmlformats.org/officeDocument/2006/relationships/image" Target="../media/image184.png"/><Relationship Id="rId42" Type="http://schemas.openxmlformats.org/officeDocument/2006/relationships/image" Target="../media/image194.png"/><Relationship Id="rId63" Type="http://schemas.openxmlformats.org/officeDocument/2006/relationships/customXml" Target="../ink/ink1436.xml"/><Relationship Id="rId84" Type="http://schemas.openxmlformats.org/officeDocument/2006/relationships/customXml" Target="../ink/ink1447.xml"/><Relationship Id="rId16" Type="http://schemas.openxmlformats.org/officeDocument/2006/relationships/customXml" Target="../ink/ink1412.xml"/><Relationship Id="rId107" Type="http://schemas.openxmlformats.org/officeDocument/2006/relationships/customXml" Target="../ink/ink1459.xml"/><Relationship Id="rId11" Type="http://schemas.openxmlformats.org/officeDocument/2006/relationships/image" Target="../media/image179.png"/><Relationship Id="rId32" Type="http://schemas.openxmlformats.org/officeDocument/2006/relationships/image" Target="../media/image189.png"/><Relationship Id="rId37" Type="http://schemas.openxmlformats.org/officeDocument/2006/relationships/customXml" Target="../ink/ink1423.xml"/><Relationship Id="rId53" Type="http://schemas.openxmlformats.org/officeDocument/2006/relationships/customXml" Target="../ink/ink1431.xml"/><Relationship Id="rId58" Type="http://schemas.openxmlformats.org/officeDocument/2006/relationships/image" Target="../media/image202.png"/><Relationship Id="rId74" Type="http://schemas.openxmlformats.org/officeDocument/2006/relationships/image" Target="../media/image210.png"/><Relationship Id="rId79" Type="http://schemas.openxmlformats.org/officeDocument/2006/relationships/image" Target="../media/image212.png"/><Relationship Id="rId102" Type="http://schemas.openxmlformats.org/officeDocument/2006/relationships/customXml" Target="../ink/ink1456.xml"/><Relationship Id="rId123" Type="http://schemas.openxmlformats.org/officeDocument/2006/relationships/image" Target="../media/image233.png"/><Relationship Id="rId128" Type="http://schemas.openxmlformats.org/officeDocument/2006/relationships/customXml" Target="../ink/ink1470.xml"/><Relationship Id="rId5" Type="http://schemas.openxmlformats.org/officeDocument/2006/relationships/image" Target="../media/image177.png"/><Relationship Id="rId90" Type="http://schemas.openxmlformats.org/officeDocument/2006/relationships/customXml" Target="../ink/ink1450.xml"/><Relationship Id="rId95" Type="http://schemas.openxmlformats.org/officeDocument/2006/relationships/image" Target="../media/image220.png"/><Relationship Id="rId22" Type="http://schemas.openxmlformats.org/officeDocument/2006/relationships/customXml" Target="../ink/ink1415.xml"/><Relationship Id="rId27" Type="http://schemas.openxmlformats.org/officeDocument/2006/relationships/customXml" Target="../ink/ink1418.xml"/><Relationship Id="rId43" Type="http://schemas.openxmlformats.org/officeDocument/2006/relationships/customXml" Target="../ink/ink1426.xml"/><Relationship Id="rId48" Type="http://schemas.openxmlformats.org/officeDocument/2006/relationships/image" Target="../media/image197.png"/><Relationship Id="rId64" Type="http://schemas.openxmlformats.org/officeDocument/2006/relationships/image" Target="../media/image205.png"/><Relationship Id="rId69" Type="http://schemas.openxmlformats.org/officeDocument/2006/relationships/customXml" Target="../ink/ink1439.xml"/><Relationship Id="rId113" Type="http://schemas.openxmlformats.org/officeDocument/2006/relationships/customXml" Target="../ink/ink1462.xml"/><Relationship Id="rId118" Type="http://schemas.openxmlformats.org/officeDocument/2006/relationships/image" Target="../media/image231.png"/><Relationship Id="rId134" Type="http://schemas.openxmlformats.org/officeDocument/2006/relationships/customXml" Target="../ink/ink1473.xml"/><Relationship Id="rId80" Type="http://schemas.openxmlformats.org/officeDocument/2006/relationships/customXml" Target="../ink/ink1445.xml"/><Relationship Id="rId85" Type="http://schemas.openxmlformats.org/officeDocument/2006/relationships/image" Target="../media/image215.png"/><Relationship Id="rId12" Type="http://schemas.openxmlformats.org/officeDocument/2006/relationships/customXml" Target="../ink/ink1410.xml"/><Relationship Id="rId17" Type="http://schemas.openxmlformats.org/officeDocument/2006/relationships/image" Target="../media/image182.png"/><Relationship Id="rId33" Type="http://schemas.openxmlformats.org/officeDocument/2006/relationships/customXml" Target="../ink/ink1421.xml"/><Relationship Id="rId38" Type="http://schemas.openxmlformats.org/officeDocument/2006/relationships/image" Target="../media/image192.png"/><Relationship Id="rId59" Type="http://schemas.openxmlformats.org/officeDocument/2006/relationships/customXml" Target="../ink/ink1434.xml"/><Relationship Id="rId103" Type="http://schemas.openxmlformats.org/officeDocument/2006/relationships/image" Target="../media/image224.png"/><Relationship Id="rId108" Type="http://schemas.openxmlformats.org/officeDocument/2006/relationships/image" Target="../media/image226.png"/><Relationship Id="rId124" Type="http://schemas.openxmlformats.org/officeDocument/2006/relationships/customXml" Target="../ink/ink1468.xml"/><Relationship Id="rId129" Type="http://schemas.openxmlformats.org/officeDocument/2006/relationships/image" Target="../media/image239.png"/><Relationship Id="rId54" Type="http://schemas.openxmlformats.org/officeDocument/2006/relationships/image" Target="../media/image200.png"/><Relationship Id="rId70" Type="http://schemas.openxmlformats.org/officeDocument/2006/relationships/image" Target="../media/image208.png"/><Relationship Id="rId75" Type="http://schemas.openxmlformats.org/officeDocument/2006/relationships/customXml" Target="../ink/ink1442.xml"/><Relationship Id="rId91" Type="http://schemas.openxmlformats.org/officeDocument/2006/relationships/image" Target="../media/image218.png"/><Relationship Id="rId96" Type="http://schemas.openxmlformats.org/officeDocument/2006/relationships/customXml" Target="../ink/ink14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07.xml"/><Relationship Id="rId23" Type="http://schemas.openxmlformats.org/officeDocument/2006/relationships/image" Target="../media/image185.png"/><Relationship Id="rId28" Type="http://schemas.openxmlformats.org/officeDocument/2006/relationships/image" Target="../media/image187.png"/><Relationship Id="rId49" Type="http://schemas.openxmlformats.org/officeDocument/2006/relationships/customXml" Target="../ink/ink1429.xml"/><Relationship Id="rId114" Type="http://schemas.openxmlformats.org/officeDocument/2006/relationships/image" Target="../media/image229.png"/><Relationship Id="rId119" Type="http://schemas.openxmlformats.org/officeDocument/2006/relationships/customXml" Target="../ink/ink1465.xml"/><Relationship Id="rId44" Type="http://schemas.openxmlformats.org/officeDocument/2006/relationships/image" Target="../media/image195.png"/><Relationship Id="rId60" Type="http://schemas.openxmlformats.org/officeDocument/2006/relationships/image" Target="../media/image203.png"/><Relationship Id="rId65" Type="http://schemas.openxmlformats.org/officeDocument/2006/relationships/customXml" Target="../ink/ink1437.xml"/><Relationship Id="rId81" Type="http://schemas.openxmlformats.org/officeDocument/2006/relationships/image" Target="../media/image213.png"/><Relationship Id="rId86" Type="http://schemas.openxmlformats.org/officeDocument/2006/relationships/customXml" Target="../ink/ink1448.xml"/><Relationship Id="rId130" Type="http://schemas.openxmlformats.org/officeDocument/2006/relationships/customXml" Target="../ink/ink1471.xml"/><Relationship Id="rId135" Type="http://schemas.openxmlformats.org/officeDocument/2006/relationships/image" Target="../media/image241.png"/><Relationship Id="rId13" Type="http://schemas.openxmlformats.org/officeDocument/2006/relationships/image" Target="../media/image180.png"/><Relationship Id="rId18" Type="http://schemas.openxmlformats.org/officeDocument/2006/relationships/customXml" Target="../ink/ink1413.xml"/><Relationship Id="rId39" Type="http://schemas.openxmlformats.org/officeDocument/2006/relationships/customXml" Target="../ink/ink1424.xml"/><Relationship Id="rId109" Type="http://schemas.openxmlformats.org/officeDocument/2006/relationships/customXml" Target="../ink/ink1460.xml"/><Relationship Id="rId34" Type="http://schemas.openxmlformats.org/officeDocument/2006/relationships/image" Target="../media/image190.png"/><Relationship Id="rId50" Type="http://schemas.openxmlformats.org/officeDocument/2006/relationships/image" Target="../media/image198.png"/><Relationship Id="rId55" Type="http://schemas.openxmlformats.org/officeDocument/2006/relationships/customXml" Target="../ink/ink1432.xml"/><Relationship Id="rId76" Type="http://schemas.openxmlformats.org/officeDocument/2006/relationships/customXml" Target="../ink/ink1443.xml"/><Relationship Id="rId97" Type="http://schemas.openxmlformats.org/officeDocument/2006/relationships/image" Target="../media/image221.png"/><Relationship Id="rId104" Type="http://schemas.openxmlformats.org/officeDocument/2006/relationships/customXml" Target="../ink/ink1457.xml"/><Relationship Id="rId120" Type="http://schemas.openxmlformats.org/officeDocument/2006/relationships/image" Target="../media/image232.png"/><Relationship Id="rId125" Type="http://schemas.openxmlformats.org/officeDocument/2006/relationships/image" Target="../media/image234.png"/><Relationship Id="rId7" Type="http://schemas.openxmlformats.org/officeDocument/2006/relationships/image" Target="../media/image75.png"/><Relationship Id="rId71" Type="http://schemas.openxmlformats.org/officeDocument/2006/relationships/customXml" Target="../ink/ink1440.xml"/><Relationship Id="rId92" Type="http://schemas.openxmlformats.org/officeDocument/2006/relationships/customXml" Target="../ink/ink1451.xml"/><Relationship Id="rId2" Type="http://schemas.openxmlformats.org/officeDocument/2006/relationships/customXml" Target="../ink/ink1405.xml"/><Relationship Id="rId29" Type="http://schemas.openxmlformats.org/officeDocument/2006/relationships/customXml" Target="../ink/ink1419.xml"/><Relationship Id="rId24" Type="http://schemas.openxmlformats.org/officeDocument/2006/relationships/customXml" Target="../ink/ink1416.xml"/><Relationship Id="rId40" Type="http://schemas.openxmlformats.org/officeDocument/2006/relationships/image" Target="../media/image193.png"/><Relationship Id="rId45" Type="http://schemas.openxmlformats.org/officeDocument/2006/relationships/customXml" Target="../ink/ink1427.xml"/><Relationship Id="rId66" Type="http://schemas.openxmlformats.org/officeDocument/2006/relationships/image" Target="../media/image206.png"/><Relationship Id="rId87" Type="http://schemas.openxmlformats.org/officeDocument/2006/relationships/image" Target="../media/image216.png"/><Relationship Id="rId110" Type="http://schemas.openxmlformats.org/officeDocument/2006/relationships/image" Target="../media/image227.png"/><Relationship Id="rId115" Type="http://schemas.openxmlformats.org/officeDocument/2006/relationships/customXml" Target="../ink/ink1463.xml"/><Relationship Id="rId131" Type="http://schemas.openxmlformats.org/officeDocument/2006/relationships/image" Target="../media/image240.png"/><Relationship Id="rId136" Type="http://schemas.openxmlformats.org/officeDocument/2006/relationships/customXml" Target="../ink/ink1474.xml"/><Relationship Id="rId61" Type="http://schemas.openxmlformats.org/officeDocument/2006/relationships/customXml" Target="../ink/ink1435.xml"/><Relationship Id="rId82" Type="http://schemas.openxmlformats.org/officeDocument/2006/relationships/customXml" Target="../ink/ink1446.xml"/><Relationship Id="rId19" Type="http://schemas.openxmlformats.org/officeDocument/2006/relationships/image" Target="../media/image183.png"/><Relationship Id="rId14" Type="http://schemas.openxmlformats.org/officeDocument/2006/relationships/customXml" Target="../ink/ink1411.xml"/><Relationship Id="rId30" Type="http://schemas.openxmlformats.org/officeDocument/2006/relationships/image" Target="../media/image188.png"/><Relationship Id="rId35" Type="http://schemas.openxmlformats.org/officeDocument/2006/relationships/customXml" Target="../ink/ink1422.xml"/><Relationship Id="rId56" Type="http://schemas.openxmlformats.org/officeDocument/2006/relationships/image" Target="../media/image201.png"/><Relationship Id="rId77" Type="http://schemas.openxmlformats.org/officeDocument/2006/relationships/image" Target="../media/image211.png"/><Relationship Id="rId100" Type="http://schemas.openxmlformats.org/officeDocument/2006/relationships/customXml" Target="../ink/ink1455.xml"/><Relationship Id="rId105" Type="http://schemas.openxmlformats.org/officeDocument/2006/relationships/image" Target="../media/image225.png"/><Relationship Id="rId126" Type="http://schemas.openxmlformats.org/officeDocument/2006/relationships/customXml" Target="../ink/ink1469.xml"/><Relationship Id="rId8" Type="http://schemas.openxmlformats.org/officeDocument/2006/relationships/customXml" Target="../ink/ink1408.xml"/><Relationship Id="rId51" Type="http://schemas.openxmlformats.org/officeDocument/2006/relationships/customXml" Target="../ink/ink1430.xml"/><Relationship Id="rId72" Type="http://schemas.openxmlformats.org/officeDocument/2006/relationships/image" Target="../media/image209.png"/><Relationship Id="rId93" Type="http://schemas.openxmlformats.org/officeDocument/2006/relationships/image" Target="../media/image219.png"/><Relationship Id="rId98" Type="http://schemas.openxmlformats.org/officeDocument/2006/relationships/customXml" Target="../ink/ink1454.xml"/><Relationship Id="rId121" Type="http://schemas.openxmlformats.org/officeDocument/2006/relationships/customXml" Target="../ink/ink1466.xml"/><Relationship Id="rId3" Type="http://schemas.openxmlformats.org/officeDocument/2006/relationships/image" Target="../media/image176.png"/><Relationship Id="rId25" Type="http://schemas.openxmlformats.org/officeDocument/2006/relationships/image" Target="../media/image186.png"/><Relationship Id="rId46" Type="http://schemas.openxmlformats.org/officeDocument/2006/relationships/image" Target="../media/image196.png"/><Relationship Id="rId67" Type="http://schemas.openxmlformats.org/officeDocument/2006/relationships/customXml" Target="../ink/ink1438.xml"/><Relationship Id="rId116" Type="http://schemas.openxmlformats.org/officeDocument/2006/relationships/image" Target="../media/image230.png"/><Relationship Id="rId137" Type="http://schemas.openxmlformats.org/officeDocument/2006/relationships/image" Target="../media/image242.png"/><Relationship Id="rId20" Type="http://schemas.openxmlformats.org/officeDocument/2006/relationships/customXml" Target="../ink/ink1414.xml"/><Relationship Id="rId41" Type="http://schemas.openxmlformats.org/officeDocument/2006/relationships/customXml" Target="../ink/ink1425.xml"/><Relationship Id="rId62" Type="http://schemas.openxmlformats.org/officeDocument/2006/relationships/image" Target="../media/image204.png"/><Relationship Id="rId83" Type="http://schemas.openxmlformats.org/officeDocument/2006/relationships/image" Target="../media/image214.png"/><Relationship Id="rId88" Type="http://schemas.openxmlformats.org/officeDocument/2006/relationships/customXml" Target="../ink/ink1449.xml"/><Relationship Id="rId111" Type="http://schemas.openxmlformats.org/officeDocument/2006/relationships/customXml" Target="../ink/ink1461.xml"/><Relationship Id="rId132" Type="http://schemas.openxmlformats.org/officeDocument/2006/relationships/customXml" Target="../ink/ink1472.xml"/><Relationship Id="rId15" Type="http://schemas.openxmlformats.org/officeDocument/2006/relationships/image" Target="../media/image181.png"/><Relationship Id="rId36" Type="http://schemas.openxmlformats.org/officeDocument/2006/relationships/image" Target="../media/image191.png"/><Relationship Id="rId57" Type="http://schemas.openxmlformats.org/officeDocument/2006/relationships/customXml" Target="../ink/ink1433.xml"/><Relationship Id="rId106" Type="http://schemas.openxmlformats.org/officeDocument/2006/relationships/customXml" Target="../ink/ink1458.xml"/><Relationship Id="rId127" Type="http://schemas.openxmlformats.org/officeDocument/2006/relationships/image" Target="../media/image238.png"/><Relationship Id="rId10" Type="http://schemas.openxmlformats.org/officeDocument/2006/relationships/customXml" Target="../ink/ink1409.xml"/><Relationship Id="rId31" Type="http://schemas.openxmlformats.org/officeDocument/2006/relationships/customXml" Target="../ink/ink1420.xml"/><Relationship Id="rId52" Type="http://schemas.openxmlformats.org/officeDocument/2006/relationships/image" Target="../media/image199.png"/><Relationship Id="rId73" Type="http://schemas.openxmlformats.org/officeDocument/2006/relationships/customXml" Target="../ink/ink1441.xml"/><Relationship Id="rId78" Type="http://schemas.openxmlformats.org/officeDocument/2006/relationships/customXml" Target="../ink/ink1444.xml"/><Relationship Id="rId94" Type="http://schemas.openxmlformats.org/officeDocument/2006/relationships/customXml" Target="../ink/ink1452.xml"/><Relationship Id="rId99" Type="http://schemas.openxmlformats.org/officeDocument/2006/relationships/image" Target="../media/image222.png"/><Relationship Id="rId101" Type="http://schemas.openxmlformats.org/officeDocument/2006/relationships/image" Target="../media/image223.png"/><Relationship Id="rId122" Type="http://schemas.openxmlformats.org/officeDocument/2006/relationships/customXml" Target="../ink/ink1467.xml"/><Relationship Id="rId4" Type="http://schemas.openxmlformats.org/officeDocument/2006/relationships/customXml" Target="../ink/ink1406.xml"/><Relationship Id="rId9" Type="http://schemas.openxmlformats.org/officeDocument/2006/relationships/image" Target="../media/image178.png"/><Relationship Id="rId26" Type="http://schemas.openxmlformats.org/officeDocument/2006/relationships/customXml" Target="../ink/ink1417.xml"/><Relationship Id="rId47" Type="http://schemas.openxmlformats.org/officeDocument/2006/relationships/customXml" Target="../ink/ink1428.xml"/><Relationship Id="rId68" Type="http://schemas.openxmlformats.org/officeDocument/2006/relationships/image" Target="../media/image207.png"/><Relationship Id="rId89" Type="http://schemas.openxmlformats.org/officeDocument/2006/relationships/image" Target="../media/image217.png"/><Relationship Id="rId112" Type="http://schemas.openxmlformats.org/officeDocument/2006/relationships/image" Target="../media/image228.png"/><Relationship Id="rId133" Type="http://schemas.openxmlformats.org/officeDocument/2006/relationships/image" Target="../media/image236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34.xml"/><Relationship Id="rId21" Type="http://schemas.openxmlformats.org/officeDocument/2006/relationships/image" Target="../media/image184.png"/><Relationship Id="rId42" Type="http://schemas.openxmlformats.org/officeDocument/2006/relationships/image" Target="../media/image194.png"/><Relationship Id="rId63" Type="http://schemas.openxmlformats.org/officeDocument/2006/relationships/customXml" Target="../ink/ink1506.xml"/><Relationship Id="rId84" Type="http://schemas.openxmlformats.org/officeDocument/2006/relationships/customXml" Target="../ink/ink1517.xml"/><Relationship Id="rId138" Type="http://schemas.openxmlformats.org/officeDocument/2006/relationships/customXml" Target="../ink/ink1545.xml"/><Relationship Id="rId159" Type="http://schemas.openxmlformats.org/officeDocument/2006/relationships/image" Target="../media/image252.png"/><Relationship Id="rId107" Type="http://schemas.openxmlformats.org/officeDocument/2006/relationships/customXml" Target="../ink/ink1529.xml"/><Relationship Id="rId11" Type="http://schemas.openxmlformats.org/officeDocument/2006/relationships/image" Target="../media/image179.png"/><Relationship Id="rId32" Type="http://schemas.openxmlformats.org/officeDocument/2006/relationships/image" Target="../media/image189.png"/><Relationship Id="rId53" Type="http://schemas.openxmlformats.org/officeDocument/2006/relationships/customXml" Target="../ink/ink1501.xml"/><Relationship Id="rId74" Type="http://schemas.openxmlformats.org/officeDocument/2006/relationships/image" Target="../media/image210.png"/><Relationship Id="rId128" Type="http://schemas.openxmlformats.org/officeDocument/2006/relationships/customXml" Target="../ink/ink1540.xml"/><Relationship Id="rId149" Type="http://schemas.openxmlformats.org/officeDocument/2006/relationships/image" Target="../media/image247.png"/><Relationship Id="rId5" Type="http://schemas.openxmlformats.org/officeDocument/2006/relationships/image" Target="../media/image177.png"/><Relationship Id="rId95" Type="http://schemas.openxmlformats.org/officeDocument/2006/relationships/image" Target="../media/image220.png"/><Relationship Id="rId160" Type="http://schemas.openxmlformats.org/officeDocument/2006/relationships/customXml" Target="../ink/ink1557.xml"/><Relationship Id="rId22" Type="http://schemas.openxmlformats.org/officeDocument/2006/relationships/customXml" Target="../ink/ink1485.xml"/><Relationship Id="rId43" Type="http://schemas.openxmlformats.org/officeDocument/2006/relationships/customXml" Target="../ink/ink1496.xml"/><Relationship Id="rId64" Type="http://schemas.openxmlformats.org/officeDocument/2006/relationships/image" Target="../media/image205.png"/><Relationship Id="rId118" Type="http://schemas.openxmlformats.org/officeDocument/2006/relationships/image" Target="../media/image231.png"/><Relationship Id="rId139" Type="http://schemas.openxmlformats.org/officeDocument/2006/relationships/image" Target="../media/image243.png"/><Relationship Id="rId85" Type="http://schemas.openxmlformats.org/officeDocument/2006/relationships/image" Target="../media/image215.png"/><Relationship Id="rId150" Type="http://schemas.openxmlformats.org/officeDocument/2006/relationships/customXml" Target="../ink/ink1552.xml"/><Relationship Id="rId12" Type="http://schemas.openxmlformats.org/officeDocument/2006/relationships/customXml" Target="../ink/ink1480.xml"/><Relationship Id="rId17" Type="http://schemas.openxmlformats.org/officeDocument/2006/relationships/image" Target="../media/image182.png"/><Relationship Id="rId33" Type="http://schemas.openxmlformats.org/officeDocument/2006/relationships/customXml" Target="../ink/ink1491.xml"/><Relationship Id="rId38" Type="http://schemas.openxmlformats.org/officeDocument/2006/relationships/image" Target="../media/image192.png"/><Relationship Id="rId59" Type="http://schemas.openxmlformats.org/officeDocument/2006/relationships/customXml" Target="../ink/ink1504.xml"/><Relationship Id="rId103" Type="http://schemas.openxmlformats.org/officeDocument/2006/relationships/image" Target="../media/image224.png"/><Relationship Id="rId108" Type="http://schemas.openxmlformats.org/officeDocument/2006/relationships/image" Target="../media/image226.png"/><Relationship Id="rId124" Type="http://schemas.openxmlformats.org/officeDocument/2006/relationships/customXml" Target="../ink/ink1538.xml"/><Relationship Id="rId129" Type="http://schemas.openxmlformats.org/officeDocument/2006/relationships/image" Target="../media/image239.png"/><Relationship Id="rId54" Type="http://schemas.openxmlformats.org/officeDocument/2006/relationships/image" Target="../media/image200.png"/><Relationship Id="rId70" Type="http://schemas.openxmlformats.org/officeDocument/2006/relationships/image" Target="../media/image208.png"/><Relationship Id="rId75" Type="http://schemas.openxmlformats.org/officeDocument/2006/relationships/customXml" Target="../ink/ink1512.xml"/><Relationship Id="rId91" Type="http://schemas.openxmlformats.org/officeDocument/2006/relationships/image" Target="../media/image218.png"/><Relationship Id="rId96" Type="http://schemas.openxmlformats.org/officeDocument/2006/relationships/customXml" Target="../ink/ink1523.xml"/><Relationship Id="rId140" Type="http://schemas.openxmlformats.org/officeDocument/2006/relationships/customXml" Target="../ink/ink1546.xml"/><Relationship Id="rId145" Type="http://schemas.openxmlformats.org/officeDocument/2006/relationships/customXml" Target="../ink/ink1549.xml"/><Relationship Id="rId161" Type="http://schemas.openxmlformats.org/officeDocument/2006/relationships/customXml" Target="../ink/ink15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7.xml"/><Relationship Id="rId23" Type="http://schemas.openxmlformats.org/officeDocument/2006/relationships/image" Target="../media/image185.png"/><Relationship Id="rId28" Type="http://schemas.openxmlformats.org/officeDocument/2006/relationships/image" Target="../media/image187.png"/><Relationship Id="rId49" Type="http://schemas.openxmlformats.org/officeDocument/2006/relationships/customXml" Target="../ink/ink1499.xml"/><Relationship Id="rId114" Type="http://schemas.openxmlformats.org/officeDocument/2006/relationships/image" Target="../media/image229.png"/><Relationship Id="rId119" Type="http://schemas.openxmlformats.org/officeDocument/2006/relationships/customXml" Target="../ink/ink1535.xml"/><Relationship Id="rId44" Type="http://schemas.openxmlformats.org/officeDocument/2006/relationships/image" Target="../media/image195.png"/><Relationship Id="rId60" Type="http://schemas.openxmlformats.org/officeDocument/2006/relationships/image" Target="../media/image203.png"/><Relationship Id="rId65" Type="http://schemas.openxmlformats.org/officeDocument/2006/relationships/customXml" Target="../ink/ink1507.xml"/><Relationship Id="rId81" Type="http://schemas.openxmlformats.org/officeDocument/2006/relationships/image" Target="../media/image213.png"/><Relationship Id="rId86" Type="http://schemas.openxmlformats.org/officeDocument/2006/relationships/customXml" Target="../ink/ink1518.xml"/><Relationship Id="rId130" Type="http://schemas.openxmlformats.org/officeDocument/2006/relationships/customXml" Target="../ink/ink1541.xml"/><Relationship Id="rId135" Type="http://schemas.openxmlformats.org/officeDocument/2006/relationships/image" Target="../media/image241.png"/><Relationship Id="rId151" Type="http://schemas.openxmlformats.org/officeDocument/2006/relationships/image" Target="../media/image248.png"/><Relationship Id="rId156" Type="http://schemas.openxmlformats.org/officeDocument/2006/relationships/customXml" Target="../ink/ink1555.xml"/><Relationship Id="rId13" Type="http://schemas.openxmlformats.org/officeDocument/2006/relationships/image" Target="../media/image180.png"/><Relationship Id="rId18" Type="http://schemas.openxmlformats.org/officeDocument/2006/relationships/customXml" Target="../ink/ink1483.xml"/><Relationship Id="rId39" Type="http://schemas.openxmlformats.org/officeDocument/2006/relationships/customXml" Target="../ink/ink1494.xml"/><Relationship Id="rId109" Type="http://schemas.openxmlformats.org/officeDocument/2006/relationships/customXml" Target="../ink/ink1530.xml"/><Relationship Id="rId34" Type="http://schemas.openxmlformats.org/officeDocument/2006/relationships/image" Target="../media/image190.png"/><Relationship Id="rId50" Type="http://schemas.openxmlformats.org/officeDocument/2006/relationships/image" Target="../media/image198.png"/><Relationship Id="rId55" Type="http://schemas.openxmlformats.org/officeDocument/2006/relationships/customXml" Target="../ink/ink1502.xml"/><Relationship Id="rId76" Type="http://schemas.openxmlformats.org/officeDocument/2006/relationships/customXml" Target="../ink/ink1513.xml"/><Relationship Id="rId97" Type="http://schemas.openxmlformats.org/officeDocument/2006/relationships/image" Target="../media/image221.png"/><Relationship Id="rId104" Type="http://schemas.openxmlformats.org/officeDocument/2006/relationships/customXml" Target="../ink/ink1527.xml"/><Relationship Id="rId120" Type="http://schemas.openxmlformats.org/officeDocument/2006/relationships/image" Target="../media/image232.png"/><Relationship Id="rId125" Type="http://schemas.openxmlformats.org/officeDocument/2006/relationships/image" Target="../media/image234.png"/><Relationship Id="rId141" Type="http://schemas.openxmlformats.org/officeDocument/2006/relationships/image" Target="../media/image244.png"/><Relationship Id="rId146" Type="http://schemas.openxmlformats.org/officeDocument/2006/relationships/image" Target="../media/image246.png"/><Relationship Id="rId7" Type="http://schemas.openxmlformats.org/officeDocument/2006/relationships/image" Target="../media/image75.png"/><Relationship Id="rId71" Type="http://schemas.openxmlformats.org/officeDocument/2006/relationships/customXml" Target="../ink/ink1510.xml"/><Relationship Id="rId92" Type="http://schemas.openxmlformats.org/officeDocument/2006/relationships/customXml" Target="../ink/ink1521.xml"/><Relationship Id="rId162" Type="http://schemas.openxmlformats.org/officeDocument/2006/relationships/image" Target="../media/image253.png"/><Relationship Id="rId2" Type="http://schemas.openxmlformats.org/officeDocument/2006/relationships/customXml" Target="../ink/ink1475.xml"/><Relationship Id="rId29" Type="http://schemas.openxmlformats.org/officeDocument/2006/relationships/customXml" Target="../ink/ink1489.xml"/><Relationship Id="rId24" Type="http://schemas.openxmlformats.org/officeDocument/2006/relationships/customXml" Target="../ink/ink1486.xml"/><Relationship Id="rId40" Type="http://schemas.openxmlformats.org/officeDocument/2006/relationships/image" Target="../media/image193.png"/><Relationship Id="rId45" Type="http://schemas.openxmlformats.org/officeDocument/2006/relationships/customXml" Target="../ink/ink1497.xml"/><Relationship Id="rId66" Type="http://schemas.openxmlformats.org/officeDocument/2006/relationships/image" Target="../media/image206.png"/><Relationship Id="rId87" Type="http://schemas.openxmlformats.org/officeDocument/2006/relationships/image" Target="../media/image216.png"/><Relationship Id="rId110" Type="http://schemas.openxmlformats.org/officeDocument/2006/relationships/image" Target="../media/image227.png"/><Relationship Id="rId115" Type="http://schemas.openxmlformats.org/officeDocument/2006/relationships/customXml" Target="../ink/ink1533.xml"/><Relationship Id="rId131" Type="http://schemas.openxmlformats.org/officeDocument/2006/relationships/image" Target="../media/image240.png"/><Relationship Id="rId136" Type="http://schemas.openxmlformats.org/officeDocument/2006/relationships/customXml" Target="../ink/ink1544.xml"/><Relationship Id="rId157" Type="http://schemas.openxmlformats.org/officeDocument/2006/relationships/image" Target="../media/image251.png"/><Relationship Id="rId61" Type="http://schemas.openxmlformats.org/officeDocument/2006/relationships/customXml" Target="../ink/ink1505.xml"/><Relationship Id="rId82" Type="http://schemas.openxmlformats.org/officeDocument/2006/relationships/customXml" Target="../ink/ink1516.xml"/><Relationship Id="rId152" Type="http://schemas.openxmlformats.org/officeDocument/2006/relationships/customXml" Target="../ink/ink1553.xml"/><Relationship Id="rId19" Type="http://schemas.openxmlformats.org/officeDocument/2006/relationships/image" Target="../media/image183.png"/><Relationship Id="rId14" Type="http://schemas.openxmlformats.org/officeDocument/2006/relationships/customXml" Target="../ink/ink1481.xml"/><Relationship Id="rId30" Type="http://schemas.openxmlformats.org/officeDocument/2006/relationships/image" Target="../media/image188.png"/><Relationship Id="rId35" Type="http://schemas.openxmlformats.org/officeDocument/2006/relationships/customXml" Target="../ink/ink1492.xml"/><Relationship Id="rId56" Type="http://schemas.openxmlformats.org/officeDocument/2006/relationships/image" Target="../media/image201.png"/><Relationship Id="rId77" Type="http://schemas.openxmlformats.org/officeDocument/2006/relationships/image" Target="../media/image211.png"/><Relationship Id="rId100" Type="http://schemas.openxmlformats.org/officeDocument/2006/relationships/customXml" Target="../ink/ink1525.xml"/><Relationship Id="rId105" Type="http://schemas.openxmlformats.org/officeDocument/2006/relationships/image" Target="../media/image225.png"/><Relationship Id="rId126" Type="http://schemas.openxmlformats.org/officeDocument/2006/relationships/customXml" Target="../ink/ink1539.xml"/><Relationship Id="rId147" Type="http://schemas.openxmlformats.org/officeDocument/2006/relationships/customXml" Target="../ink/ink1550.xml"/><Relationship Id="rId8" Type="http://schemas.openxmlformats.org/officeDocument/2006/relationships/customXml" Target="../ink/ink1478.xml"/><Relationship Id="rId51" Type="http://schemas.openxmlformats.org/officeDocument/2006/relationships/customXml" Target="../ink/ink1500.xml"/><Relationship Id="rId72" Type="http://schemas.openxmlformats.org/officeDocument/2006/relationships/image" Target="../media/image209.png"/><Relationship Id="rId93" Type="http://schemas.openxmlformats.org/officeDocument/2006/relationships/image" Target="../media/image219.png"/><Relationship Id="rId98" Type="http://schemas.openxmlformats.org/officeDocument/2006/relationships/customXml" Target="../ink/ink1524.xml"/><Relationship Id="rId121" Type="http://schemas.openxmlformats.org/officeDocument/2006/relationships/customXml" Target="../ink/ink1536.xml"/><Relationship Id="rId142" Type="http://schemas.openxmlformats.org/officeDocument/2006/relationships/customXml" Target="../ink/ink1547.xml"/><Relationship Id="rId3" Type="http://schemas.openxmlformats.org/officeDocument/2006/relationships/image" Target="../media/image176.png"/><Relationship Id="rId25" Type="http://schemas.openxmlformats.org/officeDocument/2006/relationships/image" Target="../media/image186.png"/><Relationship Id="rId46" Type="http://schemas.openxmlformats.org/officeDocument/2006/relationships/image" Target="../media/image196.png"/><Relationship Id="rId67" Type="http://schemas.openxmlformats.org/officeDocument/2006/relationships/customXml" Target="../ink/ink1508.xml"/><Relationship Id="rId116" Type="http://schemas.openxmlformats.org/officeDocument/2006/relationships/image" Target="../media/image230.png"/><Relationship Id="rId137" Type="http://schemas.openxmlformats.org/officeDocument/2006/relationships/image" Target="../media/image242.png"/><Relationship Id="rId158" Type="http://schemas.openxmlformats.org/officeDocument/2006/relationships/customXml" Target="../ink/ink1556.xml"/><Relationship Id="rId20" Type="http://schemas.openxmlformats.org/officeDocument/2006/relationships/customXml" Target="../ink/ink1484.xml"/><Relationship Id="rId41" Type="http://schemas.openxmlformats.org/officeDocument/2006/relationships/customXml" Target="../ink/ink1495.xml"/><Relationship Id="rId62" Type="http://schemas.openxmlformats.org/officeDocument/2006/relationships/image" Target="../media/image204.png"/><Relationship Id="rId83" Type="http://schemas.openxmlformats.org/officeDocument/2006/relationships/image" Target="../media/image214.png"/><Relationship Id="rId88" Type="http://schemas.openxmlformats.org/officeDocument/2006/relationships/customXml" Target="../ink/ink1519.xml"/><Relationship Id="rId111" Type="http://schemas.openxmlformats.org/officeDocument/2006/relationships/customXml" Target="../ink/ink1531.xml"/><Relationship Id="rId132" Type="http://schemas.openxmlformats.org/officeDocument/2006/relationships/customXml" Target="../ink/ink1542.xml"/><Relationship Id="rId153" Type="http://schemas.openxmlformats.org/officeDocument/2006/relationships/image" Target="../media/image249.png"/><Relationship Id="rId15" Type="http://schemas.openxmlformats.org/officeDocument/2006/relationships/image" Target="../media/image181.png"/><Relationship Id="rId36" Type="http://schemas.openxmlformats.org/officeDocument/2006/relationships/image" Target="../media/image191.png"/><Relationship Id="rId57" Type="http://schemas.openxmlformats.org/officeDocument/2006/relationships/customXml" Target="../ink/ink1503.xml"/><Relationship Id="rId106" Type="http://schemas.openxmlformats.org/officeDocument/2006/relationships/customXml" Target="../ink/ink1528.xml"/><Relationship Id="rId127" Type="http://schemas.openxmlformats.org/officeDocument/2006/relationships/image" Target="../media/image238.png"/><Relationship Id="rId10" Type="http://schemas.openxmlformats.org/officeDocument/2006/relationships/customXml" Target="../ink/ink1479.xml"/><Relationship Id="rId31" Type="http://schemas.openxmlformats.org/officeDocument/2006/relationships/customXml" Target="../ink/ink1490.xml"/><Relationship Id="rId52" Type="http://schemas.openxmlformats.org/officeDocument/2006/relationships/image" Target="../media/image199.png"/><Relationship Id="rId73" Type="http://schemas.openxmlformats.org/officeDocument/2006/relationships/customXml" Target="../ink/ink1511.xml"/><Relationship Id="rId78" Type="http://schemas.openxmlformats.org/officeDocument/2006/relationships/customXml" Target="../ink/ink1514.xml"/><Relationship Id="rId94" Type="http://schemas.openxmlformats.org/officeDocument/2006/relationships/customXml" Target="../ink/ink1522.xml"/><Relationship Id="rId99" Type="http://schemas.openxmlformats.org/officeDocument/2006/relationships/image" Target="../media/image222.png"/><Relationship Id="rId101" Type="http://schemas.openxmlformats.org/officeDocument/2006/relationships/image" Target="../media/image223.png"/><Relationship Id="rId122" Type="http://schemas.openxmlformats.org/officeDocument/2006/relationships/customXml" Target="../ink/ink1537.xml"/><Relationship Id="rId143" Type="http://schemas.openxmlformats.org/officeDocument/2006/relationships/image" Target="../media/image245.png"/><Relationship Id="rId148" Type="http://schemas.openxmlformats.org/officeDocument/2006/relationships/customXml" Target="../ink/ink1551.xml"/><Relationship Id="rId4" Type="http://schemas.openxmlformats.org/officeDocument/2006/relationships/customXml" Target="../ink/ink1476.xml"/><Relationship Id="rId9" Type="http://schemas.openxmlformats.org/officeDocument/2006/relationships/image" Target="../media/image178.png"/><Relationship Id="rId26" Type="http://schemas.openxmlformats.org/officeDocument/2006/relationships/customXml" Target="../ink/ink1487.xml"/><Relationship Id="rId47" Type="http://schemas.openxmlformats.org/officeDocument/2006/relationships/customXml" Target="../ink/ink1498.xml"/><Relationship Id="rId68" Type="http://schemas.openxmlformats.org/officeDocument/2006/relationships/image" Target="../media/image207.png"/><Relationship Id="rId89" Type="http://schemas.openxmlformats.org/officeDocument/2006/relationships/image" Target="../media/image217.png"/><Relationship Id="rId112" Type="http://schemas.openxmlformats.org/officeDocument/2006/relationships/image" Target="../media/image228.png"/><Relationship Id="rId133" Type="http://schemas.openxmlformats.org/officeDocument/2006/relationships/image" Target="../media/image236.png"/><Relationship Id="rId154" Type="http://schemas.openxmlformats.org/officeDocument/2006/relationships/customXml" Target="../ink/ink1554.xml"/><Relationship Id="rId16" Type="http://schemas.openxmlformats.org/officeDocument/2006/relationships/customXml" Target="../ink/ink1482.xml"/><Relationship Id="rId37" Type="http://schemas.openxmlformats.org/officeDocument/2006/relationships/customXml" Target="../ink/ink1493.xml"/><Relationship Id="rId58" Type="http://schemas.openxmlformats.org/officeDocument/2006/relationships/image" Target="../media/image202.png"/><Relationship Id="rId79" Type="http://schemas.openxmlformats.org/officeDocument/2006/relationships/image" Target="../media/image212.png"/><Relationship Id="rId102" Type="http://schemas.openxmlformats.org/officeDocument/2006/relationships/customXml" Target="../ink/ink1526.xml"/><Relationship Id="rId123" Type="http://schemas.openxmlformats.org/officeDocument/2006/relationships/image" Target="../media/image233.png"/><Relationship Id="rId144" Type="http://schemas.openxmlformats.org/officeDocument/2006/relationships/customXml" Target="../ink/ink1548.xml"/><Relationship Id="rId90" Type="http://schemas.openxmlformats.org/officeDocument/2006/relationships/customXml" Target="../ink/ink1520.xml"/><Relationship Id="rId27" Type="http://schemas.openxmlformats.org/officeDocument/2006/relationships/customXml" Target="../ink/ink1488.xml"/><Relationship Id="rId48" Type="http://schemas.openxmlformats.org/officeDocument/2006/relationships/image" Target="../media/image197.png"/><Relationship Id="rId69" Type="http://schemas.openxmlformats.org/officeDocument/2006/relationships/customXml" Target="../ink/ink1509.xml"/><Relationship Id="rId113" Type="http://schemas.openxmlformats.org/officeDocument/2006/relationships/customXml" Target="../ink/ink1532.xml"/><Relationship Id="rId134" Type="http://schemas.openxmlformats.org/officeDocument/2006/relationships/customXml" Target="../ink/ink1543.xml"/><Relationship Id="rId80" Type="http://schemas.openxmlformats.org/officeDocument/2006/relationships/customXml" Target="../ink/ink1515.xml"/><Relationship Id="rId155" Type="http://schemas.openxmlformats.org/officeDocument/2006/relationships/image" Target="../media/image250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18.xml"/><Relationship Id="rId21" Type="http://schemas.openxmlformats.org/officeDocument/2006/relationships/image" Target="../media/image184.png"/><Relationship Id="rId42" Type="http://schemas.openxmlformats.org/officeDocument/2006/relationships/image" Target="../media/image194.png"/><Relationship Id="rId63" Type="http://schemas.openxmlformats.org/officeDocument/2006/relationships/customXml" Target="../ink/ink1590.xml"/><Relationship Id="rId84" Type="http://schemas.openxmlformats.org/officeDocument/2006/relationships/customXml" Target="../ink/ink1601.xml"/><Relationship Id="rId138" Type="http://schemas.openxmlformats.org/officeDocument/2006/relationships/customXml" Target="../ink/ink1629.xml"/><Relationship Id="rId159" Type="http://schemas.openxmlformats.org/officeDocument/2006/relationships/image" Target="../media/image252.png"/><Relationship Id="rId170" Type="http://schemas.openxmlformats.org/officeDocument/2006/relationships/image" Target="../media/image257.png"/><Relationship Id="rId107" Type="http://schemas.openxmlformats.org/officeDocument/2006/relationships/customXml" Target="../ink/ink1613.xml"/><Relationship Id="rId11" Type="http://schemas.openxmlformats.org/officeDocument/2006/relationships/image" Target="../media/image179.png"/><Relationship Id="rId32" Type="http://schemas.openxmlformats.org/officeDocument/2006/relationships/image" Target="../media/image189.png"/><Relationship Id="rId53" Type="http://schemas.openxmlformats.org/officeDocument/2006/relationships/customXml" Target="../ink/ink1585.xml"/><Relationship Id="rId74" Type="http://schemas.openxmlformats.org/officeDocument/2006/relationships/image" Target="../media/image210.png"/><Relationship Id="rId128" Type="http://schemas.openxmlformats.org/officeDocument/2006/relationships/customXml" Target="../ink/ink1624.xml"/><Relationship Id="rId149" Type="http://schemas.openxmlformats.org/officeDocument/2006/relationships/image" Target="../media/image247.png"/><Relationship Id="rId5" Type="http://schemas.openxmlformats.org/officeDocument/2006/relationships/image" Target="../media/image177.png"/><Relationship Id="rId95" Type="http://schemas.openxmlformats.org/officeDocument/2006/relationships/image" Target="../media/image220.png"/><Relationship Id="rId160" Type="http://schemas.openxmlformats.org/officeDocument/2006/relationships/customXml" Target="../ink/ink1641.xml"/><Relationship Id="rId22" Type="http://schemas.openxmlformats.org/officeDocument/2006/relationships/customXml" Target="../ink/ink1569.xml"/><Relationship Id="rId43" Type="http://schemas.openxmlformats.org/officeDocument/2006/relationships/customXml" Target="../ink/ink1580.xml"/><Relationship Id="rId64" Type="http://schemas.openxmlformats.org/officeDocument/2006/relationships/image" Target="../media/image205.png"/><Relationship Id="rId118" Type="http://schemas.openxmlformats.org/officeDocument/2006/relationships/image" Target="../media/image231.png"/><Relationship Id="rId139" Type="http://schemas.openxmlformats.org/officeDocument/2006/relationships/image" Target="../media/image243.png"/><Relationship Id="rId85" Type="http://schemas.openxmlformats.org/officeDocument/2006/relationships/image" Target="../media/image215.png"/><Relationship Id="rId150" Type="http://schemas.openxmlformats.org/officeDocument/2006/relationships/customXml" Target="../ink/ink1636.xml"/><Relationship Id="rId171" Type="http://schemas.openxmlformats.org/officeDocument/2006/relationships/customXml" Target="../ink/ink1647.xml"/><Relationship Id="rId12" Type="http://schemas.openxmlformats.org/officeDocument/2006/relationships/customXml" Target="../ink/ink1564.xml"/><Relationship Id="rId33" Type="http://schemas.openxmlformats.org/officeDocument/2006/relationships/customXml" Target="../ink/ink1575.xml"/><Relationship Id="rId108" Type="http://schemas.openxmlformats.org/officeDocument/2006/relationships/image" Target="../media/image226.png"/><Relationship Id="rId129" Type="http://schemas.openxmlformats.org/officeDocument/2006/relationships/image" Target="../media/image239.png"/><Relationship Id="rId54" Type="http://schemas.openxmlformats.org/officeDocument/2006/relationships/image" Target="../media/image200.png"/><Relationship Id="rId75" Type="http://schemas.openxmlformats.org/officeDocument/2006/relationships/customXml" Target="../ink/ink1596.xml"/><Relationship Id="rId96" Type="http://schemas.openxmlformats.org/officeDocument/2006/relationships/customXml" Target="../ink/ink1607.xml"/><Relationship Id="rId140" Type="http://schemas.openxmlformats.org/officeDocument/2006/relationships/customXml" Target="../ink/ink1630.xml"/><Relationship Id="rId161" Type="http://schemas.openxmlformats.org/officeDocument/2006/relationships/customXml" Target="../ink/ink1642.xml"/><Relationship Id="rId6" Type="http://schemas.openxmlformats.org/officeDocument/2006/relationships/customXml" Target="../ink/ink1561.xml"/><Relationship Id="rId23" Type="http://schemas.openxmlformats.org/officeDocument/2006/relationships/image" Target="../media/image185.png"/><Relationship Id="rId28" Type="http://schemas.openxmlformats.org/officeDocument/2006/relationships/image" Target="../media/image187.png"/><Relationship Id="rId49" Type="http://schemas.openxmlformats.org/officeDocument/2006/relationships/customXml" Target="../ink/ink1583.xml"/><Relationship Id="rId114" Type="http://schemas.openxmlformats.org/officeDocument/2006/relationships/image" Target="../media/image229.png"/><Relationship Id="rId119" Type="http://schemas.openxmlformats.org/officeDocument/2006/relationships/customXml" Target="../ink/ink1619.xml"/><Relationship Id="rId44" Type="http://schemas.openxmlformats.org/officeDocument/2006/relationships/image" Target="../media/image195.png"/><Relationship Id="rId60" Type="http://schemas.openxmlformats.org/officeDocument/2006/relationships/image" Target="../media/image203.png"/><Relationship Id="rId65" Type="http://schemas.openxmlformats.org/officeDocument/2006/relationships/customXml" Target="../ink/ink1591.xml"/><Relationship Id="rId81" Type="http://schemas.openxmlformats.org/officeDocument/2006/relationships/image" Target="../media/image213.png"/><Relationship Id="rId86" Type="http://schemas.openxmlformats.org/officeDocument/2006/relationships/customXml" Target="../ink/ink1602.xml"/><Relationship Id="rId130" Type="http://schemas.openxmlformats.org/officeDocument/2006/relationships/customXml" Target="../ink/ink1625.xml"/><Relationship Id="rId135" Type="http://schemas.openxmlformats.org/officeDocument/2006/relationships/image" Target="../media/image241.png"/><Relationship Id="rId151" Type="http://schemas.openxmlformats.org/officeDocument/2006/relationships/image" Target="../media/image248.png"/><Relationship Id="rId156" Type="http://schemas.openxmlformats.org/officeDocument/2006/relationships/customXml" Target="../ink/ink1639.xml"/><Relationship Id="rId177" Type="http://schemas.openxmlformats.org/officeDocument/2006/relationships/customXml" Target="../ink/ink1650.xml"/><Relationship Id="rId172" Type="http://schemas.openxmlformats.org/officeDocument/2006/relationships/image" Target="../media/image258.png"/><Relationship Id="rId13" Type="http://schemas.openxmlformats.org/officeDocument/2006/relationships/image" Target="../media/image180.png"/><Relationship Id="rId18" Type="http://schemas.openxmlformats.org/officeDocument/2006/relationships/customXml" Target="../ink/ink1567.xml"/><Relationship Id="rId39" Type="http://schemas.openxmlformats.org/officeDocument/2006/relationships/customXml" Target="../ink/ink1578.xml"/><Relationship Id="rId109" Type="http://schemas.openxmlformats.org/officeDocument/2006/relationships/customXml" Target="../ink/ink1614.xml"/><Relationship Id="rId34" Type="http://schemas.openxmlformats.org/officeDocument/2006/relationships/image" Target="../media/image190.png"/><Relationship Id="rId50" Type="http://schemas.openxmlformats.org/officeDocument/2006/relationships/image" Target="../media/image198.png"/><Relationship Id="rId55" Type="http://schemas.openxmlformats.org/officeDocument/2006/relationships/customXml" Target="../ink/ink1586.xml"/><Relationship Id="rId76" Type="http://schemas.openxmlformats.org/officeDocument/2006/relationships/customXml" Target="../ink/ink1597.xml"/><Relationship Id="rId97" Type="http://schemas.openxmlformats.org/officeDocument/2006/relationships/image" Target="../media/image221.png"/><Relationship Id="rId104" Type="http://schemas.openxmlformats.org/officeDocument/2006/relationships/customXml" Target="../ink/ink1611.xml"/><Relationship Id="rId120" Type="http://schemas.openxmlformats.org/officeDocument/2006/relationships/image" Target="../media/image232.png"/><Relationship Id="rId125" Type="http://schemas.openxmlformats.org/officeDocument/2006/relationships/image" Target="../media/image234.png"/><Relationship Id="rId141" Type="http://schemas.openxmlformats.org/officeDocument/2006/relationships/image" Target="../media/image244.png"/><Relationship Id="rId146" Type="http://schemas.openxmlformats.org/officeDocument/2006/relationships/image" Target="../media/image246.png"/><Relationship Id="rId167" Type="http://schemas.openxmlformats.org/officeDocument/2006/relationships/customXml" Target="../ink/ink1645.xml"/><Relationship Id="rId7" Type="http://schemas.openxmlformats.org/officeDocument/2006/relationships/image" Target="../media/image75.png"/><Relationship Id="rId71" Type="http://schemas.openxmlformats.org/officeDocument/2006/relationships/customXml" Target="../ink/ink1594.xml"/><Relationship Id="rId92" Type="http://schemas.openxmlformats.org/officeDocument/2006/relationships/customXml" Target="../ink/ink1605.xml"/><Relationship Id="rId162" Type="http://schemas.openxmlformats.org/officeDocument/2006/relationships/image" Target="../media/image253.png"/><Relationship Id="rId2" Type="http://schemas.openxmlformats.org/officeDocument/2006/relationships/customXml" Target="../ink/ink1559.xml"/><Relationship Id="rId29" Type="http://schemas.openxmlformats.org/officeDocument/2006/relationships/customXml" Target="../ink/ink1573.xml"/><Relationship Id="rId24" Type="http://schemas.openxmlformats.org/officeDocument/2006/relationships/customXml" Target="../ink/ink1570.xml"/><Relationship Id="rId40" Type="http://schemas.openxmlformats.org/officeDocument/2006/relationships/image" Target="../media/image193.png"/><Relationship Id="rId45" Type="http://schemas.openxmlformats.org/officeDocument/2006/relationships/customXml" Target="../ink/ink1581.xml"/><Relationship Id="rId66" Type="http://schemas.openxmlformats.org/officeDocument/2006/relationships/image" Target="../media/image206.png"/><Relationship Id="rId87" Type="http://schemas.openxmlformats.org/officeDocument/2006/relationships/image" Target="../media/image216.png"/><Relationship Id="rId110" Type="http://schemas.openxmlformats.org/officeDocument/2006/relationships/image" Target="../media/image227.png"/><Relationship Id="rId115" Type="http://schemas.openxmlformats.org/officeDocument/2006/relationships/customXml" Target="../ink/ink1617.xml"/><Relationship Id="rId131" Type="http://schemas.openxmlformats.org/officeDocument/2006/relationships/image" Target="../media/image240.png"/><Relationship Id="rId136" Type="http://schemas.openxmlformats.org/officeDocument/2006/relationships/customXml" Target="../ink/ink1628.xml"/><Relationship Id="rId157" Type="http://schemas.openxmlformats.org/officeDocument/2006/relationships/image" Target="../media/image251.png"/><Relationship Id="rId178" Type="http://schemas.openxmlformats.org/officeDocument/2006/relationships/image" Target="../media/image261.png"/><Relationship Id="rId61" Type="http://schemas.openxmlformats.org/officeDocument/2006/relationships/customXml" Target="../ink/ink1589.xml"/><Relationship Id="rId82" Type="http://schemas.openxmlformats.org/officeDocument/2006/relationships/customXml" Target="../ink/ink1600.xml"/><Relationship Id="rId152" Type="http://schemas.openxmlformats.org/officeDocument/2006/relationships/customXml" Target="../ink/ink1637.xml"/><Relationship Id="rId173" Type="http://schemas.openxmlformats.org/officeDocument/2006/relationships/customXml" Target="../ink/ink1648.xml"/><Relationship Id="rId19" Type="http://schemas.openxmlformats.org/officeDocument/2006/relationships/image" Target="../media/image183.png"/><Relationship Id="rId14" Type="http://schemas.openxmlformats.org/officeDocument/2006/relationships/customXml" Target="../ink/ink1565.xml"/><Relationship Id="rId30" Type="http://schemas.openxmlformats.org/officeDocument/2006/relationships/image" Target="../media/image188.png"/><Relationship Id="rId35" Type="http://schemas.openxmlformats.org/officeDocument/2006/relationships/customXml" Target="../ink/ink1576.xml"/><Relationship Id="rId56" Type="http://schemas.openxmlformats.org/officeDocument/2006/relationships/image" Target="../media/image201.png"/><Relationship Id="rId77" Type="http://schemas.openxmlformats.org/officeDocument/2006/relationships/image" Target="../media/image211.png"/><Relationship Id="rId100" Type="http://schemas.openxmlformats.org/officeDocument/2006/relationships/customXml" Target="../ink/ink1609.xml"/><Relationship Id="rId105" Type="http://schemas.openxmlformats.org/officeDocument/2006/relationships/image" Target="../media/image225.png"/><Relationship Id="rId126" Type="http://schemas.openxmlformats.org/officeDocument/2006/relationships/customXml" Target="../ink/ink1623.xml"/><Relationship Id="rId147" Type="http://schemas.openxmlformats.org/officeDocument/2006/relationships/customXml" Target="../ink/ink1634.xml"/><Relationship Id="rId168" Type="http://schemas.openxmlformats.org/officeDocument/2006/relationships/image" Target="../media/image256.png"/><Relationship Id="rId8" Type="http://schemas.openxmlformats.org/officeDocument/2006/relationships/customXml" Target="../ink/ink1562.xml"/><Relationship Id="rId51" Type="http://schemas.openxmlformats.org/officeDocument/2006/relationships/customXml" Target="../ink/ink1584.xml"/><Relationship Id="rId72" Type="http://schemas.openxmlformats.org/officeDocument/2006/relationships/image" Target="../media/image209.png"/><Relationship Id="rId93" Type="http://schemas.openxmlformats.org/officeDocument/2006/relationships/image" Target="../media/image219.png"/><Relationship Id="rId98" Type="http://schemas.openxmlformats.org/officeDocument/2006/relationships/customXml" Target="../ink/ink1608.xml"/><Relationship Id="rId121" Type="http://schemas.openxmlformats.org/officeDocument/2006/relationships/customXml" Target="../ink/ink1620.xml"/><Relationship Id="rId142" Type="http://schemas.openxmlformats.org/officeDocument/2006/relationships/customXml" Target="../ink/ink1631.xml"/><Relationship Id="rId163" Type="http://schemas.openxmlformats.org/officeDocument/2006/relationships/customXml" Target="../ink/ink1643.xml"/><Relationship Id="rId3" Type="http://schemas.openxmlformats.org/officeDocument/2006/relationships/image" Target="../media/image176.png"/><Relationship Id="rId25" Type="http://schemas.openxmlformats.org/officeDocument/2006/relationships/image" Target="../media/image186.png"/><Relationship Id="rId46" Type="http://schemas.openxmlformats.org/officeDocument/2006/relationships/image" Target="../media/image196.png"/><Relationship Id="rId67" Type="http://schemas.openxmlformats.org/officeDocument/2006/relationships/customXml" Target="../ink/ink1592.xml"/><Relationship Id="rId116" Type="http://schemas.openxmlformats.org/officeDocument/2006/relationships/image" Target="../media/image230.png"/><Relationship Id="rId137" Type="http://schemas.openxmlformats.org/officeDocument/2006/relationships/image" Target="../media/image242.png"/><Relationship Id="rId158" Type="http://schemas.openxmlformats.org/officeDocument/2006/relationships/customXml" Target="../ink/ink1640.xml"/><Relationship Id="rId20" Type="http://schemas.openxmlformats.org/officeDocument/2006/relationships/customXml" Target="../ink/ink1568.xml"/><Relationship Id="rId41" Type="http://schemas.openxmlformats.org/officeDocument/2006/relationships/customXml" Target="../ink/ink1579.xml"/><Relationship Id="rId62" Type="http://schemas.openxmlformats.org/officeDocument/2006/relationships/image" Target="../media/image204.png"/><Relationship Id="rId83" Type="http://schemas.openxmlformats.org/officeDocument/2006/relationships/image" Target="../media/image214.png"/><Relationship Id="rId88" Type="http://schemas.openxmlformats.org/officeDocument/2006/relationships/customXml" Target="../ink/ink1603.xml"/><Relationship Id="rId111" Type="http://schemas.openxmlformats.org/officeDocument/2006/relationships/customXml" Target="../ink/ink1615.xml"/><Relationship Id="rId132" Type="http://schemas.openxmlformats.org/officeDocument/2006/relationships/customXml" Target="../ink/ink1626.xml"/><Relationship Id="rId153" Type="http://schemas.openxmlformats.org/officeDocument/2006/relationships/image" Target="../media/image249.png"/><Relationship Id="rId174" Type="http://schemas.openxmlformats.org/officeDocument/2006/relationships/image" Target="../media/image259.png"/><Relationship Id="rId15" Type="http://schemas.openxmlformats.org/officeDocument/2006/relationships/image" Target="../media/image181.png"/><Relationship Id="rId36" Type="http://schemas.openxmlformats.org/officeDocument/2006/relationships/image" Target="../media/image191.png"/><Relationship Id="rId57" Type="http://schemas.openxmlformats.org/officeDocument/2006/relationships/customXml" Target="../ink/ink1587.xml"/><Relationship Id="rId106" Type="http://schemas.openxmlformats.org/officeDocument/2006/relationships/customXml" Target="../ink/ink1612.xml"/><Relationship Id="rId127" Type="http://schemas.openxmlformats.org/officeDocument/2006/relationships/image" Target="../media/image238.png"/><Relationship Id="rId10" Type="http://schemas.openxmlformats.org/officeDocument/2006/relationships/customXml" Target="../ink/ink1563.xml"/><Relationship Id="rId31" Type="http://schemas.openxmlformats.org/officeDocument/2006/relationships/customXml" Target="../ink/ink1574.xml"/><Relationship Id="rId52" Type="http://schemas.openxmlformats.org/officeDocument/2006/relationships/image" Target="../media/image199.png"/><Relationship Id="rId73" Type="http://schemas.openxmlformats.org/officeDocument/2006/relationships/customXml" Target="../ink/ink1595.xml"/><Relationship Id="rId78" Type="http://schemas.openxmlformats.org/officeDocument/2006/relationships/customXml" Target="../ink/ink1598.xml"/><Relationship Id="rId94" Type="http://schemas.openxmlformats.org/officeDocument/2006/relationships/customXml" Target="../ink/ink1606.xml"/><Relationship Id="rId99" Type="http://schemas.openxmlformats.org/officeDocument/2006/relationships/image" Target="../media/image222.png"/><Relationship Id="rId101" Type="http://schemas.openxmlformats.org/officeDocument/2006/relationships/image" Target="../media/image223.png"/><Relationship Id="rId122" Type="http://schemas.openxmlformats.org/officeDocument/2006/relationships/customXml" Target="../ink/ink1621.xml"/><Relationship Id="rId143" Type="http://schemas.openxmlformats.org/officeDocument/2006/relationships/image" Target="../media/image245.png"/><Relationship Id="rId148" Type="http://schemas.openxmlformats.org/officeDocument/2006/relationships/customXml" Target="../ink/ink1635.xml"/><Relationship Id="rId164" Type="http://schemas.openxmlformats.org/officeDocument/2006/relationships/image" Target="../media/image254.png"/><Relationship Id="rId169" Type="http://schemas.openxmlformats.org/officeDocument/2006/relationships/customXml" Target="../ink/ink1646.xml"/><Relationship Id="rId4" Type="http://schemas.openxmlformats.org/officeDocument/2006/relationships/customXml" Target="../ink/ink1560.xml"/><Relationship Id="rId9" Type="http://schemas.openxmlformats.org/officeDocument/2006/relationships/image" Target="../media/image178.png"/><Relationship Id="rId26" Type="http://schemas.openxmlformats.org/officeDocument/2006/relationships/customXml" Target="../ink/ink1571.xml"/><Relationship Id="rId47" Type="http://schemas.openxmlformats.org/officeDocument/2006/relationships/customXml" Target="../ink/ink1582.xml"/><Relationship Id="rId68" Type="http://schemas.openxmlformats.org/officeDocument/2006/relationships/image" Target="../media/image207.png"/><Relationship Id="rId89" Type="http://schemas.openxmlformats.org/officeDocument/2006/relationships/image" Target="../media/image217.png"/><Relationship Id="rId112" Type="http://schemas.openxmlformats.org/officeDocument/2006/relationships/image" Target="../media/image228.png"/><Relationship Id="rId133" Type="http://schemas.openxmlformats.org/officeDocument/2006/relationships/image" Target="../media/image236.png"/><Relationship Id="rId154" Type="http://schemas.openxmlformats.org/officeDocument/2006/relationships/customXml" Target="../ink/ink1638.xml"/><Relationship Id="rId175" Type="http://schemas.openxmlformats.org/officeDocument/2006/relationships/customXml" Target="../ink/ink1649.xml"/><Relationship Id="rId16" Type="http://schemas.openxmlformats.org/officeDocument/2006/relationships/customXml" Target="../ink/ink1566.xml"/><Relationship Id="rId37" Type="http://schemas.openxmlformats.org/officeDocument/2006/relationships/customXml" Target="../ink/ink1577.xml"/><Relationship Id="rId58" Type="http://schemas.openxmlformats.org/officeDocument/2006/relationships/image" Target="../media/image202.png"/><Relationship Id="rId79" Type="http://schemas.openxmlformats.org/officeDocument/2006/relationships/image" Target="../media/image212.png"/><Relationship Id="rId102" Type="http://schemas.openxmlformats.org/officeDocument/2006/relationships/customXml" Target="../ink/ink1610.xml"/><Relationship Id="rId123" Type="http://schemas.openxmlformats.org/officeDocument/2006/relationships/image" Target="../media/image233.png"/><Relationship Id="rId144" Type="http://schemas.openxmlformats.org/officeDocument/2006/relationships/customXml" Target="../ink/ink1632.xml"/><Relationship Id="rId90" Type="http://schemas.openxmlformats.org/officeDocument/2006/relationships/customXml" Target="../ink/ink1604.xml"/><Relationship Id="rId165" Type="http://schemas.openxmlformats.org/officeDocument/2006/relationships/customXml" Target="../ink/ink1644.xml"/><Relationship Id="rId27" Type="http://schemas.openxmlformats.org/officeDocument/2006/relationships/customXml" Target="../ink/ink1572.xml"/><Relationship Id="rId48" Type="http://schemas.openxmlformats.org/officeDocument/2006/relationships/image" Target="../media/image197.png"/><Relationship Id="rId69" Type="http://schemas.openxmlformats.org/officeDocument/2006/relationships/customXml" Target="../ink/ink1593.xml"/><Relationship Id="rId113" Type="http://schemas.openxmlformats.org/officeDocument/2006/relationships/customXml" Target="../ink/ink1616.xml"/><Relationship Id="rId134" Type="http://schemas.openxmlformats.org/officeDocument/2006/relationships/customXml" Target="../ink/ink1627.xml"/><Relationship Id="rId80" Type="http://schemas.openxmlformats.org/officeDocument/2006/relationships/customXml" Target="../ink/ink1599.xml"/><Relationship Id="rId155" Type="http://schemas.openxmlformats.org/officeDocument/2006/relationships/image" Target="../media/image250.png"/><Relationship Id="rId176" Type="http://schemas.openxmlformats.org/officeDocument/2006/relationships/image" Target="../media/image260.png"/><Relationship Id="rId17" Type="http://schemas.openxmlformats.org/officeDocument/2006/relationships/image" Target="../media/image182.png"/><Relationship Id="rId38" Type="http://schemas.openxmlformats.org/officeDocument/2006/relationships/image" Target="../media/image192.png"/><Relationship Id="rId59" Type="http://schemas.openxmlformats.org/officeDocument/2006/relationships/customXml" Target="../ink/ink1588.xml"/><Relationship Id="rId103" Type="http://schemas.openxmlformats.org/officeDocument/2006/relationships/image" Target="../media/image224.png"/><Relationship Id="rId124" Type="http://schemas.openxmlformats.org/officeDocument/2006/relationships/customXml" Target="../ink/ink1622.xml"/><Relationship Id="rId70" Type="http://schemas.openxmlformats.org/officeDocument/2006/relationships/image" Target="../media/image208.png"/><Relationship Id="rId91" Type="http://schemas.openxmlformats.org/officeDocument/2006/relationships/image" Target="../media/image218.png"/><Relationship Id="rId145" Type="http://schemas.openxmlformats.org/officeDocument/2006/relationships/customXml" Target="../ink/ink1633.xml"/><Relationship Id="rId166" Type="http://schemas.openxmlformats.org/officeDocument/2006/relationships/image" Target="../media/image2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4.xml"/><Relationship Id="rId13" Type="http://schemas.openxmlformats.org/officeDocument/2006/relationships/image" Target="../media/image267.png"/><Relationship Id="rId18" Type="http://schemas.openxmlformats.org/officeDocument/2006/relationships/customXml" Target="../ink/ink1659.xml"/><Relationship Id="rId26" Type="http://schemas.openxmlformats.org/officeDocument/2006/relationships/customXml" Target="../ink/ink1663.xml"/><Relationship Id="rId3" Type="http://schemas.openxmlformats.org/officeDocument/2006/relationships/image" Target="../media/image262.png"/><Relationship Id="rId21" Type="http://schemas.openxmlformats.org/officeDocument/2006/relationships/image" Target="../media/image75.png"/><Relationship Id="rId7" Type="http://schemas.openxmlformats.org/officeDocument/2006/relationships/image" Target="../media/image264.png"/><Relationship Id="rId12" Type="http://schemas.openxmlformats.org/officeDocument/2006/relationships/customXml" Target="../ink/ink1656.xml"/><Relationship Id="rId17" Type="http://schemas.openxmlformats.org/officeDocument/2006/relationships/image" Target="../media/image269.png"/><Relationship Id="rId25" Type="http://schemas.openxmlformats.org/officeDocument/2006/relationships/image" Target="../media/image272.png"/><Relationship Id="rId2" Type="http://schemas.openxmlformats.org/officeDocument/2006/relationships/customXml" Target="../ink/ink1651.xml"/><Relationship Id="rId16" Type="http://schemas.openxmlformats.org/officeDocument/2006/relationships/customXml" Target="../ink/ink1658.xml"/><Relationship Id="rId20" Type="http://schemas.openxmlformats.org/officeDocument/2006/relationships/customXml" Target="../ink/ink1660.xml"/><Relationship Id="rId29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53.xml"/><Relationship Id="rId11" Type="http://schemas.openxmlformats.org/officeDocument/2006/relationships/image" Target="../media/image266.png"/><Relationship Id="rId24" Type="http://schemas.openxmlformats.org/officeDocument/2006/relationships/customXml" Target="../ink/ink1662.xml"/><Relationship Id="rId5" Type="http://schemas.openxmlformats.org/officeDocument/2006/relationships/image" Target="../media/image263.png"/><Relationship Id="rId15" Type="http://schemas.openxmlformats.org/officeDocument/2006/relationships/image" Target="../media/image268.png"/><Relationship Id="rId23" Type="http://schemas.openxmlformats.org/officeDocument/2006/relationships/image" Target="../media/image271.png"/><Relationship Id="rId28" Type="http://schemas.openxmlformats.org/officeDocument/2006/relationships/customXml" Target="../ink/ink1664.xml"/><Relationship Id="rId10" Type="http://schemas.openxmlformats.org/officeDocument/2006/relationships/customXml" Target="../ink/ink1655.xml"/><Relationship Id="rId19" Type="http://schemas.openxmlformats.org/officeDocument/2006/relationships/image" Target="../media/image270.png"/><Relationship Id="rId4" Type="http://schemas.openxmlformats.org/officeDocument/2006/relationships/customXml" Target="../ink/ink1652.xml"/><Relationship Id="rId9" Type="http://schemas.openxmlformats.org/officeDocument/2006/relationships/image" Target="../media/image265.png"/><Relationship Id="rId14" Type="http://schemas.openxmlformats.org/officeDocument/2006/relationships/customXml" Target="../ink/ink1657.xml"/><Relationship Id="rId22" Type="http://schemas.openxmlformats.org/officeDocument/2006/relationships/customXml" Target="../ink/ink1661.xml"/><Relationship Id="rId27" Type="http://schemas.openxmlformats.org/officeDocument/2006/relationships/image" Target="../media/image273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7.png"/><Relationship Id="rId18" Type="http://schemas.openxmlformats.org/officeDocument/2006/relationships/customXml" Target="../ink/ink1673.xml"/><Relationship Id="rId26" Type="http://schemas.openxmlformats.org/officeDocument/2006/relationships/customXml" Target="../ink/ink1677.xml"/><Relationship Id="rId39" Type="http://schemas.openxmlformats.org/officeDocument/2006/relationships/image" Target="../media/image279.png"/><Relationship Id="rId21" Type="http://schemas.openxmlformats.org/officeDocument/2006/relationships/image" Target="../media/image75.png"/><Relationship Id="rId34" Type="http://schemas.openxmlformats.org/officeDocument/2006/relationships/customXml" Target="../ink/ink1681.xml"/><Relationship Id="rId42" Type="http://schemas.openxmlformats.org/officeDocument/2006/relationships/customXml" Target="../ink/ink1685.xml"/><Relationship Id="rId47" Type="http://schemas.openxmlformats.org/officeDocument/2006/relationships/image" Target="../media/image283.png"/><Relationship Id="rId50" Type="http://schemas.openxmlformats.org/officeDocument/2006/relationships/customXml" Target="../ink/ink1689.xml"/><Relationship Id="rId55" Type="http://schemas.openxmlformats.org/officeDocument/2006/relationships/image" Target="../media/image287.png"/><Relationship Id="rId63" Type="http://schemas.openxmlformats.org/officeDocument/2006/relationships/image" Target="../media/image291.png"/><Relationship Id="rId7" Type="http://schemas.openxmlformats.org/officeDocument/2006/relationships/image" Target="../media/image264.png"/><Relationship Id="rId2" Type="http://schemas.openxmlformats.org/officeDocument/2006/relationships/customXml" Target="../ink/ink1665.xml"/><Relationship Id="rId16" Type="http://schemas.openxmlformats.org/officeDocument/2006/relationships/customXml" Target="../ink/ink1672.xml"/><Relationship Id="rId29" Type="http://schemas.openxmlformats.org/officeDocument/2006/relationships/image" Target="../media/image274.png"/><Relationship Id="rId11" Type="http://schemas.openxmlformats.org/officeDocument/2006/relationships/image" Target="../media/image266.png"/><Relationship Id="rId24" Type="http://schemas.openxmlformats.org/officeDocument/2006/relationships/customXml" Target="../ink/ink1676.xml"/><Relationship Id="rId32" Type="http://schemas.openxmlformats.org/officeDocument/2006/relationships/customXml" Target="../ink/ink1680.xml"/><Relationship Id="rId37" Type="http://schemas.openxmlformats.org/officeDocument/2006/relationships/image" Target="../media/image278.png"/><Relationship Id="rId40" Type="http://schemas.openxmlformats.org/officeDocument/2006/relationships/customXml" Target="../ink/ink1684.xml"/><Relationship Id="rId45" Type="http://schemas.openxmlformats.org/officeDocument/2006/relationships/image" Target="../media/image282.png"/><Relationship Id="rId53" Type="http://schemas.openxmlformats.org/officeDocument/2006/relationships/image" Target="../media/image286.png"/><Relationship Id="rId58" Type="http://schemas.openxmlformats.org/officeDocument/2006/relationships/customXml" Target="../ink/ink1693.xml"/><Relationship Id="rId5" Type="http://schemas.openxmlformats.org/officeDocument/2006/relationships/image" Target="../media/image263.png"/><Relationship Id="rId61" Type="http://schemas.openxmlformats.org/officeDocument/2006/relationships/image" Target="../media/image290.png"/><Relationship Id="rId19" Type="http://schemas.openxmlformats.org/officeDocument/2006/relationships/image" Target="../media/image270.png"/><Relationship Id="rId14" Type="http://schemas.openxmlformats.org/officeDocument/2006/relationships/customXml" Target="../ink/ink1671.xml"/><Relationship Id="rId22" Type="http://schemas.openxmlformats.org/officeDocument/2006/relationships/customXml" Target="../ink/ink1675.xml"/><Relationship Id="rId27" Type="http://schemas.openxmlformats.org/officeDocument/2006/relationships/image" Target="../media/image273.png"/><Relationship Id="rId30" Type="http://schemas.openxmlformats.org/officeDocument/2006/relationships/customXml" Target="../ink/ink1679.xml"/><Relationship Id="rId35" Type="http://schemas.openxmlformats.org/officeDocument/2006/relationships/image" Target="../media/image277.png"/><Relationship Id="rId43" Type="http://schemas.openxmlformats.org/officeDocument/2006/relationships/image" Target="../media/image281.png"/><Relationship Id="rId48" Type="http://schemas.openxmlformats.org/officeDocument/2006/relationships/customXml" Target="../ink/ink1688.xml"/><Relationship Id="rId56" Type="http://schemas.openxmlformats.org/officeDocument/2006/relationships/customXml" Target="../ink/ink1692.xml"/><Relationship Id="rId8" Type="http://schemas.openxmlformats.org/officeDocument/2006/relationships/customXml" Target="../ink/ink1668.xml"/><Relationship Id="rId51" Type="http://schemas.openxmlformats.org/officeDocument/2006/relationships/image" Target="../media/image285.png"/><Relationship Id="rId3" Type="http://schemas.openxmlformats.org/officeDocument/2006/relationships/image" Target="../media/image262.png"/><Relationship Id="rId12" Type="http://schemas.openxmlformats.org/officeDocument/2006/relationships/customXml" Target="../ink/ink1670.xml"/><Relationship Id="rId17" Type="http://schemas.openxmlformats.org/officeDocument/2006/relationships/image" Target="../media/image269.png"/><Relationship Id="rId25" Type="http://schemas.openxmlformats.org/officeDocument/2006/relationships/image" Target="../media/image272.png"/><Relationship Id="rId33" Type="http://schemas.openxmlformats.org/officeDocument/2006/relationships/image" Target="../media/image276.png"/><Relationship Id="rId38" Type="http://schemas.openxmlformats.org/officeDocument/2006/relationships/customXml" Target="../ink/ink1683.xml"/><Relationship Id="rId46" Type="http://schemas.openxmlformats.org/officeDocument/2006/relationships/customXml" Target="../ink/ink1687.xml"/><Relationship Id="rId59" Type="http://schemas.openxmlformats.org/officeDocument/2006/relationships/image" Target="../media/image289.png"/><Relationship Id="rId20" Type="http://schemas.openxmlformats.org/officeDocument/2006/relationships/customXml" Target="../ink/ink1674.xml"/><Relationship Id="rId41" Type="http://schemas.openxmlformats.org/officeDocument/2006/relationships/image" Target="../media/image280.png"/><Relationship Id="rId54" Type="http://schemas.openxmlformats.org/officeDocument/2006/relationships/customXml" Target="../ink/ink1691.xml"/><Relationship Id="rId62" Type="http://schemas.openxmlformats.org/officeDocument/2006/relationships/customXml" Target="../ink/ink16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7.xml"/><Relationship Id="rId15" Type="http://schemas.openxmlformats.org/officeDocument/2006/relationships/image" Target="../media/image268.png"/><Relationship Id="rId23" Type="http://schemas.openxmlformats.org/officeDocument/2006/relationships/image" Target="../media/image271.png"/><Relationship Id="rId28" Type="http://schemas.openxmlformats.org/officeDocument/2006/relationships/customXml" Target="../ink/ink1678.xml"/><Relationship Id="rId36" Type="http://schemas.openxmlformats.org/officeDocument/2006/relationships/customXml" Target="../ink/ink1682.xml"/><Relationship Id="rId49" Type="http://schemas.openxmlformats.org/officeDocument/2006/relationships/image" Target="../media/image284.png"/><Relationship Id="rId57" Type="http://schemas.openxmlformats.org/officeDocument/2006/relationships/image" Target="../media/image288.png"/><Relationship Id="rId10" Type="http://schemas.openxmlformats.org/officeDocument/2006/relationships/customXml" Target="../ink/ink1669.xml"/><Relationship Id="rId31" Type="http://schemas.openxmlformats.org/officeDocument/2006/relationships/image" Target="../media/image275.png"/><Relationship Id="rId44" Type="http://schemas.openxmlformats.org/officeDocument/2006/relationships/customXml" Target="../ink/ink1686.xml"/><Relationship Id="rId52" Type="http://schemas.openxmlformats.org/officeDocument/2006/relationships/customXml" Target="../ink/ink1690.xml"/><Relationship Id="rId60" Type="http://schemas.openxmlformats.org/officeDocument/2006/relationships/customXml" Target="../ink/ink1694.xml"/><Relationship Id="rId4" Type="http://schemas.openxmlformats.org/officeDocument/2006/relationships/customXml" Target="../ink/ink1666.xml"/><Relationship Id="rId9" Type="http://schemas.openxmlformats.org/officeDocument/2006/relationships/image" Target="../media/image265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08.xml"/><Relationship Id="rId21" Type="http://schemas.openxmlformats.org/officeDocument/2006/relationships/image" Target="../media/image75.png"/><Relationship Id="rId42" Type="http://schemas.openxmlformats.org/officeDocument/2006/relationships/customXml" Target="../ink/ink1716.xml"/><Relationship Id="rId47" Type="http://schemas.openxmlformats.org/officeDocument/2006/relationships/image" Target="../media/image283.png"/><Relationship Id="rId63" Type="http://schemas.openxmlformats.org/officeDocument/2006/relationships/image" Target="../media/image291.png"/><Relationship Id="rId68" Type="http://schemas.openxmlformats.org/officeDocument/2006/relationships/customXml" Target="../ink/ink1729.xml"/><Relationship Id="rId7" Type="http://schemas.openxmlformats.org/officeDocument/2006/relationships/image" Target="../media/image264.png"/><Relationship Id="rId71" Type="http://schemas.openxmlformats.org/officeDocument/2006/relationships/customXml" Target="../ink/ink1731.xml"/><Relationship Id="rId2" Type="http://schemas.openxmlformats.org/officeDocument/2006/relationships/customXml" Target="../ink/ink1696.xml"/><Relationship Id="rId16" Type="http://schemas.openxmlformats.org/officeDocument/2006/relationships/customXml" Target="../ink/ink1703.xml"/><Relationship Id="rId29" Type="http://schemas.openxmlformats.org/officeDocument/2006/relationships/image" Target="../media/image274.png"/><Relationship Id="rId11" Type="http://schemas.openxmlformats.org/officeDocument/2006/relationships/image" Target="../media/image266.png"/><Relationship Id="rId24" Type="http://schemas.openxmlformats.org/officeDocument/2006/relationships/customXml" Target="../ink/ink1707.xml"/><Relationship Id="rId32" Type="http://schemas.openxmlformats.org/officeDocument/2006/relationships/customXml" Target="../ink/ink1711.xml"/><Relationship Id="rId37" Type="http://schemas.openxmlformats.org/officeDocument/2006/relationships/image" Target="../media/image278.png"/><Relationship Id="rId40" Type="http://schemas.openxmlformats.org/officeDocument/2006/relationships/customXml" Target="../ink/ink1715.xml"/><Relationship Id="rId45" Type="http://schemas.openxmlformats.org/officeDocument/2006/relationships/image" Target="../media/image282.png"/><Relationship Id="rId53" Type="http://schemas.openxmlformats.org/officeDocument/2006/relationships/image" Target="../media/image286.png"/><Relationship Id="rId58" Type="http://schemas.openxmlformats.org/officeDocument/2006/relationships/customXml" Target="../ink/ink1724.xml"/><Relationship Id="rId66" Type="http://schemas.openxmlformats.org/officeDocument/2006/relationships/customXml" Target="../ink/ink1728.xml"/><Relationship Id="rId5" Type="http://schemas.openxmlformats.org/officeDocument/2006/relationships/image" Target="../media/image263.png"/><Relationship Id="rId61" Type="http://schemas.openxmlformats.org/officeDocument/2006/relationships/image" Target="../media/image290.png"/><Relationship Id="rId19" Type="http://schemas.openxmlformats.org/officeDocument/2006/relationships/image" Target="../media/image270.png"/><Relationship Id="rId14" Type="http://schemas.openxmlformats.org/officeDocument/2006/relationships/customXml" Target="../ink/ink1702.xml"/><Relationship Id="rId22" Type="http://schemas.openxmlformats.org/officeDocument/2006/relationships/customXml" Target="../ink/ink1706.xml"/><Relationship Id="rId27" Type="http://schemas.openxmlformats.org/officeDocument/2006/relationships/image" Target="../media/image273.png"/><Relationship Id="rId30" Type="http://schemas.openxmlformats.org/officeDocument/2006/relationships/customXml" Target="../ink/ink1710.xml"/><Relationship Id="rId35" Type="http://schemas.openxmlformats.org/officeDocument/2006/relationships/image" Target="../media/image277.png"/><Relationship Id="rId43" Type="http://schemas.openxmlformats.org/officeDocument/2006/relationships/image" Target="../media/image281.png"/><Relationship Id="rId48" Type="http://schemas.openxmlformats.org/officeDocument/2006/relationships/customXml" Target="../ink/ink1719.xml"/><Relationship Id="rId56" Type="http://schemas.openxmlformats.org/officeDocument/2006/relationships/customXml" Target="../ink/ink1723.xml"/><Relationship Id="rId64" Type="http://schemas.openxmlformats.org/officeDocument/2006/relationships/customXml" Target="../ink/ink1727.xml"/><Relationship Id="rId69" Type="http://schemas.openxmlformats.org/officeDocument/2006/relationships/image" Target="../media/image294.png"/><Relationship Id="rId8" Type="http://schemas.openxmlformats.org/officeDocument/2006/relationships/customXml" Target="../ink/ink1699.xml"/><Relationship Id="rId51" Type="http://schemas.openxmlformats.org/officeDocument/2006/relationships/image" Target="../media/image285.png"/><Relationship Id="rId72" Type="http://schemas.openxmlformats.org/officeDocument/2006/relationships/image" Target="../media/image295.png"/><Relationship Id="rId3" Type="http://schemas.openxmlformats.org/officeDocument/2006/relationships/image" Target="../media/image262.png"/><Relationship Id="rId12" Type="http://schemas.openxmlformats.org/officeDocument/2006/relationships/customXml" Target="../ink/ink1701.xml"/><Relationship Id="rId17" Type="http://schemas.openxmlformats.org/officeDocument/2006/relationships/image" Target="../media/image269.png"/><Relationship Id="rId25" Type="http://schemas.openxmlformats.org/officeDocument/2006/relationships/image" Target="../media/image272.png"/><Relationship Id="rId33" Type="http://schemas.openxmlformats.org/officeDocument/2006/relationships/image" Target="../media/image276.png"/><Relationship Id="rId38" Type="http://schemas.openxmlformats.org/officeDocument/2006/relationships/customXml" Target="../ink/ink1714.xml"/><Relationship Id="rId46" Type="http://schemas.openxmlformats.org/officeDocument/2006/relationships/customXml" Target="../ink/ink1718.xml"/><Relationship Id="rId59" Type="http://schemas.openxmlformats.org/officeDocument/2006/relationships/image" Target="../media/image289.png"/><Relationship Id="rId67" Type="http://schemas.openxmlformats.org/officeDocument/2006/relationships/image" Target="../media/image293.png"/><Relationship Id="rId20" Type="http://schemas.openxmlformats.org/officeDocument/2006/relationships/customXml" Target="../ink/ink1705.xml"/><Relationship Id="rId41" Type="http://schemas.openxmlformats.org/officeDocument/2006/relationships/image" Target="../media/image280.png"/><Relationship Id="rId54" Type="http://schemas.openxmlformats.org/officeDocument/2006/relationships/customXml" Target="../ink/ink1722.xml"/><Relationship Id="rId62" Type="http://schemas.openxmlformats.org/officeDocument/2006/relationships/customXml" Target="../ink/ink1726.xml"/><Relationship Id="rId70" Type="http://schemas.openxmlformats.org/officeDocument/2006/relationships/customXml" Target="../ink/ink17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98.xml"/><Relationship Id="rId15" Type="http://schemas.openxmlformats.org/officeDocument/2006/relationships/image" Target="../media/image268.png"/><Relationship Id="rId23" Type="http://schemas.openxmlformats.org/officeDocument/2006/relationships/image" Target="../media/image271.png"/><Relationship Id="rId28" Type="http://schemas.openxmlformats.org/officeDocument/2006/relationships/customXml" Target="../ink/ink1709.xml"/><Relationship Id="rId36" Type="http://schemas.openxmlformats.org/officeDocument/2006/relationships/customXml" Target="../ink/ink1713.xml"/><Relationship Id="rId49" Type="http://schemas.openxmlformats.org/officeDocument/2006/relationships/image" Target="../media/image284.png"/><Relationship Id="rId57" Type="http://schemas.openxmlformats.org/officeDocument/2006/relationships/image" Target="../media/image288.png"/><Relationship Id="rId10" Type="http://schemas.openxmlformats.org/officeDocument/2006/relationships/customXml" Target="../ink/ink1700.xml"/><Relationship Id="rId31" Type="http://schemas.openxmlformats.org/officeDocument/2006/relationships/image" Target="../media/image275.png"/><Relationship Id="rId44" Type="http://schemas.openxmlformats.org/officeDocument/2006/relationships/customXml" Target="../ink/ink1717.xml"/><Relationship Id="rId52" Type="http://schemas.openxmlformats.org/officeDocument/2006/relationships/customXml" Target="../ink/ink1721.xml"/><Relationship Id="rId60" Type="http://schemas.openxmlformats.org/officeDocument/2006/relationships/customXml" Target="../ink/ink1725.xml"/><Relationship Id="rId65" Type="http://schemas.openxmlformats.org/officeDocument/2006/relationships/image" Target="../media/image292.png"/><Relationship Id="rId4" Type="http://schemas.openxmlformats.org/officeDocument/2006/relationships/customXml" Target="../ink/ink1697.xml"/><Relationship Id="rId9" Type="http://schemas.openxmlformats.org/officeDocument/2006/relationships/image" Target="../media/image265.png"/><Relationship Id="rId13" Type="http://schemas.openxmlformats.org/officeDocument/2006/relationships/image" Target="../media/image267.png"/><Relationship Id="rId18" Type="http://schemas.openxmlformats.org/officeDocument/2006/relationships/customXml" Target="../ink/ink1704.xml"/><Relationship Id="rId39" Type="http://schemas.openxmlformats.org/officeDocument/2006/relationships/image" Target="../media/image279.png"/><Relationship Id="rId34" Type="http://schemas.openxmlformats.org/officeDocument/2006/relationships/customXml" Target="../ink/ink1712.xml"/><Relationship Id="rId50" Type="http://schemas.openxmlformats.org/officeDocument/2006/relationships/customXml" Target="../ink/ink1720.xml"/><Relationship Id="rId55" Type="http://schemas.openxmlformats.org/officeDocument/2006/relationships/image" Target="../media/image287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44.xml"/><Relationship Id="rId21" Type="http://schemas.openxmlformats.org/officeDocument/2006/relationships/image" Target="../media/image75.png"/><Relationship Id="rId42" Type="http://schemas.openxmlformats.org/officeDocument/2006/relationships/customXml" Target="../ink/ink1752.xml"/><Relationship Id="rId47" Type="http://schemas.openxmlformats.org/officeDocument/2006/relationships/image" Target="../media/image283.png"/><Relationship Id="rId63" Type="http://schemas.openxmlformats.org/officeDocument/2006/relationships/image" Target="../media/image291.png"/><Relationship Id="rId68" Type="http://schemas.openxmlformats.org/officeDocument/2006/relationships/customXml" Target="../ink/ink1765.xml"/><Relationship Id="rId84" Type="http://schemas.openxmlformats.org/officeDocument/2006/relationships/customXml" Target="../ink/ink1774.xml"/><Relationship Id="rId89" Type="http://schemas.openxmlformats.org/officeDocument/2006/relationships/image" Target="../media/image303.png"/><Relationship Id="rId16" Type="http://schemas.openxmlformats.org/officeDocument/2006/relationships/customXml" Target="../ink/ink1739.xml"/><Relationship Id="rId11" Type="http://schemas.openxmlformats.org/officeDocument/2006/relationships/image" Target="../media/image266.png"/><Relationship Id="rId32" Type="http://schemas.openxmlformats.org/officeDocument/2006/relationships/customXml" Target="../ink/ink1747.xml"/><Relationship Id="rId37" Type="http://schemas.openxmlformats.org/officeDocument/2006/relationships/image" Target="../media/image278.png"/><Relationship Id="rId53" Type="http://schemas.openxmlformats.org/officeDocument/2006/relationships/image" Target="../media/image286.png"/><Relationship Id="rId58" Type="http://schemas.openxmlformats.org/officeDocument/2006/relationships/customXml" Target="../ink/ink1760.xml"/><Relationship Id="rId74" Type="http://schemas.openxmlformats.org/officeDocument/2006/relationships/image" Target="../media/image296.png"/><Relationship Id="rId79" Type="http://schemas.openxmlformats.org/officeDocument/2006/relationships/image" Target="../media/image298.png"/><Relationship Id="rId5" Type="http://schemas.openxmlformats.org/officeDocument/2006/relationships/image" Target="../media/image263.png"/><Relationship Id="rId90" Type="http://schemas.openxmlformats.org/officeDocument/2006/relationships/customXml" Target="../ink/ink1777.xml"/><Relationship Id="rId22" Type="http://schemas.openxmlformats.org/officeDocument/2006/relationships/customXml" Target="../ink/ink1742.xml"/><Relationship Id="rId27" Type="http://schemas.openxmlformats.org/officeDocument/2006/relationships/image" Target="../media/image273.png"/><Relationship Id="rId43" Type="http://schemas.openxmlformats.org/officeDocument/2006/relationships/image" Target="../media/image281.png"/><Relationship Id="rId48" Type="http://schemas.openxmlformats.org/officeDocument/2006/relationships/customXml" Target="../ink/ink1755.xml"/><Relationship Id="rId64" Type="http://schemas.openxmlformats.org/officeDocument/2006/relationships/customXml" Target="../ink/ink1763.xml"/><Relationship Id="rId69" Type="http://schemas.openxmlformats.org/officeDocument/2006/relationships/image" Target="../media/image294.png"/><Relationship Id="rId8" Type="http://schemas.openxmlformats.org/officeDocument/2006/relationships/customXml" Target="../ink/ink1735.xml"/><Relationship Id="rId51" Type="http://schemas.openxmlformats.org/officeDocument/2006/relationships/image" Target="../media/image285.png"/><Relationship Id="rId72" Type="http://schemas.openxmlformats.org/officeDocument/2006/relationships/image" Target="../media/image295.png"/><Relationship Id="rId80" Type="http://schemas.openxmlformats.org/officeDocument/2006/relationships/customXml" Target="../ink/ink1772.xml"/><Relationship Id="rId85" Type="http://schemas.openxmlformats.org/officeDocument/2006/relationships/image" Target="../media/image301.png"/><Relationship Id="rId93" Type="http://schemas.openxmlformats.org/officeDocument/2006/relationships/image" Target="../media/image305.png"/><Relationship Id="rId3" Type="http://schemas.openxmlformats.org/officeDocument/2006/relationships/image" Target="../media/image262.png"/><Relationship Id="rId12" Type="http://schemas.openxmlformats.org/officeDocument/2006/relationships/customXml" Target="../ink/ink1737.xml"/><Relationship Id="rId17" Type="http://schemas.openxmlformats.org/officeDocument/2006/relationships/image" Target="../media/image269.png"/><Relationship Id="rId25" Type="http://schemas.openxmlformats.org/officeDocument/2006/relationships/image" Target="../media/image272.png"/><Relationship Id="rId33" Type="http://schemas.openxmlformats.org/officeDocument/2006/relationships/image" Target="../media/image276.png"/><Relationship Id="rId38" Type="http://schemas.openxmlformats.org/officeDocument/2006/relationships/customXml" Target="../ink/ink1750.xml"/><Relationship Id="rId46" Type="http://schemas.openxmlformats.org/officeDocument/2006/relationships/customXml" Target="../ink/ink1754.xml"/><Relationship Id="rId59" Type="http://schemas.openxmlformats.org/officeDocument/2006/relationships/image" Target="../media/image289.png"/><Relationship Id="rId67" Type="http://schemas.openxmlformats.org/officeDocument/2006/relationships/image" Target="../media/image293.png"/><Relationship Id="rId20" Type="http://schemas.openxmlformats.org/officeDocument/2006/relationships/customXml" Target="../ink/ink1741.xml"/><Relationship Id="rId41" Type="http://schemas.openxmlformats.org/officeDocument/2006/relationships/image" Target="../media/image280.png"/><Relationship Id="rId54" Type="http://schemas.openxmlformats.org/officeDocument/2006/relationships/customXml" Target="../ink/ink1758.xml"/><Relationship Id="rId62" Type="http://schemas.openxmlformats.org/officeDocument/2006/relationships/customXml" Target="../ink/ink1762.xml"/><Relationship Id="rId70" Type="http://schemas.openxmlformats.org/officeDocument/2006/relationships/customXml" Target="../ink/ink1766.xml"/><Relationship Id="rId75" Type="http://schemas.openxmlformats.org/officeDocument/2006/relationships/customXml" Target="../ink/ink1769.xml"/><Relationship Id="rId83" Type="http://schemas.openxmlformats.org/officeDocument/2006/relationships/image" Target="../media/image300.png"/><Relationship Id="rId88" Type="http://schemas.openxmlformats.org/officeDocument/2006/relationships/customXml" Target="../ink/ink1776.xml"/><Relationship Id="rId91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34.xml"/><Relationship Id="rId15" Type="http://schemas.openxmlformats.org/officeDocument/2006/relationships/image" Target="../media/image268.png"/><Relationship Id="rId23" Type="http://schemas.openxmlformats.org/officeDocument/2006/relationships/image" Target="../media/image271.png"/><Relationship Id="rId28" Type="http://schemas.openxmlformats.org/officeDocument/2006/relationships/customXml" Target="../ink/ink1745.xml"/><Relationship Id="rId36" Type="http://schemas.openxmlformats.org/officeDocument/2006/relationships/customXml" Target="../ink/ink1749.xml"/><Relationship Id="rId49" Type="http://schemas.openxmlformats.org/officeDocument/2006/relationships/image" Target="../media/image284.png"/><Relationship Id="rId57" Type="http://schemas.openxmlformats.org/officeDocument/2006/relationships/image" Target="../media/image288.png"/><Relationship Id="rId10" Type="http://schemas.openxmlformats.org/officeDocument/2006/relationships/customXml" Target="../ink/ink1736.xml"/><Relationship Id="rId31" Type="http://schemas.openxmlformats.org/officeDocument/2006/relationships/image" Target="../media/image275.png"/><Relationship Id="rId44" Type="http://schemas.openxmlformats.org/officeDocument/2006/relationships/customXml" Target="../ink/ink1753.xml"/><Relationship Id="rId52" Type="http://schemas.openxmlformats.org/officeDocument/2006/relationships/customXml" Target="../ink/ink1757.xml"/><Relationship Id="rId60" Type="http://schemas.openxmlformats.org/officeDocument/2006/relationships/customXml" Target="../ink/ink1761.xml"/><Relationship Id="rId65" Type="http://schemas.openxmlformats.org/officeDocument/2006/relationships/image" Target="../media/image292.png"/><Relationship Id="rId73" Type="http://schemas.openxmlformats.org/officeDocument/2006/relationships/customXml" Target="../ink/ink1768.xml"/><Relationship Id="rId78" Type="http://schemas.openxmlformats.org/officeDocument/2006/relationships/customXml" Target="../ink/ink1771.xml"/><Relationship Id="rId81" Type="http://schemas.openxmlformats.org/officeDocument/2006/relationships/image" Target="../media/image299.png"/><Relationship Id="rId86" Type="http://schemas.openxmlformats.org/officeDocument/2006/relationships/customXml" Target="../ink/ink1775.xml"/><Relationship Id="rId4" Type="http://schemas.openxmlformats.org/officeDocument/2006/relationships/customXml" Target="../ink/ink1733.xml"/><Relationship Id="rId9" Type="http://schemas.openxmlformats.org/officeDocument/2006/relationships/image" Target="../media/image265.png"/><Relationship Id="rId13" Type="http://schemas.openxmlformats.org/officeDocument/2006/relationships/image" Target="../media/image267.png"/><Relationship Id="rId18" Type="http://schemas.openxmlformats.org/officeDocument/2006/relationships/customXml" Target="../ink/ink1740.xml"/><Relationship Id="rId39" Type="http://schemas.openxmlformats.org/officeDocument/2006/relationships/image" Target="../media/image279.png"/><Relationship Id="rId34" Type="http://schemas.openxmlformats.org/officeDocument/2006/relationships/customXml" Target="../ink/ink1748.xml"/><Relationship Id="rId50" Type="http://schemas.openxmlformats.org/officeDocument/2006/relationships/customXml" Target="../ink/ink1756.xml"/><Relationship Id="rId55" Type="http://schemas.openxmlformats.org/officeDocument/2006/relationships/image" Target="../media/image287.png"/><Relationship Id="rId76" Type="http://schemas.openxmlformats.org/officeDocument/2006/relationships/image" Target="../media/image297.png"/><Relationship Id="rId7" Type="http://schemas.openxmlformats.org/officeDocument/2006/relationships/image" Target="../media/image264.png"/><Relationship Id="rId71" Type="http://schemas.openxmlformats.org/officeDocument/2006/relationships/customXml" Target="../ink/ink1767.xml"/><Relationship Id="rId92" Type="http://schemas.openxmlformats.org/officeDocument/2006/relationships/customXml" Target="../ink/ink1778.xml"/><Relationship Id="rId2" Type="http://schemas.openxmlformats.org/officeDocument/2006/relationships/customXml" Target="../ink/ink1732.xml"/><Relationship Id="rId29" Type="http://schemas.openxmlformats.org/officeDocument/2006/relationships/image" Target="../media/image274.png"/><Relationship Id="rId24" Type="http://schemas.openxmlformats.org/officeDocument/2006/relationships/customXml" Target="../ink/ink1743.xml"/><Relationship Id="rId40" Type="http://schemas.openxmlformats.org/officeDocument/2006/relationships/customXml" Target="../ink/ink1751.xml"/><Relationship Id="rId45" Type="http://schemas.openxmlformats.org/officeDocument/2006/relationships/image" Target="../media/image282.png"/><Relationship Id="rId66" Type="http://schemas.openxmlformats.org/officeDocument/2006/relationships/customXml" Target="../ink/ink1764.xml"/><Relationship Id="rId87" Type="http://schemas.openxmlformats.org/officeDocument/2006/relationships/image" Target="../media/image302.png"/><Relationship Id="rId61" Type="http://schemas.openxmlformats.org/officeDocument/2006/relationships/image" Target="../media/image290.png"/><Relationship Id="rId82" Type="http://schemas.openxmlformats.org/officeDocument/2006/relationships/customXml" Target="../ink/ink1773.xml"/><Relationship Id="rId19" Type="http://schemas.openxmlformats.org/officeDocument/2006/relationships/image" Target="../media/image270.png"/><Relationship Id="rId14" Type="http://schemas.openxmlformats.org/officeDocument/2006/relationships/customXml" Target="../ink/ink1738.xml"/><Relationship Id="rId30" Type="http://schemas.openxmlformats.org/officeDocument/2006/relationships/customXml" Target="../ink/ink1746.xml"/><Relationship Id="rId35" Type="http://schemas.openxmlformats.org/officeDocument/2006/relationships/image" Target="../media/image277.png"/><Relationship Id="rId56" Type="http://schemas.openxmlformats.org/officeDocument/2006/relationships/customXml" Target="../ink/ink1759.xml"/><Relationship Id="rId77" Type="http://schemas.openxmlformats.org/officeDocument/2006/relationships/customXml" Target="../ink/ink1770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6.png"/><Relationship Id="rId21" Type="http://schemas.openxmlformats.org/officeDocument/2006/relationships/image" Target="../media/image75.png"/><Relationship Id="rId42" Type="http://schemas.openxmlformats.org/officeDocument/2006/relationships/customXml" Target="../ink/ink1799.xml"/><Relationship Id="rId63" Type="http://schemas.openxmlformats.org/officeDocument/2006/relationships/image" Target="../media/image291.png"/><Relationship Id="rId84" Type="http://schemas.openxmlformats.org/officeDocument/2006/relationships/customXml" Target="../ink/ink1821.xml"/><Relationship Id="rId138" Type="http://schemas.openxmlformats.org/officeDocument/2006/relationships/customXml" Target="../ink/ink1849.xml"/><Relationship Id="rId107" Type="http://schemas.openxmlformats.org/officeDocument/2006/relationships/customXml" Target="../ink/ink1833.xml"/><Relationship Id="rId11" Type="http://schemas.openxmlformats.org/officeDocument/2006/relationships/image" Target="../media/image266.png"/><Relationship Id="rId32" Type="http://schemas.openxmlformats.org/officeDocument/2006/relationships/customXml" Target="../ink/ink1794.xml"/><Relationship Id="rId53" Type="http://schemas.openxmlformats.org/officeDocument/2006/relationships/image" Target="../media/image286.png"/><Relationship Id="rId74" Type="http://schemas.openxmlformats.org/officeDocument/2006/relationships/image" Target="../media/image296.png"/><Relationship Id="rId128" Type="http://schemas.openxmlformats.org/officeDocument/2006/relationships/customXml" Target="../ink/ink1844.xml"/><Relationship Id="rId5" Type="http://schemas.openxmlformats.org/officeDocument/2006/relationships/image" Target="../media/image263.png"/><Relationship Id="rId90" Type="http://schemas.openxmlformats.org/officeDocument/2006/relationships/customXml" Target="../ink/ink1824.xml"/><Relationship Id="rId95" Type="http://schemas.openxmlformats.org/officeDocument/2006/relationships/image" Target="../media/image306.png"/><Relationship Id="rId22" Type="http://schemas.openxmlformats.org/officeDocument/2006/relationships/customXml" Target="../ink/ink1789.xml"/><Relationship Id="rId27" Type="http://schemas.openxmlformats.org/officeDocument/2006/relationships/image" Target="../media/image273.png"/><Relationship Id="rId43" Type="http://schemas.openxmlformats.org/officeDocument/2006/relationships/image" Target="../media/image281.png"/><Relationship Id="rId48" Type="http://schemas.openxmlformats.org/officeDocument/2006/relationships/customXml" Target="../ink/ink1802.xml"/><Relationship Id="rId64" Type="http://schemas.openxmlformats.org/officeDocument/2006/relationships/customXml" Target="../ink/ink1810.xml"/><Relationship Id="rId69" Type="http://schemas.openxmlformats.org/officeDocument/2006/relationships/image" Target="../media/image294.png"/><Relationship Id="rId113" Type="http://schemas.openxmlformats.org/officeDocument/2006/relationships/customXml" Target="../ink/ink1836.xml"/><Relationship Id="rId118" Type="http://schemas.openxmlformats.org/officeDocument/2006/relationships/customXml" Target="../ink/ink1839.xml"/><Relationship Id="rId134" Type="http://schemas.openxmlformats.org/officeDocument/2006/relationships/customXml" Target="../ink/ink1847.xml"/><Relationship Id="rId139" Type="http://schemas.openxmlformats.org/officeDocument/2006/relationships/image" Target="../media/image327.png"/><Relationship Id="rId80" Type="http://schemas.openxmlformats.org/officeDocument/2006/relationships/customXml" Target="../ink/ink1819.xml"/><Relationship Id="rId85" Type="http://schemas.openxmlformats.org/officeDocument/2006/relationships/image" Target="../media/image301.png"/><Relationship Id="rId12" Type="http://schemas.openxmlformats.org/officeDocument/2006/relationships/customXml" Target="../ink/ink1784.xml"/><Relationship Id="rId17" Type="http://schemas.openxmlformats.org/officeDocument/2006/relationships/image" Target="../media/image269.png"/><Relationship Id="rId33" Type="http://schemas.openxmlformats.org/officeDocument/2006/relationships/image" Target="../media/image276.png"/><Relationship Id="rId38" Type="http://schemas.openxmlformats.org/officeDocument/2006/relationships/customXml" Target="../ink/ink1797.xml"/><Relationship Id="rId59" Type="http://schemas.openxmlformats.org/officeDocument/2006/relationships/image" Target="../media/image289.png"/><Relationship Id="rId103" Type="http://schemas.openxmlformats.org/officeDocument/2006/relationships/customXml" Target="../ink/ink1831.xml"/><Relationship Id="rId108" Type="http://schemas.openxmlformats.org/officeDocument/2006/relationships/image" Target="../media/image312.png"/><Relationship Id="rId124" Type="http://schemas.openxmlformats.org/officeDocument/2006/relationships/customXml" Target="../ink/ink1842.xml"/><Relationship Id="rId129" Type="http://schemas.openxmlformats.org/officeDocument/2006/relationships/image" Target="../media/image322.png"/><Relationship Id="rId54" Type="http://schemas.openxmlformats.org/officeDocument/2006/relationships/customXml" Target="../ink/ink1805.xml"/><Relationship Id="rId70" Type="http://schemas.openxmlformats.org/officeDocument/2006/relationships/customXml" Target="../ink/ink1813.xml"/><Relationship Id="rId75" Type="http://schemas.openxmlformats.org/officeDocument/2006/relationships/customXml" Target="../ink/ink1816.xml"/><Relationship Id="rId91" Type="http://schemas.openxmlformats.org/officeDocument/2006/relationships/image" Target="../media/image304.png"/><Relationship Id="rId96" Type="http://schemas.openxmlformats.org/officeDocument/2006/relationships/customXml" Target="../ink/ink1827.xml"/><Relationship Id="rId140" Type="http://schemas.openxmlformats.org/officeDocument/2006/relationships/customXml" Target="../ink/ink1850.xml"/><Relationship Id="rId145" Type="http://schemas.openxmlformats.org/officeDocument/2006/relationships/customXml" Target="../ink/ink18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1.xml"/><Relationship Id="rId23" Type="http://schemas.openxmlformats.org/officeDocument/2006/relationships/image" Target="../media/image271.png"/><Relationship Id="rId28" Type="http://schemas.openxmlformats.org/officeDocument/2006/relationships/customXml" Target="../ink/ink1792.xml"/><Relationship Id="rId49" Type="http://schemas.openxmlformats.org/officeDocument/2006/relationships/image" Target="../media/image284.png"/><Relationship Id="rId114" Type="http://schemas.openxmlformats.org/officeDocument/2006/relationships/customXml" Target="../ink/ink1837.xml"/><Relationship Id="rId119" Type="http://schemas.openxmlformats.org/officeDocument/2006/relationships/image" Target="../media/image317.png"/><Relationship Id="rId44" Type="http://schemas.openxmlformats.org/officeDocument/2006/relationships/customXml" Target="../ink/ink1800.xml"/><Relationship Id="rId60" Type="http://schemas.openxmlformats.org/officeDocument/2006/relationships/customXml" Target="../ink/ink1808.xml"/><Relationship Id="rId65" Type="http://schemas.openxmlformats.org/officeDocument/2006/relationships/image" Target="../media/image292.png"/><Relationship Id="rId81" Type="http://schemas.openxmlformats.org/officeDocument/2006/relationships/image" Target="../media/image299.png"/><Relationship Id="rId86" Type="http://schemas.openxmlformats.org/officeDocument/2006/relationships/customXml" Target="../ink/ink1822.xml"/><Relationship Id="rId130" Type="http://schemas.openxmlformats.org/officeDocument/2006/relationships/customXml" Target="../ink/ink1845.xml"/><Relationship Id="rId135" Type="http://schemas.openxmlformats.org/officeDocument/2006/relationships/image" Target="../media/image325.png"/><Relationship Id="rId13" Type="http://schemas.openxmlformats.org/officeDocument/2006/relationships/image" Target="../media/image267.png"/><Relationship Id="rId18" Type="http://schemas.openxmlformats.org/officeDocument/2006/relationships/customXml" Target="../ink/ink1787.xml"/><Relationship Id="rId39" Type="http://schemas.openxmlformats.org/officeDocument/2006/relationships/image" Target="../media/image279.png"/><Relationship Id="rId109" Type="http://schemas.openxmlformats.org/officeDocument/2006/relationships/customXml" Target="../ink/ink1834.xml"/><Relationship Id="rId34" Type="http://schemas.openxmlformats.org/officeDocument/2006/relationships/customXml" Target="../ink/ink1795.xml"/><Relationship Id="rId50" Type="http://schemas.openxmlformats.org/officeDocument/2006/relationships/customXml" Target="../ink/ink1803.xml"/><Relationship Id="rId55" Type="http://schemas.openxmlformats.org/officeDocument/2006/relationships/image" Target="../media/image287.png"/><Relationship Id="rId76" Type="http://schemas.openxmlformats.org/officeDocument/2006/relationships/image" Target="../media/image297.png"/><Relationship Id="rId97" Type="http://schemas.openxmlformats.org/officeDocument/2006/relationships/customXml" Target="../ink/ink1828.xml"/><Relationship Id="rId104" Type="http://schemas.openxmlformats.org/officeDocument/2006/relationships/image" Target="../media/image310.png"/><Relationship Id="rId120" Type="http://schemas.openxmlformats.org/officeDocument/2006/relationships/customXml" Target="../ink/ink1840.xml"/><Relationship Id="rId125" Type="http://schemas.openxmlformats.org/officeDocument/2006/relationships/image" Target="../media/image320.png"/><Relationship Id="rId141" Type="http://schemas.openxmlformats.org/officeDocument/2006/relationships/customXml" Target="../ink/ink1851.xml"/><Relationship Id="rId146" Type="http://schemas.openxmlformats.org/officeDocument/2006/relationships/image" Target="../media/image330.png"/><Relationship Id="rId7" Type="http://schemas.openxmlformats.org/officeDocument/2006/relationships/image" Target="../media/image264.png"/><Relationship Id="rId71" Type="http://schemas.openxmlformats.org/officeDocument/2006/relationships/customXml" Target="../ink/ink1814.xml"/><Relationship Id="rId92" Type="http://schemas.openxmlformats.org/officeDocument/2006/relationships/customXml" Target="../ink/ink1825.xml"/><Relationship Id="rId2" Type="http://schemas.openxmlformats.org/officeDocument/2006/relationships/customXml" Target="../ink/ink1779.xml"/><Relationship Id="rId29" Type="http://schemas.openxmlformats.org/officeDocument/2006/relationships/image" Target="../media/image274.png"/><Relationship Id="rId24" Type="http://schemas.openxmlformats.org/officeDocument/2006/relationships/customXml" Target="../ink/ink1790.xml"/><Relationship Id="rId40" Type="http://schemas.openxmlformats.org/officeDocument/2006/relationships/customXml" Target="../ink/ink1798.xml"/><Relationship Id="rId45" Type="http://schemas.openxmlformats.org/officeDocument/2006/relationships/image" Target="../media/image282.png"/><Relationship Id="rId66" Type="http://schemas.openxmlformats.org/officeDocument/2006/relationships/customXml" Target="../ink/ink1811.xml"/><Relationship Id="rId87" Type="http://schemas.openxmlformats.org/officeDocument/2006/relationships/image" Target="../media/image302.png"/><Relationship Id="rId110" Type="http://schemas.openxmlformats.org/officeDocument/2006/relationships/image" Target="../media/image313.png"/><Relationship Id="rId115" Type="http://schemas.openxmlformats.org/officeDocument/2006/relationships/image" Target="../media/image315.png"/><Relationship Id="rId131" Type="http://schemas.openxmlformats.org/officeDocument/2006/relationships/image" Target="../media/image323.png"/><Relationship Id="rId136" Type="http://schemas.openxmlformats.org/officeDocument/2006/relationships/customXml" Target="../ink/ink1848.xml"/><Relationship Id="rId61" Type="http://schemas.openxmlformats.org/officeDocument/2006/relationships/image" Target="../media/image290.png"/><Relationship Id="rId82" Type="http://schemas.openxmlformats.org/officeDocument/2006/relationships/customXml" Target="../ink/ink1820.xml"/><Relationship Id="rId19" Type="http://schemas.openxmlformats.org/officeDocument/2006/relationships/image" Target="../media/image270.png"/><Relationship Id="rId14" Type="http://schemas.openxmlformats.org/officeDocument/2006/relationships/customXml" Target="../ink/ink1785.xml"/><Relationship Id="rId30" Type="http://schemas.openxmlformats.org/officeDocument/2006/relationships/customXml" Target="../ink/ink1793.xml"/><Relationship Id="rId35" Type="http://schemas.openxmlformats.org/officeDocument/2006/relationships/image" Target="../media/image277.png"/><Relationship Id="rId56" Type="http://schemas.openxmlformats.org/officeDocument/2006/relationships/customXml" Target="../ink/ink1806.xml"/><Relationship Id="rId77" Type="http://schemas.openxmlformats.org/officeDocument/2006/relationships/customXml" Target="../ink/ink1817.xml"/><Relationship Id="rId100" Type="http://schemas.openxmlformats.org/officeDocument/2006/relationships/image" Target="../media/image308.png"/><Relationship Id="rId105" Type="http://schemas.openxmlformats.org/officeDocument/2006/relationships/customXml" Target="../ink/ink1832.xml"/><Relationship Id="rId126" Type="http://schemas.openxmlformats.org/officeDocument/2006/relationships/customXml" Target="../ink/ink1843.xml"/><Relationship Id="rId8" Type="http://schemas.openxmlformats.org/officeDocument/2006/relationships/customXml" Target="../ink/ink1782.xml"/><Relationship Id="rId51" Type="http://schemas.openxmlformats.org/officeDocument/2006/relationships/image" Target="../media/image285.png"/><Relationship Id="rId72" Type="http://schemas.openxmlformats.org/officeDocument/2006/relationships/image" Target="../media/image295.png"/><Relationship Id="rId93" Type="http://schemas.openxmlformats.org/officeDocument/2006/relationships/image" Target="../media/image305.png"/><Relationship Id="rId98" Type="http://schemas.openxmlformats.org/officeDocument/2006/relationships/image" Target="../media/image307.png"/><Relationship Id="rId121" Type="http://schemas.openxmlformats.org/officeDocument/2006/relationships/image" Target="../media/image318.png"/><Relationship Id="rId142" Type="http://schemas.openxmlformats.org/officeDocument/2006/relationships/image" Target="../media/image328.png"/><Relationship Id="rId3" Type="http://schemas.openxmlformats.org/officeDocument/2006/relationships/image" Target="../media/image262.png"/><Relationship Id="rId25" Type="http://schemas.openxmlformats.org/officeDocument/2006/relationships/image" Target="../media/image272.png"/><Relationship Id="rId46" Type="http://schemas.openxmlformats.org/officeDocument/2006/relationships/customXml" Target="../ink/ink1801.xml"/><Relationship Id="rId67" Type="http://schemas.openxmlformats.org/officeDocument/2006/relationships/image" Target="../media/image293.png"/><Relationship Id="rId116" Type="http://schemas.openxmlformats.org/officeDocument/2006/relationships/customXml" Target="../ink/ink1838.xml"/><Relationship Id="rId137" Type="http://schemas.openxmlformats.org/officeDocument/2006/relationships/image" Target="../media/image326.png"/><Relationship Id="rId20" Type="http://schemas.openxmlformats.org/officeDocument/2006/relationships/customXml" Target="../ink/ink1788.xml"/><Relationship Id="rId41" Type="http://schemas.openxmlformats.org/officeDocument/2006/relationships/image" Target="../media/image280.png"/><Relationship Id="rId62" Type="http://schemas.openxmlformats.org/officeDocument/2006/relationships/customXml" Target="../ink/ink1809.xml"/><Relationship Id="rId83" Type="http://schemas.openxmlformats.org/officeDocument/2006/relationships/image" Target="../media/image300.png"/><Relationship Id="rId88" Type="http://schemas.openxmlformats.org/officeDocument/2006/relationships/customXml" Target="../ink/ink1823.xml"/><Relationship Id="rId111" Type="http://schemas.openxmlformats.org/officeDocument/2006/relationships/customXml" Target="../ink/ink1835.xml"/><Relationship Id="rId132" Type="http://schemas.openxmlformats.org/officeDocument/2006/relationships/customXml" Target="../ink/ink1846.xml"/><Relationship Id="rId15" Type="http://schemas.openxmlformats.org/officeDocument/2006/relationships/image" Target="../media/image268.png"/><Relationship Id="rId36" Type="http://schemas.openxmlformats.org/officeDocument/2006/relationships/customXml" Target="../ink/ink1796.xml"/><Relationship Id="rId57" Type="http://schemas.openxmlformats.org/officeDocument/2006/relationships/image" Target="../media/image288.png"/><Relationship Id="rId106" Type="http://schemas.openxmlformats.org/officeDocument/2006/relationships/image" Target="../media/image311.png"/><Relationship Id="rId127" Type="http://schemas.openxmlformats.org/officeDocument/2006/relationships/image" Target="../media/image321.png"/><Relationship Id="rId10" Type="http://schemas.openxmlformats.org/officeDocument/2006/relationships/customXml" Target="../ink/ink1783.xml"/><Relationship Id="rId31" Type="http://schemas.openxmlformats.org/officeDocument/2006/relationships/image" Target="../media/image275.png"/><Relationship Id="rId52" Type="http://schemas.openxmlformats.org/officeDocument/2006/relationships/customXml" Target="../ink/ink1804.xml"/><Relationship Id="rId73" Type="http://schemas.openxmlformats.org/officeDocument/2006/relationships/customXml" Target="../ink/ink1815.xml"/><Relationship Id="rId78" Type="http://schemas.openxmlformats.org/officeDocument/2006/relationships/customXml" Target="../ink/ink1818.xml"/><Relationship Id="rId94" Type="http://schemas.openxmlformats.org/officeDocument/2006/relationships/customXml" Target="../ink/ink1826.xml"/><Relationship Id="rId99" Type="http://schemas.openxmlformats.org/officeDocument/2006/relationships/customXml" Target="../ink/ink1829.xml"/><Relationship Id="rId101" Type="http://schemas.openxmlformats.org/officeDocument/2006/relationships/customXml" Target="../ink/ink1830.xml"/><Relationship Id="rId122" Type="http://schemas.openxmlformats.org/officeDocument/2006/relationships/customXml" Target="../ink/ink1841.xml"/><Relationship Id="rId143" Type="http://schemas.openxmlformats.org/officeDocument/2006/relationships/customXml" Target="../ink/ink1852.xml"/><Relationship Id="rId4" Type="http://schemas.openxmlformats.org/officeDocument/2006/relationships/customXml" Target="../ink/ink1780.xml"/><Relationship Id="rId9" Type="http://schemas.openxmlformats.org/officeDocument/2006/relationships/image" Target="../media/image265.png"/><Relationship Id="rId26" Type="http://schemas.openxmlformats.org/officeDocument/2006/relationships/customXml" Target="../ink/ink1791.xml"/><Relationship Id="rId47" Type="http://schemas.openxmlformats.org/officeDocument/2006/relationships/image" Target="../media/image283.png"/><Relationship Id="rId68" Type="http://schemas.openxmlformats.org/officeDocument/2006/relationships/customXml" Target="../ink/ink1812.xml"/><Relationship Id="rId89" Type="http://schemas.openxmlformats.org/officeDocument/2006/relationships/image" Target="../media/image303.png"/><Relationship Id="rId112" Type="http://schemas.openxmlformats.org/officeDocument/2006/relationships/image" Target="../media/image314.png"/><Relationship Id="rId133" Type="http://schemas.openxmlformats.org/officeDocument/2006/relationships/image" Target="../media/image324.png"/><Relationship Id="rId16" Type="http://schemas.openxmlformats.org/officeDocument/2006/relationships/customXml" Target="../ink/ink1786.xml"/><Relationship Id="rId37" Type="http://schemas.openxmlformats.org/officeDocument/2006/relationships/image" Target="../media/image278.png"/><Relationship Id="rId58" Type="http://schemas.openxmlformats.org/officeDocument/2006/relationships/customXml" Target="../ink/ink1807.xml"/><Relationship Id="rId79" Type="http://schemas.openxmlformats.org/officeDocument/2006/relationships/image" Target="../media/image298.png"/><Relationship Id="rId102" Type="http://schemas.openxmlformats.org/officeDocument/2006/relationships/image" Target="../media/image309.png"/><Relationship Id="rId123" Type="http://schemas.openxmlformats.org/officeDocument/2006/relationships/image" Target="../media/image319.png"/><Relationship Id="rId144" Type="http://schemas.openxmlformats.org/officeDocument/2006/relationships/image" Target="../media/image3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customXml" Target="../ink/ink1859.xml"/><Relationship Id="rId18" Type="http://schemas.openxmlformats.org/officeDocument/2006/relationships/image" Target="../media/image339.png"/><Relationship Id="rId26" Type="http://schemas.openxmlformats.org/officeDocument/2006/relationships/image" Target="../media/image343.png"/><Relationship Id="rId3" Type="http://schemas.openxmlformats.org/officeDocument/2006/relationships/customXml" Target="../ink/ink1854.xml"/><Relationship Id="rId21" Type="http://schemas.openxmlformats.org/officeDocument/2006/relationships/customXml" Target="../ink/ink1863.xml"/><Relationship Id="rId7" Type="http://schemas.openxmlformats.org/officeDocument/2006/relationships/customXml" Target="../ink/ink1856.xml"/><Relationship Id="rId12" Type="http://schemas.openxmlformats.org/officeDocument/2006/relationships/image" Target="../media/image336.png"/><Relationship Id="rId17" Type="http://schemas.openxmlformats.org/officeDocument/2006/relationships/customXml" Target="../ink/ink1861.xml"/><Relationship Id="rId25" Type="http://schemas.openxmlformats.org/officeDocument/2006/relationships/customXml" Target="../ink/ink1865.xml"/><Relationship Id="rId2" Type="http://schemas.openxmlformats.org/officeDocument/2006/relationships/image" Target="../media/image331.png"/><Relationship Id="rId16" Type="http://schemas.openxmlformats.org/officeDocument/2006/relationships/image" Target="../media/image338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customXml" Target="../ink/ink1858.xml"/><Relationship Id="rId24" Type="http://schemas.openxmlformats.org/officeDocument/2006/relationships/image" Target="../media/image342.png"/><Relationship Id="rId5" Type="http://schemas.openxmlformats.org/officeDocument/2006/relationships/customXml" Target="../ink/ink1855.xml"/><Relationship Id="rId15" Type="http://schemas.openxmlformats.org/officeDocument/2006/relationships/customXml" Target="../ink/ink1860.xml"/><Relationship Id="rId23" Type="http://schemas.openxmlformats.org/officeDocument/2006/relationships/customXml" Target="../ink/ink1864.xml"/><Relationship Id="rId10" Type="http://schemas.openxmlformats.org/officeDocument/2006/relationships/image" Target="../media/image335.png"/><Relationship Id="rId19" Type="http://schemas.openxmlformats.org/officeDocument/2006/relationships/customXml" Target="../ink/ink1862.xml"/><Relationship Id="rId4" Type="http://schemas.openxmlformats.org/officeDocument/2006/relationships/image" Target="../media/image332.png"/><Relationship Id="rId9" Type="http://schemas.openxmlformats.org/officeDocument/2006/relationships/customXml" Target="../ink/ink1857.xml"/><Relationship Id="rId14" Type="http://schemas.openxmlformats.org/officeDocument/2006/relationships/image" Target="../media/image337.png"/><Relationship Id="rId22" Type="http://schemas.openxmlformats.org/officeDocument/2006/relationships/image" Target="../media/image3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3.xm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6.png"/><Relationship Id="rId14" Type="http://schemas.openxmlformats.org/officeDocument/2006/relationships/customXml" Target="../ink/ink24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71.xml"/><Relationship Id="rId18" Type="http://schemas.openxmlformats.org/officeDocument/2006/relationships/image" Target="../media/image339.png"/><Relationship Id="rId26" Type="http://schemas.openxmlformats.org/officeDocument/2006/relationships/image" Target="../media/image343.png"/><Relationship Id="rId39" Type="http://schemas.openxmlformats.org/officeDocument/2006/relationships/customXml" Target="../ink/ink1884.xml"/><Relationship Id="rId21" Type="http://schemas.openxmlformats.org/officeDocument/2006/relationships/customXml" Target="../ink/ink1875.xml"/><Relationship Id="rId34" Type="http://schemas.openxmlformats.org/officeDocument/2006/relationships/image" Target="../media/image347.png"/><Relationship Id="rId42" Type="http://schemas.openxmlformats.org/officeDocument/2006/relationships/image" Target="../media/image350.png"/><Relationship Id="rId47" Type="http://schemas.openxmlformats.org/officeDocument/2006/relationships/customXml" Target="../ink/ink1888.xml"/><Relationship Id="rId50" Type="http://schemas.openxmlformats.org/officeDocument/2006/relationships/image" Target="../media/image354.png"/><Relationship Id="rId7" Type="http://schemas.openxmlformats.org/officeDocument/2006/relationships/customXml" Target="../ink/ink1868.xml"/><Relationship Id="rId2" Type="http://schemas.openxmlformats.org/officeDocument/2006/relationships/image" Target="../media/image331.png"/><Relationship Id="rId16" Type="http://schemas.openxmlformats.org/officeDocument/2006/relationships/image" Target="../media/image338.png"/><Relationship Id="rId29" Type="http://schemas.openxmlformats.org/officeDocument/2006/relationships/customXml" Target="../ink/ink1879.xml"/><Relationship Id="rId11" Type="http://schemas.openxmlformats.org/officeDocument/2006/relationships/customXml" Target="../ink/ink1870.xml"/><Relationship Id="rId24" Type="http://schemas.openxmlformats.org/officeDocument/2006/relationships/image" Target="../media/image342.png"/><Relationship Id="rId32" Type="http://schemas.openxmlformats.org/officeDocument/2006/relationships/image" Target="../media/image346.png"/><Relationship Id="rId37" Type="http://schemas.openxmlformats.org/officeDocument/2006/relationships/customXml" Target="../ink/ink1883.xml"/><Relationship Id="rId40" Type="http://schemas.openxmlformats.org/officeDocument/2006/relationships/image" Target="../media/image349.png"/><Relationship Id="rId45" Type="http://schemas.openxmlformats.org/officeDocument/2006/relationships/customXml" Target="../ink/ink1887.xml"/><Relationship Id="rId5" Type="http://schemas.openxmlformats.org/officeDocument/2006/relationships/customXml" Target="../ink/ink1867.xml"/><Relationship Id="rId15" Type="http://schemas.openxmlformats.org/officeDocument/2006/relationships/customXml" Target="../ink/ink1872.xml"/><Relationship Id="rId23" Type="http://schemas.openxmlformats.org/officeDocument/2006/relationships/customXml" Target="../ink/ink1876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1889.xml"/><Relationship Id="rId10" Type="http://schemas.openxmlformats.org/officeDocument/2006/relationships/image" Target="../media/image335.png"/><Relationship Id="rId19" Type="http://schemas.openxmlformats.org/officeDocument/2006/relationships/customXml" Target="../ink/ink1874.xml"/><Relationship Id="rId31" Type="http://schemas.openxmlformats.org/officeDocument/2006/relationships/customXml" Target="../ink/ink1880.xml"/><Relationship Id="rId44" Type="http://schemas.openxmlformats.org/officeDocument/2006/relationships/image" Target="../media/image351.png"/><Relationship Id="rId52" Type="http://schemas.openxmlformats.org/officeDocument/2006/relationships/image" Target="../media/image355.png"/><Relationship Id="rId4" Type="http://schemas.openxmlformats.org/officeDocument/2006/relationships/image" Target="../media/image332.png"/><Relationship Id="rId9" Type="http://schemas.openxmlformats.org/officeDocument/2006/relationships/customXml" Target="../ink/ink1869.xml"/><Relationship Id="rId14" Type="http://schemas.openxmlformats.org/officeDocument/2006/relationships/image" Target="../media/image337.png"/><Relationship Id="rId22" Type="http://schemas.openxmlformats.org/officeDocument/2006/relationships/image" Target="../media/image341.png"/><Relationship Id="rId27" Type="http://schemas.openxmlformats.org/officeDocument/2006/relationships/customXml" Target="../ink/ink1878.xml"/><Relationship Id="rId30" Type="http://schemas.openxmlformats.org/officeDocument/2006/relationships/image" Target="../media/image345.png"/><Relationship Id="rId35" Type="http://schemas.openxmlformats.org/officeDocument/2006/relationships/customXml" Target="../ink/ink1882.xml"/><Relationship Id="rId43" Type="http://schemas.openxmlformats.org/officeDocument/2006/relationships/customXml" Target="../ink/ink1886.xml"/><Relationship Id="rId48" Type="http://schemas.openxmlformats.org/officeDocument/2006/relationships/image" Target="../media/image353.png"/><Relationship Id="rId8" Type="http://schemas.openxmlformats.org/officeDocument/2006/relationships/image" Target="../media/image334.png"/><Relationship Id="rId51" Type="http://schemas.openxmlformats.org/officeDocument/2006/relationships/customXml" Target="../ink/ink1890.xml"/><Relationship Id="rId3" Type="http://schemas.openxmlformats.org/officeDocument/2006/relationships/customXml" Target="../ink/ink1866.xml"/><Relationship Id="rId12" Type="http://schemas.openxmlformats.org/officeDocument/2006/relationships/image" Target="../media/image336.png"/><Relationship Id="rId17" Type="http://schemas.openxmlformats.org/officeDocument/2006/relationships/customXml" Target="../ink/ink1873.xml"/><Relationship Id="rId25" Type="http://schemas.openxmlformats.org/officeDocument/2006/relationships/customXml" Target="../ink/ink1877.xml"/><Relationship Id="rId33" Type="http://schemas.openxmlformats.org/officeDocument/2006/relationships/customXml" Target="../ink/ink1881.xml"/><Relationship Id="rId38" Type="http://schemas.openxmlformats.org/officeDocument/2006/relationships/image" Target="../media/image148.png"/><Relationship Id="rId46" Type="http://schemas.openxmlformats.org/officeDocument/2006/relationships/image" Target="../media/image352.png"/><Relationship Id="rId20" Type="http://schemas.openxmlformats.org/officeDocument/2006/relationships/image" Target="../media/image340.png"/><Relationship Id="rId41" Type="http://schemas.openxmlformats.org/officeDocument/2006/relationships/customXml" Target="../ink/ink18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customXml" Target="../ink/ink1900.xml"/><Relationship Id="rId34" Type="http://schemas.openxmlformats.org/officeDocument/2006/relationships/image" Target="../media/image347.png"/><Relationship Id="rId42" Type="http://schemas.openxmlformats.org/officeDocument/2006/relationships/image" Target="../media/image350.png"/><Relationship Id="rId47" Type="http://schemas.openxmlformats.org/officeDocument/2006/relationships/customXml" Target="../ink/ink1913.xml"/><Relationship Id="rId50" Type="http://schemas.openxmlformats.org/officeDocument/2006/relationships/image" Target="../media/image354.png"/><Relationship Id="rId55" Type="http://schemas.openxmlformats.org/officeDocument/2006/relationships/customXml" Target="../ink/ink1917.xml"/><Relationship Id="rId63" Type="http://schemas.openxmlformats.org/officeDocument/2006/relationships/customXml" Target="../ink/ink1921.xml"/><Relationship Id="rId7" Type="http://schemas.openxmlformats.org/officeDocument/2006/relationships/customXml" Target="../ink/ink1893.xml"/><Relationship Id="rId2" Type="http://schemas.openxmlformats.org/officeDocument/2006/relationships/image" Target="../media/image331.png"/><Relationship Id="rId16" Type="http://schemas.openxmlformats.org/officeDocument/2006/relationships/image" Target="../media/image338.png"/><Relationship Id="rId29" Type="http://schemas.openxmlformats.org/officeDocument/2006/relationships/customXml" Target="../ink/ink1904.xml"/><Relationship Id="rId11" Type="http://schemas.openxmlformats.org/officeDocument/2006/relationships/customXml" Target="../ink/ink1895.xml"/><Relationship Id="rId24" Type="http://schemas.openxmlformats.org/officeDocument/2006/relationships/image" Target="../media/image342.png"/><Relationship Id="rId32" Type="http://schemas.openxmlformats.org/officeDocument/2006/relationships/image" Target="../media/image346.png"/><Relationship Id="rId37" Type="http://schemas.openxmlformats.org/officeDocument/2006/relationships/customXml" Target="../ink/ink1908.xml"/><Relationship Id="rId40" Type="http://schemas.openxmlformats.org/officeDocument/2006/relationships/image" Target="../media/image349.png"/><Relationship Id="rId45" Type="http://schemas.openxmlformats.org/officeDocument/2006/relationships/customXml" Target="../ink/ink1912.xml"/><Relationship Id="rId53" Type="http://schemas.openxmlformats.org/officeDocument/2006/relationships/customXml" Target="../ink/ink1916.xml"/><Relationship Id="rId58" Type="http://schemas.openxmlformats.org/officeDocument/2006/relationships/image" Target="../media/image358.png"/><Relationship Id="rId66" Type="http://schemas.openxmlformats.org/officeDocument/2006/relationships/image" Target="../media/image362.png"/><Relationship Id="rId5" Type="http://schemas.openxmlformats.org/officeDocument/2006/relationships/customXml" Target="../ink/ink1892.xml"/><Relationship Id="rId61" Type="http://schemas.openxmlformats.org/officeDocument/2006/relationships/customXml" Target="../ink/ink1920.xml"/><Relationship Id="rId19" Type="http://schemas.openxmlformats.org/officeDocument/2006/relationships/customXml" Target="../ink/ink1899.xml"/><Relationship Id="rId14" Type="http://schemas.openxmlformats.org/officeDocument/2006/relationships/image" Target="../media/image337.png"/><Relationship Id="rId22" Type="http://schemas.openxmlformats.org/officeDocument/2006/relationships/image" Target="../media/image341.png"/><Relationship Id="rId27" Type="http://schemas.openxmlformats.org/officeDocument/2006/relationships/customXml" Target="../ink/ink1903.xml"/><Relationship Id="rId30" Type="http://schemas.openxmlformats.org/officeDocument/2006/relationships/image" Target="../media/image345.png"/><Relationship Id="rId35" Type="http://schemas.openxmlformats.org/officeDocument/2006/relationships/customXml" Target="../ink/ink1907.xml"/><Relationship Id="rId43" Type="http://schemas.openxmlformats.org/officeDocument/2006/relationships/customXml" Target="../ink/ink1911.xml"/><Relationship Id="rId48" Type="http://schemas.openxmlformats.org/officeDocument/2006/relationships/image" Target="../media/image353.png"/><Relationship Id="rId56" Type="http://schemas.openxmlformats.org/officeDocument/2006/relationships/image" Target="../media/image357.png"/><Relationship Id="rId64" Type="http://schemas.openxmlformats.org/officeDocument/2006/relationships/image" Target="../media/image361.png"/><Relationship Id="rId8" Type="http://schemas.openxmlformats.org/officeDocument/2006/relationships/image" Target="../media/image334.png"/><Relationship Id="rId51" Type="http://schemas.openxmlformats.org/officeDocument/2006/relationships/customXml" Target="../ink/ink1915.xml"/><Relationship Id="rId3" Type="http://schemas.openxmlformats.org/officeDocument/2006/relationships/customXml" Target="../ink/ink1891.xml"/><Relationship Id="rId12" Type="http://schemas.openxmlformats.org/officeDocument/2006/relationships/image" Target="../media/image336.png"/><Relationship Id="rId17" Type="http://schemas.openxmlformats.org/officeDocument/2006/relationships/customXml" Target="../ink/ink1898.xml"/><Relationship Id="rId25" Type="http://schemas.openxmlformats.org/officeDocument/2006/relationships/customXml" Target="../ink/ink1902.xml"/><Relationship Id="rId33" Type="http://schemas.openxmlformats.org/officeDocument/2006/relationships/customXml" Target="../ink/ink1906.xml"/><Relationship Id="rId38" Type="http://schemas.openxmlformats.org/officeDocument/2006/relationships/image" Target="../media/image148.png"/><Relationship Id="rId46" Type="http://schemas.openxmlformats.org/officeDocument/2006/relationships/image" Target="../media/image352.png"/><Relationship Id="rId59" Type="http://schemas.openxmlformats.org/officeDocument/2006/relationships/customXml" Target="../ink/ink1919.xml"/><Relationship Id="rId20" Type="http://schemas.openxmlformats.org/officeDocument/2006/relationships/image" Target="../media/image340.png"/><Relationship Id="rId41" Type="http://schemas.openxmlformats.org/officeDocument/2006/relationships/customXml" Target="../ink/ink1910.xml"/><Relationship Id="rId54" Type="http://schemas.openxmlformats.org/officeDocument/2006/relationships/image" Target="../media/image356.png"/><Relationship Id="rId6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5" Type="http://schemas.openxmlformats.org/officeDocument/2006/relationships/customXml" Target="../ink/ink1897.xml"/><Relationship Id="rId23" Type="http://schemas.openxmlformats.org/officeDocument/2006/relationships/customXml" Target="../ink/ink1901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1914.xml"/><Relationship Id="rId57" Type="http://schemas.openxmlformats.org/officeDocument/2006/relationships/customXml" Target="../ink/ink1918.xml"/><Relationship Id="rId10" Type="http://schemas.openxmlformats.org/officeDocument/2006/relationships/image" Target="../media/image335.png"/><Relationship Id="rId31" Type="http://schemas.openxmlformats.org/officeDocument/2006/relationships/customXml" Target="../ink/ink1905.xml"/><Relationship Id="rId44" Type="http://schemas.openxmlformats.org/officeDocument/2006/relationships/image" Target="../media/image351.png"/><Relationship Id="rId52" Type="http://schemas.openxmlformats.org/officeDocument/2006/relationships/image" Target="../media/image355.png"/><Relationship Id="rId60" Type="http://schemas.openxmlformats.org/officeDocument/2006/relationships/image" Target="../media/image359.png"/><Relationship Id="rId65" Type="http://schemas.openxmlformats.org/officeDocument/2006/relationships/customXml" Target="../ink/ink1922.xml"/><Relationship Id="rId4" Type="http://schemas.openxmlformats.org/officeDocument/2006/relationships/image" Target="../media/image332.png"/><Relationship Id="rId9" Type="http://schemas.openxmlformats.org/officeDocument/2006/relationships/customXml" Target="../ink/ink1894.xml"/><Relationship Id="rId13" Type="http://schemas.openxmlformats.org/officeDocument/2006/relationships/customXml" Target="../ink/ink1896.xml"/><Relationship Id="rId18" Type="http://schemas.openxmlformats.org/officeDocument/2006/relationships/image" Target="../media/image339.png"/><Relationship Id="rId39" Type="http://schemas.openxmlformats.org/officeDocument/2006/relationships/customXml" Target="../ink/ink1909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customXml" Target="../ink/ink1932.xml"/><Relationship Id="rId42" Type="http://schemas.openxmlformats.org/officeDocument/2006/relationships/image" Target="../media/image350.png"/><Relationship Id="rId47" Type="http://schemas.openxmlformats.org/officeDocument/2006/relationships/customXml" Target="../ink/ink1945.xml"/><Relationship Id="rId63" Type="http://schemas.openxmlformats.org/officeDocument/2006/relationships/customXml" Target="../ink/ink1953.xml"/><Relationship Id="rId68" Type="http://schemas.openxmlformats.org/officeDocument/2006/relationships/image" Target="../media/image363.png"/><Relationship Id="rId7" Type="http://schemas.openxmlformats.org/officeDocument/2006/relationships/customXml" Target="../ink/ink1925.xml"/><Relationship Id="rId2" Type="http://schemas.openxmlformats.org/officeDocument/2006/relationships/image" Target="../media/image331.png"/><Relationship Id="rId16" Type="http://schemas.openxmlformats.org/officeDocument/2006/relationships/image" Target="../media/image338.png"/><Relationship Id="rId29" Type="http://schemas.openxmlformats.org/officeDocument/2006/relationships/customXml" Target="../ink/ink1936.xml"/><Relationship Id="rId11" Type="http://schemas.openxmlformats.org/officeDocument/2006/relationships/customXml" Target="../ink/ink1927.xml"/><Relationship Id="rId24" Type="http://schemas.openxmlformats.org/officeDocument/2006/relationships/image" Target="../media/image342.png"/><Relationship Id="rId32" Type="http://schemas.openxmlformats.org/officeDocument/2006/relationships/image" Target="../media/image346.png"/><Relationship Id="rId37" Type="http://schemas.openxmlformats.org/officeDocument/2006/relationships/customXml" Target="../ink/ink1940.xml"/><Relationship Id="rId40" Type="http://schemas.openxmlformats.org/officeDocument/2006/relationships/image" Target="../media/image349.png"/><Relationship Id="rId45" Type="http://schemas.openxmlformats.org/officeDocument/2006/relationships/customXml" Target="../ink/ink1944.xml"/><Relationship Id="rId53" Type="http://schemas.openxmlformats.org/officeDocument/2006/relationships/customXml" Target="../ink/ink1948.xml"/><Relationship Id="rId58" Type="http://schemas.openxmlformats.org/officeDocument/2006/relationships/image" Target="../media/image358.png"/><Relationship Id="rId66" Type="http://schemas.openxmlformats.org/officeDocument/2006/relationships/image" Target="../media/image362.png"/><Relationship Id="rId5" Type="http://schemas.openxmlformats.org/officeDocument/2006/relationships/customXml" Target="../ink/ink1924.xml"/><Relationship Id="rId61" Type="http://schemas.openxmlformats.org/officeDocument/2006/relationships/customXml" Target="../ink/ink1952.xml"/><Relationship Id="rId19" Type="http://schemas.openxmlformats.org/officeDocument/2006/relationships/customXml" Target="../ink/ink1931.xml"/><Relationship Id="rId14" Type="http://schemas.openxmlformats.org/officeDocument/2006/relationships/image" Target="../media/image337.png"/><Relationship Id="rId22" Type="http://schemas.openxmlformats.org/officeDocument/2006/relationships/image" Target="../media/image341.png"/><Relationship Id="rId27" Type="http://schemas.openxmlformats.org/officeDocument/2006/relationships/customXml" Target="../ink/ink1935.xml"/><Relationship Id="rId30" Type="http://schemas.openxmlformats.org/officeDocument/2006/relationships/image" Target="../media/image345.png"/><Relationship Id="rId35" Type="http://schemas.openxmlformats.org/officeDocument/2006/relationships/customXml" Target="../ink/ink1939.xml"/><Relationship Id="rId43" Type="http://schemas.openxmlformats.org/officeDocument/2006/relationships/customXml" Target="../ink/ink1943.xml"/><Relationship Id="rId48" Type="http://schemas.openxmlformats.org/officeDocument/2006/relationships/image" Target="../media/image353.png"/><Relationship Id="rId56" Type="http://schemas.openxmlformats.org/officeDocument/2006/relationships/image" Target="../media/image357.png"/><Relationship Id="rId64" Type="http://schemas.openxmlformats.org/officeDocument/2006/relationships/image" Target="../media/image361.png"/><Relationship Id="rId69" Type="http://schemas.openxmlformats.org/officeDocument/2006/relationships/customXml" Target="../ink/ink1956.xml"/><Relationship Id="rId8" Type="http://schemas.openxmlformats.org/officeDocument/2006/relationships/image" Target="../media/image334.png"/><Relationship Id="rId51" Type="http://schemas.openxmlformats.org/officeDocument/2006/relationships/customXml" Target="../ink/ink1947.xml"/><Relationship Id="rId3" Type="http://schemas.openxmlformats.org/officeDocument/2006/relationships/customXml" Target="../ink/ink1923.xml"/><Relationship Id="rId12" Type="http://schemas.openxmlformats.org/officeDocument/2006/relationships/image" Target="../media/image336.png"/><Relationship Id="rId17" Type="http://schemas.openxmlformats.org/officeDocument/2006/relationships/customXml" Target="../ink/ink1930.xml"/><Relationship Id="rId25" Type="http://schemas.openxmlformats.org/officeDocument/2006/relationships/customXml" Target="../ink/ink1934.xml"/><Relationship Id="rId33" Type="http://schemas.openxmlformats.org/officeDocument/2006/relationships/customXml" Target="../ink/ink1938.xml"/><Relationship Id="rId38" Type="http://schemas.openxmlformats.org/officeDocument/2006/relationships/image" Target="../media/image148.png"/><Relationship Id="rId46" Type="http://schemas.openxmlformats.org/officeDocument/2006/relationships/image" Target="../media/image352.png"/><Relationship Id="rId59" Type="http://schemas.openxmlformats.org/officeDocument/2006/relationships/customXml" Target="../ink/ink1951.xml"/><Relationship Id="rId67" Type="http://schemas.openxmlformats.org/officeDocument/2006/relationships/customXml" Target="../ink/ink1955.xml"/><Relationship Id="rId20" Type="http://schemas.openxmlformats.org/officeDocument/2006/relationships/image" Target="../media/image340.png"/><Relationship Id="rId41" Type="http://schemas.openxmlformats.org/officeDocument/2006/relationships/customXml" Target="../ink/ink1942.xml"/><Relationship Id="rId54" Type="http://schemas.openxmlformats.org/officeDocument/2006/relationships/image" Target="../media/image356.png"/><Relationship Id="rId62" Type="http://schemas.openxmlformats.org/officeDocument/2006/relationships/image" Target="../media/image360.png"/><Relationship Id="rId70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5" Type="http://schemas.openxmlformats.org/officeDocument/2006/relationships/customXml" Target="../ink/ink1929.xml"/><Relationship Id="rId23" Type="http://schemas.openxmlformats.org/officeDocument/2006/relationships/customXml" Target="../ink/ink1933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1946.xml"/><Relationship Id="rId57" Type="http://schemas.openxmlformats.org/officeDocument/2006/relationships/customXml" Target="../ink/ink1950.xml"/><Relationship Id="rId10" Type="http://schemas.openxmlformats.org/officeDocument/2006/relationships/image" Target="../media/image335.png"/><Relationship Id="rId31" Type="http://schemas.openxmlformats.org/officeDocument/2006/relationships/customXml" Target="../ink/ink1937.xml"/><Relationship Id="rId44" Type="http://schemas.openxmlformats.org/officeDocument/2006/relationships/image" Target="../media/image351.png"/><Relationship Id="rId52" Type="http://schemas.openxmlformats.org/officeDocument/2006/relationships/image" Target="../media/image355.png"/><Relationship Id="rId60" Type="http://schemas.openxmlformats.org/officeDocument/2006/relationships/image" Target="../media/image359.png"/><Relationship Id="rId65" Type="http://schemas.openxmlformats.org/officeDocument/2006/relationships/customXml" Target="../ink/ink1954.xml"/><Relationship Id="rId4" Type="http://schemas.openxmlformats.org/officeDocument/2006/relationships/image" Target="../media/image332.png"/><Relationship Id="rId9" Type="http://schemas.openxmlformats.org/officeDocument/2006/relationships/customXml" Target="../ink/ink1926.xml"/><Relationship Id="rId13" Type="http://schemas.openxmlformats.org/officeDocument/2006/relationships/customXml" Target="../ink/ink1928.xml"/><Relationship Id="rId18" Type="http://schemas.openxmlformats.org/officeDocument/2006/relationships/image" Target="../media/image339.png"/><Relationship Id="rId39" Type="http://schemas.openxmlformats.org/officeDocument/2006/relationships/customXml" Target="../ink/ink1941.xml"/><Relationship Id="rId34" Type="http://schemas.openxmlformats.org/officeDocument/2006/relationships/image" Target="../media/image347.png"/><Relationship Id="rId50" Type="http://schemas.openxmlformats.org/officeDocument/2006/relationships/image" Target="../media/image354.png"/><Relationship Id="rId55" Type="http://schemas.openxmlformats.org/officeDocument/2006/relationships/customXml" Target="../ink/ink1949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customXml" Target="../ink/ink1966.xml"/><Relationship Id="rId42" Type="http://schemas.openxmlformats.org/officeDocument/2006/relationships/image" Target="../media/image350.png"/><Relationship Id="rId47" Type="http://schemas.openxmlformats.org/officeDocument/2006/relationships/customXml" Target="../ink/ink1979.xml"/><Relationship Id="rId63" Type="http://schemas.openxmlformats.org/officeDocument/2006/relationships/customXml" Target="../ink/ink1987.xml"/><Relationship Id="rId68" Type="http://schemas.openxmlformats.org/officeDocument/2006/relationships/image" Target="../media/image363.png"/><Relationship Id="rId16" Type="http://schemas.openxmlformats.org/officeDocument/2006/relationships/image" Target="../media/image338.png"/><Relationship Id="rId11" Type="http://schemas.openxmlformats.org/officeDocument/2006/relationships/customXml" Target="../ink/ink1961.xml"/><Relationship Id="rId24" Type="http://schemas.openxmlformats.org/officeDocument/2006/relationships/image" Target="../media/image342.png"/><Relationship Id="rId32" Type="http://schemas.openxmlformats.org/officeDocument/2006/relationships/image" Target="../media/image346.png"/><Relationship Id="rId37" Type="http://schemas.openxmlformats.org/officeDocument/2006/relationships/customXml" Target="../ink/ink1974.xml"/><Relationship Id="rId40" Type="http://schemas.openxmlformats.org/officeDocument/2006/relationships/image" Target="../media/image349.png"/><Relationship Id="rId45" Type="http://schemas.openxmlformats.org/officeDocument/2006/relationships/customXml" Target="../ink/ink1978.xml"/><Relationship Id="rId53" Type="http://schemas.openxmlformats.org/officeDocument/2006/relationships/customXml" Target="../ink/ink1982.xml"/><Relationship Id="rId58" Type="http://schemas.openxmlformats.org/officeDocument/2006/relationships/image" Target="../media/image358.png"/><Relationship Id="rId66" Type="http://schemas.openxmlformats.org/officeDocument/2006/relationships/image" Target="../media/image362.png"/><Relationship Id="rId74" Type="http://schemas.openxmlformats.org/officeDocument/2006/relationships/image" Target="../media/image366.png"/><Relationship Id="rId5" Type="http://schemas.openxmlformats.org/officeDocument/2006/relationships/customXml" Target="../ink/ink1958.xml"/><Relationship Id="rId61" Type="http://schemas.openxmlformats.org/officeDocument/2006/relationships/customXml" Target="../ink/ink1986.xml"/><Relationship Id="rId19" Type="http://schemas.openxmlformats.org/officeDocument/2006/relationships/customXml" Target="../ink/ink1965.xml"/><Relationship Id="rId14" Type="http://schemas.openxmlformats.org/officeDocument/2006/relationships/image" Target="../media/image337.png"/><Relationship Id="rId22" Type="http://schemas.openxmlformats.org/officeDocument/2006/relationships/image" Target="../media/image341.png"/><Relationship Id="rId27" Type="http://schemas.openxmlformats.org/officeDocument/2006/relationships/customXml" Target="../ink/ink1969.xml"/><Relationship Id="rId30" Type="http://schemas.openxmlformats.org/officeDocument/2006/relationships/image" Target="../media/image345.png"/><Relationship Id="rId35" Type="http://schemas.openxmlformats.org/officeDocument/2006/relationships/customXml" Target="../ink/ink1973.xml"/><Relationship Id="rId43" Type="http://schemas.openxmlformats.org/officeDocument/2006/relationships/customXml" Target="../ink/ink1977.xml"/><Relationship Id="rId48" Type="http://schemas.openxmlformats.org/officeDocument/2006/relationships/image" Target="../media/image353.png"/><Relationship Id="rId56" Type="http://schemas.openxmlformats.org/officeDocument/2006/relationships/image" Target="../media/image357.png"/><Relationship Id="rId64" Type="http://schemas.openxmlformats.org/officeDocument/2006/relationships/image" Target="../media/image361.png"/><Relationship Id="rId69" Type="http://schemas.openxmlformats.org/officeDocument/2006/relationships/customXml" Target="../ink/ink1990.xml"/><Relationship Id="rId77" Type="http://schemas.openxmlformats.org/officeDocument/2006/relationships/customXml" Target="../ink/ink1994.xml"/><Relationship Id="rId8" Type="http://schemas.openxmlformats.org/officeDocument/2006/relationships/image" Target="../media/image334.png"/><Relationship Id="rId51" Type="http://schemas.openxmlformats.org/officeDocument/2006/relationships/customXml" Target="../ink/ink1981.xml"/><Relationship Id="rId72" Type="http://schemas.openxmlformats.org/officeDocument/2006/relationships/image" Target="../media/image365.png"/><Relationship Id="rId3" Type="http://schemas.openxmlformats.org/officeDocument/2006/relationships/customXml" Target="../ink/ink1957.xml"/><Relationship Id="rId12" Type="http://schemas.openxmlformats.org/officeDocument/2006/relationships/image" Target="../media/image336.png"/><Relationship Id="rId17" Type="http://schemas.openxmlformats.org/officeDocument/2006/relationships/customXml" Target="../ink/ink1964.xml"/><Relationship Id="rId25" Type="http://schemas.openxmlformats.org/officeDocument/2006/relationships/customXml" Target="../ink/ink1968.xml"/><Relationship Id="rId33" Type="http://schemas.openxmlformats.org/officeDocument/2006/relationships/customXml" Target="../ink/ink1972.xml"/><Relationship Id="rId38" Type="http://schemas.openxmlformats.org/officeDocument/2006/relationships/image" Target="../media/image148.png"/><Relationship Id="rId46" Type="http://schemas.openxmlformats.org/officeDocument/2006/relationships/image" Target="../media/image352.png"/><Relationship Id="rId59" Type="http://schemas.openxmlformats.org/officeDocument/2006/relationships/customXml" Target="../ink/ink1985.xml"/><Relationship Id="rId67" Type="http://schemas.openxmlformats.org/officeDocument/2006/relationships/customXml" Target="../ink/ink1989.xml"/><Relationship Id="rId20" Type="http://schemas.openxmlformats.org/officeDocument/2006/relationships/image" Target="../media/image340.png"/><Relationship Id="rId41" Type="http://schemas.openxmlformats.org/officeDocument/2006/relationships/customXml" Target="../ink/ink1976.xml"/><Relationship Id="rId54" Type="http://schemas.openxmlformats.org/officeDocument/2006/relationships/image" Target="../media/image356.png"/><Relationship Id="rId62" Type="http://schemas.openxmlformats.org/officeDocument/2006/relationships/image" Target="../media/image360.png"/><Relationship Id="rId70" Type="http://schemas.openxmlformats.org/officeDocument/2006/relationships/image" Target="../media/image364.png"/><Relationship Id="rId75" Type="http://schemas.openxmlformats.org/officeDocument/2006/relationships/customXml" Target="../ink/ink19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5" Type="http://schemas.openxmlformats.org/officeDocument/2006/relationships/customXml" Target="../ink/ink1963.xml"/><Relationship Id="rId23" Type="http://schemas.openxmlformats.org/officeDocument/2006/relationships/customXml" Target="../ink/ink1967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1980.xml"/><Relationship Id="rId57" Type="http://schemas.openxmlformats.org/officeDocument/2006/relationships/customXml" Target="../ink/ink1984.xml"/><Relationship Id="rId10" Type="http://schemas.openxmlformats.org/officeDocument/2006/relationships/image" Target="../media/image335.png"/><Relationship Id="rId31" Type="http://schemas.openxmlformats.org/officeDocument/2006/relationships/customXml" Target="../ink/ink1971.xml"/><Relationship Id="rId44" Type="http://schemas.openxmlformats.org/officeDocument/2006/relationships/image" Target="../media/image351.png"/><Relationship Id="rId52" Type="http://schemas.openxmlformats.org/officeDocument/2006/relationships/image" Target="../media/image355.png"/><Relationship Id="rId60" Type="http://schemas.openxmlformats.org/officeDocument/2006/relationships/image" Target="../media/image359.png"/><Relationship Id="rId65" Type="http://schemas.openxmlformats.org/officeDocument/2006/relationships/customXml" Target="../ink/ink1988.xml"/><Relationship Id="rId73" Type="http://schemas.openxmlformats.org/officeDocument/2006/relationships/customXml" Target="../ink/ink1992.xml"/><Relationship Id="rId78" Type="http://schemas.openxmlformats.org/officeDocument/2006/relationships/image" Target="../media/image368.png"/><Relationship Id="rId4" Type="http://schemas.openxmlformats.org/officeDocument/2006/relationships/image" Target="../media/image332.png"/><Relationship Id="rId9" Type="http://schemas.openxmlformats.org/officeDocument/2006/relationships/customXml" Target="../ink/ink1960.xml"/><Relationship Id="rId13" Type="http://schemas.openxmlformats.org/officeDocument/2006/relationships/customXml" Target="../ink/ink1962.xml"/><Relationship Id="rId18" Type="http://schemas.openxmlformats.org/officeDocument/2006/relationships/image" Target="../media/image339.png"/><Relationship Id="rId39" Type="http://schemas.openxmlformats.org/officeDocument/2006/relationships/customXml" Target="../ink/ink1975.xml"/><Relationship Id="rId34" Type="http://schemas.openxmlformats.org/officeDocument/2006/relationships/image" Target="../media/image347.png"/><Relationship Id="rId50" Type="http://schemas.openxmlformats.org/officeDocument/2006/relationships/image" Target="../media/image354.png"/><Relationship Id="rId55" Type="http://schemas.openxmlformats.org/officeDocument/2006/relationships/customXml" Target="../ink/ink1983.xml"/><Relationship Id="rId76" Type="http://schemas.openxmlformats.org/officeDocument/2006/relationships/image" Target="../media/image367.png"/><Relationship Id="rId7" Type="http://schemas.openxmlformats.org/officeDocument/2006/relationships/customXml" Target="../ink/ink1959.xml"/><Relationship Id="rId71" Type="http://schemas.openxmlformats.org/officeDocument/2006/relationships/customXml" Target="../ink/ink1991.xml"/><Relationship Id="rId2" Type="http://schemas.openxmlformats.org/officeDocument/2006/relationships/image" Target="../media/image331.png"/><Relationship Id="rId29" Type="http://schemas.openxmlformats.org/officeDocument/2006/relationships/customXml" Target="../ink/ink1970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customXml" Target="../ink/ink2004.xml"/><Relationship Id="rId42" Type="http://schemas.openxmlformats.org/officeDocument/2006/relationships/image" Target="../media/image350.png"/><Relationship Id="rId47" Type="http://schemas.openxmlformats.org/officeDocument/2006/relationships/customXml" Target="../ink/ink2017.xml"/><Relationship Id="rId63" Type="http://schemas.openxmlformats.org/officeDocument/2006/relationships/customXml" Target="../ink/ink2025.xml"/><Relationship Id="rId68" Type="http://schemas.openxmlformats.org/officeDocument/2006/relationships/image" Target="../media/image363.png"/><Relationship Id="rId84" Type="http://schemas.openxmlformats.org/officeDocument/2006/relationships/image" Target="../media/image371.png"/><Relationship Id="rId89" Type="http://schemas.openxmlformats.org/officeDocument/2006/relationships/customXml" Target="../ink/ink2038.xml"/><Relationship Id="rId16" Type="http://schemas.openxmlformats.org/officeDocument/2006/relationships/image" Target="../media/image338.png"/><Relationship Id="rId11" Type="http://schemas.openxmlformats.org/officeDocument/2006/relationships/customXml" Target="../ink/ink1999.xml"/><Relationship Id="rId32" Type="http://schemas.openxmlformats.org/officeDocument/2006/relationships/image" Target="../media/image346.png"/><Relationship Id="rId37" Type="http://schemas.openxmlformats.org/officeDocument/2006/relationships/customXml" Target="../ink/ink2012.xml"/><Relationship Id="rId53" Type="http://schemas.openxmlformats.org/officeDocument/2006/relationships/customXml" Target="../ink/ink2020.xml"/><Relationship Id="rId58" Type="http://schemas.openxmlformats.org/officeDocument/2006/relationships/image" Target="../media/image358.png"/><Relationship Id="rId74" Type="http://schemas.openxmlformats.org/officeDocument/2006/relationships/image" Target="../media/image366.png"/><Relationship Id="rId79" Type="http://schemas.openxmlformats.org/officeDocument/2006/relationships/customXml" Target="../ink/ink2033.xml"/><Relationship Id="rId5" Type="http://schemas.openxmlformats.org/officeDocument/2006/relationships/customXml" Target="../ink/ink1996.xml"/><Relationship Id="rId90" Type="http://schemas.openxmlformats.org/officeDocument/2006/relationships/image" Target="../media/image374.png"/><Relationship Id="rId95" Type="http://schemas.openxmlformats.org/officeDocument/2006/relationships/customXml" Target="../ink/ink2041.xml"/><Relationship Id="rId22" Type="http://schemas.openxmlformats.org/officeDocument/2006/relationships/image" Target="../media/image341.png"/><Relationship Id="rId27" Type="http://schemas.openxmlformats.org/officeDocument/2006/relationships/customXml" Target="../ink/ink2007.xml"/><Relationship Id="rId43" Type="http://schemas.openxmlformats.org/officeDocument/2006/relationships/customXml" Target="../ink/ink2015.xml"/><Relationship Id="rId48" Type="http://schemas.openxmlformats.org/officeDocument/2006/relationships/image" Target="../media/image353.png"/><Relationship Id="rId64" Type="http://schemas.openxmlformats.org/officeDocument/2006/relationships/image" Target="../media/image361.png"/><Relationship Id="rId69" Type="http://schemas.openxmlformats.org/officeDocument/2006/relationships/customXml" Target="../ink/ink2028.xml"/><Relationship Id="rId8" Type="http://schemas.openxmlformats.org/officeDocument/2006/relationships/image" Target="../media/image334.png"/><Relationship Id="rId51" Type="http://schemas.openxmlformats.org/officeDocument/2006/relationships/customXml" Target="../ink/ink2019.xml"/><Relationship Id="rId72" Type="http://schemas.openxmlformats.org/officeDocument/2006/relationships/image" Target="../media/image365.png"/><Relationship Id="rId80" Type="http://schemas.openxmlformats.org/officeDocument/2006/relationships/image" Target="../media/image369.png"/><Relationship Id="rId85" Type="http://schemas.openxmlformats.org/officeDocument/2006/relationships/customXml" Target="../ink/ink2036.xml"/><Relationship Id="rId93" Type="http://schemas.openxmlformats.org/officeDocument/2006/relationships/customXml" Target="../ink/ink2040.xml"/><Relationship Id="rId3" Type="http://schemas.openxmlformats.org/officeDocument/2006/relationships/customXml" Target="../ink/ink1995.xml"/><Relationship Id="rId12" Type="http://schemas.openxmlformats.org/officeDocument/2006/relationships/image" Target="../media/image336.png"/><Relationship Id="rId17" Type="http://schemas.openxmlformats.org/officeDocument/2006/relationships/customXml" Target="../ink/ink2002.xml"/><Relationship Id="rId25" Type="http://schemas.openxmlformats.org/officeDocument/2006/relationships/customXml" Target="../ink/ink2006.xml"/><Relationship Id="rId33" Type="http://schemas.openxmlformats.org/officeDocument/2006/relationships/customXml" Target="../ink/ink2010.xml"/><Relationship Id="rId38" Type="http://schemas.openxmlformats.org/officeDocument/2006/relationships/image" Target="../media/image148.png"/><Relationship Id="rId46" Type="http://schemas.openxmlformats.org/officeDocument/2006/relationships/image" Target="../media/image352.png"/><Relationship Id="rId59" Type="http://schemas.openxmlformats.org/officeDocument/2006/relationships/customXml" Target="../ink/ink2023.xml"/><Relationship Id="rId67" Type="http://schemas.openxmlformats.org/officeDocument/2006/relationships/customXml" Target="../ink/ink2027.xml"/><Relationship Id="rId20" Type="http://schemas.openxmlformats.org/officeDocument/2006/relationships/image" Target="../media/image340.png"/><Relationship Id="rId41" Type="http://schemas.openxmlformats.org/officeDocument/2006/relationships/customXml" Target="../ink/ink2014.xml"/><Relationship Id="rId54" Type="http://schemas.openxmlformats.org/officeDocument/2006/relationships/image" Target="../media/image356.png"/><Relationship Id="rId62" Type="http://schemas.openxmlformats.org/officeDocument/2006/relationships/image" Target="../media/image360.png"/><Relationship Id="rId70" Type="http://schemas.openxmlformats.org/officeDocument/2006/relationships/image" Target="../media/image364.png"/><Relationship Id="rId75" Type="http://schemas.openxmlformats.org/officeDocument/2006/relationships/customXml" Target="../ink/ink2031.xml"/><Relationship Id="rId83" Type="http://schemas.openxmlformats.org/officeDocument/2006/relationships/customXml" Target="../ink/ink2035.xml"/><Relationship Id="rId88" Type="http://schemas.openxmlformats.org/officeDocument/2006/relationships/image" Target="../media/image373.png"/><Relationship Id="rId91" Type="http://schemas.openxmlformats.org/officeDocument/2006/relationships/customXml" Target="../ink/ink2039.xml"/><Relationship Id="rId96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5" Type="http://schemas.openxmlformats.org/officeDocument/2006/relationships/customXml" Target="../ink/ink2001.xml"/><Relationship Id="rId23" Type="http://schemas.openxmlformats.org/officeDocument/2006/relationships/customXml" Target="../ink/ink2005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2018.xml"/><Relationship Id="rId57" Type="http://schemas.openxmlformats.org/officeDocument/2006/relationships/customXml" Target="../ink/ink2022.xml"/><Relationship Id="rId10" Type="http://schemas.openxmlformats.org/officeDocument/2006/relationships/image" Target="../media/image335.png"/><Relationship Id="rId31" Type="http://schemas.openxmlformats.org/officeDocument/2006/relationships/customXml" Target="../ink/ink2009.xml"/><Relationship Id="rId44" Type="http://schemas.openxmlformats.org/officeDocument/2006/relationships/image" Target="../media/image351.png"/><Relationship Id="rId52" Type="http://schemas.openxmlformats.org/officeDocument/2006/relationships/image" Target="../media/image355.png"/><Relationship Id="rId60" Type="http://schemas.openxmlformats.org/officeDocument/2006/relationships/image" Target="../media/image359.png"/><Relationship Id="rId65" Type="http://schemas.openxmlformats.org/officeDocument/2006/relationships/customXml" Target="../ink/ink2026.xml"/><Relationship Id="rId73" Type="http://schemas.openxmlformats.org/officeDocument/2006/relationships/customXml" Target="../ink/ink2030.xml"/><Relationship Id="rId78" Type="http://schemas.openxmlformats.org/officeDocument/2006/relationships/image" Target="../media/image368.png"/><Relationship Id="rId81" Type="http://schemas.openxmlformats.org/officeDocument/2006/relationships/customXml" Target="../ink/ink2034.xml"/><Relationship Id="rId86" Type="http://schemas.openxmlformats.org/officeDocument/2006/relationships/image" Target="../media/image372.png"/><Relationship Id="rId94" Type="http://schemas.openxmlformats.org/officeDocument/2006/relationships/image" Target="../media/image376.png"/><Relationship Id="rId4" Type="http://schemas.openxmlformats.org/officeDocument/2006/relationships/image" Target="../media/image332.png"/><Relationship Id="rId9" Type="http://schemas.openxmlformats.org/officeDocument/2006/relationships/customXml" Target="../ink/ink1998.xml"/><Relationship Id="rId13" Type="http://schemas.openxmlformats.org/officeDocument/2006/relationships/customXml" Target="../ink/ink2000.xml"/><Relationship Id="rId18" Type="http://schemas.openxmlformats.org/officeDocument/2006/relationships/image" Target="../media/image339.png"/><Relationship Id="rId39" Type="http://schemas.openxmlformats.org/officeDocument/2006/relationships/customXml" Target="../ink/ink2013.xml"/><Relationship Id="rId34" Type="http://schemas.openxmlformats.org/officeDocument/2006/relationships/image" Target="../media/image347.png"/><Relationship Id="rId50" Type="http://schemas.openxmlformats.org/officeDocument/2006/relationships/image" Target="../media/image354.png"/><Relationship Id="rId55" Type="http://schemas.openxmlformats.org/officeDocument/2006/relationships/customXml" Target="../ink/ink2021.xml"/><Relationship Id="rId76" Type="http://schemas.openxmlformats.org/officeDocument/2006/relationships/image" Target="../media/image367.png"/><Relationship Id="rId7" Type="http://schemas.openxmlformats.org/officeDocument/2006/relationships/customXml" Target="../ink/ink1997.xml"/><Relationship Id="rId71" Type="http://schemas.openxmlformats.org/officeDocument/2006/relationships/customXml" Target="../ink/ink2029.xml"/><Relationship Id="rId92" Type="http://schemas.openxmlformats.org/officeDocument/2006/relationships/image" Target="../media/image375.png"/><Relationship Id="rId2" Type="http://schemas.openxmlformats.org/officeDocument/2006/relationships/image" Target="../media/image331.png"/><Relationship Id="rId29" Type="http://schemas.openxmlformats.org/officeDocument/2006/relationships/customXml" Target="../ink/ink2008.xml"/><Relationship Id="rId24" Type="http://schemas.openxmlformats.org/officeDocument/2006/relationships/image" Target="../media/image342.png"/><Relationship Id="rId40" Type="http://schemas.openxmlformats.org/officeDocument/2006/relationships/image" Target="../media/image349.png"/><Relationship Id="rId45" Type="http://schemas.openxmlformats.org/officeDocument/2006/relationships/customXml" Target="../ink/ink2016.xml"/><Relationship Id="rId66" Type="http://schemas.openxmlformats.org/officeDocument/2006/relationships/image" Target="../media/image362.png"/><Relationship Id="rId87" Type="http://schemas.openxmlformats.org/officeDocument/2006/relationships/customXml" Target="../ink/ink2037.xml"/><Relationship Id="rId61" Type="http://schemas.openxmlformats.org/officeDocument/2006/relationships/customXml" Target="../ink/ink2024.xml"/><Relationship Id="rId82" Type="http://schemas.openxmlformats.org/officeDocument/2006/relationships/image" Target="../media/image370.png"/><Relationship Id="rId19" Type="http://schemas.openxmlformats.org/officeDocument/2006/relationships/customXml" Target="../ink/ink2003.xml"/><Relationship Id="rId14" Type="http://schemas.openxmlformats.org/officeDocument/2006/relationships/image" Target="../media/image337.png"/><Relationship Id="rId30" Type="http://schemas.openxmlformats.org/officeDocument/2006/relationships/image" Target="../media/image345.png"/><Relationship Id="rId35" Type="http://schemas.openxmlformats.org/officeDocument/2006/relationships/customXml" Target="../ink/ink2011.xml"/><Relationship Id="rId56" Type="http://schemas.openxmlformats.org/officeDocument/2006/relationships/image" Target="../media/image357.png"/><Relationship Id="rId77" Type="http://schemas.openxmlformats.org/officeDocument/2006/relationships/customXml" Target="../ink/ink2032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customXml" Target="../ink/ink2051.xml"/><Relationship Id="rId42" Type="http://schemas.openxmlformats.org/officeDocument/2006/relationships/image" Target="../media/image350.png"/><Relationship Id="rId47" Type="http://schemas.openxmlformats.org/officeDocument/2006/relationships/customXml" Target="../ink/ink2064.xml"/><Relationship Id="rId63" Type="http://schemas.openxmlformats.org/officeDocument/2006/relationships/customXml" Target="../ink/ink2072.xml"/><Relationship Id="rId68" Type="http://schemas.openxmlformats.org/officeDocument/2006/relationships/image" Target="../media/image363.png"/><Relationship Id="rId84" Type="http://schemas.openxmlformats.org/officeDocument/2006/relationships/image" Target="../media/image371.png"/><Relationship Id="rId89" Type="http://schemas.openxmlformats.org/officeDocument/2006/relationships/customXml" Target="../ink/ink2085.xml"/><Relationship Id="rId112" Type="http://schemas.openxmlformats.org/officeDocument/2006/relationships/image" Target="../media/image390.png"/><Relationship Id="rId16" Type="http://schemas.openxmlformats.org/officeDocument/2006/relationships/image" Target="../media/image338.png"/><Relationship Id="rId107" Type="http://schemas.openxmlformats.org/officeDocument/2006/relationships/customXml" Target="../ink/ink2094.xml"/><Relationship Id="rId11" Type="http://schemas.openxmlformats.org/officeDocument/2006/relationships/customXml" Target="../ink/ink2046.xml"/><Relationship Id="rId32" Type="http://schemas.openxmlformats.org/officeDocument/2006/relationships/image" Target="../media/image346.png"/><Relationship Id="rId37" Type="http://schemas.openxmlformats.org/officeDocument/2006/relationships/customXml" Target="../ink/ink2059.xml"/><Relationship Id="rId53" Type="http://schemas.openxmlformats.org/officeDocument/2006/relationships/customXml" Target="../ink/ink2067.xml"/><Relationship Id="rId58" Type="http://schemas.openxmlformats.org/officeDocument/2006/relationships/image" Target="../media/image358.png"/><Relationship Id="rId74" Type="http://schemas.openxmlformats.org/officeDocument/2006/relationships/image" Target="../media/image366.png"/><Relationship Id="rId79" Type="http://schemas.openxmlformats.org/officeDocument/2006/relationships/customXml" Target="../ink/ink2080.xml"/><Relationship Id="rId102" Type="http://schemas.openxmlformats.org/officeDocument/2006/relationships/image" Target="../media/image385.png"/><Relationship Id="rId5" Type="http://schemas.openxmlformats.org/officeDocument/2006/relationships/customXml" Target="../ink/ink2043.xml"/><Relationship Id="rId90" Type="http://schemas.openxmlformats.org/officeDocument/2006/relationships/image" Target="../media/image379.png"/><Relationship Id="rId95" Type="http://schemas.openxmlformats.org/officeDocument/2006/relationships/customXml" Target="../ink/ink2088.xml"/><Relationship Id="rId22" Type="http://schemas.openxmlformats.org/officeDocument/2006/relationships/image" Target="../media/image341.png"/><Relationship Id="rId27" Type="http://schemas.openxmlformats.org/officeDocument/2006/relationships/customXml" Target="../ink/ink2054.xml"/><Relationship Id="rId43" Type="http://schemas.openxmlformats.org/officeDocument/2006/relationships/customXml" Target="../ink/ink2062.xml"/><Relationship Id="rId48" Type="http://schemas.openxmlformats.org/officeDocument/2006/relationships/image" Target="../media/image353.png"/><Relationship Id="rId64" Type="http://schemas.openxmlformats.org/officeDocument/2006/relationships/image" Target="../media/image361.png"/><Relationship Id="rId69" Type="http://schemas.openxmlformats.org/officeDocument/2006/relationships/customXml" Target="../ink/ink2075.xml"/><Relationship Id="rId80" Type="http://schemas.openxmlformats.org/officeDocument/2006/relationships/image" Target="../media/image369.png"/><Relationship Id="rId85" Type="http://schemas.openxmlformats.org/officeDocument/2006/relationships/customXml" Target="../ink/ink2083.xml"/><Relationship Id="rId12" Type="http://schemas.openxmlformats.org/officeDocument/2006/relationships/image" Target="../media/image336.png"/><Relationship Id="rId17" Type="http://schemas.openxmlformats.org/officeDocument/2006/relationships/customXml" Target="../ink/ink2049.xml"/><Relationship Id="rId33" Type="http://schemas.openxmlformats.org/officeDocument/2006/relationships/customXml" Target="../ink/ink2057.xml"/><Relationship Id="rId38" Type="http://schemas.openxmlformats.org/officeDocument/2006/relationships/image" Target="../media/image148.png"/><Relationship Id="rId59" Type="http://schemas.openxmlformats.org/officeDocument/2006/relationships/customXml" Target="../ink/ink2070.xml"/><Relationship Id="rId103" Type="http://schemas.openxmlformats.org/officeDocument/2006/relationships/customXml" Target="../ink/ink2092.xml"/><Relationship Id="rId108" Type="http://schemas.openxmlformats.org/officeDocument/2006/relationships/image" Target="../media/image388.png"/><Relationship Id="rId54" Type="http://schemas.openxmlformats.org/officeDocument/2006/relationships/image" Target="../media/image356.png"/><Relationship Id="rId70" Type="http://schemas.openxmlformats.org/officeDocument/2006/relationships/image" Target="../media/image364.png"/><Relationship Id="rId75" Type="http://schemas.openxmlformats.org/officeDocument/2006/relationships/customXml" Target="../ink/ink2078.xml"/><Relationship Id="rId91" Type="http://schemas.openxmlformats.org/officeDocument/2006/relationships/customXml" Target="../ink/ink2086.xml"/><Relationship Id="rId96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5" Type="http://schemas.openxmlformats.org/officeDocument/2006/relationships/customXml" Target="../ink/ink2048.xml"/><Relationship Id="rId23" Type="http://schemas.openxmlformats.org/officeDocument/2006/relationships/customXml" Target="../ink/ink2052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2065.xml"/><Relationship Id="rId57" Type="http://schemas.openxmlformats.org/officeDocument/2006/relationships/customXml" Target="../ink/ink2069.xml"/><Relationship Id="rId106" Type="http://schemas.openxmlformats.org/officeDocument/2006/relationships/image" Target="../media/image387.png"/><Relationship Id="rId10" Type="http://schemas.openxmlformats.org/officeDocument/2006/relationships/image" Target="../media/image335.png"/><Relationship Id="rId31" Type="http://schemas.openxmlformats.org/officeDocument/2006/relationships/customXml" Target="../ink/ink2056.xml"/><Relationship Id="rId44" Type="http://schemas.openxmlformats.org/officeDocument/2006/relationships/image" Target="../media/image351.png"/><Relationship Id="rId52" Type="http://schemas.openxmlformats.org/officeDocument/2006/relationships/image" Target="../media/image355.png"/><Relationship Id="rId60" Type="http://schemas.openxmlformats.org/officeDocument/2006/relationships/image" Target="../media/image359.png"/><Relationship Id="rId65" Type="http://schemas.openxmlformats.org/officeDocument/2006/relationships/customXml" Target="../ink/ink2073.xml"/><Relationship Id="rId73" Type="http://schemas.openxmlformats.org/officeDocument/2006/relationships/customXml" Target="../ink/ink2077.xml"/><Relationship Id="rId78" Type="http://schemas.openxmlformats.org/officeDocument/2006/relationships/image" Target="../media/image368.png"/><Relationship Id="rId81" Type="http://schemas.openxmlformats.org/officeDocument/2006/relationships/customXml" Target="../ink/ink2081.xml"/><Relationship Id="rId86" Type="http://schemas.openxmlformats.org/officeDocument/2006/relationships/image" Target="../media/image372.png"/><Relationship Id="rId94" Type="http://schemas.openxmlformats.org/officeDocument/2006/relationships/image" Target="../media/image381.png"/><Relationship Id="rId99" Type="http://schemas.openxmlformats.org/officeDocument/2006/relationships/customXml" Target="../ink/ink2090.xml"/><Relationship Id="rId101" Type="http://schemas.openxmlformats.org/officeDocument/2006/relationships/customXml" Target="../ink/ink2091.xml"/><Relationship Id="rId4" Type="http://schemas.openxmlformats.org/officeDocument/2006/relationships/image" Target="../media/image332.png"/><Relationship Id="rId9" Type="http://schemas.openxmlformats.org/officeDocument/2006/relationships/customXml" Target="../ink/ink2045.xml"/><Relationship Id="rId13" Type="http://schemas.openxmlformats.org/officeDocument/2006/relationships/customXml" Target="../ink/ink2047.xml"/><Relationship Id="rId18" Type="http://schemas.openxmlformats.org/officeDocument/2006/relationships/image" Target="../media/image339.png"/><Relationship Id="rId39" Type="http://schemas.openxmlformats.org/officeDocument/2006/relationships/customXml" Target="../ink/ink2060.xml"/><Relationship Id="rId109" Type="http://schemas.openxmlformats.org/officeDocument/2006/relationships/customXml" Target="../ink/ink2095.xml"/><Relationship Id="rId34" Type="http://schemas.openxmlformats.org/officeDocument/2006/relationships/image" Target="../media/image347.png"/><Relationship Id="rId50" Type="http://schemas.openxmlformats.org/officeDocument/2006/relationships/image" Target="../media/image354.png"/><Relationship Id="rId55" Type="http://schemas.openxmlformats.org/officeDocument/2006/relationships/customXml" Target="../ink/ink2068.xml"/><Relationship Id="rId76" Type="http://schemas.openxmlformats.org/officeDocument/2006/relationships/image" Target="../media/image367.png"/><Relationship Id="rId97" Type="http://schemas.openxmlformats.org/officeDocument/2006/relationships/customXml" Target="../ink/ink2089.xml"/><Relationship Id="rId104" Type="http://schemas.openxmlformats.org/officeDocument/2006/relationships/image" Target="../media/image386.png"/><Relationship Id="rId7" Type="http://schemas.openxmlformats.org/officeDocument/2006/relationships/customXml" Target="../ink/ink2044.xml"/><Relationship Id="rId71" Type="http://schemas.openxmlformats.org/officeDocument/2006/relationships/customXml" Target="../ink/ink2076.xml"/><Relationship Id="rId92" Type="http://schemas.openxmlformats.org/officeDocument/2006/relationships/image" Target="../media/image380.png"/><Relationship Id="rId2" Type="http://schemas.openxmlformats.org/officeDocument/2006/relationships/image" Target="../media/image331.png"/><Relationship Id="rId29" Type="http://schemas.openxmlformats.org/officeDocument/2006/relationships/customXml" Target="../ink/ink2055.xml"/><Relationship Id="rId24" Type="http://schemas.openxmlformats.org/officeDocument/2006/relationships/image" Target="../media/image342.png"/><Relationship Id="rId40" Type="http://schemas.openxmlformats.org/officeDocument/2006/relationships/image" Target="../media/image349.png"/><Relationship Id="rId45" Type="http://schemas.openxmlformats.org/officeDocument/2006/relationships/customXml" Target="../ink/ink2063.xml"/><Relationship Id="rId66" Type="http://schemas.openxmlformats.org/officeDocument/2006/relationships/image" Target="../media/image362.png"/><Relationship Id="rId87" Type="http://schemas.openxmlformats.org/officeDocument/2006/relationships/customXml" Target="../ink/ink2084.xml"/><Relationship Id="rId110" Type="http://schemas.openxmlformats.org/officeDocument/2006/relationships/image" Target="../media/image389.png"/><Relationship Id="rId61" Type="http://schemas.openxmlformats.org/officeDocument/2006/relationships/customXml" Target="../ink/ink2071.xml"/><Relationship Id="rId82" Type="http://schemas.openxmlformats.org/officeDocument/2006/relationships/image" Target="../media/image370.png"/><Relationship Id="rId19" Type="http://schemas.openxmlformats.org/officeDocument/2006/relationships/customXml" Target="../ink/ink2050.xml"/><Relationship Id="rId14" Type="http://schemas.openxmlformats.org/officeDocument/2006/relationships/image" Target="../media/image337.png"/><Relationship Id="rId30" Type="http://schemas.openxmlformats.org/officeDocument/2006/relationships/image" Target="../media/image345.png"/><Relationship Id="rId35" Type="http://schemas.openxmlformats.org/officeDocument/2006/relationships/customXml" Target="../ink/ink2058.xml"/><Relationship Id="rId56" Type="http://schemas.openxmlformats.org/officeDocument/2006/relationships/image" Target="../media/image357.png"/><Relationship Id="rId77" Type="http://schemas.openxmlformats.org/officeDocument/2006/relationships/customXml" Target="../ink/ink2079.xml"/><Relationship Id="rId100" Type="http://schemas.openxmlformats.org/officeDocument/2006/relationships/image" Target="../media/image384.png"/><Relationship Id="rId105" Type="http://schemas.openxmlformats.org/officeDocument/2006/relationships/customXml" Target="../ink/ink2093.xml"/><Relationship Id="rId8" Type="http://schemas.openxmlformats.org/officeDocument/2006/relationships/image" Target="../media/image334.png"/><Relationship Id="rId51" Type="http://schemas.openxmlformats.org/officeDocument/2006/relationships/customXml" Target="../ink/ink2066.xml"/><Relationship Id="rId72" Type="http://schemas.openxmlformats.org/officeDocument/2006/relationships/image" Target="../media/image365.png"/><Relationship Id="rId93" Type="http://schemas.openxmlformats.org/officeDocument/2006/relationships/customXml" Target="../ink/ink2087.xml"/><Relationship Id="rId98" Type="http://schemas.openxmlformats.org/officeDocument/2006/relationships/image" Target="../media/image383.png"/><Relationship Id="rId3" Type="http://schemas.openxmlformats.org/officeDocument/2006/relationships/customXml" Target="../ink/ink2042.xml"/><Relationship Id="rId25" Type="http://schemas.openxmlformats.org/officeDocument/2006/relationships/customXml" Target="../ink/ink2053.xml"/><Relationship Id="rId46" Type="http://schemas.openxmlformats.org/officeDocument/2006/relationships/image" Target="../media/image352.png"/><Relationship Id="rId67" Type="http://schemas.openxmlformats.org/officeDocument/2006/relationships/customXml" Target="../ink/ink2074.xml"/><Relationship Id="rId20" Type="http://schemas.openxmlformats.org/officeDocument/2006/relationships/image" Target="../media/image340.png"/><Relationship Id="rId41" Type="http://schemas.openxmlformats.org/officeDocument/2006/relationships/customXml" Target="../ink/ink2061.xml"/><Relationship Id="rId62" Type="http://schemas.openxmlformats.org/officeDocument/2006/relationships/image" Target="../media/image360.png"/><Relationship Id="rId83" Type="http://schemas.openxmlformats.org/officeDocument/2006/relationships/customXml" Target="../ink/ink2082.xml"/><Relationship Id="rId88" Type="http://schemas.openxmlformats.org/officeDocument/2006/relationships/image" Target="../media/image378.png"/><Relationship Id="rId111" Type="http://schemas.openxmlformats.org/officeDocument/2006/relationships/customXml" Target="../ink/ink2096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117" Type="http://schemas.openxmlformats.org/officeDocument/2006/relationships/customXml" Target="../ink/ink2154.xml"/><Relationship Id="rId21" Type="http://schemas.openxmlformats.org/officeDocument/2006/relationships/customXml" Target="../ink/ink2106.xml"/><Relationship Id="rId42" Type="http://schemas.openxmlformats.org/officeDocument/2006/relationships/image" Target="../media/image350.png"/><Relationship Id="rId47" Type="http://schemas.openxmlformats.org/officeDocument/2006/relationships/customXml" Target="../ink/ink2119.xml"/><Relationship Id="rId63" Type="http://schemas.openxmlformats.org/officeDocument/2006/relationships/customXml" Target="../ink/ink2127.xml"/><Relationship Id="rId68" Type="http://schemas.openxmlformats.org/officeDocument/2006/relationships/image" Target="../media/image363.png"/><Relationship Id="rId84" Type="http://schemas.openxmlformats.org/officeDocument/2006/relationships/image" Target="../media/image371.png"/><Relationship Id="rId89" Type="http://schemas.openxmlformats.org/officeDocument/2006/relationships/customXml" Target="../ink/ink2140.xml"/><Relationship Id="rId112" Type="http://schemas.openxmlformats.org/officeDocument/2006/relationships/image" Target="../media/image390.png"/><Relationship Id="rId16" Type="http://schemas.openxmlformats.org/officeDocument/2006/relationships/image" Target="../media/image338.png"/><Relationship Id="rId107" Type="http://schemas.openxmlformats.org/officeDocument/2006/relationships/customXml" Target="../ink/ink2149.xml"/><Relationship Id="rId11" Type="http://schemas.openxmlformats.org/officeDocument/2006/relationships/customXml" Target="../ink/ink2101.xml"/><Relationship Id="rId32" Type="http://schemas.openxmlformats.org/officeDocument/2006/relationships/image" Target="../media/image346.png"/><Relationship Id="rId37" Type="http://schemas.openxmlformats.org/officeDocument/2006/relationships/customXml" Target="../ink/ink2114.xml"/><Relationship Id="rId53" Type="http://schemas.openxmlformats.org/officeDocument/2006/relationships/customXml" Target="../ink/ink2122.xml"/><Relationship Id="rId58" Type="http://schemas.openxmlformats.org/officeDocument/2006/relationships/image" Target="../media/image358.png"/><Relationship Id="rId74" Type="http://schemas.openxmlformats.org/officeDocument/2006/relationships/image" Target="../media/image366.png"/><Relationship Id="rId79" Type="http://schemas.openxmlformats.org/officeDocument/2006/relationships/customXml" Target="../ink/ink2135.xml"/><Relationship Id="rId102" Type="http://schemas.openxmlformats.org/officeDocument/2006/relationships/image" Target="../media/image385.png"/><Relationship Id="rId123" Type="http://schemas.openxmlformats.org/officeDocument/2006/relationships/customXml" Target="../ink/ink2157.xml"/><Relationship Id="rId5" Type="http://schemas.openxmlformats.org/officeDocument/2006/relationships/customXml" Target="../ink/ink2098.xml"/><Relationship Id="rId90" Type="http://schemas.openxmlformats.org/officeDocument/2006/relationships/image" Target="../media/image379.png"/><Relationship Id="rId95" Type="http://schemas.openxmlformats.org/officeDocument/2006/relationships/customXml" Target="../ink/ink2143.xml"/><Relationship Id="rId22" Type="http://schemas.openxmlformats.org/officeDocument/2006/relationships/image" Target="../media/image341.png"/><Relationship Id="rId27" Type="http://schemas.openxmlformats.org/officeDocument/2006/relationships/customXml" Target="../ink/ink2109.xml"/><Relationship Id="rId43" Type="http://schemas.openxmlformats.org/officeDocument/2006/relationships/customXml" Target="../ink/ink2117.xml"/><Relationship Id="rId48" Type="http://schemas.openxmlformats.org/officeDocument/2006/relationships/image" Target="../media/image353.png"/><Relationship Id="rId64" Type="http://schemas.openxmlformats.org/officeDocument/2006/relationships/image" Target="../media/image361.png"/><Relationship Id="rId69" Type="http://schemas.openxmlformats.org/officeDocument/2006/relationships/customXml" Target="../ink/ink2130.xml"/><Relationship Id="rId113" Type="http://schemas.openxmlformats.org/officeDocument/2006/relationships/customXml" Target="../ink/ink2152.xml"/><Relationship Id="rId118" Type="http://schemas.openxmlformats.org/officeDocument/2006/relationships/image" Target="../media/image393.png"/><Relationship Id="rId80" Type="http://schemas.openxmlformats.org/officeDocument/2006/relationships/image" Target="../media/image369.png"/><Relationship Id="rId85" Type="http://schemas.openxmlformats.org/officeDocument/2006/relationships/customXml" Target="../ink/ink2138.xml"/><Relationship Id="rId12" Type="http://schemas.openxmlformats.org/officeDocument/2006/relationships/image" Target="../media/image336.png"/><Relationship Id="rId17" Type="http://schemas.openxmlformats.org/officeDocument/2006/relationships/customXml" Target="../ink/ink2104.xml"/><Relationship Id="rId33" Type="http://schemas.openxmlformats.org/officeDocument/2006/relationships/customXml" Target="../ink/ink2112.xml"/><Relationship Id="rId38" Type="http://schemas.openxmlformats.org/officeDocument/2006/relationships/image" Target="../media/image148.png"/><Relationship Id="rId59" Type="http://schemas.openxmlformats.org/officeDocument/2006/relationships/customXml" Target="../ink/ink2125.xml"/><Relationship Id="rId103" Type="http://schemas.openxmlformats.org/officeDocument/2006/relationships/customXml" Target="../ink/ink2147.xml"/><Relationship Id="rId108" Type="http://schemas.openxmlformats.org/officeDocument/2006/relationships/image" Target="../media/image388.png"/><Relationship Id="rId124" Type="http://schemas.openxmlformats.org/officeDocument/2006/relationships/image" Target="../media/image396.png"/><Relationship Id="rId54" Type="http://schemas.openxmlformats.org/officeDocument/2006/relationships/image" Target="../media/image356.png"/><Relationship Id="rId70" Type="http://schemas.openxmlformats.org/officeDocument/2006/relationships/image" Target="../media/image364.png"/><Relationship Id="rId75" Type="http://schemas.openxmlformats.org/officeDocument/2006/relationships/customXml" Target="../ink/ink2133.xml"/><Relationship Id="rId91" Type="http://schemas.openxmlformats.org/officeDocument/2006/relationships/customXml" Target="../ink/ink2141.xml"/><Relationship Id="rId96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23" Type="http://schemas.openxmlformats.org/officeDocument/2006/relationships/customXml" Target="../ink/ink2107.xml"/><Relationship Id="rId28" Type="http://schemas.openxmlformats.org/officeDocument/2006/relationships/image" Target="../media/image344.png"/><Relationship Id="rId49" Type="http://schemas.openxmlformats.org/officeDocument/2006/relationships/customXml" Target="../ink/ink2120.xml"/><Relationship Id="rId114" Type="http://schemas.openxmlformats.org/officeDocument/2006/relationships/image" Target="../media/image391.png"/><Relationship Id="rId119" Type="http://schemas.openxmlformats.org/officeDocument/2006/relationships/customXml" Target="../ink/ink2155.xml"/><Relationship Id="rId44" Type="http://schemas.openxmlformats.org/officeDocument/2006/relationships/image" Target="../media/image351.png"/><Relationship Id="rId60" Type="http://schemas.openxmlformats.org/officeDocument/2006/relationships/image" Target="../media/image359.png"/><Relationship Id="rId65" Type="http://schemas.openxmlformats.org/officeDocument/2006/relationships/customXml" Target="../ink/ink2128.xml"/><Relationship Id="rId81" Type="http://schemas.openxmlformats.org/officeDocument/2006/relationships/customXml" Target="../ink/ink2136.xml"/><Relationship Id="rId86" Type="http://schemas.openxmlformats.org/officeDocument/2006/relationships/image" Target="../media/image372.png"/><Relationship Id="rId13" Type="http://schemas.openxmlformats.org/officeDocument/2006/relationships/customXml" Target="../ink/ink2102.xml"/><Relationship Id="rId18" Type="http://schemas.openxmlformats.org/officeDocument/2006/relationships/image" Target="../media/image339.png"/><Relationship Id="rId39" Type="http://schemas.openxmlformats.org/officeDocument/2006/relationships/customXml" Target="../ink/ink2115.xml"/><Relationship Id="rId109" Type="http://schemas.openxmlformats.org/officeDocument/2006/relationships/customXml" Target="../ink/ink2150.xml"/><Relationship Id="rId34" Type="http://schemas.openxmlformats.org/officeDocument/2006/relationships/image" Target="../media/image347.png"/><Relationship Id="rId50" Type="http://schemas.openxmlformats.org/officeDocument/2006/relationships/image" Target="../media/image354.png"/><Relationship Id="rId55" Type="http://schemas.openxmlformats.org/officeDocument/2006/relationships/customXml" Target="../ink/ink2123.xml"/><Relationship Id="rId76" Type="http://schemas.openxmlformats.org/officeDocument/2006/relationships/image" Target="../media/image367.png"/><Relationship Id="rId97" Type="http://schemas.openxmlformats.org/officeDocument/2006/relationships/customXml" Target="../ink/ink2144.xml"/><Relationship Id="rId104" Type="http://schemas.openxmlformats.org/officeDocument/2006/relationships/image" Target="../media/image386.png"/><Relationship Id="rId120" Type="http://schemas.openxmlformats.org/officeDocument/2006/relationships/image" Target="../media/image394.png"/><Relationship Id="rId125" Type="http://schemas.openxmlformats.org/officeDocument/2006/relationships/customXml" Target="../ink/ink2158.xml"/><Relationship Id="rId7" Type="http://schemas.openxmlformats.org/officeDocument/2006/relationships/customXml" Target="../ink/ink2099.xml"/><Relationship Id="rId71" Type="http://schemas.openxmlformats.org/officeDocument/2006/relationships/customXml" Target="../ink/ink2131.xml"/><Relationship Id="rId92" Type="http://schemas.openxmlformats.org/officeDocument/2006/relationships/image" Target="../media/image380.png"/><Relationship Id="rId2" Type="http://schemas.openxmlformats.org/officeDocument/2006/relationships/image" Target="../media/image331.png"/><Relationship Id="rId29" Type="http://schemas.openxmlformats.org/officeDocument/2006/relationships/customXml" Target="../ink/ink2110.xml"/><Relationship Id="rId24" Type="http://schemas.openxmlformats.org/officeDocument/2006/relationships/image" Target="../media/image342.png"/><Relationship Id="rId40" Type="http://schemas.openxmlformats.org/officeDocument/2006/relationships/image" Target="../media/image349.png"/><Relationship Id="rId45" Type="http://schemas.openxmlformats.org/officeDocument/2006/relationships/customXml" Target="../ink/ink2118.xml"/><Relationship Id="rId66" Type="http://schemas.openxmlformats.org/officeDocument/2006/relationships/image" Target="../media/image362.png"/><Relationship Id="rId87" Type="http://schemas.openxmlformats.org/officeDocument/2006/relationships/customXml" Target="../ink/ink2139.xml"/><Relationship Id="rId110" Type="http://schemas.openxmlformats.org/officeDocument/2006/relationships/image" Target="../media/image389.png"/><Relationship Id="rId115" Type="http://schemas.openxmlformats.org/officeDocument/2006/relationships/customXml" Target="../ink/ink2153.xml"/><Relationship Id="rId61" Type="http://schemas.openxmlformats.org/officeDocument/2006/relationships/customXml" Target="../ink/ink2126.xml"/><Relationship Id="rId82" Type="http://schemas.openxmlformats.org/officeDocument/2006/relationships/image" Target="../media/image370.png"/><Relationship Id="rId19" Type="http://schemas.openxmlformats.org/officeDocument/2006/relationships/customXml" Target="../ink/ink2105.xml"/><Relationship Id="rId14" Type="http://schemas.openxmlformats.org/officeDocument/2006/relationships/image" Target="../media/image337.png"/><Relationship Id="rId30" Type="http://schemas.openxmlformats.org/officeDocument/2006/relationships/image" Target="../media/image345.png"/><Relationship Id="rId35" Type="http://schemas.openxmlformats.org/officeDocument/2006/relationships/customXml" Target="../ink/ink2113.xml"/><Relationship Id="rId56" Type="http://schemas.openxmlformats.org/officeDocument/2006/relationships/image" Target="../media/image357.png"/><Relationship Id="rId77" Type="http://schemas.openxmlformats.org/officeDocument/2006/relationships/customXml" Target="../ink/ink2134.xml"/><Relationship Id="rId100" Type="http://schemas.openxmlformats.org/officeDocument/2006/relationships/image" Target="../media/image384.png"/><Relationship Id="rId105" Type="http://schemas.openxmlformats.org/officeDocument/2006/relationships/customXml" Target="../ink/ink2148.xml"/><Relationship Id="rId126" Type="http://schemas.openxmlformats.org/officeDocument/2006/relationships/image" Target="../media/image397.png"/><Relationship Id="rId8" Type="http://schemas.openxmlformats.org/officeDocument/2006/relationships/image" Target="../media/image334.png"/><Relationship Id="rId51" Type="http://schemas.openxmlformats.org/officeDocument/2006/relationships/customXml" Target="../ink/ink2121.xml"/><Relationship Id="rId72" Type="http://schemas.openxmlformats.org/officeDocument/2006/relationships/image" Target="../media/image365.png"/><Relationship Id="rId93" Type="http://schemas.openxmlformats.org/officeDocument/2006/relationships/customXml" Target="../ink/ink2142.xml"/><Relationship Id="rId98" Type="http://schemas.openxmlformats.org/officeDocument/2006/relationships/image" Target="../media/image383.png"/><Relationship Id="rId121" Type="http://schemas.openxmlformats.org/officeDocument/2006/relationships/customXml" Target="../ink/ink2156.xml"/><Relationship Id="rId3" Type="http://schemas.openxmlformats.org/officeDocument/2006/relationships/customXml" Target="../ink/ink2097.xml"/><Relationship Id="rId25" Type="http://schemas.openxmlformats.org/officeDocument/2006/relationships/customXml" Target="../ink/ink2108.xml"/><Relationship Id="rId46" Type="http://schemas.openxmlformats.org/officeDocument/2006/relationships/image" Target="../media/image352.png"/><Relationship Id="rId67" Type="http://schemas.openxmlformats.org/officeDocument/2006/relationships/customXml" Target="../ink/ink2129.xml"/><Relationship Id="rId116" Type="http://schemas.openxmlformats.org/officeDocument/2006/relationships/image" Target="../media/image392.png"/><Relationship Id="rId20" Type="http://schemas.openxmlformats.org/officeDocument/2006/relationships/image" Target="../media/image340.png"/><Relationship Id="rId41" Type="http://schemas.openxmlformats.org/officeDocument/2006/relationships/customXml" Target="../ink/ink2116.xml"/><Relationship Id="rId62" Type="http://schemas.openxmlformats.org/officeDocument/2006/relationships/image" Target="../media/image360.png"/><Relationship Id="rId83" Type="http://schemas.openxmlformats.org/officeDocument/2006/relationships/customXml" Target="../ink/ink2137.xml"/><Relationship Id="rId88" Type="http://schemas.openxmlformats.org/officeDocument/2006/relationships/image" Target="../media/image378.png"/><Relationship Id="rId111" Type="http://schemas.openxmlformats.org/officeDocument/2006/relationships/customXml" Target="../ink/ink2151.xml"/><Relationship Id="rId15" Type="http://schemas.openxmlformats.org/officeDocument/2006/relationships/customXml" Target="../ink/ink2103.xml"/><Relationship Id="rId36" Type="http://schemas.openxmlformats.org/officeDocument/2006/relationships/image" Target="../media/image348.png"/><Relationship Id="rId57" Type="http://schemas.openxmlformats.org/officeDocument/2006/relationships/customXml" Target="../ink/ink2124.xml"/><Relationship Id="rId106" Type="http://schemas.openxmlformats.org/officeDocument/2006/relationships/image" Target="../media/image387.png"/><Relationship Id="rId10" Type="http://schemas.openxmlformats.org/officeDocument/2006/relationships/image" Target="../media/image335.png"/><Relationship Id="rId31" Type="http://schemas.openxmlformats.org/officeDocument/2006/relationships/customXml" Target="../ink/ink2111.xml"/><Relationship Id="rId52" Type="http://schemas.openxmlformats.org/officeDocument/2006/relationships/image" Target="../media/image355.png"/><Relationship Id="rId73" Type="http://schemas.openxmlformats.org/officeDocument/2006/relationships/customXml" Target="../ink/ink2132.xml"/><Relationship Id="rId78" Type="http://schemas.openxmlformats.org/officeDocument/2006/relationships/image" Target="../media/image368.png"/><Relationship Id="rId94" Type="http://schemas.openxmlformats.org/officeDocument/2006/relationships/image" Target="../media/image381.png"/><Relationship Id="rId99" Type="http://schemas.openxmlformats.org/officeDocument/2006/relationships/customXml" Target="../ink/ink2145.xml"/><Relationship Id="rId101" Type="http://schemas.openxmlformats.org/officeDocument/2006/relationships/customXml" Target="../ink/ink2146.xml"/><Relationship Id="rId122" Type="http://schemas.openxmlformats.org/officeDocument/2006/relationships/image" Target="../media/image395.png"/><Relationship Id="rId4" Type="http://schemas.openxmlformats.org/officeDocument/2006/relationships/image" Target="../media/image332.png"/><Relationship Id="rId9" Type="http://schemas.openxmlformats.org/officeDocument/2006/relationships/customXml" Target="../ink/ink2100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16.xml"/><Relationship Id="rId21" Type="http://schemas.openxmlformats.org/officeDocument/2006/relationships/customXml" Target="../ink/ink2168.xml"/><Relationship Id="rId42" Type="http://schemas.openxmlformats.org/officeDocument/2006/relationships/image" Target="../media/image350.png"/><Relationship Id="rId63" Type="http://schemas.openxmlformats.org/officeDocument/2006/relationships/customXml" Target="../ink/ink2189.xml"/><Relationship Id="rId84" Type="http://schemas.openxmlformats.org/officeDocument/2006/relationships/image" Target="../media/image371.png"/><Relationship Id="rId138" Type="http://schemas.openxmlformats.org/officeDocument/2006/relationships/image" Target="../media/image403.png"/><Relationship Id="rId107" Type="http://schemas.openxmlformats.org/officeDocument/2006/relationships/customXml" Target="../ink/ink2211.xml"/><Relationship Id="rId11" Type="http://schemas.openxmlformats.org/officeDocument/2006/relationships/customXml" Target="../ink/ink2163.xml"/><Relationship Id="rId32" Type="http://schemas.openxmlformats.org/officeDocument/2006/relationships/image" Target="../media/image346.png"/><Relationship Id="rId53" Type="http://schemas.openxmlformats.org/officeDocument/2006/relationships/customXml" Target="../ink/ink2184.xml"/><Relationship Id="rId74" Type="http://schemas.openxmlformats.org/officeDocument/2006/relationships/image" Target="../media/image366.png"/><Relationship Id="rId128" Type="http://schemas.openxmlformats.org/officeDocument/2006/relationships/image" Target="../media/image398.png"/><Relationship Id="rId149" Type="http://schemas.openxmlformats.org/officeDocument/2006/relationships/customXml" Target="../ink/ink2232.xml"/><Relationship Id="rId5" Type="http://schemas.openxmlformats.org/officeDocument/2006/relationships/customXml" Target="../ink/ink2160.xml"/><Relationship Id="rId95" Type="http://schemas.openxmlformats.org/officeDocument/2006/relationships/customXml" Target="../ink/ink2205.xml"/><Relationship Id="rId22" Type="http://schemas.openxmlformats.org/officeDocument/2006/relationships/image" Target="../media/image341.png"/><Relationship Id="rId27" Type="http://schemas.openxmlformats.org/officeDocument/2006/relationships/customXml" Target="../ink/ink2171.xml"/><Relationship Id="rId43" Type="http://schemas.openxmlformats.org/officeDocument/2006/relationships/customXml" Target="../ink/ink2179.xml"/><Relationship Id="rId48" Type="http://schemas.openxmlformats.org/officeDocument/2006/relationships/image" Target="../media/image353.png"/><Relationship Id="rId64" Type="http://schemas.openxmlformats.org/officeDocument/2006/relationships/image" Target="../media/image361.png"/><Relationship Id="rId69" Type="http://schemas.openxmlformats.org/officeDocument/2006/relationships/customXml" Target="../ink/ink2192.xml"/><Relationship Id="rId113" Type="http://schemas.openxmlformats.org/officeDocument/2006/relationships/customXml" Target="../ink/ink2214.xml"/><Relationship Id="rId118" Type="http://schemas.openxmlformats.org/officeDocument/2006/relationships/image" Target="../media/image393.png"/><Relationship Id="rId134" Type="http://schemas.openxmlformats.org/officeDocument/2006/relationships/image" Target="../media/image401.png"/><Relationship Id="rId139" Type="http://schemas.openxmlformats.org/officeDocument/2006/relationships/customXml" Target="../ink/ink2227.xml"/><Relationship Id="rId80" Type="http://schemas.openxmlformats.org/officeDocument/2006/relationships/image" Target="../media/image369.png"/><Relationship Id="rId85" Type="http://schemas.openxmlformats.org/officeDocument/2006/relationships/customXml" Target="../ink/ink2200.xml"/><Relationship Id="rId150" Type="http://schemas.openxmlformats.org/officeDocument/2006/relationships/image" Target="../media/image409.png"/><Relationship Id="rId12" Type="http://schemas.openxmlformats.org/officeDocument/2006/relationships/image" Target="../media/image336.png"/><Relationship Id="rId17" Type="http://schemas.openxmlformats.org/officeDocument/2006/relationships/customXml" Target="../ink/ink2166.xml"/><Relationship Id="rId33" Type="http://schemas.openxmlformats.org/officeDocument/2006/relationships/customXml" Target="../ink/ink2174.xml"/><Relationship Id="rId38" Type="http://schemas.openxmlformats.org/officeDocument/2006/relationships/image" Target="../media/image148.png"/><Relationship Id="rId59" Type="http://schemas.openxmlformats.org/officeDocument/2006/relationships/customXml" Target="../ink/ink2187.xml"/><Relationship Id="rId103" Type="http://schemas.openxmlformats.org/officeDocument/2006/relationships/customXml" Target="../ink/ink2209.xml"/><Relationship Id="rId108" Type="http://schemas.openxmlformats.org/officeDocument/2006/relationships/image" Target="../media/image388.png"/><Relationship Id="rId124" Type="http://schemas.openxmlformats.org/officeDocument/2006/relationships/image" Target="../media/image396.png"/><Relationship Id="rId129" Type="http://schemas.openxmlformats.org/officeDocument/2006/relationships/customXml" Target="../ink/ink2222.xml"/><Relationship Id="rId54" Type="http://schemas.openxmlformats.org/officeDocument/2006/relationships/image" Target="../media/image356.png"/><Relationship Id="rId70" Type="http://schemas.openxmlformats.org/officeDocument/2006/relationships/image" Target="../media/image364.png"/><Relationship Id="rId75" Type="http://schemas.openxmlformats.org/officeDocument/2006/relationships/customXml" Target="../ink/ink2195.xml"/><Relationship Id="rId91" Type="http://schemas.openxmlformats.org/officeDocument/2006/relationships/customXml" Target="../ink/ink2203.xml"/><Relationship Id="rId96" Type="http://schemas.openxmlformats.org/officeDocument/2006/relationships/image" Target="../media/image382.png"/><Relationship Id="rId140" Type="http://schemas.openxmlformats.org/officeDocument/2006/relationships/image" Target="../media/image404.png"/><Relationship Id="rId145" Type="http://schemas.openxmlformats.org/officeDocument/2006/relationships/customXml" Target="../ink/ink22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23" Type="http://schemas.openxmlformats.org/officeDocument/2006/relationships/customXml" Target="../ink/ink2169.xml"/><Relationship Id="rId28" Type="http://schemas.openxmlformats.org/officeDocument/2006/relationships/image" Target="../media/image344.png"/><Relationship Id="rId49" Type="http://schemas.openxmlformats.org/officeDocument/2006/relationships/customXml" Target="../ink/ink2182.xml"/><Relationship Id="rId114" Type="http://schemas.openxmlformats.org/officeDocument/2006/relationships/image" Target="../media/image391.png"/><Relationship Id="rId119" Type="http://schemas.openxmlformats.org/officeDocument/2006/relationships/customXml" Target="../ink/ink2217.xml"/><Relationship Id="rId44" Type="http://schemas.openxmlformats.org/officeDocument/2006/relationships/image" Target="../media/image351.png"/><Relationship Id="rId60" Type="http://schemas.openxmlformats.org/officeDocument/2006/relationships/image" Target="../media/image359.png"/><Relationship Id="rId65" Type="http://schemas.openxmlformats.org/officeDocument/2006/relationships/customXml" Target="../ink/ink2190.xml"/><Relationship Id="rId81" Type="http://schemas.openxmlformats.org/officeDocument/2006/relationships/customXml" Target="../ink/ink2198.xml"/><Relationship Id="rId86" Type="http://schemas.openxmlformats.org/officeDocument/2006/relationships/image" Target="../media/image372.png"/><Relationship Id="rId130" Type="http://schemas.openxmlformats.org/officeDocument/2006/relationships/image" Target="../media/image399.png"/><Relationship Id="rId135" Type="http://schemas.openxmlformats.org/officeDocument/2006/relationships/customXml" Target="../ink/ink2225.xml"/><Relationship Id="rId151" Type="http://schemas.openxmlformats.org/officeDocument/2006/relationships/customXml" Target="../ink/ink2233.xml"/><Relationship Id="rId13" Type="http://schemas.openxmlformats.org/officeDocument/2006/relationships/customXml" Target="../ink/ink2164.xml"/><Relationship Id="rId18" Type="http://schemas.openxmlformats.org/officeDocument/2006/relationships/image" Target="../media/image339.png"/><Relationship Id="rId39" Type="http://schemas.openxmlformats.org/officeDocument/2006/relationships/customXml" Target="../ink/ink2177.xml"/><Relationship Id="rId109" Type="http://schemas.openxmlformats.org/officeDocument/2006/relationships/customXml" Target="../ink/ink2212.xml"/><Relationship Id="rId34" Type="http://schemas.openxmlformats.org/officeDocument/2006/relationships/image" Target="../media/image347.png"/><Relationship Id="rId50" Type="http://schemas.openxmlformats.org/officeDocument/2006/relationships/image" Target="../media/image354.png"/><Relationship Id="rId55" Type="http://schemas.openxmlformats.org/officeDocument/2006/relationships/customXml" Target="../ink/ink2185.xml"/><Relationship Id="rId76" Type="http://schemas.openxmlformats.org/officeDocument/2006/relationships/image" Target="../media/image367.png"/><Relationship Id="rId97" Type="http://schemas.openxmlformats.org/officeDocument/2006/relationships/customXml" Target="../ink/ink2206.xml"/><Relationship Id="rId104" Type="http://schemas.openxmlformats.org/officeDocument/2006/relationships/image" Target="../media/image386.png"/><Relationship Id="rId120" Type="http://schemas.openxmlformats.org/officeDocument/2006/relationships/image" Target="../media/image394.png"/><Relationship Id="rId125" Type="http://schemas.openxmlformats.org/officeDocument/2006/relationships/customXml" Target="../ink/ink2220.xml"/><Relationship Id="rId141" Type="http://schemas.openxmlformats.org/officeDocument/2006/relationships/customXml" Target="../ink/ink2228.xml"/><Relationship Id="rId146" Type="http://schemas.openxmlformats.org/officeDocument/2006/relationships/image" Target="../media/image407.png"/><Relationship Id="rId7" Type="http://schemas.openxmlformats.org/officeDocument/2006/relationships/customXml" Target="../ink/ink2161.xml"/><Relationship Id="rId71" Type="http://schemas.openxmlformats.org/officeDocument/2006/relationships/customXml" Target="../ink/ink2193.xml"/><Relationship Id="rId92" Type="http://schemas.openxmlformats.org/officeDocument/2006/relationships/image" Target="../media/image380.png"/><Relationship Id="rId2" Type="http://schemas.openxmlformats.org/officeDocument/2006/relationships/image" Target="../media/image331.png"/><Relationship Id="rId29" Type="http://schemas.openxmlformats.org/officeDocument/2006/relationships/customXml" Target="../ink/ink2172.xml"/><Relationship Id="rId24" Type="http://schemas.openxmlformats.org/officeDocument/2006/relationships/image" Target="../media/image342.png"/><Relationship Id="rId40" Type="http://schemas.openxmlformats.org/officeDocument/2006/relationships/image" Target="../media/image349.png"/><Relationship Id="rId45" Type="http://schemas.openxmlformats.org/officeDocument/2006/relationships/customXml" Target="../ink/ink2180.xml"/><Relationship Id="rId66" Type="http://schemas.openxmlformats.org/officeDocument/2006/relationships/image" Target="../media/image362.png"/><Relationship Id="rId87" Type="http://schemas.openxmlformats.org/officeDocument/2006/relationships/customXml" Target="../ink/ink2201.xml"/><Relationship Id="rId110" Type="http://schemas.openxmlformats.org/officeDocument/2006/relationships/image" Target="../media/image389.png"/><Relationship Id="rId115" Type="http://schemas.openxmlformats.org/officeDocument/2006/relationships/customXml" Target="../ink/ink2215.xml"/><Relationship Id="rId131" Type="http://schemas.openxmlformats.org/officeDocument/2006/relationships/customXml" Target="../ink/ink2223.xml"/><Relationship Id="rId136" Type="http://schemas.openxmlformats.org/officeDocument/2006/relationships/image" Target="../media/image402.png"/><Relationship Id="rId61" Type="http://schemas.openxmlformats.org/officeDocument/2006/relationships/customXml" Target="../ink/ink2188.xml"/><Relationship Id="rId82" Type="http://schemas.openxmlformats.org/officeDocument/2006/relationships/image" Target="../media/image370.png"/><Relationship Id="rId152" Type="http://schemas.openxmlformats.org/officeDocument/2006/relationships/image" Target="../media/image410.png"/><Relationship Id="rId19" Type="http://schemas.openxmlformats.org/officeDocument/2006/relationships/customXml" Target="../ink/ink2167.xml"/><Relationship Id="rId14" Type="http://schemas.openxmlformats.org/officeDocument/2006/relationships/image" Target="../media/image337.png"/><Relationship Id="rId30" Type="http://schemas.openxmlformats.org/officeDocument/2006/relationships/image" Target="../media/image345.png"/><Relationship Id="rId35" Type="http://schemas.openxmlformats.org/officeDocument/2006/relationships/customXml" Target="../ink/ink2175.xml"/><Relationship Id="rId56" Type="http://schemas.openxmlformats.org/officeDocument/2006/relationships/image" Target="../media/image357.png"/><Relationship Id="rId77" Type="http://schemas.openxmlformats.org/officeDocument/2006/relationships/customXml" Target="../ink/ink2196.xml"/><Relationship Id="rId100" Type="http://schemas.openxmlformats.org/officeDocument/2006/relationships/image" Target="../media/image384.png"/><Relationship Id="rId105" Type="http://schemas.openxmlformats.org/officeDocument/2006/relationships/customXml" Target="../ink/ink2210.xml"/><Relationship Id="rId126" Type="http://schemas.openxmlformats.org/officeDocument/2006/relationships/image" Target="../media/image397.png"/><Relationship Id="rId147" Type="http://schemas.openxmlformats.org/officeDocument/2006/relationships/customXml" Target="../ink/ink2231.xml"/><Relationship Id="rId8" Type="http://schemas.openxmlformats.org/officeDocument/2006/relationships/image" Target="../media/image334.png"/><Relationship Id="rId51" Type="http://schemas.openxmlformats.org/officeDocument/2006/relationships/customXml" Target="../ink/ink2183.xml"/><Relationship Id="rId72" Type="http://schemas.openxmlformats.org/officeDocument/2006/relationships/image" Target="../media/image365.png"/><Relationship Id="rId93" Type="http://schemas.openxmlformats.org/officeDocument/2006/relationships/customXml" Target="../ink/ink2204.xml"/><Relationship Id="rId98" Type="http://schemas.openxmlformats.org/officeDocument/2006/relationships/image" Target="../media/image383.png"/><Relationship Id="rId121" Type="http://schemas.openxmlformats.org/officeDocument/2006/relationships/customXml" Target="../ink/ink2218.xml"/><Relationship Id="rId142" Type="http://schemas.openxmlformats.org/officeDocument/2006/relationships/image" Target="../media/image405.png"/><Relationship Id="rId3" Type="http://schemas.openxmlformats.org/officeDocument/2006/relationships/customXml" Target="../ink/ink2159.xml"/><Relationship Id="rId25" Type="http://schemas.openxmlformats.org/officeDocument/2006/relationships/customXml" Target="../ink/ink2170.xml"/><Relationship Id="rId46" Type="http://schemas.openxmlformats.org/officeDocument/2006/relationships/image" Target="../media/image352.png"/><Relationship Id="rId67" Type="http://schemas.openxmlformats.org/officeDocument/2006/relationships/customXml" Target="../ink/ink2191.xml"/><Relationship Id="rId116" Type="http://schemas.openxmlformats.org/officeDocument/2006/relationships/image" Target="../media/image392.png"/><Relationship Id="rId137" Type="http://schemas.openxmlformats.org/officeDocument/2006/relationships/customXml" Target="../ink/ink2226.xml"/><Relationship Id="rId20" Type="http://schemas.openxmlformats.org/officeDocument/2006/relationships/image" Target="../media/image340.png"/><Relationship Id="rId41" Type="http://schemas.openxmlformats.org/officeDocument/2006/relationships/customXml" Target="../ink/ink2178.xml"/><Relationship Id="rId62" Type="http://schemas.openxmlformats.org/officeDocument/2006/relationships/image" Target="../media/image360.png"/><Relationship Id="rId83" Type="http://schemas.openxmlformats.org/officeDocument/2006/relationships/customXml" Target="../ink/ink2199.xml"/><Relationship Id="rId88" Type="http://schemas.openxmlformats.org/officeDocument/2006/relationships/image" Target="../media/image378.png"/><Relationship Id="rId111" Type="http://schemas.openxmlformats.org/officeDocument/2006/relationships/customXml" Target="../ink/ink2213.xml"/><Relationship Id="rId132" Type="http://schemas.openxmlformats.org/officeDocument/2006/relationships/image" Target="../media/image400.png"/><Relationship Id="rId15" Type="http://schemas.openxmlformats.org/officeDocument/2006/relationships/customXml" Target="../ink/ink2165.xml"/><Relationship Id="rId36" Type="http://schemas.openxmlformats.org/officeDocument/2006/relationships/image" Target="../media/image348.png"/><Relationship Id="rId57" Type="http://schemas.openxmlformats.org/officeDocument/2006/relationships/customXml" Target="../ink/ink2186.xml"/><Relationship Id="rId106" Type="http://schemas.openxmlformats.org/officeDocument/2006/relationships/image" Target="../media/image387.png"/><Relationship Id="rId127" Type="http://schemas.openxmlformats.org/officeDocument/2006/relationships/customXml" Target="../ink/ink2221.xml"/><Relationship Id="rId10" Type="http://schemas.openxmlformats.org/officeDocument/2006/relationships/image" Target="../media/image335.png"/><Relationship Id="rId31" Type="http://schemas.openxmlformats.org/officeDocument/2006/relationships/customXml" Target="../ink/ink2173.xml"/><Relationship Id="rId52" Type="http://schemas.openxmlformats.org/officeDocument/2006/relationships/image" Target="../media/image355.png"/><Relationship Id="rId73" Type="http://schemas.openxmlformats.org/officeDocument/2006/relationships/customXml" Target="../ink/ink2194.xml"/><Relationship Id="rId78" Type="http://schemas.openxmlformats.org/officeDocument/2006/relationships/image" Target="../media/image368.png"/><Relationship Id="rId94" Type="http://schemas.openxmlformats.org/officeDocument/2006/relationships/image" Target="../media/image381.png"/><Relationship Id="rId99" Type="http://schemas.openxmlformats.org/officeDocument/2006/relationships/customXml" Target="../ink/ink2207.xml"/><Relationship Id="rId101" Type="http://schemas.openxmlformats.org/officeDocument/2006/relationships/customXml" Target="../ink/ink2208.xml"/><Relationship Id="rId122" Type="http://schemas.openxmlformats.org/officeDocument/2006/relationships/image" Target="../media/image395.png"/><Relationship Id="rId143" Type="http://schemas.openxmlformats.org/officeDocument/2006/relationships/customXml" Target="../ink/ink2229.xml"/><Relationship Id="rId148" Type="http://schemas.openxmlformats.org/officeDocument/2006/relationships/image" Target="../media/image408.png"/><Relationship Id="rId4" Type="http://schemas.openxmlformats.org/officeDocument/2006/relationships/image" Target="../media/image332.png"/><Relationship Id="rId9" Type="http://schemas.openxmlformats.org/officeDocument/2006/relationships/customXml" Target="../ink/ink2162.xml"/><Relationship Id="rId26" Type="http://schemas.openxmlformats.org/officeDocument/2006/relationships/image" Target="../media/image343.png"/><Relationship Id="rId47" Type="http://schemas.openxmlformats.org/officeDocument/2006/relationships/customXml" Target="../ink/ink2181.xml"/><Relationship Id="rId68" Type="http://schemas.openxmlformats.org/officeDocument/2006/relationships/image" Target="../media/image363.png"/><Relationship Id="rId89" Type="http://schemas.openxmlformats.org/officeDocument/2006/relationships/customXml" Target="../ink/ink2202.xml"/><Relationship Id="rId112" Type="http://schemas.openxmlformats.org/officeDocument/2006/relationships/image" Target="../media/image390.png"/><Relationship Id="rId133" Type="http://schemas.openxmlformats.org/officeDocument/2006/relationships/customXml" Target="../ink/ink2224.xml"/><Relationship Id="rId16" Type="http://schemas.openxmlformats.org/officeDocument/2006/relationships/image" Target="../media/image338.png"/><Relationship Id="rId37" Type="http://schemas.openxmlformats.org/officeDocument/2006/relationships/customXml" Target="../ink/ink2176.xml"/><Relationship Id="rId58" Type="http://schemas.openxmlformats.org/officeDocument/2006/relationships/image" Target="../media/image358.png"/><Relationship Id="rId79" Type="http://schemas.openxmlformats.org/officeDocument/2006/relationships/customXml" Target="../ink/ink2197.xml"/><Relationship Id="rId102" Type="http://schemas.openxmlformats.org/officeDocument/2006/relationships/image" Target="../media/image385.png"/><Relationship Id="rId123" Type="http://schemas.openxmlformats.org/officeDocument/2006/relationships/customXml" Target="../ink/ink2219.xml"/><Relationship Id="rId144" Type="http://schemas.openxmlformats.org/officeDocument/2006/relationships/image" Target="../media/image406.png"/><Relationship Id="rId90" Type="http://schemas.openxmlformats.org/officeDocument/2006/relationships/image" Target="../media/image379.png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91.xml"/><Relationship Id="rId21" Type="http://schemas.openxmlformats.org/officeDocument/2006/relationships/customXml" Target="../ink/ink2243.xml"/><Relationship Id="rId42" Type="http://schemas.openxmlformats.org/officeDocument/2006/relationships/image" Target="../media/image350.png"/><Relationship Id="rId63" Type="http://schemas.openxmlformats.org/officeDocument/2006/relationships/customXml" Target="../ink/ink2264.xml"/><Relationship Id="rId84" Type="http://schemas.openxmlformats.org/officeDocument/2006/relationships/image" Target="../media/image371.png"/><Relationship Id="rId138" Type="http://schemas.openxmlformats.org/officeDocument/2006/relationships/image" Target="../media/image403.png"/><Relationship Id="rId159" Type="http://schemas.openxmlformats.org/officeDocument/2006/relationships/customXml" Target="../ink/ink2312.xml"/><Relationship Id="rId107" Type="http://schemas.openxmlformats.org/officeDocument/2006/relationships/customXml" Target="../ink/ink2286.xml"/><Relationship Id="rId11" Type="http://schemas.openxmlformats.org/officeDocument/2006/relationships/customXml" Target="../ink/ink2238.xml"/><Relationship Id="rId32" Type="http://schemas.openxmlformats.org/officeDocument/2006/relationships/image" Target="../media/image346.png"/><Relationship Id="rId53" Type="http://schemas.openxmlformats.org/officeDocument/2006/relationships/customXml" Target="../ink/ink2259.xml"/><Relationship Id="rId74" Type="http://schemas.openxmlformats.org/officeDocument/2006/relationships/image" Target="../media/image366.png"/><Relationship Id="rId128" Type="http://schemas.openxmlformats.org/officeDocument/2006/relationships/image" Target="../media/image398.png"/><Relationship Id="rId149" Type="http://schemas.openxmlformats.org/officeDocument/2006/relationships/customXml" Target="../ink/ink2307.xml"/><Relationship Id="rId5" Type="http://schemas.openxmlformats.org/officeDocument/2006/relationships/customXml" Target="../ink/ink2235.xml"/><Relationship Id="rId95" Type="http://schemas.openxmlformats.org/officeDocument/2006/relationships/customXml" Target="../ink/ink2280.xml"/><Relationship Id="rId160" Type="http://schemas.openxmlformats.org/officeDocument/2006/relationships/image" Target="../media/image414.png"/><Relationship Id="rId22" Type="http://schemas.openxmlformats.org/officeDocument/2006/relationships/image" Target="../media/image341.png"/><Relationship Id="rId43" Type="http://schemas.openxmlformats.org/officeDocument/2006/relationships/customXml" Target="../ink/ink2254.xml"/><Relationship Id="rId64" Type="http://schemas.openxmlformats.org/officeDocument/2006/relationships/image" Target="../media/image361.png"/><Relationship Id="rId118" Type="http://schemas.openxmlformats.org/officeDocument/2006/relationships/image" Target="../media/image393.png"/><Relationship Id="rId139" Type="http://schemas.openxmlformats.org/officeDocument/2006/relationships/customXml" Target="../ink/ink2302.xml"/><Relationship Id="rId85" Type="http://schemas.openxmlformats.org/officeDocument/2006/relationships/customXml" Target="../ink/ink2275.xml"/><Relationship Id="rId150" Type="http://schemas.openxmlformats.org/officeDocument/2006/relationships/image" Target="../media/image409.png"/><Relationship Id="rId12" Type="http://schemas.openxmlformats.org/officeDocument/2006/relationships/image" Target="../media/image336.png"/><Relationship Id="rId17" Type="http://schemas.openxmlformats.org/officeDocument/2006/relationships/customXml" Target="../ink/ink2241.xml"/><Relationship Id="rId33" Type="http://schemas.openxmlformats.org/officeDocument/2006/relationships/customXml" Target="../ink/ink2249.xml"/><Relationship Id="rId38" Type="http://schemas.openxmlformats.org/officeDocument/2006/relationships/image" Target="../media/image148.png"/><Relationship Id="rId59" Type="http://schemas.openxmlformats.org/officeDocument/2006/relationships/customXml" Target="../ink/ink2262.xml"/><Relationship Id="rId103" Type="http://schemas.openxmlformats.org/officeDocument/2006/relationships/customXml" Target="../ink/ink2284.xml"/><Relationship Id="rId108" Type="http://schemas.openxmlformats.org/officeDocument/2006/relationships/image" Target="../media/image388.png"/><Relationship Id="rId124" Type="http://schemas.openxmlformats.org/officeDocument/2006/relationships/image" Target="../media/image396.png"/><Relationship Id="rId129" Type="http://schemas.openxmlformats.org/officeDocument/2006/relationships/customXml" Target="../ink/ink2297.xml"/><Relationship Id="rId54" Type="http://schemas.openxmlformats.org/officeDocument/2006/relationships/image" Target="../media/image356.png"/><Relationship Id="rId70" Type="http://schemas.openxmlformats.org/officeDocument/2006/relationships/image" Target="../media/image364.png"/><Relationship Id="rId75" Type="http://schemas.openxmlformats.org/officeDocument/2006/relationships/customXml" Target="../ink/ink2270.xml"/><Relationship Id="rId91" Type="http://schemas.openxmlformats.org/officeDocument/2006/relationships/customXml" Target="../ink/ink2278.xml"/><Relationship Id="rId96" Type="http://schemas.openxmlformats.org/officeDocument/2006/relationships/image" Target="../media/image382.png"/><Relationship Id="rId140" Type="http://schemas.openxmlformats.org/officeDocument/2006/relationships/image" Target="../media/image404.png"/><Relationship Id="rId145" Type="http://schemas.openxmlformats.org/officeDocument/2006/relationships/customXml" Target="../ink/ink2305.xml"/><Relationship Id="rId161" Type="http://schemas.openxmlformats.org/officeDocument/2006/relationships/customXml" Target="../ink/ink23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23" Type="http://schemas.openxmlformats.org/officeDocument/2006/relationships/customXml" Target="../ink/ink2244.xml"/><Relationship Id="rId28" Type="http://schemas.openxmlformats.org/officeDocument/2006/relationships/image" Target="../media/image344.png"/><Relationship Id="rId49" Type="http://schemas.openxmlformats.org/officeDocument/2006/relationships/customXml" Target="../ink/ink2257.xml"/><Relationship Id="rId114" Type="http://schemas.openxmlformats.org/officeDocument/2006/relationships/image" Target="../media/image391.png"/><Relationship Id="rId119" Type="http://schemas.openxmlformats.org/officeDocument/2006/relationships/customXml" Target="../ink/ink2292.xml"/><Relationship Id="rId44" Type="http://schemas.openxmlformats.org/officeDocument/2006/relationships/image" Target="../media/image351.png"/><Relationship Id="rId60" Type="http://schemas.openxmlformats.org/officeDocument/2006/relationships/image" Target="../media/image359.png"/><Relationship Id="rId65" Type="http://schemas.openxmlformats.org/officeDocument/2006/relationships/customXml" Target="../ink/ink2265.xml"/><Relationship Id="rId81" Type="http://schemas.openxmlformats.org/officeDocument/2006/relationships/customXml" Target="../ink/ink2273.xml"/><Relationship Id="rId86" Type="http://schemas.openxmlformats.org/officeDocument/2006/relationships/image" Target="../media/image372.png"/><Relationship Id="rId130" Type="http://schemas.openxmlformats.org/officeDocument/2006/relationships/image" Target="../media/image399.png"/><Relationship Id="rId135" Type="http://schemas.openxmlformats.org/officeDocument/2006/relationships/customXml" Target="../ink/ink2300.xml"/><Relationship Id="rId151" Type="http://schemas.openxmlformats.org/officeDocument/2006/relationships/customXml" Target="../ink/ink2308.xml"/><Relationship Id="rId156" Type="http://schemas.openxmlformats.org/officeDocument/2006/relationships/image" Target="../media/image412.png"/><Relationship Id="rId13" Type="http://schemas.openxmlformats.org/officeDocument/2006/relationships/customXml" Target="../ink/ink2239.xml"/><Relationship Id="rId18" Type="http://schemas.openxmlformats.org/officeDocument/2006/relationships/image" Target="../media/image339.png"/><Relationship Id="rId39" Type="http://schemas.openxmlformats.org/officeDocument/2006/relationships/customXml" Target="../ink/ink2252.xml"/><Relationship Id="rId109" Type="http://schemas.openxmlformats.org/officeDocument/2006/relationships/customXml" Target="../ink/ink2287.xml"/><Relationship Id="rId34" Type="http://schemas.openxmlformats.org/officeDocument/2006/relationships/image" Target="../media/image347.png"/><Relationship Id="rId50" Type="http://schemas.openxmlformats.org/officeDocument/2006/relationships/image" Target="../media/image354.png"/><Relationship Id="rId55" Type="http://schemas.openxmlformats.org/officeDocument/2006/relationships/customXml" Target="../ink/ink2260.xml"/><Relationship Id="rId76" Type="http://schemas.openxmlformats.org/officeDocument/2006/relationships/image" Target="../media/image367.png"/><Relationship Id="rId97" Type="http://schemas.openxmlformats.org/officeDocument/2006/relationships/customXml" Target="../ink/ink2281.xml"/><Relationship Id="rId104" Type="http://schemas.openxmlformats.org/officeDocument/2006/relationships/image" Target="../media/image386.png"/><Relationship Id="rId120" Type="http://schemas.openxmlformats.org/officeDocument/2006/relationships/image" Target="../media/image394.png"/><Relationship Id="rId125" Type="http://schemas.openxmlformats.org/officeDocument/2006/relationships/customXml" Target="../ink/ink2295.xml"/><Relationship Id="rId141" Type="http://schemas.openxmlformats.org/officeDocument/2006/relationships/customXml" Target="../ink/ink2303.xml"/><Relationship Id="rId146" Type="http://schemas.openxmlformats.org/officeDocument/2006/relationships/image" Target="../media/image407.png"/><Relationship Id="rId7" Type="http://schemas.openxmlformats.org/officeDocument/2006/relationships/customXml" Target="../ink/ink2236.xml"/><Relationship Id="rId71" Type="http://schemas.openxmlformats.org/officeDocument/2006/relationships/customXml" Target="../ink/ink2268.xml"/><Relationship Id="rId92" Type="http://schemas.openxmlformats.org/officeDocument/2006/relationships/image" Target="../media/image380.png"/><Relationship Id="rId162" Type="http://schemas.openxmlformats.org/officeDocument/2006/relationships/image" Target="../media/image415.png"/><Relationship Id="rId2" Type="http://schemas.openxmlformats.org/officeDocument/2006/relationships/image" Target="../media/image331.png"/><Relationship Id="rId29" Type="http://schemas.openxmlformats.org/officeDocument/2006/relationships/customXml" Target="../ink/ink2247.xml"/><Relationship Id="rId24" Type="http://schemas.openxmlformats.org/officeDocument/2006/relationships/image" Target="../media/image342.png"/><Relationship Id="rId40" Type="http://schemas.openxmlformats.org/officeDocument/2006/relationships/image" Target="../media/image349.png"/><Relationship Id="rId45" Type="http://schemas.openxmlformats.org/officeDocument/2006/relationships/customXml" Target="../ink/ink2255.xml"/><Relationship Id="rId66" Type="http://schemas.openxmlformats.org/officeDocument/2006/relationships/image" Target="../media/image362.png"/><Relationship Id="rId87" Type="http://schemas.openxmlformats.org/officeDocument/2006/relationships/customXml" Target="../ink/ink2276.xml"/><Relationship Id="rId110" Type="http://schemas.openxmlformats.org/officeDocument/2006/relationships/image" Target="../media/image389.png"/><Relationship Id="rId115" Type="http://schemas.openxmlformats.org/officeDocument/2006/relationships/customXml" Target="../ink/ink2290.xml"/><Relationship Id="rId131" Type="http://schemas.openxmlformats.org/officeDocument/2006/relationships/customXml" Target="../ink/ink2298.xml"/><Relationship Id="rId136" Type="http://schemas.openxmlformats.org/officeDocument/2006/relationships/image" Target="../media/image402.png"/><Relationship Id="rId157" Type="http://schemas.openxmlformats.org/officeDocument/2006/relationships/customXml" Target="../ink/ink2311.xml"/><Relationship Id="rId61" Type="http://schemas.openxmlformats.org/officeDocument/2006/relationships/customXml" Target="../ink/ink2263.xml"/><Relationship Id="rId82" Type="http://schemas.openxmlformats.org/officeDocument/2006/relationships/image" Target="../media/image370.png"/><Relationship Id="rId152" Type="http://schemas.openxmlformats.org/officeDocument/2006/relationships/image" Target="../media/image410.png"/><Relationship Id="rId19" Type="http://schemas.openxmlformats.org/officeDocument/2006/relationships/customXml" Target="../ink/ink2242.xml"/><Relationship Id="rId14" Type="http://schemas.openxmlformats.org/officeDocument/2006/relationships/image" Target="../media/image337.png"/><Relationship Id="rId30" Type="http://schemas.openxmlformats.org/officeDocument/2006/relationships/image" Target="../media/image345.png"/><Relationship Id="rId35" Type="http://schemas.openxmlformats.org/officeDocument/2006/relationships/customXml" Target="../ink/ink2250.xml"/><Relationship Id="rId56" Type="http://schemas.openxmlformats.org/officeDocument/2006/relationships/image" Target="../media/image357.png"/><Relationship Id="rId77" Type="http://schemas.openxmlformats.org/officeDocument/2006/relationships/customXml" Target="../ink/ink2271.xml"/><Relationship Id="rId100" Type="http://schemas.openxmlformats.org/officeDocument/2006/relationships/image" Target="../media/image384.png"/><Relationship Id="rId105" Type="http://schemas.openxmlformats.org/officeDocument/2006/relationships/customXml" Target="../ink/ink2285.xml"/><Relationship Id="rId126" Type="http://schemas.openxmlformats.org/officeDocument/2006/relationships/image" Target="../media/image397.png"/><Relationship Id="rId147" Type="http://schemas.openxmlformats.org/officeDocument/2006/relationships/customXml" Target="../ink/ink2306.xml"/><Relationship Id="rId8" Type="http://schemas.openxmlformats.org/officeDocument/2006/relationships/image" Target="../media/image334.png"/><Relationship Id="rId51" Type="http://schemas.openxmlformats.org/officeDocument/2006/relationships/customXml" Target="../ink/ink2258.xml"/><Relationship Id="rId72" Type="http://schemas.openxmlformats.org/officeDocument/2006/relationships/image" Target="../media/image365.png"/><Relationship Id="rId93" Type="http://schemas.openxmlformats.org/officeDocument/2006/relationships/customXml" Target="../ink/ink2279.xml"/><Relationship Id="rId98" Type="http://schemas.openxmlformats.org/officeDocument/2006/relationships/image" Target="../media/image383.png"/><Relationship Id="rId121" Type="http://schemas.openxmlformats.org/officeDocument/2006/relationships/customXml" Target="../ink/ink2293.xml"/><Relationship Id="rId142" Type="http://schemas.openxmlformats.org/officeDocument/2006/relationships/image" Target="../media/image405.png"/><Relationship Id="rId3" Type="http://schemas.openxmlformats.org/officeDocument/2006/relationships/customXml" Target="../ink/ink2234.xml"/><Relationship Id="rId25" Type="http://schemas.openxmlformats.org/officeDocument/2006/relationships/customXml" Target="../ink/ink2245.xml"/><Relationship Id="rId46" Type="http://schemas.openxmlformats.org/officeDocument/2006/relationships/image" Target="../media/image352.png"/><Relationship Id="rId67" Type="http://schemas.openxmlformats.org/officeDocument/2006/relationships/customXml" Target="../ink/ink2266.xml"/><Relationship Id="rId116" Type="http://schemas.openxmlformats.org/officeDocument/2006/relationships/image" Target="../media/image392.png"/><Relationship Id="rId137" Type="http://schemas.openxmlformats.org/officeDocument/2006/relationships/customXml" Target="../ink/ink2301.xml"/><Relationship Id="rId158" Type="http://schemas.openxmlformats.org/officeDocument/2006/relationships/image" Target="../media/image413.png"/><Relationship Id="rId20" Type="http://schemas.openxmlformats.org/officeDocument/2006/relationships/image" Target="../media/image340.png"/><Relationship Id="rId41" Type="http://schemas.openxmlformats.org/officeDocument/2006/relationships/customXml" Target="../ink/ink2253.xml"/><Relationship Id="rId62" Type="http://schemas.openxmlformats.org/officeDocument/2006/relationships/image" Target="../media/image360.png"/><Relationship Id="rId83" Type="http://schemas.openxmlformats.org/officeDocument/2006/relationships/customXml" Target="../ink/ink2274.xml"/><Relationship Id="rId88" Type="http://schemas.openxmlformats.org/officeDocument/2006/relationships/image" Target="../media/image378.png"/><Relationship Id="rId111" Type="http://schemas.openxmlformats.org/officeDocument/2006/relationships/customXml" Target="../ink/ink2288.xml"/><Relationship Id="rId132" Type="http://schemas.openxmlformats.org/officeDocument/2006/relationships/image" Target="../media/image400.png"/><Relationship Id="rId153" Type="http://schemas.openxmlformats.org/officeDocument/2006/relationships/customXml" Target="../ink/ink2309.xml"/><Relationship Id="rId15" Type="http://schemas.openxmlformats.org/officeDocument/2006/relationships/customXml" Target="../ink/ink2240.xml"/><Relationship Id="rId36" Type="http://schemas.openxmlformats.org/officeDocument/2006/relationships/image" Target="../media/image348.png"/><Relationship Id="rId57" Type="http://schemas.openxmlformats.org/officeDocument/2006/relationships/customXml" Target="../ink/ink2261.xml"/><Relationship Id="rId106" Type="http://schemas.openxmlformats.org/officeDocument/2006/relationships/image" Target="../media/image387.png"/><Relationship Id="rId127" Type="http://schemas.openxmlformats.org/officeDocument/2006/relationships/customXml" Target="../ink/ink2296.xml"/><Relationship Id="rId10" Type="http://schemas.openxmlformats.org/officeDocument/2006/relationships/image" Target="../media/image335.png"/><Relationship Id="rId31" Type="http://schemas.openxmlformats.org/officeDocument/2006/relationships/customXml" Target="../ink/ink2248.xml"/><Relationship Id="rId52" Type="http://schemas.openxmlformats.org/officeDocument/2006/relationships/image" Target="../media/image355.png"/><Relationship Id="rId73" Type="http://schemas.openxmlformats.org/officeDocument/2006/relationships/customXml" Target="../ink/ink2269.xml"/><Relationship Id="rId78" Type="http://schemas.openxmlformats.org/officeDocument/2006/relationships/image" Target="../media/image368.png"/><Relationship Id="rId94" Type="http://schemas.openxmlformats.org/officeDocument/2006/relationships/image" Target="../media/image381.png"/><Relationship Id="rId99" Type="http://schemas.openxmlformats.org/officeDocument/2006/relationships/customXml" Target="../ink/ink2282.xml"/><Relationship Id="rId101" Type="http://schemas.openxmlformats.org/officeDocument/2006/relationships/customXml" Target="../ink/ink2283.xml"/><Relationship Id="rId122" Type="http://schemas.openxmlformats.org/officeDocument/2006/relationships/image" Target="../media/image395.png"/><Relationship Id="rId143" Type="http://schemas.openxmlformats.org/officeDocument/2006/relationships/customXml" Target="../ink/ink2304.xml"/><Relationship Id="rId148" Type="http://schemas.openxmlformats.org/officeDocument/2006/relationships/image" Target="../media/image408.png"/><Relationship Id="rId4" Type="http://schemas.openxmlformats.org/officeDocument/2006/relationships/image" Target="../media/image332.png"/><Relationship Id="rId9" Type="http://schemas.openxmlformats.org/officeDocument/2006/relationships/customXml" Target="../ink/ink2237.xml"/><Relationship Id="rId26" Type="http://schemas.openxmlformats.org/officeDocument/2006/relationships/image" Target="../media/image343.png"/><Relationship Id="rId47" Type="http://schemas.openxmlformats.org/officeDocument/2006/relationships/customXml" Target="../ink/ink2256.xml"/><Relationship Id="rId68" Type="http://schemas.openxmlformats.org/officeDocument/2006/relationships/image" Target="../media/image363.png"/><Relationship Id="rId89" Type="http://schemas.openxmlformats.org/officeDocument/2006/relationships/customXml" Target="../ink/ink2277.xml"/><Relationship Id="rId112" Type="http://schemas.openxmlformats.org/officeDocument/2006/relationships/image" Target="../media/image390.png"/><Relationship Id="rId133" Type="http://schemas.openxmlformats.org/officeDocument/2006/relationships/customXml" Target="../ink/ink2299.xml"/><Relationship Id="rId154" Type="http://schemas.openxmlformats.org/officeDocument/2006/relationships/image" Target="../media/image411.png"/><Relationship Id="rId16" Type="http://schemas.openxmlformats.org/officeDocument/2006/relationships/image" Target="../media/image338.png"/><Relationship Id="rId37" Type="http://schemas.openxmlformats.org/officeDocument/2006/relationships/customXml" Target="../ink/ink2251.xml"/><Relationship Id="rId58" Type="http://schemas.openxmlformats.org/officeDocument/2006/relationships/image" Target="../media/image358.png"/><Relationship Id="rId79" Type="http://schemas.openxmlformats.org/officeDocument/2006/relationships/customXml" Target="../ink/ink2272.xml"/><Relationship Id="rId102" Type="http://schemas.openxmlformats.org/officeDocument/2006/relationships/image" Target="../media/image385.png"/><Relationship Id="rId123" Type="http://schemas.openxmlformats.org/officeDocument/2006/relationships/customXml" Target="../ink/ink2294.xml"/><Relationship Id="rId144" Type="http://schemas.openxmlformats.org/officeDocument/2006/relationships/image" Target="../media/image406.png"/><Relationship Id="rId90" Type="http://schemas.openxmlformats.org/officeDocument/2006/relationships/image" Target="../media/image379.png"/><Relationship Id="rId27" Type="http://schemas.openxmlformats.org/officeDocument/2006/relationships/customXml" Target="../ink/ink2246.xml"/><Relationship Id="rId48" Type="http://schemas.openxmlformats.org/officeDocument/2006/relationships/image" Target="../media/image353.png"/><Relationship Id="rId69" Type="http://schemas.openxmlformats.org/officeDocument/2006/relationships/customXml" Target="../ink/ink2267.xml"/><Relationship Id="rId113" Type="http://schemas.openxmlformats.org/officeDocument/2006/relationships/customXml" Target="../ink/ink2289.xml"/><Relationship Id="rId134" Type="http://schemas.openxmlformats.org/officeDocument/2006/relationships/image" Target="../media/image401.png"/><Relationship Id="rId80" Type="http://schemas.openxmlformats.org/officeDocument/2006/relationships/image" Target="../media/image369.png"/><Relationship Id="rId155" Type="http://schemas.openxmlformats.org/officeDocument/2006/relationships/customXml" Target="../ink/ink2310.xml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71.xml"/><Relationship Id="rId21" Type="http://schemas.openxmlformats.org/officeDocument/2006/relationships/customXml" Target="../ink/ink2323.xml"/><Relationship Id="rId42" Type="http://schemas.openxmlformats.org/officeDocument/2006/relationships/image" Target="../media/image350.png"/><Relationship Id="rId63" Type="http://schemas.openxmlformats.org/officeDocument/2006/relationships/customXml" Target="../ink/ink2344.xml"/><Relationship Id="rId84" Type="http://schemas.openxmlformats.org/officeDocument/2006/relationships/image" Target="../media/image371.png"/><Relationship Id="rId138" Type="http://schemas.openxmlformats.org/officeDocument/2006/relationships/image" Target="../media/image403.png"/><Relationship Id="rId159" Type="http://schemas.openxmlformats.org/officeDocument/2006/relationships/customXml" Target="../ink/ink2392.xml"/><Relationship Id="rId170" Type="http://schemas.openxmlformats.org/officeDocument/2006/relationships/image" Target="../media/image419.png"/><Relationship Id="rId107" Type="http://schemas.openxmlformats.org/officeDocument/2006/relationships/customXml" Target="../ink/ink2366.xml"/><Relationship Id="rId11" Type="http://schemas.openxmlformats.org/officeDocument/2006/relationships/customXml" Target="../ink/ink2318.xml"/><Relationship Id="rId32" Type="http://schemas.openxmlformats.org/officeDocument/2006/relationships/image" Target="../media/image346.png"/><Relationship Id="rId53" Type="http://schemas.openxmlformats.org/officeDocument/2006/relationships/customXml" Target="../ink/ink2339.xml"/><Relationship Id="rId74" Type="http://schemas.openxmlformats.org/officeDocument/2006/relationships/image" Target="../media/image366.png"/><Relationship Id="rId128" Type="http://schemas.openxmlformats.org/officeDocument/2006/relationships/image" Target="../media/image398.png"/><Relationship Id="rId149" Type="http://schemas.openxmlformats.org/officeDocument/2006/relationships/customXml" Target="../ink/ink2387.xml"/><Relationship Id="rId5" Type="http://schemas.openxmlformats.org/officeDocument/2006/relationships/customXml" Target="../ink/ink2315.xml"/><Relationship Id="rId95" Type="http://schemas.openxmlformats.org/officeDocument/2006/relationships/customXml" Target="../ink/ink2360.xml"/><Relationship Id="rId160" Type="http://schemas.openxmlformats.org/officeDocument/2006/relationships/image" Target="../media/image414.png"/><Relationship Id="rId181" Type="http://schemas.openxmlformats.org/officeDocument/2006/relationships/customXml" Target="../ink/ink2403.xml"/><Relationship Id="rId22" Type="http://schemas.openxmlformats.org/officeDocument/2006/relationships/image" Target="../media/image341.png"/><Relationship Id="rId43" Type="http://schemas.openxmlformats.org/officeDocument/2006/relationships/customXml" Target="../ink/ink2334.xml"/><Relationship Id="rId64" Type="http://schemas.openxmlformats.org/officeDocument/2006/relationships/image" Target="../media/image361.png"/><Relationship Id="rId118" Type="http://schemas.openxmlformats.org/officeDocument/2006/relationships/image" Target="../media/image393.png"/><Relationship Id="rId139" Type="http://schemas.openxmlformats.org/officeDocument/2006/relationships/customXml" Target="../ink/ink2382.xml"/><Relationship Id="rId85" Type="http://schemas.openxmlformats.org/officeDocument/2006/relationships/customXml" Target="../ink/ink2355.xml"/><Relationship Id="rId150" Type="http://schemas.openxmlformats.org/officeDocument/2006/relationships/image" Target="../media/image409.png"/><Relationship Id="rId171" Type="http://schemas.openxmlformats.org/officeDocument/2006/relationships/customXml" Target="../ink/ink2398.xml"/><Relationship Id="rId12" Type="http://schemas.openxmlformats.org/officeDocument/2006/relationships/image" Target="../media/image336.png"/><Relationship Id="rId33" Type="http://schemas.openxmlformats.org/officeDocument/2006/relationships/customXml" Target="../ink/ink2329.xml"/><Relationship Id="rId108" Type="http://schemas.openxmlformats.org/officeDocument/2006/relationships/image" Target="../media/image388.png"/><Relationship Id="rId129" Type="http://schemas.openxmlformats.org/officeDocument/2006/relationships/customXml" Target="../ink/ink2377.xml"/><Relationship Id="rId54" Type="http://schemas.openxmlformats.org/officeDocument/2006/relationships/image" Target="../media/image356.png"/><Relationship Id="rId75" Type="http://schemas.openxmlformats.org/officeDocument/2006/relationships/customXml" Target="../ink/ink2350.xml"/><Relationship Id="rId96" Type="http://schemas.openxmlformats.org/officeDocument/2006/relationships/image" Target="../media/image382.png"/><Relationship Id="rId140" Type="http://schemas.openxmlformats.org/officeDocument/2006/relationships/image" Target="../media/image404.png"/><Relationship Id="rId161" Type="http://schemas.openxmlformats.org/officeDocument/2006/relationships/customXml" Target="../ink/ink2393.xml"/><Relationship Id="rId182" Type="http://schemas.openxmlformats.org/officeDocument/2006/relationships/image" Target="../media/image425.png"/><Relationship Id="rId6" Type="http://schemas.openxmlformats.org/officeDocument/2006/relationships/image" Target="../media/image333.png"/><Relationship Id="rId23" Type="http://schemas.openxmlformats.org/officeDocument/2006/relationships/customXml" Target="../ink/ink2324.xml"/><Relationship Id="rId119" Type="http://schemas.openxmlformats.org/officeDocument/2006/relationships/customXml" Target="../ink/ink2372.xml"/><Relationship Id="rId44" Type="http://schemas.openxmlformats.org/officeDocument/2006/relationships/image" Target="../media/image351.png"/><Relationship Id="rId65" Type="http://schemas.openxmlformats.org/officeDocument/2006/relationships/customXml" Target="../ink/ink2345.xml"/><Relationship Id="rId86" Type="http://schemas.openxmlformats.org/officeDocument/2006/relationships/image" Target="../media/image372.png"/><Relationship Id="rId130" Type="http://schemas.openxmlformats.org/officeDocument/2006/relationships/image" Target="../media/image399.png"/><Relationship Id="rId151" Type="http://schemas.openxmlformats.org/officeDocument/2006/relationships/customXml" Target="../ink/ink2388.xml"/><Relationship Id="rId172" Type="http://schemas.openxmlformats.org/officeDocument/2006/relationships/image" Target="../media/image420.png"/><Relationship Id="rId13" Type="http://schemas.openxmlformats.org/officeDocument/2006/relationships/customXml" Target="../ink/ink2319.xml"/><Relationship Id="rId18" Type="http://schemas.openxmlformats.org/officeDocument/2006/relationships/image" Target="../media/image339.png"/><Relationship Id="rId39" Type="http://schemas.openxmlformats.org/officeDocument/2006/relationships/customXml" Target="../ink/ink2332.xml"/><Relationship Id="rId109" Type="http://schemas.openxmlformats.org/officeDocument/2006/relationships/customXml" Target="../ink/ink2367.xml"/><Relationship Id="rId34" Type="http://schemas.openxmlformats.org/officeDocument/2006/relationships/image" Target="../media/image347.png"/><Relationship Id="rId50" Type="http://schemas.openxmlformats.org/officeDocument/2006/relationships/image" Target="../media/image354.png"/><Relationship Id="rId55" Type="http://schemas.openxmlformats.org/officeDocument/2006/relationships/customXml" Target="../ink/ink2340.xml"/><Relationship Id="rId76" Type="http://schemas.openxmlformats.org/officeDocument/2006/relationships/image" Target="../media/image367.png"/><Relationship Id="rId97" Type="http://schemas.openxmlformats.org/officeDocument/2006/relationships/customXml" Target="../ink/ink2361.xml"/><Relationship Id="rId104" Type="http://schemas.openxmlformats.org/officeDocument/2006/relationships/image" Target="../media/image386.png"/><Relationship Id="rId120" Type="http://schemas.openxmlformats.org/officeDocument/2006/relationships/image" Target="../media/image394.png"/><Relationship Id="rId125" Type="http://schemas.openxmlformats.org/officeDocument/2006/relationships/customXml" Target="../ink/ink2375.xml"/><Relationship Id="rId141" Type="http://schemas.openxmlformats.org/officeDocument/2006/relationships/customXml" Target="../ink/ink2383.xml"/><Relationship Id="rId146" Type="http://schemas.openxmlformats.org/officeDocument/2006/relationships/image" Target="../media/image407.png"/><Relationship Id="rId167" Type="http://schemas.openxmlformats.org/officeDocument/2006/relationships/customXml" Target="../ink/ink2396.xml"/><Relationship Id="rId188" Type="http://schemas.openxmlformats.org/officeDocument/2006/relationships/image" Target="../media/image428.png"/><Relationship Id="rId7" Type="http://schemas.openxmlformats.org/officeDocument/2006/relationships/customXml" Target="../ink/ink2316.xml"/><Relationship Id="rId71" Type="http://schemas.openxmlformats.org/officeDocument/2006/relationships/customXml" Target="../ink/ink2348.xml"/><Relationship Id="rId92" Type="http://schemas.openxmlformats.org/officeDocument/2006/relationships/image" Target="../media/image380.png"/><Relationship Id="rId162" Type="http://schemas.openxmlformats.org/officeDocument/2006/relationships/image" Target="../media/image415.png"/><Relationship Id="rId183" Type="http://schemas.openxmlformats.org/officeDocument/2006/relationships/customXml" Target="../ink/ink2404.xml"/><Relationship Id="rId2" Type="http://schemas.openxmlformats.org/officeDocument/2006/relationships/image" Target="../media/image331.png"/><Relationship Id="rId29" Type="http://schemas.openxmlformats.org/officeDocument/2006/relationships/customXml" Target="../ink/ink2327.xml"/><Relationship Id="rId24" Type="http://schemas.openxmlformats.org/officeDocument/2006/relationships/image" Target="../media/image342.png"/><Relationship Id="rId40" Type="http://schemas.openxmlformats.org/officeDocument/2006/relationships/image" Target="../media/image349.png"/><Relationship Id="rId45" Type="http://schemas.openxmlformats.org/officeDocument/2006/relationships/customXml" Target="../ink/ink2335.xml"/><Relationship Id="rId66" Type="http://schemas.openxmlformats.org/officeDocument/2006/relationships/image" Target="../media/image362.png"/><Relationship Id="rId87" Type="http://schemas.openxmlformats.org/officeDocument/2006/relationships/customXml" Target="../ink/ink2356.xml"/><Relationship Id="rId110" Type="http://schemas.openxmlformats.org/officeDocument/2006/relationships/image" Target="../media/image389.png"/><Relationship Id="rId115" Type="http://schemas.openxmlformats.org/officeDocument/2006/relationships/customXml" Target="../ink/ink2370.xml"/><Relationship Id="rId131" Type="http://schemas.openxmlformats.org/officeDocument/2006/relationships/customXml" Target="../ink/ink2378.xml"/><Relationship Id="rId136" Type="http://schemas.openxmlformats.org/officeDocument/2006/relationships/image" Target="../media/image402.png"/><Relationship Id="rId157" Type="http://schemas.openxmlformats.org/officeDocument/2006/relationships/customXml" Target="../ink/ink2391.xml"/><Relationship Id="rId178" Type="http://schemas.openxmlformats.org/officeDocument/2006/relationships/image" Target="../media/image423.png"/><Relationship Id="rId61" Type="http://schemas.openxmlformats.org/officeDocument/2006/relationships/customXml" Target="../ink/ink2343.xml"/><Relationship Id="rId82" Type="http://schemas.openxmlformats.org/officeDocument/2006/relationships/image" Target="../media/image370.png"/><Relationship Id="rId152" Type="http://schemas.openxmlformats.org/officeDocument/2006/relationships/image" Target="../media/image410.png"/><Relationship Id="rId173" Type="http://schemas.openxmlformats.org/officeDocument/2006/relationships/customXml" Target="../ink/ink2399.xml"/><Relationship Id="rId19" Type="http://schemas.openxmlformats.org/officeDocument/2006/relationships/customXml" Target="../ink/ink2322.xml"/><Relationship Id="rId14" Type="http://schemas.openxmlformats.org/officeDocument/2006/relationships/image" Target="../media/image337.png"/><Relationship Id="rId30" Type="http://schemas.openxmlformats.org/officeDocument/2006/relationships/image" Target="../media/image345.png"/><Relationship Id="rId35" Type="http://schemas.openxmlformats.org/officeDocument/2006/relationships/customXml" Target="../ink/ink2330.xml"/><Relationship Id="rId56" Type="http://schemas.openxmlformats.org/officeDocument/2006/relationships/image" Target="../media/image357.png"/><Relationship Id="rId77" Type="http://schemas.openxmlformats.org/officeDocument/2006/relationships/customXml" Target="../ink/ink2351.xml"/><Relationship Id="rId100" Type="http://schemas.openxmlformats.org/officeDocument/2006/relationships/image" Target="../media/image384.png"/><Relationship Id="rId105" Type="http://schemas.openxmlformats.org/officeDocument/2006/relationships/customXml" Target="../ink/ink2365.xml"/><Relationship Id="rId126" Type="http://schemas.openxmlformats.org/officeDocument/2006/relationships/image" Target="../media/image397.png"/><Relationship Id="rId147" Type="http://schemas.openxmlformats.org/officeDocument/2006/relationships/customXml" Target="../ink/ink2386.xml"/><Relationship Id="rId168" Type="http://schemas.openxmlformats.org/officeDocument/2006/relationships/image" Target="../media/image418.png"/><Relationship Id="rId8" Type="http://schemas.openxmlformats.org/officeDocument/2006/relationships/image" Target="../media/image334.png"/><Relationship Id="rId51" Type="http://schemas.openxmlformats.org/officeDocument/2006/relationships/customXml" Target="../ink/ink2338.xml"/><Relationship Id="rId72" Type="http://schemas.openxmlformats.org/officeDocument/2006/relationships/image" Target="../media/image365.png"/><Relationship Id="rId93" Type="http://schemas.openxmlformats.org/officeDocument/2006/relationships/customXml" Target="../ink/ink2359.xml"/><Relationship Id="rId98" Type="http://schemas.openxmlformats.org/officeDocument/2006/relationships/image" Target="../media/image383.png"/><Relationship Id="rId121" Type="http://schemas.openxmlformats.org/officeDocument/2006/relationships/customXml" Target="../ink/ink2373.xml"/><Relationship Id="rId142" Type="http://schemas.openxmlformats.org/officeDocument/2006/relationships/image" Target="../media/image405.png"/><Relationship Id="rId163" Type="http://schemas.openxmlformats.org/officeDocument/2006/relationships/customXml" Target="../ink/ink2394.xml"/><Relationship Id="rId184" Type="http://schemas.openxmlformats.org/officeDocument/2006/relationships/image" Target="../media/image426.png"/><Relationship Id="rId189" Type="http://schemas.openxmlformats.org/officeDocument/2006/relationships/customXml" Target="../ink/ink2407.xml"/><Relationship Id="rId3" Type="http://schemas.openxmlformats.org/officeDocument/2006/relationships/customXml" Target="../ink/ink2314.xml"/><Relationship Id="rId25" Type="http://schemas.openxmlformats.org/officeDocument/2006/relationships/customXml" Target="../ink/ink2325.xml"/><Relationship Id="rId46" Type="http://schemas.openxmlformats.org/officeDocument/2006/relationships/image" Target="../media/image352.png"/><Relationship Id="rId67" Type="http://schemas.openxmlformats.org/officeDocument/2006/relationships/customXml" Target="../ink/ink2346.xml"/><Relationship Id="rId116" Type="http://schemas.openxmlformats.org/officeDocument/2006/relationships/image" Target="../media/image392.png"/><Relationship Id="rId137" Type="http://schemas.openxmlformats.org/officeDocument/2006/relationships/customXml" Target="../ink/ink2381.xml"/><Relationship Id="rId158" Type="http://schemas.openxmlformats.org/officeDocument/2006/relationships/image" Target="../media/image413.png"/><Relationship Id="rId20" Type="http://schemas.openxmlformats.org/officeDocument/2006/relationships/image" Target="../media/image340.png"/><Relationship Id="rId41" Type="http://schemas.openxmlformats.org/officeDocument/2006/relationships/customXml" Target="../ink/ink2333.xml"/><Relationship Id="rId62" Type="http://schemas.openxmlformats.org/officeDocument/2006/relationships/image" Target="../media/image360.png"/><Relationship Id="rId83" Type="http://schemas.openxmlformats.org/officeDocument/2006/relationships/customXml" Target="../ink/ink2354.xml"/><Relationship Id="rId88" Type="http://schemas.openxmlformats.org/officeDocument/2006/relationships/image" Target="../media/image378.png"/><Relationship Id="rId111" Type="http://schemas.openxmlformats.org/officeDocument/2006/relationships/customXml" Target="../ink/ink2368.xml"/><Relationship Id="rId132" Type="http://schemas.openxmlformats.org/officeDocument/2006/relationships/image" Target="../media/image400.png"/><Relationship Id="rId153" Type="http://schemas.openxmlformats.org/officeDocument/2006/relationships/customXml" Target="../ink/ink2389.xml"/><Relationship Id="rId174" Type="http://schemas.openxmlformats.org/officeDocument/2006/relationships/image" Target="../media/image421.png"/><Relationship Id="rId179" Type="http://schemas.openxmlformats.org/officeDocument/2006/relationships/customXml" Target="../ink/ink2402.xml"/><Relationship Id="rId190" Type="http://schemas.openxmlformats.org/officeDocument/2006/relationships/image" Target="../media/image429.png"/><Relationship Id="rId15" Type="http://schemas.openxmlformats.org/officeDocument/2006/relationships/customXml" Target="../ink/ink2320.xml"/><Relationship Id="rId36" Type="http://schemas.openxmlformats.org/officeDocument/2006/relationships/image" Target="../media/image348.png"/><Relationship Id="rId57" Type="http://schemas.openxmlformats.org/officeDocument/2006/relationships/customXml" Target="../ink/ink2341.xml"/><Relationship Id="rId106" Type="http://schemas.openxmlformats.org/officeDocument/2006/relationships/image" Target="../media/image387.png"/><Relationship Id="rId127" Type="http://schemas.openxmlformats.org/officeDocument/2006/relationships/customXml" Target="../ink/ink2376.xml"/><Relationship Id="rId10" Type="http://schemas.openxmlformats.org/officeDocument/2006/relationships/image" Target="../media/image335.png"/><Relationship Id="rId31" Type="http://schemas.openxmlformats.org/officeDocument/2006/relationships/customXml" Target="../ink/ink2328.xml"/><Relationship Id="rId52" Type="http://schemas.openxmlformats.org/officeDocument/2006/relationships/image" Target="../media/image355.png"/><Relationship Id="rId73" Type="http://schemas.openxmlformats.org/officeDocument/2006/relationships/customXml" Target="../ink/ink2349.xml"/><Relationship Id="rId78" Type="http://schemas.openxmlformats.org/officeDocument/2006/relationships/image" Target="../media/image368.png"/><Relationship Id="rId94" Type="http://schemas.openxmlformats.org/officeDocument/2006/relationships/image" Target="../media/image381.png"/><Relationship Id="rId99" Type="http://schemas.openxmlformats.org/officeDocument/2006/relationships/customXml" Target="../ink/ink2362.xml"/><Relationship Id="rId101" Type="http://schemas.openxmlformats.org/officeDocument/2006/relationships/customXml" Target="../ink/ink2363.xml"/><Relationship Id="rId122" Type="http://schemas.openxmlformats.org/officeDocument/2006/relationships/image" Target="../media/image395.png"/><Relationship Id="rId143" Type="http://schemas.openxmlformats.org/officeDocument/2006/relationships/customXml" Target="../ink/ink2384.xml"/><Relationship Id="rId148" Type="http://schemas.openxmlformats.org/officeDocument/2006/relationships/image" Target="../media/image408.png"/><Relationship Id="rId164" Type="http://schemas.openxmlformats.org/officeDocument/2006/relationships/image" Target="../media/image416.png"/><Relationship Id="rId169" Type="http://schemas.openxmlformats.org/officeDocument/2006/relationships/customXml" Target="../ink/ink2397.xml"/><Relationship Id="rId185" Type="http://schemas.openxmlformats.org/officeDocument/2006/relationships/customXml" Target="../ink/ink2405.xml"/><Relationship Id="rId4" Type="http://schemas.openxmlformats.org/officeDocument/2006/relationships/image" Target="../media/image332.png"/><Relationship Id="rId9" Type="http://schemas.openxmlformats.org/officeDocument/2006/relationships/customXml" Target="../ink/ink2317.xml"/><Relationship Id="rId180" Type="http://schemas.openxmlformats.org/officeDocument/2006/relationships/image" Target="../media/image424.png"/><Relationship Id="rId26" Type="http://schemas.openxmlformats.org/officeDocument/2006/relationships/image" Target="../media/image343.png"/><Relationship Id="rId47" Type="http://schemas.openxmlformats.org/officeDocument/2006/relationships/customXml" Target="../ink/ink2336.xml"/><Relationship Id="rId68" Type="http://schemas.openxmlformats.org/officeDocument/2006/relationships/image" Target="../media/image363.png"/><Relationship Id="rId89" Type="http://schemas.openxmlformats.org/officeDocument/2006/relationships/customXml" Target="../ink/ink2357.xml"/><Relationship Id="rId112" Type="http://schemas.openxmlformats.org/officeDocument/2006/relationships/image" Target="../media/image390.png"/><Relationship Id="rId133" Type="http://schemas.openxmlformats.org/officeDocument/2006/relationships/customXml" Target="../ink/ink2379.xml"/><Relationship Id="rId154" Type="http://schemas.openxmlformats.org/officeDocument/2006/relationships/image" Target="../media/image411.png"/><Relationship Id="rId175" Type="http://schemas.openxmlformats.org/officeDocument/2006/relationships/customXml" Target="../ink/ink2400.xml"/><Relationship Id="rId16" Type="http://schemas.openxmlformats.org/officeDocument/2006/relationships/image" Target="../media/image338.png"/><Relationship Id="rId37" Type="http://schemas.openxmlformats.org/officeDocument/2006/relationships/customXml" Target="../ink/ink2331.xml"/><Relationship Id="rId58" Type="http://schemas.openxmlformats.org/officeDocument/2006/relationships/image" Target="../media/image358.png"/><Relationship Id="rId79" Type="http://schemas.openxmlformats.org/officeDocument/2006/relationships/customXml" Target="../ink/ink2352.xml"/><Relationship Id="rId102" Type="http://schemas.openxmlformats.org/officeDocument/2006/relationships/image" Target="../media/image385.png"/><Relationship Id="rId123" Type="http://schemas.openxmlformats.org/officeDocument/2006/relationships/customXml" Target="../ink/ink2374.xml"/><Relationship Id="rId144" Type="http://schemas.openxmlformats.org/officeDocument/2006/relationships/image" Target="../media/image406.png"/><Relationship Id="rId90" Type="http://schemas.openxmlformats.org/officeDocument/2006/relationships/image" Target="../media/image379.png"/><Relationship Id="rId165" Type="http://schemas.openxmlformats.org/officeDocument/2006/relationships/customXml" Target="../ink/ink2395.xml"/><Relationship Id="rId186" Type="http://schemas.openxmlformats.org/officeDocument/2006/relationships/image" Target="../media/image427.png"/><Relationship Id="rId27" Type="http://schemas.openxmlformats.org/officeDocument/2006/relationships/customXml" Target="../ink/ink2326.xml"/><Relationship Id="rId48" Type="http://schemas.openxmlformats.org/officeDocument/2006/relationships/image" Target="../media/image353.png"/><Relationship Id="rId69" Type="http://schemas.openxmlformats.org/officeDocument/2006/relationships/customXml" Target="../ink/ink2347.xml"/><Relationship Id="rId113" Type="http://schemas.openxmlformats.org/officeDocument/2006/relationships/customXml" Target="../ink/ink2369.xml"/><Relationship Id="rId134" Type="http://schemas.openxmlformats.org/officeDocument/2006/relationships/image" Target="../media/image401.png"/><Relationship Id="rId80" Type="http://schemas.openxmlformats.org/officeDocument/2006/relationships/image" Target="../media/image369.png"/><Relationship Id="rId155" Type="http://schemas.openxmlformats.org/officeDocument/2006/relationships/customXml" Target="../ink/ink2390.xml"/><Relationship Id="rId176" Type="http://schemas.openxmlformats.org/officeDocument/2006/relationships/image" Target="../media/image422.png"/><Relationship Id="rId17" Type="http://schemas.openxmlformats.org/officeDocument/2006/relationships/customXml" Target="../ink/ink2321.xml"/><Relationship Id="rId38" Type="http://schemas.openxmlformats.org/officeDocument/2006/relationships/image" Target="../media/image148.png"/><Relationship Id="rId59" Type="http://schemas.openxmlformats.org/officeDocument/2006/relationships/customXml" Target="../ink/ink2342.xml"/><Relationship Id="rId103" Type="http://schemas.openxmlformats.org/officeDocument/2006/relationships/customXml" Target="../ink/ink2364.xml"/><Relationship Id="rId124" Type="http://schemas.openxmlformats.org/officeDocument/2006/relationships/image" Target="../media/image396.png"/><Relationship Id="rId70" Type="http://schemas.openxmlformats.org/officeDocument/2006/relationships/image" Target="../media/image364.png"/><Relationship Id="rId91" Type="http://schemas.openxmlformats.org/officeDocument/2006/relationships/customXml" Target="../ink/ink2358.xml"/><Relationship Id="rId145" Type="http://schemas.openxmlformats.org/officeDocument/2006/relationships/customXml" Target="../ink/ink2385.xml"/><Relationship Id="rId166" Type="http://schemas.openxmlformats.org/officeDocument/2006/relationships/image" Target="../media/image417.png"/><Relationship Id="rId187" Type="http://schemas.openxmlformats.org/officeDocument/2006/relationships/customXml" Target="../ink/ink2406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44.png"/><Relationship Id="rId49" Type="http://schemas.openxmlformats.org/officeDocument/2006/relationships/customXml" Target="../ink/ink2337.xml"/><Relationship Id="rId114" Type="http://schemas.openxmlformats.org/officeDocument/2006/relationships/image" Target="../media/image391.png"/><Relationship Id="rId60" Type="http://schemas.openxmlformats.org/officeDocument/2006/relationships/image" Target="../media/image359.png"/><Relationship Id="rId81" Type="http://schemas.openxmlformats.org/officeDocument/2006/relationships/customXml" Target="../ink/ink2353.xml"/><Relationship Id="rId135" Type="http://schemas.openxmlformats.org/officeDocument/2006/relationships/customXml" Target="../ink/ink2380.xml"/><Relationship Id="rId156" Type="http://schemas.openxmlformats.org/officeDocument/2006/relationships/image" Target="../media/image412.png"/><Relationship Id="rId177" Type="http://schemas.openxmlformats.org/officeDocument/2006/relationships/customXml" Target="../ink/ink240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30.xm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3.png"/><Relationship Id="rId13" Type="http://schemas.openxmlformats.org/officeDocument/2006/relationships/customXml" Target="../ink/ink2413.xml"/><Relationship Id="rId3" Type="http://schemas.openxmlformats.org/officeDocument/2006/relationships/customXml" Target="../ink/ink2408.xml"/><Relationship Id="rId7" Type="http://schemas.openxmlformats.org/officeDocument/2006/relationships/customXml" Target="../ink/ink2410.xml"/><Relationship Id="rId12" Type="http://schemas.openxmlformats.org/officeDocument/2006/relationships/image" Target="../media/image435.png"/><Relationship Id="rId2" Type="http://schemas.openxmlformats.org/officeDocument/2006/relationships/image" Target="../media/image430.png"/><Relationship Id="rId16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11" Type="http://schemas.openxmlformats.org/officeDocument/2006/relationships/customXml" Target="../ink/ink2412.xml"/><Relationship Id="rId5" Type="http://schemas.openxmlformats.org/officeDocument/2006/relationships/customXml" Target="../ink/ink2409.xml"/><Relationship Id="rId15" Type="http://schemas.openxmlformats.org/officeDocument/2006/relationships/customXml" Target="../ink/ink2414.xml"/><Relationship Id="rId10" Type="http://schemas.openxmlformats.org/officeDocument/2006/relationships/image" Target="../media/image434.png"/><Relationship Id="rId4" Type="http://schemas.openxmlformats.org/officeDocument/2006/relationships/image" Target="../media/image431.png"/><Relationship Id="rId9" Type="http://schemas.openxmlformats.org/officeDocument/2006/relationships/customXml" Target="../ink/ink2411.xml"/><Relationship Id="rId14" Type="http://schemas.openxmlformats.org/officeDocument/2006/relationships/image" Target="../media/image436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20.xml"/><Relationship Id="rId18" Type="http://schemas.openxmlformats.org/officeDocument/2006/relationships/image" Target="../media/image438.png"/><Relationship Id="rId26" Type="http://schemas.openxmlformats.org/officeDocument/2006/relationships/image" Target="../media/image442.png"/><Relationship Id="rId3" Type="http://schemas.openxmlformats.org/officeDocument/2006/relationships/customXml" Target="../ink/ink2415.xml"/><Relationship Id="rId21" Type="http://schemas.openxmlformats.org/officeDocument/2006/relationships/customXml" Target="../ink/ink2424.xml"/><Relationship Id="rId34" Type="http://schemas.openxmlformats.org/officeDocument/2006/relationships/image" Target="../media/image446.png"/><Relationship Id="rId7" Type="http://schemas.openxmlformats.org/officeDocument/2006/relationships/customXml" Target="../ink/ink2417.xml"/><Relationship Id="rId12" Type="http://schemas.openxmlformats.org/officeDocument/2006/relationships/image" Target="../media/image435.png"/><Relationship Id="rId17" Type="http://schemas.openxmlformats.org/officeDocument/2006/relationships/customXml" Target="../ink/ink2422.xml"/><Relationship Id="rId25" Type="http://schemas.openxmlformats.org/officeDocument/2006/relationships/customXml" Target="../ink/ink2426.xml"/><Relationship Id="rId33" Type="http://schemas.openxmlformats.org/officeDocument/2006/relationships/customXml" Target="../ink/ink2430.xml"/><Relationship Id="rId2" Type="http://schemas.openxmlformats.org/officeDocument/2006/relationships/image" Target="../media/image430.png"/><Relationship Id="rId16" Type="http://schemas.openxmlformats.org/officeDocument/2006/relationships/image" Target="../media/image437.png"/><Relationship Id="rId20" Type="http://schemas.openxmlformats.org/officeDocument/2006/relationships/image" Target="../media/image439.png"/><Relationship Id="rId29" Type="http://schemas.openxmlformats.org/officeDocument/2006/relationships/customXml" Target="../ink/ink24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11" Type="http://schemas.openxmlformats.org/officeDocument/2006/relationships/customXml" Target="../ink/ink2419.xml"/><Relationship Id="rId24" Type="http://schemas.openxmlformats.org/officeDocument/2006/relationships/image" Target="../media/image441.png"/><Relationship Id="rId32" Type="http://schemas.openxmlformats.org/officeDocument/2006/relationships/image" Target="../media/image445.png"/><Relationship Id="rId5" Type="http://schemas.openxmlformats.org/officeDocument/2006/relationships/customXml" Target="../ink/ink2416.xml"/><Relationship Id="rId15" Type="http://schemas.openxmlformats.org/officeDocument/2006/relationships/customXml" Target="../ink/ink2421.xml"/><Relationship Id="rId23" Type="http://schemas.openxmlformats.org/officeDocument/2006/relationships/customXml" Target="../ink/ink2425.xml"/><Relationship Id="rId28" Type="http://schemas.openxmlformats.org/officeDocument/2006/relationships/image" Target="../media/image443.png"/><Relationship Id="rId10" Type="http://schemas.openxmlformats.org/officeDocument/2006/relationships/image" Target="../media/image434.png"/><Relationship Id="rId19" Type="http://schemas.openxmlformats.org/officeDocument/2006/relationships/customXml" Target="../ink/ink2423.xml"/><Relationship Id="rId31" Type="http://schemas.openxmlformats.org/officeDocument/2006/relationships/customXml" Target="../ink/ink2429.xml"/><Relationship Id="rId4" Type="http://schemas.openxmlformats.org/officeDocument/2006/relationships/image" Target="../media/image431.png"/><Relationship Id="rId9" Type="http://schemas.openxmlformats.org/officeDocument/2006/relationships/customXml" Target="../ink/ink2418.xml"/><Relationship Id="rId14" Type="http://schemas.openxmlformats.org/officeDocument/2006/relationships/image" Target="../media/image436.png"/><Relationship Id="rId22" Type="http://schemas.openxmlformats.org/officeDocument/2006/relationships/image" Target="../media/image440.png"/><Relationship Id="rId27" Type="http://schemas.openxmlformats.org/officeDocument/2006/relationships/customXml" Target="../ink/ink2427.xml"/><Relationship Id="rId30" Type="http://schemas.openxmlformats.org/officeDocument/2006/relationships/image" Target="../media/image444.png"/><Relationship Id="rId8" Type="http://schemas.openxmlformats.org/officeDocument/2006/relationships/image" Target="../media/image433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36.xml"/><Relationship Id="rId18" Type="http://schemas.openxmlformats.org/officeDocument/2006/relationships/image" Target="../media/image438.png"/><Relationship Id="rId26" Type="http://schemas.openxmlformats.org/officeDocument/2006/relationships/image" Target="../media/image442.png"/><Relationship Id="rId39" Type="http://schemas.openxmlformats.org/officeDocument/2006/relationships/customXml" Target="../ink/ink2449.xml"/><Relationship Id="rId21" Type="http://schemas.openxmlformats.org/officeDocument/2006/relationships/customXml" Target="../ink/ink2440.xml"/><Relationship Id="rId34" Type="http://schemas.openxmlformats.org/officeDocument/2006/relationships/image" Target="../media/image446.png"/><Relationship Id="rId42" Type="http://schemas.openxmlformats.org/officeDocument/2006/relationships/image" Target="../media/image450.png"/><Relationship Id="rId47" Type="http://schemas.openxmlformats.org/officeDocument/2006/relationships/customXml" Target="../ink/ink2453.xml"/><Relationship Id="rId7" Type="http://schemas.openxmlformats.org/officeDocument/2006/relationships/customXml" Target="../ink/ink2433.xml"/><Relationship Id="rId2" Type="http://schemas.openxmlformats.org/officeDocument/2006/relationships/image" Target="../media/image430.png"/><Relationship Id="rId16" Type="http://schemas.openxmlformats.org/officeDocument/2006/relationships/image" Target="../media/image437.png"/><Relationship Id="rId29" Type="http://schemas.openxmlformats.org/officeDocument/2006/relationships/customXml" Target="../ink/ink24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11" Type="http://schemas.openxmlformats.org/officeDocument/2006/relationships/customXml" Target="../ink/ink2435.xml"/><Relationship Id="rId24" Type="http://schemas.openxmlformats.org/officeDocument/2006/relationships/image" Target="../media/image441.png"/><Relationship Id="rId32" Type="http://schemas.openxmlformats.org/officeDocument/2006/relationships/image" Target="../media/image445.png"/><Relationship Id="rId37" Type="http://schemas.openxmlformats.org/officeDocument/2006/relationships/customXml" Target="../ink/ink2448.xml"/><Relationship Id="rId40" Type="http://schemas.openxmlformats.org/officeDocument/2006/relationships/image" Target="../media/image449.png"/><Relationship Id="rId45" Type="http://schemas.openxmlformats.org/officeDocument/2006/relationships/customXml" Target="../ink/ink2452.xml"/><Relationship Id="rId5" Type="http://schemas.openxmlformats.org/officeDocument/2006/relationships/customXml" Target="../ink/ink2432.xml"/><Relationship Id="rId15" Type="http://schemas.openxmlformats.org/officeDocument/2006/relationships/customXml" Target="../ink/ink2437.xml"/><Relationship Id="rId23" Type="http://schemas.openxmlformats.org/officeDocument/2006/relationships/customXml" Target="../ink/ink2441.xml"/><Relationship Id="rId28" Type="http://schemas.openxmlformats.org/officeDocument/2006/relationships/image" Target="../media/image443.png"/><Relationship Id="rId36" Type="http://schemas.openxmlformats.org/officeDocument/2006/relationships/image" Target="../media/image447.png"/><Relationship Id="rId10" Type="http://schemas.openxmlformats.org/officeDocument/2006/relationships/image" Target="../media/image434.png"/><Relationship Id="rId19" Type="http://schemas.openxmlformats.org/officeDocument/2006/relationships/customXml" Target="../ink/ink2439.xml"/><Relationship Id="rId31" Type="http://schemas.openxmlformats.org/officeDocument/2006/relationships/customXml" Target="../ink/ink2445.xml"/><Relationship Id="rId44" Type="http://schemas.openxmlformats.org/officeDocument/2006/relationships/image" Target="../media/image451.png"/><Relationship Id="rId4" Type="http://schemas.openxmlformats.org/officeDocument/2006/relationships/image" Target="../media/image431.png"/><Relationship Id="rId9" Type="http://schemas.openxmlformats.org/officeDocument/2006/relationships/customXml" Target="../ink/ink2434.xml"/><Relationship Id="rId14" Type="http://schemas.openxmlformats.org/officeDocument/2006/relationships/image" Target="../media/image436.png"/><Relationship Id="rId22" Type="http://schemas.openxmlformats.org/officeDocument/2006/relationships/image" Target="../media/image440.png"/><Relationship Id="rId27" Type="http://schemas.openxmlformats.org/officeDocument/2006/relationships/customXml" Target="../ink/ink2443.xml"/><Relationship Id="rId30" Type="http://schemas.openxmlformats.org/officeDocument/2006/relationships/image" Target="../media/image444.png"/><Relationship Id="rId35" Type="http://schemas.openxmlformats.org/officeDocument/2006/relationships/customXml" Target="../ink/ink2447.xml"/><Relationship Id="rId43" Type="http://schemas.openxmlformats.org/officeDocument/2006/relationships/customXml" Target="../ink/ink2451.xml"/><Relationship Id="rId48" Type="http://schemas.openxmlformats.org/officeDocument/2006/relationships/image" Target="../media/image453.png"/><Relationship Id="rId8" Type="http://schemas.openxmlformats.org/officeDocument/2006/relationships/image" Target="../media/image433.png"/><Relationship Id="rId3" Type="http://schemas.openxmlformats.org/officeDocument/2006/relationships/customXml" Target="../ink/ink2431.xml"/><Relationship Id="rId12" Type="http://schemas.openxmlformats.org/officeDocument/2006/relationships/image" Target="../media/image435.png"/><Relationship Id="rId17" Type="http://schemas.openxmlformats.org/officeDocument/2006/relationships/customXml" Target="../ink/ink2438.xml"/><Relationship Id="rId25" Type="http://schemas.openxmlformats.org/officeDocument/2006/relationships/customXml" Target="../ink/ink2442.xml"/><Relationship Id="rId33" Type="http://schemas.openxmlformats.org/officeDocument/2006/relationships/customXml" Target="../ink/ink2446.xml"/><Relationship Id="rId38" Type="http://schemas.openxmlformats.org/officeDocument/2006/relationships/image" Target="../media/image448.png"/><Relationship Id="rId46" Type="http://schemas.openxmlformats.org/officeDocument/2006/relationships/image" Target="../media/image452.png"/><Relationship Id="rId20" Type="http://schemas.openxmlformats.org/officeDocument/2006/relationships/image" Target="../media/image439.png"/><Relationship Id="rId41" Type="http://schemas.openxmlformats.org/officeDocument/2006/relationships/customXml" Target="../ink/ink2450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59.xml"/><Relationship Id="rId18" Type="http://schemas.openxmlformats.org/officeDocument/2006/relationships/image" Target="../media/image438.png"/><Relationship Id="rId26" Type="http://schemas.openxmlformats.org/officeDocument/2006/relationships/image" Target="../media/image442.png"/><Relationship Id="rId39" Type="http://schemas.openxmlformats.org/officeDocument/2006/relationships/customXml" Target="../ink/ink2472.xml"/><Relationship Id="rId21" Type="http://schemas.openxmlformats.org/officeDocument/2006/relationships/customXml" Target="../ink/ink2463.xml"/><Relationship Id="rId34" Type="http://schemas.openxmlformats.org/officeDocument/2006/relationships/image" Target="../media/image446.png"/><Relationship Id="rId42" Type="http://schemas.openxmlformats.org/officeDocument/2006/relationships/image" Target="../media/image450.png"/><Relationship Id="rId47" Type="http://schemas.openxmlformats.org/officeDocument/2006/relationships/customXml" Target="../ink/ink2476.xml"/><Relationship Id="rId50" Type="http://schemas.openxmlformats.org/officeDocument/2006/relationships/image" Target="../media/image454.png"/><Relationship Id="rId55" Type="http://schemas.openxmlformats.org/officeDocument/2006/relationships/customXml" Target="../ink/ink2480.xml"/><Relationship Id="rId7" Type="http://schemas.openxmlformats.org/officeDocument/2006/relationships/customXml" Target="../ink/ink2456.xml"/><Relationship Id="rId2" Type="http://schemas.openxmlformats.org/officeDocument/2006/relationships/image" Target="../media/image430.png"/><Relationship Id="rId16" Type="http://schemas.openxmlformats.org/officeDocument/2006/relationships/image" Target="../media/image437.png"/><Relationship Id="rId29" Type="http://schemas.openxmlformats.org/officeDocument/2006/relationships/customXml" Target="../ink/ink2467.xml"/><Relationship Id="rId11" Type="http://schemas.openxmlformats.org/officeDocument/2006/relationships/customXml" Target="../ink/ink2458.xml"/><Relationship Id="rId24" Type="http://schemas.openxmlformats.org/officeDocument/2006/relationships/image" Target="../media/image441.png"/><Relationship Id="rId32" Type="http://schemas.openxmlformats.org/officeDocument/2006/relationships/image" Target="../media/image445.png"/><Relationship Id="rId37" Type="http://schemas.openxmlformats.org/officeDocument/2006/relationships/customXml" Target="../ink/ink2471.xml"/><Relationship Id="rId40" Type="http://schemas.openxmlformats.org/officeDocument/2006/relationships/image" Target="../media/image449.png"/><Relationship Id="rId45" Type="http://schemas.openxmlformats.org/officeDocument/2006/relationships/customXml" Target="../ink/ink2475.xml"/><Relationship Id="rId53" Type="http://schemas.openxmlformats.org/officeDocument/2006/relationships/customXml" Target="../ink/ink2479.xml"/><Relationship Id="rId58" Type="http://schemas.openxmlformats.org/officeDocument/2006/relationships/image" Target="../media/image458.png"/><Relationship Id="rId5" Type="http://schemas.openxmlformats.org/officeDocument/2006/relationships/customXml" Target="../ink/ink2455.xml"/><Relationship Id="rId61" Type="http://schemas.openxmlformats.org/officeDocument/2006/relationships/customXml" Target="../ink/ink2483.xml"/><Relationship Id="rId19" Type="http://schemas.openxmlformats.org/officeDocument/2006/relationships/customXml" Target="../ink/ink2462.xml"/><Relationship Id="rId14" Type="http://schemas.openxmlformats.org/officeDocument/2006/relationships/image" Target="../media/image436.png"/><Relationship Id="rId22" Type="http://schemas.openxmlformats.org/officeDocument/2006/relationships/image" Target="../media/image440.png"/><Relationship Id="rId27" Type="http://schemas.openxmlformats.org/officeDocument/2006/relationships/customXml" Target="../ink/ink2466.xml"/><Relationship Id="rId30" Type="http://schemas.openxmlformats.org/officeDocument/2006/relationships/image" Target="../media/image444.png"/><Relationship Id="rId35" Type="http://schemas.openxmlformats.org/officeDocument/2006/relationships/customXml" Target="../ink/ink2470.xml"/><Relationship Id="rId43" Type="http://schemas.openxmlformats.org/officeDocument/2006/relationships/customXml" Target="../ink/ink2474.xml"/><Relationship Id="rId48" Type="http://schemas.openxmlformats.org/officeDocument/2006/relationships/image" Target="../media/image453.png"/><Relationship Id="rId56" Type="http://schemas.openxmlformats.org/officeDocument/2006/relationships/image" Target="../media/image457.png"/><Relationship Id="rId8" Type="http://schemas.openxmlformats.org/officeDocument/2006/relationships/image" Target="../media/image433.png"/><Relationship Id="rId51" Type="http://schemas.openxmlformats.org/officeDocument/2006/relationships/customXml" Target="../ink/ink2478.xml"/><Relationship Id="rId3" Type="http://schemas.openxmlformats.org/officeDocument/2006/relationships/customXml" Target="../ink/ink2454.xml"/><Relationship Id="rId12" Type="http://schemas.openxmlformats.org/officeDocument/2006/relationships/image" Target="../media/image435.png"/><Relationship Id="rId17" Type="http://schemas.openxmlformats.org/officeDocument/2006/relationships/customXml" Target="../ink/ink2461.xml"/><Relationship Id="rId25" Type="http://schemas.openxmlformats.org/officeDocument/2006/relationships/customXml" Target="../ink/ink2465.xml"/><Relationship Id="rId33" Type="http://schemas.openxmlformats.org/officeDocument/2006/relationships/customXml" Target="../ink/ink2469.xml"/><Relationship Id="rId38" Type="http://schemas.openxmlformats.org/officeDocument/2006/relationships/image" Target="../media/image448.png"/><Relationship Id="rId46" Type="http://schemas.openxmlformats.org/officeDocument/2006/relationships/image" Target="../media/image452.png"/><Relationship Id="rId59" Type="http://schemas.openxmlformats.org/officeDocument/2006/relationships/customXml" Target="../ink/ink2482.xml"/><Relationship Id="rId20" Type="http://schemas.openxmlformats.org/officeDocument/2006/relationships/image" Target="../media/image439.png"/><Relationship Id="rId41" Type="http://schemas.openxmlformats.org/officeDocument/2006/relationships/customXml" Target="../ink/ink2473.xml"/><Relationship Id="rId54" Type="http://schemas.openxmlformats.org/officeDocument/2006/relationships/image" Target="../media/image456.png"/><Relationship Id="rId6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15" Type="http://schemas.openxmlformats.org/officeDocument/2006/relationships/customXml" Target="../ink/ink2460.xml"/><Relationship Id="rId23" Type="http://schemas.openxmlformats.org/officeDocument/2006/relationships/customXml" Target="../ink/ink2464.xml"/><Relationship Id="rId28" Type="http://schemas.openxmlformats.org/officeDocument/2006/relationships/image" Target="../media/image443.png"/><Relationship Id="rId36" Type="http://schemas.openxmlformats.org/officeDocument/2006/relationships/image" Target="../media/image447.png"/><Relationship Id="rId49" Type="http://schemas.openxmlformats.org/officeDocument/2006/relationships/customXml" Target="../ink/ink2477.xml"/><Relationship Id="rId57" Type="http://schemas.openxmlformats.org/officeDocument/2006/relationships/customXml" Target="../ink/ink2481.xml"/><Relationship Id="rId10" Type="http://schemas.openxmlformats.org/officeDocument/2006/relationships/image" Target="../media/image434.png"/><Relationship Id="rId31" Type="http://schemas.openxmlformats.org/officeDocument/2006/relationships/customXml" Target="../ink/ink2468.xml"/><Relationship Id="rId44" Type="http://schemas.openxmlformats.org/officeDocument/2006/relationships/image" Target="../media/image451.png"/><Relationship Id="rId52" Type="http://schemas.openxmlformats.org/officeDocument/2006/relationships/image" Target="../media/image455.png"/><Relationship Id="rId60" Type="http://schemas.openxmlformats.org/officeDocument/2006/relationships/image" Target="../media/image459.png"/><Relationship Id="rId4" Type="http://schemas.openxmlformats.org/officeDocument/2006/relationships/image" Target="../media/image431.png"/><Relationship Id="rId9" Type="http://schemas.openxmlformats.org/officeDocument/2006/relationships/customXml" Target="../ink/ink2457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2.png"/><Relationship Id="rId21" Type="http://schemas.openxmlformats.org/officeDocument/2006/relationships/customXml" Target="../ink/ink2493.xml"/><Relationship Id="rId42" Type="http://schemas.openxmlformats.org/officeDocument/2006/relationships/image" Target="../media/image450.png"/><Relationship Id="rId47" Type="http://schemas.openxmlformats.org/officeDocument/2006/relationships/customXml" Target="../ink/ink2506.xml"/><Relationship Id="rId63" Type="http://schemas.openxmlformats.org/officeDocument/2006/relationships/customXml" Target="../ink/ink2514.xml"/><Relationship Id="rId68" Type="http://schemas.openxmlformats.org/officeDocument/2006/relationships/image" Target="../media/image463.png"/><Relationship Id="rId16" Type="http://schemas.openxmlformats.org/officeDocument/2006/relationships/image" Target="../media/image437.png"/><Relationship Id="rId11" Type="http://schemas.openxmlformats.org/officeDocument/2006/relationships/customXml" Target="../ink/ink2488.xml"/><Relationship Id="rId24" Type="http://schemas.openxmlformats.org/officeDocument/2006/relationships/image" Target="../media/image441.png"/><Relationship Id="rId32" Type="http://schemas.openxmlformats.org/officeDocument/2006/relationships/image" Target="../media/image445.png"/><Relationship Id="rId37" Type="http://schemas.openxmlformats.org/officeDocument/2006/relationships/customXml" Target="../ink/ink2501.xml"/><Relationship Id="rId40" Type="http://schemas.openxmlformats.org/officeDocument/2006/relationships/image" Target="../media/image449.png"/><Relationship Id="rId45" Type="http://schemas.openxmlformats.org/officeDocument/2006/relationships/customXml" Target="../ink/ink2505.xml"/><Relationship Id="rId53" Type="http://schemas.openxmlformats.org/officeDocument/2006/relationships/customXml" Target="../ink/ink2509.xml"/><Relationship Id="rId58" Type="http://schemas.openxmlformats.org/officeDocument/2006/relationships/image" Target="../media/image458.png"/><Relationship Id="rId66" Type="http://schemas.openxmlformats.org/officeDocument/2006/relationships/image" Target="../media/image462.png"/><Relationship Id="rId74" Type="http://schemas.openxmlformats.org/officeDocument/2006/relationships/image" Target="../media/image466.png"/><Relationship Id="rId5" Type="http://schemas.openxmlformats.org/officeDocument/2006/relationships/customXml" Target="../ink/ink2485.xml"/><Relationship Id="rId61" Type="http://schemas.openxmlformats.org/officeDocument/2006/relationships/customXml" Target="../ink/ink2513.xml"/><Relationship Id="rId19" Type="http://schemas.openxmlformats.org/officeDocument/2006/relationships/customXml" Target="../ink/ink2492.xml"/><Relationship Id="rId14" Type="http://schemas.openxmlformats.org/officeDocument/2006/relationships/image" Target="../media/image436.png"/><Relationship Id="rId22" Type="http://schemas.openxmlformats.org/officeDocument/2006/relationships/image" Target="../media/image440.png"/><Relationship Id="rId27" Type="http://schemas.openxmlformats.org/officeDocument/2006/relationships/customXml" Target="../ink/ink2496.xml"/><Relationship Id="rId30" Type="http://schemas.openxmlformats.org/officeDocument/2006/relationships/image" Target="../media/image444.png"/><Relationship Id="rId35" Type="http://schemas.openxmlformats.org/officeDocument/2006/relationships/customXml" Target="../ink/ink2500.xml"/><Relationship Id="rId43" Type="http://schemas.openxmlformats.org/officeDocument/2006/relationships/customXml" Target="../ink/ink2504.xml"/><Relationship Id="rId48" Type="http://schemas.openxmlformats.org/officeDocument/2006/relationships/image" Target="../media/image453.png"/><Relationship Id="rId56" Type="http://schemas.openxmlformats.org/officeDocument/2006/relationships/image" Target="../media/image457.png"/><Relationship Id="rId64" Type="http://schemas.openxmlformats.org/officeDocument/2006/relationships/image" Target="../media/image461.png"/><Relationship Id="rId69" Type="http://schemas.openxmlformats.org/officeDocument/2006/relationships/customXml" Target="../ink/ink2517.xml"/><Relationship Id="rId77" Type="http://schemas.openxmlformats.org/officeDocument/2006/relationships/customXml" Target="../ink/ink2521.xml"/><Relationship Id="rId8" Type="http://schemas.openxmlformats.org/officeDocument/2006/relationships/image" Target="../media/image433.png"/><Relationship Id="rId51" Type="http://schemas.openxmlformats.org/officeDocument/2006/relationships/customXml" Target="../ink/ink2508.xml"/><Relationship Id="rId72" Type="http://schemas.openxmlformats.org/officeDocument/2006/relationships/image" Target="../media/image465.png"/><Relationship Id="rId3" Type="http://schemas.openxmlformats.org/officeDocument/2006/relationships/customXml" Target="../ink/ink2484.xml"/><Relationship Id="rId12" Type="http://schemas.openxmlformats.org/officeDocument/2006/relationships/image" Target="../media/image435.png"/><Relationship Id="rId17" Type="http://schemas.openxmlformats.org/officeDocument/2006/relationships/customXml" Target="../ink/ink2491.xml"/><Relationship Id="rId25" Type="http://schemas.openxmlformats.org/officeDocument/2006/relationships/customXml" Target="../ink/ink2495.xml"/><Relationship Id="rId33" Type="http://schemas.openxmlformats.org/officeDocument/2006/relationships/customXml" Target="../ink/ink2499.xml"/><Relationship Id="rId38" Type="http://schemas.openxmlformats.org/officeDocument/2006/relationships/image" Target="../media/image448.png"/><Relationship Id="rId46" Type="http://schemas.openxmlformats.org/officeDocument/2006/relationships/image" Target="../media/image452.png"/><Relationship Id="rId59" Type="http://schemas.openxmlformats.org/officeDocument/2006/relationships/customXml" Target="../ink/ink2512.xml"/><Relationship Id="rId67" Type="http://schemas.openxmlformats.org/officeDocument/2006/relationships/customXml" Target="../ink/ink2516.xml"/><Relationship Id="rId20" Type="http://schemas.openxmlformats.org/officeDocument/2006/relationships/image" Target="../media/image439.png"/><Relationship Id="rId41" Type="http://schemas.openxmlformats.org/officeDocument/2006/relationships/customXml" Target="../ink/ink2503.xml"/><Relationship Id="rId54" Type="http://schemas.openxmlformats.org/officeDocument/2006/relationships/image" Target="../media/image456.png"/><Relationship Id="rId62" Type="http://schemas.openxmlformats.org/officeDocument/2006/relationships/image" Target="../media/image460.png"/><Relationship Id="rId70" Type="http://schemas.openxmlformats.org/officeDocument/2006/relationships/image" Target="../media/image464.png"/><Relationship Id="rId75" Type="http://schemas.openxmlformats.org/officeDocument/2006/relationships/customXml" Target="../ink/ink25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15" Type="http://schemas.openxmlformats.org/officeDocument/2006/relationships/customXml" Target="../ink/ink2490.xml"/><Relationship Id="rId23" Type="http://schemas.openxmlformats.org/officeDocument/2006/relationships/customXml" Target="../ink/ink2494.xml"/><Relationship Id="rId28" Type="http://schemas.openxmlformats.org/officeDocument/2006/relationships/image" Target="../media/image443.png"/><Relationship Id="rId36" Type="http://schemas.openxmlformats.org/officeDocument/2006/relationships/image" Target="../media/image447.png"/><Relationship Id="rId49" Type="http://schemas.openxmlformats.org/officeDocument/2006/relationships/customXml" Target="../ink/ink2507.xml"/><Relationship Id="rId57" Type="http://schemas.openxmlformats.org/officeDocument/2006/relationships/customXml" Target="../ink/ink2511.xml"/><Relationship Id="rId10" Type="http://schemas.openxmlformats.org/officeDocument/2006/relationships/image" Target="../media/image434.png"/><Relationship Id="rId31" Type="http://schemas.openxmlformats.org/officeDocument/2006/relationships/customXml" Target="../ink/ink2498.xml"/><Relationship Id="rId44" Type="http://schemas.openxmlformats.org/officeDocument/2006/relationships/image" Target="../media/image451.png"/><Relationship Id="rId52" Type="http://schemas.openxmlformats.org/officeDocument/2006/relationships/image" Target="../media/image455.png"/><Relationship Id="rId60" Type="http://schemas.openxmlformats.org/officeDocument/2006/relationships/image" Target="../media/image459.png"/><Relationship Id="rId65" Type="http://schemas.openxmlformats.org/officeDocument/2006/relationships/customXml" Target="../ink/ink2515.xml"/><Relationship Id="rId73" Type="http://schemas.openxmlformats.org/officeDocument/2006/relationships/customXml" Target="../ink/ink2519.xml"/><Relationship Id="rId78" Type="http://schemas.openxmlformats.org/officeDocument/2006/relationships/image" Target="../media/image468.png"/><Relationship Id="rId4" Type="http://schemas.openxmlformats.org/officeDocument/2006/relationships/image" Target="../media/image431.png"/><Relationship Id="rId9" Type="http://schemas.openxmlformats.org/officeDocument/2006/relationships/customXml" Target="../ink/ink2487.xml"/><Relationship Id="rId13" Type="http://schemas.openxmlformats.org/officeDocument/2006/relationships/customXml" Target="../ink/ink2489.xml"/><Relationship Id="rId18" Type="http://schemas.openxmlformats.org/officeDocument/2006/relationships/image" Target="../media/image438.png"/><Relationship Id="rId39" Type="http://schemas.openxmlformats.org/officeDocument/2006/relationships/customXml" Target="../ink/ink2502.xml"/><Relationship Id="rId34" Type="http://schemas.openxmlformats.org/officeDocument/2006/relationships/image" Target="../media/image446.png"/><Relationship Id="rId50" Type="http://schemas.openxmlformats.org/officeDocument/2006/relationships/image" Target="../media/image454.png"/><Relationship Id="rId55" Type="http://schemas.openxmlformats.org/officeDocument/2006/relationships/customXml" Target="../ink/ink2510.xml"/><Relationship Id="rId76" Type="http://schemas.openxmlformats.org/officeDocument/2006/relationships/image" Target="../media/image467.png"/><Relationship Id="rId7" Type="http://schemas.openxmlformats.org/officeDocument/2006/relationships/customXml" Target="../ink/ink2486.xml"/><Relationship Id="rId71" Type="http://schemas.openxmlformats.org/officeDocument/2006/relationships/customXml" Target="../ink/ink2518.xml"/><Relationship Id="rId2" Type="http://schemas.openxmlformats.org/officeDocument/2006/relationships/image" Target="../media/image430.png"/><Relationship Id="rId29" Type="http://schemas.openxmlformats.org/officeDocument/2006/relationships/customXml" Target="../ink/ink2497.xml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2.png"/><Relationship Id="rId21" Type="http://schemas.openxmlformats.org/officeDocument/2006/relationships/customXml" Target="../ink/ink2531.xml"/><Relationship Id="rId42" Type="http://schemas.openxmlformats.org/officeDocument/2006/relationships/image" Target="../media/image450.png"/><Relationship Id="rId47" Type="http://schemas.openxmlformats.org/officeDocument/2006/relationships/customXml" Target="../ink/ink2544.xml"/><Relationship Id="rId63" Type="http://schemas.openxmlformats.org/officeDocument/2006/relationships/customXml" Target="../ink/ink2552.xml"/><Relationship Id="rId68" Type="http://schemas.openxmlformats.org/officeDocument/2006/relationships/image" Target="../media/image463.png"/><Relationship Id="rId84" Type="http://schemas.openxmlformats.org/officeDocument/2006/relationships/image" Target="../media/image471.png"/><Relationship Id="rId89" Type="http://schemas.openxmlformats.org/officeDocument/2006/relationships/customXml" Target="../ink/ink2565.xml"/><Relationship Id="rId16" Type="http://schemas.openxmlformats.org/officeDocument/2006/relationships/image" Target="../media/image437.png"/><Relationship Id="rId11" Type="http://schemas.openxmlformats.org/officeDocument/2006/relationships/customXml" Target="../ink/ink2526.xml"/><Relationship Id="rId32" Type="http://schemas.openxmlformats.org/officeDocument/2006/relationships/image" Target="../media/image445.png"/><Relationship Id="rId37" Type="http://schemas.openxmlformats.org/officeDocument/2006/relationships/customXml" Target="../ink/ink2539.xml"/><Relationship Id="rId53" Type="http://schemas.openxmlformats.org/officeDocument/2006/relationships/customXml" Target="../ink/ink2547.xml"/><Relationship Id="rId58" Type="http://schemas.openxmlformats.org/officeDocument/2006/relationships/image" Target="../media/image458.png"/><Relationship Id="rId74" Type="http://schemas.openxmlformats.org/officeDocument/2006/relationships/image" Target="../media/image466.png"/><Relationship Id="rId79" Type="http://schemas.openxmlformats.org/officeDocument/2006/relationships/customXml" Target="../ink/ink2560.xml"/><Relationship Id="rId5" Type="http://schemas.openxmlformats.org/officeDocument/2006/relationships/customXml" Target="../ink/ink2523.xml"/><Relationship Id="rId90" Type="http://schemas.openxmlformats.org/officeDocument/2006/relationships/image" Target="../media/image474.png"/><Relationship Id="rId95" Type="http://schemas.openxmlformats.org/officeDocument/2006/relationships/customXml" Target="../ink/ink2568.xml"/><Relationship Id="rId22" Type="http://schemas.openxmlformats.org/officeDocument/2006/relationships/image" Target="../media/image440.png"/><Relationship Id="rId27" Type="http://schemas.openxmlformats.org/officeDocument/2006/relationships/customXml" Target="../ink/ink2534.xml"/><Relationship Id="rId43" Type="http://schemas.openxmlformats.org/officeDocument/2006/relationships/customXml" Target="../ink/ink2542.xml"/><Relationship Id="rId48" Type="http://schemas.openxmlformats.org/officeDocument/2006/relationships/image" Target="../media/image453.png"/><Relationship Id="rId64" Type="http://schemas.openxmlformats.org/officeDocument/2006/relationships/image" Target="../media/image461.png"/><Relationship Id="rId69" Type="http://schemas.openxmlformats.org/officeDocument/2006/relationships/customXml" Target="../ink/ink2555.xml"/><Relationship Id="rId80" Type="http://schemas.openxmlformats.org/officeDocument/2006/relationships/image" Target="../media/image469.png"/><Relationship Id="rId85" Type="http://schemas.openxmlformats.org/officeDocument/2006/relationships/customXml" Target="../ink/ink2563.xml"/><Relationship Id="rId3" Type="http://schemas.openxmlformats.org/officeDocument/2006/relationships/customXml" Target="../ink/ink2522.xml"/><Relationship Id="rId12" Type="http://schemas.openxmlformats.org/officeDocument/2006/relationships/image" Target="../media/image435.png"/><Relationship Id="rId17" Type="http://schemas.openxmlformats.org/officeDocument/2006/relationships/customXml" Target="../ink/ink2529.xml"/><Relationship Id="rId25" Type="http://schemas.openxmlformats.org/officeDocument/2006/relationships/customXml" Target="../ink/ink2533.xml"/><Relationship Id="rId33" Type="http://schemas.openxmlformats.org/officeDocument/2006/relationships/customXml" Target="../ink/ink2537.xml"/><Relationship Id="rId38" Type="http://schemas.openxmlformats.org/officeDocument/2006/relationships/image" Target="../media/image448.png"/><Relationship Id="rId46" Type="http://schemas.openxmlformats.org/officeDocument/2006/relationships/image" Target="../media/image452.png"/><Relationship Id="rId59" Type="http://schemas.openxmlformats.org/officeDocument/2006/relationships/customXml" Target="../ink/ink2550.xml"/><Relationship Id="rId67" Type="http://schemas.openxmlformats.org/officeDocument/2006/relationships/customXml" Target="../ink/ink2554.xml"/><Relationship Id="rId20" Type="http://schemas.openxmlformats.org/officeDocument/2006/relationships/image" Target="../media/image439.png"/><Relationship Id="rId41" Type="http://schemas.openxmlformats.org/officeDocument/2006/relationships/customXml" Target="../ink/ink2541.xml"/><Relationship Id="rId54" Type="http://schemas.openxmlformats.org/officeDocument/2006/relationships/image" Target="../media/image456.png"/><Relationship Id="rId62" Type="http://schemas.openxmlformats.org/officeDocument/2006/relationships/image" Target="../media/image460.png"/><Relationship Id="rId70" Type="http://schemas.openxmlformats.org/officeDocument/2006/relationships/image" Target="../media/image464.png"/><Relationship Id="rId75" Type="http://schemas.openxmlformats.org/officeDocument/2006/relationships/customXml" Target="../ink/ink2558.xml"/><Relationship Id="rId83" Type="http://schemas.openxmlformats.org/officeDocument/2006/relationships/customXml" Target="../ink/ink2562.xml"/><Relationship Id="rId88" Type="http://schemas.openxmlformats.org/officeDocument/2006/relationships/image" Target="../media/image473.png"/><Relationship Id="rId91" Type="http://schemas.openxmlformats.org/officeDocument/2006/relationships/customXml" Target="../ink/ink2566.xml"/><Relationship Id="rId96" Type="http://schemas.openxmlformats.org/officeDocument/2006/relationships/image" Target="../media/image4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15" Type="http://schemas.openxmlformats.org/officeDocument/2006/relationships/customXml" Target="../ink/ink2528.xml"/><Relationship Id="rId23" Type="http://schemas.openxmlformats.org/officeDocument/2006/relationships/customXml" Target="../ink/ink2532.xml"/><Relationship Id="rId28" Type="http://schemas.openxmlformats.org/officeDocument/2006/relationships/image" Target="../media/image443.png"/><Relationship Id="rId36" Type="http://schemas.openxmlformats.org/officeDocument/2006/relationships/image" Target="../media/image447.png"/><Relationship Id="rId49" Type="http://schemas.openxmlformats.org/officeDocument/2006/relationships/customXml" Target="../ink/ink2545.xml"/><Relationship Id="rId57" Type="http://schemas.openxmlformats.org/officeDocument/2006/relationships/customXml" Target="../ink/ink2549.xml"/><Relationship Id="rId10" Type="http://schemas.openxmlformats.org/officeDocument/2006/relationships/image" Target="../media/image434.png"/><Relationship Id="rId31" Type="http://schemas.openxmlformats.org/officeDocument/2006/relationships/customXml" Target="../ink/ink2536.xml"/><Relationship Id="rId44" Type="http://schemas.openxmlformats.org/officeDocument/2006/relationships/image" Target="../media/image451.png"/><Relationship Id="rId52" Type="http://schemas.openxmlformats.org/officeDocument/2006/relationships/image" Target="../media/image455.png"/><Relationship Id="rId60" Type="http://schemas.openxmlformats.org/officeDocument/2006/relationships/image" Target="../media/image459.png"/><Relationship Id="rId65" Type="http://schemas.openxmlformats.org/officeDocument/2006/relationships/customXml" Target="../ink/ink2553.xml"/><Relationship Id="rId73" Type="http://schemas.openxmlformats.org/officeDocument/2006/relationships/customXml" Target="../ink/ink2557.xml"/><Relationship Id="rId78" Type="http://schemas.openxmlformats.org/officeDocument/2006/relationships/image" Target="../media/image468.png"/><Relationship Id="rId81" Type="http://schemas.openxmlformats.org/officeDocument/2006/relationships/customXml" Target="../ink/ink2561.xml"/><Relationship Id="rId86" Type="http://schemas.openxmlformats.org/officeDocument/2006/relationships/image" Target="../media/image472.png"/><Relationship Id="rId94" Type="http://schemas.openxmlformats.org/officeDocument/2006/relationships/image" Target="../media/image476.png"/><Relationship Id="rId4" Type="http://schemas.openxmlformats.org/officeDocument/2006/relationships/image" Target="../media/image431.png"/><Relationship Id="rId9" Type="http://schemas.openxmlformats.org/officeDocument/2006/relationships/customXml" Target="../ink/ink2525.xml"/><Relationship Id="rId13" Type="http://schemas.openxmlformats.org/officeDocument/2006/relationships/customXml" Target="../ink/ink2527.xml"/><Relationship Id="rId18" Type="http://schemas.openxmlformats.org/officeDocument/2006/relationships/image" Target="../media/image438.png"/><Relationship Id="rId39" Type="http://schemas.openxmlformats.org/officeDocument/2006/relationships/customXml" Target="../ink/ink2540.xml"/><Relationship Id="rId34" Type="http://schemas.openxmlformats.org/officeDocument/2006/relationships/image" Target="../media/image446.png"/><Relationship Id="rId50" Type="http://schemas.openxmlformats.org/officeDocument/2006/relationships/image" Target="../media/image454.png"/><Relationship Id="rId55" Type="http://schemas.openxmlformats.org/officeDocument/2006/relationships/customXml" Target="../ink/ink2548.xml"/><Relationship Id="rId76" Type="http://schemas.openxmlformats.org/officeDocument/2006/relationships/image" Target="../media/image467.png"/><Relationship Id="rId97" Type="http://schemas.openxmlformats.org/officeDocument/2006/relationships/customXml" Target="../ink/ink2569.xml"/><Relationship Id="rId7" Type="http://schemas.openxmlformats.org/officeDocument/2006/relationships/customXml" Target="../ink/ink2524.xml"/><Relationship Id="rId71" Type="http://schemas.openxmlformats.org/officeDocument/2006/relationships/customXml" Target="../ink/ink2556.xml"/><Relationship Id="rId92" Type="http://schemas.openxmlformats.org/officeDocument/2006/relationships/image" Target="../media/image475.png"/><Relationship Id="rId2" Type="http://schemas.openxmlformats.org/officeDocument/2006/relationships/image" Target="../media/image430.png"/><Relationship Id="rId29" Type="http://schemas.openxmlformats.org/officeDocument/2006/relationships/customXml" Target="../ink/ink2535.xml"/><Relationship Id="rId24" Type="http://schemas.openxmlformats.org/officeDocument/2006/relationships/image" Target="../media/image441.png"/><Relationship Id="rId40" Type="http://schemas.openxmlformats.org/officeDocument/2006/relationships/image" Target="../media/image449.png"/><Relationship Id="rId45" Type="http://schemas.openxmlformats.org/officeDocument/2006/relationships/customXml" Target="../ink/ink2543.xml"/><Relationship Id="rId66" Type="http://schemas.openxmlformats.org/officeDocument/2006/relationships/image" Target="../media/image462.png"/><Relationship Id="rId87" Type="http://schemas.openxmlformats.org/officeDocument/2006/relationships/customXml" Target="../ink/ink2564.xml"/><Relationship Id="rId61" Type="http://schemas.openxmlformats.org/officeDocument/2006/relationships/customXml" Target="../ink/ink2551.xml"/><Relationship Id="rId82" Type="http://schemas.openxmlformats.org/officeDocument/2006/relationships/image" Target="../media/image470.png"/><Relationship Id="rId19" Type="http://schemas.openxmlformats.org/officeDocument/2006/relationships/customXml" Target="../ink/ink2530.xml"/><Relationship Id="rId14" Type="http://schemas.openxmlformats.org/officeDocument/2006/relationships/image" Target="../media/image436.png"/><Relationship Id="rId30" Type="http://schemas.openxmlformats.org/officeDocument/2006/relationships/image" Target="../media/image444.png"/><Relationship Id="rId35" Type="http://schemas.openxmlformats.org/officeDocument/2006/relationships/customXml" Target="../ink/ink2538.xml"/><Relationship Id="rId56" Type="http://schemas.openxmlformats.org/officeDocument/2006/relationships/image" Target="../media/image457.png"/><Relationship Id="rId77" Type="http://schemas.openxmlformats.org/officeDocument/2006/relationships/customXml" Target="../ink/ink2559.xml"/><Relationship Id="rId8" Type="http://schemas.openxmlformats.org/officeDocument/2006/relationships/image" Target="../media/image433.png"/><Relationship Id="rId51" Type="http://schemas.openxmlformats.org/officeDocument/2006/relationships/customXml" Target="../ink/ink2546.xml"/><Relationship Id="rId72" Type="http://schemas.openxmlformats.org/officeDocument/2006/relationships/image" Target="../media/image465.png"/><Relationship Id="rId93" Type="http://schemas.openxmlformats.org/officeDocument/2006/relationships/customXml" Target="../ink/ink2567.xml"/><Relationship Id="rId98" Type="http://schemas.openxmlformats.org/officeDocument/2006/relationships/image" Target="../media/image478.png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2.png"/><Relationship Id="rId21" Type="http://schemas.openxmlformats.org/officeDocument/2006/relationships/customXml" Target="../ink/ink2579.xml"/><Relationship Id="rId42" Type="http://schemas.openxmlformats.org/officeDocument/2006/relationships/image" Target="../media/image450.png"/><Relationship Id="rId47" Type="http://schemas.openxmlformats.org/officeDocument/2006/relationships/customXml" Target="../ink/ink2592.xml"/><Relationship Id="rId63" Type="http://schemas.openxmlformats.org/officeDocument/2006/relationships/customXml" Target="../ink/ink2600.xml"/><Relationship Id="rId68" Type="http://schemas.openxmlformats.org/officeDocument/2006/relationships/image" Target="../media/image463.png"/><Relationship Id="rId84" Type="http://schemas.openxmlformats.org/officeDocument/2006/relationships/image" Target="../media/image471.png"/><Relationship Id="rId89" Type="http://schemas.openxmlformats.org/officeDocument/2006/relationships/customXml" Target="../ink/ink2613.xml"/><Relationship Id="rId112" Type="http://schemas.openxmlformats.org/officeDocument/2006/relationships/image" Target="../media/image487.png"/><Relationship Id="rId16" Type="http://schemas.openxmlformats.org/officeDocument/2006/relationships/image" Target="../media/image437.png"/><Relationship Id="rId107" Type="http://schemas.openxmlformats.org/officeDocument/2006/relationships/customXml" Target="../ink/ink2622.xml"/><Relationship Id="rId11" Type="http://schemas.openxmlformats.org/officeDocument/2006/relationships/customXml" Target="../ink/ink2574.xml"/><Relationship Id="rId32" Type="http://schemas.openxmlformats.org/officeDocument/2006/relationships/image" Target="../media/image445.png"/><Relationship Id="rId37" Type="http://schemas.openxmlformats.org/officeDocument/2006/relationships/customXml" Target="../ink/ink2587.xml"/><Relationship Id="rId53" Type="http://schemas.openxmlformats.org/officeDocument/2006/relationships/customXml" Target="../ink/ink2595.xml"/><Relationship Id="rId58" Type="http://schemas.openxmlformats.org/officeDocument/2006/relationships/image" Target="../media/image458.png"/><Relationship Id="rId74" Type="http://schemas.openxmlformats.org/officeDocument/2006/relationships/image" Target="../media/image466.png"/><Relationship Id="rId79" Type="http://schemas.openxmlformats.org/officeDocument/2006/relationships/customXml" Target="../ink/ink2608.xml"/><Relationship Id="rId102" Type="http://schemas.openxmlformats.org/officeDocument/2006/relationships/image" Target="../media/image482.png"/><Relationship Id="rId5" Type="http://schemas.openxmlformats.org/officeDocument/2006/relationships/customXml" Target="../ink/ink2571.xml"/><Relationship Id="rId90" Type="http://schemas.openxmlformats.org/officeDocument/2006/relationships/image" Target="../media/image476.png"/><Relationship Id="rId95" Type="http://schemas.openxmlformats.org/officeDocument/2006/relationships/customXml" Target="../ink/ink2616.xml"/><Relationship Id="rId22" Type="http://schemas.openxmlformats.org/officeDocument/2006/relationships/image" Target="../media/image440.png"/><Relationship Id="rId27" Type="http://schemas.openxmlformats.org/officeDocument/2006/relationships/customXml" Target="../ink/ink2582.xml"/><Relationship Id="rId43" Type="http://schemas.openxmlformats.org/officeDocument/2006/relationships/customXml" Target="../ink/ink2590.xml"/><Relationship Id="rId48" Type="http://schemas.openxmlformats.org/officeDocument/2006/relationships/image" Target="../media/image453.png"/><Relationship Id="rId64" Type="http://schemas.openxmlformats.org/officeDocument/2006/relationships/image" Target="../media/image461.png"/><Relationship Id="rId69" Type="http://schemas.openxmlformats.org/officeDocument/2006/relationships/customXml" Target="../ink/ink2603.xml"/><Relationship Id="rId80" Type="http://schemas.openxmlformats.org/officeDocument/2006/relationships/image" Target="../media/image469.png"/><Relationship Id="rId85" Type="http://schemas.openxmlformats.org/officeDocument/2006/relationships/customXml" Target="../ink/ink2611.xml"/><Relationship Id="rId12" Type="http://schemas.openxmlformats.org/officeDocument/2006/relationships/image" Target="../media/image435.png"/><Relationship Id="rId17" Type="http://schemas.openxmlformats.org/officeDocument/2006/relationships/customXml" Target="../ink/ink2577.xml"/><Relationship Id="rId33" Type="http://schemas.openxmlformats.org/officeDocument/2006/relationships/customXml" Target="../ink/ink2585.xml"/><Relationship Id="rId38" Type="http://schemas.openxmlformats.org/officeDocument/2006/relationships/image" Target="../media/image448.png"/><Relationship Id="rId59" Type="http://schemas.openxmlformats.org/officeDocument/2006/relationships/customXml" Target="../ink/ink2598.xml"/><Relationship Id="rId103" Type="http://schemas.openxmlformats.org/officeDocument/2006/relationships/customXml" Target="../ink/ink2620.xml"/><Relationship Id="rId108" Type="http://schemas.openxmlformats.org/officeDocument/2006/relationships/image" Target="../media/image485.png"/><Relationship Id="rId54" Type="http://schemas.openxmlformats.org/officeDocument/2006/relationships/image" Target="../media/image456.png"/><Relationship Id="rId70" Type="http://schemas.openxmlformats.org/officeDocument/2006/relationships/image" Target="../media/image464.png"/><Relationship Id="rId75" Type="http://schemas.openxmlformats.org/officeDocument/2006/relationships/customXml" Target="../ink/ink2606.xml"/><Relationship Id="rId91" Type="http://schemas.openxmlformats.org/officeDocument/2006/relationships/customXml" Target="../ink/ink2614.xml"/><Relationship Id="rId96" Type="http://schemas.openxmlformats.org/officeDocument/2006/relationships/image" Target="../media/image4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15" Type="http://schemas.openxmlformats.org/officeDocument/2006/relationships/customXml" Target="../ink/ink2576.xml"/><Relationship Id="rId23" Type="http://schemas.openxmlformats.org/officeDocument/2006/relationships/customXml" Target="../ink/ink2580.xml"/><Relationship Id="rId28" Type="http://schemas.openxmlformats.org/officeDocument/2006/relationships/image" Target="../media/image443.png"/><Relationship Id="rId36" Type="http://schemas.openxmlformats.org/officeDocument/2006/relationships/image" Target="../media/image447.png"/><Relationship Id="rId49" Type="http://schemas.openxmlformats.org/officeDocument/2006/relationships/customXml" Target="../ink/ink2593.xml"/><Relationship Id="rId57" Type="http://schemas.openxmlformats.org/officeDocument/2006/relationships/customXml" Target="../ink/ink2597.xml"/><Relationship Id="rId106" Type="http://schemas.openxmlformats.org/officeDocument/2006/relationships/image" Target="../media/image484.png"/><Relationship Id="rId10" Type="http://schemas.openxmlformats.org/officeDocument/2006/relationships/image" Target="../media/image434.png"/><Relationship Id="rId31" Type="http://schemas.openxmlformats.org/officeDocument/2006/relationships/customXml" Target="../ink/ink2584.xml"/><Relationship Id="rId44" Type="http://schemas.openxmlformats.org/officeDocument/2006/relationships/image" Target="../media/image451.png"/><Relationship Id="rId52" Type="http://schemas.openxmlformats.org/officeDocument/2006/relationships/image" Target="../media/image455.png"/><Relationship Id="rId60" Type="http://schemas.openxmlformats.org/officeDocument/2006/relationships/image" Target="../media/image459.png"/><Relationship Id="rId65" Type="http://schemas.openxmlformats.org/officeDocument/2006/relationships/customXml" Target="../ink/ink2601.xml"/><Relationship Id="rId73" Type="http://schemas.openxmlformats.org/officeDocument/2006/relationships/customXml" Target="../ink/ink2605.xml"/><Relationship Id="rId78" Type="http://schemas.openxmlformats.org/officeDocument/2006/relationships/image" Target="../media/image468.png"/><Relationship Id="rId81" Type="http://schemas.openxmlformats.org/officeDocument/2006/relationships/customXml" Target="../ink/ink2609.xml"/><Relationship Id="rId86" Type="http://schemas.openxmlformats.org/officeDocument/2006/relationships/image" Target="../media/image472.png"/><Relationship Id="rId94" Type="http://schemas.openxmlformats.org/officeDocument/2006/relationships/image" Target="../media/image478.png"/><Relationship Id="rId99" Type="http://schemas.openxmlformats.org/officeDocument/2006/relationships/customXml" Target="../ink/ink2618.xml"/><Relationship Id="rId101" Type="http://schemas.openxmlformats.org/officeDocument/2006/relationships/customXml" Target="../ink/ink2619.xml"/><Relationship Id="rId4" Type="http://schemas.openxmlformats.org/officeDocument/2006/relationships/image" Target="../media/image431.png"/><Relationship Id="rId9" Type="http://schemas.openxmlformats.org/officeDocument/2006/relationships/customXml" Target="../ink/ink2573.xml"/><Relationship Id="rId13" Type="http://schemas.openxmlformats.org/officeDocument/2006/relationships/customXml" Target="../ink/ink2575.xml"/><Relationship Id="rId18" Type="http://schemas.openxmlformats.org/officeDocument/2006/relationships/image" Target="../media/image438.png"/><Relationship Id="rId39" Type="http://schemas.openxmlformats.org/officeDocument/2006/relationships/customXml" Target="../ink/ink2588.xml"/><Relationship Id="rId109" Type="http://schemas.openxmlformats.org/officeDocument/2006/relationships/customXml" Target="../ink/ink2623.xml"/><Relationship Id="rId34" Type="http://schemas.openxmlformats.org/officeDocument/2006/relationships/image" Target="../media/image446.png"/><Relationship Id="rId50" Type="http://schemas.openxmlformats.org/officeDocument/2006/relationships/image" Target="../media/image454.png"/><Relationship Id="rId55" Type="http://schemas.openxmlformats.org/officeDocument/2006/relationships/customXml" Target="../ink/ink2596.xml"/><Relationship Id="rId76" Type="http://schemas.openxmlformats.org/officeDocument/2006/relationships/image" Target="../media/image467.png"/><Relationship Id="rId97" Type="http://schemas.openxmlformats.org/officeDocument/2006/relationships/customXml" Target="../ink/ink2617.xml"/><Relationship Id="rId104" Type="http://schemas.openxmlformats.org/officeDocument/2006/relationships/image" Target="../media/image483.png"/><Relationship Id="rId7" Type="http://schemas.openxmlformats.org/officeDocument/2006/relationships/customXml" Target="../ink/ink2572.xml"/><Relationship Id="rId71" Type="http://schemas.openxmlformats.org/officeDocument/2006/relationships/customXml" Target="../ink/ink2604.xml"/><Relationship Id="rId92" Type="http://schemas.openxmlformats.org/officeDocument/2006/relationships/image" Target="../media/image477.png"/><Relationship Id="rId2" Type="http://schemas.openxmlformats.org/officeDocument/2006/relationships/image" Target="../media/image430.png"/><Relationship Id="rId29" Type="http://schemas.openxmlformats.org/officeDocument/2006/relationships/customXml" Target="../ink/ink2583.xml"/><Relationship Id="rId24" Type="http://schemas.openxmlformats.org/officeDocument/2006/relationships/image" Target="../media/image441.png"/><Relationship Id="rId40" Type="http://schemas.openxmlformats.org/officeDocument/2006/relationships/image" Target="../media/image449.png"/><Relationship Id="rId45" Type="http://schemas.openxmlformats.org/officeDocument/2006/relationships/customXml" Target="../ink/ink2591.xml"/><Relationship Id="rId66" Type="http://schemas.openxmlformats.org/officeDocument/2006/relationships/image" Target="../media/image462.png"/><Relationship Id="rId87" Type="http://schemas.openxmlformats.org/officeDocument/2006/relationships/customXml" Target="../ink/ink2612.xml"/><Relationship Id="rId110" Type="http://schemas.openxmlformats.org/officeDocument/2006/relationships/image" Target="../media/image486.png"/><Relationship Id="rId61" Type="http://schemas.openxmlformats.org/officeDocument/2006/relationships/customXml" Target="../ink/ink2599.xml"/><Relationship Id="rId82" Type="http://schemas.openxmlformats.org/officeDocument/2006/relationships/image" Target="../media/image470.png"/><Relationship Id="rId19" Type="http://schemas.openxmlformats.org/officeDocument/2006/relationships/customXml" Target="../ink/ink2578.xml"/><Relationship Id="rId14" Type="http://schemas.openxmlformats.org/officeDocument/2006/relationships/image" Target="../media/image436.png"/><Relationship Id="rId30" Type="http://schemas.openxmlformats.org/officeDocument/2006/relationships/image" Target="../media/image444.png"/><Relationship Id="rId35" Type="http://schemas.openxmlformats.org/officeDocument/2006/relationships/customXml" Target="../ink/ink2586.xml"/><Relationship Id="rId56" Type="http://schemas.openxmlformats.org/officeDocument/2006/relationships/image" Target="../media/image457.png"/><Relationship Id="rId77" Type="http://schemas.openxmlformats.org/officeDocument/2006/relationships/customXml" Target="../ink/ink2607.xml"/><Relationship Id="rId100" Type="http://schemas.openxmlformats.org/officeDocument/2006/relationships/image" Target="../media/image481.png"/><Relationship Id="rId105" Type="http://schemas.openxmlformats.org/officeDocument/2006/relationships/customXml" Target="../ink/ink2621.xml"/><Relationship Id="rId8" Type="http://schemas.openxmlformats.org/officeDocument/2006/relationships/image" Target="../media/image433.png"/><Relationship Id="rId51" Type="http://schemas.openxmlformats.org/officeDocument/2006/relationships/customXml" Target="../ink/ink2594.xml"/><Relationship Id="rId72" Type="http://schemas.openxmlformats.org/officeDocument/2006/relationships/image" Target="../media/image465.png"/><Relationship Id="rId93" Type="http://schemas.openxmlformats.org/officeDocument/2006/relationships/customXml" Target="../ink/ink2615.xml"/><Relationship Id="rId98" Type="http://schemas.openxmlformats.org/officeDocument/2006/relationships/image" Target="../media/image480.png"/><Relationship Id="rId3" Type="http://schemas.openxmlformats.org/officeDocument/2006/relationships/customXml" Target="../ink/ink2570.xml"/><Relationship Id="rId25" Type="http://schemas.openxmlformats.org/officeDocument/2006/relationships/customXml" Target="../ink/ink2581.xml"/><Relationship Id="rId46" Type="http://schemas.openxmlformats.org/officeDocument/2006/relationships/image" Target="../media/image452.png"/><Relationship Id="rId67" Type="http://schemas.openxmlformats.org/officeDocument/2006/relationships/customXml" Target="../ink/ink2602.xml"/><Relationship Id="rId20" Type="http://schemas.openxmlformats.org/officeDocument/2006/relationships/image" Target="../media/image439.png"/><Relationship Id="rId41" Type="http://schemas.openxmlformats.org/officeDocument/2006/relationships/customXml" Target="../ink/ink2589.xml"/><Relationship Id="rId62" Type="http://schemas.openxmlformats.org/officeDocument/2006/relationships/image" Target="../media/image460.png"/><Relationship Id="rId83" Type="http://schemas.openxmlformats.org/officeDocument/2006/relationships/customXml" Target="../ink/ink2610.xml"/><Relationship Id="rId88" Type="http://schemas.openxmlformats.org/officeDocument/2006/relationships/image" Target="../media/image473.png"/><Relationship Id="rId111" Type="http://schemas.openxmlformats.org/officeDocument/2006/relationships/customXml" Target="../ink/ink2624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2.png"/><Relationship Id="rId117" Type="http://schemas.openxmlformats.org/officeDocument/2006/relationships/customXml" Target="../ink/ink2682.xml"/><Relationship Id="rId21" Type="http://schemas.openxmlformats.org/officeDocument/2006/relationships/customXml" Target="../ink/ink2634.xml"/><Relationship Id="rId42" Type="http://schemas.openxmlformats.org/officeDocument/2006/relationships/image" Target="../media/image450.png"/><Relationship Id="rId47" Type="http://schemas.openxmlformats.org/officeDocument/2006/relationships/customXml" Target="../ink/ink2647.xml"/><Relationship Id="rId63" Type="http://schemas.openxmlformats.org/officeDocument/2006/relationships/customXml" Target="../ink/ink2655.xml"/><Relationship Id="rId68" Type="http://schemas.openxmlformats.org/officeDocument/2006/relationships/image" Target="../media/image463.png"/><Relationship Id="rId84" Type="http://schemas.openxmlformats.org/officeDocument/2006/relationships/image" Target="../media/image471.png"/><Relationship Id="rId89" Type="http://schemas.openxmlformats.org/officeDocument/2006/relationships/customXml" Target="../ink/ink2668.xml"/><Relationship Id="rId112" Type="http://schemas.openxmlformats.org/officeDocument/2006/relationships/image" Target="../media/image489.png"/><Relationship Id="rId16" Type="http://schemas.openxmlformats.org/officeDocument/2006/relationships/image" Target="../media/image437.png"/><Relationship Id="rId107" Type="http://schemas.openxmlformats.org/officeDocument/2006/relationships/customXml" Target="../ink/ink2677.xml"/><Relationship Id="rId11" Type="http://schemas.openxmlformats.org/officeDocument/2006/relationships/customXml" Target="../ink/ink2629.xml"/><Relationship Id="rId32" Type="http://schemas.openxmlformats.org/officeDocument/2006/relationships/image" Target="../media/image445.png"/><Relationship Id="rId37" Type="http://schemas.openxmlformats.org/officeDocument/2006/relationships/customXml" Target="../ink/ink2642.xml"/><Relationship Id="rId53" Type="http://schemas.openxmlformats.org/officeDocument/2006/relationships/customXml" Target="../ink/ink2650.xml"/><Relationship Id="rId58" Type="http://schemas.openxmlformats.org/officeDocument/2006/relationships/image" Target="../media/image458.png"/><Relationship Id="rId74" Type="http://schemas.openxmlformats.org/officeDocument/2006/relationships/image" Target="../media/image466.png"/><Relationship Id="rId79" Type="http://schemas.openxmlformats.org/officeDocument/2006/relationships/customXml" Target="../ink/ink2663.xml"/><Relationship Id="rId102" Type="http://schemas.openxmlformats.org/officeDocument/2006/relationships/image" Target="../media/image484.png"/><Relationship Id="rId5" Type="http://schemas.openxmlformats.org/officeDocument/2006/relationships/customXml" Target="../ink/ink2626.xml"/><Relationship Id="rId90" Type="http://schemas.openxmlformats.org/officeDocument/2006/relationships/image" Target="../media/image476.png"/><Relationship Id="rId95" Type="http://schemas.openxmlformats.org/officeDocument/2006/relationships/customXml" Target="../ink/ink2671.xml"/><Relationship Id="rId22" Type="http://schemas.openxmlformats.org/officeDocument/2006/relationships/image" Target="../media/image440.png"/><Relationship Id="rId27" Type="http://schemas.openxmlformats.org/officeDocument/2006/relationships/customXml" Target="../ink/ink2637.xml"/><Relationship Id="rId43" Type="http://schemas.openxmlformats.org/officeDocument/2006/relationships/customXml" Target="../ink/ink2645.xml"/><Relationship Id="rId48" Type="http://schemas.openxmlformats.org/officeDocument/2006/relationships/image" Target="../media/image453.png"/><Relationship Id="rId64" Type="http://schemas.openxmlformats.org/officeDocument/2006/relationships/image" Target="../media/image461.png"/><Relationship Id="rId69" Type="http://schemas.openxmlformats.org/officeDocument/2006/relationships/customXml" Target="../ink/ink2658.xml"/><Relationship Id="rId113" Type="http://schemas.openxmlformats.org/officeDocument/2006/relationships/customXml" Target="../ink/ink2680.xml"/><Relationship Id="rId118" Type="http://schemas.openxmlformats.org/officeDocument/2006/relationships/image" Target="../media/image492.png"/><Relationship Id="rId80" Type="http://schemas.openxmlformats.org/officeDocument/2006/relationships/image" Target="../media/image469.png"/><Relationship Id="rId85" Type="http://schemas.openxmlformats.org/officeDocument/2006/relationships/customXml" Target="../ink/ink2666.xml"/><Relationship Id="rId12" Type="http://schemas.openxmlformats.org/officeDocument/2006/relationships/image" Target="../media/image435.png"/><Relationship Id="rId17" Type="http://schemas.openxmlformats.org/officeDocument/2006/relationships/customXml" Target="../ink/ink2632.xml"/><Relationship Id="rId33" Type="http://schemas.openxmlformats.org/officeDocument/2006/relationships/customXml" Target="../ink/ink2640.xml"/><Relationship Id="rId38" Type="http://schemas.openxmlformats.org/officeDocument/2006/relationships/image" Target="../media/image448.png"/><Relationship Id="rId59" Type="http://schemas.openxmlformats.org/officeDocument/2006/relationships/customXml" Target="../ink/ink2653.xml"/><Relationship Id="rId103" Type="http://schemas.openxmlformats.org/officeDocument/2006/relationships/customXml" Target="../ink/ink2675.xml"/><Relationship Id="rId108" Type="http://schemas.openxmlformats.org/officeDocument/2006/relationships/image" Target="../media/image487.png"/><Relationship Id="rId54" Type="http://schemas.openxmlformats.org/officeDocument/2006/relationships/image" Target="../media/image456.png"/><Relationship Id="rId70" Type="http://schemas.openxmlformats.org/officeDocument/2006/relationships/image" Target="../media/image464.png"/><Relationship Id="rId75" Type="http://schemas.openxmlformats.org/officeDocument/2006/relationships/customXml" Target="../ink/ink2661.xml"/><Relationship Id="rId91" Type="http://schemas.openxmlformats.org/officeDocument/2006/relationships/customXml" Target="../ink/ink2669.xml"/><Relationship Id="rId96" Type="http://schemas.openxmlformats.org/officeDocument/2006/relationships/image" Target="../media/image4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23" Type="http://schemas.openxmlformats.org/officeDocument/2006/relationships/customXml" Target="../ink/ink2635.xml"/><Relationship Id="rId28" Type="http://schemas.openxmlformats.org/officeDocument/2006/relationships/image" Target="../media/image443.png"/><Relationship Id="rId49" Type="http://schemas.openxmlformats.org/officeDocument/2006/relationships/customXml" Target="../ink/ink2648.xml"/><Relationship Id="rId114" Type="http://schemas.openxmlformats.org/officeDocument/2006/relationships/image" Target="../media/image490.png"/><Relationship Id="rId119" Type="http://schemas.openxmlformats.org/officeDocument/2006/relationships/customXml" Target="../ink/ink2683.xml"/><Relationship Id="rId10" Type="http://schemas.openxmlformats.org/officeDocument/2006/relationships/image" Target="../media/image434.png"/><Relationship Id="rId31" Type="http://schemas.openxmlformats.org/officeDocument/2006/relationships/customXml" Target="../ink/ink2639.xml"/><Relationship Id="rId44" Type="http://schemas.openxmlformats.org/officeDocument/2006/relationships/image" Target="../media/image451.png"/><Relationship Id="rId52" Type="http://schemas.openxmlformats.org/officeDocument/2006/relationships/image" Target="../media/image455.png"/><Relationship Id="rId60" Type="http://schemas.openxmlformats.org/officeDocument/2006/relationships/image" Target="../media/image459.png"/><Relationship Id="rId65" Type="http://schemas.openxmlformats.org/officeDocument/2006/relationships/customXml" Target="../ink/ink2656.xml"/><Relationship Id="rId73" Type="http://schemas.openxmlformats.org/officeDocument/2006/relationships/customXml" Target="../ink/ink2660.xml"/><Relationship Id="rId78" Type="http://schemas.openxmlformats.org/officeDocument/2006/relationships/image" Target="../media/image468.png"/><Relationship Id="rId81" Type="http://schemas.openxmlformats.org/officeDocument/2006/relationships/customXml" Target="../ink/ink2664.xml"/><Relationship Id="rId86" Type="http://schemas.openxmlformats.org/officeDocument/2006/relationships/image" Target="../media/image472.png"/><Relationship Id="rId94" Type="http://schemas.openxmlformats.org/officeDocument/2006/relationships/image" Target="../media/image478.png"/><Relationship Id="rId99" Type="http://schemas.openxmlformats.org/officeDocument/2006/relationships/customXml" Target="../ink/ink2673.xml"/><Relationship Id="rId101" Type="http://schemas.openxmlformats.org/officeDocument/2006/relationships/customXml" Target="../ink/ink2674.xml"/><Relationship Id="rId4" Type="http://schemas.openxmlformats.org/officeDocument/2006/relationships/image" Target="../media/image431.png"/><Relationship Id="rId9" Type="http://schemas.openxmlformats.org/officeDocument/2006/relationships/customXml" Target="../ink/ink2628.xml"/><Relationship Id="rId13" Type="http://schemas.openxmlformats.org/officeDocument/2006/relationships/customXml" Target="../ink/ink2630.xml"/><Relationship Id="rId18" Type="http://schemas.openxmlformats.org/officeDocument/2006/relationships/image" Target="../media/image438.png"/><Relationship Id="rId39" Type="http://schemas.openxmlformats.org/officeDocument/2006/relationships/customXml" Target="../ink/ink2643.xml"/><Relationship Id="rId109" Type="http://schemas.openxmlformats.org/officeDocument/2006/relationships/customXml" Target="../ink/ink2678.xml"/><Relationship Id="rId34" Type="http://schemas.openxmlformats.org/officeDocument/2006/relationships/image" Target="../media/image446.png"/><Relationship Id="rId50" Type="http://schemas.openxmlformats.org/officeDocument/2006/relationships/image" Target="../media/image454.png"/><Relationship Id="rId55" Type="http://schemas.openxmlformats.org/officeDocument/2006/relationships/customXml" Target="../ink/ink2651.xml"/><Relationship Id="rId76" Type="http://schemas.openxmlformats.org/officeDocument/2006/relationships/image" Target="../media/image467.png"/><Relationship Id="rId97" Type="http://schemas.openxmlformats.org/officeDocument/2006/relationships/customXml" Target="../ink/ink2672.xml"/><Relationship Id="rId104" Type="http://schemas.openxmlformats.org/officeDocument/2006/relationships/image" Target="../media/image485.png"/><Relationship Id="rId120" Type="http://schemas.openxmlformats.org/officeDocument/2006/relationships/image" Target="../media/image493.png"/><Relationship Id="rId7" Type="http://schemas.openxmlformats.org/officeDocument/2006/relationships/customXml" Target="../ink/ink2627.xml"/><Relationship Id="rId71" Type="http://schemas.openxmlformats.org/officeDocument/2006/relationships/customXml" Target="../ink/ink2659.xml"/><Relationship Id="rId92" Type="http://schemas.openxmlformats.org/officeDocument/2006/relationships/image" Target="../media/image477.png"/><Relationship Id="rId2" Type="http://schemas.openxmlformats.org/officeDocument/2006/relationships/image" Target="../media/image430.png"/><Relationship Id="rId29" Type="http://schemas.openxmlformats.org/officeDocument/2006/relationships/customXml" Target="../ink/ink2638.xml"/><Relationship Id="rId24" Type="http://schemas.openxmlformats.org/officeDocument/2006/relationships/image" Target="../media/image441.png"/><Relationship Id="rId40" Type="http://schemas.openxmlformats.org/officeDocument/2006/relationships/image" Target="../media/image449.png"/><Relationship Id="rId45" Type="http://schemas.openxmlformats.org/officeDocument/2006/relationships/customXml" Target="../ink/ink2646.xml"/><Relationship Id="rId66" Type="http://schemas.openxmlformats.org/officeDocument/2006/relationships/image" Target="../media/image462.png"/><Relationship Id="rId87" Type="http://schemas.openxmlformats.org/officeDocument/2006/relationships/customXml" Target="../ink/ink2667.xml"/><Relationship Id="rId110" Type="http://schemas.openxmlformats.org/officeDocument/2006/relationships/image" Target="../media/image488.png"/><Relationship Id="rId115" Type="http://schemas.openxmlformats.org/officeDocument/2006/relationships/customXml" Target="../ink/ink2681.xml"/><Relationship Id="rId61" Type="http://schemas.openxmlformats.org/officeDocument/2006/relationships/customXml" Target="../ink/ink2654.xml"/><Relationship Id="rId82" Type="http://schemas.openxmlformats.org/officeDocument/2006/relationships/image" Target="../media/image470.png"/><Relationship Id="rId19" Type="http://schemas.openxmlformats.org/officeDocument/2006/relationships/customXml" Target="../ink/ink2633.xml"/><Relationship Id="rId14" Type="http://schemas.openxmlformats.org/officeDocument/2006/relationships/image" Target="../media/image436.png"/><Relationship Id="rId30" Type="http://schemas.openxmlformats.org/officeDocument/2006/relationships/image" Target="../media/image444.png"/><Relationship Id="rId35" Type="http://schemas.openxmlformats.org/officeDocument/2006/relationships/customXml" Target="../ink/ink2641.xml"/><Relationship Id="rId56" Type="http://schemas.openxmlformats.org/officeDocument/2006/relationships/image" Target="../media/image457.png"/><Relationship Id="rId77" Type="http://schemas.openxmlformats.org/officeDocument/2006/relationships/customXml" Target="../ink/ink2662.xml"/><Relationship Id="rId100" Type="http://schemas.openxmlformats.org/officeDocument/2006/relationships/image" Target="../media/image481.png"/><Relationship Id="rId105" Type="http://schemas.openxmlformats.org/officeDocument/2006/relationships/customXml" Target="../ink/ink2676.xml"/><Relationship Id="rId8" Type="http://schemas.openxmlformats.org/officeDocument/2006/relationships/image" Target="../media/image433.png"/><Relationship Id="rId51" Type="http://schemas.openxmlformats.org/officeDocument/2006/relationships/customXml" Target="../ink/ink2649.xml"/><Relationship Id="rId72" Type="http://schemas.openxmlformats.org/officeDocument/2006/relationships/image" Target="../media/image465.png"/><Relationship Id="rId93" Type="http://schemas.openxmlformats.org/officeDocument/2006/relationships/customXml" Target="../ink/ink2670.xml"/><Relationship Id="rId98" Type="http://schemas.openxmlformats.org/officeDocument/2006/relationships/image" Target="../media/image480.png"/><Relationship Id="rId3" Type="http://schemas.openxmlformats.org/officeDocument/2006/relationships/customXml" Target="../ink/ink2625.xml"/><Relationship Id="rId25" Type="http://schemas.openxmlformats.org/officeDocument/2006/relationships/customXml" Target="../ink/ink2636.xml"/><Relationship Id="rId46" Type="http://schemas.openxmlformats.org/officeDocument/2006/relationships/image" Target="../media/image452.png"/><Relationship Id="rId67" Type="http://schemas.openxmlformats.org/officeDocument/2006/relationships/customXml" Target="../ink/ink2657.xml"/><Relationship Id="rId116" Type="http://schemas.openxmlformats.org/officeDocument/2006/relationships/image" Target="../media/image491.png"/><Relationship Id="rId20" Type="http://schemas.openxmlformats.org/officeDocument/2006/relationships/image" Target="../media/image439.png"/><Relationship Id="rId41" Type="http://schemas.openxmlformats.org/officeDocument/2006/relationships/customXml" Target="../ink/ink2644.xml"/><Relationship Id="rId62" Type="http://schemas.openxmlformats.org/officeDocument/2006/relationships/image" Target="../media/image460.png"/><Relationship Id="rId83" Type="http://schemas.openxmlformats.org/officeDocument/2006/relationships/customXml" Target="../ink/ink2665.xml"/><Relationship Id="rId88" Type="http://schemas.openxmlformats.org/officeDocument/2006/relationships/image" Target="../media/image473.png"/><Relationship Id="rId111" Type="http://schemas.openxmlformats.org/officeDocument/2006/relationships/customXml" Target="../ink/ink2679.xml"/><Relationship Id="rId15" Type="http://schemas.openxmlformats.org/officeDocument/2006/relationships/customXml" Target="../ink/ink2631.xml"/><Relationship Id="rId36" Type="http://schemas.openxmlformats.org/officeDocument/2006/relationships/image" Target="../media/image447.png"/><Relationship Id="rId57" Type="http://schemas.openxmlformats.org/officeDocument/2006/relationships/customXml" Target="../ink/ink2652.xml"/><Relationship Id="rId106" Type="http://schemas.openxmlformats.org/officeDocument/2006/relationships/image" Target="../media/image486.png"/></Relationships>
</file>

<file path=ppt/slides/_rels/slide5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1.xml"/><Relationship Id="rId21" Type="http://schemas.openxmlformats.org/officeDocument/2006/relationships/customXml" Target="../ink/ink2693.xml"/><Relationship Id="rId42" Type="http://schemas.openxmlformats.org/officeDocument/2006/relationships/image" Target="../media/image450.png"/><Relationship Id="rId63" Type="http://schemas.openxmlformats.org/officeDocument/2006/relationships/customXml" Target="../ink/ink2714.xml"/><Relationship Id="rId84" Type="http://schemas.openxmlformats.org/officeDocument/2006/relationships/image" Target="../media/image471.png"/><Relationship Id="rId16" Type="http://schemas.openxmlformats.org/officeDocument/2006/relationships/image" Target="../media/image437.png"/><Relationship Id="rId107" Type="http://schemas.openxmlformats.org/officeDocument/2006/relationships/customXml" Target="../ink/ink2736.xml"/><Relationship Id="rId11" Type="http://schemas.openxmlformats.org/officeDocument/2006/relationships/customXml" Target="../ink/ink2688.xml"/><Relationship Id="rId32" Type="http://schemas.openxmlformats.org/officeDocument/2006/relationships/image" Target="../media/image445.png"/><Relationship Id="rId37" Type="http://schemas.openxmlformats.org/officeDocument/2006/relationships/customXml" Target="../ink/ink2701.xml"/><Relationship Id="rId53" Type="http://schemas.openxmlformats.org/officeDocument/2006/relationships/customXml" Target="../ink/ink2709.xml"/><Relationship Id="rId58" Type="http://schemas.openxmlformats.org/officeDocument/2006/relationships/image" Target="../media/image458.png"/><Relationship Id="rId74" Type="http://schemas.openxmlformats.org/officeDocument/2006/relationships/image" Target="../media/image466.png"/><Relationship Id="rId79" Type="http://schemas.openxmlformats.org/officeDocument/2006/relationships/customXml" Target="../ink/ink2722.xml"/><Relationship Id="rId102" Type="http://schemas.openxmlformats.org/officeDocument/2006/relationships/image" Target="../media/image484.png"/><Relationship Id="rId123" Type="http://schemas.openxmlformats.org/officeDocument/2006/relationships/customXml" Target="../ink/ink2744.xml"/><Relationship Id="rId128" Type="http://schemas.openxmlformats.org/officeDocument/2006/relationships/image" Target="../media/image499.png"/><Relationship Id="rId5" Type="http://schemas.openxmlformats.org/officeDocument/2006/relationships/customXml" Target="../ink/ink2685.xml"/><Relationship Id="rId90" Type="http://schemas.openxmlformats.org/officeDocument/2006/relationships/image" Target="../media/image476.png"/><Relationship Id="rId95" Type="http://schemas.openxmlformats.org/officeDocument/2006/relationships/customXml" Target="../ink/ink2730.xml"/><Relationship Id="rId22" Type="http://schemas.openxmlformats.org/officeDocument/2006/relationships/image" Target="../media/image440.png"/><Relationship Id="rId27" Type="http://schemas.openxmlformats.org/officeDocument/2006/relationships/customXml" Target="../ink/ink2696.xml"/><Relationship Id="rId43" Type="http://schemas.openxmlformats.org/officeDocument/2006/relationships/customXml" Target="../ink/ink2704.xml"/><Relationship Id="rId48" Type="http://schemas.openxmlformats.org/officeDocument/2006/relationships/image" Target="../media/image453.png"/><Relationship Id="rId64" Type="http://schemas.openxmlformats.org/officeDocument/2006/relationships/image" Target="../media/image461.png"/><Relationship Id="rId69" Type="http://schemas.openxmlformats.org/officeDocument/2006/relationships/customXml" Target="../ink/ink2717.xml"/><Relationship Id="rId113" Type="http://schemas.openxmlformats.org/officeDocument/2006/relationships/customXml" Target="../ink/ink2739.xml"/><Relationship Id="rId118" Type="http://schemas.openxmlformats.org/officeDocument/2006/relationships/image" Target="../media/image494.png"/><Relationship Id="rId134" Type="http://schemas.openxmlformats.org/officeDocument/2006/relationships/image" Target="../media/image502.png"/><Relationship Id="rId80" Type="http://schemas.openxmlformats.org/officeDocument/2006/relationships/image" Target="../media/image469.png"/><Relationship Id="rId85" Type="http://schemas.openxmlformats.org/officeDocument/2006/relationships/customXml" Target="../ink/ink2725.xml"/><Relationship Id="rId12" Type="http://schemas.openxmlformats.org/officeDocument/2006/relationships/image" Target="../media/image435.png"/><Relationship Id="rId17" Type="http://schemas.openxmlformats.org/officeDocument/2006/relationships/customXml" Target="../ink/ink2691.xml"/><Relationship Id="rId33" Type="http://schemas.openxmlformats.org/officeDocument/2006/relationships/customXml" Target="../ink/ink2699.xml"/><Relationship Id="rId38" Type="http://schemas.openxmlformats.org/officeDocument/2006/relationships/image" Target="../media/image448.png"/><Relationship Id="rId59" Type="http://schemas.openxmlformats.org/officeDocument/2006/relationships/customXml" Target="../ink/ink2712.xml"/><Relationship Id="rId103" Type="http://schemas.openxmlformats.org/officeDocument/2006/relationships/customXml" Target="../ink/ink2734.xml"/><Relationship Id="rId108" Type="http://schemas.openxmlformats.org/officeDocument/2006/relationships/image" Target="../media/image487.png"/><Relationship Id="rId124" Type="http://schemas.openxmlformats.org/officeDocument/2006/relationships/image" Target="../media/image497.png"/><Relationship Id="rId129" Type="http://schemas.openxmlformats.org/officeDocument/2006/relationships/customXml" Target="../ink/ink2747.xml"/><Relationship Id="rId54" Type="http://schemas.openxmlformats.org/officeDocument/2006/relationships/image" Target="../media/image456.png"/><Relationship Id="rId70" Type="http://schemas.openxmlformats.org/officeDocument/2006/relationships/image" Target="../media/image464.png"/><Relationship Id="rId75" Type="http://schemas.openxmlformats.org/officeDocument/2006/relationships/customXml" Target="../ink/ink2720.xml"/><Relationship Id="rId91" Type="http://schemas.openxmlformats.org/officeDocument/2006/relationships/customXml" Target="../ink/ink2728.xml"/><Relationship Id="rId96" Type="http://schemas.openxmlformats.org/officeDocument/2006/relationships/image" Target="../media/image4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23" Type="http://schemas.openxmlformats.org/officeDocument/2006/relationships/customXml" Target="../ink/ink2694.xml"/><Relationship Id="rId28" Type="http://schemas.openxmlformats.org/officeDocument/2006/relationships/image" Target="../media/image443.png"/><Relationship Id="rId49" Type="http://schemas.openxmlformats.org/officeDocument/2006/relationships/customXml" Target="../ink/ink2707.xml"/><Relationship Id="rId114" Type="http://schemas.openxmlformats.org/officeDocument/2006/relationships/image" Target="../media/image492.png"/><Relationship Id="rId119" Type="http://schemas.openxmlformats.org/officeDocument/2006/relationships/customXml" Target="../ink/ink2742.xml"/><Relationship Id="rId44" Type="http://schemas.openxmlformats.org/officeDocument/2006/relationships/image" Target="../media/image451.png"/><Relationship Id="rId60" Type="http://schemas.openxmlformats.org/officeDocument/2006/relationships/image" Target="../media/image459.png"/><Relationship Id="rId65" Type="http://schemas.openxmlformats.org/officeDocument/2006/relationships/customXml" Target="../ink/ink2715.xml"/><Relationship Id="rId81" Type="http://schemas.openxmlformats.org/officeDocument/2006/relationships/customXml" Target="../ink/ink2723.xml"/><Relationship Id="rId86" Type="http://schemas.openxmlformats.org/officeDocument/2006/relationships/image" Target="../media/image472.png"/><Relationship Id="rId130" Type="http://schemas.openxmlformats.org/officeDocument/2006/relationships/image" Target="../media/image500.png"/><Relationship Id="rId135" Type="http://schemas.openxmlformats.org/officeDocument/2006/relationships/customXml" Target="../ink/ink2750.xml"/><Relationship Id="rId13" Type="http://schemas.openxmlformats.org/officeDocument/2006/relationships/customXml" Target="../ink/ink2689.xml"/><Relationship Id="rId18" Type="http://schemas.openxmlformats.org/officeDocument/2006/relationships/image" Target="../media/image438.png"/><Relationship Id="rId39" Type="http://schemas.openxmlformats.org/officeDocument/2006/relationships/customXml" Target="../ink/ink2702.xml"/><Relationship Id="rId109" Type="http://schemas.openxmlformats.org/officeDocument/2006/relationships/customXml" Target="../ink/ink2737.xml"/><Relationship Id="rId34" Type="http://schemas.openxmlformats.org/officeDocument/2006/relationships/image" Target="../media/image446.png"/><Relationship Id="rId50" Type="http://schemas.openxmlformats.org/officeDocument/2006/relationships/image" Target="../media/image454.png"/><Relationship Id="rId55" Type="http://schemas.openxmlformats.org/officeDocument/2006/relationships/customXml" Target="../ink/ink2710.xml"/><Relationship Id="rId76" Type="http://schemas.openxmlformats.org/officeDocument/2006/relationships/image" Target="../media/image467.png"/><Relationship Id="rId97" Type="http://schemas.openxmlformats.org/officeDocument/2006/relationships/customXml" Target="../ink/ink2731.xml"/><Relationship Id="rId104" Type="http://schemas.openxmlformats.org/officeDocument/2006/relationships/image" Target="../media/image485.png"/><Relationship Id="rId120" Type="http://schemas.openxmlformats.org/officeDocument/2006/relationships/image" Target="../media/image495.png"/><Relationship Id="rId125" Type="http://schemas.openxmlformats.org/officeDocument/2006/relationships/customXml" Target="../ink/ink2745.xml"/><Relationship Id="rId7" Type="http://schemas.openxmlformats.org/officeDocument/2006/relationships/customXml" Target="../ink/ink2686.xml"/><Relationship Id="rId71" Type="http://schemas.openxmlformats.org/officeDocument/2006/relationships/customXml" Target="../ink/ink2718.xml"/><Relationship Id="rId92" Type="http://schemas.openxmlformats.org/officeDocument/2006/relationships/image" Target="../media/image477.png"/><Relationship Id="rId2" Type="http://schemas.openxmlformats.org/officeDocument/2006/relationships/image" Target="../media/image430.png"/><Relationship Id="rId29" Type="http://schemas.openxmlformats.org/officeDocument/2006/relationships/customXml" Target="../ink/ink2697.xml"/><Relationship Id="rId24" Type="http://schemas.openxmlformats.org/officeDocument/2006/relationships/image" Target="../media/image441.png"/><Relationship Id="rId40" Type="http://schemas.openxmlformats.org/officeDocument/2006/relationships/image" Target="../media/image449.png"/><Relationship Id="rId45" Type="http://schemas.openxmlformats.org/officeDocument/2006/relationships/customXml" Target="../ink/ink2705.xml"/><Relationship Id="rId66" Type="http://schemas.openxmlformats.org/officeDocument/2006/relationships/image" Target="../media/image462.png"/><Relationship Id="rId87" Type="http://schemas.openxmlformats.org/officeDocument/2006/relationships/customXml" Target="../ink/ink2726.xml"/><Relationship Id="rId110" Type="http://schemas.openxmlformats.org/officeDocument/2006/relationships/image" Target="../media/image490.png"/><Relationship Id="rId115" Type="http://schemas.openxmlformats.org/officeDocument/2006/relationships/customXml" Target="../ink/ink2740.xml"/><Relationship Id="rId131" Type="http://schemas.openxmlformats.org/officeDocument/2006/relationships/customXml" Target="../ink/ink2748.xml"/><Relationship Id="rId136" Type="http://schemas.openxmlformats.org/officeDocument/2006/relationships/image" Target="../media/image503.png"/><Relationship Id="rId61" Type="http://schemas.openxmlformats.org/officeDocument/2006/relationships/customXml" Target="../ink/ink2713.xml"/><Relationship Id="rId82" Type="http://schemas.openxmlformats.org/officeDocument/2006/relationships/image" Target="../media/image470.png"/><Relationship Id="rId19" Type="http://schemas.openxmlformats.org/officeDocument/2006/relationships/customXml" Target="../ink/ink2692.xml"/><Relationship Id="rId14" Type="http://schemas.openxmlformats.org/officeDocument/2006/relationships/image" Target="../media/image436.png"/><Relationship Id="rId30" Type="http://schemas.openxmlformats.org/officeDocument/2006/relationships/image" Target="../media/image444.png"/><Relationship Id="rId35" Type="http://schemas.openxmlformats.org/officeDocument/2006/relationships/customXml" Target="../ink/ink2700.xml"/><Relationship Id="rId56" Type="http://schemas.openxmlformats.org/officeDocument/2006/relationships/image" Target="../media/image457.png"/><Relationship Id="rId77" Type="http://schemas.openxmlformats.org/officeDocument/2006/relationships/customXml" Target="../ink/ink2721.xml"/><Relationship Id="rId100" Type="http://schemas.openxmlformats.org/officeDocument/2006/relationships/image" Target="../media/image481.png"/><Relationship Id="rId105" Type="http://schemas.openxmlformats.org/officeDocument/2006/relationships/customXml" Target="../ink/ink2735.xml"/><Relationship Id="rId126" Type="http://schemas.openxmlformats.org/officeDocument/2006/relationships/image" Target="../media/image498.png"/><Relationship Id="rId8" Type="http://schemas.openxmlformats.org/officeDocument/2006/relationships/image" Target="../media/image433.png"/><Relationship Id="rId51" Type="http://schemas.openxmlformats.org/officeDocument/2006/relationships/customXml" Target="../ink/ink2708.xml"/><Relationship Id="rId72" Type="http://schemas.openxmlformats.org/officeDocument/2006/relationships/image" Target="../media/image465.png"/><Relationship Id="rId93" Type="http://schemas.openxmlformats.org/officeDocument/2006/relationships/customXml" Target="../ink/ink2729.xml"/><Relationship Id="rId98" Type="http://schemas.openxmlformats.org/officeDocument/2006/relationships/image" Target="../media/image480.png"/><Relationship Id="rId121" Type="http://schemas.openxmlformats.org/officeDocument/2006/relationships/customXml" Target="../ink/ink2743.xml"/><Relationship Id="rId3" Type="http://schemas.openxmlformats.org/officeDocument/2006/relationships/customXml" Target="../ink/ink2684.xml"/><Relationship Id="rId25" Type="http://schemas.openxmlformats.org/officeDocument/2006/relationships/customXml" Target="../ink/ink2695.xml"/><Relationship Id="rId46" Type="http://schemas.openxmlformats.org/officeDocument/2006/relationships/image" Target="../media/image452.png"/><Relationship Id="rId67" Type="http://schemas.openxmlformats.org/officeDocument/2006/relationships/customXml" Target="../ink/ink2716.xml"/><Relationship Id="rId116" Type="http://schemas.openxmlformats.org/officeDocument/2006/relationships/image" Target="../media/image493.png"/><Relationship Id="rId20" Type="http://schemas.openxmlformats.org/officeDocument/2006/relationships/image" Target="../media/image439.png"/><Relationship Id="rId41" Type="http://schemas.openxmlformats.org/officeDocument/2006/relationships/customXml" Target="../ink/ink2703.xml"/><Relationship Id="rId62" Type="http://schemas.openxmlformats.org/officeDocument/2006/relationships/image" Target="../media/image460.png"/><Relationship Id="rId83" Type="http://schemas.openxmlformats.org/officeDocument/2006/relationships/customXml" Target="../ink/ink2724.xml"/><Relationship Id="rId88" Type="http://schemas.openxmlformats.org/officeDocument/2006/relationships/image" Target="../media/image473.png"/><Relationship Id="rId111" Type="http://schemas.openxmlformats.org/officeDocument/2006/relationships/customXml" Target="../ink/ink2738.xml"/><Relationship Id="rId132" Type="http://schemas.openxmlformats.org/officeDocument/2006/relationships/image" Target="../media/image501.png"/><Relationship Id="rId15" Type="http://schemas.openxmlformats.org/officeDocument/2006/relationships/customXml" Target="../ink/ink2690.xml"/><Relationship Id="rId36" Type="http://schemas.openxmlformats.org/officeDocument/2006/relationships/image" Target="../media/image447.png"/><Relationship Id="rId57" Type="http://schemas.openxmlformats.org/officeDocument/2006/relationships/customXml" Target="../ink/ink2711.xml"/><Relationship Id="rId106" Type="http://schemas.openxmlformats.org/officeDocument/2006/relationships/image" Target="../media/image486.png"/><Relationship Id="rId127" Type="http://schemas.openxmlformats.org/officeDocument/2006/relationships/customXml" Target="../ink/ink2746.xml"/><Relationship Id="rId10" Type="http://schemas.openxmlformats.org/officeDocument/2006/relationships/image" Target="../media/image434.png"/><Relationship Id="rId31" Type="http://schemas.openxmlformats.org/officeDocument/2006/relationships/customXml" Target="../ink/ink2698.xml"/><Relationship Id="rId52" Type="http://schemas.openxmlformats.org/officeDocument/2006/relationships/image" Target="../media/image455.png"/><Relationship Id="rId73" Type="http://schemas.openxmlformats.org/officeDocument/2006/relationships/customXml" Target="../ink/ink2719.xml"/><Relationship Id="rId78" Type="http://schemas.openxmlformats.org/officeDocument/2006/relationships/image" Target="../media/image468.png"/><Relationship Id="rId94" Type="http://schemas.openxmlformats.org/officeDocument/2006/relationships/image" Target="../media/image478.png"/><Relationship Id="rId99" Type="http://schemas.openxmlformats.org/officeDocument/2006/relationships/customXml" Target="../ink/ink2732.xml"/><Relationship Id="rId101" Type="http://schemas.openxmlformats.org/officeDocument/2006/relationships/customXml" Target="../ink/ink2733.xml"/><Relationship Id="rId122" Type="http://schemas.openxmlformats.org/officeDocument/2006/relationships/image" Target="../media/image496.png"/><Relationship Id="rId4" Type="http://schemas.openxmlformats.org/officeDocument/2006/relationships/image" Target="../media/image431.png"/><Relationship Id="rId9" Type="http://schemas.openxmlformats.org/officeDocument/2006/relationships/customXml" Target="../ink/ink2687.xml"/><Relationship Id="rId26" Type="http://schemas.openxmlformats.org/officeDocument/2006/relationships/image" Target="../media/image442.png"/><Relationship Id="rId47" Type="http://schemas.openxmlformats.org/officeDocument/2006/relationships/customXml" Target="../ink/ink2706.xml"/><Relationship Id="rId68" Type="http://schemas.openxmlformats.org/officeDocument/2006/relationships/image" Target="../media/image463.png"/><Relationship Id="rId89" Type="http://schemas.openxmlformats.org/officeDocument/2006/relationships/customXml" Target="../ink/ink2727.xml"/><Relationship Id="rId112" Type="http://schemas.openxmlformats.org/officeDocument/2006/relationships/image" Target="../media/image491.png"/><Relationship Id="rId133" Type="http://schemas.openxmlformats.org/officeDocument/2006/relationships/customXml" Target="../ink/ink274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16.png"/><Relationship Id="rId18" Type="http://schemas.openxmlformats.org/officeDocument/2006/relationships/customXml" Target="../ink/ink39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36.xml"/><Relationship Id="rId17" Type="http://schemas.openxmlformats.org/officeDocument/2006/relationships/image" Target="../media/image18.png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customXml" Target="../ink/ink35.xml"/><Relationship Id="rId19" Type="http://schemas.openxmlformats.org/officeDocument/2006/relationships/image" Target="../media/image19.png"/><Relationship Id="rId4" Type="http://schemas.openxmlformats.org/officeDocument/2006/relationships/customXml" Target="../ink/ink32.xml"/><Relationship Id="rId9" Type="http://schemas.openxmlformats.org/officeDocument/2006/relationships/image" Target="../media/image6.png"/><Relationship Id="rId14" Type="http://schemas.openxmlformats.org/officeDocument/2006/relationships/customXml" Target="../ink/ink37.xml"/></Relationships>
</file>

<file path=ppt/slides/_rels/slide6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08.xml"/><Relationship Id="rId21" Type="http://schemas.openxmlformats.org/officeDocument/2006/relationships/customXml" Target="../ink/ink2760.xml"/><Relationship Id="rId42" Type="http://schemas.openxmlformats.org/officeDocument/2006/relationships/image" Target="../media/image450.png"/><Relationship Id="rId63" Type="http://schemas.openxmlformats.org/officeDocument/2006/relationships/customXml" Target="../ink/ink2781.xml"/><Relationship Id="rId84" Type="http://schemas.openxmlformats.org/officeDocument/2006/relationships/image" Target="../media/image471.png"/><Relationship Id="rId16" Type="http://schemas.openxmlformats.org/officeDocument/2006/relationships/image" Target="../media/image437.png"/><Relationship Id="rId107" Type="http://schemas.openxmlformats.org/officeDocument/2006/relationships/customXml" Target="../ink/ink2803.xml"/><Relationship Id="rId11" Type="http://schemas.openxmlformats.org/officeDocument/2006/relationships/customXml" Target="../ink/ink2755.xml"/><Relationship Id="rId32" Type="http://schemas.openxmlformats.org/officeDocument/2006/relationships/image" Target="../media/image445.png"/><Relationship Id="rId37" Type="http://schemas.openxmlformats.org/officeDocument/2006/relationships/customXml" Target="../ink/ink2768.xml"/><Relationship Id="rId53" Type="http://schemas.openxmlformats.org/officeDocument/2006/relationships/customXml" Target="../ink/ink2776.xml"/><Relationship Id="rId58" Type="http://schemas.openxmlformats.org/officeDocument/2006/relationships/image" Target="../media/image458.png"/><Relationship Id="rId74" Type="http://schemas.openxmlformats.org/officeDocument/2006/relationships/image" Target="../media/image466.png"/><Relationship Id="rId79" Type="http://schemas.openxmlformats.org/officeDocument/2006/relationships/customXml" Target="../ink/ink2789.xml"/><Relationship Id="rId102" Type="http://schemas.openxmlformats.org/officeDocument/2006/relationships/image" Target="../media/image484.png"/><Relationship Id="rId123" Type="http://schemas.openxmlformats.org/officeDocument/2006/relationships/customXml" Target="../ink/ink2811.xml"/><Relationship Id="rId128" Type="http://schemas.openxmlformats.org/officeDocument/2006/relationships/image" Target="../media/image501.png"/><Relationship Id="rId5" Type="http://schemas.openxmlformats.org/officeDocument/2006/relationships/customXml" Target="../ink/ink2752.xml"/><Relationship Id="rId90" Type="http://schemas.openxmlformats.org/officeDocument/2006/relationships/image" Target="../media/image476.png"/><Relationship Id="rId95" Type="http://schemas.openxmlformats.org/officeDocument/2006/relationships/customXml" Target="../ink/ink2797.xml"/><Relationship Id="rId22" Type="http://schemas.openxmlformats.org/officeDocument/2006/relationships/image" Target="../media/image440.png"/><Relationship Id="rId27" Type="http://schemas.openxmlformats.org/officeDocument/2006/relationships/customXml" Target="../ink/ink2763.xml"/><Relationship Id="rId43" Type="http://schemas.openxmlformats.org/officeDocument/2006/relationships/customXml" Target="../ink/ink2771.xml"/><Relationship Id="rId48" Type="http://schemas.openxmlformats.org/officeDocument/2006/relationships/image" Target="../media/image453.png"/><Relationship Id="rId64" Type="http://schemas.openxmlformats.org/officeDocument/2006/relationships/image" Target="../media/image461.png"/><Relationship Id="rId69" Type="http://schemas.openxmlformats.org/officeDocument/2006/relationships/customXml" Target="../ink/ink2784.xml"/><Relationship Id="rId113" Type="http://schemas.openxmlformats.org/officeDocument/2006/relationships/customXml" Target="../ink/ink2806.xml"/><Relationship Id="rId118" Type="http://schemas.openxmlformats.org/officeDocument/2006/relationships/image" Target="../media/image496.png"/><Relationship Id="rId134" Type="http://schemas.openxmlformats.org/officeDocument/2006/relationships/image" Target="../media/image504.png"/><Relationship Id="rId80" Type="http://schemas.openxmlformats.org/officeDocument/2006/relationships/image" Target="../media/image469.png"/><Relationship Id="rId85" Type="http://schemas.openxmlformats.org/officeDocument/2006/relationships/customXml" Target="../ink/ink2792.xml"/><Relationship Id="rId12" Type="http://schemas.openxmlformats.org/officeDocument/2006/relationships/image" Target="../media/image435.png"/><Relationship Id="rId17" Type="http://schemas.openxmlformats.org/officeDocument/2006/relationships/customXml" Target="../ink/ink2758.xml"/><Relationship Id="rId33" Type="http://schemas.openxmlformats.org/officeDocument/2006/relationships/customXml" Target="../ink/ink2766.xml"/><Relationship Id="rId38" Type="http://schemas.openxmlformats.org/officeDocument/2006/relationships/image" Target="../media/image448.png"/><Relationship Id="rId59" Type="http://schemas.openxmlformats.org/officeDocument/2006/relationships/customXml" Target="../ink/ink2779.xml"/><Relationship Id="rId103" Type="http://schemas.openxmlformats.org/officeDocument/2006/relationships/customXml" Target="../ink/ink2801.xml"/><Relationship Id="rId108" Type="http://schemas.openxmlformats.org/officeDocument/2006/relationships/image" Target="../media/image487.png"/><Relationship Id="rId124" Type="http://schemas.openxmlformats.org/officeDocument/2006/relationships/image" Target="../media/image499.png"/><Relationship Id="rId129" Type="http://schemas.openxmlformats.org/officeDocument/2006/relationships/customXml" Target="../ink/ink2814.xml"/><Relationship Id="rId54" Type="http://schemas.openxmlformats.org/officeDocument/2006/relationships/image" Target="../media/image456.png"/><Relationship Id="rId70" Type="http://schemas.openxmlformats.org/officeDocument/2006/relationships/image" Target="../media/image464.png"/><Relationship Id="rId75" Type="http://schemas.openxmlformats.org/officeDocument/2006/relationships/customXml" Target="../ink/ink2787.xml"/><Relationship Id="rId91" Type="http://schemas.openxmlformats.org/officeDocument/2006/relationships/customXml" Target="../ink/ink2795.xml"/><Relationship Id="rId96" Type="http://schemas.openxmlformats.org/officeDocument/2006/relationships/image" Target="../media/image4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23" Type="http://schemas.openxmlformats.org/officeDocument/2006/relationships/customXml" Target="../ink/ink2761.xml"/><Relationship Id="rId28" Type="http://schemas.openxmlformats.org/officeDocument/2006/relationships/image" Target="../media/image443.png"/><Relationship Id="rId49" Type="http://schemas.openxmlformats.org/officeDocument/2006/relationships/customXml" Target="../ink/ink2774.xml"/><Relationship Id="rId114" Type="http://schemas.openxmlformats.org/officeDocument/2006/relationships/image" Target="../media/image492.png"/><Relationship Id="rId119" Type="http://schemas.openxmlformats.org/officeDocument/2006/relationships/customXml" Target="../ink/ink2809.xml"/><Relationship Id="rId44" Type="http://schemas.openxmlformats.org/officeDocument/2006/relationships/image" Target="../media/image451.png"/><Relationship Id="rId60" Type="http://schemas.openxmlformats.org/officeDocument/2006/relationships/image" Target="../media/image459.png"/><Relationship Id="rId65" Type="http://schemas.openxmlformats.org/officeDocument/2006/relationships/customXml" Target="../ink/ink2782.xml"/><Relationship Id="rId81" Type="http://schemas.openxmlformats.org/officeDocument/2006/relationships/customXml" Target="../ink/ink2790.xml"/><Relationship Id="rId86" Type="http://schemas.openxmlformats.org/officeDocument/2006/relationships/image" Target="../media/image472.png"/><Relationship Id="rId130" Type="http://schemas.openxmlformats.org/officeDocument/2006/relationships/image" Target="../media/image502.png"/><Relationship Id="rId13" Type="http://schemas.openxmlformats.org/officeDocument/2006/relationships/customXml" Target="../ink/ink2756.xml"/><Relationship Id="rId18" Type="http://schemas.openxmlformats.org/officeDocument/2006/relationships/image" Target="../media/image438.png"/><Relationship Id="rId39" Type="http://schemas.openxmlformats.org/officeDocument/2006/relationships/customXml" Target="../ink/ink2769.xml"/><Relationship Id="rId109" Type="http://schemas.openxmlformats.org/officeDocument/2006/relationships/customXml" Target="../ink/ink2804.xml"/><Relationship Id="rId34" Type="http://schemas.openxmlformats.org/officeDocument/2006/relationships/image" Target="../media/image446.png"/><Relationship Id="rId50" Type="http://schemas.openxmlformats.org/officeDocument/2006/relationships/image" Target="../media/image454.png"/><Relationship Id="rId55" Type="http://schemas.openxmlformats.org/officeDocument/2006/relationships/customXml" Target="../ink/ink2777.xml"/><Relationship Id="rId76" Type="http://schemas.openxmlformats.org/officeDocument/2006/relationships/image" Target="../media/image467.png"/><Relationship Id="rId97" Type="http://schemas.openxmlformats.org/officeDocument/2006/relationships/customXml" Target="../ink/ink2798.xml"/><Relationship Id="rId104" Type="http://schemas.openxmlformats.org/officeDocument/2006/relationships/image" Target="../media/image485.png"/><Relationship Id="rId120" Type="http://schemas.openxmlformats.org/officeDocument/2006/relationships/image" Target="../media/image497.png"/><Relationship Id="rId125" Type="http://schemas.openxmlformats.org/officeDocument/2006/relationships/customXml" Target="../ink/ink2812.xml"/><Relationship Id="rId7" Type="http://schemas.openxmlformats.org/officeDocument/2006/relationships/customXml" Target="../ink/ink2753.xml"/><Relationship Id="rId71" Type="http://schemas.openxmlformats.org/officeDocument/2006/relationships/customXml" Target="../ink/ink2785.xml"/><Relationship Id="rId92" Type="http://schemas.openxmlformats.org/officeDocument/2006/relationships/image" Target="../media/image477.png"/><Relationship Id="rId2" Type="http://schemas.openxmlformats.org/officeDocument/2006/relationships/image" Target="../media/image430.png"/><Relationship Id="rId29" Type="http://schemas.openxmlformats.org/officeDocument/2006/relationships/customXml" Target="../ink/ink2764.xml"/><Relationship Id="rId24" Type="http://schemas.openxmlformats.org/officeDocument/2006/relationships/image" Target="../media/image441.png"/><Relationship Id="rId40" Type="http://schemas.openxmlformats.org/officeDocument/2006/relationships/image" Target="../media/image449.png"/><Relationship Id="rId45" Type="http://schemas.openxmlformats.org/officeDocument/2006/relationships/customXml" Target="../ink/ink2772.xml"/><Relationship Id="rId66" Type="http://schemas.openxmlformats.org/officeDocument/2006/relationships/image" Target="../media/image462.png"/><Relationship Id="rId87" Type="http://schemas.openxmlformats.org/officeDocument/2006/relationships/customXml" Target="../ink/ink2793.xml"/><Relationship Id="rId110" Type="http://schemas.openxmlformats.org/officeDocument/2006/relationships/image" Target="../media/image490.png"/><Relationship Id="rId115" Type="http://schemas.openxmlformats.org/officeDocument/2006/relationships/customXml" Target="../ink/ink2807.xml"/><Relationship Id="rId131" Type="http://schemas.openxmlformats.org/officeDocument/2006/relationships/customXml" Target="../ink/ink2815.xml"/><Relationship Id="rId61" Type="http://schemas.openxmlformats.org/officeDocument/2006/relationships/customXml" Target="../ink/ink2780.xml"/><Relationship Id="rId82" Type="http://schemas.openxmlformats.org/officeDocument/2006/relationships/image" Target="../media/image470.png"/><Relationship Id="rId19" Type="http://schemas.openxmlformats.org/officeDocument/2006/relationships/customXml" Target="../ink/ink2759.xml"/><Relationship Id="rId14" Type="http://schemas.openxmlformats.org/officeDocument/2006/relationships/image" Target="../media/image436.png"/><Relationship Id="rId30" Type="http://schemas.openxmlformats.org/officeDocument/2006/relationships/image" Target="../media/image444.png"/><Relationship Id="rId35" Type="http://schemas.openxmlformats.org/officeDocument/2006/relationships/customXml" Target="../ink/ink2767.xml"/><Relationship Id="rId56" Type="http://schemas.openxmlformats.org/officeDocument/2006/relationships/image" Target="../media/image457.png"/><Relationship Id="rId77" Type="http://schemas.openxmlformats.org/officeDocument/2006/relationships/customXml" Target="../ink/ink2788.xml"/><Relationship Id="rId100" Type="http://schemas.openxmlformats.org/officeDocument/2006/relationships/image" Target="../media/image481.png"/><Relationship Id="rId105" Type="http://schemas.openxmlformats.org/officeDocument/2006/relationships/customXml" Target="../ink/ink2802.xml"/><Relationship Id="rId126" Type="http://schemas.openxmlformats.org/officeDocument/2006/relationships/image" Target="../media/image500.png"/><Relationship Id="rId8" Type="http://schemas.openxmlformats.org/officeDocument/2006/relationships/image" Target="../media/image433.png"/><Relationship Id="rId51" Type="http://schemas.openxmlformats.org/officeDocument/2006/relationships/customXml" Target="../ink/ink2775.xml"/><Relationship Id="rId72" Type="http://schemas.openxmlformats.org/officeDocument/2006/relationships/image" Target="../media/image465.png"/><Relationship Id="rId93" Type="http://schemas.openxmlformats.org/officeDocument/2006/relationships/customXml" Target="../ink/ink2796.xml"/><Relationship Id="rId98" Type="http://schemas.openxmlformats.org/officeDocument/2006/relationships/image" Target="../media/image480.png"/><Relationship Id="rId121" Type="http://schemas.openxmlformats.org/officeDocument/2006/relationships/customXml" Target="../ink/ink2810.xml"/><Relationship Id="rId3" Type="http://schemas.openxmlformats.org/officeDocument/2006/relationships/customXml" Target="../ink/ink2751.xml"/><Relationship Id="rId25" Type="http://schemas.openxmlformats.org/officeDocument/2006/relationships/customXml" Target="../ink/ink2762.xml"/><Relationship Id="rId46" Type="http://schemas.openxmlformats.org/officeDocument/2006/relationships/image" Target="../media/image452.png"/><Relationship Id="rId67" Type="http://schemas.openxmlformats.org/officeDocument/2006/relationships/customXml" Target="../ink/ink2783.xml"/><Relationship Id="rId116" Type="http://schemas.openxmlformats.org/officeDocument/2006/relationships/image" Target="../media/image493.png"/><Relationship Id="rId20" Type="http://schemas.openxmlformats.org/officeDocument/2006/relationships/image" Target="../media/image439.png"/><Relationship Id="rId41" Type="http://schemas.openxmlformats.org/officeDocument/2006/relationships/customXml" Target="../ink/ink2770.xml"/><Relationship Id="rId62" Type="http://schemas.openxmlformats.org/officeDocument/2006/relationships/image" Target="../media/image460.png"/><Relationship Id="rId83" Type="http://schemas.openxmlformats.org/officeDocument/2006/relationships/customXml" Target="../ink/ink2791.xml"/><Relationship Id="rId88" Type="http://schemas.openxmlformats.org/officeDocument/2006/relationships/image" Target="../media/image473.png"/><Relationship Id="rId111" Type="http://schemas.openxmlformats.org/officeDocument/2006/relationships/customXml" Target="../ink/ink2805.xml"/><Relationship Id="rId132" Type="http://schemas.openxmlformats.org/officeDocument/2006/relationships/image" Target="../media/image503.png"/><Relationship Id="rId15" Type="http://schemas.openxmlformats.org/officeDocument/2006/relationships/customXml" Target="../ink/ink2757.xml"/><Relationship Id="rId36" Type="http://schemas.openxmlformats.org/officeDocument/2006/relationships/image" Target="../media/image447.png"/><Relationship Id="rId57" Type="http://schemas.openxmlformats.org/officeDocument/2006/relationships/customXml" Target="../ink/ink2778.xml"/><Relationship Id="rId106" Type="http://schemas.openxmlformats.org/officeDocument/2006/relationships/image" Target="../media/image486.png"/><Relationship Id="rId127" Type="http://schemas.openxmlformats.org/officeDocument/2006/relationships/customXml" Target="../ink/ink2813.xml"/><Relationship Id="rId10" Type="http://schemas.openxmlformats.org/officeDocument/2006/relationships/image" Target="../media/image434.png"/><Relationship Id="rId31" Type="http://schemas.openxmlformats.org/officeDocument/2006/relationships/customXml" Target="../ink/ink2765.xml"/><Relationship Id="rId52" Type="http://schemas.openxmlformats.org/officeDocument/2006/relationships/image" Target="../media/image455.png"/><Relationship Id="rId73" Type="http://schemas.openxmlformats.org/officeDocument/2006/relationships/customXml" Target="../ink/ink2786.xml"/><Relationship Id="rId78" Type="http://schemas.openxmlformats.org/officeDocument/2006/relationships/image" Target="../media/image468.png"/><Relationship Id="rId94" Type="http://schemas.openxmlformats.org/officeDocument/2006/relationships/image" Target="../media/image478.png"/><Relationship Id="rId99" Type="http://schemas.openxmlformats.org/officeDocument/2006/relationships/customXml" Target="../ink/ink2799.xml"/><Relationship Id="rId101" Type="http://schemas.openxmlformats.org/officeDocument/2006/relationships/customXml" Target="../ink/ink2800.xml"/><Relationship Id="rId122" Type="http://schemas.openxmlformats.org/officeDocument/2006/relationships/image" Target="../media/image498.png"/><Relationship Id="rId4" Type="http://schemas.openxmlformats.org/officeDocument/2006/relationships/image" Target="../media/image431.png"/><Relationship Id="rId9" Type="http://schemas.openxmlformats.org/officeDocument/2006/relationships/customXml" Target="../ink/ink2754.xml"/><Relationship Id="rId26" Type="http://schemas.openxmlformats.org/officeDocument/2006/relationships/image" Target="../media/image442.png"/><Relationship Id="rId47" Type="http://schemas.openxmlformats.org/officeDocument/2006/relationships/customXml" Target="../ink/ink2773.xml"/><Relationship Id="rId68" Type="http://schemas.openxmlformats.org/officeDocument/2006/relationships/image" Target="../media/image463.png"/><Relationship Id="rId89" Type="http://schemas.openxmlformats.org/officeDocument/2006/relationships/customXml" Target="../ink/ink2794.xml"/><Relationship Id="rId112" Type="http://schemas.openxmlformats.org/officeDocument/2006/relationships/image" Target="../media/image491.png"/><Relationship Id="rId133" Type="http://schemas.openxmlformats.org/officeDocument/2006/relationships/customXml" Target="../ink/ink2816.xml"/></Relationships>
</file>

<file path=ppt/slides/_rels/slide6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74.xml"/><Relationship Id="rId21" Type="http://schemas.openxmlformats.org/officeDocument/2006/relationships/customXml" Target="../ink/ink2826.xml"/><Relationship Id="rId42" Type="http://schemas.openxmlformats.org/officeDocument/2006/relationships/image" Target="../media/image450.png"/><Relationship Id="rId63" Type="http://schemas.openxmlformats.org/officeDocument/2006/relationships/customXml" Target="../ink/ink2847.xml"/><Relationship Id="rId84" Type="http://schemas.openxmlformats.org/officeDocument/2006/relationships/image" Target="../media/image471.png"/><Relationship Id="rId138" Type="http://schemas.openxmlformats.org/officeDocument/2006/relationships/image" Target="../media/image506.png"/><Relationship Id="rId107" Type="http://schemas.openxmlformats.org/officeDocument/2006/relationships/customXml" Target="../ink/ink2869.xml"/><Relationship Id="rId11" Type="http://schemas.openxmlformats.org/officeDocument/2006/relationships/customXml" Target="../ink/ink2821.xml"/><Relationship Id="rId32" Type="http://schemas.openxmlformats.org/officeDocument/2006/relationships/image" Target="../media/image445.png"/><Relationship Id="rId53" Type="http://schemas.openxmlformats.org/officeDocument/2006/relationships/customXml" Target="../ink/ink2842.xml"/><Relationship Id="rId74" Type="http://schemas.openxmlformats.org/officeDocument/2006/relationships/image" Target="../media/image466.png"/><Relationship Id="rId128" Type="http://schemas.openxmlformats.org/officeDocument/2006/relationships/image" Target="../media/image501.png"/><Relationship Id="rId5" Type="http://schemas.openxmlformats.org/officeDocument/2006/relationships/customXml" Target="../ink/ink2818.xml"/><Relationship Id="rId90" Type="http://schemas.openxmlformats.org/officeDocument/2006/relationships/image" Target="../media/image476.png"/><Relationship Id="rId95" Type="http://schemas.openxmlformats.org/officeDocument/2006/relationships/customXml" Target="../ink/ink2863.xml"/><Relationship Id="rId22" Type="http://schemas.openxmlformats.org/officeDocument/2006/relationships/image" Target="../media/image440.png"/><Relationship Id="rId27" Type="http://schemas.openxmlformats.org/officeDocument/2006/relationships/customXml" Target="../ink/ink2829.xml"/><Relationship Id="rId43" Type="http://schemas.openxmlformats.org/officeDocument/2006/relationships/customXml" Target="../ink/ink2837.xml"/><Relationship Id="rId48" Type="http://schemas.openxmlformats.org/officeDocument/2006/relationships/image" Target="../media/image453.png"/><Relationship Id="rId64" Type="http://schemas.openxmlformats.org/officeDocument/2006/relationships/image" Target="../media/image461.png"/><Relationship Id="rId69" Type="http://schemas.openxmlformats.org/officeDocument/2006/relationships/customXml" Target="../ink/ink2850.xml"/><Relationship Id="rId113" Type="http://schemas.openxmlformats.org/officeDocument/2006/relationships/customXml" Target="../ink/ink2872.xml"/><Relationship Id="rId118" Type="http://schemas.openxmlformats.org/officeDocument/2006/relationships/image" Target="../media/image496.png"/><Relationship Id="rId134" Type="http://schemas.openxmlformats.org/officeDocument/2006/relationships/image" Target="../media/image504.png"/><Relationship Id="rId139" Type="http://schemas.openxmlformats.org/officeDocument/2006/relationships/customXml" Target="../ink/ink2885.xml"/><Relationship Id="rId80" Type="http://schemas.openxmlformats.org/officeDocument/2006/relationships/image" Target="../media/image469.png"/><Relationship Id="rId85" Type="http://schemas.openxmlformats.org/officeDocument/2006/relationships/customXml" Target="../ink/ink2858.xml"/><Relationship Id="rId12" Type="http://schemas.openxmlformats.org/officeDocument/2006/relationships/image" Target="../media/image435.png"/><Relationship Id="rId17" Type="http://schemas.openxmlformats.org/officeDocument/2006/relationships/customXml" Target="../ink/ink2824.xml"/><Relationship Id="rId33" Type="http://schemas.openxmlformats.org/officeDocument/2006/relationships/customXml" Target="../ink/ink2832.xml"/><Relationship Id="rId38" Type="http://schemas.openxmlformats.org/officeDocument/2006/relationships/image" Target="../media/image448.png"/><Relationship Id="rId59" Type="http://schemas.openxmlformats.org/officeDocument/2006/relationships/customXml" Target="../ink/ink2845.xml"/><Relationship Id="rId103" Type="http://schemas.openxmlformats.org/officeDocument/2006/relationships/customXml" Target="../ink/ink2867.xml"/><Relationship Id="rId108" Type="http://schemas.openxmlformats.org/officeDocument/2006/relationships/image" Target="../media/image487.png"/><Relationship Id="rId124" Type="http://schemas.openxmlformats.org/officeDocument/2006/relationships/image" Target="../media/image499.png"/><Relationship Id="rId129" Type="http://schemas.openxmlformats.org/officeDocument/2006/relationships/customXml" Target="../ink/ink2880.xml"/><Relationship Id="rId54" Type="http://schemas.openxmlformats.org/officeDocument/2006/relationships/image" Target="../media/image456.png"/><Relationship Id="rId70" Type="http://schemas.openxmlformats.org/officeDocument/2006/relationships/image" Target="../media/image464.png"/><Relationship Id="rId75" Type="http://schemas.openxmlformats.org/officeDocument/2006/relationships/customXml" Target="../ink/ink2853.xml"/><Relationship Id="rId91" Type="http://schemas.openxmlformats.org/officeDocument/2006/relationships/customXml" Target="../ink/ink2861.xml"/><Relationship Id="rId96" Type="http://schemas.openxmlformats.org/officeDocument/2006/relationships/image" Target="../media/image479.png"/><Relationship Id="rId140" Type="http://schemas.openxmlformats.org/officeDocument/2006/relationships/image" Target="../media/image507.png"/><Relationship Id="rId145" Type="http://schemas.openxmlformats.org/officeDocument/2006/relationships/customXml" Target="../ink/ink28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23" Type="http://schemas.openxmlformats.org/officeDocument/2006/relationships/customXml" Target="../ink/ink2827.xml"/><Relationship Id="rId28" Type="http://schemas.openxmlformats.org/officeDocument/2006/relationships/image" Target="../media/image443.png"/><Relationship Id="rId49" Type="http://schemas.openxmlformats.org/officeDocument/2006/relationships/customXml" Target="../ink/ink2840.xml"/><Relationship Id="rId114" Type="http://schemas.openxmlformats.org/officeDocument/2006/relationships/image" Target="../media/image492.png"/><Relationship Id="rId119" Type="http://schemas.openxmlformats.org/officeDocument/2006/relationships/customXml" Target="../ink/ink2875.xml"/><Relationship Id="rId44" Type="http://schemas.openxmlformats.org/officeDocument/2006/relationships/image" Target="../media/image451.png"/><Relationship Id="rId60" Type="http://schemas.openxmlformats.org/officeDocument/2006/relationships/image" Target="../media/image459.png"/><Relationship Id="rId65" Type="http://schemas.openxmlformats.org/officeDocument/2006/relationships/customXml" Target="../ink/ink2848.xml"/><Relationship Id="rId81" Type="http://schemas.openxmlformats.org/officeDocument/2006/relationships/customXml" Target="../ink/ink2856.xml"/><Relationship Id="rId86" Type="http://schemas.openxmlformats.org/officeDocument/2006/relationships/image" Target="../media/image472.png"/><Relationship Id="rId130" Type="http://schemas.openxmlformats.org/officeDocument/2006/relationships/image" Target="../media/image502.png"/><Relationship Id="rId135" Type="http://schemas.openxmlformats.org/officeDocument/2006/relationships/customXml" Target="../ink/ink2883.xml"/><Relationship Id="rId13" Type="http://schemas.openxmlformats.org/officeDocument/2006/relationships/customXml" Target="../ink/ink2822.xml"/><Relationship Id="rId18" Type="http://schemas.openxmlformats.org/officeDocument/2006/relationships/image" Target="../media/image438.png"/><Relationship Id="rId39" Type="http://schemas.openxmlformats.org/officeDocument/2006/relationships/customXml" Target="../ink/ink2835.xml"/><Relationship Id="rId109" Type="http://schemas.openxmlformats.org/officeDocument/2006/relationships/customXml" Target="../ink/ink2870.xml"/><Relationship Id="rId34" Type="http://schemas.openxmlformats.org/officeDocument/2006/relationships/image" Target="../media/image446.png"/><Relationship Id="rId50" Type="http://schemas.openxmlformats.org/officeDocument/2006/relationships/image" Target="../media/image454.png"/><Relationship Id="rId55" Type="http://schemas.openxmlformats.org/officeDocument/2006/relationships/customXml" Target="../ink/ink2843.xml"/><Relationship Id="rId76" Type="http://schemas.openxmlformats.org/officeDocument/2006/relationships/image" Target="../media/image467.png"/><Relationship Id="rId97" Type="http://schemas.openxmlformats.org/officeDocument/2006/relationships/customXml" Target="../ink/ink2864.xml"/><Relationship Id="rId104" Type="http://schemas.openxmlformats.org/officeDocument/2006/relationships/image" Target="../media/image485.png"/><Relationship Id="rId120" Type="http://schemas.openxmlformats.org/officeDocument/2006/relationships/image" Target="../media/image497.png"/><Relationship Id="rId125" Type="http://schemas.openxmlformats.org/officeDocument/2006/relationships/customXml" Target="../ink/ink2878.xml"/><Relationship Id="rId141" Type="http://schemas.openxmlformats.org/officeDocument/2006/relationships/customXml" Target="../ink/ink2886.xml"/><Relationship Id="rId146" Type="http://schemas.openxmlformats.org/officeDocument/2006/relationships/image" Target="../media/image510.png"/><Relationship Id="rId7" Type="http://schemas.openxmlformats.org/officeDocument/2006/relationships/customXml" Target="../ink/ink2819.xml"/><Relationship Id="rId71" Type="http://schemas.openxmlformats.org/officeDocument/2006/relationships/customXml" Target="../ink/ink2851.xml"/><Relationship Id="rId92" Type="http://schemas.openxmlformats.org/officeDocument/2006/relationships/image" Target="../media/image477.png"/><Relationship Id="rId2" Type="http://schemas.openxmlformats.org/officeDocument/2006/relationships/image" Target="../media/image430.png"/><Relationship Id="rId29" Type="http://schemas.openxmlformats.org/officeDocument/2006/relationships/customXml" Target="../ink/ink2830.xml"/><Relationship Id="rId24" Type="http://schemas.openxmlformats.org/officeDocument/2006/relationships/image" Target="../media/image441.png"/><Relationship Id="rId40" Type="http://schemas.openxmlformats.org/officeDocument/2006/relationships/image" Target="../media/image449.png"/><Relationship Id="rId45" Type="http://schemas.openxmlformats.org/officeDocument/2006/relationships/customXml" Target="../ink/ink2838.xml"/><Relationship Id="rId66" Type="http://schemas.openxmlformats.org/officeDocument/2006/relationships/image" Target="../media/image462.png"/><Relationship Id="rId87" Type="http://schemas.openxmlformats.org/officeDocument/2006/relationships/customXml" Target="../ink/ink2859.xml"/><Relationship Id="rId110" Type="http://schemas.openxmlformats.org/officeDocument/2006/relationships/image" Target="../media/image490.png"/><Relationship Id="rId115" Type="http://schemas.openxmlformats.org/officeDocument/2006/relationships/customXml" Target="../ink/ink2873.xml"/><Relationship Id="rId131" Type="http://schemas.openxmlformats.org/officeDocument/2006/relationships/customXml" Target="../ink/ink2881.xml"/><Relationship Id="rId136" Type="http://schemas.openxmlformats.org/officeDocument/2006/relationships/image" Target="../media/image505.png"/><Relationship Id="rId61" Type="http://schemas.openxmlformats.org/officeDocument/2006/relationships/customXml" Target="../ink/ink2846.xml"/><Relationship Id="rId82" Type="http://schemas.openxmlformats.org/officeDocument/2006/relationships/image" Target="../media/image470.png"/><Relationship Id="rId19" Type="http://schemas.openxmlformats.org/officeDocument/2006/relationships/customXml" Target="../ink/ink2825.xml"/><Relationship Id="rId14" Type="http://schemas.openxmlformats.org/officeDocument/2006/relationships/image" Target="../media/image436.png"/><Relationship Id="rId30" Type="http://schemas.openxmlformats.org/officeDocument/2006/relationships/image" Target="../media/image444.png"/><Relationship Id="rId35" Type="http://schemas.openxmlformats.org/officeDocument/2006/relationships/customXml" Target="../ink/ink2833.xml"/><Relationship Id="rId56" Type="http://schemas.openxmlformats.org/officeDocument/2006/relationships/image" Target="../media/image457.png"/><Relationship Id="rId77" Type="http://schemas.openxmlformats.org/officeDocument/2006/relationships/customXml" Target="../ink/ink2854.xml"/><Relationship Id="rId100" Type="http://schemas.openxmlformats.org/officeDocument/2006/relationships/image" Target="../media/image481.png"/><Relationship Id="rId105" Type="http://schemas.openxmlformats.org/officeDocument/2006/relationships/customXml" Target="../ink/ink2868.xml"/><Relationship Id="rId126" Type="http://schemas.openxmlformats.org/officeDocument/2006/relationships/image" Target="../media/image500.png"/><Relationship Id="rId147" Type="http://schemas.openxmlformats.org/officeDocument/2006/relationships/customXml" Target="../ink/ink2889.xml"/><Relationship Id="rId8" Type="http://schemas.openxmlformats.org/officeDocument/2006/relationships/image" Target="../media/image433.png"/><Relationship Id="rId51" Type="http://schemas.openxmlformats.org/officeDocument/2006/relationships/customXml" Target="../ink/ink2841.xml"/><Relationship Id="rId72" Type="http://schemas.openxmlformats.org/officeDocument/2006/relationships/image" Target="../media/image465.png"/><Relationship Id="rId93" Type="http://schemas.openxmlformats.org/officeDocument/2006/relationships/customXml" Target="../ink/ink2862.xml"/><Relationship Id="rId98" Type="http://schemas.openxmlformats.org/officeDocument/2006/relationships/image" Target="../media/image480.png"/><Relationship Id="rId121" Type="http://schemas.openxmlformats.org/officeDocument/2006/relationships/customXml" Target="../ink/ink2876.xml"/><Relationship Id="rId142" Type="http://schemas.openxmlformats.org/officeDocument/2006/relationships/image" Target="../media/image508.png"/><Relationship Id="rId3" Type="http://schemas.openxmlformats.org/officeDocument/2006/relationships/customXml" Target="../ink/ink2817.xml"/><Relationship Id="rId25" Type="http://schemas.openxmlformats.org/officeDocument/2006/relationships/customXml" Target="../ink/ink2828.xml"/><Relationship Id="rId46" Type="http://schemas.openxmlformats.org/officeDocument/2006/relationships/image" Target="../media/image452.png"/><Relationship Id="rId67" Type="http://schemas.openxmlformats.org/officeDocument/2006/relationships/customXml" Target="../ink/ink2849.xml"/><Relationship Id="rId116" Type="http://schemas.openxmlformats.org/officeDocument/2006/relationships/image" Target="../media/image493.png"/><Relationship Id="rId137" Type="http://schemas.openxmlformats.org/officeDocument/2006/relationships/customXml" Target="../ink/ink2884.xml"/><Relationship Id="rId20" Type="http://schemas.openxmlformats.org/officeDocument/2006/relationships/image" Target="../media/image439.png"/><Relationship Id="rId41" Type="http://schemas.openxmlformats.org/officeDocument/2006/relationships/customXml" Target="../ink/ink2836.xml"/><Relationship Id="rId62" Type="http://schemas.openxmlformats.org/officeDocument/2006/relationships/image" Target="../media/image460.png"/><Relationship Id="rId83" Type="http://schemas.openxmlformats.org/officeDocument/2006/relationships/customXml" Target="../ink/ink2857.xml"/><Relationship Id="rId88" Type="http://schemas.openxmlformats.org/officeDocument/2006/relationships/image" Target="../media/image473.png"/><Relationship Id="rId111" Type="http://schemas.openxmlformats.org/officeDocument/2006/relationships/customXml" Target="../ink/ink2871.xml"/><Relationship Id="rId132" Type="http://schemas.openxmlformats.org/officeDocument/2006/relationships/image" Target="../media/image503.png"/><Relationship Id="rId15" Type="http://schemas.openxmlformats.org/officeDocument/2006/relationships/customXml" Target="../ink/ink2823.xml"/><Relationship Id="rId36" Type="http://schemas.openxmlformats.org/officeDocument/2006/relationships/image" Target="../media/image447.png"/><Relationship Id="rId57" Type="http://schemas.openxmlformats.org/officeDocument/2006/relationships/customXml" Target="../ink/ink2844.xml"/><Relationship Id="rId106" Type="http://schemas.openxmlformats.org/officeDocument/2006/relationships/image" Target="../media/image486.png"/><Relationship Id="rId127" Type="http://schemas.openxmlformats.org/officeDocument/2006/relationships/customXml" Target="../ink/ink2879.xml"/><Relationship Id="rId10" Type="http://schemas.openxmlformats.org/officeDocument/2006/relationships/image" Target="../media/image434.png"/><Relationship Id="rId31" Type="http://schemas.openxmlformats.org/officeDocument/2006/relationships/customXml" Target="../ink/ink2831.xml"/><Relationship Id="rId52" Type="http://schemas.openxmlformats.org/officeDocument/2006/relationships/image" Target="../media/image455.png"/><Relationship Id="rId73" Type="http://schemas.openxmlformats.org/officeDocument/2006/relationships/customXml" Target="../ink/ink2852.xml"/><Relationship Id="rId78" Type="http://schemas.openxmlformats.org/officeDocument/2006/relationships/image" Target="../media/image468.png"/><Relationship Id="rId94" Type="http://schemas.openxmlformats.org/officeDocument/2006/relationships/image" Target="../media/image478.png"/><Relationship Id="rId99" Type="http://schemas.openxmlformats.org/officeDocument/2006/relationships/customXml" Target="../ink/ink2865.xml"/><Relationship Id="rId101" Type="http://schemas.openxmlformats.org/officeDocument/2006/relationships/customXml" Target="../ink/ink2866.xml"/><Relationship Id="rId122" Type="http://schemas.openxmlformats.org/officeDocument/2006/relationships/image" Target="../media/image498.png"/><Relationship Id="rId143" Type="http://schemas.openxmlformats.org/officeDocument/2006/relationships/customXml" Target="../ink/ink2887.xml"/><Relationship Id="rId148" Type="http://schemas.openxmlformats.org/officeDocument/2006/relationships/image" Target="../media/image511.png"/><Relationship Id="rId4" Type="http://schemas.openxmlformats.org/officeDocument/2006/relationships/image" Target="../media/image431.png"/><Relationship Id="rId9" Type="http://schemas.openxmlformats.org/officeDocument/2006/relationships/customXml" Target="../ink/ink2820.xml"/><Relationship Id="rId26" Type="http://schemas.openxmlformats.org/officeDocument/2006/relationships/image" Target="../media/image442.png"/><Relationship Id="rId47" Type="http://schemas.openxmlformats.org/officeDocument/2006/relationships/customXml" Target="../ink/ink2839.xml"/><Relationship Id="rId68" Type="http://schemas.openxmlformats.org/officeDocument/2006/relationships/image" Target="../media/image463.png"/><Relationship Id="rId89" Type="http://schemas.openxmlformats.org/officeDocument/2006/relationships/customXml" Target="../ink/ink2860.xml"/><Relationship Id="rId112" Type="http://schemas.openxmlformats.org/officeDocument/2006/relationships/image" Target="../media/image491.png"/><Relationship Id="rId133" Type="http://schemas.openxmlformats.org/officeDocument/2006/relationships/customXml" Target="../ink/ink2882.xml"/><Relationship Id="rId16" Type="http://schemas.openxmlformats.org/officeDocument/2006/relationships/image" Target="../media/image437.png"/><Relationship Id="rId37" Type="http://schemas.openxmlformats.org/officeDocument/2006/relationships/customXml" Target="../ink/ink2834.xml"/><Relationship Id="rId58" Type="http://schemas.openxmlformats.org/officeDocument/2006/relationships/image" Target="../media/image458.png"/><Relationship Id="rId79" Type="http://schemas.openxmlformats.org/officeDocument/2006/relationships/customXml" Target="../ink/ink2855.xml"/><Relationship Id="rId102" Type="http://schemas.openxmlformats.org/officeDocument/2006/relationships/image" Target="../media/image484.png"/><Relationship Id="rId123" Type="http://schemas.openxmlformats.org/officeDocument/2006/relationships/customXml" Target="../ink/ink2877.xml"/><Relationship Id="rId144" Type="http://schemas.openxmlformats.org/officeDocument/2006/relationships/image" Target="../media/image509.png"/></Relationships>
</file>

<file path=ppt/slides/_rels/slide6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47.xml"/><Relationship Id="rId21" Type="http://schemas.openxmlformats.org/officeDocument/2006/relationships/customXml" Target="../ink/ink2899.xml"/><Relationship Id="rId42" Type="http://schemas.openxmlformats.org/officeDocument/2006/relationships/image" Target="../media/image450.png"/><Relationship Id="rId63" Type="http://schemas.openxmlformats.org/officeDocument/2006/relationships/customXml" Target="../ink/ink2920.xml"/><Relationship Id="rId84" Type="http://schemas.openxmlformats.org/officeDocument/2006/relationships/image" Target="../media/image471.png"/><Relationship Id="rId138" Type="http://schemas.openxmlformats.org/officeDocument/2006/relationships/image" Target="../media/image506.png"/><Relationship Id="rId159" Type="http://schemas.openxmlformats.org/officeDocument/2006/relationships/customXml" Target="../ink/ink2968.xml"/><Relationship Id="rId107" Type="http://schemas.openxmlformats.org/officeDocument/2006/relationships/customXml" Target="../ink/ink2942.xml"/><Relationship Id="rId11" Type="http://schemas.openxmlformats.org/officeDocument/2006/relationships/customXml" Target="../ink/ink2894.xml"/><Relationship Id="rId32" Type="http://schemas.openxmlformats.org/officeDocument/2006/relationships/image" Target="../media/image445.png"/><Relationship Id="rId53" Type="http://schemas.openxmlformats.org/officeDocument/2006/relationships/customXml" Target="../ink/ink2915.xml"/><Relationship Id="rId74" Type="http://schemas.openxmlformats.org/officeDocument/2006/relationships/image" Target="../media/image466.png"/><Relationship Id="rId128" Type="http://schemas.openxmlformats.org/officeDocument/2006/relationships/image" Target="../media/image501.png"/><Relationship Id="rId149" Type="http://schemas.openxmlformats.org/officeDocument/2006/relationships/customXml" Target="../ink/ink2963.xml"/><Relationship Id="rId5" Type="http://schemas.openxmlformats.org/officeDocument/2006/relationships/customXml" Target="../ink/ink2891.xml"/><Relationship Id="rId95" Type="http://schemas.openxmlformats.org/officeDocument/2006/relationships/customXml" Target="../ink/ink2936.xml"/><Relationship Id="rId160" Type="http://schemas.openxmlformats.org/officeDocument/2006/relationships/image" Target="../media/image519.png"/><Relationship Id="rId22" Type="http://schemas.openxmlformats.org/officeDocument/2006/relationships/image" Target="../media/image440.png"/><Relationship Id="rId43" Type="http://schemas.openxmlformats.org/officeDocument/2006/relationships/customXml" Target="../ink/ink2910.xml"/><Relationship Id="rId64" Type="http://schemas.openxmlformats.org/officeDocument/2006/relationships/image" Target="../media/image461.png"/><Relationship Id="rId118" Type="http://schemas.openxmlformats.org/officeDocument/2006/relationships/image" Target="../media/image496.png"/><Relationship Id="rId139" Type="http://schemas.openxmlformats.org/officeDocument/2006/relationships/customXml" Target="../ink/ink2958.xml"/><Relationship Id="rId85" Type="http://schemas.openxmlformats.org/officeDocument/2006/relationships/customXml" Target="../ink/ink2931.xml"/><Relationship Id="rId150" Type="http://schemas.openxmlformats.org/officeDocument/2006/relationships/image" Target="../media/image514.png"/><Relationship Id="rId12" Type="http://schemas.openxmlformats.org/officeDocument/2006/relationships/image" Target="../media/image435.png"/><Relationship Id="rId17" Type="http://schemas.openxmlformats.org/officeDocument/2006/relationships/customXml" Target="../ink/ink2897.xml"/><Relationship Id="rId33" Type="http://schemas.openxmlformats.org/officeDocument/2006/relationships/customXml" Target="../ink/ink2905.xml"/><Relationship Id="rId38" Type="http://schemas.openxmlformats.org/officeDocument/2006/relationships/image" Target="../media/image448.png"/><Relationship Id="rId59" Type="http://schemas.openxmlformats.org/officeDocument/2006/relationships/customXml" Target="../ink/ink2918.xml"/><Relationship Id="rId103" Type="http://schemas.openxmlformats.org/officeDocument/2006/relationships/customXml" Target="../ink/ink2940.xml"/><Relationship Id="rId108" Type="http://schemas.openxmlformats.org/officeDocument/2006/relationships/image" Target="../media/image487.png"/><Relationship Id="rId124" Type="http://schemas.openxmlformats.org/officeDocument/2006/relationships/image" Target="../media/image499.png"/><Relationship Id="rId129" Type="http://schemas.openxmlformats.org/officeDocument/2006/relationships/customXml" Target="../ink/ink2953.xml"/><Relationship Id="rId54" Type="http://schemas.openxmlformats.org/officeDocument/2006/relationships/image" Target="../media/image456.png"/><Relationship Id="rId70" Type="http://schemas.openxmlformats.org/officeDocument/2006/relationships/image" Target="../media/image464.png"/><Relationship Id="rId75" Type="http://schemas.openxmlformats.org/officeDocument/2006/relationships/customXml" Target="../ink/ink2926.xml"/><Relationship Id="rId91" Type="http://schemas.openxmlformats.org/officeDocument/2006/relationships/customXml" Target="../ink/ink2934.xml"/><Relationship Id="rId96" Type="http://schemas.openxmlformats.org/officeDocument/2006/relationships/image" Target="../media/image479.png"/><Relationship Id="rId140" Type="http://schemas.openxmlformats.org/officeDocument/2006/relationships/image" Target="../media/image507.png"/><Relationship Id="rId145" Type="http://schemas.openxmlformats.org/officeDocument/2006/relationships/customXml" Target="../ink/ink2961.xml"/><Relationship Id="rId161" Type="http://schemas.openxmlformats.org/officeDocument/2006/relationships/customXml" Target="../ink/ink29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23" Type="http://schemas.openxmlformats.org/officeDocument/2006/relationships/customXml" Target="../ink/ink2900.xml"/><Relationship Id="rId28" Type="http://schemas.openxmlformats.org/officeDocument/2006/relationships/image" Target="../media/image443.png"/><Relationship Id="rId49" Type="http://schemas.openxmlformats.org/officeDocument/2006/relationships/customXml" Target="../ink/ink2913.xml"/><Relationship Id="rId114" Type="http://schemas.openxmlformats.org/officeDocument/2006/relationships/image" Target="../media/image492.png"/><Relationship Id="rId119" Type="http://schemas.openxmlformats.org/officeDocument/2006/relationships/customXml" Target="../ink/ink2948.xml"/><Relationship Id="rId44" Type="http://schemas.openxmlformats.org/officeDocument/2006/relationships/image" Target="../media/image451.png"/><Relationship Id="rId60" Type="http://schemas.openxmlformats.org/officeDocument/2006/relationships/image" Target="../media/image459.png"/><Relationship Id="rId65" Type="http://schemas.openxmlformats.org/officeDocument/2006/relationships/customXml" Target="../ink/ink2921.xml"/><Relationship Id="rId81" Type="http://schemas.openxmlformats.org/officeDocument/2006/relationships/customXml" Target="../ink/ink2929.xml"/><Relationship Id="rId86" Type="http://schemas.openxmlformats.org/officeDocument/2006/relationships/image" Target="../media/image472.png"/><Relationship Id="rId130" Type="http://schemas.openxmlformats.org/officeDocument/2006/relationships/image" Target="../media/image502.png"/><Relationship Id="rId135" Type="http://schemas.openxmlformats.org/officeDocument/2006/relationships/customXml" Target="../ink/ink2956.xml"/><Relationship Id="rId151" Type="http://schemas.openxmlformats.org/officeDocument/2006/relationships/customXml" Target="../ink/ink2964.xml"/><Relationship Id="rId156" Type="http://schemas.openxmlformats.org/officeDocument/2006/relationships/image" Target="../media/image517.png"/><Relationship Id="rId13" Type="http://schemas.openxmlformats.org/officeDocument/2006/relationships/customXml" Target="../ink/ink2895.xml"/><Relationship Id="rId18" Type="http://schemas.openxmlformats.org/officeDocument/2006/relationships/image" Target="../media/image438.png"/><Relationship Id="rId39" Type="http://schemas.openxmlformats.org/officeDocument/2006/relationships/customXml" Target="../ink/ink2908.xml"/><Relationship Id="rId109" Type="http://schemas.openxmlformats.org/officeDocument/2006/relationships/customXml" Target="../ink/ink2943.xml"/><Relationship Id="rId34" Type="http://schemas.openxmlformats.org/officeDocument/2006/relationships/image" Target="../media/image446.png"/><Relationship Id="rId50" Type="http://schemas.openxmlformats.org/officeDocument/2006/relationships/image" Target="../media/image454.png"/><Relationship Id="rId55" Type="http://schemas.openxmlformats.org/officeDocument/2006/relationships/customXml" Target="../ink/ink2916.xml"/><Relationship Id="rId76" Type="http://schemas.openxmlformats.org/officeDocument/2006/relationships/image" Target="../media/image467.png"/><Relationship Id="rId97" Type="http://schemas.openxmlformats.org/officeDocument/2006/relationships/customXml" Target="../ink/ink2937.xml"/><Relationship Id="rId104" Type="http://schemas.openxmlformats.org/officeDocument/2006/relationships/image" Target="../media/image485.png"/><Relationship Id="rId120" Type="http://schemas.openxmlformats.org/officeDocument/2006/relationships/image" Target="../media/image497.png"/><Relationship Id="rId125" Type="http://schemas.openxmlformats.org/officeDocument/2006/relationships/customXml" Target="../ink/ink2951.xml"/><Relationship Id="rId141" Type="http://schemas.openxmlformats.org/officeDocument/2006/relationships/customXml" Target="../ink/ink2959.xml"/><Relationship Id="rId146" Type="http://schemas.openxmlformats.org/officeDocument/2006/relationships/image" Target="../media/image512.png"/><Relationship Id="rId7" Type="http://schemas.openxmlformats.org/officeDocument/2006/relationships/customXml" Target="../ink/ink2892.xml"/><Relationship Id="rId71" Type="http://schemas.openxmlformats.org/officeDocument/2006/relationships/customXml" Target="../ink/ink2924.xml"/><Relationship Id="rId92" Type="http://schemas.openxmlformats.org/officeDocument/2006/relationships/image" Target="../media/image477.png"/><Relationship Id="rId162" Type="http://schemas.openxmlformats.org/officeDocument/2006/relationships/image" Target="../media/image520.png"/><Relationship Id="rId2" Type="http://schemas.openxmlformats.org/officeDocument/2006/relationships/image" Target="../media/image430.png"/><Relationship Id="rId29" Type="http://schemas.openxmlformats.org/officeDocument/2006/relationships/customXml" Target="../ink/ink2903.xml"/><Relationship Id="rId24" Type="http://schemas.openxmlformats.org/officeDocument/2006/relationships/image" Target="../media/image441.png"/><Relationship Id="rId40" Type="http://schemas.openxmlformats.org/officeDocument/2006/relationships/image" Target="../media/image449.png"/><Relationship Id="rId45" Type="http://schemas.openxmlformats.org/officeDocument/2006/relationships/customXml" Target="../ink/ink2911.xml"/><Relationship Id="rId66" Type="http://schemas.openxmlformats.org/officeDocument/2006/relationships/image" Target="../media/image462.png"/><Relationship Id="rId87" Type="http://schemas.openxmlformats.org/officeDocument/2006/relationships/customXml" Target="../ink/ink2932.xml"/><Relationship Id="rId110" Type="http://schemas.openxmlformats.org/officeDocument/2006/relationships/image" Target="../media/image490.png"/><Relationship Id="rId115" Type="http://schemas.openxmlformats.org/officeDocument/2006/relationships/customXml" Target="../ink/ink2946.xml"/><Relationship Id="rId131" Type="http://schemas.openxmlformats.org/officeDocument/2006/relationships/customXml" Target="../ink/ink2954.xml"/><Relationship Id="rId136" Type="http://schemas.openxmlformats.org/officeDocument/2006/relationships/image" Target="../media/image505.png"/><Relationship Id="rId157" Type="http://schemas.openxmlformats.org/officeDocument/2006/relationships/customXml" Target="../ink/ink2967.xml"/><Relationship Id="rId61" Type="http://schemas.openxmlformats.org/officeDocument/2006/relationships/customXml" Target="../ink/ink2919.xml"/><Relationship Id="rId82" Type="http://schemas.openxmlformats.org/officeDocument/2006/relationships/image" Target="../media/image470.png"/><Relationship Id="rId152" Type="http://schemas.openxmlformats.org/officeDocument/2006/relationships/image" Target="../media/image515.png"/><Relationship Id="rId19" Type="http://schemas.openxmlformats.org/officeDocument/2006/relationships/customXml" Target="../ink/ink2898.xml"/><Relationship Id="rId14" Type="http://schemas.openxmlformats.org/officeDocument/2006/relationships/image" Target="../media/image436.png"/><Relationship Id="rId30" Type="http://schemas.openxmlformats.org/officeDocument/2006/relationships/image" Target="../media/image444.png"/><Relationship Id="rId35" Type="http://schemas.openxmlformats.org/officeDocument/2006/relationships/customXml" Target="../ink/ink2906.xml"/><Relationship Id="rId56" Type="http://schemas.openxmlformats.org/officeDocument/2006/relationships/image" Target="../media/image457.png"/><Relationship Id="rId77" Type="http://schemas.openxmlformats.org/officeDocument/2006/relationships/customXml" Target="../ink/ink2927.xml"/><Relationship Id="rId100" Type="http://schemas.openxmlformats.org/officeDocument/2006/relationships/image" Target="../media/image481.png"/><Relationship Id="rId105" Type="http://schemas.openxmlformats.org/officeDocument/2006/relationships/customXml" Target="../ink/ink2941.xml"/><Relationship Id="rId126" Type="http://schemas.openxmlformats.org/officeDocument/2006/relationships/image" Target="../media/image500.png"/><Relationship Id="rId147" Type="http://schemas.openxmlformats.org/officeDocument/2006/relationships/customXml" Target="../ink/ink2962.xml"/><Relationship Id="rId8" Type="http://schemas.openxmlformats.org/officeDocument/2006/relationships/image" Target="../media/image433.png"/><Relationship Id="rId51" Type="http://schemas.openxmlformats.org/officeDocument/2006/relationships/customXml" Target="../ink/ink2914.xml"/><Relationship Id="rId72" Type="http://schemas.openxmlformats.org/officeDocument/2006/relationships/image" Target="../media/image465.png"/><Relationship Id="rId93" Type="http://schemas.openxmlformats.org/officeDocument/2006/relationships/customXml" Target="../ink/ink2935.xml"/><Relationship Id="rId98" Type="http://schemas.openxmlformats.org/officeDocument/2006/relationships/image" Target="../media/image480.png"/><Relationship Id="rId121" Type="http://schemas.openxmlformats.org/officeDocument/2006/relationships/customXml" Target="../ink/ink2949.xml"/><Relationship Id="rId142" Type="http://schemas.openxmlformats.org/officeDocument/2006/relationships/image" Target="../media/image510.png"/><Relationship Id="rId3" Type="http://schemas.openxmlformats.org/officeDocument/2006/relationships/customXml" Target="../ink/ink2890.xml"/><Relationship Id="rId25" Type="http://schemas.openxmlformats.org/officeDocument/2006/relationships/customXml" Target="../ink/ink2901.xml"/><Relationship Id="rId46" Type="http://schemas.openxmlformats.org/officeDocument/2006/relationships/image" Target="../media/image452.png"/><Relationship Id="rId67" Type="http://schemas.openxmlformats.org/officeDocument/2006/relationships/customXml" Target="../ink/ink2922.xml"/><Relationship Id="rId116" Type="http://schemas.openxmlformats.org/officeDocument/2006/relationships/image" Target="../media/image493.png"/><Relationship Id="rId137" Type="http://schemas.openxmlformats.org/officeDocument/2006/relationships/customXml" Target="../ink/ink2957.xml"/><Relationship Id="rId158" Type="http://schemas.openxmlformats.org/officeDocument/2006/relationships/image" Target="../media/image518.png"/><Relationship Id="rId20" Type="http://schemas.openxmlformats.org/officeDocument/2006/relationships/image" Target="../media/image439.png"/><Relationship Id="rId41" Type="http://schemas.openxmlformats.org/officeDocument/2006/relationships/customXml" Target="../ink/ink2909.xml"/><Relationship Id="rId62" Type="http://schemas.openxmlformats.org/officeDocument/2006/relationships/image" Target="../media/image460.png"/><Relationship Id="rId83" Type="http://schemas.openxmlformats.org/officeDocument/2006/relationships/customXml" Target="../ink/ink2930.xml"/><Relationship Id="rId88" Type="http://schemas.openxmlformats.org/officeDocument/2006/relationships/image" Target="../media/image473.png"/><Relationship Id="rId111" Type="http://schemas.openxmlformats.org/officeDocument/2006/relationships/customXml" Target="../ink/ink2944.xml"/><Relationship Id="rId132" Type="http://schemas.openxmlformats.org/officeDocument/2006/relationships/image" Target="../media/image503.png"/><Relationship Id="rId153" Type="http://schemas.openxmlformats.org/officeDocument/2006/relationships/customXml" Target="../ink/ink2965.xml"/><Relationship Id="rId15" Type="http://schemas.openxmlformats.org/officeDocument/2006/relationships/customXml" Target="../ink/ink2896.xml"/><Relationship Id="rId36" Type="http://schemas.openxmlformats.org/officeDocument/2006/relationships/image" Target="../media/image447.png"/><Relationship Id="rId57" Type="http://schemas.openxmlformats.org/officeDocument/2006/relationships/customXml" Target="../ink/ink2917.xml"/><Relationship Id="rId106" Type="http://schemas.openxmlformats.org/officeDocument/2006/relationships/image" Target="../media/image486.png"/><Relationship Id="rId127" Type="http://schemas.openxmlformats.org/officeDocument/2006/relationships/customXml" Target="../ink/ink2952.xml"/><Relationship Id="rId10" Type="http://schemas.openxmlformats.org/officeDocument/2006/relationships/image" Target="../media/image434.png"/><Relationship Id="rId31" Type="http://schemas.openxmlformats.org/officeDocument/2006/relationships/customXml" Target="../ink/ink2904.xml"/><Relationship Id="rId52" Type="http://schemas.openxmlformats.org/officeDocument/2006/relationships/image" Target="../media/image455.png"/><Relationship Id="rId73" Type="http://schemas.openxmlformats.org/officeDocument/2006/relationships/customXml" Target="../ink/ink2925.xml"/><Relationship Id="rId78" Type="http://schemas.openxmlformats.org/officeDocument/2006/relationships/image" Target="../media/image468.png"/><Relationship Id="rId94" Type="http://schemas.openxmlformats.org/officeDocument/2006/relationships/image" Target="../media/image478.png"/><Relationship Id="rId99" Type="http://schemas.openxmlformats.org/officeDocument/2006/relationships/customXml" Target="../ink/ink2938.xml"/><Relationship Id="rId101" Type="http://schemas.openxmlformats.org/officeDocument/2006/relationships/customXml" Target="../ink/ink2939.xml"/><Relationship Id="rId122" Type="http://schemas.openxmlformats.org/officeDocument/2006/relationships/image" Target="../media/image498.png"/><Relationship Id="rId143" Type="http://schemas.openxmlformats.org/officeDocument/2006/relationships/customXml" Target="../ink/ink2960.xml"/><Relationship Id="rId148" Type="http://schemas.openxmlformats.org/officeDocument/2006/relationships/image" Target="../media/image513.png"/><Relationship Id="rId4" Type="http://schemas.openxmlformats.org/officeDocument/2006/relationships/image" Target="../media/image431.png"/><Relationship Id="rId9" Type="http://schemas.openxmlformats.org/officeDocument/2006/relationships/customXml" Target="../ink/ink2893.xml"/><Relationship Id="rId26" Type="http://schemas.openxmlformats.org/officeDocument/2006/relationships/image" Target="../media/image442.png"/><Relationship Id="rId47" Type="http://schemas.openxmlformats.org/officeDocument/2006/relationships/customXml" Target="../ink/ink2912.xml"/><Relationship Id="rId68" Type="http://schemas.openxmlformats.org/officeDocument/2006/relationships/image" Target="../media/image463.png"/><Relationship Id="rId89" Type="http://schemas.openxmlformats.org/officeDocument/2006/relationships/customXml" Target="../ink/ink2933.xml"/><Relationship Id="rId112" Type="http://schemas.openxmlformats.org/officeDocument/2006/relationships/image" Target="../media/image491.png"/><Relationship Id="rId133" Type="http://schemas.openxmlformats.org/officeDocument/2006/relationships/customXml" Target="../ink/ink2955.xml"/><Relationship Id="rId154" Type="http://schemas.openxmlformats.org/officeDocument/2006/relationships/image" Target="../media/image516.png"/><Relationship Id="rId16" Type="http://schemas.openxmlformats.org/officeDocument/2006/relationships/image" Target="../media/image437.png"/><Relationship Id="rId37" Type="http://schemas.openxmlformats.org/officeDocument/2006/relationships/customXml" Target="../ink/ink2907.xml"/><Relationship Id="rId58" Type="http://schemas.openxmlformats.org/officeDocument/2006/relationships/image" Target="../media/image458.png"/><Relationship Id="rId79" Type="http://schemas.openxmlformats.org/officeDocument/2006/relationships/customXml" Target="../ink/ink2928.xml"/><Relationship Id="rId102" Type="http://schemas.openxmlformats.org/officeDocument/2006/relationships/image" Target="../media/image484.png"/><Relationship Id="rId123" Type="http://schemas.openxmlformats.org/officeDocument/2006/relationships/customXml" Target="../ink/ink2950.xml"/><Relationship Id="rId144" Type="http://schemas.openxmlformats.org/officeDocument/2006/relationships/image" Target="../media/image511.png"/><Relationship Id="rId90" Type="http://schemas.openxmlformats.org/officeDocument/2006/relationships/image" Target="../media/image476.png"/><Relationship Id="rId27" Type="http://schemas.openxmlformats.org/officeDocument/2006/relationships/customXml" Target="../ink/ink2902.xml"/><Relationship Id="rId48" Type="http://schemas.openxmlformats.org/officeDocument/2006/relationships/image" Target="../media/image453.png"/><Relationship Id="rId69" Type="http://schemas.openxmlformats.org/officeDocument/2006/relationships/customXml" Target="../ink/ink2923.xml"/><Relationship Id="rId113" Type="http://schemas.openxmlformats.org/officeDocument/2006/relationships/customXml" Target="../ink/ink2945.xml"/><Relationship Id="rId134" Type="http://schemas.openxmlformats.org/officeDocument/2006/relationships/image" Target="../media/image504.png"/><Relationship Id="rId80" Type="http://schemas.openxmlformats.org/officeDocument/2006/relationships/image" Target="../media/image469.png"/><Relationship Id="rId155" Type="http://schemas.openxmlformats.org/officeDocument/2006/relationships/customXml" Target="../ink/ink2966.xml"/></Relationships>
</file>

<file path=ppt/slides/_rels/slide6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27.xml"/><Relationship Id="rId21" Type="http://schemas.openxmlformats.org/officeDocument/2006/relationships/customXml" Target="../ink/ink2979.xml"/><Relationship Id="rId42" Type="http://schemas.openxmlformats.org/officeDocument/2006/relationships/image" Target="../media/image450.png"/><Relationship Id="rId63" Type="http://schemas.openxmlformats.org/officeDocument/2006/relationships/customXml" Target="../ink/ink3000.xml"/><Relationship Id="rId84" Type="http://schemas.openxmlformats.org/officeDocument/2006/relationships/image" Target="../media/image471.png"/><Relationship Id="rId138" Type="http://schemas.openxmlformats.org/officeDocument/2006/relationships/image" Target="../media/image506.png"/><Relationship Id="rId107" Type="http://schemas.openxmlformats.org/officeDocument/2006/relationships/customXml" Target="../ink/ink3022.xml"/><Relationship Id="rId11" Type="http://schemas.openxmlformats.org/officeDocument/2006/relationships/customXml" Target="../ink/ink2974.xml"/><Relationship Id="rId32" Type="http://schemas.openxmlformats.org/officeDocument/2006/relationships/image" Target="../media/image445.png"/><Relationship Id="rId53" Type="http://schemas.openxmlformats.org/officeDocument/2006/relationships/customXml" Target="../ink/ink2995.xml"/><Relationship Id="rId74" Type="http://schemas.openxmlformats.org/officeDocument/2006/relationships/image" Target="../media/image466.png"/><Relationship Id="rId128" Type="http://schemas.openxmlformats.org/officeDocument/2006/relationships/image" Target="../media/image501.png"/><Relationship Id="rId149" Type="http://schemas.openxmlformats.org/officeDocument/2006/relationships/customXml" Target="../ink/ink3043.xml"/><Relationship Id="rId5" Type="http://schemas.openxmlformats.org/officeDocument/2006/relationships/customXml" Target="../ink/ink2971.xml"/><Relationship Id="rId95" Type="http://schemas.openxmlformats.org/officeDocument/2006/relationships/customXml" Target="../ink/ink3016.xml"/><Relationship Id="rId22" Type="http://schemas.openxmlformats.org/officeDocument/2006/relationships/image" Target="../media/image440.png"/><Relationship Id="rId27" Type="http://schemas.openxmlformats.org/officeDocument/2006/relationships/customXml" Target="../ink/ink2982.xml"/><Relationship Id="rId43" Type="http://schemas.openxmlformats.org/officeDocument/2006/relationships/customXml" Target="../ink/ink2990.xml"/><Relationship Id="rId48" Type="http://schemas.openxmlformats.org/officeDocument/2006/relationships/image" Target="../media/image453.png"/><Relationship Id="rId64" Type="http://schemas.openxmlformats.org/officeDocument/2006/relationships/image" Target="../media/image461.png"/><Relationship Id="rId69" Type="http://schemas.openxmlformats.org/officeDocument/2006/relationships/customXml" Target="../ink/ink3003.xml"/><Relationship Id="rId113" Type="http://schemas.openxmlformats.org/officeDocument/2006/relationships/customXml" Target="../ink/ink3025.xml"/><Relationship Id="rId118" Type="http://schemas.openxmlformats.org/officeDocument/2006/relationships/image" Target="../media/image496.png"/><Relationship Id="rId134" Type="http://schemas.openxmlformats.org/officeDocument/2006/relationships/image" Target="../media/image504.png"/><Relationship Id="rId139" Type="http://schemas.openxmlformats.org/officeDocument/2006/relationships/customXml" Target="../ink/ink3038.xml"/><Relationship Id="rId80" Type="http://schemas.openxmlformats.org/officeDocument/2006/relationships/image" Target="../media/image469.png"/><Relationship Id="rId85" Type="http://schemas.openxmlformats.org/officeDocument/2006/relationships/customXml" Target="../ink/ink3011.xml"/><Relationship Id="rId150" Type="http://schemas.openxmlformats.org/officeDocument/2006/relationships/image" Target="../media/image522.png"/><Relationship Id="rId12" Type="http://schemas.openxmlformats.org/officeDocument/2006/relationships/image" Target="../media/image435.png"/><Relationship Id="rId17" Type="http://schemas.openxmlformats.org/officeDocument/2006/relationships/customXml" Target="../ink/ink2977.xml"/><Relationship Id="rId33" Type="http://schemas.openxmlformats.org/officeDocument/2006/relationships/customXml" Target="../ink/ink2985.xml"/><Relationship Id="rId38" Type="http://schemas.openxmlformats.org/officeDocument/2006/relationships/image" Target="../media/image448.png"/><Relationship Id="rId59" Type="http://schemas.openxmlformats.org/officeDocument/2006/relationships/customXml" Target="../ink/ink2998.xml"/><Relationship Id="rId103" Type="http://schemas.openxmlformats.org/officeDocument/2006/relationships/customXml" Target="../ink/ink3020.xml"/><Relationship Id="rId108" Type="http://schemas.openxmlformats.org/officeDocument/2006/relationships/image" Target="../media/image487.png"/><Relationship Id="rId124" Type="http://schemas.openxmlformats.org/officeDocument/2006/relationships/image" Target="../media/image499.png"/><Relationship Id="rId129" Type="http://schemas.openxmlformats.org/officeDocument/2006/relationships/customXml" Target="../ink/ink3033.xml"/><Relationship Id="rId54" Type="http://schemas.openxmlformats.org/officeDocument/2006/relationships/image" Target="../media/image456.png"/><Relationship Id="rId70" Type="http://schemas.openxmlformats.org/officeDocument/2006/relationships/image" Target="../media/image464.png"/><Relationship Id="rId75" Type="http://schemas.openxmlformats.org/officeDocument/2006/relationships/customXml" Target="../ink/ink3006.xml"/><Relationship Id="rId91" Type="http://schemas.openxmlformats.org/officeDocument/2006/relationships/customXml" Target="../ink/ink3014.xml"/><Relationship Id="rId96" Type="http://schemas.openxmlformats.org/officeDocument/2006/relationships/image" Target="../media/image479.png"/><Relationship Id="rId140" Type="http://schemas.openxmlformats.org/officeDocument/2006/relationships/image" Target="../media/image507.png"/><Relationship Id="rId145" Type="http://schemas.openxmlformats.org/officeDocument/2006/relationships/customXml" Target="../ink/ink30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23" Type="http://schemas.openxmlformats.org/officeDocument/2006/relationships/customXml" Target="../ink/ink2980.xml"/><Relationship Id="rId28" Type="http://schemas.openxmlformats.org/officeDocument/2006/relationships/image" Target="../media/image443.png"/><Relationship Id="rId49" Type="http://schemas.openxmlformats.org/officeDocument/2006/relationships/customXml" Target="../ink/ink2993.xml"/><Relationship Id="rId114" Type="http://schemas.openxmlformats.org/officeDocument/2006/relationships/image" Target="../media/image492.png"/><Relationship Id="rId119" Type="http://schemas.openxmlformats.org/officeDocument/2006/relationships/customXml" Target="../ink/ink3028.xml"/><Relationship Id="rId44" Type="http://schemas.openxmlformats.org/officeDocument/2006/relationships/image" Target="../media/image451.png"/><Relationship Id="rId60" Type="http://schemas.openxmlformats.org/officeDocument/2006/relationships/image" Target="../media/image459.png"/><Relationship Id="rId65" Type="http://schemas.openxmlformats.org/officeDocument/2006/relationships/customXml" Target="../ink/ink3001.xml"/><Relationship Id="rId81" Type="http://schemas.openxmlformats.org/officeDocument/2006/relationships/customXml" Target="../ink/ink3009.xml"/><Relationship Id="rId86" Type="http://schemas.openxmlformats.org/officeDocument/2006/relationships/image" Target="../media/image472.png"/><Relationship Id="rId130" Type="http://schemas.openxmlformats.org/officeDocument/2006/relationships/image" Target="../media/image502.png"/><Relationship Id="rId135" Type="http://schemas.openxmlformats.org/officeDocument/2006/relationships/customXml" Target="../ink/ink3036.xml"/><Relationship Id="rId151" Type="http://schemas.openxmlformats.org/officeDocument/2006/relationships/customXml" Target="../ink/ink3044.xml"/><Relationship Id="rId13" Type="http://schemas.openxmlformats.org/officeDocument/2006/relationships/customXml" Target="../ink/ink2975.xml"/><Relationship Id="rId18" Type="http://schemas.openxmlformats.org/officeDocument/2006/relationships/image" Target="../media/image438.png"/><Relationship Id="rId39" Type="http://schemas.openxmlformats.org/officeDocument/2006/relationships/customXml" Target="../ink/ink2988.xml"/><Relationship Id="rId109" Type="http://schemas.openxmlformats.org/officeDocument/2006/relationships/customXml" Target="../ink/ink3023.xml"/><Relationship Id="rId34" Type="http://schemas.openxmlformats.org/officeDocument/2006/relationships/image" Target="../media/image446.png"/><Relationship Id="rId50" Type="http://schemas.openxmlformats.org/officeDocument/2006/relationships/image" Target="../media/image454.png"/><Relationship Id="rId55" Type="http://schemas.openxmlformats.org/officeDocument/2006/relationships/customXml" Target="../ink/ink2996.xml"/><Relationship Id="rId76" Type="http://schemas.openxmlformats.org/officeDocument/2006/relationships/image" Target="../media/image467.png"/><Relationship Id="rId97" Type="http://schemas.openxmlformats.org/officeDocument/2006/relationships/customXml" Target="../ink/ink3017.xml"/><Relationship Id="rId104" Type="http://schemas.openxmlformats.org/officeDocument/2006/relationships/image" Target="../media/image485.png"/><Relationship Id="rId120" Type="http://schemas.openxmlformats.org/officeDocument/2006/relationships/image" Target="../media/image497.png"/><Relationship Id="rId125" Type="http://schemas.openxmlformats.org/officeDocument/2006/relationships/customXml" Target="../ink/ink3031.xml"/><Relationship Id="rId141" Type="http://schemas.openxmlformats.org/officeDocument/2006/relationships/customXml" Target="../ink/ink3039.xml"/><Relationship Id="rId146" Type="http://schemas.openxmlformats.org/officeDocument/2006/relationships/image" Target="../media/image514.png"/><Relationship Id="rId7" Type="http://schemas.openxmlformats.org/officeDocument/2006/relationships/customXml" Target="../ink/ink2972.xml"/><Relationship Id="rId71" Type="http://schemas.openxmlformats.org/officeDocument/2006/relationships/customXml" Target="../ink/ink3004.xml"/><Relationship Id="rId92" Type="http://schemas.openxmlformats.org/officeDocument/2006/relationships/image" Target="../media/image477.png"/><Relationship Id="rId2" Type="http://schemas.openxmlformats.org/officeDocument/2006/relationships/image" Target="../media/image430.png"/><Relationship Id="rId29" Type="http://schemas.openxmlformats.org/officeDocument/2006/relationships/customXml" Target="../ink/ink2983.xml"/><Relationship Id="rId24" Type="http://schemas.openxmlformats.org/officeDocument/2006/relationships/image" Target="../media/image441.png"/><Relationship Id="rId40" Type="http://schemas.openxmlformats.org/officeDocument/2006/relationships/image" Target="../media/image449.png"/><Relationship Id="rId45" Type="http://schemas.openxmlformats.org/officeDocument/2006/relationships/customXml" Target="../ink/ink2991.xml"/><Relationship Id="rId66" Type="http://schemas.openxmlformats.org/officeDocument/2006/relationships/image" Target="../media/image462.png"/><Relationship Id="rId87" Type="http://schemas.openxmlformats.org/officeDocument/2006/relationships/customXml" Target="../ink/ink3012.xml"/><Relationship Id="rId110" Type="http://schemas.openxmlformats.org/officeDocument/2006/relationships/image" Target="../media/image490.png"/><Relationship Id="rId115" Type="http://schemas.openxmlformats.org/officeDocument/2006/relationships/customXml" Target="../ink/ink3026.xml"/><Relationship Id="rId131" Type="http://schemas.openxmlformats.org/officeDocument/2006/relationships/customXml" Target="../ink/ink3034.xml"/><Relationship Id="rId136" Type="http://schemas.openxmlformats.org/officeDocument/2006/relationships/image" Target="../media/image505.png"/><Relationship Id="rId61" Type="http://schemas.openxmlformats.org/officeDocument/2006/relationships/customXml" Target="../ink/ink2999.xml"/><Relationship Id="rId82" Type="http://schemas.openxmlformats.org/officeDocument/2006/relationships/image" Target="../media/image470.png"/><Relationship Id="rId152" Type="http://schemas.openxmlformats.org/officeDocument/2006/relationships/image" Target="../media/image523.png"/><Relationship Id="rId19" Type="http://schemas.openxmlformats.org/officeDocument/2006/relationships/customXml" Target="../ink/ink2978.xml"/><Relationship Id="rId14" Type="http://schemas.openxmlformats.org/officeDocument/2006/relationships/image" Target="../media/image436.png"/><Relationship Id="rId30" Type="http://schemas.openxmlformats.org/officeDocument/2006/relationships/image" Target="../media/image444.png"/><Relationship Id="rId35" Type="http://schemas.openxmlformats.org/officeDocument/2006/relationships/customXml" Target="../ink/ink2986.xml"/><Relationship Id="rId56" Type="http://schemas.openxmlformats.org/officeDocument/2006/relationships/image" Target="../media/image457.png"/><Relationship Id="rId77" Type="http://schemas.openxmlformats.org/officeDocument/2006/relationships/customXml" Target="../ink/ink3007.xml"/><Relationship Id="rId100" Type="http://schemas.openxmlformats.org/officeDocument/2006/relationships/image" Target="../media/image481.png"/><Relationship Id="rId105" Type="http://schemas.openxmlformats.org/officeDocument/2006/relationships/customXml" Target="../ink/ink3021.xml"/><Relationship Id="rId126" Type="http://schemas.openxmlformats.org/officeDocument/2006/relationships/image" Target="../media/image500.png"/><Relationship Id="rId147" Type="http://schemas.openxmlformats.org/officeDocument/2006/relationships/customXml" Target="../ink/ink3042.xml"/><Relationship Id="rId8" Type="http://schemas.openxmlformats.org/officeDocument/2006/relationships/image" Target="../media/image433.png"/><Relationship Id="rId51" Type="http://schemas.openxmlformats.org/officeDocument/2006/relationships/customXml" Target="../ink/ink2994.xml"/><Relationship Id="rId72" Type="http://schemas.openxmlformats.org/officeDocument/2006/relationships/image" Target="../media/image465.png"/><Relationship Id="rId93" Type="http://schemas.openxmlformats.org/officeDocument/2006/relationships/customXml" Target="../ink/ink3015.xml"/><Relationship Id="rId98" Type="http://schemas.openxmlformats.org/officeDocument/2006/relationships/image" Target="../media/image480.png"/><Relationship Id="rId121" Type="http://schemas.openxmlformats.org/officeDocument/2006/relationships/customXml" Target="../ink/ink3029.xml"/><Relationship Id="rId142" Type="http://schemas.openxmlformats.org/officeDocument/2006/relationships/image" Target="../media/image510.png"/><Relationship Id="rId3" Type="http://schemas.openxmlformats.org/officeDocument/2006/relationships/customXml" Target="../ink/ink2970.xml"/><Relationship Id="rId25" Type="http://schemas.openxmlformats.org/officeDocument/2006/relationships/customXml" Target="../ink/ink2981.xml"/><Relationship Id="rId46" Type="http://schemas.openxmlformats.org/officeDocument/2006/relationships/image" Target="../media/image452.png"/><Relationship Id="rId67" Type="http://schemas.openxmlformats.org/officeDocument/2006/relationships/customXml" Target="../ink/ink3002.xml"/><Relationship Id="rId116" Type="http://schemas.openxmlformats.org/officeDocument/2006/relationships/image" Target="../media/image493.png"/><Relationship Id="rId137" Type="http://schemas.openxmlformats.org/officeDocument/2006/relationships/customXml" Target="../ink/ink3037.xml"/><Relationship Id="rId20" Type="http://schemas.openxmlformats.org/officeDocument/2006/relationships/image" Target="../media/image439.png"/><Relationship Id="rId41" Type="http://schemas.openxmlformats.org/officeDocument/2006/relationships/customXml" Target="../ink/ink2989.xml"/><Relationship Id="rId62" Type="http://schemas.openxmlformats.org/officeDocument/2006/relationships/image" Target="../media/image460.png"/><Relationship Id="rId83" Type="http://schemas.openxmlformats.org/officeDocument/2006/relationships/customXml" Target="../ink/ink3010.xml"/><Relationship Id="rId88" Type="http://schemas.openxmlformats.org/officeDocument/2006/relationships/image" Target="../media/image473.png"/><Relationship Id="rId111" Type="http://schemas.openxmlformats.org/officeDocument/2006/relationships/customXml" Target="../ink/ink3024.xml"/><Relationship Id="rId132" Type="http://schemas.openxmlformats.org/officeDocument/2006/relationships/image" Target="../media/image503.png"/><Relationship Id="rId15" Type="http://schemas.openxmlformats.org/officeDocument/2006/relationships/customXml" Target="../ink/ink2976.xml"/><Relationship Id="rId36" Type="http://schemas.openxmlformats.org/officeDocument/2006/relationships/image" Target="../media/image447.png"/><Relationship Id="rId57" Type="http://schemas.openxmlformats.org/officeDocument/2006/relationships/customXml" Target="../ink/ink2997.xml"/><Relationship Id="rId106" Type="http://schemas.openxmlformats.org/officeDocument/2006/relationships/image" Target="../media/image486.png"/><Relationship Id="rId127" Type="http://schemas.openxmlformats.org/officeDocument/2006/relationships/customXml" Target="../ink/ink3032.xml"/><Relationship Id="rId10" Type="http://schemas.openxmlformats.org/officeDocument/2006/relationships/image" Target="../media/image434.png"/><Relationship Id="rId31" Type="http://schemas.openxmlformats.org/officeDocument/2006/relationships/customXml" Target="../ink/ink2984.xml"/><Relationship Id="rId52" Type="http://schemas.openxmlformats.org/officeDocument/2006/relationships/image" Target="../media/image455.png"/><Relationship Id="rId73" Type="http://schemas.openxmlformats.org/officeDocument/2006/relationships/customXml" Target="../ink/ink3005.xml"/><Relationship Id="rId78" Type="http://schemas.openxmlformats.org/officeDocument/2006/relationships/image" Target="../media/image468.png"/><Relationship Id="rId94" Type="http://schemas.openxmlformats.org/officeDocument/2006/relationships/image" Target="../media/image478.png"/><Relationship Id="rId99" Type="http://schemas.openxmlformats.org/officeDocument/2006/relationships/customXml" Target="../ink/ink3018.xml"/><Relationship Id="rId101" Type="http://schemas.openxmlformats.org/officeDocument/2006/relationships/customXml" Target="../ink/ink3019.xml"/><Relationship Id="rId122" Type="http://schemas.openxmlformats.org/officeDocument/2006/relationships/image" Target="../media/image498.png"/><Relationship Id="rId143" Type="http://schemas.openxmlformats.org/officeDocument/2006/relationships/customXml" Target="../ink/ink3040.xml"/><Relationship Id="rId148" Type="http://schemas.openxmlformats.org/officeDocument/2006/relationships/image" Target="../media/image521.png"/><Relationship Id="rId4" Type="http://schemas.openxmlformats.org/officeDocument/2006/relationships/image" Target="../media/image431.png"/><Relationship Id="rId9" Type="http://schemas.openxmlformats.org/officeDocument/2006/relationships/customXml" Target="../ink/ink2973.xml"/><Relationship Id="rId26" Type="http://schemas.openxmlformats.org/officeDocument/2006/relationships/image" Target="../media/image442.png"/><Relationship Id="rId47" Type="http://schemas.openxmlformats.org/officeDocument/2006/relationships/customXml" Target="../ink/ink2992.xml"/><Relationship Id="rId68" Type="http://schemas.openxmlformats.org/officeDocument/2006/relationships/image" Target="../media/image463.png"/><Relationship Id="rId89" Type="http://schemas.openxmlformats.org/officeDocument/2006/relationships/customXml" Target="../ink/ink3013.xml"/><Relationship Id="rId112" Type="http://schemas.openxmlformats.org/officeDocument/2006/relationships/image" Target="../media/image491.png"/><Relationship Id="rId133" Type="http://schemas.openxmlformats.org/officeDocument/2006/relationships/customXml" Target="../ink/ink3035.xml"/><Relationship Id="rId16" Type="http://schemas.openxmlformats.org/officeDocument/2006/relationships/image" Target="../media/image437.png"/><Relationship Id="rId37" Type="http://schemas.openxmlformats.org/officeDocument/2006/relationships/customXml" Target="../ink/ink2987.xml"/><Relationship Id="rId58" Type="http://schemas.openxmlformats.org/officeDocument/2006/relationships/image" Target="../media/image458.png"/><Relationship Id="rId79" Type="http://schemas.openxmlformats.org/officeDocument/2006/relationships/customXml" Target="../ink/ink3008.xml"/><Relationship Id="rId102" Type="http://schemas.openxmlformats.org/officeDocument/2006/relationships/image" Target="../media/image484.png"/><Relationship Id="rId123" Type="http://schemas.openxmlformats.org/officeDocument/2006/relationships/customXml" Target="../ink/ink3030.xml"/><Relationship Id="rId144" Type="http://schemas.openxmlformats.org/officeDocument/2006/relationships/image" Target="../media/image511.png"/><Relationship Id="rId90" Type="http://schemas.openxmlformats.org/officeDocument/2006/relationships/image" Target="../media/image476.png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02.xml"/><Relationship Id="rId21" Type="http://schemas.openxmlformats.org/officeDocument/2006/relationships/customXml" Target="../ink/ink3054.xml"/><Relationship Id="rId42" Type="http://schemas.openxmlformats.org/officeDocument/2006/relationships/image" Target="../media/image450.png"/><Relationship Id="rId63" Type="http://schemas.openxmlformats.org/officeDocument/2006/relationships/customXml" Target="../ink/ink3075.xml"/><Relationship Id="rId84" Type="http://schemas.openxmlformats.org/officeDocument/2006/relationships/image" Target="../media/image471.png"/><Relationship Id="rId138" Type="http://schemas.openxmlformats.org/officeDocument/2006/relationships/image" Target="../media/image506.png"/><Relationship Id="rId107" Type="http://schemas.openxmlformats.org/officeDocument/2006/relationships/customXml" Target="../ink/ink3097.xml"/><Relationship Id="rId11" Type="http://schemas.openxmlformats.org/officeDocument/2006/relationships/customXml" Target="../ink/ink3049.xml"/><Relationship Id="rId32" Type="http://schemas.openxmlformats.org/officeDocument/2006/relationships/image" Target="../media/image445.png"/><Relationship Id="rId53" Type="http://schemas.openxmlformats.org/officeDocument/2006/relationships/customXml" Target="../ink/ink3070.xml"/><Relationship Id="rId74" Type="http://schemas.openxmlformats.org/officeDocument/2006/relationships/image" Target="../media/image466.png"/><Relationship Id="rId128" Type="http://schemas.openxmlformats.org/officeDocument/2006/relationships/image" Target="../media/image501.png"/><Relationship Id="rId149" Type="http://schemas.openxmlformats.org/officeDocument/2006/relationships/customXml" Target="../ink/ink3118.xml"/><Relationship Id="rId5" Type="http://schemas.openxmlformats.org/officeDocument/2006/relationships/customXml" Target="../ink/ink3046.xml"/><Relationship Id="rId95" Type="http://schemas.openxmlformats.org/officeDocument/2006/relationships/customXml" Target="../ink/ink3091.xml"/><Relationship Id="rId22" Type="http://schemas.openxmlformats.org/officeDocument/2006/relationships/image" Target="../media/image440.png"/><Relationship Id="rId27" Type="http://schemas.openxmlformats.org/officeDocument/2006/relationships/customXml" Target="../ink/ink3057.xml"/><Relationship Id="rId43" Type="http://schemas.openxmlformats.org/officeDocument/2006/relationships/customXml" Target="../ink/ink3065.xml"/><Relationship Id="rId48" Type="http://schemas.openxmlformats.org/officeDocument/2006/relationships/image" Target="../media/image453.png"/><Relationship Id="rId64" Type="http://schemas.openxmlformats.org/officeDocument/2006/relationships/image" Target="../media/image461.png"/><Relationship Id="rId69" Type="http://schemas.openxmlformats.org/officeDocument/2006/relationships/customXml" Target="../ink/ink3078.xml"/><Relationship Id="rId113" Type="http://schemas.openxmlformats.org/officeDocument/2006/relationships/customXml" Target="../ink/ink3100.xml"/><Relationship Id="rId118" Type="http://schemas.openxmlformats.org/officeDocument/2006/relationships/image" Target="../media/image496.png"/><Relationship Id="rId134" Type="http://schemas.openxmlformats.org/officeDocument/2006/relationships/image" Target="../media/image504.png"/><Relationship Id="rId139" Type="http://schemas.openxmlformats.org/officeDocument/2006/relationships/customXml" Target="../ink/ink3113.xml"/><Relationship Id="rId80" Type="http://schemas.openxmlformats.org/officeDocument/2006/relationships/image" Target="../media/image469.png"/><Relationship Id="rId85" Type="http://schemas.openxmlformats.org/officeDocument/2006/relationships/customXml" Target="../ink/ink3086.xml"/><Relationship Id="rId150" Type="http://schemas.openxmlformats.org/officeDocument/2006/relationships/image" Target="../media/image522.png"/><Relationship Id="rId155" Type="http://schemas.openxmlformats.org/officeDocument/2006/relationships/customXml" Target="../ink/ink3121.xml"/><Relationship Id="rId12" Type="http://schemas.openxmlformats.org/officeDocument/2006/relationships/image" Target="../media/image435.png"/><Relationship Id="rId17" Type="http://schemas.openxmlformats.org/officeDocument/2006/relationships/customXml" Target="../ink/ink3052.xml"/><Relationship Id="rId33" Type="http://schemas.openxmlformats.org/officeDocument/2006/relationships/customXml" Target="../ink/ink3060.xml"/><Relationship Id="rId38" Type="http://schemas.openxmlformats.org/officeDocument/2006/relationships/image" Target="../media/image448.png"/><Relationship Id="rId59" Type="http://schemas.openxmlformats.org/officeDocument/2006/relationships/customXml" Target="../ink/ink3073.xml"/><Relationship Id="rId103" Type="http://schemas.openxmlformats.org/officeDocument/2006/relationships/customXml" Target="../ink/ink3095.xml"/><Relationship Id="rId108" Type="http://schemas.openxmlformats.org/officeDocument/2006/relationships/image" Target="../media/image487.png"/><Relationship Id="rId124" Type="http://schemas.openxmlformats.org/officeDocument/2006/relationships/image" Target="../media/image499.png"/><Relationship Id="rId129" Type="http://schemas.openxmlformats.org/officeDocument/2006/relationships/customXml" Target="../ink/ink3108.xml"/><Relationship Id="rId54" Type="http://schemas.openxmlformats.org/officeDocument/2006/relationships/image" Target="../media/image456.png"/><Relationship Id="rId70" Type="http://schemas.openxmlformats.org/officeDocument/2006/relationships/image" Target="../media/image464.png"/><Relationship Id="rId75" Type="http://schemas.openxmlformats.org/officeDocument/2006/relationships/customXml" Target="../ink/ink3081.xml"/><Relationship Id="rId91" Type="http://schemas.openxmlformats.org/officeDocument/2006/relationships/customXml" Target="../ink/ink3089.xml"/><Relationship Id="rId96" Type="http://schemas.openxmlformats.org/officeDocument/2006/relationships/image" Target="../media/image479.png"/><Relationship Id="rId140" Type="http://schemas.openxmlformats.org/officeDocument/2006/relationships/image" Target="../media/image507.png"/><Relationship Id="rId145" Type="http://schemas.openxmlformats.org/officeDocument/2006/relationships/customXml" Target="../ink/ink3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23" Type="http://schemas.openxmlformats.org/officeDocument/2006/relationships/customXml" Target="../ink/ink3055.xml"/><Relationship Id="rId28" Type="http://schemas.openxmlformats.org/officeDocument/2006/relationships/image" Target="../media/image443.png"/><Relationship Id="rId49" Type="http://schemas.openxmlformats.org/officeDocument/2006/relationships/customXml" Target="../ink/ink3068.xml"/><Relationship Id="rId114" Type="http://schemas.openxmlformats.org/officeDocument/2006/relationships/image" Target="../media/image492.png"/><Relationship Id="rId119" Type="http://schemas.openxmlformats.org/officeDocument/2006/relationships/customXml" Target="../ink/ink3103.xml"/><Relationship Id="rId44" Type="http://schemas.openxmlformats.org/officeDocument/2006/relationships/image" Target="../media/image451.png"/><Relationship Id="rId60" Type="http://schemas.openxmlformats.org/officeDocument/2006/relationships/image" Target="../media/image459.png"/><Relationship Id="rId65" Type="http://schemas.openxmlformats.org/officeDocument/2006/relationships/customXml" Target="../ink/ink3076.xml"/><Relationship Id="rId81" Type="http://schemas.openxmlformats.org/officeDocument/2006/relationships/customXml" Target="../ink/ink3084.xml"/><Relationship Id="rId86" Type="http://schemas.openxmlformats.org/officeDocument/2006/relationships/image" Target="../media/image472.png"/><Relationship Id="rId130" Type="http://schemas.openxmlformats.org/officeDocument/2006/relationships/image" Target="../media/image502.png"/><Relationship Id="rId135" Type="http://schemas.openxmlformats.org/officeDocument/2006/relationships/customXml" Target="../ink/ink3111.xml"/><Relationship Id="rId151" Type="http://schemas.openxmlformats.org/officeDocument/2006/relationships/customXml" Target="../ink/ink3119.xml"/><Relationship Id="rId156" Type="http://schemas.openxmlformats.org/officeDocument/2006/relationships/image" Target="../media/image525.png"/><Relationship Id="rId13" Type="http://schemas.openxmlformats.org/officeDocument/2006/relationships/customXml" Target="../ink/ink3050.xml"/><Relationship Id="rId18" Type="http://schemas.openxmlformats.org/officeDocument/2006/relationships/image" Target="../media/image438.png"/><Relationship Id="rId39" Type="http://schemas.openxmlformats.org/officeDocument/2006/relationships/customXml" Target="../ink/ink3063.xml"/><Relationship Id="rId109" Type="http://schemas.openxmlformats.org/officeDocument/2006/relationships/customXml" Target="../ink/ink3098.xml"/><Relationship Id="rId34" Type="http://schemas.openxmlformats.org/officeDocument/2006/relationships/image" Target="../media/image446.png"/><Relationship Id="rId50" Type="http://schemas.openxmlformats.org/officeDocument/2006/relationships/image" Target="../media/image454.png"/><Relationship Id="rId55" Type="http://schemas.openxmlformats.org/officeDocument/2006/relationships/customXml" Target="../ink/ink3071.xml"/><Relationship Id="rId76" Type="http://schemas.openxmlformats.org/officeDocument/2006/relationships/image" Target="../media/image467.png"/><Relationship Id="rId97" Type="http://schemas.openxmlformats.org/officeDocument/2006/relationships/customXml" Target="../ink/ink3092.xml"/><Relationship Id="rId104" Type="http://schemas.openxmlformats.org/officeDocument/2006/relationships/image" Target="../media/image485.png"/><Relationship Id="rId120" Type="http://schemas.openxmlformats.org/officeDocument/2006/relationships/image" Target="../media/image497.png"/><Relationship Id="rId125" Type="http://schemas.openxmlformats.org/officeDocument/2006/relationships/customXml" Target="../ink/ink3106.xml"/><Relationship Id="rId141" Type="http://schemas.openxmlformats.org/officeDocument/2006/relationships/customXml" Target="../ink/ink3114.xml"/><Relationship Id="rId146" Type="http://schemas.openxmlformats.org/officeDocument/2006/relationships/image" Target="../media/image514.png"/><Relationship Id="rId7" Type="http://schemas.openxmlformats.org/officeDocument/2006/relationships/customXml" Target="../ink/ink3047.xml"/><Relationship Id="rId71" Type="http://schemas.openxmlformats.org/officeDocument/2006/relationships/customXml" Target="../ink/ink3079.xml"/><Relationship Id="rId92" Type="http://schemas.openxmlformats.org/officeDocument/2006/relationships/image" Target="../media/image477.png"/><Relationship Id="rId2" Type="http://schemas.openxmlformats.org/officeDocument/2006/relationships/image" Target="../media/image430.png"/><Relationship Id="rId29" Type="http://schemas.openxmlformats.org/officeDocument/2006/relationships/customXml" Target="../ink/ink3058.xml"/><Relationship Id="rId24" Type="http://schemas.openxmlformats.org/officeDocument/2006/relationships/image" Target="../media/image441.png"/><Relationship Id="rId40" Type="http://schemas.openxmlformats.org/officeDocument/2006/relationships/image" Target="../media/image449.png"/><Relationship Id="rId45" Type="http://schemas.openxmlformats.org/officeDocument/2006/relationships/customXml" Target="../ink/ink3066.xml"/><Relationship Id="rId66" Type="http://schemas.openxmlformats.org/officeDocument/2006/relationships/image" Target="../media/image462.png"/><Relationship Id="rId87" Type="http://schemas.openxmlformats.org/officeDocument/2006/relationships/customXml" Target="../ink/ink3087.xml"/><Relationship Id="rId110" Type="http://schemas.openxmlformats.org/officeDocument/2006/relationships/image" Target="../media/image490.png"/><Relationship Id="rId115" Type="http://schemas.openxmlformats.org/officeDocument/2006/relationships/customXml" Target="../ink/ink3101.xml"/><Relationship Id="rId131" Type="http://schemas.openxmlformats.org/officeDocument/2006/relationships/customXml" Target="../ink/ink3109.xml"/><Relationship Id="rId136" Type="http://schemas.openxmlformats.org/officeDocument/2006/relationships/image" Target="../media/image505.png"/><Relationship Id="rId61" Type="http://schemas.openxmlformats.org/officeDocument/2006/relationships/customXml" Target="../ink/ink3074.xml"/><Relationship Id="rId82" Type="http://schemas.openxmlformats.org/officeDocument/2006/relationships/image" Target="../media/image470.png"/><Relationship Id="rId152" Type="http://schemas.openxmlformats.org/officeDocument/2006/relationships/image" Target="../media/image523.png"/><Relationship Id="rId19" Type="http://schemas.openxmlformats.org/officeDocument/2006/relationships/customXml" Target="../ink/ink3053.xml"/><Relationship Id="rId14" Type="http://schemas.openxmlformats.org/officeDocument/2006/relationships/image" Target="../media/image436.png"/><Relationship Id="rId30" Type="http://schemas.openxmlformats.org/officeDocument/2006/relationships/image" Target="../media/image444.png"/><Relationship Id="rId35" Type="http://schemas.openxmlformats.org/officeDocument/2006/relationships/customXml" Target="../ink/ink3061.xml"/><Relationship Id="rId56" Type="http://schemas.openxmlformats.org/officeDocument/2006/relationships/image" Target="../media/image457.png"/><Relationship Id="rId77" Type="http://schemas.openxmlformats.org/officeDocument/2006/relationships/customXml" Target="../ink/ink3082.xml"/><Relationship Id="rId100" Type="http://schemas.openxmlformats.org/officeDocument/2006/relationships/image" Target="../media/image481.png"/><Relationship Id="rId105" Type="http://schemas.openxmlformats.org/officeDocument/2006/relationships/customXml" Target="../ink/ink3096.xml"/><Relationship Id="rId126" Type="http://schemas.openxmlformats.org/officeDocument/2006/relationships/image" Target="../media/image500.png"/><Relationship Id="rId147" Type="http://schemas.openxmlformats.org/officeDocument/2006/relationships/customXml" Target="../ink/ink3117.xml"/><Relationship Id="rId8" Type="http://schemas.openxmlformats.org/officeDocument/2006/relationships/image" Target="../media/image433.png"/><Relationship Id="rId51" Type="http://schemas.openxmlformats.org/officeDocument/2006/relationships/customXml" Target="../ink/ink3069.xml"/><Relationship Id="rId72" Type="http://schemas.openxmlformats.org/officeDocument/2006/relationships/image" Target="../media/image465.png"/><Relationship Id="rId93" Type="http://schemas.openxmlformats.org/officeDocument/2006/relationships/customXml" Target="../ink/ink3090.xml"/><Relationship Id="rId98" Type="http://schemas.openxmlformats.org/officeDocument/2006/relationships/image" Target="../media/image480.png"/><Relationship Id="rId121" Type="http://schemas.openxmlformats.org/officeDocument/2006/relationships/customXml" Target="../ink/ink3104.xml"/><Relationship Id="rId142" Type="http://schemas.openxmlformats.org/officeDocument/2006/relationships/image" Target="../media/image510.png"/><Relationship Id="rId3" Type="http://schemas.openxmlformats.org/officeDocument/2006/relationships/customXml" Target="../ink/ink3045.xml"/><Relationship Id="rId25" Type="http://schemas.openxmlformats.org/officeDocument/2006/relationships/customXml" Target="../ink/ink3056.xml"/><Relationship Id="rId46" Type="http://schemas.openxmlformats.org/officeDocument/2006/relationships/image" Target="../media/image452.png"/><Relationship Id="rId67" Type="http://schemas.openxmlformats.org/officeDocument/2006/relationships/customXml" Target="../ink/ink3077.xml"/><Relationship Id="rId116" Type="http://schemas.openxmlformats.org/officeDocument/2006/relationships/image" Target="../media/image493.png"/><Relationship Id="rId137" Type="http://schemas.openxmlformats.org/officeDocument/2006/relationships/customXml" Target="../ink/ink3112.xml"/><Relationship Id="rId20" Type="http://schemas.openxmlformats.org/officeDocument/2006/relationships/image" Target="../media/image439.png"/><Relationship Id="rId41" Type="http://schemas.openxmlformats.org/officeDocument/2006/relationships/customXml" Target="../ink/ink3064.xml"/><Relationship Id="rId62" Type="http://schemas.openxmlformats.org/officeDocument/2006/relationships/image" Target="../media/image460.png"/><Relationship Id="rId83" Type="http://schemas.openxmlformats.org/officeDocument/2006/relationships/customXml" Target="../ink/ink3085.xml"/><Relationship Id="rId88" Type="http://schemas.openxmlformats.org/officeDocument/2006/relationships/image" Target="../media/image473.png"/><Relationship Id="rId111" Type="http://schemas.openxmlformats.org/officeDocument/2006/relationships/customXml" Target="../ink/ink3099.xml"/><Relationship Id="rId132" Type="http://schemas.openxmlformats.org/officeDocument/2006/relationships/image" Target="../media/image503.png"/><Relationship Id="rId153" Type="http://schemas.openxmlformats.org/officeDocument/2006/relationships/customXml" Target="../ink/ink3120.xml"/><Relationship Id="rId15" Type="http://schemas.openxmlformats.org/officeDocument/2006/relationships/customXml" Target="../ink/ink3051.xml"/><Relationship Id="rId36" Type="http://schemas.openxmlformats.org/officeDocument/2006/relationships/image" Target="../media/image447.png"/><Relationship Id="rId57" Type="http://schemas.openxmlformats.org/officeDocument/2006/relationships/customXml" Target="../ink/ink3072.xml"/><Relationship Id="rId106" Type="http://schemas.openxmlformats.org/officeDocument/2006/relationships/image" Target="../media/image486.png"/><Relationship Id="rId127" Type="http://schemas.openxmlformats.org/officeDocument/2006/relationships/customXml" Target="../ink/ink3107.xml"/><Relationship Id="rId10" Type="http://schemas.openxmlformats.org/officeDocument/2006/relationships/image" Target="../media/image434.png"/><Relationship Id="rId31" Type="http://schemas.openxmlformats.org/officeDocument/2006/relationships/customXml" Target="../ink/ink3059.xml"/><Relationship Id="rId52" Type="http://schemas.openxmlformats.org/officeDocument/2006/relationships/image" Target="../media/image455.png"/><Relationship Id="rId73" Type="http://schemas.openxmlformats.org/officeDocument/2006/relationships/customXml" Target="../ink/ink3080.xml"/><Relationship Id="rId78" Type="http://schemas.openxmlformats.org/officeDocument/2006/relationships/image" Target="../media/image468.png"/><Relationship Id="rId94" Type="http://schemas.openxmlformats.org/officeDocument/2006/relationships/image" Target="../media/image478.png"/><Relationship Id="rId99" Type="http://schemas.openxmlformats.org/officeDocument/2006/relationships/customXml" Target="../ink/ink3093.xml"/><Relationship Id="rId101" Type="http://schemas.openxmlformats.org/officeDocument/2006/relationships/customXml" Target="../ink/ink3094.xml"/><Relationship Id="rId122" Type="http://schemas.openxmlformats.org/officeDocument/2006/relationships/image" Target="../media/image498.png"/><Relationship Id="rId143" Type="http://schemas.openxmlformats.org/officeDocument/2006/relationships/customXml" Target="../ink/ink3115.xml"/><Relationship Id="rId148" Type="http://schemas.openxmlformats.org/officeDocument/2006/relationships/image" Target="../media/image521.png"/><Relationship Id="rId4" Type="http://schemas.openxmlformats.org/officeDocument/2006/relationships/image" Target="../media/image431.png"/><Relationship Id="rId9" Type="http://schemas.openxmlformats.org/officeDocument/2006/relationships/customXml" Target="../ink/ink3048.xml"/><Relationship Id="rId26" Type="http://schemas.openxmlformats.org/officeDocument/2006/relationships/image" Target="../media/image442.png"/><Relationship Id="rId47" Type="http://schemas.openxmlformats.org/officeDocument/2006/relationships/customXml" Target="../ink/ink3067.xml"/><Relationship Id="rId68" Type="http://schemas.openxmlformats.org/officeDocument/2006/relationships/image" Target="../media/image463.png"/><Relationship Id="rId89" Type="http://schemas.openxmlformats.org/officeDocument/2006/relationships/customXml" Target="../ink/ink3088.xml"/><Relationship Id="rId112" Type="http://schemas.openxmlformats.org/officeDocument/2006/relationships/image" Target="../media/image491.png"/><Relationship Id="rId133" Type="http://schemas.openxmlformats.org/officeDocument/2006/relationships/customXml" Target="../ink/ink3110.xml"/><Relationship Id="rId154" Type="http://schemas.openxmlformats.org/officeDocument/2006/relationships/image" Target="../media/image524.png"/><Relationship Id="rId16" Type="http://schemas.openxmlformats.org/officeDocument/2006/relationships/image" Target="../media/image437.png"/><Relationship Id="rId37" Type="http://schemas.openxmlformats.org/officeDocument/2006/relationships/customXml" Target="../ink/ink3062.xml"/><Relationship Id="rId58" Type="http://schemas.openxmlformats.org/officeDocument/2006/relationships/image" Target="../media/image458.png"/><Relationship Id="rId79" Type="http://schemas.openxmlformats.org/officeDocument/2006/relationships/customXml" Target="../ink/ink3083.xml"/><Relationship Id="rId102" Type="http://schemas.openxmlformats.org/officeDocument/2006/relationships/image" Target="../media/image484.png"/><Relationship Id="rId123" Type="http://schemas.openxmlformats.org/officeDocument/2006/relationships/customXml" Target="../ink/ink3105.xml"/><Relationship Id="rId144" Type="http://schemas.openxmlformats.org/officeDocument/2006/relationships/image" Target="../media/image511.png"/><Relationship Id="rId90" Type="http://schemas.openxmlformats.org/officeDocument/2006/relationships/image" Target="../media/image4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22.xml"/><Relationship Id="rId2" Type="http://schemas.openxmlformats.org/officeDocument/2006/relationships/image" Target="../media/image5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8.png"/><Relationship Id="rId5" Type="http://schemas.openxmlformats.org/officeDocument/2006/relationships/customXml" Target="../ink/ink3123.xml"/><Relationship Id="rId4" Type="http://schemas.openxmlformats.org/officeDocument/2006/relationships/image" Target="../media/image527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29.xml"/><Relationship Id="rId18" Type="http://schemas.openxmlformats.org/officeDocument/2006/relationships/image" Target="../media/image533.png"/><Relationship Id="rId26" Type="http://schemas.openxmlformats.org/officeDocument/2006/relationships/image" Target="../media/image536.png"/><Relationship Id="rId39" Type="http://schemas.openxmlformats.org/officeDocument/2006/relationships/image" Target="../media/image542.png"/><Relationship Id="rId21" Type="http://schemas.openxmlformats.org/officeDocument/2006/relationships/image" Target="../media/image534.png"/><Relationship Id="rId34" Type="http://schemas.openxmlformats.org/officeDocument/2006/relationships/image" Target="../media/image540.png"/><Relationship Id="rId42" Type="http://schemas.openxmlformats.org/officeDocument/2006/relationships/customXml" Target="../ink/ink3145.xml"/><Relationship Id="rId47" Type="http://schemas.openxmlformats.org/officeDocument/2006/relationships/customXml" Target="../ink/ink3148.xml"/><Relationship Id="rId50" Type="http://schemas.openxmlformats.org/officeDocument/2006/relationships/image" Target="../media/image547.png"/><Relationship Id="rId55" Type="http://schemas.openxmlformats.org/officeDocument/2006/relationships/customXml" Target="../ink/ink3152.xml"/><Relationship Id="rId7" Type="http://schemas.openxmlformats.org/officeDocument/2006/relationships/customXml" Target="../ink/ink3126.xml"/><Relationship Id="rId2" Type="http://schemas.openxmlformats.org/officeDocument/2006/relationships/image" Target="../media/image526.png"/><Relationship Id="rId16" Type="http://schemas.openxmlformats.org/officeDocument/2006/relationships/image" Target="../media/image532.png"/><Relationship Id="rId29" Type="http://schemas.openxmlformats.org/officeDocument/2006/relationships/customXml" Target="../ink/ink3138.xml"/><Relationship Id="rId11" Type="http://schemas.openxmlformats.org/officeDocument/2006/relationships/customXml" Target="../ink/ink3128.xml"/><Relationship Id="rId24" Type="http://schemas.openxmlformats.org/officeDocument/2006/relationships/customXml" Target="../ink/ink3135.xml"/><Relationship Id="rId32" Type="http://schemas.openxmlformats.org/officeDocument/2006/relationships/image" Target="../media/image539.png"/><Relationship Id="rId37" Type="http://schemas.openxmlformats.org/officeDocument/2006/relationships/customXml" Target="../ink/ink3142.xml"/><Relationship Id="rId40" Type="http://schemas.openxmlformats.org/officeDocument/2006/relationships/customXml" Target="../ink/ink3144.xml"/><Relationship Id="rId45" Type="http://schemas.openxmlformats.org/officeDocument/2006/relationships/image" Target="../media/image545.png"/><Relationship Id="rId53" Type="http://schemas.openxmlformats.org/officeDocument/2006/relationships/customXml" Target="../ink/ink3151.xml"/><Relationship Id="rId5" Type="http://schemas.openxmlformats.org/officeDocument/2006/relationships/customXml" Target="../ink/ink3125.xml"/><Relationship Id="rId10" Type="http://schemas.openxmlformats.org/officeDocument/2006/relationships/image" Target="../media/image530.png"/><Relationship Id="rId19" Type="http://schemas.openxmlformats.org/officeDocument/2006/relationships/customXml" Target="../ink/ink3132.xml"/><Relationship Id="rId31" Type="http://schemas.openxmlformats.org/officeDocument/2006/relationships/customXml" Target="../ink/ink3139.xml"/><Relationship Id="rId44" Type="http://schemas.openxmlformats.org/officeDocument/2006/relationships/customXml" Target="../ink/ink3146.xml"/><Relationship Id="rId52" Type="http://schemas.openxmlformats.org/officeDocument/2006/relationships/image" Target="../media/image548.png"/><Relationship Id="rId4" Type="http://schemas.openxmlformats.org/officeDocument/2006/relationships/image" Target="../media/image527.png"/><Relationship Id="rId9" Type="http://schemas.openxmlformats.org/officeDocument/2006/relationships/customXml" Target="../ink/ink3127.xml"/><Relationship Id="rId14" Type="http://schemas.openxmlformats.org/officeDocument/2006/relationships/image" Target="../media/image531.png"/><Relationship Id="rId22" Type="http://schemas.openxmlformats.org/officeDocument/2006/relationships/customXml" Target="../ink/ink3134.xml"/><Relationship Id="rId27" Type="http://schemas.openxmlformats.org/officeDocument/2006/relationships/customXml" Target="../ink/ink3137.xml"/><Relationship Id="rId30" Type="http://schemas.openxmlformats.org/officeDocument/2006/relationships/image" Target="../media/image538.png"/><Relationship Id="rId35" Type="http://schemas.openxmlformats.org/officeDocument/2006/relationships/customXml" Target="../ink/ink3141.xml"/><Relationship Id="rId43" Type="http://schemas.openxmlformats.org/officeDocument/2006/relationships/image" Target="../media/image544.png"/><Relationship Id="rId48" Type="http://schemas.openxmlformats.org/officeDocument/2006/relationships/image" Target="../media/image546.png"/><Relationship Id="rId56" Type="http://schemas.openxmlformats.org/officeDocument/2006/relationships/image" Target="../media/image550.png"/><Relationship Id="rId8" Type="http://schemas.openxmlformats.org/officeDocument/2006/relationships/image" Target="../media/image529.png"/><Relationship Id="rId51" Type="http://schemas.openxmlformats.org/officeDocument/2006/relationships/customXml" Target="../ink/ink3150.xml"/><Relationship Id="rId3" Type="http://schemas.openxmlformats.org/officeDocument/2006/relationships/customXml" Target="../ink/ink3124.xml"/><Relationship Id="rId12" Type="http://schemas.openxmlformats.org/officeDocument/2006/relationships/image" Target="../media/image75.png"/><Relationship Id="rId17" Type="http://schemas.openxmlformats.org/officeDocument/2006/relationships/customXml" Target="../ink/ink3131.xml"/><Relationship Id="rId25" Type="http://schemas.openxmlformats.org/officeDocument/2006/relationships/customXml" Target="../ink/ink3136.xml"/><Relationship Id="rId33" Type="http://schemas.openxmlformats.org/officeDocument/2006/relationships/customXml" Target="../ink/ink3140.xml"/><Relationship Id="rId38" Type="http://schemas.openxmlformats.org/officeDocument/2006/relationships/customXml" Target="../ink/ink3143.xml"/><Relationship Id="rId46" Type="http://schemas.openxmlformats.org/officeDocument/2006/relationships/customXml" Target="../ink/ink3147.xml"/><Relationship Id="rId20" Type="http://schemas.openxmlformats.org/officeDocument/2006/relationships/customXml" Target="../ink/ink3133.xml"/><Relationship Id="rId41" Type="http://schemas.openxmlformats.org/officeDocument/2006/relationships/image" Target="../media/image543.png"/><Relationship Id="rId54" Type="http://schemas.openxmlformats.org/officeDocument/2006/relationships/image" Target="../media/image5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8.png"/><Relationship Id="rId15" Type="http://schemas.openxmlformats.org/officeDocument/2006/relationships/customXml" Target="../ink/ink3130.xml"/><Relationship Id="rId23" Type="http://schemas.openxmlformats.org/officeDocument/2006/relationships/image" Target="../media/image535.png"/><Relationship Id="rId28" Type="http://schemas.openxmlformats.org/officeDocument/2006/relationships/image" Target="../media/image537.png"/><Relationship Id="rId36" Type="http://schemas.openxmlformats.org/officeDocument/2006/relationships/image" Target="../media/image541.png"/><Relationship Id="rId49" Type="http://schemas.openxmlformats.org/officeDocument/2006/relationships/customXml" Target="../ink/ink3149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6.png"/><Relationship Id="rId21" Type="http://schemas.openxmlformats.org/officeDocument/2006/relationships/image" Target="../media/image534.png"/><Relationship Id="rId34" Type="http://schemas.openxmlformats.org/officeDocument/2006/relationships/image" Target="../media/image540.png"/><Relationship Id="rId42" Type="http://schemas.openxmlformats.org/officeDocument/2006/relationships/customXml" Target="../ink/ink3174.xml"/><Relationship Id="rId47" Type="http://schemas.openxmlformats.org/officeDocument/2006/relationships/customXml" Target="../ink/ink3177.xml"/><Relationship Id="rId50" Type="http://schemas.openxmlformats.org/officeDocument/2006/relationships/image" Target="../media/image547.png"/><Relationship Id="rId55" Type="http://schemas.openxmlformats.org/officeDocument/2006/relationships/customXml" Target="../ink/ink3181.xml"/><Relationship Id="rId63" Type="http://schemas.openxmlformats.org/officeDocument/2006/relationships/customXml" Target="../ink/ink3185.xml"/><Relationship Id="rId7" Type="http://schemas.openxmlformats.org/officeDocument/2006/relationships/customXml" Target="../ink/ink3155.xml"/><Relationship Id="rId2" Type="http://schemas.openxmlformats.org/officeDocument/2006/relationships/image" Target="../media/image526.png"/><Relationship Id="rId16" Type="http://schemas.openxmlformats.org/officeDocument/2006/relationships/image" Target="../media/image532.png"/><Relationship Id="rId29" Type="http://schemas.openxmlformats.org/officeDocument/2006/relationships/customXml" Target="../ink/ink3167.xml"/><Relationship Id="rId11" Type="http://schemas.openxmlformats.org/officeDocument/2006/relationships/customXml" Target="../ink/ink3157.xml"/><Relationship Id="rId24" Type="http://schemas.openxmlformats.org/officeDocument/2006/relationships/customXml" Target="../ink/ink3164.xml"/><Relationship Id="rId32" Type="http://schemas.openxmlformats.org/officeDocument/2006/relationships/image" Target="../media/image539.png"/><Relationship Id="rId37" Type="http://schemas.openxmlformats.org/officeDocument/2006/relationships/customXml" Target="../ink/ink3171.xml"/><Relationship Id="rId40" Type="http://schemas.openxmlformats.org/officeDocument/2006/relationships/customXml" Target="../ink/ink3173.xml"/><Relationship Id="rId45" Type="http://schemas.openxmlformats.org/officeDocument/2006/relationships/image" Target="../media/image545.png"/><Relationship Id="rId53" Type="http://schemas.openxmlformats.org/officeDocument/2006/relationships/customXml" Target="../ink/ink3180.xml"/><Relationship Id="rId58" Type="http://schemas.openxmlformats.org/officeDocument/2006/relationships/image" Target="../media/image551.png"/><Relationship Id="rId66" Type="http://schemas.openxmlformats.org/officeDocument/2006/relationships/image" Target="../media/image554.png"/><Relationship Id="rId5" Type="http://schemas.openxmlformats.org/officeDocument/2006/relationships/customXml" Target="../ink/ink3154.xml"/><Relationship Id="rId61" Type="http://schemas.openxmlformats.org/officeDocument/2006/relationships/customXml" Target="../ink/ink3184.xml"/><Relationship Id="rId19" Type="http://schemas.openxmlformats.org/officeDocument/2006/relationships/customXml" Target="../ink/ink3161.xml"/><Relationship Id="rId14" Type="http://schemas.openxmlformats.org/officeDocument/2006/relationships/image" Target="../media/image531.png"/><Relationship Id="rId22" Type="http://schemas.openxmlformats.org/officeDocument/2006/relationships/customXml" Target="../ink/ink3163.xml"/><Relationship Id="rId27" Type="http://schemas.openxmlformats.org/officeDocument/2006/relationships/customXml" Target="../ink/ink3166.xml"/><Relationship Id="rId30" Type="http://schemas.openxmlformats.org/officeDocument/2006/relationships/image" Target="../media/image538.png"/><Relationship Id="rId35" Type="http://schemas.openxmlformats.org/officeDocument/2006/relationships/customXml" Target="../ink/ink3170.xml"/><Relationship Id="rId43" Type="http://schemas.openxmlformats.org/officeDocument/2006/relationships/image" Target="../media/image544.png"/><Relationship Id="rId48" Type="http://schemas.openxmlformats.org/officeDocument/2006/relationships/image" Target="../media/image546.png"/><Relationship Id="rId56" Type="http://schemas.openxmlformats.org/officeDocument/2006/relationships/image" Target="../media/image550.png"/><Relationship Id="rId64" Type="http://schemas.openxmlformats.org/officeDocument/2006/relationships/image" Target="../media/image275.png"/><Relationship Id="rId8" Type="http://schemas.openxmlformats.org/officeDocument/2006/relationships/image" Target="../media/image529.png"/><Relationship Id="rId51" Type="http://schemas.openxmlformats.org/officeDocument/2006/relationships/customXml" Target="../ink/ink3179.xml"/><Relationship Id="rId3" Type="http://schemas.openxmlformats.org/officeDocument/2006/relationships/customXml" Target="../ink/ink3153.xml"/><Relationship Id="rId12" Type="http://schemas.openxmlformats.org/officeDocument/2006/relationships/image" Target="../media/image75.png"/><Relationship Id="rId17" Type="http://schemas.openxmlformats.org/officeDocument/2006/relationships/customXml" Target="../ink/ink3160.xml"/><Relationship Id="rId25" Type="http://schemas.openxmlformats.org/officeDocument/2006/relationships/customXml" Target="../ink/ink3165.xml"/><Relationship Id="rId33" Type="http://schemas.openxmlformats.org/officeDocument/2006/relationships/customXml" Target="../ink/ink3169.xml"/><Relationship Id="rId38" Type="http://schemas.openxmlformats.org/officeDocument/2006/relationships/customXml" Target="../ink/ink3172.xml"/><Relationship Id="rId46" Type="http://schemas.openxmlformats.org/officeDocument/2006/relationships/customXml" Target="../ink/ink3176.xml"/><Relationship Id="rId59" Type="http://schemas.openxmlformats.org/officeDocument/2006/relationships/customXml" Target="../ink/ink3183.xml"/><Relationship Id="rId20" Type="http://schemas.openxmlformats.org/officeDocument/2006/relationships/customXml" Target="../ink/ink3162.xml"/><Relationship Id="rId41" Type="http://schemas.openxmlformats.org/officeDocument/2006/relationships/image" Target="../media/image543.png"/><Relationship Id="rId54" Type="http://schemas.openxmlformats.org/officeDocument/2006/relationships/image" Target="../media/image549.png"/><Relationship Id="rId62" Type="http://schemas.openxmlformats.org/officeDocument/2006/relationships/image" Target="../media/image5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8.png"/><Relationship Id="rId15" Type="http://schemas.openxmlformats.org/officeDocument/2006/relationships/customXml" Target="../ink/ink3159.xml"/><Relationship Id="rId23" Type="http://schemas.openxmlformats.org/officeDocument/2006/relationships/image" Target="../media/image535.png"/><Relationship Id="rId28" Type="http://schemas.openxmlformats.org/officeDocument/2006/relationships/image" Target="../media/image537.png"/><Relationship Id="rId36" Type="http://schemas.openxmlformats.org/officeDocument/2006/relationships/image" Target="../media/image541.png"/><Relationship Id="rId49" Type="http://schemas.openxmlformats.org/officeDocument/2006/relationships/customXml" Target="../ink/ink3178.xml"/><Relationship Id="rId57" Type="http://schemas.openxmlformats.org/officeDocument/2006/relationships/customXml" Target="../ink/ink3182.xml"/><Relationship Id="rId10" Type="http://schemas.openxmlformats.org/officeDocument/2006/relationships/image" Target="../media/image530.png"/><Relationship Id="rId31" Type="http://schemas.openxmlformats.org/officeDocument/2006/relationships/customXml" Target="../ink/ink3168.xml"/><Relationship Id="rId44" Type="http://schemas.openxmlformats.org/officeDocument/2006/relationships/customXml" Target="../ink/ink3175.xml"/><Relationship Id="rId52" Type="http://schemas.openxmlformats.org/officeDocument/2006/relationships/image" Target="../media/image548.png"/><Relationship Id="rId60" Type="http://schemas.openxmlformats.org/officeDocument/2006/relationships/image" Target="../media/image552.png"/><Relationship Id="rId65" Type="http://schemas.openxmlformats.org/officeDocument/2006/relationships/customXml" Target="../ink/ink3186.xml"/><Relationship Id="rId4" Type="http://schemas.openxmlformats.org/officeDocument/2006/relationships/image" Target="../media/image527.png"/><Relationship Id="rId9" Type="http://schemas.openxmlformats.org/officeDocument/2006/relationships/customXml" Target="../ink/ink3156.xml"/><Relationship Id="rId13" Type="http://schemas.openxmlformats.org/officeDocument/2006/relationships/customXml" Target="../ink/ink3158.xml"/><Relationship Id="rId18" Type="http://schemas.openxmlformats.org/officeDocument/2006/relationships/image" Target="../media/image533.png"/><Relationship Id="rId39" Type="http://schemas.openxmlformats.org/officeDocument/2006/relationships/image" Target="../media/image542.png"/></Relationships>
</file>

<file path=ppt/slides/_rels/slide6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6.png"/><Relationship Id="rId21" Type="http://schemas.openxmlformats.org/officeDocument/2006/relationships/image" Target="../media/image534.png"/><Relationship Id="rId42" Type="http://schemas.openxmlformats.org/officeDocument/2006/relationships/customXml" Target="../ink/ink3208.xml"/><Relationship Id="rId47" Type="http://schemas.openxmlformats.org/officeDocument/2006/relationships/customXml" Target="../ink/ink3211.xml"/><Relationship Id="rId63" Type="http://schemas.openxmlformats.org/officeDocument/2006/relationships/customXml" Target="../ink/ink3219.xml"/><Relationship Id="rId68" Type="http://schemas.openxmlformats.org/officeDocument/2006/relationships/image" Target="../media/image555.png"/><Relationship Id="rId7" Type="http://schemas.openxmlformats.org/officeDocument/2006/relationships/customXml" Target="../ink/ink3189.xml"/><Relationship Id="rId71" Type="http://schemas.openxmlformats.org/officeDocument/2006/relationships/customXml" Target="../ink/ink3223.xml"/><Relationship Id="rId2" Type="http://schemas.openxmlformats.org/officeDocument/2006/relationships/image" Target="../media/image526.png"/><Relationship Id="rId16" Type="http://schemas.openxmlformats.org/officeDocument/2006/relationships/image" Target="../media/image532.png"/><Relationship Id="rId29" Type="http://schemas.openxmlformats.org/officeDocument/2006/relationships/customXml" Target="../ink/ink3201.xml"/><Relationship Id="rId11" Type="http://schemas.openxmlformats.org/officeDocument/2006/relationships/customXml" Target="../ink/ink3191.xml"/><Relationship Id="rId24" Type="http://schemas.openxmlformats.org/officeDocument/2006/relationships/customXml" Target="../ink/ink3198.xml"/><Relationship Id="rId32" Type="http://schemas.openxmlformats.org/officeDocument/2006/relationships/image" Target="../media/image539.png"/><Relationship Id="rId37" Type="http://schemas.openxmlformats.org/officeDocument/2006/relationships/customXml" Target="../ink/ink3205.xml"/><Relationship Id="rId40" Type="http://schemas.openxmlformats.org/officeDocument/2006/relationships/customXml" Target="../ink/ink3207.xml"/><Relationship Id="rId45" Type="http://schemas.openxmlformats.org/officeDocument/2006/relationships/image" Target="../media/image545.png"/><Relationship Id="rId53" Type="http://schemas.openxmlformats.org/officeDocument/2006/relationships/customXml" Target="../ink/ink3214.xml"/><Relationship Id="rId58" Type="http://schemas.openxmlformats.org/officeDocument/2006/relationships/image" Target="../media/image551.png"/><Relationship Id="rId66" Type="http://schemas.openxmlformats.org/officeDocument/2006/relationships/image" Target="../media/image554.png"/><Relationship Id="rId5" Type="http://schemas.openxmlformats.org/officeDocument/2006/relationships/customXml" Target="../ink/ink3188.xml"/><Relationship Id="rId61" Type="http://schemas.openxmlformats.org/officeDocument/2006/relationships/customXml" Target="../ink/ink3218.xml"/><Relationship Id="rId19" Type="http://schemas.openxmlformats.org/officeDocument/2006/relationships/customXml" Target="../ink/ink3195.xml"/><Relationship Id="rId14" Type="http://schemas.openxmlformats.org/officeDocument/2006/relationships/image" Target="../media/image531.png"/><Relationship Id="rId22" Type="http://schemas.openxmlformats.org/officeDocument/2006/relationships/customXml" Target="../ink/ink3197.xml"/><Relationship Id="rId27" Type="http://schemas.openxmlformats.org/officeDocument/2006/relationships/customXml" Target="../ink/ink3200.xml"/><Relationship Id="rId30" Type="http://schemas.openxmlformats.org/officeDocument/2006/relationships/image" Target="../media/image538.png"/><Relationship Id="rId35" Type="http://schemas.openxmlformats.org/officeDocument/2006/relationships/customXml" Target="../ink/ink3204.xml"/><Relationship Id="rId43" Type="http://schemas.openxmlformats.org/officeDocument/2006/relationships/image" Target="../media/image544.png"/><Relationship Id="rId48" Type="http://schemas.openxmlformats.org/officeDocument/2006/relationships/image" Target="../media/image546.png"/><Relationship Id="rId56" Type="http://schemas.openxmlformats.org/officeDocument/2006/relationships/image" Target="../media/image550.png"/><Relationship Id="rId64" Type="http://schemas.openxmlformats.org/officeDocument/2006/relationships/image" Target="../media/image275.png"/><Relationship Id="rId69" Type="http://schemas.openxmlformats.org/officeDocument/2006/relationships/customXml" Target="../ink/ink3222.xml"/><Relationship Id="rId8" Type="http://schemas.openxmlformats.org/officeDocument/2006/relationships/image" Target="../media/image529.png"/><Relationship Id="rId51" Type="http://schemas.openxmlformats.org/officeDocument/2006/relationships/customXml" Target="../ink/ink3213.xml"/><Relationship Id="rId72" Type="http://schemas.openxmlformats.org/officeDocument/2006/relationships/image" Target="../media/image557.png"/><Relationship Id="rId3" Type="http://schemas.openxmlformats.org/officeDocument/2006/relationships/customXml" Target="../ink/ink3187.xml"/><Relationship Id="rId12" Type="http://schemas.openxmlformats.org/officeDocument/2006/relationships/image" Target="../media/image75.png"/><Relationship Id="rId17" Type="http://schemas.openxmlformats.org/officeDocument/2006/relationships/customXml" Target="../ink/ink3194.xml"/><Relationship Id="rId25" Type="http://schemas.openxmlformats.org/officeDocument/2006/relationships/customXml" Target="../ink/ink3199.xml"/><Relationship Id="rId33" Type="http://schemas.openxmlformats.org/officeDocument/2006/relationships/customXml" Target="../ink/ink3203.xml"/><Relationship Id="rId38" Type="http://schemas.openxmlformats.org/officeDocument/2006/relationships/customXml" Target="../ink/ink3206.xml"/><Relationship Id="rId46" Type="http://schemas.openxmlformats.org/officeDocument/2006/relationships/customXml" Target="../ink/ink3210.xml"/><Relationship Id="rId59" Type="http://schemas.openxmlformats.org/officeDocument/2006/relationships/customXml" Target="../ink/ink3217.xml"/><Relationship Id="rId67" Type="http://schemas.openxmlformats.org/officeDocument/2006/relationships/customXml" Target="../ink/ink3221.xml"/><Relationship Id="rId20" Type="http://schemas.openxmlformats.org/officeDocument/2006/relationships/customXml" Target="../ink/ink3196.xml"/><Relationship Id="rId41" Type="http://schemas.openxmlformats.org/officeDocument/2006/relationships/image" Target="../media/image543.png"/><Relationship Id="rId54" Type="http://schemas.openxmlformats.org/officeDocument/2006/relationships/image" Target="../media/image549.png"/><Relationship Id="rId62" Type="http://schemas.openxmlformats.org/officeDocument/2006/relationships/image" Target="../media/image553.png"/><Relationship Id="rId70" Type="http://schemas.openxmlformats.org/officeDocument/2006/relationships/image" Target="../media/image5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8.png"/><Relationship Id="rId15" Type="http://schemas.openxmlformats.org/officeDocument/2006/relationships/customXml" Target="../ink/ink3193.xml"/><Relationship Id="rId23" Type="http://schemas.openxmlformats.org/officeDocument/2006/relationships/image" Target="../media/image535.png"/><Relationship Id="rId28" Type="http://schemas.openxmlformats.org/officeDocument/2006/relationships/image" Target="../media/image537.png"/><Relationship Id="rId36" Type="http://schemas.openxmlformats.org/officeDocument/2006/relationships/image" Target="../media/image541.png"/><Relationship Id="rId49" Type="http://schemas.openxmlformats.org/officeDocument/2006/relationships/customXml" Target="../ink/ink3212.xml"/><Relationship Id="rId57" Type="http://schemas.openxmlformats.org/officeDocument/2006/relationships/customXml" Target="../ink/ink3216.xml"/><Relationship Id="rId10" Type="http://schemas.openxmlformats.org/officeDocument/2006/relationships/image" Target="../media/image530.png"/><Relationship Id="rId31" Type="http://schemas.openxmlformats.org/officeDocument/2006/relationships/customXml" Target="../ink/ink3202.xml"/><Relationship Id="rId44" Type="http://schemas.openxmlformats.org/officeDocument/2006/relationships/customXml" Target="../ink/ink3209.xml"/><Relationship Id="rId52" Type="http://schemas.openxmlformats.org/officeDocument/2006/relationships/image" Target="../media/image548.png"/><Relationship Id="rId60" Type="http://schemas.openxmlformats.org/officeDocument/2006/relationships/image" Target="../media/image552.png"/><Relationship Id="rId65" Type="http://schemas.openxmlformats.org/officeDocument/2006/relationships/customXml" Target="../ink/ink3220.xml"/><Relationship Id="rId4" Type="http://schemas.openxmlformats.org/officeDocument/2006/relationships/image" Target="../media/image527.png"/><Relationship Id="rId9" Type="http://schemas.openxmlformats.org/officeDocument/2006/relationships/customXml" Target="../ink/ink3190.xml"/><Relationship Id="rId13" Type="http://schemas.openxmlformats.org/officeDocument/2006/relationships/customXml" Target="../ink/ink3192.xml"/><Relationship Id="rId18" Type="http://schemas.openxmlformats.org/officeDocument/2006/relationships/image" Target="../media/image533.png"/><Relationship Id="rId39" Type="http://schemas.openxmlformats.org/officeDocument/2006/relationships/image" Target="../media/image542.png"/><Relationship Id="rId34" Type="http://schemas.openxmlformats.org/officeDocument/2006/relationships/image" Target="../media/image540.png"/><Relationship Id="rId50" Type="http://schemas.openxmlformats.org/officeDocument/2006/relationships/image" Target="../media/image547.png"/><Relationship Id="rId55" Type="http://schemas.openxmlformats.org/officeDocument/2006/relationships/customXml" Target="../ink/ink32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8.png"/><Relationship Id="rId2" Type="http://schemas.openxmlformats.org/officeDocument/2006/relationships/customXml" Target="../ink/ink32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25.png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customXml" Target="../ink/ink45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11" Type="http://schemas.openxmlformats.org/officeDocument/2006/relationships/image" Target="../media/image24.png"/><Relationship Id="rId24" Type="http://schemas.openxmlformats.org/officeDocument/2006/relationships/customXml" Target="../ink/ink51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10" Type="http://schemas.openxmlformats.org/officeDocument/2006/relationships/customXml" Target="../ink/ink44.xml"/><Relationship Id="rId19" Type="http://schemas.openxmlformats.org/officeDocument/2006/relationships/image" Target="../media/image28.png"/><Relationship Id="rId4" Type="http://schemas.openxmlformats.org/officeDocument/2006/relationships/customXml" Target="../ink/ink41.xml"/><Relationship Id="rId9" Type="http://schemas.openxmlformats.org/officeDocument/2006/relationships/image" Target="../media/image23.png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3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28.xml"/><Relationship Id="rId13" Type="http://schemas.openxmlformats.org/officeDocument/2006/relationships/image" Target="../media/image563.png"/><Relationship Id="rId3" Type="http://schemas.openxmlformats.org/officeDocument/2006/relationships/image" Target="../media/image558.png"/><Relationship Id="rId7" Type="http://schemas.openxmlformats.org/officeDocument/2006/relationships/image" Target="../media/image560.png"/><Relationship Id="rId12" Type="http://schemas.openxmlformats.org/officeDocument/2006/relationships/customXml" Target="../ink/ink3230.xml"/><Relationship Id="rId2" Type="http://schemas.openxmlformats.org/officeDocument/2006/relationships/customXml" Target="../ink/ink32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27.xml"/><Relationship Id="rId11" Type="http://schemas.openxmlformats.org/officeDocument/2006/relationships/image" Target="../media/image562.png"/><Relationship Id="rId5" Type="http://schemas.openxmlformats.org/officeDocument/2006/relationships/image" Target="../media/image559.png"/><Relationship Id="rId10" Type="http://schemas.openxmlformats.org/officeDocument/2006/relationships/customXml" Target="../ink/ink3229.xml"/><Relationship Id="rId4" Type="http://schemas.openxmlformats.org/officeDocument/2006/relationships/customXml" Target="../ink/ink3226.xml"/><Relationship Id="rId9" Type="http://schemas.openxmlformats.org/officeDocument/2006/relationships/image" Target="../media/image561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3.png"/><Relationship Id="rId18" Type="http://schemas.openxmlformats.org/officeDocument/2006/relationships/customXml" Target="../ink/ink3239.xml"/><Relationship Id="rId26" Type="http://schemas.openxmlformats.org/officeDocument/2006/relationships/customXml" Target="../ink/ink3243.xml"/><Relationship Id="rId39" Type="http://schemas.openxmlformats.org/officeDocument/2006/relationships/image" Target="../media/image576.png"/><Relationship Id="rId21" Type="http://schemas.openxmlformats.org/officeDocument/2006/relationships/image" Target="../media/image567.png"/><Relationship Id="rId34" Type="http://schemas.openxmlformats.org/officeDocument/2006/relationships/customXml" Target="../ink/ink3247.xml"/><Relationship Id="rId42" Type="http://schemas.openxmlformats.org/officeDocument/2006/relationships/customXml" Target="../ink/ink3251.xml"/><Relationship Id="rId7" Type="http://schemas.openxmlformats.org/officeDocument/2006/relationships/image" Target="../media/image560.png"/><Relationship Id="rId2" Type="http://schemas.openxmlformats.org/officeDocument/2006/relationships/customXml" Target="../ink/ink3231.xml"/><Relationship Id="rId16" Type="http://schemas.openxmlformats.org/officeDocument/2006/relationships/customXml" Target="../ink/ink3238.xml"/><Relationship Id="rId20" Type="http://schemas.openxmlformats.org/officeDocument/2006/relationships/customXml" Target="../ink/ink3240.xml"/><Relationship Id="rId29" Type="http://schemas.openxmlformats.org/officeDocument/2006/relationships/image" Target="../media/image571.png"/><Relationship Id="rId41" Type="http://schemas.openxmlformats.org/officeDocument/2006/relationships/image" Target="../media/image5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33.xml"/><Relationship Id="rId11" Type="http://schemas.openxmlformats.org/officeDocument/2006/relationships/image" Target="../media/image562.png"/><Relationship Id="rId24" Type="http://schemas.openxmlformats.org/officeDocument/2006/relationships/customXml" Target="../ink/ink3242.xml"/><Relationship Id="rId32" Type="http://schemas.openxmlformats.org/officeDocument/2006/relationships/customXml" Target="../ink/ink3246.xml"/><Relationship Id="rId37" Type="http://schemas.openxmlformats.org/officeDocument/2006/relationships/image" Target="../media/image575.png"/><Relationship Id="rId40" Type="http://schemas.openxmlformats.org/officeDocument/2006/relationships/customXml" Target="../ink/ink3250.xml"/><Relationship Id="rId5" Type="http://schemas.openxmlformats.org/officeDocument/2006/relationships/image" Target="../media/image559.png"/><Relationship Id="rId15" Type="http://schemas.openxmlformats.org/officeDocument/2006/relationships/image" Target="../media/image564.png"/><Relationship Id="rId23" Type="http://schemas.openxmlformats.org/officeDocument/2006/relationships/image" Target="../media/image568.png"/><Relationship Id="rId28" Type="http://schemas.openxmlformats.org/officeDocument/2006/relationships/customXml" Target="../ink/ink3244.xml"/><Relationship Id="rId36" Type="http://schemas.openxmlformats.org/officeDocument/2006/relationships/customXml" Target="../ink/ink3248.xml"/><Relationship Id="rId10" Type="http://schemas.openxmlformats.org/officeDocument/2006/relationships/customXml" Target="../ink/ink3235.xml"/><Relationship Id="rId19" Type="http://schemas.openxmlformats.org/officeDocument/2006/relationships/image" Target="../media/image566.png"/><Relationship Id="rId31" Type="http://schemas.openxmlformats.org/officeDocument/2006/relationships/image" Target="../media/image572.png"/><Relationship Id="rId4" Type="http://schemas.openxmlformats.org/officeDocument/2006/relationships/customXml" Target="../ink/ink3232.xml"/><Relationship Id="rId9" Type="http://schemas.openxmlformats.org/officeDocument/2006/relationships/image" Target="../media/image561.png"/><Relationship Id="rId14" Type="http://schemas.openxmlformats.org/officeDocument/2006/relationships/customXml" Target="../ink/ink3237.xml"/><Relationship Id="rId22" Type="http://schemas.openxmlformats.org/officeDocument/2006/relationships/customXml" Target="../ink/ink3241.xml"/><Relationship Id="rId27" Type="http://schemas.openxmlformats.org/officeDocument/2006/relationships/image" Target="../media/image570.png"/><Relationship Id="rId30" Type="http://schemas.openxmlformats.org/officeDocument/2006/relationships/customXml" Target="../ink/ink3245.xml"/><Relationship Id="rId35" Type="http://schemas.openxmlformats.org/officeDocument/2006/relationships/image" Target="../media/image574.png"/><Relationship Id="rId43" Type="http://schemas.openxmlformats.org/officeDocument/2006/relationships/image" Target="../media/image578.png"/><Relationship Id="rId8" Type="http://schemas.openxmlformats.org/officeDocument/2006/relationships/customXml" Target="../ink/ink3234.xml"/><Relationship Id="rId3" Type="http://schemas.openxmlformats.org/officeDocument/2006/relationships/image" Target="../media/image558.png"/><Relationship Id="rId12" Type="http://schemas.openxmlformats.org/officeDocument/2006/relationships/customXml" Target="../ink/ink3236.xml"/><Relationship Id="rId17" Type="http://schemas.openxmlformats.org/officeDocument/2006/relationships/image" Target="../media/image565.png"/><Relationship Id="rId25" Type="http://schemas.openxmlformats.org/officeDocument/2006/relationships/image" Target="../media/image569.png"/><Relationship Id="rId33" Type="http://schemas.openxmlformats.org/officeDocument/2006/relationships/image" Target="../media/image573.png"/><Relationship Id="rId38" Type="http://schemas.openxmlformats.org/officeDocument/2006/relationships/customXml" Target="../ink/ink3249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3.png"/><Relationship Id="rId18" Type="http://schemas.openxmlformats.org/officeDocument/2006/relationships/customXml" Target="../ink/ink3260.xml"/><Relationship Id="rId26" Type="http://schemas.openxmlformats.org/officeDocument/2006/relationships/customXml" Target="../ink/ink3264.xml"/><Relationship Id="rId39" Type="http://schemas.openxmlformats.org/officeDocument/2006/relationships/image" Target="../media/image576.png"/><Relationship Id="rId21" Type="http://schemas.openxmlformats.org/officeDocument/2006/relationships/image" Target="../media/image567.png"/><Relationship Id="rId34" Type="http://schemas.openxmlformats.org/officeDocument/2006/relationships/customXml" Target="../ink/ink3268.xml"/><Relationship Id="rId42" Type="http://schemas.openxmlformats.org/officeDocument/2006/relationships/customXml" Target="../ink/ink3272.xml"/><Relationship Id="rId47" Type="http://schemas.openxmlformats.org/officeDocument/2006/relationships/image" Target="../media/image580.png"/><Relationship Id="rId50" Type="http://schemas.openxmlformats.org/officeDocument/2006/relationships/customXml" Target="../ink/ink3276.xml"/><Relationship Id="rId7" Type="http://schemas.openxmlformats.org/officeDocument/2006/relationships/image" Target="../media/image560.png"/><Relationship Id="rId2" Type="http://schemas.openxmlformats.org/officeDocument/2006/relationships/customXml" Target="../ink/ink3252.xml"/><Relationship Id="rId16" Type="http://schemas.openxmlformats.org/officeDocument/2006/relationships/customXml" Target="../ink/ink3259.xml"/><Relationship Id="rId29" Type="http://schemas.openxmlformats.org/officeDocument/2006/relationships/image" Target="../media/image571.png"/><Relationship Id="rId11" Type="http://schemas.openxmlformats.org/officeDocument/2006/relationships/image" Target="../media/image562.png"/><Relationship Id="rId24" Type="http://schemas.openxmlformats.org/officeDocument/2006/relationships/customXml" Target="../ink/ink3263.xml"/><Relationship Id="rId32" Type="http://schemas.openxmlformats.org/officeDocument/2006/relationships/customXml" Target="../ink/ink3267.xml"/><Relationship Id="rId37" Type="http://schemas.openxmlformats.org/officeDocument/2006/relationships/image" Target="../media/image575.png"/><Relationship Id="rId40" Type="http://schemas.openxmlformats.org/officeDocument/2006/relationships/customXml" Target="../ink/ink3271.xml"/><Relationship Id="rId45" Type="http://schemas.openxmlformats.org/officeDocument/2006/relationships/image" Target="../media/image579.png"/><Relationship Id="rId53" Type="http://schemas.openxmlformats.org/officeDocument/2006/relationships/image" Target="../media/image583.png"/><Relationship Id="rId5" Type="http://schemas.openxmlformats.org/officeDocument/2006/relationships/image" Target="../media/image559.png"/><Relationship Id="rId10" Type="http://schemas.openxmlformats.org/officeDocument/2006/relationships/customXml" Target="../ink/ink3256.xml"/><Relationship Id="rId19" Type="http://schemas.openxmlformats.org/officeDocument/2006/relationships/image" Target="../media/image566.png"/><Relationship Id="rId31" Type="http://schemas.openxmlformats.org/officeDocument/2006/relationships/image" Target="../media/image572.png"/><Relationship Id="rId44" Type="http://schemas.openxmlformats.org/officeDocument/2006/relationships/customXml" Target="../ink/ink3273.xml"/><Relationship Id="rId52" Type="http://schemas.openxmlformats.org/officeDocument/2006/relationships/customXml" Target="../ink/ink3277.xml"/><Relationship Id="rId4" Type="http://schemas.openxmlformats.org/officeDocument/2006/relationships/customXml" Target="../ink/ink3253.xml"/><Relationship Id="rId9" Type="http://schemas.openxmlformats.org/officeDocument/2006/relationships/image" Target="../media/image561.png"/><Relationship Id="rId14" Type="http://schemas.openxmlformats.org/officeDocument/2006/relationships/customXml" Target="../ink/ink3258.xml"/><Relationship Id="rId22" Type="http://schemas.openxmlformats.org/officeDocument/2006/relationships/customXml" Target="../ink/ink3262.xml"/><Relationship Id="rId27" Type="http://schemas.openxmlformats.org/officeDocument/2006/relationships/image" Target="../media/image570.png"/><Relationship Id="rId30" Type="http://schemas.openxmlformats.org/officeDocument/2006/relationships/customXml" Target="../ink/ink3266.xml"/><Relationship Id="rId35" Type="http://schemas.openxmlformats.org/officeDocument/2006/relationships/image" Target="../media/image574.png"/><Relationship Id="rId43" Type="http://schemas.openxmlformats.org/officeDocument/2006/relationships/image" Target="../media/image578.png"/><Relationship Id="rId48" Type="http://schemas.openxmlformats.org/officeDocument/2006/relationships/customXml" Target="../ink/ink3275.xml"/><Relationship Id="rId8" Type="http://schemas.openxmlformats.org/officeDocument/2006/relationships/customXml" Target="../ink/ink3255.xml"/><Relationship Id="rId51" Type="http://schemas.openxmlformats.org/officeDocument/2006/relationships/image" Target="../media/image582.png"/><Relationship Id="rId3" Type="http://schemas.openxmlformats.org/officeDocument/2006/relationships/image" Target="../media/image558.png"/><Relationship Id="rId12" Type="http://schemas.openxmlformats.org/officeDocument/2006/relationships/customXml" Target="../ink/ink3257.xml"/><Relationship Id="rId17" Type="http://schemas.openxmlformats.org/officeDocument/2006/relationships/image" Target="../media/image565.png"/><Relationship Id="rId25" Type="http://schemas.openxmlformats.org/officeDocument/2006/relationships/image" Target="../media/image569.png"/><Relationship Id="rId33" Type="http://schemas.openxmlformats.org/officeDocument/2006/relationships/image" Target="../media/image573.png"/><Relationship Id="rId38" Type="http://schemas.openxmlformats.org/officeDocument/2006/relationships/customXml" Target="../ink/ink3270.xml"/><Relationship Id="rId46" Type="http://schemas.openxmlformats.org/officeDocument/2006/relationships/customXml" Target="../ink/ink3274.xml"/><Relationship Id="rId20" Type="http://schemas.openxmlformats.org/officeDocument/2006/relationships/customXml" Target="../ink/ink3261.xml"/><Relationship Id="rId41" Type="http://schemas.openxmlformats.org/officeDocument/2006/relationships/image" Target="../media/image5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54.xml"/><Relationship Id="rId15" Type="http://schemas.openxmlformats.org/officeDocument/2006/relationships/image" Target="../media/image564.png"/><Relationship Id="rId23" Type="http://schemas.openxmlformats.org/officeDocument/2006/relationships/image" Target="../media/image568.png"/><Relationship Id="rId28" Type="http://schemas.openxmlformats.org/officeDocument/2006/relationships/customXml" Target="../ink/ink3265.xml"/><Relationship Id="rId36" Type="http://schemas.openxmlformats.org/officeDocument/2006/relationships/customXml" Target="../ink/ink3269.xml"/><Relationship Id="rId49" Type="http://schemas.openxmlformats.org/officeDocument/2006/relationships/image" Target="../media/image58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4.png"/><Relationship Id="rId2" Type="http://schemas.openxmlformats.org/officeDocument/2006/relationships/customXml" Target="../ink/ink327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82.xml"/><Relationship Id="rId3" Type="http://schemas.openxmlformats.org/officeDocument/2006/relationships/image" Target="../media/image584.png"/><Relationship Id="rId7" Type="http://schemas.openxmlformats.org/officeDocument/2006/relationships/image" Target="../media/image586.png"/><Relationship Id="rId2" Type="http://schemas.openxmlformats.org/officeDocument/2006/relationships/customXml" Target="../ink/ink32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81.xml"/><Relationship Id="rId11" Type="http://schemas.openxmlformats.org/officeDocument/2006/relationships/image" Target="../media/image588.png"/><Relationship Id="rId5" Type="http://schemas.openxmlformats.org/officeDocument/2006/relationships/image" Target="../media/image585.png"/><Relationship Id="rId10" Type="http://schemas.openxmlformats.org/officeDocument/2006/relationships/customXml" Target="../ink/ink3283.xml"/><Relationship Id="rId4" Type="http://schemas.openxmlformats.org/officeDocument/2006/relationships/customXml" Target="../ink/ink3280.xml"/><Relationship Id="rId9" Type="http://schemas.openxmlformats.org/officeDocument/2006/relationships/image" Target="../media/image587.png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9.png"/><Relationship Id="rId18" Type="http://schemas.openxmlformats.org/officeDocument/2006/relationships/customXml" Target="../ink/ink3292.xml"/><Relationship Id="rId26" Type="http://schemas.openxmlformats.org/officeDocument/2006/relationships/customXml" Target="../ink/ink3296.xml"/><Relationship Id="rId39" Type="http://schemas.openxmlformats.org/officeDocument/2006/relationships/image" Target="../media/image602.png"/><Relationship Id="rId21" Type="http://schemas.openxmlformats.org/officeDocument/2006/relationships/image" Target="../media/image593.png"/><Relationship Id="rId34" Type="http://schemas.openxmlformats.org/officeDocument/2006/relationships/customXml" Target="../ink/ink3300.xml"/><Relationship Id="rId42" Type="http://schemas.openxmlformats.org/officeDocument/2006/relationships/customXml" Target="../ink/ink3304.xml"/><Relationship Id="rId47" Type="http://schemas.openxmlformats.org/officeDocument/2006/relationships/image" Target="../media/image606.png"/><Relationship Id="rId7" Type="http://schemas.openxmlformats.org/officeDocument/2006/relationships/image" Target="../media/image586.png"/><Relationship Id="rId2" Type="http://schemas.openxmlformats.org/officeDocument/2006/relationships/customXml" Target="../ink/ink3284.xml"/><Relationship Id="rId16" Type="http://schemas.openxmlformats.org/officeDocument/2006/relationships/customXml" Target="../ink/ink3291.xml"/><Relationship Id="rId29" Type="http://schemas.openxmlformats.org/officeDocument/2006/relationships/image" Target="../media/image5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86.xml"/><Relationship Id="rId11" Type="http://schemas.openxmlformats.org/officeDocument/2006/relationships/image" Target="../media/image588.png"/><Relationship Id="rId24" Type="http://schemas.openxmlformats.org/officeDocument/2006/relationships/customXml" Target="../ink/ink3295.xml"/><Relationship Id="rId32" Type="http://schemas.openxmlformats.org/officeDocument/2006/relationships/customXml" Target="../ink/ink3299.xml"/><Relationship Id="rId37" Type="http://schemas.openxmlformats.org/officeDocument/2006/relationships/image" Target="../media/image601.png"/><Relationship Id="rId40" Type="http://schemas.openxmlformats.org/officeDocument/2006/relationships/customXml" Target="../ink/ink3303.xml"/><Relationship Id="rId45" Type="http://schemas.openxmlformats.org/officeDocument/2006/relationships/image" Target="../media/image605.png"/><Relationship Id="rId5" Type="http://schemas.openxmlformats.org/officeDocument/2006/relationships/image" Target="../media/image585.png"/><Relationship Id="rId15" Type="http://schemas.openxmlformats.org/officeDocument/2006/relationships/image" Target="../media/image590.png"/><Relationship Id="rId23" Type="http://schemas.openxmlformats.org/officeDocument/2006/relationships/image" Target="../media/image594.png"/><Relationship Id="rId28" Type="http://schemas.openxmlformats.org/officeDocument/2006/relationships/customXml" Target="../ink/ink3297.xml"/><Relationship Id="rId36" Type="http://schemas.openxmlformats.org/officeDocument/2006/relationships/customXml" Target="../ink/ink3301.xml"/><Relationship Id="rId10" Type="http://schemas.openxmlformats.org/officeDocument/2006/relationships/customXml" Target="../ink/ink3288.xml"/><Relationship Id="rId19" Type="http://schemas.openxmlformats.org/officeDocument/2006/relationships/image" Target="../media/image592.png"/><Relationship Id="rId31" Type="http://schemas.openxmlformats.org/officeDocument/2006/relationships/image" Target="../media/image598.png"/><Relationship Id="rId44" Type="http://schemas.openxmlformats.org/officeDocument/2006/relationships/customXml" Target="../ink/ink3305.xml"/><Relationship Id="rId4" Type="http://schemas.openxmlformats.org/officeDocument/2006/relationships/customXml" Target="../ink/ink3285.xml"/><Relationship Id="rId9" Type="http://schemas.openxmlformats.org/officeDocument/2006/relationships/image" Target="../media/image587.png"/><Relationship Id="rId14" Type="http://schemas.openxmlformats.org/officeDocument/2006/relationships/customXml" Target="../ink/ink3290.xml"/><Relationship Id="rId22" Type="http://schemas.openxmlformats.org/officeDocument/2006/relationships/customXml" Target="../ink/ink3294.xml"/><Relationship Id="rId27" Type="http://schemas.openxmlformats.org/officeDocument/2006/relationships/image" Target="../media/image596.png"/><Relationship Id="rId30" Type="http://schemas.openxmlformats.org/officeDocument/2006/relationships/customXml" Target="../ink/ink3298.xml"/><Relationship Id="rId35" Type="http://schemas.openxmlformats.org/officeDocument/2006/relationships/image" Target="../media/image600.png"/><Relationship Id="rId43" Type="http://schemas.openxmlformats.org/officeDocument/2006/relationships/image" Target="../media/image604.png"/><Relationship Id="rId8" Type="http://schemas.openxmlformats.org/officeDocument/2006/relationships/customXml" Target="../ink/ink3287.xml"/><Relationship Id="rId3" Type="http://schemas.openxmlformats.org/officeDocument/2006/relationships/image" Target="../media/image584.png"/><Relationship Id="rId12" Type="http://schemas.openxmlformats.org/officeDocument/2006/relationships/customXml" Target="../ink/ink3289.xml"/><Relationship Id="rId17" Type="http://schemas.openxmlformats.org/officeDocument/2006/relationships/image" Target="../media/image591.png"/><Relationship Id="rId25" Type="http://schemas.openxmlformats.org/officeDocument/2006/relationships/image" Target="../media/image595.png"/><Relationship Id="rId33" Type="http://schemas.openxmlformats.org/officeDocument/2006/relationships/image" Target="../media/image599.png"/><Relationship Id="rId38" Type="http://schemas.openxmlformats.org/officeDocument/2006/relationships/customXml" Target="../ink/ink3302.xml"/><Relationship Id="rId46" Type="http://schemas.openxmlformats.org/officeDocument/2006/relationships/customXml" Target="../ink/ink3306.xml"/><Relationship Id="rId20" Type="http://schemas.openxmlformats.org/officeDocument/2006/relationships/customXml" Target="../ink/ink3293.xml"/><Relationship Id="rId41" Type="http://schemas.openxmlformats.org/officeDocument/2006/relationships/image" Target="../media/image603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9.png"/><Relationship Id="rId18" Type="http://schemas.openxmlformats.org/officeDocument/2006/relationships/customXml" Target="../ink/ink3315.xml"/><Relationship Id="rId26" Type="http://schemas.openxmlformats.org/officeDocument/2006/relationships/customXml" Target="../ink/ink3319.xml"/><Relationship Id="rId39" Type="http://schemas.openxmlformats.org/officeDocument/2006/relationships/image" Target="../media/image602.png"/><Relationship Id="rId21" Type="http://schemas.openxmlformats.org/officeDocument/2006/relationships/image" Target="../media/image593.png"/><Relationship Id="rId34" Type="http://schemas.openxmlformats.org/officeDocument/2006/relationships/customXml" Target="../ink/ink3323.xml"/><Relationship Id="rId42" Type="http://schemas.openxmlformats.org/officeDocument/2006/relationships/customXml" Target="../ink/ink3327.xml"/><Relationship Id="rId47" Type="http://schemas.openxmlformats.org/officeDocument/2006/relationships/image" Target="../media/image606.png"/><Relationship Id="rId50" Type="http://schemas.openxmlformats.org/officeDocument/2006/relationships/customXml" Target="../ink/ink3331.xml"/><Relationship Id="rId55" Type="http://schemas.openxmlformats.org/officeDocument/2006/relationships/image" Target="../media/image610.png"/><Relationship Id="rId7" Type="http://schemas.openxmlformats.org/officeDocument/2006/relationships/image" Target="../media/image586.png"/><Relationship Id="rId2" Type="http://schemas.openxmlformats.org/officeDocument/2006/relationships/customXml" Target="../ink/ink3307.xml"/><Relationship Id="rId16" Type="http://schemas.openxmlformats.org/officeDocument/2006/relationships/customXml" Target="../ink/ink3314.xml"/><Relationship Id="rId29" Type="http://schemas.openxmlformats.org/officeDocument/2006/relationships/image" Target="../media/image597.png"/><Relationship Id="rId11" Type="http://schemas.openxmlformats.org/officeDocument/2006/relationships/image" Target="../media/image588.png"/><Relationship Id="rId24" Type="http://schemas.openxmlformats.org/officeDocument/2006/relationships/customXml" Target="../ink/ink3318.xml"/><Relationship Id="rId32" Type="http://schemas.openxmlformats.org/officeDocument/2006/relationships/customXml" Target="../ink/ink3322.xml"/><Relationship Id="rId37" Type="http://schemas.openxmlformats.org/officeDocument/2006/relationships/image" Target="../media/image601.png"/><Relationship Id="rId40" Type="http://schemas.openxmlformats.org/officeDocument/2006/relationships/customXml" Target="../ink/ink3326.xml"/><Relationship Id="rId45" Type="http://schemas.openxmlformats.org/officeDocument/2006/relationships/image" Target="../media/image605.png"/><Relationship Id="rId53" Type="http://schemas.openxmlformats.org/officeDocument/2006/relationships/image" Target="../media/image609.png"/><Relationship Id="rId5" Type="http://schemas.openxmlformats.org/officeDocument/2006/relationships/image" Target="../media/image585.png"/><Relationship Id="rId19" Type="http://schemas.openxmlformats.org/officeDocument/2006/relationships/image" Target="../media/image592.png"/><Relationship Id="rId4" Type="http://schemas.openxmlformats.org/officeDocument/2006/relationships/customXml" Target="../ink/ink3308.xml"/><Relationship Id="rId9" Type="http://schemas.openxmlformats.org/officeDocument/2006/relationships/image" Target="../media/image587.png"/><Relationship Id="rId14" Type="http://schemas.openxmlformats.org/officeDocument/2006/relationships/customXml" Target="../ink/ink3313.xml"/><Relationship Id="rId22" Type="http://schemas.openxmlformats.org/officeDocument/2006/relationships/customXml" Target="../ink/ink3317.xml"/><Relationship Id="rId27" Type="http://schemas.openxmlformats.org/officeDocument/2006/relationships/image" Target="../media/image596.png"/><Relationship Id="rId30" Type="http://schemas.openxmlformats.org/officeDocument/2006/relationships/customXml" Target="../ink/ink3321.xml"/><Relationship Id="rId35" Type="http://schemas.openxmlformats.org/officeDocument/2006/relationships/image" Target="../media/image600.png"/><Relationship Id="rId43" Type="http://schemas.openxmlformats.org/officeDocument/2006/relationships/image" Target="../media/image604.png"/><Relationship Id="rId48" Type="http://schemas.openxmlformats.org/officeDocument/2006/relationships/customXml" Target="../ink/ink3330.xml"/><Relationship Id="rId56" Type="http://schemas.openxmlformats.org/officeDocument/2006/relationships/customXml" Target="../ink/ink3334.xml"/><Relationship Id="rId8" Type="http://schemas.openxmlformats.org/officeDocument/2006/relationships/customXml" Target="../ink/ink3310.xml"/><Relationship Id="rId51" Type="http://schemas.openxmlformats.org/officeDocument/2006/relationships/image" Target="../media/image608.png"/><Relationship Id="rId3" Type="http://schemas.openxmlformats.org/officeDocument/2006/relationships/image" Target="../media/image584.png"/><Relationship Id="rId12" Type="http://schemas.openxmlformats.org/officeDocument/2006/relationships/customXml" Target="../ink/ink3312.xml"/><Relationship Id="rId17" Type="http://schemas.openxmlformats.org/officeDocument/2006/relationships/image" Target="../media/image591.png"/><Relationship Id="rId25" Type="http://schemas.openxmlformats.org/officeDocument/2006/relationships/image" Target="../media/image595.png"/><Relationship Id="rId33" Type="http://schemas.openxmlformats.org/officeDocument/2006/relationships/image" Target="../media/image599.png"/><Relationship Id="rId38" Type="http://schemas.openxmlformats.org/officeDocument/2006/relationships/customXml" Target="../ink/ink3325.xml"/><Relationship Id="rId46" Type="http://schemas.openxmlformats.org/officeDocument/2006/relationships/customXml" Target="../ink/ink3329.xml"/><Relationship Id="rId20" Type="http://schemas.openxmlformats.org/officeDocument/2006/relationships/customXml" Target="../ink/ink3316.xml"/><Relationship Id="rId41" Type="http://schemas.openxmlformats.org/officeDocument/2006/relationships/image" Target="../media/image603.png"/><Relationship Id="rId54" Type="http://schemas.openxmlformats.org/officeDocument/2006/relationships/customXml" Target="../ink/ink33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09.xml"/><Relationship Id="rId15" Type="http://schemas.openxmlformats.org/officeDocument/2006/relationships/image" Target="../media/image590.png"/><Relationship Id="rId23" Type="http://schemas.openxmlformats.org/officeDocument/2006/relationships/image" Target="../media/image594.png"/><Relationship Id="rId28" Type="http://schemas.openxmlformats.org/officeDocument/2006/relationships/customXml" Target="../ink/ink3320.xml"/><Relationship Id="rId36" Type="http://schemas.openxmlformats.org/officeDocument/2006/relationships/customXml" Target="../ink/ink3324.xml"/><Relationship Id="rId49" Type="http://schemas.openxmlformats.org/officeDocument/2006/relationships/image" Target="../media/image607.png"/><Relationship Id="rId57" Type="http://schemas.openxmlformats.org/officeDocument/2006/relationships/image" Target="../media/image611.png"/><Relationship Id="rId10" Type="http://schemas.openxmlformats.org/officeDocument/2006/relationships/customXml" Target="../ink/ink3311.xml"/><Relationship Id="rId31" Type="http://schemas.openxmlformats.org/officeDocument/2006/relationships/image" Target="../media/image598.png"/><Relationship Id="rId44" Type="http://schemas.openxmlformats.org/officeDocument/2006/relationships/customXml" Target="../ink/ink3328.xml"/><Relationship Id="rId52" Type="http://schemas.openxmlformats.org/officeDocument/2006/relationships/customXml" Target="../ink/ink3332.xml"/></Relationships>
</file>

<file path=ppt/slides/_rels/slide7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47.xml"/><Relationship Id="rId21" Type="http://schemas.openxmlformats.org/officeDocument/2006/relationships/image" Target="../media/image593.png"/><Relationship Id="rId42" Type="http://schemas.openxmlformats.org/officeDocument/2006/relationships/customXml" Target="../ink/ink3355.xml"/><Relationship Id="rId47" Type="http://schemas.openxmlformats.org/officeDocument/2006/relationships/image" Target="../media/image606.png"/><Relationship Id="rId63" Type="http://schemas.openxmlformats.org/officeDocument/2006/relationships/image" Target="../media/image614.png"/><Relationship Id="rId68" Type="http://schemas.openxmlformats.org/officeDocument/2006/relationships/customXml" Target="../ink/ink3368.xml"/><Relationship Id="rId7" Type="http://schemas.openxmlformats.org/officeDocument/2006/relationships/image" Target="../media/image586.png"/><Relationship Id="rId2" Type="http://schemas.openxmlformats.org/officeDocument/2006/relationships/customXml" Target="../ink/ink3335.xml"/><Relationship Id="rId16" Type="http://schemas.openxmlformats.org/officeDocument/2006/relationships/customXml" Target="../ink/ink3342.xml"/><Relationship Id="rId29" Type="http://schemas.openxmlformats.org/officeDocument/2006/relationships/image" Target="../media/image597.png"/><Relationship Id="rId11" Type="http://schemas.openxmlformats.org/officeDocument/2006/relationships/image" Target="../media/image588.png"/><Relationship Id="rId24" Type="http://schemas.openxmlformats.org/officeDocument/2006/relationships/customXml" Target="../ink/ink3346.xml"/><Relationship Id="rId32" Type="http://schemas.openxmlformats.org/officeDocument/2006/relationships/customXml" Target="../ink/ink3350.xml"/><Relationship Id="rId37" Type="http://schemas.openxmlformats.org/officeDocument/2006/relationships/image" Target="../media/image601.png"/><Relationship Id="rId40" Type="http://schemas.openxmlformats.org/officeDocument/2006/relationships/customXml" Target="../ink/ink3354.xml"/><Relationship Id="rId45" Type="http://schemas.openxmlformats.org/officeDocument/2006/relationships/image" Target="../media/image605.png"/><Relationship Id="rId53" Type="http://schemas.openxmlformats.org/officeDocument/2006/relationships/image" Target="../media/image609.png"/><Relationship Id="rId58" Type="http://schemas.openxmlformats.org/officeDocument/2006/relationships/customXml" Target="../ink/ink3363.xml"/><Relationship Id="rId66" Type="http://schemas.openxmlformats.org/officeDocument/2006/relationships/customXml" Target="../ink/ink3367.xml"/><Relationship Id="rId5" Type="http://schemas.openxmlformats.org/officeDocument/2006/relationships/image" Target="../media/image585.png"/><Relationship Id="rId61" Type="http://schemas.openxmlformats.org/officeDocument/2006/relationships/image" Target="../media/image613.png"/><Relationship Id="rId19" Type="http://schemas.openxmlformats.org/officeDocument/2006/relationships/image" Target="../media/image592.png"/><Relationship Id="rId14" Type="http://schemas.openxmlformats.org/officeDocument/2006/relationships/customXml" Target="../ink/ink3341.xml"/><Relationship Id="rId22" Type="http://schemas.openxmlformats.org/officeDocument/2006/relationships/customXml" Target="../ink/ink3345.xml"/><Relationship Id="rId27" Type="http://schemas.openxmlformats.org/officeDocument/2006/relationships/image" Target="../media/image596.png"/><Relationship Id="rId30" Type="http://schemas.openxmlformats.org/officeDocument/2006/relationships/customXml" Target="../ink/ink3349.xml"/><Relationship Id="rId35" Type="http://schemas.openxmlformats.org/officeDocument/2006/relationships/image" Target="../media/image600.png"/><Relationship Id="rId43" Type="http://schemas.openxmlformats.org/officeDocument/2006/relationships/image" Target="../media/image604.png"/><Relationship Id="rId48" Type="http://schemas.openxmlformats.org/officeDocument/2006/relationships/customXml" Target="../ink/ink3358.xml"/><Relationship Id="rId56" Type="http://schemas.openxmlformats.org/officeDocument/2006/relationships/customXml" Target="../ink/ink3362.xml"/><Relationship Id="rId64" Type="http://schemas.openxmlformats.org/officeDocument/2006/relationships/customXml" Target="../ink/ink3366.xml"/><Relationship Id="rId69" Type="http://schemas.openxmlformats.org/officeDocument/2006/relationships/image" Target="../media/image617.png"/><Relationship Id="rId8" Type="http://schemas.openxmlformats.org/officeDocument/2006/relationships/customXml" Target="../ink/ink3338.xml"/><Relationship Id="rId51" Type="http://schemas.openxmlformats.org/officeDocument/2006/relationships/image" Target="../media/image608.png"/><Relationship Id="rId3" Type="http://schemas.openxmlformats.org/officeDocument/2006/relationships/image" Target="../media/image584.png"/><Relationship Id="rId12" Type="http://schemas.openxmlformats.org/officeDocument/2006/relationships/customXml" Target="../ink/ink3340.xml"/><Relationship Id="rId17" Type="http://schemas.openxmlformats.org/officeDocument/2006/relationships/image" Target="../media/image591.png"/><Relationship Id="rId25" Type="http://schemas.openxmlformats.org/officeDocument/2006/relationships/image" Target="../media/image595.png"/><Relationship Id="rId33" Type="http://schemas.openxmlformats.org/officeDocument/2006/relationships/image" Target="../media/image599.png"/><Relationship Id="rId38" Type="http://schemas.openxmlformats.org/officeDocument/2006/relationships/customXml" Target="../ink/ink3353.xml"/><Relationship Id="rId46" Type="http://schemas.openxmlformats.org/officeDocument/2006/relationships/customXml" Target="../ink/ink3357.xml"/><Relationship Id="rId59" Type="http://schemas.openxmlformats.org/officeDocument/2006/relationships/image" Target="../media/image612.png"/><Relationship Id="rId67" Type="http://schemas.openxmlformats.org/officeDocument/2006/relationships/image" Target="../media/image616.png"/><Relationship Id="rId20" Type="http://schemas.openxmlformats.org/officeDocument/2006/relationships/customXml" Target="../ink/ink3344.xml"/><Relationship Id="rId41" Type="http://schemas.openxmlformats.org/officeDocument/2006/relationships/image" Target="../media/image603.png"/><Relationship Id="rId54" Type="http://schemas.openxmlformats.org/officeDocument/2006/relationships/customXml" Target="../ink/ink3361.xml"/><Relationship Id="rId62" Type="http://schemas.openxmlformats.org/officeDocument/2006/relationships/customXml" Target="../ink/ink33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37.xml"/><Relationship Id="rId15" Type="http://schemas.openxmlformats.org/officeDocument/2006/relationships/image" Target="../media/image590.png"/><Relationship Id="rId23" Type="http://schemas.openxmlformats.org/officeDocument/2006/relationships/image" Target="../media/image594.png"/><Relationship Id="rId28" Type="http://schemas.openxmlformats.org/officeDocument/2006/relationships/customXml" Target="../ink/ink3348.xml"/><Relationship Id="rId36" Type="http://schemas.openxmlformats.org/officeDocument/2006/relationships/customXml" Target="../ink/ink3352.xml"/><Relationship Id="rId49" Type="http://schemas.openxmlformats.org/officeDocument/2006/relationships/image" Target="../media/image607.png"/><Relationship Id="rId57" Type="http://schemas.openxmlformats.org/officeDocument/2006/relationships/image" Target="../media/image611.png"/><Relationship Id="rId10" Type="http://schemas.openxmlformats.org/officeDocument/2006/relationships/customXml" Target="../ink/ink3339.xml"/><Relationship Id="rId31" Type="http://schemas.openxmlformats.org/officeDocument/2006/relationships/image" Target="../media/image598.png"/><Relationship Id="rId44" Type="http://schemas.openxmlformats.org/officeDocument/2006/relationships/customXml" Target="../ink/ink3356.xml"/><Relationship Id="rId52" Type="http://schemas.openxmlformats.org/officeDocument/2006/relationships/customXml" Target="../ink/ink3360.xml"/><Relationship Id="rId60" Type="http://schemas.openxmlformats.org/officeDocument/2006/relationships/customXml" Target="../ink/ink3364.xml"/><Relationship Id="rId65" Type="http://schemas.openxmlformats.org/officeDocument/2006/relationships/image" Target="../media/image615.png"/><Relationship Id="rId4" Type="http://schemas.openxmlformats.org/officeDocument/2006/relationships/customXml" Target="../ink/ink3336.xml"/><Relationship Id="rId9" Type="http://schemas.openxmlformats.org/officeDocument/2006/relationships/image" Target="../media/image587.png"/><Relationship Id="rId13" Type="http://schemas.openxmlformats.org/officeDocument/2006/relationships/image" Target="../media/image589.png"/><Relationship Id="rId18" Type="http://schemas.openxmlformats.org/officeDocument/2006/relationships/customXml" Target="../ink/ink3343.xml"/><Relationship Id="rId39" Type="http://schemas.openxmlformats.org/officeDocument/2006/relationships/image" Target="../media/image602.png"/><Relationship Id="rId34" Type="http://schemas.openxmlformats.org/officeDocument/2006/relationships/customXml" Target="../ink/ink3351.xml"/><Relationship Id="rId50" Type="http://schemas.openxmlformats.org/officeDocument/2006/relationships/customXml" Target="../ink/ink3359.xml"/><Relationship Id="rId55" Type="http://schemas.openxmlformats.org/officeDocument/2006/relationships/image" Target="../media/image610.png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81.xml"/><Relationship Id="rId21" Type="http://schemas.openxmlformats.org/officeDocument/2006/relationships/image" Target="../media/image593.png"/><Relationship Id="rId42" Type="http://schemas.openxmlformats.org/officeDocument/2006/relationships/customXml" Target="../ink/ink3389.xml"/><Relationship Id="rId47" Type="http://schemas.openxmlformats.org/officeDocument/2006/relationships/image" Target="../media/image606.png"/><Relationship Id="rId63" Type="http://schemas.openxmlformats.org/officeDocument/2006/relationships/image" Target="../media/image614.png"/><Relationship Id="rId68" Type="http://schemas.openxmlformats.org/officeDocument/2006/relationships/customXml" Target="../ink/ink3402.xml"/><Relationship Id="rId16" Type="http://schemas.openxmlformats.org/officeDocument/2006/relationships/customXml" Target="../ink/ink3376.xml"/><Relationship Id="rId11" Type="http://schemas.openxmlformats.org/officeDocument/2006/relationships/image" Target="../media/image588.png"/><Relationship Id="rId32" Type="http://schemas.openxmlformats.org/officeDocument/2006/relationships/customXml" Target="../ink/ink3384.xml"/><Relationship Id="rId37" Type="http://schemas.openxmlformats.org/officeDocument/2006/relationships/image" Target="../media/image601.png"/><Relationship Id="rId53" Type="http://schemas.openxmlformats.org/officeDocument/2006/relationships/image" Target="../media/image609.png"/><Relationship Id="rId58" Type="http://schemas.openxmlformats.org/officeDocument/2006/relationships/customXml" Target="../ink/ink3397.xml"/><Relationship Id="rId74" Type="http://schemas.openxmlformats.org/officeDocument/2006/relationships/customXml" Target="../ink/ink3405.xml"/><Relationship Id="rId79" Type="http://schemas.openxmlformats.org/officeDocument/2006/relationships/image" Target="../media/image622.png"/><Relationship Id="rId5" Type="http://schemas.openxmlformats.org/officeDocument/2006/relationships/image" Target="../media/image585.png"/><Relationship Id="rId61" Type="http://schemas.openxmlformats.org/officeDocument/2006/relationships/image" Target="../media/image613.png"/><Relationship Id="rId19" Type="http://schemas.openxmlformats.org/officeDocument/2006/relationships/image" Target="../media/image592.png"/><Relationship Id="rId14" Type="http://schemas.openxmlformats.org/officeDocument/2006/relationships/customXml" Target="../ink/ink3375.xml"/><Relationship Id="rId22" Type="http://schemas.openxmlformats.org/officeDocument/2006/relationships/customXml" Target="../ink/ink3379.xml"/><Relationship Id="rId27" Type="http://schemas.openxmlformats.org/officeDocument/2006/relationships/image" Target="../media/image596.png"/><Relationship Id="rId30" Type="http://schemas.openxmlformats.org/officeDocument/2006/relationships/customXml" Target="../ink/ink3383.xml"/><Relationship Id="rId35" Type="http://schemas.openxmlformats.org/officeDocument/2006/relationships/image" Target="../media/image600.png"/><Relationship Id="rId43" Type="http://schemas.openxmlformats.org/officeDocument/2006/relationships/image" Target="../media/image604.png"/><Relationship Id="rId48" Type="http://schemas.openxmlformats.org/officeDocument/2006/relationships/customXml" Target="../ink/ink3392.xml"/><Relationship Id="rId56" Type="http://schemas.openxmlformats.org/officeDocument/2006/relationships/customXml" Target="../ink/ink3396.xml"/><Relationship Id="rId64" Type="http://schemas.openxmlformats.org/officeDocument/2006/relationships/customXml" Target="../ink/ink3400.xml"/><Relationship Id="rId69" Type="http://schemas.openxmlformats.org/officeDocument/2006/relationships/image" Target="../media/image617.png"/><Relationship Id="rId77" Type="http://schemas.openxmlformats.org/officeDocument/2006/relationships/image" Target="../media/image621.png"/><Relationship Id="rId8" Type="http://schemas.openxmlformats.org/officeDocument/2006/relationships/customXml" Target="../ink/ink3372.xml"/><Relationship Id="rId51" Type="http://schemas.openxmlformats.org/officeDocument/2006/relationships/image" Target="../media/image608.png"/><Relationship Id="rId72" Type="http://schemas.openxmlformats.org/officeDocument/2006/relationships/customXml" Target="../ink/ink3404.xml"/><Relationship Id="rId80" Type="http://schemas.openxmlformats.org/officeDocument/2006/relationships/customXml" Target="../ink/ink3408.xml"/><Relationship Id="rId3" Type="http://schemas.openxmlformats.org/officeDocument/2006/relationships/image" Target="../media/image584.png"/><Relationship Id="rId12" Type="http://schemas.openxmlformats.org/officeDocument/2006/relationships/customXml" Target="../ink/ink3374.xml"/><Relationship Id="rId17" Type="http://schemas.openxmlformats.org/officeDocument/2006/relationships/image" Target="../media/image591.png"/><Relationship Id="rId25" Type="http://schemas.openxmlformats.org/officeDocument/2006/relationships/image" Target="../media/image595.png"/><Relationship Id="rId33" Type="http://schemas.openxmlformats.org/officeDocument/2006/relationships/image" Target="../media/image599.png"/><Relationship Id="rId38" Type="http://schemas.openxmlformats.org/officeDocument/2006/relationships/customXml" Target="../ink/ink3387.xml"/><Relationship Id="rId46" Type="http://schemas.openxmlformats.org/officeDocument/2006/relationships/customXml" Target="../ink/ink3391.xml"/><Relationship Id="rId59" Type="http://schemas.openxmlformats.org/officeDocument/2006/relationships/image" Target="../media/image612.png"/><Relationship Id="rId67" Type="http://schemas.openxmlformats.org/officeDocument/2006/relationships/image" Target="../media/image616.png"/><Relationship Id="rId20" Type="http://schemas.openxmlformats.org/officeDocument/2006/relationships/customXml" Target="../ink/ink3378.xml"/><Relationship Id="rId41" Type="http://schemas.openxmlformats.org/officeDocument/2006/relationships/image" Target="../media/image603.png"/><Relationship Id="rId54" Type="http://schemas.openxmlformats.org/officeDocument/2006/relationships/customXml" Target="../ink/ink3395.xml"/><Relationship Id="rId62" Type="http://schemas.openxmlformats.org/officeDocument/2006/relationships/customXml" Target="../ink/ink3399.xml"/><Relationship Id="rId70" Type="http://schemas.openxmlformats.org/officeDocument/2006/relationships/customXml" Target="../ink/ink3403.xml"/><Relationship Id="rId75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71.xml"/><Relationship Id="rId15" Type="http://schemas.openxmlformats.org/officeDocument/2006/relationships/image" Target="../media/image590.png"/><Relationship Id="rId23" Type="http://schemas.openxmlformats.org/officeDocument/2006/relationships/image" Target="../media/image594.png"/><Relationship Id="rId28" Type="http://schemas.openxmlformats.org/officeDocument/2006/relationships/customXml" Target="../ink/ink3382.xml"/><Relationship Id="rId36" Type="http://schemas.openxmlformats.org/officeDocument/2006/relationships/customXml" Target="../ink/ink3386.xml"/><Relationship Id="rId49" Type="http://schemas.openxmlformats.org/officeDocument/2006/relationships/image" Target="../media/image607.png"/><Relationship Id="rId57" Type="http://schemas.openxmlformats.org/officeDocument/2006/relationships/image" Target="../media/image611.png"/><Relationship Id="rId10" Type="http://schemas.openxmlformats.org/officeDocument/2006/relationships/customXml" Target="../ink/ink3373.xml"/><Relationship Id="rId31" Type="http://schemas.openxmlformats.org/officeDocument/2006/relationships/image" Target="../media/image598.png"/><Relationship Id="rId44" Type="http://schemas.openxmlformats.org/officeDocument/2006/relationships/customXml" Target="../ink/ink3390.xml"/><Relationship Id="rId52" Type="http://schemas.openxmlformats.org/officeDocument/2006/relationships/customXml" Target="../ink/ink3394.xml"/><Relationship Id="rId60" Type="http://schemas.openxmlformats.org/officeDocument/2006/relationships/customXml" Target="../ink/ink3398.xml"/><Relationship Id="rId65" Type="http://schemas.openxmlformats.org/officeDocument/2006/relationships/image" Target="../media/image615.png"/><Relationship Id="rId73" Type="http://schemas.openxmlformats.org/officeDocument/2006/relationships/image" Target="../media/image619.png"/><Relationship Id="rId78" Type="http://schemas.openxmlformats.org/officeDocument/2006/relationships/customXml" Target="../ink/ink3407.xml"/><Relationship Id="rId81" Type="http://schemas.openxmlformats.org/officeDocument/2006/relationships/image" Target="../media/image623.png"/><Relationship Id="rId4" Type="http://schemas.openxmlformats.org/officeDocument/2006/relationships/customXml" Target="../ink/ink3370.xml"/><Relationship Id="rId9" Type="http://schemas.openxmlformats.org/officeDocument/2006/relationships/image" Target="../media/image587.png"/><Relationship Id="rId13" Type="http://schemas.openxmlformats.org/officeDocument/2006/relationships/image" Target="../media/image589.png"/><Relationship Id="rId18" Type="http://schemas.openxmlformats.org/officeDocument/2006/relationships/customXml" Target="../ink/ink3377.xml"/><Relationship Id="rId39" Type="http://schemas.openxmlformats.org/officeDocument/2006/relationships/image" Target="../media/image602.png"/><Relationship Id="rId34" Type="http://schemas.openxmlformats.org/officeDocument/2006/relationships/customXml" Target="../ink/ink3385.xml"/><Relationship Id="rId50" Type="http://schemas.openxmlformats.org/officeDocument/2006/relationships/customXml" Target="../ink/ink3393.xml"/><Relationship Id="rId55" Type="http://schemas.openxmlformats.org/officeDocument/2006/relationships/image" Target="../media/image610.png"/><Relationship Id="rId76" Type="http://schemas.openxmlformats.org/officeDocument/2006/relationships/customXml" Target="../ink/ink3406.xml"/><Relationship Id="rId7" Type="http://schemas.openxmlformats.org/officeDocument/2006/relationships/image" Target="../media/image586.png"/><Relationship Id="rId71" Type="http://schemas.openxmlformats.org/officeDocument/2006/relationships/image" Target="../media/image618.png"/><Relationship Id="rId2" Type="http://schemas.openxmlformats.org/officeDocument/2006/relationships/customXml" Target="../ink/ink3369.xml"/><Relationship Id="rId29" Type="http://schemas.openxmlformats.org/officeDocument/2006/relationships/image" Target="../media/image597.png"/><Relationship Id="rId24" Type="http://schemas.openxmlformats.org/officeDocument/2006/relationships/customXml" Target="../ink/ink3380.xml"/><Relationship Id="rId40" Type="http://schemas.openxmlformats.org/officeDocument/2006/relationships/customXml" Target="../ink/ink3388.xml"/><Relationship Id="rId45" Type="http://schemas.openxmlformats.org/officeDocument/2006/relationships/image" Target="../media/image605.png"/><Relationship Id="rId66" Type="http://schemas.openxmlformats.org/officeDocument/2006/relationships/customXml" Target="../ink/ink3401.xml"/></Relationships>
</file>

<file path=ppt/slides/_rels/slide7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21.xml"/><Relationship Id="rId21" Type="http://schemas.openxmlformats.org/officeDocument/2006/relationships/image" Target="../media/image593.png"/><Relationship Id="rId42" Type="http://schemas.openxmlformats.org/officeDocument/2006/relationships/customXml" Target="../ink/ink3429.xml"/><Relationship Id="rId47" Type="http://schemas.openxmlformats.org/officeDocument/2006/relationships/image" Target="../media/image606.png"/><Relationship Id="rId63" Type="http://schemas.openxmlformats.org/officeDocument/2006/relationships/image" Target="../media/image614.png"/><Relationship Id="rId68" Type="http://schemas.openxmlformats.org/officeDocument/2006/relationships/customXml" Target="../ink/ink3442.xml"/><Relationship Id="rId84" Type="http://schemas.openxmlformats.org/officeDocument/2006/relationships/customXml" Target="../ink/ink3450.xml"/><Relationship Id="rId89" Type="http://schemas.openxmlformats.org/officeDocument/2006/relationships/image" Target="../media/image627.png"/><Relationship Id="rId16" Type="http://schemas.openxmlformats.org/officeDocument/2006/relationships/customXml" Target="../ink/ink3416.xml"/><Relationship Id="rId11" Type="http://schemas.openxmlformats.org/officeDocument/2006/relationships/image" Target="../media/image588.png"/><Relationship Id="rId32" Type="http://schemas.openxmlformats.org/officeDocument/2006/relationships/customXml" Target="../ink/ink3424.xml"/><Relationship Id="rId37" Type="http://schemas.openxmlformats.org/officeDocument/2006/relationships/image" Target="../media/image601.png"/><Relationship Id="rId53" Type="http://schemas.openxmlformats.org/officeDocument/2006/relationships/image" Target="../media/image609.png"/><Relationship Id="rId58" Type="http://schemas.openxmlformats.org/officeDocument/2006/relationships/customXml" Target="../ink/ink3437.xml"/><Relationship Id="rId74" Type="http://schemas.openxmlformats.org/officeDocument/2006/relationships/customXml" Target="../ink/ink3445.xml"/><Relationship Id="rId79" Type="http://schemas.openxmlformats.org/officeDocument/2006/relationships/image" Target="../media/image622.png"/><Relationship Id="rId102" Type="http://schemas.openxmlformats.org/officeDocument/2006/relationships/image" Target="../media/image633.png"/><Relationship Id="rId5" Type="http://schemas.openxmlformats.org/officeDocument/2006/relationships/image" Target="../media/image585.png"/><Relationship Id="rId90" Type="http://schemas.openxmlformats.org/officeDocument/2006/relationships/customXml" Target="../ink/ink3453.xml"/><Relationship Id="rId95" Type="http://schemas.openxmlformats.org/officeDocument/2006/relationships/customXml" Target="../ink/ink3456.xml"/><Relationship Id="rId22" Type="http://schemas.openxmlformats.org/officeDocument/2006/relationships/customXml" Target="../ink/ink3419.xml"/><Relationship Id="rId27" Type="http://schemas.openxmlformats.org/officeDocument/2006/relationships/image" Target="../media/image596.png"/><Relationship Id="rId43" Type="http://schemas.openxmlformats.org/officeDocument/2006/relationships/image" Target="../media/image604.png"/><Relationship Id="rId48" Type="http://schemas.openxmlformats.org/officeDocument/2006/relationships/customXml" Target="../ink/ink3432.xml"/><Relationship Id="rId64" Type="http://schemas.openxmlformats.org/officeDocument/2006/relationships/customXml" Target="../ink/ink3440.xml"/><Relationship Id="rId69" Type="http://schemas.openxmlformats.org/officeDocument/2006/relationships/image" Target="../media/image617.png"/><Relationship Id="rId80" Type="http://schemas.openxmlformats.org/officeDocument/2006/relationships/customXml" Target="../ink/ink3448.xml"/><Relationship Id="rId85" Type="http://schemas.openxmlformats.org/officeDocument/2006/relationships/image" Target="../media/image625.png"/><Relationship Id="rId12" Type="http://schemas.openxmlformats.org/officeDocument/2006/relationships/customXml" Target="../ink/ink3414.xml"/><Relationship Id="rId17" Type="http://schemas.openxmlformats.org/officeDocument/2006/relationships/image" Target="../media/image591.png"/><Relationship Id="rId25" Type="http://schemas.openxmlformats.org/officeDocument/2006/relationships/image" Target="../media/image595.png"/><Relationship Id="rId33" Type="http://schemas.openxmlformats.org/officeDocument/2006/relationships/image" Target="../media/image599.png"/><Relationship Id="rId38" Type="http://schemas.openxmlformats.org/officeDocument/2006/relationships/customXml" Target="../ink/ink3427.xml"/><Relationship Id="rId46" Type="http://schemas.openxmlformats.org/officeDocument/2006/relationships/customXml" Target="../ink/ink3431.xml"/><Relationship Id="rId59" Type="http://schemas.openxmlformats.org/officeDocument/2006/relationships/image" Target="../media/image612.png"/><Relationship Id="rId67" Type="http://schemas.openxmlformats.org/officeDocument/2006/relationships/image" Target="../media/image616.png"/><Relationship Id="rId20" Type="http://schemas.openxmlformats.org/officeDocument/2006/relationships/customXml" Target="../ink/ink3418.xml"/><Relationship Id="rId41" Type="http://schemas.openxmlformats.org/officeDocument/2006/relationships/image" Target="../media/image603.png"/><Relationship Id="rId54" Type="http://schemas.openxmlformats.org/officeDocument/2006/relationships/customXml" Target="../ink/ink3435.xml"/><Relationship Id="rId62" Type="http://schemas.openxmlformats.org/officeDocument/2006/relationships/customXml" Target="../ink/ink3439.xml"/><Relationship Id="rId70" Type="http://schemas.openxmlformats.org/officeDocument/2006/relationships/customXml" Target="../ink/ink3443.xml"/><Relationship Id="rId75" Type="http://schemas.openxmlformats.org/officeDocument/2006/relationships/image" Target="../media/image620.png"/><Relationship Id="rId83" Type="http://schemas.openxmlformats.org/officeDocument/2006/relationships/image" Target="../media/image624.png"/><Relationship Id="rId88" Type="http://schemas.openxmlformats.org/officeDocument/2006/relationships/customXml" Target="../ink/ink3452.xml"/><Relationship Id="rId91" Type="http://schemas.openxmlformats.org/officeDocument/2006/relationships/image" Target="../media/image628.png"/><Relationship Id="rId96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11.xml"/><Relationship Id="rId15" Type="http://schemas.openxmlformats.org/officeDocument/2006/relationships/image" Target="../media/image590.png"/><Relationship Id="rId23" Type="http://schemas.openxmlformats.org/officeDocument/2006/relationships/image" Target="../media/image594.png"/><Relationship Id="rId28" Type="http://schemas.openxmlformats.org/officeDocument/2006/relationships/customXml" Target="../ink/ink3422.xml"/><Relationship Id="rId36" Type="http://schemas.openxmlformats.org/officeDocument/2006/relationships/customXml" Target="../ink/ink3426.xml"/><Relationship Id="rId49" Type="http://schemas.openxmlformats.org/officeDocument/2006/relationships/image" Target="../media/image607.png"/><Relationship Id="rId57" Type="http://schemas.openxmlformats.org/officeDocument/2006/relationships/image" Target="../media/image611.png"/><Relationship Id="rId10" Type="http://schemas.openxmlformats.org/officeDocument/2006/relationships/customXml" Target="../ink/ink3413.xml"/><Relationship Id="rId31" Type="http://schemas.openxmlformats.org/officeDocument/2006/relationships/image" Target="../media/image598.png"/><Relationship Id="rId44" Type="http://schemas.openxmlformats.org/officeDocument/2006/relationships/customXml" Target="../ink/ink3430.xml"/><Relationship Id="rId52" Type="http://schemas.openxmlformats.org/officeDocument/2006/relationships/customXml" Target="../ink/ink3434.xml"/><Relationship Id="rId60" Type="http://schemas.openxmlformats.org/officeDocument/2006/relationships/customXml" Target="../ink/ink3438.xml"/><Relationship Id="rId65" Type="http://schemas.openxmlformats.org/officeDocument/2006/relationships/image" Target="../media/image615.png"/><Relationship Id="rId73" Type="http://schemas.openxmlformats.org/officeDocument/2006/relationships/image" Target="../media/image619.png"/><Relationship Id="rId78" Type="http://schemas.openxmlformats.org/officeDocument/2006/relationships/customXml" Target="../ink/ink3447.xml"/><Relationship Id="rId81" Type="http://schemas.openxmlformats.org/officeDocument/2006/relationships/image" Target="../media/image623.png"/><Relationship Id="rId86" Type="http://schemas.openxmlformats.org/officeDocument/2006/relationships/customXml" Target="../ink/ink3451.xml"/><Relationship Id="rId94" Type="http://schemas.openxmlformats.org/officeDocument/2006/relationships/image" Target="../media/image629.png"/><Relationship Id="rId99" Type="http://schemas.openxmlformats.org/officeDocument/2006/relationships/customXml" Target="../ink/ink3458.xml"/><Relationship Id="rId101" Type="http://schemas.openxmlformats.org/officeDocument/2006/relationships/customXml" Target="../ink/ink3459.xml"/><Relationship Id="rId4" Type="http://schemas.openxmlformats.org/officeDocument/2006/relationships/customXml" Target="../ink/ink3410.xml"/><Relationship Id="rId9" Type="http://schemas.openxmlformats.org/officeDocument/2006/relationships/image" Target="../media/image587.png"/><Relationship Id="rId13" Type="http://schemas.openxmlformats.org/officeDocument/2006/relationships/image" Target="../media/image589.png"/><Relationship Id="rId18" Type="http://schemas.openxmlformats.org/officeDocument/2006/relationships/customXml" Target="../ink/ink3417.xml"/><Relationship Id="rId39" Type="http://schemas.openxmlformats.org/officeDocument/2006/relationships/image" Target="../media/image602.png"/><Relationship Id="rId34" Type="http://schemas.openxmlformats.org/officeDocument/2006/relationships/customXml" Target="../ink/ink3425.xml"/><Relationship Id="rId50" Type="http://schemas.openxmlformats.org/officeDocument/2006/relationships/customXml" Target="../ink/ink3433.xml"/><Relationship Id="rId55" Type="http://schemas.openxmlformats.org/officeDocument/2006/relationships/image" Target="../media/image610.png"/><Relationship Id="rId76" Type="http://schemas.openxmlformats.org/officeDocument/2006/relationships/customXml" Target="../ink/ink3446.xml"/><Relationship Id="rId97" Type="http://schemas.openxmlformats.org/officeDocument/2006/relationships/customXml" Target="../ink/ink3457.xml"/><Relationship Id="rId7" Type="http://schemas.openxmlformats.org/officeDocument/2006/relationships/image" Target="../media/image586.png"/><Relationship Id="rId71" Type="http://schemas.openxmlformats.org/officeDocument/2006/relationships/image" Target="../media/image618.png"/><Relationship Id="rId92" Type="http://schemas.openxmlformats.org/officeDocument/2006/relationships/customXml" Target="../ink/ink3454.xml"/><Relationship Id="rId2" Type="http://schemas.openxmlformats.org/officeDocument/2006/relationships/customXml" Target="../ink/ink3409.xml"/><Relationship Id="rId29" Type="http://schemas.openxmlformats.org/officeDocument/2006/relationships/image" Target="../media/image597.png"/><Relationship Id="rId24" Type="http://schemas.openxmlformats.org/officeDocument/2006/relationships/customXml" Target="../ink/ink3420.xml"/><Relationship Id="rId40" Type="http://schemas.openxmlformats.org/officeDocument/2006/relationships/customXml" Target="../ink/ink3428.xml"/><Relationship Id="rId45" Type="http://schemas.openxmlformats.org/officeDocument/2006/relationships/image" Target="../media/image605.png"/><Relationship Id="rId66" Type="http://schemas.openxmlformats.org/officeDocument/2006/relationships/customXml" Target="../ink/ink3441.xml"/><Relationship Id="rId87" Type="http://schemas.openxmlformats.org/officeDocument/2006/relationships/image" Target="../media/image626.png"/><Relationship Id="rId61" Type="http://schemas.openxmlformats.org/officeDocument/2006/relationships/image" Target="../media/image613.png"/><Relationship Id="rId82" Type="http://schemas.openxmlformats.org/officeDocument/2006/relationships/customXml" Target="../ink/ink3449.xml"/><Relationship Id="rId19" Type="http://schemas.openxmlformats.org/officeDocument/2006/relationships/image" Target="../media/image592.png"/><Relationship Id="rId14" Type="http://schemas.openxmlformats.org/officeDocument/2006/relationships/customXml" Target="../ink/ink3415.xml"/><Relationship Id="rId30" Type="http://schemas.openxmlformats.org/officeDocument/2006/relationships/customXml" Target="../ink/ink3423.xml"/><Relationship Id="rId35" Type="http://schemas.openxmlformats.org/officeDocument/2006/relationships/image" Target="../media/image600.png"/><Relationship Id="rId56" Type="http://schemas.openxmlformats.org/officeDocument/2006/relationships/customXml" Target="../ink/ink3436.xml"/><Relationship Id="rId77" Type="http://schemas.openxmlformats.org/officeDocument/2006/relationships/image" Target="../media/image621.png"/><Relationship Id="rId100" Type="http://schemas.openxmlformats.org/officeDocument/2006/relationships/image" Target="../media/image632.png"/><Relationship Id="rId8" Type="http://schemas.openxmlformats.org/officeDocument/2006/relationships/customXml" Target="../ink/ink3412.xml"/><Relationship Id="rId51" Type="http://schemas.openxmlformats.org/officeDocument/2006/relationships/image" Target="../media/image608.png"/><Relationship Id="rId72" Type="http://schemas.openxmlformats.org/officeDocument/2006/relationships/customXml" Target="../ink/ink3444.xml"/><Relationship Id="rId93" Type="http://schemas.openxmlformats.org/officeDocument/2006/relationships/customXml" Target="../ink/ink3455.xml"/><Relationship Id="rId98" Type="http://schemas.openxmlformats.org/officeDocument/2006/relationships/image" Target="../media/image631.png"/><Relationship Id="rId3" Type="http://schemas.openxmlformats.org/officeDocument/2006/relationships/image" Target="../media/image58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25.png"/><Relationship Id="rId18" Type="http://schemas.openxmlformats.org/officeDocument/2006/relationships/customXml" Target="../ink/ink61.xml"/><Relationship Id="rId26" Type="http://schemas.openxmlformats.org/officeDocument/2006/relationships/customXml" Target="../ink/ink65.xml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customXml" Target="../ink/ink58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24.png"/><Relationship Id="rId24" Type="http://schemas.openxmlformats.org/officeDocument/2006/relationships/customXml" Target="../ink/ink64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66.xml"/><Relationship Id="rId10" Type="http://schemas.openxmlformats.org/officeDocument/2006/relationships/customXml" Target="../ink/ink57.xml"/><Relationship Id="rId19" Type="http://schemas.openxmlformats.org/officeDocument/2006/relationships/image" Target="../media/image28.png"/><Relationship Id="rId4" Type="http://schemas.openxmlformats.org/officeDocument/2006/relationships/customXml" Target="../ink/ink54.xml"/><Relationship Id="rId9" Type="http://schemas.openxmlformats.org/officeDocument/2006/relationships/image" Target="../media/image23.png"/><Relationship Id="rId14" Type="http://schemas.openxmlformats.org/officeDocument/2006/relationships/customXml" Target="../ink/ink59.xml"/><Relationship Id="rId22" Type="http://schemas.openxmlformats.org/officeDocument/2006/relationships/customXml" Target="../ink/ink63.xml"/><Relationship Id="rId27" Type="http://schemas.openxmlformats.org/officeDocument/2006/relationships/image" Target="../media/image32.png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72.xml"/><Relationship Id="rId117" Type="http://schemas.openxmlformats.org/officeDocument/2006/relationships/customXml" Target="../ink/ink3518.xml"/><Relationship Id="rId21" Type="http://schemas.openxmlformats.org/officeDocument/2006/relationships/image" Target="../media/image593.png"/><Relationship Id="rId42" Type="http://schemas.openxmlformats.org/officeDocument/2006/relationships/customXml" Target="../ink/ink3480.xml"/><Relationship Id="rId47" Type="http://schemas.openxmlformats.org/officeDocument/2006/relationships/image" Target="../media/image606.png"/><Relationship Id="rId63" Type="http://schemas.openxmlformats.org/officeDocument/2006/relationships/image" Target="../media/image614.png"/><Relationship Id="rId68" Type="http://schemas.openxmlformats.org/officeDocument/2006/relationships/customXml" Target="../ink/ink3493.xml"/><Relationship Id="rId84" Type="http://schemas.openxmlformats.org/officeDocument/2006/relationships/customXml" Target="../ink/ink3501.xml"/><Relationship Id="rId89" Type="http://schemas.openxmlformats.org/officeDocument/2006/relationships/image" Target="../media/image627.png"/><Relationship Id="rId112" Type="http://schemas.openxmlformats.org/officeDocument/2006/relationships/image" Target="../media/image638.png"/><Relationship Id="rId16" Type="http://schemas.openxmlformats.org/officeDocument/2006/relationships/customXml" Target="../ink/ink3467.xml"/><Relationship Id="rId107" Type="http://schemas.openxmlformats.org/officeDocument/2006/relationships/customXml" Target="../ink/ink3513.xml"/><Relationship Id="rId11" Type="http://schemas.openxmlformats.org/officeDocument/2006/relationships/image" Target="../media/image588.png"/><Relationship Id="rId32" Type="http://schemas.openxmlformats.org/officeDocument/2006/relationships/customXml" Target="../ink/ink3475.xml"/><Relationship Id="rId37" Type="http://schemas.openxmlformats.org/officeDocument/2006/relationships/image" Target="../media/image601.png"/><Relationship Id="rId53" Type="http://schemas.openxmlformats.org/officeDocument/2006/relationships/image" Target="../media/image609.png"/><Relationship Id="rId58" Type="http://schemas.openxmlformats.org/officeDocument/2006/relationships/customXml" Target="../ink/ink3488.xml"/><Relationship Id="rId74" Type="http://schemas.openxmlformats.org/officeDocument/2006/relationships/customXml" Target="../ink/ink3496.xml"/><Relationship Id="rId79" Type="http://schemas.openxmlformats.org/officeDocument/2006/relationships/image" Target="../media/image622.png"/><Relationship Id="rId102" Type="http://schemas.openxmlformats.org/officeDocument/2006/relationships/image" Target="../media/image633.png"/><Relationship Id="rId5" Type="http://schemas.openxmlformats.org/officeDocument/2006/relationships/image" Target="../media/image585.png"/><Relationship Id="rId90" Type="http://schemas.openxmlformats.org/officeDocument/2006/relationships/customXml" Target="../ink/ink3504.xml"/><Relationship Id="rId95" Type="http://schemas.openxmlformats.org/officeDocument/2006/relationships/customXml" Target="../ink/ink3507.xml"/><Relationship Id="rId22" Type="http://schemas.openxmlformats.org/officeDocument/2006/relationships/customXml" Target="../ink/ink3470.xml"/><Relationship Id="rId27" Type="http://schemas.openxmlformats.org/officeDocument/2006/relationships/image" Target="../media/image596.png"/><Relationship Id="rId43" Type="http://schemas.openxmlformats.org/officeDocument/2006/relationships/image" Target="../media/image604.png"/><Relationship Id="rId48" Type="http://schemas.openxmlformats.org/officeDocument/2006/relationships/customXml" Target="../ink/ink3483.xml"/><Relationship Id="rId64" Type="http://schemas.openxmlformats.org/officeDocument/2006/relationships/customXml" Target="../ink/ink3491.xml"/><Relationship Id="rId69" Type="http://schemas.openxmlformats.org/officeDocument/2006/relationships/image" Target="../media/image617.png"/><Relationship Id="rId113" Type="http://schemas.openxmlformats.org/officeDocument/2006/relationships/customXml" Target="../ink/ink3516.xml"/><Relationship Id="rId118" Type="http://schemas.openxmlformats.org/officeDocument/2006/relationships/image" Target="../media/image641.png"/><Relationship Id="rId80" Type="http://schemas.openxmlformats.org/officeDocument/2006/relationships/customXml" Target="../ink/ink3499.xml"/><Relationship Id="rId85" Type="http://schemas.openxmlformats.org/officeDocument/2006/relationships/image" Target="../media/image625.png"/><Relationship Id="rId12" Type="http://schemas.openxmlformats.org/officeDocument/2006/relationships/customXml" Target="../ink/ink3465.xml"/><Relationship Id="rId17" Type="http://schemas.openxmlformats.org/officeDocument/2006/relationships/image" Target="../media/image591.png"/><Relationship Id="rId33" Type="http://schemas.openxmlformats.org/officeDocument/2006/relationships/image" Target="../media/image599.png"/><Relationship Id="rId38" Type="http://schemas.openxmlformats.org/officeDocument/2006/relationships/customXml" Target="../ink/ink3478.xml"/><Relationship Id="rId59" Type="http://schemas.openxmlformats.org/officeDocument/2006/relationships/image" Target="../media/image612.png"/><Relationship Id="rId103" Type="http://schemas.openxmlformats.org/officeDocument/2006/relationships/customXml" Target="../ink/ink3511.xml"/><Relationship Id="rId108" Type="http://schemas.openxmlformats.org/officeDocument/2006/relationships/image" Target="../media/image636.png"/><Relationship Id="rId54" Type="http://schemas.openxmlformats.org/officeDocument/2006/relationships/customXml" Target="../ink/ink3486.xml"/><Relationship Id="rId70" Type="http://schemas.openxmlformats.org/officeDocument/2006/relationships/customXml" Target="../ink/ink3494.xml"/><Relationship Id="rId75" Type="http://schemas.openxmlformats.org/officeDocument/2006/relationships/image" Target="../media/image620.png"/><Relationship Id="rId91" Type="http://schemas.openxmlformats.org/officeDocument/2006/relationships/image" Target="../media/image628.png"/><Relationship Id="rId96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62.xml"/><Relationship Id="rId23" Type="http://schemas.openxmlformats.org/officeDocument/2006/relationships/image" Target="../media/image594.png"/><Relationship Id="rId28" Type="http://schemas.openxmlformats.org/officeDocument/2006/relationships/customXml" Target="../ink/ink3473.xml"/><Relationship Id="rId49" Type="http://schemas.openxmlformats.org/officeDocument/2006/relationships/image" Target="../media/image607.png"/><Relationship Id="rId114" Type="http://schemas.openxmlformats.org/officeDocument/2006/relationships/image" Target="../media/image639.png"/><Relationship Id="rId10" Type="http://schemas.openxmlformats.org/officeDocument/2006/relationships/customXml" Target="../ink/ink3464.xml"/><Relationship Id="rId31" Type="http://schemas.openxmlformats.org/officeDocument/2006/relationships/image" Target="../media/image598.png"/><Relationship Id="rId44" Type="http://schemas.openxmlformats.org/officeDocument/2006/relationships/customXml" Target="../ink/ink3481.xml"/><Relationship Id="rId52" Type="http://schemas.openxmlformats.org/officeDocument/2006/relationships/customXml" Target="../ink/ink3485.xml"/><Relationship Id="rId60" Type="http://schemas.openxmlformats.org/officeDocument/2006/relationships/customXml" Target="../ink/ink3489.xml"/><Relationship Id="rId65" Type="http://schemas.openxmlformats.org/officeDocument/2006/relationships/image" Target="../media/image615.png"/><Relationship Id="rId73" Type="http://schemas.openxmlformats.org/officeDocument/2006/relationships/image" Target="../media/image619.png"/><Relationship Id="rId78" Type="http://schemas.openxmlformats.org/officeDocument/2006/relationships/customXml" Target="../ink/ink3498.xml"/><Relationship Id="rId81" Type="http://schemas.openxmlformats.org/officeDocument/2006/relationships/image" Target="../media/image623.png"/><Relationship Id="rId86" Type="http://schemas.openxmlformats.org/officeDocument/2006/relationships/customXml" Target="../ink/ink3502.xml"/><Relationship Id="rId94" Type="http://schemas.openxmlformats.org/officeDocument/2006/relationships/image" Target="../media/image629.png"/><Relationship Id="rId99" Type="http://schemas.openxmlformats.org/officeDocument/2006/relationships/customXml" Target="../ink/ink3509.xml"/><Relationship Id="rId101" Type="http://schemas.openxmlformats.org/officeDocument/2006/relationships/customXml" Target="../ink/ink3510.xml"/><Relationship Id="rId4" Type="http://schemas.openxmlformats.org/officeDocument/2006/relationships/customXml" Target="../ink/ink3461.xml"/><Relationship Id="rId9" Type="http://schemas.openxmlformats.org/officeDocument/2006/relationships/image" Target="../media/image587.png"/><Relationship Id="rId13" Type="http://schemas.openxmlformats.org/officeDocument/2006/relationships/image" Target="../media/image589.png"/><Relationship Id="rId18" Type="http://schemas.openxmlformats.org/officeDocument/2006/relationships/customXml" Target="../ink/ink3468.xml"/><Relationship Id="rId39" Type="http://schemas.openxmlformats.org/officeDocument/2006/relationships/image" Target="../media/image602.png"/><Relationship Id="rId109" Type="http://schemas.openxmlformats.org/officeDocument/2006/relationships/customXml" Target="../ink/ink3514.xml"/><Relationship Id="rId34" Type="http://schemas.openxmlformats.org/officeDocument/2006/relationships/customXml" Target="../ink/ink3476.xml"/><Relationship Id="rId50" Type="http://schemas.openxmlformats.org/officeDocument/2006/relationships/customXml" Target="../ink/ink3484.xml"/><Relationship Id="rId55" Type="http://schemas.openxmlformats.org/officeDocument/2006/relationships/image" Target="../media/image610.png"/><Relationship Id="rId76" Type="http://schemas.openxmlformats.org/officeDocument/2006/relationships/customXml" Target="../ink/ink3497.xml"/><Relationship Id="rId97" Type="http://schemas.openxmlformats.org/officeDocument/2006/relationships/customXml" Target="../ink/ink3508.xml"/><Relationship Id="rId104" Type="http://schemas.openxmlformats.org/officeDocument/2006/relationships/image" Target="../media/image634.png"/><Relationship Id="rId7" Type="http://schemas.openxmlformats.org/officeDocument/2006/relationships/image" Target="../media/image586.png"/><Relationship Id="rId71" Type="http://schemas.openxmlformats.org/officeDocument/2006/relationships/image" Target="../media/image618.png"/><Relationship Id="rId92" Type="http://schemas.openxmlformats.org/officeDocument/2006/relationships/customXml" Target="../ink/ink3505.xml"/><Relationship Id="rId2" Type="http://schemas.openxmlformats.org/officeDocument/2006/relationships/customXml" Target="../ink/ink3460.xml"/><Relationship Id="rId29" Type="http://schemas.openxmlformats.org/officeDocument/2006/relationships/image" Target="../media/image597.png"/><Relationship Id="rId24" Type="http://schemas.openxmlformats.org/officeDocument/2006/relationships/customXml" Target="../ink/ink3471.xml"/><Relationship Id="rId40" Type="http://schemas.openxmlformats.org/officeDocument/2006/relationships/customXml" Target="../ink/ink3479.xml"/><Relationship Id="rId45" Type="http://schemas.openxmlformats.org/officeDocument/2006/relationships/image" Target="../media/image605.png"/><Relationship Id="rId66" Type="http://schemas.openxmlformats.org/officeDocument/2006/relationships/customXml" Target="../ink/ink3492.xml"/><Relationship Id="rId87" Type="http://schemas.openxmlformats.org/officeDocument/2006/relationships/image" Target="../media/image626.png"/><Relationship Id="rId110" Type="http://schemas.openxmlformats.org/officeDocument/2006/relationships/image" Target="../media/image637.png"/><Relationship Id="rId115" Type="http://schemas.openxmlformats.org/officeDocument/2006/relationships/customXml" Target="../ink/ink3517.xml"/><Relationship Id="rId61" Type="http://schemas.openxmlformats.org/officeDocument/2006/relationships/image" Target="../media/image613.png"/><Relationship Id="rId82" Type="http://schemas.openxmlformats.org/officeDocument/2006/relationships/customXml" Target="../ink/ink3500.xml"/><Relationship Id="rId19" Type="http://schemas.openxmlformats.org/officeDocument/2006/relationships/image" Target="../media/image592.png"/><Relationship Id="rId14" Type="http://schemas.openxmlformats.org/officeDocument/2006/relationships/customXml" Target="../ink/ink3466.xml"/><Relationship Id="rId30" Type="http://schemas.openxmlformats.org/officeDocument/2006/relationships/customXml" Target="../ink/ink3474.xml"/><Relationship Id="rId35" Type="http://schemas.openxmlformats.org/officeDocument/2006/relationships/image" Target="../media/image600.png"/><Relationship Id="rId56" Type="http://schemas.openxmlformats.org/officeDocument/2006/relationships/customXml" Target="../ink/ink3487.xml"/><Relationship Id="rId77" Type="http://schemas.openxmlformats.org/officeDocument/2006/relationships/image" Target="../media/image621.png"/><Relationship Id="rId100" Type="http://schemas.openxmlformats.org/officeDocument/2006/relationships/image" Target="../media/image632.png"/><Relationship Id="rId105" Type="http://schemas.openxmlformats.org/officeDocument/2006/relationships/customXml" Target="../ink/ink3512.xml"/><Relationship Id="rId8" Type="http://schemas.openxmlformats.org/officeDocument/2006/relationships/customXml" Target="../ink/ink3463.xml"/><Relationship Id="rId51" Type="http://schemas.openxmlformats.org/officeDocument/2006/relationships/image" Target="../media/image608.png"/><Relationship Id="rId72" Type="http://schemas.openxmlformats.org/officeDocument/2006/relationships/customXml" Target="../ink/ink3495.xml"/><Relationship Id="rId93" Type="http://schemas.openxmlformats.org/officeDocument/2006/relationships/customXml" Target="../ink/ink3506.xml"/><Relationship Id="rId98" Type="http://schemas.openxmlformats.org/officeDocument/2006/relationships/image" Target="../media/image631.png"/><Relationship Id="rId3" Type="http://schemas.openxmlformats.org/officeDocument/2006/relationships/image" Target="../media/image584.png"/><Relationship Id="rId25" Type="http://schemas.openxmlformats.org/officeDocument/2006/relationships/image" Target="../media/image595.png"/><Relationship Id="rId46" Type="http://schemas.openxmlformats.org/officeDocument/2006/relationships/customXml" Target="../ink/ink3482.xml"/><Relationship Id="rId67" Type="http://schemas.openxmlformats.org/officeDocument/2006/relationships/image" Target="../media/image616.png"/><Relationship Id="rId116" Type="http://schemas.openxmlformats.org/officeDocument/2006/relationships/image" Target="../media/image640.png"/><Relationship Id="rId20" Type="http://schemas.openxmlformats.org/officeDocument/2006/relationships/customXml" Target="../ink/ink3469.xml"/><Relationship Id="rId41" Type="http://schemas.openxmlformats.org/officeDocument/2006/relationships/image" Target="../media/image603.png"/><Relationship Id="rId62" Type="http://schemas.openxmlformats.org/officeDocument/2006/relationships/customXml" Target="../ink/ink3490.xml"/><Relationship Id="rId83" Type="http://schemas.openxmlformats.org/officeDocument/2006/relationships/image" Target="../media/image624.png"/><Relationship Id="rId88" Type="http://schemas.openxmlformats.org/officeDocument/2006/relationships/customXml" Target="../ink/ink3503.xml"/><Relationship Id="rId111" Type="http://schemas.openxmlformats.org/officeDocument/2006/relationships/customXml" Target="../ink/ink3515.xml"/><Relationship Id="rId15" Type="http://schemas.openxmlformats.org/officeDocument/2006/relationships/image" Target="../media/image590.png"/><Relationship Id="rId36" Type="http://schemas.openxmlformats.org/officeDocument/2006/relationships/customXml" Target="../ink/ink3477.xml"/><Relationship Id="rId57" Type="http://schemas.openxmlformats.org/officeDocument/2006/relationships/image" Target="../media/image611.png"/><Relationship Id="rId106" Type="http://schemas.openxmlformats.org/officeDocument/2006/relationships/image" Target="../media/image635.png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31.xml"/><Relationship Id="rId117" Type="http://schemas.openxmlformats.org/officeDocument/2006/relationships/customXml" Target="../ink/ink3577.xml"/><Relationship Id="rId21" Type="http://schemas.openxmlformats.org/officeDocument/2006/relationships/image" Target="../media/image593.png"/><Relationship Id="rId42" Type="http://schemas.openxmlformats.org/officeDocument/2006/relationships/customXml" Target="../ink/ink3539.xml"/><Relationship Id="rId47" Type="http://schemas.openxmlformats.org/officeDocument/2006/relationships/image" Target="../media/image606.png"/><Relationship Id="rId63" Type="http://schemas.openxmlformats.org/officeDocument/2006/relationships/image" Target="../media/image614.png"/><Relationship Id="rId68" Type="http://schemas.openxmlformats.org/officeDocument/2006/relationships/customXml" Target="../ink/ink3552.xml"/><Relationship Id="rId84" Type="http://schemas.openxmlformats.org/officeDocument/2006/relationships/customXml" Target="../ink/ink3560.xml"/><Relationship Id="rId89" Type="http://schemas.openxmlformats.org/officeDocument/2006/relationships/image" Target="../media/image627.png"/><Relationship Id="rId112" Type="http://schemas.openxmlformats.org/officeDocument/2006/relationships/image" Target="../media/image638.png"/><Relationship Id="rId16" Type="http://schemas.openxmlformats.org/officeDocument/2006/relationships/customXml" Target="../ink/ink3526.xml"/><Relationship Id="rId107" Type="http://schemas.openxmlformats.org/officeDocument/2006/relationships/customXml" Target="../ink/ink3572.xml"/><Relationship Id="rId11" Type="http://schemas.openxmlformats.org/officeDocument/2006/relationships/image" Target="../media/image588.png"/><Relationship Id="rId32" Type="http://schemas.openxmlformats.org/officeDocument/2006/relationships/customXml" Target="../ink/ink3534.xml"/><Relationship Id="rId37" Type="http://schemas.openxmlformats.org/officeDocument/2006/relationships/image" Target="../media/image601.png"/><Relationship Id="rId53" Type="http://schemas.openxmlformats.org/officeDocument/2006/relationships/image" Target="../media/image609.png"/><Relationship Id="rId58" Type="http://schemas.openxmlformats.org/officeDocument/2006/relationships/customXml" Target="../ink/ink3547.xml"/><Relationship Id="rId74" Type="http://schemas.openxmlformats.org/officeDocument/2006/relationships/customXml" Target="../ink/ink3555.xml"/><Relationship Id="rId79" Type="http://schemas.openxmlformats.org/officeDocument/2006/relationships/image" Target="../media/image622.png"/><Relationship Id="rId102" Type="http://schemas.openxmlformats.org/officeDocument/2006/relationships/image" Target="../media/image633.png"/><Relationship Id="rId123" Type="http://schemas.openxmlformats.org/officeDocument/2006/relationships/customXml" Target="../ink/ink3580.xml"/><Relationship Id="rId128" Type="http://schemas.openxmlformats.org/officeDocument/2006/relationships/image" Target="../media/image646.png"/><Relationship Id="rId5" Type="http://schemas.openxmlformats.org/officeDocument/2006/relationships/image" Target="../media/image585.png"/><Relationship Id="rId90" Type="http://schemas.openxmlformats.org/officeDocument/2006/relationships/customXml" Target="../ink/ink3563.xml"/><Relationship Id="rId95" Type="http://schemas.openxmlformats.org/officeDocument/2006/relationships/customXml" Target="../ink/ink3566.xml"/><Relationship Id="rId22" Type="http://schemas.openxmlformats.org/officeDocument/2006/relationships/customXml" Target="../ink/ink3529.xml"/><Relationship Id="rId27" Type="http://schemas.openxmlformats.org/officeDocument/2006/relationships/image" Target="../media/image596.png"/><Relationship Id="rId43" Type="http://schemas.openxmlformats.org/officeDocument/2006/relationships/image" Target="../media/image604.png"/><Relationship Id="rId48" Type="http://schemas.openxmlformats.org/officeDocument/2006/relationships/customXml" Target="../ink/ink3542.xml"/><Relationship Id="rId64" Type="http://schemas.openxmlformats.org/officeDocument/2006/relationships/customXml" Target="../ink/ink3550.xml"/><Relationship Id="rId69" Type="http://schemas.openxmlformats.org/officeDocument/2006/relationships/image" Target="../media/image617.png"/><Relationship Id="rId113" Type="http://schemas.openxmlformats.org/officeDocument/2006/relationships/customXml" Target="../ink/ink3575.xml"/><Relationship Id="rId118" Type="http://schemas.openxmlformats.org/officeDocument/2006/relationships/image" Target="../media/image641.png"/><Relationship Id="rId80" Type="http://schemas.openxmlformats.org/officeDocument/2006/relationships/customXml" Target="../ink/ink3558.xml"/><Relationship Id="rId85" Type="http://schemas.openxmlformats.org/officeDocument/2006/relationships/image" Target="../media/image625.png"/><Relationship Id="rId12" Type="http://schemas.openxmlformats.org/officeDocument/2006/relationships/customXml" Target="../ink/ink3524.xml"/><Relationship Id="rId17" Type="http://schemas.openxmlformats.org/officeDocument/2006/relationships/image" Target="../media/image591.png"/><Relationship Id="rId33" Type="http://schemas.openxmlformats.org/officeDocument/2006/relationships/image" Target="../media/image599.png"/><Relationship Id="rId38" Type="http://schemas.openxmlformats.org/officeDocument/2006/relationships/customXml" Target="../ink/ink3537.xml"/><Relationship Id="rId59" Type="http://schemas.openxmlformats.org/officeDocument/2006/relationships/image" Target="../media/image612.png"/><Relationship Id="rId103" Type="http://schemas.openxmlformats.org/officeDocument/2006/relationships/customXml" Target="../ink/ink3570.xml"/><Relationship Id="rId108" Type="http://schemas.openxmlformats.org/officeDocument/2006/relationships/image" Target="../media/image636.png"/><Relationship Id="rId124" Type="http://schemas.openxmlformats.org/officeDocument/2006/relationships/image" Target="../media/image644.png"/><Relationship Id="rId54" Type="http://schemas.openxmlformats.org/officeDocument/2006/relationships/customXml" Target="../ink/ink3545.xml"/><Relationship Id="rId70" Type="http://schemas.openxmlformats.org/officeDocument/2006/relationships/customXml" Target="../ink/ink3553.xml"/><Relationship Id="rId75" Type="http://schemas.openxmlformats.org/officeDocument/2006/relationships/image" Target="../media/image620.png"/><Relationship Id="rId91" Type="http://schemas.openxmlformats.org/officeDocument/2006/relationships/image" Target="../media/image628.png"/><Relationship Id="rId96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21.xml"/><Relationship Id="rId23" Type="http://schemas.openxmlformats.org/officeDocument/2006/relationships/image" Target="../media/image594.png"/><Relationship Id="rId28" Type="http://schemas.openxmlformats.org/officeDocument/2006/relationships/customXml" Target="../ink/ink3532.xml"/><Relationship Id="rId49" Type="http://schemas.openxmlformats.org/officeDocument/2006/relationships/image" Target="../media/image607.png"/><Relationship Id="rId114" Type="http://schemas.openxmlformats.org/officeDocument/2006/relationships/image" Target="../media/image639.png"/><Relationship Id="rId119" Type="http://schemas.openxmlformats.org/officeDocument/2006/relationships/customXml" Target="../ink/ink3578.xml"/><Relationship Id="rId44" Type="http://schemas.openxmlformats.org/officeDocument/2006/relationships/customXml" Target="../ink/ink3540.xml"/><Relationship Id="rId60" Type="http://schemas.openxmlformats.org/officeDocument/2006/relationships/customXml" Target="../ink/ink3548.xml"/><Relationship Id="rId65" Type="http://schemas.openxmlformats.org/officeDocument/2006/relationships/image" Target="../media/image615.png"/><Relationship Id="rId81" Type="http://schemas.openxmlformats.org/officeDocument/2006/relationships/image" Target="../media/image623.png"/><Relationship Id="rId86" Type="http://schemas.openxmlformats.org/officeDocument/2006/relationships/customXml" Target="../ink/ink3561.xml"/><Relationship Id="rId13" Type="http://schemas.openxmlformats.org/officeDocument/2006/relationships/image" Target="../media/image589.png"/><Relationship Id="rId18" Type="http://schemas.openxmlformats.org/officeDocument/2006/relationships/customXml" Target="../ink/ink3527.xml"/><Relationship Id="rId39" Type="http://schemas.openxmlformats.org/officeDocument/2006/relationships/image" Target="../media/image602.png"/><Relationship Id="rId109" Type="http://schemas.openxmlformats.org/officeDocument/2006/relationships/customXml" Target="../ink/ink3573.xml"/><Relationship Id="rId34" Type="http://schemas.openxmlformats.org/officeDocument/2006/relationships/customXml" Target="../ink/ink3535.xml"/><Relationship Id="rId50" Type="http://schemas.openxmlformats.org/officeDocument/2006/relationships/customXml" Target="../ink/ink3543.xml"/><Relationship Id="rId55" Type="http://schemas.openxmlformats.org/officeDocument/2006/relationships/image" Target="../media/image610.png"/><Relationship Id="rId76" Type="http://schemas.openxmlformats.org/officeDocument/2006/relationships/customXml" Target="../ink/ink3556.xml"/><Relationship Id="rId97" Type="http://schemas.openxmlformats.org/officeDocument/2006/relationships/customXml" Target="../ink/ink3567.xml"/><Relationship Id="rId104" Type="http://schemas.openxmlformats.org/officeDocument/2006/relationships/image" Target="../media/image634.png"/><Relationship Id="rId120" Type="http://schemas.openxmlformats.org/officeDocument/2006/relationships/image" Target="../media/image642.png"/><Relationship Id="rId125" Type="http://schemas.openxmlformats.org/officeDocument/2006/relationships/customXml" Target="../ink/ink3581.xml"/><Relationship Id="rId7" Type="http://schemas.openxmlformats.org/officeDocument/2006/relationships/image" Target="../media/image586.png"/><Relationship Id="rId71" Type="http://schemas.openxmlformats.org/officeDocument/2006/relationships/image" Target="../media/image618.png"/><Relationship Id="rId92" Type="http://schemas.openxmlformats.org/officeDocument/2006/relationships/customXml" Target="../ink/ink3564.xml"/><Relationship Id="rId2" Type="http://schemas.openxmlformats.org/officeDocument/2006/relationships/customXml" Target="../ink/ink3519.xml"/><Relationship Id="rId29" Type="http://schemas.openxmlformats.org/officeDocument/2006/relationships/image" Target="../media/image597.png"/><Relationship Id="rId24" Type="http://schemas.openxmlformats.org/officeDocument/2006/relationships/customXml" Target="../ink/ink3530.xml"/><Relationship Id="rId40" Type="http://schemas.openxmlformats.org/officeDocument/2006/relationships/customXml" Target="../ink/ink3538.xml"/><Relationship Id="rId45" Type="http://schemas.openxmlformats.org/officeDocument/2006/relationships/image" Target="../media/image605.png"/><Relationship Id="rId66" Type="http://schemas.openxmlformats.org/officeDocument/2006/relationships/customXml" Target="../ink/ink3551.xml"/><Relationship Id="rId87" Type="http://schemas.openxmlformats.org/officeDocument/2006/relationships/image" Target="../media/image626.png"/><Relationship Id="rId110" Type="http://schemas.openxmlformats.org/officeDocument/2006/relationships/image" Target="../media/image637.png"/><Relationship Id="rId115" Type="http://schemas.openxmlformats.org/officeDocument/2006/relationships/customXml" Target="../ink/ink3576.xml"/><Relationship Id="rId61" Type="http://schemas.openxmlformats.org/officeDocument/2006/relationships/image" Target="../media/image613.png"/><Relationship Id="rId82" Type="http://schemas.openxmlformats.org/officeDocument/2006/relationships/customXml" Target="../ink/ink3559.xml"/><Relationship Id="rId19" Type="http://schemas.openxmlformats.org/officeDocument/2006/relationships/image" Target="../media/image592.png"/><Relationship Id="rId14" Type="http://schemas.openxmlformats.org/officeDocument/2006/relationships/customXml" Target="../ink/ink3525.xml"/><Relationship Id="rId30" Type="http://schemas.openxmlformats.org/officeDocument/2006/relationships/customXml" Target="../ink/ink3533.xml"/><Relationship Id="rId35" Type="http://schemas.openxmlformats.org/officeDocument/2006/relationships/image" Target="../media/image600.png"/><Relationship Id="rId56" Type="http://schemas.openxmlformats.org/officeDocument/2006/relationships/customXml" Target="../ink/ink3546.xml"/><Relationship Id="rId77" Type="http://schemas.openxmlformats.org/officeDocument/2006/relationships/image" Target="../media/image621.png"/><Relationship Id="rId100" Type="http://schemas.openxmlformats.org/officeDocument/2006/relationships/image" Target="../media/image632.png"/><Relationship Id="rId105" Type="http://schemas.openxmlformats.org/officeDocument/2006/relationships/customXml" Target="../ink/ink3571.xml"/><Relationship Id="rId126" Type="http://schemas.openxmlformats.org/officeDocument/2006/relationships/image" Target="../media/image645.png"/><Relationship Id="rId8" Type="http://schemas.openxmlformats.org/officeDocument/2006/relationships/customXml" Target="../ink/ink3522.xml"/><Relationship Id="rId51" Type="http://schemas.openxmlformats.org/officeDocument/2006/relationships/image" Target="../media/image608.png"/><Relationship Id="rId72" Type="http://schemas.openxmlformats.org/officeDocument/2006/relationships/customXml" Target="../ink/ink3554.xml"/><Relationship Id="rId93" Type="http://schemas.openxmlformats.org/officeDocument/2006/relationships/customXml" Target="../ink/ink3565.xml"/><Relationship Id="rId98" Type="http://schemas.openxmlformats.org/officeDocument/2006/relationships/image" Target="../media/image631.png"/><Relationship Id="rId121" Type="http://schemas.openxmlformats.org/officeDocument/2006/relationships/customXml" Target="../ink/ink3579.xml"/><Relationship Id="rId3" Type="http://schemas.openxmlformats.org/officeDocument/2006/relationships/image" Target="../media/image584.png"/><Relationship Id="rId25" Type="http://schemas.openxmlformats.org/officeDocument/2006/relationships/image" Target="../media/image595.png"/><Relationship Id="rId46" Type="http://schemas.openxmlformats.org/officeDocument/2006/relationships/customXml" Target="../ink/ink3541.xml"/><Relationship Id="rId67" Type="http://schemas.openxmlformats.org/officeDocument/2006/relationships/image" Target="../media/image616.png"/><Relationship Id="rId116" Type="http://schemas.openxmlformats.org/officeDocument/2006/relationships/image" Target="../media/image640.png"/><Relationship Id="rId20" Type="http://schemas.openxmlformats.org/officeDocument/2006/relationships/customXml" Target="../ink/ink3528.xml"/><Relationship Id="rId41" Type="http://schemas.openxmlformats.org/officeDocument/2006/relationships/image" Target="../media/image603.png"/><Relationship Id="rId62" Type="http://schemas.openxmlformats.org/officeDocument/2006/relationships/customXml" Target="../ink/ink3549.xml"/><Relationship Id="rId83" Type="http://schemas.openxmlformats.org/officeDocument/2006/relationships/image" Target="../media/image624.png"/><Relationship Id="rId88" Type="http://schemas.openxmlformats.org/officeDocument/2006/relationships/customXml" Target="../ink/ink3562.xml"/><Relationship Id="rId111" Type="http://schemas.openxmlformats.org/officeDocument/2006/relationships/customXml" Target="../ink/ink3574.xml"/><Relationship Id="rId15" Type="http://schemas.openxmlformats.org/officeDocument/2006/relationships/image" Target="../media/image590.png"/><Relationship Id="rId36" Type="http://schemas.openxmlformats.org/officeDocument/2006/relationships/customXml" Target="../ink/ink3536.xml"/><Relationship Id="rId57" Type="http://schemas.openxmlformats.org/officeDocument/2006/relationships/image" Target="../media/image611.png"/><Relationship Id="rId106" Type="http://schemas.openxmlformats.org/officeDocument/2006/relationships/image" Target="../media/image635.png"/><Relationship Id="rId127" Type="http://schemas.openxmlformats.org/officeDocument/2006/relationships/customXml" Target="../ink/ink3582.xml"/><Relationship Id="rId10" Type="http://schemas.openxmlformats.org/officeDocument/2006/relationships/customXml" Target="../ink/ink3523.xml"/><Relationship Id="rId31" Type="http://schemas.openxmlformats.org/officeDocument/2006/relationships/image" Target="../media/image598.png"/><Relationship Id="rId52" Type="http://schemas.openxmlformats.org/officeDocument/2006/relationships/customXml" Target="../ink/ink3544.xml"/><Relationship Id="rId73" Type="http://schemas.openxmlformats.org/officeDocument/2006/relationships/image" Target="../media/image619.png"/><Relationship Id="rId78" Type="http://schemas.openxmlformats.org/officeDocument/2006/relationships/customXml" Target="../ink/ink3557.xml"/><Relationship Id="rId94" Type="http://schemas.openxmlformats.org/officeDocument/2006/relationships/image" Target="../media/image629.png"/><Relationship Id="rId99" Type="http://schemas.openxmlformats.org/officeDocument/2006/relationships/customXml" Target="../ink/ink3568.xml"/><Relationship Id="rId101" Type="http://schemas.openxmlformats.org/officeDocument/2006/relationships/customXml" Target="../ink/ink3569.xml"/><Relationship Id="rId122" Type="http://schemas.openxmlformats.org/officeDocument/2006/relationships/image" Target="../media/image643.png"/><Relationship Id="rId4" Type="http://schemas.openxmlformats.org/officeDocument/2006/relationships/customXml" Target="../ink/ink3520.xml"/><Relationship Id="rId9" Type="http://schemas.openxmlformats.org/officeDocument/2006/relationships/image" Target="../media/image587.png"/></Relationships>
</file>

<file path=ppt/slides/_rels/slide8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41.xml"/><Relationship Id="rId21" Type="http://schemas.openxmlformats.org/officeDocument/2006/relationships/image" Target="../media/image593.png"/><Relationship Id="rId42" Type="http://schemas.openxmlformats.org/officeDocument/2006/relationships/customXml" Target="../ink/ink3603.xml"/><Relationship Id="rId63" Type="http://schemas.openxmlformats.org/officeDocument/2006/relationships/image" Target="../media/image614.png"/><Relationship Id="rId84" Type="http://schemas.openxmlformats.org/officeDocument/2006/relationships/customXml" Target="../ink/ink3624.xml"/><Relationship Id="rId16" Type="http://schemas.openxmlformats.org/officeDocument/2006/relationships/customXml" Target="../ink/ink3590.xml"/><Relationship Id="rId107" Type="http://schemas.openxmlformats.org/officeDocument/2006/relationships/customXml" Target="../ink/ink3636.xml"/><Relationship Id="rId11" Type="http://schemas.openxmlformats.org/officeDocument/2006/relationships/image" Target="../media/image588.png"/><Relationship Id="rId32" Type="http://schemas.openxmlformats.org/officeDocument/2006/relationships/customXml" Target="../ink/ink3598.xml"/><Relationship Id="rId37" Type="http://schemas.openxmlformats.org/officeDocument/2006/relationships/image" Target="../media/image601.png"/><Relationship Id="rId53" Type="http://schemas.openxmlformats.org/officeDocument/2006/relationships/image" Target="../media/image609.png"/><Relationship Id="rId58" Type="http://schemas.openxmlformats.org/officeDocument/2006/relationships/customXml" Target="../ink/ink3611.xml"/><Relationship Id="rId74" Type="http://schemas.openxmlformats.org/officeDocument/2006/relationships/customXml" Target="../ink/ink3619.xml"/><Relationship Id="rId79" Type="http://schemas.openxmlformats.org/officeDocument/2006/relationships/image" Target="../media/image622.png"/><Relationship Id="rId102" Type="http://schemas.openxmlformats.org/officeDocument/2006/relationships/image" Target="../media/image633.png"/><Relationship Id="rId123" Type="http://schemas.openxmlformats.org/officeDocument/2006/relationships/customXml" Target="../ink/ink3644.xml"/><Relationship Id="rId128" Type="http://schemas.openxmlformats.org/officeDocument/2006/relationships/image" Target="../media/image646.png"/><Relationship Id="rId5" Type="http://schemas.openxmlformats.org/officeDocument/2006/relationships/image" Target="../media/image585.png"/><Relationship Id="rId90" Type="http://schemas.openxmlformats.org/officeDocument/2006/relationships/customXml" Target="../ink/ink3627.xml"/><Relationship Id="rId95" Type="http://schemas.openxmlformats.org/officeDocument/2006/relationships/customXml" Target="../ink/ink3630.xml"/><Relationship Id="rId22" Type="http://schemas.openxmlformats.org/officeDocument/2006/relationships/customXml" Target="../ink/ink3593.xml"/><Relationship Id="rId27" Type="http://schemas.openxmlformats.org/officeDocument/2006/relationships/image" Target="../media/image596.png"/><Relationship Id="rId43" Type="http://schemas.openxmlformats.org/officeDocument/2006/relationships/image" Target="../media/image604.png"/><Relationship Id="rId48" Type="http://schemas.openxmlformats.org/officeDocument/2006/relationships/customXml" Target="../ink/ink3606.xml"/><Relationship Id="rId64" Type="http://schemas.openxmlformats.org/officeDocument/2006/relationships/customXml" Target="../ink/ink3614.xml"/><Relationship Id="rId69" Type="http://schemas.openxmlformats.org/officeDocument/2006/relationships/image" Target="../media/image617.png"/><Relationship Id="rId113" Type="http://schemas.openxmlformats.org/officeDocument/2006/relationships/customXml" Target="../ink/ink3639.xml"/><Relationship Id="rId118" Type="http://schemas.openxmlformats.org/officeDocument/2006/relationships/image" Target="../media/image641.png"/><Relationship Id="rId134" Type="http://schemas.openxmlformats.org/officeDocument/2006/relationships/image" Target="../media/image649.png"/><Relationship Id="rId80" Type="http://schemas.openxmlformats.org/officeDocument/2006/relationships/customXml" Target="../ink/ink3622.xml"/><Relationship Id="rId85" Type="http://schemas.openxmlformats.org/officeDocument/2006/relationships/image" Target="../media/image625.png"/><Relationship Id="rId12" Type="http://schemas.openxmlformats.org/officeDocument/2006/relationships/customXml" Target="../ink/ink3588.xml"/><Relationship Id="rId17" Type="http://schemas.openxmlformats.org/officeDocument/2006/relationships/image" Target="../media/image591.png"/><Relationship Id="rId33" Type="http://schemas.openxmlformats.org/officeDocument/2006/relationships/image" Target="../media/image599.png"/><Relationship Id="rId38" Type="http://schemas.openxmlformats.org/officeDocument/2006/relationships/customXml" Target="../ink/ink3601.xml"/><Relationship Id="rId59" Type="http://schemas.openxmlformats.org/officeDocument/2006/relationships/image" Target="../media/image612.png"/><Relationship Id="rId103" Type="http://schemas.openxmlformats.org/officeDocument/2006/relationships/customXml" Target="../ink/ink3634.xml"/><Relationship Id="rId108" Type="http://schemas.openxmlformats.org/officeDocument/2006/relationships/image" Target="../media/image636.png"/><Relationship Id="rId124" Type="http://schemas.openxmlformats.org/officeDocument/2006/relationships/image" Target="../media/image644.png"/><Relationship Id="rId129" Type="http://schemas.openxmlformats.org/officeDocument/2006/relationships/customXml" Target="../ink/ink3647.xml"/><Relationship Id="rId54" Type="http://schemas.openxmlformats.org/officeDocument/2006/relationships/customXml" Target="../ink/ink3609.xml"/><Relationship Id="rId70" Type="http://schemas.openxmlformats.org/officeDocument/2006/relationships/customXml" Target="../ink/ink3617.xml"/><Relationship Id="rId75" Type="http://schemas.openxmlformats.org/officeDocument/2006/relationships/image" Target="../media/image620.png"/><Relationship Id="rId91" Type="http://schemas.openxmlformats.org/officeDocument/2006/relationships/image" Target="../media/image628.png"/><Relationship Id="rId96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85.xml"/><Relationship Id="rId23" Type="http://schemas.openxmlformats.org/officeDocument/2006/relationships/image" Target="../media/image594.png"/><Relationship Id="rId28" Type="http://schemas.openxmlformats.org/officeDocument/2006/relationships/customXml" Target="../ink/ink3596.xml"/><Relationship Id="rId49" Type="http://schemas.openxmlformats.org/officeDocument/2006/relationships/image" Target="../media/image607.png"/><Relationship Id="rId114" Type="http://schemas.openxmlformats.org/officeDocument/2006/relationships/image" Target="../media/image639.png"/><Relationship Id="rId119" Type="http://schemas.openxmlformats.org/officeDocument/2006/relationships/customXml" Target="../ink/ink3642.xml"/><Relationship Id="rId44" Type="http://schemas.openxmlformats.org/officeDocument/2006/relationships/customXml" Target="../ink/ink3604.xml"/><Relationship Id="rId60" Type="http://schemas.openxmlformats.org/officeDocument/2006/relationships/customXml" Target="../ink/ink3612.xml"/><Relationship Id="rId65" Type="http://schemas.openxmlformats.org/officeDocument/2006/relationships/image" Target="../media/image615.png"/><Relationship Id="rId81" Type="http://schemas.openxmlformats.org/officeDocument/2006/relationships/image" Target="../media/image623.png"/><Relationship Id="rId86" Type="http://schemas.openxmlformats.org/officeDocument/2006/relationships/customXml" Target="../ink/ink3625.xml"/><Relationship Id="rId130" Type="http://schemas.openxmlformats.org/officeDocument/2006/relationships/image" Target="../media/image647.png"/><Relationship Id="rId13" Type="http://schemas.openxmlformats.org/officeDocument/2006/relationships/image" Target="../media/image589.png"/><Relationship Id="rId18" Type="http://schemas.openxmlformats.org/officeDocument/2006/relationships/customXml" Target="../ink/ink3591.xml"/><Relationship Id="rId39" Type="http://schemas.openxmlformats.org/officeDocument/2006/relationships/image" Target="../media/image602.png"/><Relationship Id="rId109" Type="http://schemas.openxmlformats.org/officeDocument/2006/relationships/customXml" Target="../ink/ink3637.xml"/><Relationship Id="rId34" Type="http://schemas.openxmlformats.org/officeDocument/2006/relationships/customXml" Target="../ink/ink3599.xml"/><Relationship Id="rId50" Type="http://schemas.openxmlformats.org/officeDocument/2006/relationships/customXml" Target="../ink/ink3607.xml"/><Relationship Id="rId55" Type="http://schemas.openxmlformats.org/officeDocument/2006/relationships/image" Target="../media/image610.png"/><Relationship Id="rId76" Type="http://schemas.openxmlformats.org/officeDocument/2006/relationships/customXml" Target="../ink/ink3620.xml"/><Relationship Id="rId97" Type="http://schemas.openxmlformats.org/officeDocument/2006/relationships/customXml" Target="../ink/ink3631.xml"/><Relationship Id="rId104" Type="http://schemas.openxmlformats.org/officeDocument/2006/relationships/image" Target="../media/image634.png"/><Relationship Id="rId120" Type="http://schemas.openxmlformats.org/officeDocument/2006/relationships/image" Target="../media/image642.png"/><Relationship Id="rId125" Type="http://schemas.openxmlformats.org/officeDocument/2006/relationships/customXml" Target="../ink/ink3645.xml"/><Relationship Id="rId7" Type="http://schemas.openxmlformats.org/officeDocument/2006/relationships/image" Target="../media/image586.png"/><Relationship Id="rId71" Type="http://schemas.openxmlformats.org/officeDocument/2006/relationships/image" Target="../media/image618.png"/><Relationship Id="rId92" Type="http://schemas.openxmlformats.org/officeDocument/2006/relationships/customXml" Target="../ink/ink3628.xml"/><Relationship Id="rId2" Type="http://schemas.openxmlformats.org/officeDocument/2006/relationships/customXml" Target="../ink/ink3583.xml"/><Relationship Id="rId29" Type="http://schemas.openxmlformats.org/officeDocument/2006/relationships/image" Target="../media/image597.png"/><Relationship Id="rId24" Type="http://schemas.openxmlformats.org/officeDocument/2006/relationships/customXml" Target="../ink/ink3594.xml"/><Relationship Id="rId40" Type="http://schemas.openxmlformats.org/officeDocument/2006/relationships/customXml" Target="../ink/ink3602.xml"/><Relationship Id="rId45" Type="http://schemas.openxmlformats.org/officeDocument/2006/relationships/image" Target="../media/image605.png"/><Relationship Id="rId66" Type="http://schemas.openxmlformats.org/officeDocument/2006/relationships/customXml" Target="../ink/ink3615.xml"/><Relationship Id="rId87" Type="http://schemas.openxmlformats.org/officeDocument/2006/relationships/image" Target="../media/image626.png"/><Relationship Id="rId110" Type="http://schemas.openxmlformats.org/officeDocument/2006/relationships/image" Target="../media/image637.png"/><Relationship Id="rId115" Type="http://schemas.openxmlformats.org/officeDocument/2006/relationships/customXml" Target="../ink/ink3640.xml"/><Relationship Id="rId131" Type="http://schemas.openxmlformats.org/officeDocument/2006/relationships/customXml" Target="../ink/ink3648.xml"/><Relationship Id="rId61" Type="http://schemas.openxmlformats.org/officeDocument/2006/relationships/image" Target="../media/image613.png"/><Relationship Id="rId82" Type="http://schemas.openxmlformats.org/officeDocument/2006/relationships/customXml" Target="../ink/ink3623.xml"/><Relationship Id="rId19" Type="http://schemas.openxmlformats.org/officeDocument/2006/relationships/image" Target="../media/image592.png"/><Relationship Id="rId14" Type="http://schemas.openxmlformats.org/officeDocument/2006/relationships/customXml" Target="../ink/ink3589.xml"/><Relationship Id="rId30" Type="http://schemas.openxmlformats.org/officeDocument/2006/relationships/customXml" Target="../ink/ink3597.xml"/><Relationship Id="rId35" Type="http://schemas.openxmlformats.org/officeDocument/2006/relationships/image" Target="../media/image600.png"/><Relationship Id="rId56" Type="http://schemas.openxmlformats.org/officeDocument/2006/relationships/customXml" Target="../ink/ink3610.xml"/><Relationship Id="rId77" Type="http://schemas.openxmlformats.org/officeDocument/2006/relationships/image" Target="../media/image621.png"/><Relationship Id="rId100" Type="http://schemas.openxmlformats.org/officeDocument/2006/relationships/image" Target="../media/image632.png"/><Relationship Id="rId105" Type="http://schemas.openxmlformats.org/officeDocument/2006/relationships/customXml" Target="../ink/ink3635.xml"/><Relationship Id="rId126" Type="http://schemas.openxmlformats.org/officeDocument/2006/relationships/image" Target="../media/image645.png"/><Relationship Id="rId8" Type="http://schemas.openxmlformats.org/officeDocument/2006/relationships/customXml" Target="../ink/ink3586.xml"/><Relationship Id="rId51" Type="http://schemas.openxmlformats.org/officeDocument/2006/relationships/image" Target="../media/image608.png"/><Relationship Id="rId72" Type="http://schemas.openxmlformats.org/officeDocument/2006/relationships/customXml" Target="../ink/ink3618.xml"/><Relationship Id="rId93" Type="http://schemas.openxmlformats.org/officeDocument/2006/relationships/customXml" Target="../ink/ink3629.xml"/><Relationship Id="rId98" Type="http://schemas.openxmlformats.org/officeDocument/2006/relationships/image" Target="../media/image631.png"/><Relationship Id="rId121" Type="http://schemas.openxmlformats.org/officeDocument/2006/relationships/customXml" Target="../ink/ink3643.xml"/><Relationship Id="rId3" Type="http://schemas.openxmlformats.org/officeDocument/2006/relationships/image" Target="../media/image584.png"/><Relationship Id="rId25" Type="http://schemas.openxmlformats.org/officeDocument/2006/relationships/image" Target="../media/image595.png"/><Relationship Id="rId46" Type="http://schemas.openxmlformats.org/officeDocument/2006/relationships/customXml" Target="../ink/ink3605.xml"/><Relationship Id="rId67" Type="http://schemas.openxmlformats.org/officeDocument/2006/relationships/image" Target="../media/image616.png"/><Relationship Id="rId116" Type="http://schemas.openxmlformats.org/officeDocument/2006/relationships/image" Target="../media/image640.png"/><Relationship Id="rId20" Type="http://schemas.openxmlformats.org/officeDocument/2006/relationships/customXml" Target="../ink/ink3592.xml"/><Relationship Id="rId41" Type="http://schemas.openxmlformats.org/officeDocument/2006/relationships/image" Target="../media/image603.png"/><Relationship Id="rId62" Type="http://schemas.openxmlformats.org/officeDocument/2006/relationships/customXml" Target="../ink/ink3613.xml"/><Relationship Id="rId83" Type="http://schemas.openxmlformats.org/officeDocument/2006/relationships/image" Target="../media/image624.png"/><Relationship Id="rId88" Type="http://schemas.openxmlformats.org/officeDocument/2006/relationships/customXml" Target="../ink/ink3626.xml"/><Relationship Id="rId111" Type="http://schemas.openxmlformats.org/officeDocument/2006/relationships/customXml" Target="../ink/ink3638.xml"/><Relationship Id="rId132" Type="http://schemas.openxmlformats.org/officeDocument/2006/relationships/image" Target="../media/image648.png"/><Relationship Id="rId15" Type="http://schemas.openxmlformats.org/officeDocument/2006/relationships/image" Target="../media/image590.png"/><Relationship Id="rId36" Type="http://schemas.openxmlformats.org/officeDocument/2006/relationships/customXml" Target="../ink/ink3600.xml"/><Relationship Id="rId57" Type="http://schemas.openxmlformats.org/officeDocument/2006/relationships/image" Target="../media/image611.png"/><Relationship Id="rId106" Type="http://schemas.openxmlformats.org/officeDocument/2006/relationships/image" Target="../media/image635.png"/><Relationship Id="rId127" Type="http://schemas.openxmlformats.org/officeDocument/2006/relationships/customXml" Target="../ink/ink3646.xml"/><Relationship Id="rId10" Type="http://schemas.openxmlformats.org/officeDocument/2006/relationships/customXml" Target="../ink/ink3587.xml"/><Relationship Id="rId31" Type="http://schemas.openxmlformats.org/officeDocument/2006/relationships/image" Target="../media/image598.png"/><Relationship Id="rId52" Type="http://schemas.openxmlformats.org/officeDocument/2006/relationships/customXml" Target="../ink/ink3608.xml"/><Relationship Id="rId73" Type="http://schemas.openxmlformats.org/officeDocument/2006/relationships/image" Target="../media/image619.png"/><Relationship Id="rId78" Type="http://schemas.openxmlformats.org/officeDocument/2006/relationships/customXml" Target="../ink/ink3621.xml"/><Relationship Id="rId94" Type="http://schemas.openxmlformats.org/officeDocument/2006/relationships/image" Target="../media/image629.png"/><Relationship Id="rId99" Type="http://schemas.openxmlformats.org/officeDocument/2006/relationships/customXml" Target="../ink/ink3632.xml"/><Relationship Id="rId101" Type="http://schemas.openxmlformats.org/officeDocument/2006/relationships/customXml" Target="../ink/ink3633.xml"/><Relationship Id="rId122" Type="http://schemas.openxmlformats.org/officeDocument/2006/relationships/image" Target="../media/image643.png"/><Relationship Id="rId4" Type="http://schemas.openxmlformats.org/officeDocument/2006/relationships/customXml" Target="../ink/ink3584.xml"/><Relationship Id="rId9" Type="http://schemas.openxmlformats.org/officeDocument/2006/relationships/image" Target="../media/image587.png"/><Relationship Id="rId26" Type="http://schemas.openxmlformats.org/officeDocument/2006/relationships/customXml" Target="../ink/ink3595.xml"/><Relationship Id="rId47" Type="http://schemas.openxmlformats.org/officeDocument/2006/relationships/image" Target="../media/image606.png"/><Relationship Id="rId68" Type="http://schemas.openxmlformats.org/officeDocument/2006/relationships/customXml" Target="../ink/ink3616.xml"/><Relationship Id="rId89" Type="http://schemas.openxmlformats.org/officeDocument/2006/relationships/image" Target="../media/image627.png"/><Relationship Id="rId112" Type="http://schemas.openxmlformats.org/officeDocument/2006/relationships/image" Target="../media/image638.png"/><Relationship Id="rId133" Type="http://schemas.openxmlformats.org/officeDocument/2006/relationships/customXml" Target="../ink/ink3649.xml"/></Relationships>
</file>

<file path=ppt/slides/_rels/slide8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08.xml"/><Relationship Id="rId21" Type="http://schemas.openxmlformats.org/officeDocument/2006/relationships/image" Target="../media/image593.png"/><Relationship Id="rId42" Type="http://schemas.openxmlformats.org/officeDocument/2006/relationships/customXml" Target="../ink/ink3670.xml"/><Relationship Id="rId63" Type="http://schemas.openxmlformats.org/officeDocument/2006/relationships/image" Target="../media/image614.png"/><Relationship Id="rId84" Type="http://schemas.openxmlformats.org/officeDocument/2006/relationships/customXml" Target="../ink/ink3691.xml"/><Relationship Id="rId138" Type="http://schemas.openxmlformats.org/officeDocument/2006/relationships/image" Target="../media/image651.png"/><Relationship Id="rId159" Type="http://schemas.openxmlformats.org/officeDocument/2006/relationships/customXml" Target="../ink/ink3729.xml"/><Relationship Id="rId107" Type="http://schemas.openxmlformats.org/officeDocument/2006/relationships/customXml" Target="../ink/ink3703.xml"/><Relationship Id="rId11" Type="http://schemas.openxmlformats.org/officeDocument/2006/relationships/image" Target="../media/image588.png"/><Relationship Id="rId32" Type="http://schemas.openxmlformats.org/officeDocument/2006/relationships/customXml" Target="../ink/ink3665.xml"/><Relationship Id="rId53" Type="http://schemas.openxmlformats.org/officeDocument/2006/relationships/image" Target="../media/image609.png"/><Relationship Id="rId74" Type="http://schemas.openxmlformats.org/officeDocument/2006/relationships/customXml" Target="../ink/ink3686.xml"/><Relationship Id="rId128" Type="http://schemas.openxmlformats.org/officeDocument/2006/relationships/image" Target="../media/image646.png"/><Relationship Id="rId149" Type="http://schemas.openxmlformats.org/officeDocument/2006/relationships/customXml" Target="../ink/ink3724.xml"/><Relationship Id="rId5" Type="http://schemas.openxmlformats.org/officeDocument/2006/relationships/image" Target="../media/image585.png"/><Relationship Id="rId95" Type="http://schemas.openxmlformats.org/officeDocument/2006/relationships/customXml" Target="../ink/ink3697.xml"/><Relationship Id="rId160" Type="http://schemas.openxmlformats.org/officeDocument/2006/relationships/image" Target="../media/image662.png"/><Relationship Id="rId22" Type="http://schemas.openxmlformats.org/officeDocument/2006/relationships/customXml" Target="../ink/ink3660.xml"/><Relationship Id="rId43" Type="http://schemas.openxmlformats.org/officeDocument/2006/relationships/image" Target="../media/image604.png"/><Relationship Id="rId64" Type="http://schemas.openxmlformats.org/officeDocument/2006/relationships/customXml" Target="../ink/ink3681.xml"/><Relationship Id="rId118" Type="http://schemas.openxmlformats.org/officeDocument/2006/relationships/image" Target="../media/image641.png"/><Relationship Id="rId139" Type="http://schemas.openxmlformats.org/officeDocument/2006/relationships/customXml" Target="../ink/ink3719.xml"/><Relationship Id="rId80" Type="http://schemas.openxmlformats.org/officeDocument/2006/relationships/customXml" Target="../ink/ink3689.xml"/><Relationship Id="rId85" Type="http://schemas.openxmlformats.org/officeDocument/2006/relationships/image" Target="../media/image625.png"/><Relationship Id="rId150" Type="http://schemas.openxmlformats.org/officeDocument/2006/relationships/image" Target="../media/image657.png"/><Relationship Id="rId155" Type="http://schemas.openxmlformats.org/officeDocument/2006/relationships/customXml" Target="../ink/ink3727.xml"/><Relationship Id="rId12" Type="http://schemas.openxmlformats.org/officeDocument/2006/relationships/customXml" Target="../ink/ink3655.xml"/><Relationship Id="rId17" Type="http://schemas.openxmlformats.org/officeDocument/2006/relationships/image" Target="../media/image591.png"/><Relationship Id="rId33" Type="http://schemas.openxmlformats.org/officeDocument/2006/relationships/image" Target="../media/image599.png"/><Relationship Id="rId38" Type="http://schemas.openxmlformats.org/officeDocument/2006/relationships/customXml" Target="../ink/ink3668.xml"/><Relationship Id="rId59" Type="http://schemas.openxmlformats.org/officeDocument/2006/relationships/image" Target="../media/image612.png"/><Relationship Id="rId103" Type="http://schemas.openxmlformats.org/officeDocument/2006/relationships/customXml" Target="../ink/ink3701.xml"/><Relationship Id="rId108" Type="http://schemas.openxmlformats.org/officeDocument/2006/relationships/image" Target="../media/image636.png"/><Relationship Id="rId124" Type="http://schemas.openxmlformats.org/officeDocument/2006/relationships/image" Target="../media/image644.png"/><Relationship Id="rId129" Type="http://schemas.openxmlformats.org/officeDocument/2006/relationships/customXml" Target="../ink/ink3714.xml"/><Relationship Id="rId54" Type="http://schemas.openxmlformats.org/officeDocument/2006/relationships/customXml" Target="../ink/ink3676.xml"/><Relationship Id="rId70" Type="http://schemas.openxmlformats.org/officeDocument/2006/relationships/customXml" Target="../ink/ink3684.xml"/><Relationship Id="rId75" Type="http://schemas.openxmlformats.org/officeDocument/2006/relationships/image" Target="../media/image620.png"/><Relationship Id="rId91" Type="http://schemas.openxmlformats.org/officeDocument/2006/relationships/image" Target="../media/image628.png"/><Relationship Id="rId96" Type="http://schemas.openxmlformats.org/officeDocument/2006/relationships/image" Target="../media/image630.png"/><Relationship Id="rId140" Type="http://schemas.openxmlformats.org/officeDocument/2006/relationships/image" Target="../media/image652.png"/><Relationship Id="rId145" Type="http://schemas.openxmlformats.org/officeDocument/2006/relationships/customXml" Target="../ink/ink37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52.xml"/><Relationship Id="rId23" Type="http://schemas.openxmlformats.org/officeDocument/2006/relationships/image" Target="../media/image594.png"/><Relationship Id="rId28" Type="http://schemas.openxmlformats.org/officeDocument/2006/relationships/customXml" Target="../ink/ink3663.xml"/><Relationship Id="rId49" Type="http://schemas.openxmlformats.org/officeDocument/2006/relationships/image" Target="../media/image607.png"/><Relationship Id="rId114" Type="http://schemas.openxmlformats.org/officeDocument/2006/relationships/image" Target="../media/image639.png"/><Relationship Id="rId119" Type="http://schemas.openxmlformats.org/officeDocument/2006/relationships/customXml" Target="../ink/ink3709.xml"/><Relationship Id="rId44" Type="http://schemas.openxmlformats.org/officeDocument/2006/relationships/customXml" Target="../ink/ink3671.xml"/><Relationship Id="rId60" Type="http://schemas.openxmlformats.org/officeDocument/2006/relationships/customXml" Target="../ink/ink3679.xml"/><Relationship Id="rId65" Type="http://schemas.openxmlformats.org/officeDocument/2006/relationships/image" Target="../media/image615.png"/><Relationship Id="rId81" Type="http://schemas.openxmlformats.org/officeDocument/2006/relationships/image" Target="../media/image623.png"/><Relationship Id="rId86" Type="http://schemas.openxmlformats.org/officeDocument/2006/relationships/customXml" Target="../ink/ink3692.xml"/><Relationship Id="rId130" Type="http://schemas.openxmlformats.org/officeDocument/2006/relationships/image" Target="../media/image647.png"/><Relationship Id="rId135" Type="http://schemas.openxmlformats.org/officeDocument/2006/relationships/customXml" Target="../ink/ink3717.xml"/><Relationship Id="rId151" Type="http://schemas.openxmlformats.org/officeDocument/2006/relationships/customXml" Target="../ink/ink3725.xml"/><Relationship Id="rId156" Type="http://schemas.openxmlformats.org/officeDocument/2006/relationships/image" Target="../media/image660.png"/><Relationship Id="rId13" Type="http://schemas.openxmlformats.org/officeDocument/2006/relationships/image" Target="../media/image589.png"/><Relationship Id="rId18" Type="http://schemas.openxmlformats.org/officeDocument/2006/relationships/customXml" Target="../ink/ink3658.xml"/><Relationship Id="rId39" Type="http://schemas.openxmlformats.org/officeDocument/2006/relationships/image" Target="../media/image602.png"/><Relationship Id="rId109" Type="http://schemas.openxmlformats.org/officeDocument/2006/relationships/customXml" Target="../ink/ink3704.xml"/><Relationship Id="rId34" Type="http://schemas.openxmlformats.org/officeDocument/2006/relationships/customXml" Target="../ink/ink3666.xml"/><Relationship Id="rId50" Type="http://schemas.openxmlformats.org/officeDocument/2006/relationships/customXml" Target="../ink/ink3674.xml"/><Relationship Id="rId55" Type="http://schemas.openxmlformats.org/officeDocument/2006/relationships/image" Target="../media/image610.png"/><Relationship Id="rId76" Type="http://schemas.openxmlformats.org/officeDocument/2006/relationships/customXml" Target="../ink/ink3687.xml"/><Relationship Id="rId97" Type="http://schemas.openxmlformats.org/officeDocument/2006/relationships/customXml" Target="../ink/ink3698.xml"/><Relationship Id="rId104" Type="http://schemas.openxmlformats.org/officeDocument/2006/relationships/image" Target="../media/image634.png"/><Relationship Id="rId120" Type="http://schemas.openxmlformats.org/officeDocument/2006/relationships/image" Target="../media/image642.png"/><Relationship Id="rId125" Type="http://schemas.openxmlformats.org/officeDocument/2006/relationships/customXml" Target="../ink/ink3712.xml"/><Relationship Id="rId141" Type="http://schemas.openxmlformats.org/officeDocument/2006/relationships/customXml" Target="../ink/ink3720.xml"/><Relationship Id="rId146" Type="http://schemas.openxmlformats.org/officeDocument/2006/relationships/image" Target="../media/image655.png"/><Relationship Id="rId7" Type="http://schemas.openxmlformats.org/officeDocument/2006/relationships/image" Target="../media/image586.png"/><Relationship Id="rId71" Type="http://schemas.openxmlformats.org/officeDocument/2006/relationships/image" Target="../media/image618.png"/><Relationship Id="rId92" Type="http://schemas.openxmlformats.org/officeDocument/2006/relationships/customXml" Target="../ink/ink3695.xml"/><Relationship Id="rId2" Type="http://schemas.openxmlformats.org/officeDocument/2006/relationships/customXml" Target="../ink/ink3650.xml"/><Relationship Id="rId29" Type="http://schemas.openxmlformats.org/officeDocument/2006/relationships/image" Target="../media/image597.png"/><Relationship Id="rId24" Type="http://schemas.openxmlformats.org/officeDocument/2006/relationships/customXml" Target="../ink/ink3661.xml"/><Relationship Id="rId40" Type="http://schemas.openxmlformats.org/officeDocument/2006/relationships/customXml" Target="../ink/ink3669.xml"/><Relationship Id="rId45" Type="http://schemas.openxmlformats.org/officeDocument/2006/relationships/image" Target="../media/image605.png"/><Relationship Id="rId66" Type="http://schemas.openxmlformats.org/officeDocument/2006/relationships/customXml" Target="../ink/ink3682.xml"/><Relationship Id="rId87" Type="http://schemas.openxmlformats.org/officeDocument/2006/relationships/image" Target="../media/image626.png"/><Relationship Id="rId110" Type="http://schemas.openxmlformats.org/officeDocument/2006/relationships/image" Target="../media/image637.png"/><Relationship Id="rId115" Type="http://schemas.openxmlformats.org/officeDocument/2006/relationships/customXml" Target="../ink/ink3707.xml"/><Relationship Id="rId131" Type="http://schemas.openxmlformats.org/officeDocument/2006/relationships/customXml" Target="../ink/ink3715.xml"/><Relationship Id="rId136" Type="http://schemas.openxmlformats.org/officeDocument/2006/relationships/image" Target="../media/image650.png"/><Relationship Id="rId157" Type="http://schemas.openxmlformats.org/officeDocument/2006/relationships/customXml" Target="../ink/ink3728.xml"/><Relationship Id="rId61" Type="http://schemas.openxmlformats.org/officeDocument/2006/relationships/image" Target="../media/image613.png"/><Relationship Id="rId82" Type="http://schemas.openxmlformats.org/officeDocument/2006/relationships/customXml" Target="../ink/ink3690.xml"/><Relationship Id="rId152" Type="http://schemas.openxmlformats.org/officeDocument/2006/relationships/image" Target="../media/image658.png"/><Relationship Id="rId19" Type="http://schemas.openxmlformats.org/officeDocument/2006/relationships/image" Target="../media/image592.png"/><Relationship Id="rId14" Type="http://schemas.openxmlformats.org/officeDocument/2006/relationships/customXml" Target="../ink/ink3656.xml"/><Relationship Id="rId30" Type="http://schemas.openxmlformats.org/officeDocument/2006/relationships/customXml" Target="../ink/ink3664.xml"/><Relationship Id="rId35" Type="http://schemas.openxmlformats.org/officeDocument/2006/relationships/image" Target="../media/image600.png"/><Relationship Id="rId56" Type="http://schemas.openxmlformats.org/officeDocument/2006/relationships/customXml" Target="../ink/ink3677.xml"/><Relationship Id="rId77" Type="http://schemas.openxmlformats.org/officeDocument/2006/relationships/image" Target="../media/image621.png"/><Relationship Id="rId100" Type="http://schemas.openxmlformats.org/officeDocument/2006/relationships/image" Target="../media/image632.png"/><Relationship Id="rId105" Type="http://schemas.openxmlformats.org/officeDocument/2006/relationships/customXml" Target="../ink/ink3702.xml"/><Relationship Id="rId126" Type="http://schemas.openxmlformats.org/officeDocument/2006/relationships/image" Target="../media/image645.png"/><Relationship Id="rId147" Type="http://schemas.openxmlformats.org/officeDocument/2006/relationships/customXml" Target="../ink/ink3723.xml"/><Relationship Id="rId8" Type="http://schemas.openxmlformats.org/officeDocument/2006/relationships/customXml" Target="../ink/ink3653.xml"/><Relationship Id="rId51" Type="http://schemas.openxmlformats.org/officeDocument/2006/relationships/image" Target="../media/image608.png"/><Relationship Id="rId72" Type="http://schemas.openxmlformats.org/officeDocument/2006/relationships/customXml" Target="../ink/ink3685.xml"/><Relationship Id="rId93" Type="http://schemas.openxmlformats.org/officeDocument/2006/relationships/customXml" Target="../ink/ink3696.xml"/><Relationship Id="rId98" Type="http://schemas.openxmlformats.org/officeDocument/2006/relationships/image" Target="../media/image631.png"/><Relationship Id="rId121" Type="http://schemas.openxmlformats.org/officeDocument/2006/relationships/customXml" Target="../ink/ink3710.xml"/><Relationship Id="rId142" Type="http://schemas.openxmlformats.org/officeDocument/2006/relationships/image" Target="../media/image653.png"/><Relationship Id="rId3" Type="http://schemas.openxmlformats.org/officeDocument/2006/relationships/image" Target="../media/image584.png"/><Relationship Id="rId25" Type="http://schemas.openxmlformats.org/officeDocument/2006/relationships/image" Target="../media/image595.png"/><Relationship Id="rId46" Type="http://schemas.openxmlformats.org/officeDocument/2006/relationships/customXml" Target="../ink/ink3672.xml"/><Relationship Id="rId67" Type="http://schemas.openxmlformats.org/officeDocument/2006/relationships/image" Target="../media/image616.png"/><Relationship Id="rId116" Type="http://schemas.openxmlformats.org/officeDocument/2006/relationships/image" Target="../media/image640.png"/><Relationship Id="rId137" Type="http://schemas.openxmlformats.org/officeDocument/2006/relationships/customXml" Target="../ink/ink3718.xml"/><Relationship Id="rId158" Type="http://schemas.openxmlformats.org/officeDocument/2006/relationships/image" Target="../media/image661.png"/><Relationship Id="rId20" Type="http://schemas.openxmlformats.org/officeDocument/2006/relationships/customXml" Target="../ink/ink3659.xml"/><Relationship Id="rId41" Type="http://schemas.openxmlformats.org/officeDocument/2006/relationships/image" Target="../media/image603.png"/><Relationship Id="rId62" Type="http://schemas.openxmlformats.org/officeDocument/2006/relationships/customXml" Target="../ink/ink3680.xml"/><Relationship Id="rId83" Type="http://schemas.openxmlformats.org/officeDocument/2006/relationships/image" Target="../media/image624.png"/><Relationship Id="rId88" Type="http://schemas.openxmlformats.org/officeDocument/2006/relationships/customXml" Target="../ink/ink3693.xml"/><Relationship Id="rId111" Type="http://schemas.openxmlformats.org/officeDocument/2006/relationships/customXml" Target="../ink/ink3705.xml"/><Relationship Id="rId132" Type="http://schemas.openxmlformats.org/officeDocument/2006/relationships/image" Target="../media/image648.png"/><Relationship Id="rId153" Type="http://schemas.openxmlformats.org/officeDocument/2006/relationships/customXml" Target="../ink/ink3726.xml"/><Relationship Id="rId15" Type="http://schemas.openxmlformats.org/officeDocument/2006/relationships/image" Target="../media/image590.png"/><Relationship Id="rId36" Type="http://schemas.openxmlformats.org/officeDocument/2006/relationships/customXml" Target="../ink/ink3667.xml"/><Relationship Id="rId57" Type="http://schemas.openxmlformats.org/officeDocument/2006/relationships/image" Target="../media/image611.png"/><Relationship Id="rId106" Type="http://schemas.openxmlformats.org/officeDocument/2006/relationships/image" Target="../media/image635.png"/><Relationship Id="rId127" Type="http://schemas.openxmlformats.org/officeDocument/2006/relationships/customXml" Target="../ink/ink3713.xml"/><Relationship Id="rId10" Type="http://schemas.openxmlformats.org/officeDocument/2006/relationships/customXml" Target="../ink/ink3654.xml"/><Relationship Id="rId31" Type="http://schemas.openxmlformats.org/officeDocument/2006/relationships/image" Target="../media/image598.png"/><Relationship Id="rId52" Type="http://schemas.openxmlformats.org/officeDocument/2006/relationships/customXml" Target="../ink/ink3675.xml"/><Relationship Id="rId73" Type="http://schemas.openxmlformats.org/officeDocument/2006/relationships/image" Target="../media/image619.png"/><Relationship Id="rId78" Type="http://schemas.openxmlformats.org/officeDocument/2006/relationships/customXml" Target="../ink/ink3688.xml"/><Relationship Id="rId94" Type="http://schemas.openxmlformats.org/officeDocument/2006/relationships/image" Target="../media/image629.png"/><Relationship Id="rId99" Type="http://schemas.openxmlformats.org/officeDocument/2006/relationships/customXml" Target="../ink/ink3699.xml"/><Relationship Id="rId101" Type="http://schemas.openxmlformats.org/officeDocument/2006/relationships/customXml" Target="../ink/ink3700.xml"/><Relationship Id="rId122" Type="http://schemas.openxmlformats.org/officeDocument/2006/relationships/image" Target="../media/image643.png"/><Relationship Id="rId143" Type="http://schemas.openxmlformats.org/officeDocument/2006/relationships/customXml" Target="../ink/ink3721.xml"/><Relationship Id="rId148" Type="http://schemas.openxmlformats.org/officeDocument/2006/relationships/image" Target="../media/image656.png"/><Relationship Id="rId4" Type="http://schemas.openxmlformats.org/officeDocument/2006/relationships/customXml" Target="../ink/ink3651.xml"/><Relationship Id="rId9" Type="http://schemas.openxmlformats.org/officeDocument/2006/relationships/image" Target="../media/image587.png"/><Relationship Id="rId26" Type="http://schemas.openxmlformats.org/officeDocument/2006/relationships/customXml" Target="../ink/ink3662.xml"/><Relationship Id="rId47" Type="http://schemas.openxmlformats.org/officeDocument/2006/relationships/image" Target="../media/image606.png"/><Relationship Id="rId68" Type="http://schemas.openxmlformats.org/officeDocument/2006/relationships/customXml" Target="../ink/ink3683.xml"/><Relationship Id="rId89" Type="http://schemas.openxmlformats.org/officeDocument/2006/relationships/image" Target="../media/image627.png"/><Relationship Id="rId112" Type="http://schemas.openxmlformats.org/officeDocument/2006/relationships/image" Target="../media/image638.png"/><Relationship Id="rId133" Type="http://schemas.openxmlformats.org/officeDocument/2006/relationships/customXml" Target="../ink/ink3716.xml"/><Relationship Id="rId154" Type="http://schemas.openxmlformats.org/officeDocument/2006/relationships/image" Target="../media/image659.png"/><Relationship Id="rId16" Type="http://schemas.openxmlformats.org/officeDocument/2006/relationships/customXml" Target="../ink/ink3657.xml"/><Relationship Id="rId37" Type="http://schemas.openxmlformats.org/officeDocument/2006/relationships/image" Target="../media/image601.png"/><Relationship Id="rId58" Type="http://schemas.openxmlformats.org/officeDocument/2006/relationships/customXml" Target="../ink/ink3678.xml"/><Relationship Id="rId79" Type="http://schemas.openxmlformats.org/officeDocument/2006/relationships/image" Target="../media/image622.png"/><Relationship Id="rId102" Type="http://schemas.openxmlformats.org/officeDocument/2006/relationships/image" Target="../media/image633.png"/><Relationship Id="rId123" Type="http://schemas.openxmlformats.org/officeDocument/2006/relationships/customXml" Target="../ink/ink3711.xml"/><Relationship Id="rId144" Type="http://schemas.openxmlformats.org/officeDocument/2006/relationships/image" Target="../media/image654.png"/><Relationship Id="rId90" Type="http://schemas.openxmlformats.org/officeDocument/2006/relationships/customXml" Target="../ink/ink3694.xml"/><Relationship Id="rId27" Type="http://schemas.openxmlformats.org/officeDocument/2006/relationships/image" Target="../media/image596.png"/><Relationship Id="rId48" Type="http://schemas.openxmlformats.org/officeDocument/2006/relationships/customXml" Target="../ink/ink3673.xml"/><Relationship Id="rId69" Type="http://schemas.openxmlformats.org/officeDocument/2006/relationships/image" Target="../media/image617.png"/><Relationship Id="rId113" Type="http://schemas.openxmlformats.org/officeDocument/2006/relationships/customXml" Target="../ink/ink3706.xml"/><Relationship Id="rId134" Type="http://schemas.openxmlformats.org/officeDocument/2006/relationships/image" Target="../media/image649.png"/></Relationships>
</file>

<file path=ppt/slides/_rels/slide8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88.xml"/><Relationship Id="rId21" Type="http://schemas.openxmlformats.org/officeDocument/2006/relationships/image" Target="../media/image593.png"/><Relationship Id="rId42" Type="http://schemas.openxmlformats.org/officeDocument/2006/relationships/customXml" Target="../ink/ink3750.xml"/><Relationship Id="rId63" Type="http://schemas.openxmlformats.org/officeDocument/2006/relationships/image" Target="../media/image614.png"/><Relationship Id="rId84" Type="http://schemas.openxmlformats.org/officeDocument/2006/relationships/customXml" Target="../ink/ink3771.xml"/><Relationship Id="rId138" Type="http://schemas.openxmlformats.org/officeDocument/2006/relationships/image" Target="../media/image651.png"/><Relationship Id="rId159" Type="http://schemas.openxmlformats.org/officeDocument/2006/relationships/customXml" Target="../ink/ink3809.xml"/><Relationship Id="rId107" Type="http://schemas.openxmlformats.org/officeDocument/2006/relationships/customXml" Target="../ink/ink3783.xml"/><Relationship Id="rId11" Type="http://schemas.openxmlformats.org/officeDocument/2006/relationships/image" Target="../media/image588.png"/><Relationship Id="rId32" Type="http://schemas.openxmlformats.org/officeDocument/2006/relationships/customXml" Target="../ink/ink3745.xml"/><Relationship Id="rId53" Type="http://schemas.openxmlformats.org/officeDocument/2006/relationships/image" Target="../media/image609.png"/><Relationship Id="rId74" Type="http://schemas.openxmlformats.org/officeDocument/2006/relationships/customXml" Target="../ink/ink3766.xml"/><Relationship Id="rId128" Type="http://schemas.openxmlformats.org/officeDocument/2006/relationships/image" Target="../media/image646.png"/><Relationship Id="rId149" Type="http://schemas.openxmlformats.org/officeDocument/2006/relationships/customXml" Target="../ink/ink3804.xml"/><Relationship Id="rId5" Type="http://schemas.openxmlformats.org/officeDocument/2006/relationships/image" Target="../media/image585.png"/><Relationship Id="rId95" Type="http://schemas.openxmlformats.org/officeDocument/2006/relationships/customXml" Target="../ink/ink3777.xml"/><Relationship Id="rId160" Type="http://schemas.openxmlformats.org/officeDocument/2006/relationships/image" Target="../media/image662.png"/><Relationship Id="rId22" Type="http://schemas.openxmlformats.org/officeDocument/2006/relationships/customXml" Target="../ink/ink3740.xml"/><Relationship Id="rId43" Type="http://schemas.openxmlformats.org/officeDocument/2006/relationships/image" Target="../media/image604.png"/><Relationship Id="rId64" Type="http://schemas.openxmlformats.org/officeDocument/2006/relationships/customXml" Target="../ink/ink3761.xml"/><Relationship Id="rId118" Type="http://schemas.openxmlformats.org/officeDocument/2006/relationships/image" Target="../media/image641.png"/><Relationship Id="rId139" Type="http://schemas.openxmlformats.org/officeDocument/2006/relationships/customXml" Target="../ink/ink3799.xml"/><Relationship Id="rId85" Type="http://schemas.openxmlformats.org/officeDocument/2006/relationships/image" Target="../media/image625.png"/><Relationship Id="rId150" Type="http://schemas.openxmlformats.org/officeDocument/2006/relationships/image" Target="../media/image657.png"/><Relationship Id="rId12" Type="http://schemas.openxmlformats.org/officeDocument/2006/relationships/customXml" Target="../ink/ink3735.xml"/><Relationship Id="rId17" Type="http://schemas.openxmlformats.org/officeDocument/2006/relationships/image" Target="../media/image591.png"/><Relationship Id="rId33" Type="http://schemas.openxmlformats.org/officeDocument/2006/relationships/image" Target="../media/image599.png"/><Relationship Id="rId38" Type="http://schemas.openxmlformats.org/officeDocument/2006/relationships/customXml" Target="../ink/ink3748.xml"/><Relationship Id="rId59" Type="http://schemas.openxmlformats.org/officeDocument/2006/relationships/image" Target="../media/image612.png"/><Relationship Id="rId103" Type="http://schemas.openxmlformats.org/officeDocument/2006/relationships/customXml" Target="../ink/ink3781.xml"/><Relationship Id="rId108" Type="http://schemas.openxmlformats.org/officeDocument/2006/relationships/image" Target="../media/image636.png"/><Relationship Id="rId124" Type="http://schemas.openxmlformats.org/officeDocument/2006/relationships/image" Target="../media/image644.png"/><Relationship Id="rId129" Type="http://schemas.openxmlformats.org/officeDocument/2006/relationships/customXml" Target="../ink/ink3794.xml"/><Relationship Id="rId54" Type="http://schemas.openxmlformats.org/officeDocument/2006/relationships/customXml" Target="../ink/ink3756.xml"/><Relationship Id="rId70" Type="http://schemas.openxmlformats.org/officeDocument/2006/relationships/customXml" Target="../ink/ink3764.xml"/><Relationship Id="rId75" Type="http://schemas.openxmlformats.org/officeDocument/2006/relationships/image" Target="../media/image620.png"/><Relationship Id="rId91" Type="http://schemas.openxmlformats.org/officeDocument/2006/relationships/image" Target="../media/image628.png"/><Relationship Id="rId96" Type="http://schemas.openxmlformats.org/officeDocument/2006/relationships/image" Target="../media/image630.png"/><Relationship Id="rId140" Type="http://schemas.openxmlformats.org/officeDocument/2006/relationships/image" Target="../media/image652.png"/><Relationship Id="rId145" Type="http://schemas.openxmlformats.org/officeDocument/2006/relationships/customXml" Target="../ink/ink3802.xml"/><Relationship Id="rId161" Type="http://schemas.openxmlformats.org/officeDocument/2006/relationships/customXml" Target="../ink/ink3810.xml"/><Relationship Id="rId166" Type="http://schemas.openxmlformats.org/officeDocument/2006/relationships/image" Target="../media/image6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32.xml"/><Relationship Id="rId23" Type="http://schemas.openxmlformats.org/officeDocument/2006/relationships/image" Target="../media/image594.png"/><Relationship Id="rId28" Type="http://schemas.openxmlformats.org/officeDocument/2006/relationships/customXml" Target="../ink/ink3743.xml"/><Relationship Id="rId49" Type="http://schemas.openxmlformats.org/officeDocument/2006/relationships/image" Target="../media/image607.png"/><Relationship Id="rId114" Type="http://schemas.openxmlformats.org/officeDocument/2006/relationships/image" Target="../media/image639.png"/><Relationship Id="rId119" Type="http://schemas.openxmlformats.org/officeDocument/2006/relationships/customXml" Target="../ink/ink3789.xml"/><Relationship Id="rId44" Type="http://schemas.openxmlformats.org/officeDocument/2006/relationships/customXml" Target="../ink/ink3751.xml"/><Relationship Id="rId60" Type="http://schemas.openxmlformats.org/officeDocument/2006/relationships/customXml" Target="../ink/ink3759.xml"/><Relationship Id="rId65" Type="http://schemas.openxmlformats.org/officeDocument/2006/relationships/image" Target="../media/image615.png"/><Relationship Id="rId81" Type="http://schemas.openxmlformats.org/officeDocument/2006/relationships/image" Target="../media/image623.png"/><Relationship Id="rId86" Type="http://schemas.openxmlformats.org/officeDocument/2006/relationships/customXml" Target="../ink/ink3772.xml"/><Relationship Id="rId130" Type="http://schemas.openxmlformats.org/officeDocument/2006/relationships/image" Target="../media/image647.png"/><Relationship Id="rId135" Type="http://schemas.openxmlformats.org/officeDocument/2006/relationships/customXml" Target="../ink/ink3797.xml"/><Relationship Id="rId151" Type="http://schemas.openxmlformats.org/officeDocument/2006/relationships/customXml" Target="../ink/ink3805.xml"/><Relationship Id="rId156" Type="http://schemas.openxmlformats.org/officeDocument/2006/relationships/image" Target="../media/image660.png"/><Relationship Id="rId13" Type="http://schemas.openxmlformats.org/officeDocument/2006/relationships/image" Target="../media/image589.png"/><Relationship Id="rId18" Type="http://schemas.openxmlformats.org/officeDocument/2006/relationships/customXml" Target="../ink/ink3738.xml"/><Relationship Id="rId39" Type="http://schemas.openxmlformats.org/officeDocument/2006/relationships/image" Target="../media/image602.png"/><Relationship Id="rId109" Type="http://schemas.openxmlformats.org/officeDocument/2006/relationships/customXml" Target="../ink/ink3784.xml"/><Relationship Id="rId34" Type="http://schemas.openxmlformats.org/officeDocument/2006/relationships/customXml" Target="../ink/ink3746.xml"/><Relationship Id="rId50" Type="http://schemas.openxmlformats.org/officeDocument/2006/relationships/customXml" Target="../ink/ink3754.xml"/><Relationship Id="rId55" Type="http://schemas.openxmlformats.org/officeDocument/2006/relationships/image" Target="../media/image610.png"/><Relationship Id="rId76" Type="http://schemas.openxmlformats.org/officeDocument/2006/relationships/customXml" Target="../ink/ink3767.xml"/><Relationship Id="rId97" Type="http://schemas.openxmlformats.org/officeDocument/2006/relationships/customXml" Target="../ink/ink3778.xml"/><Relationship Id="rId104" Type="http://schemas.openxmlformats.org/officeDocument/2006/relationships/image" Target="../media/image634.png"/><Relationship Id="rId120" Type="http://schemas.openxmlformats.org/officeDocument/2006/relationships/image" Target="../media/image642.png"/><Relationship Id="rId125" Type="http://schemas.openxmlformats.org/officeDocument/2006/relationships/customXml" Target="../ink/ink3792.xml"/><Relationship Id="rId141" Type="http://schemas.openxmlformats.org/officeDocument/2006/relationships/customXml" Target="../ink/ink3800.xml"/><Relationship Id="rId146" Type="http://schemas.openxmlformats.org/officeDocument/2006/relationships/image" Target="../media/image655.png"/><Relationship Id="rId167" Type="http://schemas.openxmlformats.org/officeDocument/2006/relationships/customXml" Target="../ink/ink3813.xml"/><Relationship Id="rId7" Type="http://schemas.openxmlformats.org/officeDocument/2006/relationships/image" Target="../media/image586.png"/><Relationship Id="rId71" Type="http://schemas.openxmlformats.org/officeDocument/2006/relationships/image" Target="../media/image618.png"/><Relationship Id="rId92" Type="http://schemas.openxmlformats.org/officeDocument/2006/relationships/customXml" Target="../ink/ink3775.xml"/><Relationship Id="rId162" Type="http://schemas.openxmlformats.org/officeDocument/2006/relationships/image" Target="../media/image663.png"/><Relationship Id="rId2" Type="http://schemas.openxmlformats.org/officeDocument/2006/relationships/customXml" Target="../ink/ink3730.xml"/><Relationship Id="rId29" Type="http://schemas.openxmlformats.org/officeDocument/2006/relationships/image" Target="../media/image597.png"/><Relationship Id="rId24" Type="http://schemas.openxmlformats.org/officeDocument/2006/relationships/customXml" Target="../ink/ink3741.xml"/><Relationship Id="rId40" Type="http://schemas.openxmlformats.org/officeDocument/2006/relationships/customXml" Target="../ink/ink3749.xml"/><Relationship Id="rId45" Type="http://schemas.openxmlformats.org/officeDocument/2006/relationships/image" Target="../media/image605.png"/><Relationship Id="rId66" Type="http://schemas.openxmlformats.org/officeDocument/2006/relationships/customXml" Target="../ink/ink3762.xml"/><Relationship Id="rId87" Type="http://schemas.openxmlformats.org/officeDocument/2006/relationships/image" Target="../media/image626.png"/><Relationship Id="rId110" Type="http://schemas.openxmlformats.org/officeDocument/2006/relationships/image" Target="../media/image637.png"/><Relationship Id="rId115" Type="http://schemas.openxmlformats.org/officeDocument/2006/relationships/customXml" Target="../ink/ink3787.xml"/><Relationship Id="rId131" Type="http://schemas.openxmlformats.org/officeDocument/2006/relationships/customXml" Target="../ink/ink3795.xml"/><Relationship Id="rId136" Type="http://schemas.openxmlformats.org/officeDocument/2006/relationships/image" Target="../media/image650.png"/><Relationship Id="rId157" Type="http://schemas.openxmlformats.org/officeDocument/2006/relationships/customXml" Target="../ink/ink3808.xml"/><Relationship Id="rId61" Type="http://schemas.openxmlformats.org/officeDocument/2006/relationships/image" Target="../media/image613.png"/><Relationship Id="rId82" Type="http://schemas.openxmlformats.org/officeDocument/2006/relationships/customXml" Target="../ink/ink3770.xml"/><Relationship Id="rId152" Type="http://schemas.openxmlformats.org/officeDocument/2006/relationships/image" Target="../media/image658.png"/><Relationship Id="rId19" Type="http://schemas.openxmlformats.org/officeDocument/2006/relationships/image" Target="../media/image592.png"/><Relationship Id="rId14" Type="http://schemas.openxmlformats.org/officeDocument/2006/relationships/customXml" Target="../ink/ink3736.xml"/><Relationship Id="rId30" Type="http://schemas.openxmlformats.org/officeDocument/2006/relationships/customXml" Target="../ink/ink3744.xml"/><Relationship Id="rId35" Type="http://schemas.openxmlformats.org/officeDocument/2006/relationships/image" Target="../media/image600.png"/><Relationship Id="rId56" Type="http://schemas.openxmlformats.org/officeDocument/2006/relationships/customXml" Target="../ink/ink3757.xml"/><Relationship Id="rId77" Type="http://schemas.openxmlformats.org/officeDocument/2006/relationships/image" Target="../media/image621.png"/><Relationship Id="rId100" Type="http://schemas.openxmlformats.org/officeDocument/2006/relationships/image" Target="../media/image632.png"/><Relationship Id="rId105" Type="http://schemas.openxmlformats.org/officeDocument/2006/relationships/customXml" Target="../ink/ink3782.xml"/><Relationship Id="rId126" Type="http://schemas.openxmlformats.org/officeDocument/2006/relationships/image" Target="../media/image645.png"/><Relationship Id="rId147" Type="http://schemas.openxmlformats.org/officeDocument/2006/relationships/customXml" Target="../ink/ink3803.xml"/><Relationship Id="rId168" Type="http://schemas.openxmlformats.org/officeDocument/2006/relationships/image" Target="../media/image666.png"/><Relationship Id="rId8" Type="http://schemas.openxmlformats.org/officeDocument/2006/relationships/customXml" Target="../ink/ink3733.xml"/><Relationship Id="rId51" Type="http://schemas.openxmlformats.org/officeDocument/2006/relationships/image" Target="../media/image608.png"/><Relationship Id="rId72" Type="http://schemas.openxmlformats.org/officeDocument/2006/relationships/customXml" Target="../ink/ink3765.xml"/><Relationship Id="rId93" Type="http://schemas.openxmlformats.org/officeDocument/2006/relationships/customXml" Target="../ink/ink3776.xml"/><Relationship Id="rId98" Type="http://schemas.openxmlformats.org/officeDocument/2006/relationships/image" Target="../media/image631.png"/><Relationship Id="rId121" Type="http://schemas.openxmlformats.org/officeDocument/2006/relationships/customXml" Target="../ink/ink3790.xml"/><Relationship Id="rId142" Type="http://schemas.openxmlformats.org/officeDocument/2006/relationships/image" Target="../media/image653.png"/><Relationship Id="rId163" Type="http://schemas.openxmlformats.org/officeDocument/2006/relationships/customXml" Target="../ink/ink3811.xml"/><Relationship Id="rId3" Type="http://schemas.openxmlformats.org/officeDocument/2006/relationships/image" Target="../media/image584.png"/><Relationship Id="rId25" Type="http://schemas.openxmlformats.org/officeDocument/2006/relationships/image" Target="../media/image595.png"/><Relationship Id="rId46" Type="http://schemas.openxmlformats.org/officeDocument/2006/relationships/customXml" Target="../ink/ink3752.xml"/><Relationship Id="rId67" Type="http://schemas.openxmlformats.org/officeDocument/2006/relationships/image" Target="../media/image616.png"/><Relationship Id="rId116" Type="http://schemas.openxmlformats.org/officeDocument/2006/relationships/image" Target="../media/image640.png"/><Relationship Id="rId137" Type="http://schemas.openxmlformats.org/officeDocument/2006/relationships/customXml" Target="../ink/ink3798.xml"/><Relationship Id="rId158" Type="http://schemas.openxmlformats.org/officeDocument/2006/relationships/image" Target="../media/image661.png"/><Relationship Id="rId20" Type="http://schemas.openxmlformats.org/officeDocument/2006/relationships/customXml" Target="../ink/ink3739.xml"/><Relationship Id="rId41" Type="http://schemas.openxmlformats.org/officeDocument/2006/relationships/image" Target="../media/image603.png"/><Relationship Id="rId62" Type="http://schemas.openxmlformats.org/officeDocument/2006/relationships/customXml" Target="../ink/ink3760.xml"/><Relationship Id="rId83" Type="http://schemas.openxmlformats.org/officeDocument/2006/relationships/image" Target="../media/image624.png"/><Relationship Id="rId88" Type="http://schemas.openxmlformats.org/officeDocument/2006/relationships/customXml" Target="../ink/ink3773.xml"/><Relationship Id="rId111" Type="http://schemas.openxmlformats.org/officeDocument/2006/relationships/customXml" Target="../ink/ink3785.xml"/><Relationship Id="rId132" Type="http://schemas.openxmlformats.org/officeDocument/2006/relationships/image" Target="../media/image648.png"/><Relationship Id="rId153" Type="http://schemas.openxmlformats.org/officeDocument/2006/relationships/customXml" Target="../ink/ink3806.xml"/><Relationship Id="rId15" Type="http://schemas.openxmlformats.org/officeDocument/2006/relationships/image" Target="../media/image590.png"/><Relationship Id="rId36" Type="http://schemas.openxmlformats.org/officeDocument/2006/relationships/customXml" Target="../ink/ink3747.xml"/><Relationship Id="rId57" Type="http://schemas.openxmlformats.org/officeDocument/2006/relationships/image" Target="../media/image611.png"/><Relationship Id="rId106" Type="http://schemas.openxmlformats.org/officeDocument/2006/relationships/image" Target="../media/image635.png"/><Relationship Id="rId127" Type="http://schemas.openxmlformats.org/officeDocument/2006/relationships/customXml" Target="../ink/ink3793.xml"/><Relationship Id="rId10" Type="http://schemas.openxmlformats.org/officeDocument/2006/relationships/customXml" Target="../ink/ink3734.xml"/><Relationship Id="rId31" Type="http://schemas.openxmlformats.org/officeDocument/2006/relationships/image" Target="../media/image598.png"/><Relationship Id="rId52" Type="http://schemas.openxmlformats.org/officeDocument/2006/relationships/customXml" Target="../ink/ink3755.xml"/><Relationship Id="rId73" Type="http://schemas.openxmlformats.org/officeDocument/2006/relationships/image" Target="../media/image619.png"/><Relationship Id="rId78" Type="http://schemas.openxmlformats.org/officeDocument/2006/relationships/customXml" Target="../ink/ink3768.xml"/><Relationship Id="rId94" Type="http://schemas.openxmlformats.org/officeDocument/2006/relationships/image" Target="../media/image629.png"/><Relationship Id="rId99" Type="http://schemas.openxmlformats.org/officeDocument/2006/relationships/customXml" Target="../ink/ink3779.xml"/><Relationship Id="rId101" Type="http://schemas.openxmlformats.org/officeDocument/2006/relationships/customXml" Target="../ink/ink3780.xml"/><Relationship Id="rId122" Type="http://schemas.openxmlformats.org/officeDocument/2006/relationships/image" Target="../media/image643.png"/><Relationship Id="rId143" Type="http://schemas.openxmlformats.org/officeDocument/2006/relationships/customXml" Target="../ink/ink3801.xml"/><Relationship Id="rId148" Type="http://schemas.openxmlformats.org/officeDocument/2006/relationships/image" Target="../media/image656.png"/><Relationship Id="rId164" Type="http://schemas.openxmlformats.org/officeDocument/2006/relationships/image" Target="../media/image664.png"/><Relationship Id="rId4" Type="http://schemas.openxmlformats.org/officeDocument/2006/relationships/customXml" Target="../ink/ink3731.xml"/><Relationship Id="rId9" Type="http://schemas.openxmlformats.org/officeDocument/2006/relationships/image" Target="../media/image587.png"/><Relationship Id="rId26" Type="http://schemas.openxmlformats.org/officeDocument/2006/relationships/customXml" Target="../ink/ink3742.xml"/><Relationship Id="rId47" Type="http://schemas.openxmlformats.org/officeDocument/2006/relationships/image" Target="../media/image606.png"/><Relationship Id="rId68" Type="http://schemas.openxmlformats.org/officeDocument/2006/relationships/customXml" Target="../ink/ink3763.xml"/><Relationship Id="rId89" Type="http://schemas.openxmlformats.org/officeDocument/2006/relationships/image" Target="../media/image627.png"/><Relationship Id="rId112" Type="http://schemas.openxmlformats.org/officeDocument/2006/relationships/image" Target="../media/image638.png"/><Relationship Id="rId133" Type="http://schemas.openxmlformats.org/officeDocument/2006/relationships/customXml" Target="../ink/ink3796.xml"/><Relationship Id="rId154" Type="http://schemas.openxmlformats.org/officeDocument/2006/relationships/image" Target="../media/image659.png"/><Relationship Id="rId16" Type="http://schemas.openxmlformats.org/officeDocument/2006/relationships/customXml" Target="../ink/ink3737.xml"/><Relationship Id="rId37" Type="http://schemas.openxmlformats.org/officeDocument/2006/relationships/image" Target="../media/image601.png"/><Relationship Id="rId58" Type="http://schemas.openxmlformats.org/officeDocument/2006/relationships/customXml" Target="../ink/ink3758.xml"/><Relationship Id="rId79" Type="http://schemas.openxmlformats.org/officeDocument/2006/relationships/image" Target="../media/image622.png"/><Relationship Id="rId102" Type="http://schemas.openxmlformats.org/officeDocument/2006/relationships/image" Target="../media/image633.png"/><Relationship Id="rId123" Type="http://schemas.openxmlformats.org/officeDocument/2006/relationships/customXml" Target="../ink/ink3791.xml"/><Relationship Id="rId144" Type="http://schemas.openxmlformats.org/officeDocument/2006/relationships/image" Target="../media/image654.png"/><Relationship Id="rId90" Type="http://schemas.openxmlformats.org/officeDocument/2006/relationships/customXml" Target="../ink/ink3774.xml"/><Relationship Id="rId165" Type="http://schemas.openxmlformats.org/officeDocument/2006/relationships/customXml" Target="../ink/ink3812.xml"/><Relationship Id="rId27" Type="http://schemas.openxmlformats.org/officeDocument/2006/relationships/image" Target="../media/image596.png"/><Relationship Id="rId48" Type="http://schemas.openxmlformats.org/officeDocument/2006/relationships/customXml" Target="../ink/ink3753.xml"/><Relationship Id="rId69" Type="http://schemas.openxmlformats.org/officeDocument/2006/relationships/image" Target="../media/image617.png"/><Relationship Id="rId113" Type="http://schemas.openxmlformats.org/officeDocument/2006/relationships/customXml" Target="../ink/ink3786.xml"/><Relationship Id="rId134" Type="http://schemas.openxmlformats.org/officeDocument/2006/relationships/image" Target="../media/image649.png"/><Relationship Id="rId80" Type="http://schemas.openxmlformats.org/officeDocument/2006/relationships/customXml" Target="../ink/ink3769.xml"/><Relationship Id="rId155" Type="http://schemas.openxmlformats.org/officeDocument/2006/relationships/customXml" Target="../ink/ink380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7.png"/><Relationship Id="rId3" Type="http://schemas.openxmlformats.org/officeDocument/2006/relationships/customXml" Target="../ink/ink3814.xml"/><Relationship Id="rId7" Type="http://schemas.openxmlformats.org/officeDocument/2006/relationships/customXml" Target="../ink/ink3816.xml"/><Relationship Id="rId12" Type="http://schemas.openxmlformats.org/officeDocument/2006/relationships/image" Target="../media/image671.png"/><Relationship Id="rId2" Type="http://schemas.openxmlformats.org/officeDocument/2006/relationships/image" Target="../media/image6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9.png"/><Relationship Id="rId11" Type="http://schemas.openxmlformats.org/officeDocument/2006/relationships/customXml" Target="../ink/ink3818.xml"/><Relationship Id="rId5" Type="http://schemas.openxmlformats.org/officeDocument/2006/relationships/customXml" Target="../ink/ink3815.xml"/><Relationship Id="rId10" Type="http://schemas.openxmlformats.org/officeDocument/2006/relationships/image" Target="../media/image670.png"/><Relationship Id="rId4" Type="http://schemas.openxmlformats.org/officeDocument/2006/relationships/image" Target="../media/image668.png"/><Relationship Id="rId9" Type="http://schemas.openxmlformats.org/officeDocument/2006/relationships/customXml" Target="../ink/ink381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7.png"/><Relationship Id="rId13" Type="http://schemas.openxmlformats.org/officeDocument/2006/relationships/customXml" Target="../ink/ink3824.xml"/><Relationship Id="rId3" Type="http://schemas.openxmlformats.org/officeDocument/2006/relationships/customXml" Target="../ink/ink3819.xml"/><Relationship Id="rId7" Type="http://schemas.openxmlformats.org/officeDocument/2006/relationships/customXml" Target="../ink/ink3821.xml"/><Relationship Id="rId12" Type="http://schemas.openxmlformats.org/officeDocument/2006/relationships/image" Target="../media/image671.png"/><Relationship Id="rId2" Type="http://schemas.openxmlformats.org/officeDocument/2006/relationships/image" Target="../media/image667.png"/><Relationship Id="rId16" Type="http://schemas.openxmlformats.org/officeDocument/2006/relationships/image" Target="../media/image6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9.png"/><Relationship Id="rId11" Type="http://schemas.openxmlformats.org/officeDocument/2006/relationships/customXml" Target="../ink/ink3823.xml"/><Relationship Id="rId5" Type="http://schemas.openxmlformats.org/officeDocument/2006/relationships/customXml" Target="../ink/ink3820.xml"/><Relationship Id="rId15" Type="http://schemas.openxmlformats.org/officeDocument/2006/relationships/customXml" Target="../ink/ink3825.xml"/><Relationship Id="rId10" Type="http://schemas.openxmlformats.org/officeDocument/2006/relationships/image" Target="../media/image670.png"/><Relationship Id="rId4" Type="http://schemas.openxmlformats.org/officeDocument/2006/relationships/image" Target="../media/image668.png"/><Relationship Id="rId9" Type="http://schemas.openxmlformats.org/officeDocument/2006/relationships/customXml" Target="../ink/ink3822.xml"/><Relationship Id="rId14" Type="http://schemas.openxmlformats.org/officeDocument/2006/relationships/image" Target="../media/image67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7.png"/><Relationship Id="rId13" Type="http://schemas.openxmlformats.org/officeDocument/2006/relationships/customXml" Target="../ink/ink3831.xml"/><Relationship Id="rId18" Type="http://schemas.openxmlformats.org/officeDocument/2006/relationships/image" Target="../media/image674.png"/><Relationship Id="rId26" Type="http://schemas.openxmlformats.org/officeDocument/2006/relationships/image" Target="../media/image678.png"/><Relationship Id="rId3" Type="http://schemas.openxmlformats.org/officeDocument/2006/relationships/customXml" Target="../ink/ink3826.xml"/><Relationship Id="rId21" Type="http://schemas.openxmlformats.org/officeDocument/2006/relationships/customXml" Target="../ink/ink3835.xml"/><Relationship Id="rId7" Type="http://schemas.openxmlformats.org/officeDocument/2006/relationships/customXml" Target="../ink/ink3828.xml"/><Relationship Id="rId12" Type="http://schemas.openxmlformats.org/officeDocument/2006/relationships/image" Target="../media/image671.png"/><Relationship Id="rId17" Type="http://schemas.openxmlformats.org/officeDocument/2006/relationships/customXml" Target="../ink/ink3833.xml"/><Relationship Id="rId25" Type="http://schemas.openxmlformats.org/officeDocument/2006/relationships/customXml" Target="../ink/ink3837.xml"/><Relationship Id="rId2" Type="http://schemas.openxmlformats.org/officeDocument/2006/relationships/image" Target="../media/image667.png"/><Relationship Id="rId16" Type="http://schemas.openxmlformats.org/officeDocument/2006/relationships/image" Target="../media/image673.png"/><Relationship Id="rId20" Type="http://schemas.openxmlformats.org/officeDocument/2006/relationships/image" Target="../media/image6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9.png"/><Relationship Id="rId11" Type="http://schemas.openxmlformats.org/officeDocument/2006/relationships/customXml" Target="../ink/ink3830.xml"/><Relationship Id="rId24" Type="http://schemas.openxmlformats.org/officeDocument/2006/relationships/image" Target="../media/image677.png"/><Relationship Id="rId5" Type="http://schemas.openxmlformats.org/officeDocument/2006/relationships/customXml" Target="../ink/ink3827.xml"/><Relationship Id="rId15" Type="http://schemas.openxmlformats.org/officeDocument/2006/relationships/customXml" Target="../ink/ink3832.xml"/><Relationship Id="rId23" Type="http://schemas.openxmlformats.org/officeDocument/2006/relationships/customXml" Target="../ink/ink3836.xml"/><Relationship Id="rId10" Type="http://schemas.openxmlformats.org/officeDocument/2006/relationships/image" Target="../media/image670.png"/><Relationship Id="rId19" Type="http://schemas.openxmlformats.org/officeDocument/2006/relationships/customXml" Target="../ink/ink3834.xml"/><Relationship Id="rId4" Type="http://schemas.openxmlformats.org/officeDocument/2006/relationships/image" Target="../media/image668.png"/><Relationship Id="rId9" Type="http://schemas.openxmlformats.org/officeDocument/2006/relationships/customXml" Target="../ink/ink3829.xml"/><Relationship Id="rId14" Type="http://schemas.openxmlformats.org/officeDocument/2006/relationships/image" Target="../media/image672.png"/><Relationship Id="rId22" Type="http://schemas.openxmlformats.org/officeDocument/2006/relationships/image" Target="../media/image676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7.png"/><Relationship Id="rId13" Type="http://schemas.openxmlformats.org/officeDocument/2006/relationships/customXml" Target="../ink/ink3843.xml"/><Relationship Id="rId18" Type="http://schemas.openxmlformats.org/officeDocument/2006/relationships/image" Target="../media/image674.png"/><Relationship Id="rId26" Type="http://schemas.openxmlformats.org/officeDocument/2006/relationships/image" Target="../media/image678.png"/><Relationship Id="rId3" Type="http://schemas.openxmlformats.org/officeDocument/2006/relationships/customXml" Target="../ink/ink3838.xml"/><Relationship Id="rId21" Type="http://schemas.openxmlformats.org/officeDocument/2006/relationships/customXml" Target="../ink/ink3847.xml"/><Relationship Id="rId7" Type="http://schemas.openxmlformats.org/officeDocument/2006/relationships/customXml" Target="../ink/ink3840.xml"/><Relationship Id="rId12" Type="http://schemas.openxmlformats.org/officeDocument/2006/relationships/image" Target="../media/image671.png"/><Relationship Id="rId17" Type="http://schemas.openxmlformats.org/officeDocument/2006/relationships/customXml" Target="../ink/ink3845.xml"/><Relationship Id="rId25" Type="http://schemas.openxmlformats.org/officeDocument/2006/relationships/customXml" Target="../ink/ink3849.xml"/><Relationship Id="rId2" Type="http://schemas.openxmlformats.org/officeDocument/2006/relationships/image" Target="../media/image667.png"/><Relationship Id="rId16" Type="http://schemas.openxmlformats.org/officeDocument/2006/relationships/image" Target="../media/image673.png"/><Relationship Id="rId20" Type="http://schemas.openxmlformats.org/officeDocument/2006/relationships/image" Target="../media/image675.png"/><Relationship Id="rId29" Type="http://schemas.openxmlformats.org/officeDocument/2006/relationships/customXml" Target="../ink/ink38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9.png"/><Relationship Id="rId11" Type="http://schemas.openxmlformats.org/officeDocument/2006/relationships/customXml" Target="../ink/ink3842.xml"/><Relationship Id="rId24" Type="http://schemas.openxmlformats.org/officeDocument/2006/relationships/image" Target="../media/image677.png"/><Relationship Id="rId32" Type="http://schemas.openxmlformats.org/officeDocument/2006/relationships/image" Target="../media/image681.png"/><Relationship Id="rId5" Type="http://schemas.openxmlformats.org/officeDocument/2006/relationships/customXml" Target="../ink/ink3839.xml"/><Relationship Id="rId15" Type="http://schemas.openxmlformats.org/officeDocument/2006/relationships/customXml" Target="../ink/ink3844.xml"/><Relationship Id="rId23" Type="http://schemas.openxmlformats.org/officeDocument/2006/relationships/customXml" Target="../ink/ink3848.xml"/><Relationship Id="rId28" Type="http://schemas.openxmlformats.org/officeDocument/2006/relationships/image" Target="../media/image679.png"/><Relationship Id="rId10" Type="http://schemas.openxmlformats.org/officeDocument/2006/relationships/image" Target="../media/image670.png"/><Relationship Id="rId19" Type="http://schemas.openxmlformats.org/officeDocument/2006/relationships/customXml" Target="../ink/ink3846.xml"/><Relationship Id="rId31" Type="http://schemas.openxmlformats.org/officeDocument/2006/relationships/customXml" Target="../ink/ink3852.xml"/><Relationship Id="rId4" Type="http://schemas.openxmlformats.org/officeDocument/2006/relationships/image" Target="../media/image668.png"/><Relationship Id="rId9" Type="http://schemas.openxmlformats.org/officeDocument/2006/relationships/customXml" Target="../ink/ink3841.xml"/><Relationship Id="rId14" Type="http://schemas.openxmlformats.org/officeDocument/2006/relationships/image" Target="../media/image672.png"/><Relationship Id="rId22" Type="http://schemas.openxmlformats.org/officeDocument/2006/relationships/image" Target="../media/image676.png"/><Relationship Id="rId27" Type="http://schemas.openxmlformats.org/officeDocument/2006/relationships/customXml" Target="../ink/ink3850.xml"/><Relationship Id="rId30" Type="http://schemas.openxmlformats.org/officeDocument/2006/relationships/image" Target="../media/image68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34" Type="http://schemas.openxmlformats.org/officeDocument/2006/relationships/customXml" Target="../ink/ink83.xml"/><Relationship Id="rId7" Type="http://schemas.openxmlformats.org/officeDocument/2006/relationships/image" Target="../media/image22.png"/><Relationship Id="rId12" Type="http://schemas.openxmlformats.org/officeDocument/2006/relationships/customXml" Target="../ink/ink72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2" Type="http://schemas.openxmlformats.org/officeDocument/2006/relationships/customXml" Target="../ink/ink67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24.png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80.xml"/><Relationship Id="rId10" Type="http://schemas.openxmlformats.org/officeDocument/2006/relationships/customXml" Target="../ink/ink71.xml"/><Relationship Id="rId19" Type="http://schemas.openxmlformats.org/officeDocument/2006/relationships/image" Target="../media/image28.png"/><Relationship Id="rId31" Type="http://schemas.openxmlformats.org/officeDocument/2006/relationships/image" Target="../media/image34.png"/><Relationship Id="rId4" Type="http://schemas.openxmlformats.org/officeDocument/2006/relationships/customXml" Target="../ink/ink68.xml"/><Relationship Id="rId9" Type="http://schemas.openxmlformats.org/officeDocument/2006/relationships/image" Target="../media/image23.png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32.png"/><Relationship Id="rId30" Type="http://schemas.openxmlformats.org/officeDocument/2006/relationships/customXml" Target="../ink/ink81.xml"/><Relationship Id="rId35" Type="http://schemas.openxmlformats.org/officeDocument/2006/relationships/image" Target="../media/image36.png"/><Relationship Id="rId8" Type="http://schemas.openxmlformats.org/officeDocument/2006/relationships/customXml" Target="../ink/ink70.xml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58.xml"/><Relationship Id="rId18" Type="http://schemas.openxmlformats.org/officeDocument/2006/relationships/image" Target="../media/image674.png"/><Relationship Id="rId26" Type="http://schemas.openxmlformats.org/officeDocument/2006/relationships/image" Target="../media/image678.png"/><Relationship Id="rId39" Type="http://schemas.openxmlformats.org/officeDocument/2006/relationships/customXml" Target="../ink/ink3871.xml"/><Relationship Id="rId21" Type="http://schemas.openxmlformats.org/officeDocument/2006/relationships/customXml" Target="../ink/ink3862.xml"/><Relationship Id="rId34" Type="http://schemas.openxmlformats.org/officeDocument/2006/relationships/image" Target="../media/image682.png"/><Relationship Id="rId42" Type="http://schemas.openxmlformats.org/officeDocument/2006/relationships/image" Target="../media/image686.png"/><Relationship Id="rId7" Type="http://schemas.openxmlformats.org/officeDocument/2006/relationships/customXml" Target="../ink/ink3855.xml"/><Relationship Id="rId2" Type="http://schemas.openxmlformats.org/officeDocument/2006/relationships/image" Target="../media/image667.png"/><Relationship Id="rId16" Type="http://schemas.openxmlformats.org/officeDocument/2006/relationships/image" Target="../media/image673.png"/><Relationship Id="rId20" Type="http://schemas.openxmlformats.org/officeDocument/2006/relationships/image" Target="../media/image675.png"/><Relationship Id="rId29" Type="http://schemas.openxmlformats.org/officeDocument/2006/relationships/customXml" Target="../ink/ink3866.xml"/><Relationship Id="rId41" Type="http://schemas.openxmlformats.org/officeDocument/2006/relationships/customXml" Target="../ink/ink38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9.png"/><Relationship Id="rId11" Type="http://schemas.openxmlformats.org/officeDocument/2006/relationships/customXml" Target="../ink/ink3857.xml"/><Relationship Id="rId24" Type="http://schemas.openxmlformats.org/officeDocument/2006/relationships/image" Target="../media/image677.png"/><Relationship Id="rId32" Type="http://schemas.openxmlformats.org/officeDocument/2006/relationships/image" Target="../media/image681.png"/><Relationship Id="rId37" Type="http://schemas.openxmlformats.org/officeDocument/2006/relationships/customXml" Target="../ink/ink3870.xml"/><Relationship Id="rId40" Type="http://schemas.openxmlformats.org/officeDocument/2006/relationships/image" Target="../media/image685.png"/><Relationship Id="rId5" Type="http://schemas.openxmlformats.org/officeDocument/2006/relationships/customXml" Target="../ink/ink3854.xml"/><Relationship Id="rId15" Type="http://schemas.openxmlformats.org/officeDocument/2006/relationships/customXml" Target="../ink/ink3859.xml"/><Relationship Id="rId23" Type="http://schemas.openxmlformats.org/officeDocument/2006/relationships/customXml" Target="../ink/ink3863.xml"/><Relationship Id="rId28" Type="http://schemas.openxmlformats.org/officeDocument/2006/relationships/image" Target="../media/image679.png"/><Relationship Id="rId36" Type="http://schemas.openxmlformats.org/officeDocument/2006/relationships/image" Target="../media/image683.png"/><Relationship Id="rId10" Type="http://schemas.openxmlformats.org/officeDocument/2006/relationships/image" Target="../media/image670.png"/><Relationship Id="rId19" Type="http://schemas.openxmlformats.org/officeDocument/2006/relationships/customXml" Target="../ink/ink3861.xml"/><Relationship Id="rId31" Type="http://schemas.openxmlformats.org/officeDocument/2006/relationships/customXml" Target="../ink/ink3867.xml"/><Relationship Id="rId44" Type="http://schemas.openxmlformats.org/officeDocument/2006/relationships/image" Target="../media/image687.png"/><Relationship Id="rId4" Type="http://schemas.openxmlformats.org/officeDocument/2006/relationships/image" Target="../media/image668.png"/><Relationship Id="rId9" Type="http://schemas.openxmlformats.org/officeDocument/2006/relationships/customXml" Target="../ink/ink3856.xml"/><Relationship Id="rId14" Type="http://schemas.openxmlformats.org/officeDocument/2006/relationships/image" Target="../media/image672.png"/><Relationship Id="rId22" Type="http://schemas.openxmlformats.org/officeDocument/2006/relationships/image" Target="../media/image676.png"/><Relationship Id="rId27" Type="http://schemas.openxmlformats.org/officeDocument/2006/relationships/customXml" Target="../ink/ink3865.xml"/><Relationship Id="rId30" Type="http://schemas.openxmlformats.org/officeDocument/2006/relationships/image" Target="../media/image680.png"/><Relationship Id="rId35" Type="http://schemas.openxmlformats.org/officeDocument/2006/relationships/customXml" Target="../ink/ink3869.xml"/><Relationship Id="rId43" Type="http://schemas.openxmlformats.org/officeDocument/2006/relationships/customXml" Target="../ink/ink3873.xml"/><Relationship Id="rId8" Type="http://schemas.openxmlformats.org/officeDocument/2006/relationships/image" Target="../media/image637.png"/><Relationship Id="rId3" Type="http://schemas.openxmlformats.org/officeDocument/2006/relationships/customXml" Target="../ink/ink3853.xml"/><Relationship Id="rId12" Type="http://schemas.openxmlformats.org/officeDocument/2006/relationships/image" Target="../media/image671.png"/><Relationship Id="rId17" Type="http://schemas.openxmlformats.org/officeDocument/2006/relationships/customXml" Target="../ink/ink3860.xml"/><Relationship Id="rId25" Type="http://schemas.openxmlformats.org/officeDocument/2006/relationships/customXml" Target="../ink/ink3864.xml"/><Relationship Id="rId33" Type="http://schemas.openxmlformats.org/officeDocument/2006/relationships/customXml" Target="../ink/ink3868.xml"/><Relationship Id="rId38" Type="http://schemas.openxmlformats.org/officeDocument/2006/relationships/image" Target="../media/image68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8.png"/><Relationship Id="rId2" Type="http://schemas.openxmlformats.org/officeDocument/2006/relationships/customXml" Target="../ink/ink38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9.png"/><Relationship Id="rId4" Type="http://schemas.openxmlformats.org/officeDocument/2006/relationships/customXml" Target="../ink/ink387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79.xml"/><Relationship Id="rId13" Type="http://schemas.openxmlformats.org/officeDocument/2006/relationships/image" Target="../media/image693.png"/><Relationship Id="rId3" Type="http://schemas.openxmlformats.org/officeDocument/2006/relationships/image" Target="../media/image688.png"/><Relationship Id="rId7" Type="http://schemas.openxmlformats.org/officeDocument/2006/relationships/image" Target="../media/image690.png"/><Relationship Id="rId12" Type="http://schemas.openxmlformats.org/officeDocument/2006/relationships/customXml" Target="../ink/ink3881.xml"/><Relationship Id="rId17" Type="http://schemas.openxmlformats.org/officeDocument/2006/relationships/image" Target="../media/image695.png"/><Relationship Id="rId2" Type="http://schemas.openxmlformats.org/officeDocument/2006/relationships/customXml" Target="../ink/ink3876.xml"/><Relationship Id="rId16" Type="http://schemas.openxmlformats.org/officeDocument/2006/relationships/customXml" Target="../ink/ink38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78.xml"/><Relationship Id="rId11" Type="http://schemas.openxmlformats.org/officeDocument/2006/relationships/image" Target="../media/image692.png"/><Relationship Id="rId5" Type="http://schemas.openxmlformats.org/officeDocument/2006/relationships/image" Target="../media/image689.png"/><Relationship Id="rId15" Type="http://schemas.openxmlformats.org/officeDocument/2006/relationships/image" Target="../media/image694.png"/><Relationship Id="rId10" Type="http://schemas.openxmlformats.org/officeDocument/2006/relationships/customXml" Target="../ink/ink3880.xml"/><Relationship Id="rId4" Type="http://schemas.openxmlformats.org/officeDocument/2006/relationships/customXml" Target="../ink/ink3877.xml"/><Relationship Id="rId9" Type="http://schemas.openxmlformats.org/officeDocument/2006/relationships/image" Target="../media/image691.png"/><Relationship Id="rId14" Type="http://schemas.openxmlformats.org/officeDocument/2006/relationships/customXml" Target="../ink/ink388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87.xml"/><Relationship Id="rId13" Type="http://schemas.openxmlformats.org/officeDocument/2006/relationships/image" Target="../media/image693.png"/><Relationship Id="rId18" Type="http://schemas.openxmlformats.org/officeDocument/2006/relationships/customXml" Target="../ink/ink3892.xml"/><Relationship Id="rId26" Type="http://schemas.openxmlformats.org/officeDocument/2006/relationships/customXml" Target="../ink/ink3896.xml"/><Relationship Id="rId3" Type="http://schemas.openxmlformats.org/officeDocument/2006/relationships/image" Target="../media/image688.png"/><Relationship Id="rId21" Type="http://schemas.openxmlformats.org/officeDocument/2006/relationships/image" Target="../media/image696.png"/><Relationship Id="rId7" Type="http://schemas.openxmlformats.org/officeDocument/2006/relationships/image" Target="../media/image690.png"/><Relationship Id="rId12" Type="http://schemas.openxmlformats.org/officeDocument/2006/relationships/customXml" Target="../ink/ink3889.xml"/><Relationship Id="rId17" Type="http://schemas.openxmlformats.org/officeDocument/2006/relationships/image" Target="../media/image695.png"/><Relationship Id="rId25" Type="http://schemas.openxmlformats.org/officeDocument/2006/relationships/image" Target="../media/image698.png"/><Relationship Id="rId2" Type="http://schemas.openxmlformats.org/officeDocument/2006/relationships/customXml" Target="../ink/ink3884.xml"/><Relationship Id="rId16" Type="http://schemas.openxmlformats.org/officeDocument/2006/relationships/customXml" Target="../ink/ink3891.xml"/><Relationship Id="rId20" Type="http://schemas.openxmlformats.org/officeDocument/2006/relationships/customXml" Target="../ink/ink38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86.xml"/><Relationship Id="rId11" Type="http://schemas.openxmlformats.org/officeDocument/2006/relationships/image" Target="../media/image692.png"/><Relationship Id="rId24" Type="http://schemas.openxmlformats.org/officeDocument/2006/relationships/customXml" Target="../ink/ink3895.xml"/><Relationship Id="rId5" Type="http://schemas.openxmlformats.org/officeDocument/2006/relationships/image" Target="../media/image689.png"/><Relationship Id="rId15" Type="http://schemas.openxmlformats.org/officeDocument/2006/relationships/image" Target="../media/image694.png"/><Relationship Id="rId23" Type="http://schemas.openxmlformats.org/officeDocument/2006/relationships/image" Target="../media/image697.png"/><Relationship Id="rId10" Type="http://schemas.openxmlformats.org/officeDocument/2006/relationships/customXml" Target="../ink/ink3888.xml"/><Relationship Id="rId19" Type="http://schemas.openxmlformats.org/officeDocument/2006/relationships/image" Target="../media/image637.png"/><Relationship Id="rId4" Type="http://schemas.openxmlformats.org/officeDocument/2006/relationships/customXml" Target="../ink/ink3885.xml"/><Relationship Id="rId9" Type="http://schemas.openxmlformats.org/officeDocument/2006/relationships/image" Target="../media/image691.png"/><Relationship Id="rId14" Type="http://schemas.openxmlformats.org/officeDocument/2006/relationships/customXml" Target="../ink/ink3890.xml"/><Relationship Id="rId22" Type="http://schemas.openxmlformats.org/officeDocument/2006/relationships/customXml" Target="../ink/ink3894.xml"/><Relationship Id="rId27" Type="http://schemas.openxmlformats.org/officeDocument/2006/relationships/image" Target="../media/image699.png"/></Relationships>
</file>

<file path=ppt/slides/_rels/slide9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3.png"/><Relationship Id="rId18" Type="http://schemas.openxmlformats.org/officeDocument/2006/relationships/customXml" Target="../ink/ink3905.xml"/><Relationship Id="rId26" Type="http://schemas.openxmlformats.org/officeDocument/2006/relationships/customXml" Target="../ink/ink3909.xml"/><Relationship Id="rId39" Type="http://schemas.openxmlformats.org/officeDocument/2006/relationships/image" Target="../media/image705.png"/><Relationship Id="rId21" Type="http://schemas.openxmlformats.org/officeDocument/2006/relationships/image" Target="../media/image696.png"/><Relationship Id="rId34" Type="http://schemas.openxmlformats.org/officeDocument/2006/relationships/customXml" Target="../ink/ink3913.xml"/><Relationship Id="rId7" Type="http://schemas.openxmlformats.org/officeDocument/2006/relationships/image" Target="../media/image690.png"/><Relationship Id="rId2" Type="http://schemas.openxmlformats.org/officeDocument/2006/relationships/customXml" Target="../ink/ink3897.xml"/><Relationship Id="rId16" Type="http://schemas.openxmlformats.org/officeDocument/2006/relationships/customXml" Target="../ink/ink3904.xml"/><Relationship Id="rId20" Type="http://schemas.openxmlformats.org/officeDocument/2006/relationships/customXml" Target="../ink/ink3906.xml"/><Relationship Id="rId29" Type="http://schemas.openxmlformats.org/officeDocument/2006/relationships/image" Target="../media/image700.png"/><Relationship Id="rId41" Type="http://schemas.openxmlformats.org/officeDocument/2006/relationships/image" Target="../media/image70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99.xml"/><Relationship Id="rId11" Type="http://schemas.openxmlformats.org/officeDocument/2006/relationships/image" Target="../media/image692.png"/><Relationship Id="rId24" Type="http://schemas.openxmlformats.org/officeDocument/2006/relationships/customXml" Target="../ink/ink3908.xml"/><Relationship Id="rId32" Type="http://schemas.openxmlformats.org/officeDocument/2006/relationships/customXml" Target="../ink/ink3912.xml"/><Relationship Id="rId37" Type="http://schemas.openxmlformats.org/officeDocument/2006/relationships/image" Target="../media/image704.png"/><Relationship Id="rId40" Type="http://schemas.openxmlformats.org/officeDocument/2006/relationships/customXml" Target="../ink/ink3916.xml"/><Relationship Id="rId5" Type="http://schemas.openxmlformats.org/officeDocument/2006/relationships/image" Target="../media/image689.png"/><Relationship Id="rId15" Type="http://schemas.openxmlformats.org/officeDocument/2006/relationships/image" Target="../media/image694.png"/><Relationship Id="rId23" Type="http://schemas.openxmlformats.org/officeDocument/2006/relationships/image" Target="../media/image697.png"/><Relationship Id="rId28" Type="http://schemas.openxmlformats.org/officeDocument/2006/relationships/customXml" Target="../ink/ink3910.xml"/><Relationship Id="rId36" Type="http://schemas.openxmlformats.org/officeDocument/2006/relationships/customXml" Target="../ink/ink3914.xml"/><Relationship Id="rId10" Type="http://schemas.openxmlformats.org/officeDocument/2006/relationships/customXml" Target="../ink/ink3901.xml"/><Relationship Id="rId19" Type="http://schemas.openxmlformats.org/officeDocument/2006/relationships/image" Target="../media/image637.png"/><Relationship Id="rId31" Type="http://schemas.openxmlformats.org/officeDocument/2006/relationships/image" Target="../media/image701.png"/><Relationship Id="rId4" Type="http://schemas.openxmlformats.org/officeDocument/2006/relationships/customXml" Target="../ink/ink3898.xml"/><Relationship Id="rId9" Type="http://schemas.openxmlformats.org/officeDocument/2006/relationships/image" Target="../media/image691.png"/><Relationship Id="rId14" Type="http://schemas.openxmlformats.org/officeDocument/2006/relationships/customXml" Target="../ink/ink3903.xml"/><Relationship Id="rId22" Type="http://schemas.openxmlformats.org/officeDocument/2006/relationships/customXml" Target="../ink/ink3907.xml"/><Relationship Id="rId27" Type="http://schemas.openxmlformats.org/officeDocument/2006/relationships/image" Target="../media/image699.png"/><Relationship Id="rId30" Type="http://schemas.openxmlformats.org/officeDocument/2006/relationships/customXml" Target="../ink/ink3911.xml"/><Relationship Id="rId35" Type="http://schemas.openxmlformats.org/officeDocument/2006/relationships/image" Target="../media/image703.png"/><Relationship Id="rId8" Type="http://schemas.openxmlformats.org/officeDocument/2006/relationships/customXml" Target="../ink/ink3900.xml"/><Relationship Id="rId3" Type="http://schemas.openxmlformats.org/officeDocument/2006/relationships/image" Target="../media/image688.png"/><Relationship Id="rId12" Type="http://schemas.openxmlformats.org/officeDocument/2006/relationships/customXml" Target="../ink/ink3902.xml"/><Relationship Id="rId17" Type="http://schemas.openxmlformats.org/officeDocument/2006/relationships/image" Target="../media/image695.png"/><Relationship Id="rId25" Type="http://schemas.openxmlformats.org/officeDocument/2006/relationships/image" Target="../media/image698.png"/><Relationship Id="rId33" Type="http://schemas.openxmlformats.org/officeDocument/2006/relationships/image" Target="../media/image702.png"/><Relationship Id="rId38" Type="http://schemas.openxmlformats.org/officeDocument/2006/relationships/customXml" Target="../ink/ink3915.xml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29.xml"/><Relationship Id="rId21" Type="http://schemas.openxmlformats.org/officeDocument/2006/relationships/image" Target="../media/image696.png"/><Relationship Id="rId34" Type="http://schemas.openxmlformats.org/officeDocument/2006/relationships/customXml" Target="../ink/ink3933.xml"/><Relationship Id="rId42" Type="http://schemas.openxmlformats.org/officeDocument/2006/relationships/customXml" Target="../ink/ink3937.xml"/><Relationship Id="rId47" Type="http://schemas.openxmlformats.org/officeDocument/2006/relationships/image" Target="../media/image709.png"/><Relationship Id="rId50" Type="http://schemas.openxmlformats.org/officeDocument/2006/relationships/customXml" Target="../ink/ink3941.xml"/><Relationship Id="rId55" Type="http://schemas.openxmlformats.org/officeDocument/2006/relationships/image" Target="../media/image713.png"/><Relationship Id="rId63" Type="http://schemas.openxmlformats.org/officeDocument/2006/relationships/image" Target="../media/image717.png"/><Relationship Id="rId7" Type="http://schemas.openxmlformats.org/officeDocument/2006/relationships/image" Target="../media/image690.png"/><Relationship Id="rId2" Type="http://schemas.openxmlformats.org/officeDocument/2006/relationships/customXml" Target="../ink/ink3917.xml"/><Relationship Id="rId16" Type="http://schemas.openxmlformats.org/officeDocument/2006/relationships/customXml" Target="../ink/ink3924.xml"/><Relationship Id="rId29" Type="http://schemas.openxmlformats.org/officeDocument/2006/relationships/image" Target="../media/image700.png"/><Relationship Id="rId11" Type="http://schemas.openxmlformats.org/officeDocument/2006/relationships/image" Target="../media/image692.png"/><Relationship Id="rId24" Type="http://schemas.openxmlformats.org/officeDocument/2006/relationships/customXml" Target="../ink/ink3928.xml"/><Relationship Id="rId32" Type="http://schemas.openxmlformats.org/officeDocument/2006/relationships/customXml" Target="../ink/ink3932.xml"/><Relationship Id="rId37" Type="http://schemas.openxmlformats.org/officeDocument/2006/relationships/image" Target="../media/image704.png"/><Relationship Id="rId40" Type="http://schemas.openxmlformats.org/officeDocument/2006/relationships/customXml" Target="../ink/ink3936.xml"/><Relationship Id="rId45" Type="http://schemas.openxmlformats.org/officeDocument/2006/relationships/image" Target="../media/image708.png"/><Relationship Id="rId53" Type="http://schemas.openxmlformats.org/officeDocument/2006/relationships/image" Target="../media/image712.png"/><Relationship Id="rId58" Type="http://schemas.openxmlformats.org/officeDocument/2006/relationships/customXml" Target="../ink/ink3945.xml"/><Relationship Id="rId5" Type="http://schemas.openxmlformats.org/officeDocument/2006/relationships/image" Target="../media/image689.png"/><Relationship Id="rId61" Type="http://schemas.openxmlformats.org/officeDocument/2006/relationships/image" Target="../media/image716.png"/><Relationship Id="rId19" Type="http://schemas.openxmlformats.org/officeDocument/2006/relationships/image" Target="../media/image637.png"/><Relationship Id="rId14" Type="http://schemas.openxmlformats.org/officeDocument/2006/relationships/customXml" Target="../ink/ink3923.xml"/><Relationship Id="rId22" Type="http://schemas.openxmlformats.org/officeDocument/2006/relationships/customXml" Target="../ink/ink3927.xml"/><Relationship Id="rId27" Type="http://schemas.openxmlformats.org/officeDocument/2006/relationships/image" Target="../media/image699.png"/><Relationship Id="rId30" Type="http://schemas.openxmlformats.org/officeDocument/2006/relationships/customXml" Target="../ink/ink3931.xml"/><Relationship Id="rId35" Type="http://schemas.openxmlformats.org/officeDocument/2006/relationships/image" Target="../media/image703.png"/><Relationship Id="rId43" Type="http://schemas.openxmlformats.org/officeDocument/2006/relationships/image" Target="../media/image707.png"/><Relationship Id="rId48" Type="http://schemas.openxmlformats.org/officeDocument/2006/relationships/customXml" Target="../ink/ink3940.xml"/><Relationship Id="rId56" Type="http://schemas.openxmlformats.org/officeDocument/2006/relationships/customXml" Target="../ink/ink3944.xml"/><Relationship Id="rId64" Type="http://schemas.openxmlformats.org/officeDocument/2006/relationships/customXml" Target="../ink/ink3948.xml"/><Relationship Id="rId8" Type="http://schemas.openxmlformats.org/officeDocument/2006/relationships/customXml" Target="../ink/ink3920.xml"/><Relationship Id="rId51" Type="http://schemas.openxmlformats.org/officeDocument/2006/relationships/image" Target="../media/image711.png"/><Relationship Id="rId3" Type="http://schemas.openxmlformats.org/officeDocument/2006/relationships/image" Target="../media/image688.png"/><Relationship Id="rId12" Type="http://schemas.openxmlformats.org/officeDocument/2006/relationships/customXml" Target="../ink/ink3922.xml"/><Relationship Id="rId17" Type="http://schemas.openxmlformats.org/officeDocument/2006/relationships/image" Target="../media/image695.png"/><Relationship Id="rId25" Type="http://schemas.openxmlformats.org/officeDocument/2006/relationships/image" Target="../media/image698.png"/><Relationship Id="rId33" Type="http://schemas.openxmlformats.org/officeDocument/2006/relationships/image" Target="../media/image702.png"/><Relationship Id="rId38" Type="http://schemas.openxmlformats.org/officeDocument/2006/relationships/customXml" Target="../ink/ink3935.xml"/><Relationship Id="rId46" Type="http://schemas.openxmlformats.org/officeDocument/2006/relationships/customXml" Target="../ink/ink3939.xml"/><Relationship Id="rId59" Type="http://schemas.openxmlformats.org/officeDocument/2006/relationships/image" Target="../media/image715.png"/><Relationship Id="rId20" Type="http://schemas.openxmlformats.org/officeDocument/2006/relationships/customXml" Target="../ink/ink3926.xml"/><Relationship Id="rId41" Type="http://schemas.openxmlformats.org/officeDocument/2006/relationships/image" Target="../media/image706.png"/><Relationship Id="rId54" Type="http://schemas.openxmlformats.org/officeDocument/2006/relationships/customXml" Target="../ink/ink3943.xml"/><Relationship Id="rId62" Type="http://schemas.openxmlformats.org/officeDocument/2006/relationships/customXml" Target="../ink/ink39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19.xml"/><Relationship Id="rId15" Type="http://schemas.openxmlformats.org/officeDocument/2006/relationships/image" Target="../media/image694.png"/><Relationship Id="rId23" Type="http://schemas.openxmlformats.org/officeDocument/2006/relationships/image" Target="../media/image697.png"/><Relationship Id="rId28" Type="http://schemas.openxmlformats.org/officeDocument/2006/relationships/customXml" Target="../ink/ink3930.xml"/><Relationship Id="rId36" Type="http://schemas.openxmlformats.org/officeDocument/2006/relationships/customXml" Target="../ink/ink3934.xml"/><Relationship Id="rId49" Type="http://schemas.openxmlformats.org/officeDocument/2006/relationships/image" Target="../media/image710.png"/><Relationship Id="rId57" Type="http://schemas.openxmlformats.org/officeDocument/2006/relationships/image" Target="../media/image714.png"/><Relationship Id="rId10" Type="http://schemas.openxmlformats.org/officeDocument/2006/relationships/customXml" Target="../ink/ink3921.xml"/><Relationship Id="rId31" Type="http://schemas.openxmlformats.org/officeDocument/2006/relationships/image" Target="../media/image701.png"/><Relationship Id="rId44" Type="http://schemas.openxmlformats.org/officeDocument/2006/relationships/customXml" Target="../ink/ink3938.xml"/><Relationship Id="rId52" Type="http://schemas.openxmlformats.org/officeDocument/2006/relationships/customXml" Target="../ink/ink3942.xml"/><Relationship Id="rId60" Type="http://schemas.openxmlformats.org/officeDocument/2006/relationships/customXml" Target="../ink/ink3946.xml"/><Relationship Id="rId65" Type="http://schemas.openxmlformats.org/officeDocument/2006/relationships/image" Target="../media/image718.png"/><Relationship Id="rId4" Type="http://schemas.openxmlformats.org/officeDocument/2006/relationships/customXml" Target="../ink/ink3918.xml"/><Relationship Id="rId9" Type="http://schemas.openxmlformats.org/officeDocument/2006/relationships/image" Target="../media/image691.png"/><Relationship Id="rId13" Type="http://schemas.openxmlformats.org/officeDocument/2006/relationships/image" Target="../media/image693.png"/><Relationship Id="rId18" Type="http://schemas.openxmlformats.org/officeDocument/2006/relationships/customXml" Target="../ink/ink3925.xml"/><Relationship Id="rId39" Type="http://schemas.openxmlformats.org/officeDocument/2006/relationships/image" Target="../media/image705.png"/></Relationships>
</file>

<file path=ppt/slides/_rels/slide9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61.xml"/><Relationship Id="rId21" Type="http://schemas.openxmlformats.org/officeDocument/2006/relationships/image" Target="../media/image696.png"/><Relationship Id="rId42" Type="http://schemas.openxmlformats.org/officeDocument/2006/relationships/customXml" Target="../ink/ink3969.xml"/><Relationship Id="rId47" Type="http://schemas.openxmlformats.org/officeDocument/2006/relationships/image" Target="../media/image709.png"/><Relationship Id="rId63" Type="http://schemas.openxmlformats.org/officeDocument/2006/relationships/image" Target="../media/image717.png"/><Relationship Id="rId68" Type="http://schemas.openxmlformats.org/officeDocument/2006/relationships/customXml" Target="../ink/ink3982.xml"/><Relationship Id="rId7" Type="http://schemas.openxmlformats.org/officeDocument/2006/relationships/image" Target="../media/image690.png"/><Relationship Id="rId71" Type="http://schemas.openxmlformats.org/officeDocument/2006/relationships/image" Target="../media/image721.png"/><Relationship Id="rId2" Type="http://schemas.openxmlformats.org/officeDocument/2006/relationships/customXml" Target="../ink/ink3949.xml"/><Relationship Id="rId16" Type="http://schemas.openxmlformats.org/officeDocument/2006/relationships/customXml" Target="../ink/ink3956.xml"/><Relationship Id="rId29" Type="http://schemas.openxmlformats.org/officeDocument/2006/relationships/image" Target="../media/image700.png"/><Relationship Id="rId11" Type="http://schemas.openxmlformats.org/officeDocument/2006/relationships/image" Target="../media/image692.png"/><Relationship Id="rId24" Type="http://schemas.openxmlformats.org/officeDocument/2006/relationships/customXml" Target="../ink/ink3960.xml"/><Relationship Id="rId32" Type="http://schemas.openxmlformats.org/officeDocument/2006/relationships/customXml" Target="../ink/ink3964.xml"/><Relationship Id="rId37" Type="http://schemas.openxmlformats.org/officeDocument/2006/relationships/image" Target="../media/image704.png"/><Relationship Id="rId40" Type="http://schemas.openxmlformats.org/officeDocument/2006/relationships/customXml" Target="../ink/ink3968.xml"/><Relationship Id="rId45" Type="http://schemas.openxmlformats.org/officeDocument/2006/relationships/image" Target="../media/image708.png"/><Relationship Id="rId53" Type="http://schemas.openxmlformats.org/officeDocument/2006/relationships/image" Target="../media/image712.png"/><Relationship Id="rId58" Type="http://schemas.openxmlformats.org/officeDocument/2006/relationships/customXml" Target="../ink/ink3977.xml"/><Relationship Id="rId66" Type="http://schemas.openxmlformats.org/officeDocument/2006/relationships/customXml" Target="../ink/ink3981.xml"/><Relationship Id="rId5" Type="http://schemas.openxmlformats.org/officeDocument/2006/relationships/image" Target="../media/image689.png"/><Relationship Id="rId61" Type="http://schemas.openxmlformats.org/officeDocument/2006/relationships/image" Target="../media/image716.png"/><Relationship Id="rId19" Type="http://schemas.openxmlformats.org/officeDocument/2006/relationships/image" Target="../media/image637.png"/><Relationship Id="rId14" Type="http://schemas.openxmlformats.org/officeDocument/2006/relationships/customXml" Target="../ink/ink3955.xml"/><Relationship Id="rId22" Type="http://schemas.openxmlformats.org/officeDocument/2006/relationships/customXml" Target="../ink/ink3959.xml"/><Relationship Id="rId27" Type="http://schemas.openxmlformats.org/officeDocument/2006/relationships/image" Target="../media/image699.png"/><Relationship Id="rId30" Type="http://schemas.openxmlformats.org/officeDocument/2006/relationships/customXml" Target="../ink/ink3963.xml"/><Relationship Id="rId35" Type="http://schemas.openxmlformats.org/officeDocument/2006/relationships/image" Target="../media/image703.png"/><Relationship Id="rId43" Type="http://schemas.openxmlformats.org/officeDocument/2006/relationships/image" Target="../media/image707.png"/><Relationship Id="rId48" Type="http://schemas.openxmlformats.org/officeDocument/2006/relationships/customXml" Target="../ink/ink3972.xml"/><Relationship Id="rId56" Type="http://schemas.openxmlformats.org/officeDocument/2006/relationships/customXml" Target="../ink/ink3976.xml"/><Relationship Id="rId64" Type="http://schemas.openxmlformats.org/officeDocument/2006/relationships/customXml" Target="../ink/ink3980.xml"/><Relationship Id="rId69" Type="http://schemas.openxmlformats.org/officeDocument/2006/relationships/image" Target="../media/image720.png"/><Relationship Id="rId8" Type="http://schemas.openxmlformats.org/officeDocument/2006/relationships/customXml" Target="../ink/ink3952.xml"/><Relationship Id="rId51" Type="http://schemas.openxmlformats.org/officeDocument/2006/relationships/image" Target="../media/image711.png"/><Relationship Id="rId3" Type="http://schemas.openxmlformats.org/officeDocument/2006/relationships/image" Target="../media/image688.png"/><Relationship Id="rId12" Type="http://schemas.openxmlformats.org/officeDocument/2006/relationships/customXml" Target="../ink/ink3954.xml"/><Relationship Id="rId17" Type="http://schemas.openxmlformats.org/officeDocument/2006/relationships/image" Target="../media/image695.png"/><Relationship Id="rId25" Type="http://schemas.openxmlformats.org/officeDocument/2006/relationships/image" Target="../media/image698.png"/><Relationship Id="rId33" Type="http://schemas.openxmlformats.org/officeDocument/2006/relationships/image" Target="../media/image702.png"/><Relationship Id="rId38" Type="http://schemas.openxmlformats.org/officeDocument/2006/relationships/customXml" Target="../ink/ink3967.xml"/><Relationship Id="rId46" Type="http://schemas.openxmlformats.org/officeDocument/2006/relationships/customXml" Target="../ink/ink3971.xml"/><Relationship Id="rId59" Type="http://schemas.openxmlformats.org/officeDocument/2006/relationships/image" Target="../media/image715.png"/><Relationship Id="rId67" Type="http://schemas.openxmlformats.org/officeDocument/2006/relationships/image" Target="../media/image719.png"/><Relationship Id="rId20" Type="http://schemas.openxmlformats.org/officeDocument/2006/relationships/customXml" Target="../ink/ink3958.xml"/><Relationship Id="rId41" Type="http://schemas.openxmlformats.org/officeDocument/2006/relationships/image" Target="../media/image706.png"/><Relationship Id="rId54" Type="http://schemas.openxmlformats.org/officeDocument/2006/relationships/customXml" Target="../ink/ink3975.xml"/><Relationship Id="rId62" Type="http://schemas.openxmlformats.org/officeDocument/2006/relationships/customXml" Target="../ink/ink3979.xml"/><Relationship Id="rId70" Type="http://schemas.openxmlformats.org/officeDocument/2006/relationships/customXml" Target="../ink/ink39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51.xml"/><Relationship Id="rId15" Type="http://schemas.openxmlformats.org/officeDocument/2006/relationships/image" Target="../media/image694.png"/><Relationship Id="rId23" Type="http://schemas.openxmlformats.org/officeDocument/2006/relationships/image" Target="../media/image697.png"/><Relationship Id="rId28" Type="http://schemas.openxmlformats.org/officeDocument/2006/relationships/customXml" Target="../ink/ink3962.xml"/><Relationship Id="rId36" Type="http://schemas.openxmlformats.org/officeDocument/2006/relationships/customXml" Target="../ink/ink3966.xml"/><Relationship Id="rId49" Type="http://schemas.openxmlformats.org/officeDocument/2006/relationships/image" Target="../media/image710.png"/><Relationship Id="rId57" Type="http://schemas.openxmlformats.org/officeDocument/2006/relationships/image" Target="../media/image714.png"/><Relationship Id="rId10" Type="http://schemas.openxmlformats.org/officeDocument/2006/relationships/customXml" Target="../ink/ink3953.xml"/><Relationship Id="rId31" Type="http://schemas.openxmlformats.org/officeDocument/2006/relationships/image" Target="../media/image701.png"/><Relationship Id="rId44" Type="http://schemas.openxmlformats.org/officeDocument/2006/relationships/customXml" Target="../ink/ink3970.xml"/><Relationship Id="rId52" Type="http://schemas.openxmlformats.org/officeDocument/2006/relationships/customXml" Target="../ink/ink3974.xml"/><Relationship Id="rId60" Type="http://schemas.openxmlformats.org/officeDocument/2006/relationships/customXml" Target="../ink/ink3978.xml"/><Relationship Id="rId65" Type="http://schemas.openxmlformats.org/officeDocument/2006/relationships/image" Target="../media/image718.png"/><Relationship Id="rId4" Type="http://schemas.openxmlformats.org/officeDocument/2006/relationships/customXml" Target="../ink/ink3950.xml"/><Relationship Id="rId9" Type="http://schemas.openxmlformats.org/officeDocument/2006/relationships/image" Target="../media/image691.png"/><Relationship Id="rId13" Type="http://schemas.openxmlformats.org/officeDocument/2006/relationships/image" Target="../media/image693.png"/><Relationship Id="rId18" Type="http://schemas.openxmlformats.org/officeDocument/2006/relationships/customXml" Target="../ink/ink3957.xml"/><Relationship Id="rId39" Type="http://schemas.openxmlformats.org/officeDocument/2006/relationships/image" Target="../media/image705.png"/><Relationship Id="rId34" Type="http://schemas.openxmlformats.org/officeDocument/2006/relationships/customXml" Target="../ink/ink3965.xml"/><Relationship Id="rId50" Type="http://schemas.openxmlformats.org/officeDocument/2006/relationships/customXml" Target="../ink/ink3973.xml"/><Relationship Id="rId55" Type="http://schemas.openxmlformats.org/officeDocument/2006/relationships/image" Target="../media/image713.png"/></Relationships>
</file>

<file path=ppt/slides/_rels/slide9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96.xml"/><Relationship Id="rId21" Type="http://schemas.openxmlformats.org/officeDocument/2006/relationships/image" Target="../media/image696.png"/><Relationship Id="rId42" Type="http://schemas.openxmlformats.org/officeDocument/2006/relationships/customXml" Target="../ink/ink4004.xml"/><Relationship Id="rId47" Type="http://schemas.openxmlformats.org/officeDocument/2006/relationships/image" Target="../media/image709.png"/><Relationship Id="rId63" Type="http://schemas.openxmlformats.org/officeDocument/2006/relationships/image" Target="../media/image717.png"/><Relationship Id="rId68" Type="http://schemas.openxmlformats.org/officeDocument/2006/relationships/customXml" Target="../ink/ink4017.xml"/><Relationship Id="rId2" Type="http://schemas.openxmlformats.org/officeDocument/2006/relationships/customXml" Target="../ink/ink3984.xml"/><Relationship Id="rId16" Type="http://schemas.openxmlformats.org/officeDocument/2006/relationships/customXml" Target="../ink/ink3991.xml"/><Relationship Id="rId29" Type="http://schemas.openxmlformats.org/officeDocument/2006/relationships/image" Target="../media/image700.png"/><Relationship Id="rId11" Type="http://schemas.openxmlformats.org/officeDocument/2006/relationships/image" Target="../media/image692.png"/><Relationship Id="rId24" Type="http://schemas.openxmlformats.org/officeDocument/2006/relationships/customXml" Target="../ink/ink3995.xml"/><Relationship Id="rId32" Type="http://schemas.openxmlformats.org/officeDocument/2006/relationships/customXml" Target="../ink/ink3999.xml"/><Relationship Id="rId37" Type="http://schemas.openxmlformats.org/officeDocument/2006/relationships/image" Target="../media/image704.png"/><Relationship Id="rId40" Type="http://schemas.openxmlformats.org/officeDocument/2006/relationships/customXml" Target="../ink/ink4003.xml"/><Relationship Id="rId45" Type="http://schemas.openxmlformats.org/officeDocument/2006/relationships/image" Target="../media/image708.png"/><Relationship Id="rId53" Type="http://schemas.openxmlformats.org/officeDocument/2006/relationships/image" Target="../media/image712.png"/><Relationship Id="rId58" Type="http://schemas.openxmlformats.org/officeDocument/2006/relationships/customXml" Target="../ink/ink4012.xml"/><Relationship Id="rId66" Type="http://schemas.openxmlformats.org/officeDocument/2006/relationships/customXml" Target="../ink/ink4016.xml"/><Relationship Id="rId74" Type="http://schemas.openxmlformats.org/officeDocument/2006/relationships/customXml" Target="../ink/ink4020.xml"/><Relationship Id="rId5" Type="http://schemas.openxmlformats.org/officeDocument/2006/relationships/image" Target="../media/image689.png"/><Relationship Id="rId61" Type="http://schemas.openxmlformats.org/officeDocument/2006/relationships/image" Target="../media/image716.png"/><Relationship Id="rId19" Type="http://schemas.openxmlformats.org/officeDocument/2006/relationships/image" Target="../media/image637.png"/><Relationship Id="rId14" Type="http://schemas.openxmlformats.org/officeDocument/2006/relationships/customXml" Target="../ink/ink3990.xml"/><Relationship Id="rId22" Type="http://schemas.openxmlformats.org/officeDocument/2006/relationships/customXml" Target="../ink/ink3994.xml"/><Relationship Id="rId27" Type="http://schemas.openxmlformats.org/officeDocument/2006/relationships/image" Target="../media/image699.png"/><Relationship Id="rId30" Type="http://schemas.openxmlformats.org/officeDocument/2006/relationships/customXml" Target="../ink/ink3998.xml"/><Relationship Id="rId35" Type="http://schemas.openxmlformats.org/officeDocument/2006/relationships/image" Target="../media/image703.png"/><Relationship Id="rId43" Type="http://schemas.openxmlformats.org/officeDocument/2006/relationships/image" Target="../media/image707.png"/><Relationship Id="rId48" Type="http://schemas.openxmlformats.org/officeDocument/2006/relationships/customXml" Target="../ink/ink4007.xml"/><Relationship Id="rId56" Type="http://schemas.openxmlformats.org/officeDocument/2006/relationships/customXml" Target="../ink/ink4011.xml"/><Relationship Id="rId64" Type="http://schemas.openxmlformats.org/officeDocument/2006/relationships/customXml" Target="../ink/ink4015.xml"/><Relationship Id="rId69" Type="http://schemas.openxmlformats.org/officeDocument/2006/relationships/image" Target="../media/image720.png"/><Relationship Id="rId8" Type="http://schemas.openxmlformats.org/officeDocument/2006/relationships/customXml" Target="../ink/ink3987.xml"/><Relationship Id="rId51" Type="http://schemas.openxmlformats.org/officeDocument/2006/relationships/image" Target="../media/image711.png"/><Relationship Id="rId72" Type="http://schemas.openxmlformats.org/officeDocument/2006/relationships/customXml" Target="../ink/ink4019.xml"/><Relationship Id="rId3" Type="http://schemas.openxmlformats.org/officeDocument/2006/relationships/image" Target="../media/image688.png"/><Relationship Id="rId12" Type="http://schemas.openxmlformats.org/officeDocument/2006/relationships/customXml" Target="../ink/ink3989.xml"/><Relationship Id="rId17" Type="http://schemas.openxmlformats.org/officeDocument/2006/relationships/image" Target="../media/image695.png"/><Relationship Id="rId25" Type="http://schemas.openxmlformats.org/officeDocument/2006/relationships/image" Target="../media/image698.png"/><Relationship Id="rId33" Type="http://schemas.openxmlformats.org/officeDocument/2006/relationships/image" Target="../media/image702.png"/><Relationship Id="rId38" Type="http://schemas.openxmlformats.org/officeDocument/2006/relationships/customXml" Target="../ink/ink4002.xml"/><Relationship Id="rId46" Type="http://schemas.openxmlformats.org/officeDocument/2006/relationships/customXml" Target="../ink/ink4006.xml"/><Relationship Id="rId59" Type="http://schemas.openxmlformats.org/officeDocument/2006/relationships/image" Target="../media/image715.png"/><Relationship Id="rId67" Type="http://schemas.openxmlformats.org/officeDocument/2006/relationships/image" Target="../media/image719.png"/><Relationship Id="rId20" Type="http://schemas.openxmlformats.org/officeDocument/2006/relationships/customXml" Target="../ink/ink3993.xml"/><Relationship Id="rId41" Type="http://schemas.openxmlformats.org/officeDocument/2006/relationships/image" Target="../media/image706.png"/><Relationship Id="rId54" Type="http://schemas.openxmlformats.org/officeDocument/2006/relationships/customXml" Target="../ink/ink4010.xml"/><Relationship Id="rId62" Type="http://schemas.openxmlformats.org/officeDocument/2006/relationships/customXml" Target="../ink/ink4014.xml"/><Relationship Id="rId70" Type="http://schemas.openxmlformats.org/officeDocument/2006/relationships/customXml" Target="../ink/ink4018.xml"/><Relationship Id="rId75" Type="http://schemas.openxmlformats.org/officeDocument/2006/relationships/image" Target="../media/image7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86.xml"/><Relationship Id="rId15" Type="http://schemas.openxmlformats.org/officeDocument/2006/relationships/image" Target="../media/image694.png"/><Relationship Id="rId23" Type="http://schemas.openxmlformats.org/officeDocument/2006/relationships/image" Target="../media/image697.png"/><Relationship Id="rId28" Type="http://schemas.openxmlformats.org/officeDocument/2006/relationships/customXml" Target="../ink/ink3997.xml"/><Relationship Id="rId36" Type="http://schemas.openxmlformats.org/officeDocument/2006/relationships/customXml" Target="../ink/ink4001.xml"/><Relationship Id="rId49" Type="http://schemas.openxmlformats.org/officeDocument/2006/relationships/image" Target="../media/image710.png"/><Relationship Id="rId57" Type="http://schemas.openxmlformats.org/officeDocument/2006/relationships/image" Target="../media/image714.png"/><Relationship Id="rId10" Type="http://schemas.openxmlformats.org/officeDocument/2006/relationships/customXml" Target="../ink/ink3988.xml"/><Relationship Id="rId31" Type="http://schemas.openxmlformats.org/officeDocument/2006/relationships/image" Target="../media/image701.png"/><Relationship Id="rId44" Type="http://schemas.openxmlformats.org/officeDocument/2006/relationships/customXml" Target="../ink/ink4005.xml"/><Relationship Id="rId52" Type="http://schemas.openxmlformats.org/officeDocument/2006/relationships/customXml" Target="../ink/ink4009.xml"/><Relationship Id="rId60" Type="http://schemas.openxmlformats.org/officeDocument/2006/relationships/customXml" Target="../ink/ink4013.xml"/><Relationship Id="rId65" Type="http://schemas.openxmlformats.org/officeDocument/2006/relationships/image" Target="../media/image718.png"/><Relationship Id="rId73" Type="http://schemas.openxmlformats.org/officeDocument/2006/relationships/image" Target="../media/image722.png"/><Relationship Id="rId4" Type="http://schemas.openxmlformats.org/officeDocument/2006/relationships/customXml" Target="../ink/ink3985.xml"/><Relationship Id="rId9" Type="http://schemas.openxmlformats.org/officeDocument/2006/relationships/image" Target="../media/image691.png"/><Relationship Id="rId13" Type="http://schemas.openxmlformats.org/officeDocument/2006/relationships/image" Target="../media/image693.png"/><Relationship Id="rId18" Type="http://schemas.openxmlformats.org/officeDocument/2006/relationships/customXml" Target="../ink/ink3992.xml"/><Relationship Id="rId39" Type="http://schemas.openxmlformats.org/officeDocument/2006/relationships/image" Target="../media/image705.png"/><Relationship Id="rId34" Type="http://schemas.openxmlformats.org/officeDocument/2006/relationships/customXml" Target="../ink/ink4000.xml"/><Relationship Id="rId50" Type="http://schemas.openxmlformats.org/officeDocument/2006/relationships/customXml" Target="../ink/ink4008.xml"/><Relationship Id="rId55" Type="http://schemas.openxmlformats.org/officeDocument/2006/relationships/image" Target="../media/image713.png"/><Relationship Id="rId7" Type="http://schemas.openxmlformats.org/officeDocument/2006/relationships/image" Target="../media/image690.png"/><Relationship Id="rId71" Type="http://schemas.openxmlformats.org/officeDocument/2006/relationships/image" Target="../media/image721.png"/></Relationships>
</file>

<file path=ppt/slides/_rels/slide9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33.xml"/><Relationship Id="rId21" Type="http://schemas.openxmlformats.org/officeDocument/2006/relationships/image" Target="../media/image696.png"/><Relationship Id="rId42" Type="http://schemas.openxmlformats.org/officeDocument/2006/relationships/customXml" Target="../ink/ink4041.xml"/><Relationship Id="rId47" Type="http://schemas.openxmlformats.org/officeDocument/2006/relationships/image" Target="../media/image709.png"/><Relationship Id="rId63" Type="http://schemas.openxmlformats.org/officeDocument/2006/relationships/image" Target="../media/image717.png"/><Relationship Id="rId68" Type="http://schemas.openxmlformats.org/officeDocument/2006/relationships/customXml" Target="../ink/ink4054.xml"/><Relationship Id="rId16" Type="http://schemas.openxmlformats.org/officeDocument/2006/relationships/customXml" Target="../ink/ink4028.xml"/><Relationship Id="rId11" Type="http://schemas.openxmlformats.org/officeDocument/2006/relationships/image" Target="../media/image692.png"/><Relationship Id="rId24" Type="http://schemas.openxmlformats.org/officeDocument/2006/relationships/customXml" Target="../ink/ink4032.xml"/><Relationship Id="rId32" Type="http://schemas.openxmlformats.org/officeDocument/2006/relationships/customXml" Target="../ink/ink4036.xml"/><Relationship Id="rId37" Type="http://schemas.openxmlformats.org/officeDocument/2006/relationships/image" Target="../media/image704.png"/><Relationship Id="rId40" Type="http://schemas.openxmlformats.org/officeDocument/2006/relationships/customXml" Target="../ink/ink4040.xml"/><Relationship Id="rId45" Type="http://schemas.openxmlformats.org/officeDocument/2006/relationships/image" Target="../media/image708.png"/><Relationship Id="rId53" Type="http://schemas.openxmlformats.org/officeDocument/2006/relationships/image" Target="../media/image712.png"/><Relationship Id="rId58" Type="http://schemas.openxmlformats.org/officeDocument/2006/relationships/customXml" Target="../ink/ink4049.xml"/><Relationship Id="rId66" Type="http://schemas.openxmlformats.org/officeDocument/2006/relationships/customXml" Target="../ink/ink4053.xml"/><Relationship Id="rId74" Type="http://schemas.openxmlformats.org/officeDocument/2006/relationships/customXml" Target="../ink/ink4057.xml"/><Relationship Id="rId79" Type="http://schemas.openxmlformats.org/officeDocument/2006/relationships/image" Target="../media/image725.png"/><Relationship Id="rId5" Type="http://schemas.openxmlformats.org/officeDocument/2006/relationships/image" Target="../media/image689.png"/><Relationship Id="rId61" Type="http://schemas.openxmlformats.org/officeDocument/2006/relationships/image" Target="../media/image716.png"/><Relationship Id="rId19" Type="http://schemas.openxmlformats.org/officeDocument/2006/relationships/image" Target="../media/image637.png"/><Relationship Id="rId14" Type="http://schemas.openxmlformats.org/officeDocument/2006/relationships/customXml" Target="../ink/ink4027.xml"/><Relationship Id="rId22" Type="http://schemas.openxmlformats.org/officeDocument/2006/relationships/customXml" Target="../ink/ink4031.xml"/><Relationship Id="rId27" Type="http://schemas.openxmlformats.org/officeDocument/2006/relationships/image" Target="../media/image699.png"/><Relationship Id="rId30" Type="http://schemas.openxmlformats.org/officeDocument/2006/relationships/customXml" Target="../ink/ink4035.xml"/><Relationship Id="rId35" Type="http://schemas.openxmlformats.org/officeDocument/2006/relationships/image" Target="../media/image703.png"/><Relationship Id="rId43" Type="http://schemas.openxmlformats.org/officeDocument/2006/relationships/image" Target="../media/image707.png"/><Relationship Id="rId48" Type="http://schemas.openxmlformats.org/officeDocument/2006/relationships/customXml" Target="../ink/ink4044.xml"/><Relationship Id="rId56" Type="http://schemas.openxmlformats.org/officeDocument/2006/relationships/customXml" Target="../ink/ink4048.xml"/><Relationship Id="rId64" Type="http://schemas.openxmlformats.org/officeDocument/2006/relationships/customXml" Target="../ink/ink4052.xml"/><Relationship Id="rId69" Type="http://schemas.openxmlformats.org/officeDocument/2006/relationships/image" Target="../media/image720.png"/><Relationship Id="rId77" Type="http://schemas.openxmlformats.org/officeDocument/2006/relationships/image" Target="../media/image724.png"/><Relationship Id="rId8" Type="http://schemas.openxmlformats.org/officeDocument/2006/relationships/customXml" Target="../ink/ink4024.xml"/><Relationship Id="rId51" Type="http://schemas.openxmlformats.org/officeDocument/2006/relationships/image" Target="../media/image711.png"/><Relationship Id="rId72" Type="http://schemas.openxmlformats.org/officeDocument/2006/relationships/customXml" Target="../ink/ink4056.xml"/><Relationship Id="rId3" Type="http://schemas.openxmlformats.org/officeDocument/2006/relationships/image" Target="../media/image688.png"/><Relationship Id="rId12" Type="http://schemas.openxmlformats.org/officeDocument/2006/relationships/customXml" Target="../ink/ink4026.xml"/><Relationship Id="rId17" Type="http://schemas.openxmlformats.org/officeDocument/2006/relationships/image" Target="../media/image695.png"/><Relationship Id="rId25" Type="http://schemas.openxmlformats.org/officeDocument/2006/relationships/image" Target="../media/image698.png"/><Relationship Id="rId33" Type="http://schemas.openxmlformats.org/officeDocument/2006/relationships/image" Target="../media/image702.png"/><Relationship Id="rId38" Type="http://schemas.openxmlformats.org/officeDocument/2006/relationships/customXml" Target="../ink/ink4039.xml"/><Relationship Id="rId46" Type="http://schemas.openxmlformats.org/officeDocument/2006/relationships/customXml" Target="../ink/ink4043.xml"/><Relationship Id="rId59" Type="http://schemas.openxmlformats.org/officeDocument/2006/relationships/image" Target="../media/image715.png"/><Relationship Id="rId67" Type="http://schemas.openxmlformats.org/officeDocument/2006/relationships/image" Target="../media/image719.png"/><Relationship Id="rId20" Type="http://schemas.openxmlformats.org/officeDocument/2006/relationships/customXml" Target="../ink/ink4030.xml"/><Relationship Id="rId41" Type="http://schemas.openxmlformats.org/officeDocument/2006/relationships/image" Target="../media/image706.png"/><Relationship Id="rId54" Type="http://schemas.openxmlformats.org/officeDocument/2006/relationships/customXml" Target="../ink/ink4047.xml"/><Relationship Id="rId62" Type="http://schemas.openxmlformats.org/officeDocument/2006/relationships/customXml" Target="../ink/ink4051.xml"/><Relationship Id="rId70" Type="http://schemas.openxmlformats.org/officeDocument/2006/relationships/customXml" Target="../ink/ink4055.xml"/><Relationship Id="rId75" Type="http://schemas.openxmlformats.org/officeDocument/2006/relationships/image" Target="../media/image7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23.xml"/><Relationship Id="rId15" Type="http://schemas.openxmlformats.org/officeDocument/2006/relationships/image" Target="../media/image694.png"/><Relationship Id="rId23" Type="http://schemas.openxmlformats.org/officeDocument/2006/relationships/image" Target="../media/image697.png"/><Relationship Id="rId28" Type="http://schemas.openxmlformats.org/officeDocument/2006/relationships/customXml" Target="../ink/ink4034.xml"/><Relationship Id="rId36" Type="http://schemas.openxmlformats.org/officeDocument/2006/relationships/customXml" Target="../ink/ink4038.xml"/><Relationship Id="rId49" Type="http://schemas.openxmlformats.org/officeDocument/2006/relationships/image" Target="../media/image710.png"/><Relationship Id="rId57" Type="http://schemas.openxmlformats.org/officeDocument/2006/relationships/image" Target="../media/image714.png"/><Relationship Id="rId10" Type="http://schemas.openxmlformats.org/officeDocument/2006/relationships/customXml" Target="../ink/ink4025.xml"/><Relationship Id="rId31" Type="http://schemas.openxmlformats.org/officeDocument/2006/relationships/image" Target="../media/image701.png"/><Relationship Id="rId44" Type="http://schemas.openxmlformats.org/officeDocument/2006/relationships/customXml" Target="../ink/ink4042.xml"/><Relationship Id="rId52" Type="http://schemas.openxmlformats.org/officeDocument/2006/relationships/customXml" Target="../ink/ink4046.xml"/><Relationship Id="rId60" Type="http://schemas.openxmlformats.org/officeDocument/2006/relationships/customXml" Target="../ink/ink4050.xml"/><Relationship Id="rId65" Type="http://schemas.openxmlformats.org/officeDocument/2006/relationships/image" Target="../media/image718.png"/><Relationship Id="rId73" Type="http://schemas.openxmlformats.org/officeDocument/2006/relationships/image" Target="../media/image722.png"/><Relationship Id="rId78" Type="http://schemas.openxmlformats.org/officeDocument/2006/relationships/customXml" Target="../ink/ink4059.xml"/><Relationship Id="rId4" Type="http://schemas.openxmlformats.org/officeDocument/2006/relationships/customXml" Target="../ink/ink4022.xml"/><Relationship Id="rId9" Type="http://schemas.openxmlformats.org/officeDocument/2006/relationships/image" Target="../media/image691.png"/><Relationship Id="rId13" Type="http://schemas.openxmlformats.org/officeDocument/2006/relationships/image" Target="../media/image693.png"/><Relationship Id="rId18" Type="http://schemas.openxmlformats.org/officeDocument/2006/relationships/customXml" Target="../ink/ink4029.xml"/><Relationship Id="rId39" Type="http://schemas.openxmlformats.org/officeDocument/2006/relationships/image" Target="../media/image705.png"/><Relationship Id="rId34" Type="http://schemas.openxmlformats.org/officeDocument/2006/relationships/customXml" Target="../ink/ink4037.xml"/><Relationship Id="rId50" Type="http://schemas.openxmlformats.org/officeDocument/2006/relationships/customXml" Target="../ink/ink4045.xml"/><Relationship Id="rId55" Type="http://schemas.openxmlformats.org/officeDocument/2006/relationships/image" Target="../media/image713.png"/><Relationship Id="rId76" Type="http://schemas.openxmlformats.org/officeDocument/2006/relationships/customXml" Target="../ink/ink4058.xml"/><Relationship Id="rId7" Type="http://schemas.openxmlformats.org/officeDocument/2006/relationships/image" Target="../media/image690.png"/><Relationship Id="rId71" Type="http://schemas.openxmlformats.org/officeDocument/2006/relationships/image" Target="../media/image721.png"/><Relationship Id="rId2" Type="http://schemas.openxmlformats.org/officeDocument/2006/relationships/customXml" Target="../ink/ink4021.xml"/><Relationship Id="rId29" Type="http://schemas.openxmlformats.org/officeDocument/2006/relationships/image" Target="../media/image700.png"/></Relationships>
</file>

<file path=ppt/slides/_rels/slide9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72.xml"/><Relationship Id="rId21" Type="http://schemas.openxmlformats.org/officeDocument/2006/relationships/image" Target="../media/image696.png"/><Relationship Id="rId42" Type="http://schemas.openxmlformats.org/officeDocument/2006/relationships/customXml" Target="../ink/ink4080.xml"/><Relationship Id="rId47" Type="http://schemas.openxmlformats.org/officeDocument/2006/relationships/image" Target="../media/image709.png"/><Relationship Id="rId63" Type="http://schemas.openxmlformats.org/officeDocument/2006/relationships/image" Target="../media/image717.png"/><Relationship Id="rId68" Type="http://schemas.openxmlformats.org/officeDocument/2006/relationships/customXml" Target="../ink/ink4093.xml"/><Relationship Id="rId84" Type="http://schemas.openxmlformats.org/officeDocument/2006/relationships/customXml" Target="../ink/ink4101.xml"/><Relationship Id="rId89" Type="http://schemas.openxmlformats.org/officeDocument/2006/relationships/image" Target="../media/image730.png"/><Relationship Id="rId16" Type="http://schemas.openxmlformats.org/officeDocument/2006/relationships/customXml" Target="../ink/ink4067.xml"/><Relationship Id="rId11" Type="http://schemas.openxmlformats.org/officeDocument/2006/relationships/image" Target="../media/image692.png"/><Relationship Id="rId32" Type="http://schemas.openxmlformats.org/officeDocument/2006/relationships/customXml" Target="../ink/ink4075.xml"/><Relationship Id="rId37" Type="http://schemas.openxmlformats.org/officeDocument/2006/relationships/image" Target="../media/image704.png"/><Relationship Id="rId53" Type="http://schemas.openxmlformats.org/officeDocument/2006/relationships/image" Target="../media/image712.png"/><Relationship Id="rId58" Type="http://schemas.openxmlformats.org/officeDocument/2006/relationships/customXml" Target="../ink/ink4088.xml"/><Relationship Id="rId74" Type="http://schemas.openxmlformats.org/officeDocument/2006/relationships/customXml" Target="../ink/ink4096.xml"/><Relationship Id="rId79" Type="http://schemas.openxmlformats.org/officeDocument/2006/relationships/image" Target="../media/image725.png"/><Relationship Id="rId5" Type="http://schemas.openxmlformats.org/officeDocument/2006/relationships/image" Target="../media/image689.png"/><Relationship Id="rId90" Type="http://schemas.openxmlformats.org/officeDocument/2006/relationships/customXml" Target="../ink/ink4104.xml"/><Relationship Id="rId22" Type="http://schemas.openxmlformats.org/officeDocument/2006/relationships/customXml" Target="../ink/ink4070.xml"/><Relationship Id="rId27" Type="http://schemas.openxmlformats.org/officeDocument/2006/relationships/image" Target="../media/image699.png"/><Relationship Id="rId43" Type="http://schemas.openxmlformats.org/officeDocument/2006/relationships/image" Target="../media/image707.png"/><Relationship Id="rId48" Type="http://schemas.openxmlformats.org/officeDocument/2006/relationships/customXml" Target="../ink/ink4083.xml"/><Relationship Id="rId64" Type="http://schemas.openxmlformats.org/officeDocument/2006/relationships/customXml" Target="../ink/ink4091.xml"/><Relationship Id="rId69" Type="http://schemas.openxmlformats.org/officeDocument/2006/relationships/image" Target="../media/image720.png"/><Relationship Id="rId8" Type="http://schemas.openxmlformats.org/officeDocument/2006/relationships/customXml" Target="../ink/ink4063.xml"/><Relationship Id="rId51" Type="http://schemas.openxmlformats.org/officeDocument/2006/relationships/image" Target="../media/image711.png"/><Relationship Id="rId72" Type="http://schemas.openxmlformats.org/officeDocument/2006/relationships/customXml" Target="../ink/ink4095.xml"/><Relationship Id="rId80" Type="http://schemas.openxmlformats.org/officeDocument/2006/relationships/customXml" Target="../ink/ink4099.xml"/><Relationship Id="rId85" Type="http://schemas.openxmlformats.org/officeDocument/2006/relationships/image" Target="../media/image728.png"/><Relationship Id="rId93" Type="http://schemas.openxmlformats.org/officeDocument/2006/relationships/image" Target="../media/image732.png"/><Relationship Id="rId3" Type="http://schemas.openxmlformats.org/officeDocument/2006/relationships/image" Target="../media/image688.png"/><Relationship Id="rId12" Type="http://schemas.openxmlformats.org/officeDocument/2006/relationships/customXml" Target="../ink/ink4065.xml"/><Relationship Id="rId17" Type="http://schemas.openxmlformats.org/officeDocument/2006/relationships/image" Target="../media/image695.png"/><Relationship Id="rId25" Type="http://schemas.openxmlformats.org/officeDocument/2006/relationships/image" Target="../media/image698.png"/><Relationship Id="rId33" Type="http://schemas.openxmlformats.org/officeDocument/2006/relationships/image" Target="../media/image702.png"/><Relationship Id="rId38" Type="http://schemas.openxmlformats.org/officeDocument/2006/relationships/customXml" Target="../ink/ink4078.xml"/><Relationship Id="rId46" Type="http://schemas.openxmlformats.org/officeDocument/2006/relationships/customXml" Target="../ink/ink4082.xml"/><Relationship Id="rId59" Type="http://schemas.openxmlformats.org/officeDocument/2006/relationships/image" Target="../media/image715.png"/><Relationship Id="rId67" Type="http://schemas.openxmlformats.org/officeDocument/2006/relationships/image" Target="../media/image719.png"/><Relationship Id="rId20" Type="http://schemas.openxmlformats.org/officeDocument/2006/relationships/customXml" Target="../ink/ink4069.xml"/><Relationship Id="rId41" Type="http://schemas.openxmlformats.org/officeDocument/2006/relationships/image" Target="../media/image706.png"/><Relationship Id="rId54" Type="http://schemas.openxmlformats.org/officeDocument/2006/relationships/customXml" Target="../ink/ink4086.xml"/><Relationship Id="rId62" Type="http://schemas.openxmlformats.org/officeDocument/2006/relationships/customXml" Target="../ink/ink4090.xml"/><Relationship Id="rId70" Type="http://schemas.openxmlformats.org/officeDocument/2006/relationships/customXml" Target="../ink/ink4094.xml"/><Relationship Id="rId75" Type="http://schemas.openxmlformats.org/officeDocument/2006/relationships/image" Target="../media/image723.png"/><Relationship Id="rId83" Type="http://schemas.openxmlformats.org/officeDocument/2006/relationships/image" Target="../media/image727.png"/><Relationship Id="rId88" Type="http://schemas.openxmlformats.org/officeDocument/2006/relationships/customXml" Target="../ink/ink4103.xml"/><Relationship Id="rId91" Type="http://schemas.openxmlformats.org/officeDocument/2006/relationships/image" Target="../media/image7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62.xml"/><Relationship Id="rId15" Type="http://schemas.openxmlformats.org/officeDocument/2006/relationships/image" Target="../media/image694.png"/><Relationship Id="rId23" Type="http://schemas.openxmlformats.org/officeDocument/2006/relationships/image" Target="../media/image697.png"/><Relationship Id="rId28" Type="http://schemas.openxmlformats.org/officeDocument/2006/relationships/customXml" Target="../ink/ink4073.xml"/><Relationship Id="rId36" Type="http://schemas.openxmlformats.org/officeDocument/2006/relationships/customXml" Target="../ink/ink4077.xml"/><Relationship Id="rId49" Type="http://schemas.openxmlformats.org/officeDocument/2006/relationships/image" Target="../media/image710.png"/><Relationship Id="rId57" Type="http://schemas.openxmlformats.org/officeDocument/2006/relationships/image" Target="../media/image714.png"/><Relationship Id="rId10" Type="http://schemas.openxmlformats.org/officeDocument/2006/relationships/customXml" Target="../ink/ink4064.xml"/><Relationship Id="rId31" Type="http://schemas.openxmlformats.org/officeDocument/2006/relationships/image" Target="../media/image701.png"/><Relationship Id="rId44" Type="http://schemas.openxmlformats.org/officeDocument/2006/relationships/customXml" Target="../ink/ink4081.xml"/><Relationship Id="rId52" Type="http://schemas.openxmlformats.org/officeDocument/2006/relationships/customXml" Target="../ink/ink4085.xml"/><Relationship Id="rId60" Type="http://schemas.openxmlformats.org/officeDocument/2006/relationships/customXml" Target="../ink/ink4089.xml"/><Relationship Id="rId65" Type="http://schemas.openxmlformats.org/officeDocument/2006/relationships/image" Target="../media/image718.png"/><Relationship Id="rId73" Type="http://schemas.openxmlformats.org/officeDocument/2006/relationships/image" Target="../media/image722.png"/><Relationship Id="rId78" Type="http://schemas.openxmlformats.org/officeDocument/2006/relationships/customXml" Target="../ink/ink4098.xml"/><Relationship Id="rId81" Type="http://schemas.openxmlformats.org/officeDocument/2006/relationships/image" Target="../media/image726.png"/><Relationship Id="rId86" Type="http://schemas.openxmlformats.org/officeDocument/2006/relationships/customXml" Target="../ink/ink4102.xml"/><Relationship Id="rId4" Type="http://schemas.openxmlformats.org/officeDocument/2006/relationships/customXml" Target="../ink/ink4061.xml"/><Relationship Id="rId9" Type="http://schemas.openxmlformats.org/officeDocument/2006/relationships/image" Target="../media/image691.png"/><Relationship Id="rId13" Type="http://schemas.openxmlformats.org/officeDocument/2006/relationships/image" Target="../media/image693.png"/><Relationship Id="rId18" Type="http://schemas.openxmlformats.org/officeDocument/2006/relationships/customXml" Target="../ink/ink4068.xml"/><Relationship Id="rId39" Type="http://schemas.openxmlformats.org/officeDocument/2006/relationships/image" Target="../media/image705.png"/><Relationship Id="rId34" Type="http://schemas.openxmlformats.org/officeDocument/2006/relationships/customXml" Target="../ink/ink4076.xml"/><Relationship Id="rId50" Type="http://schemas.openxmlformats.org/officeDocument/2006/relationships/customXml" Target="../ink/ink4084.xml"/><Relationship Id="rId55" Type="http://schemas.openxmlformats.org/officeDocument/2006/relationships/image" Target="../media/image713.png"/><Relationship Id="rId76" Type="http://schemas.openxmlformats.org/officeDocument/2006/relationships/customXml" Target="../ink/ink4097.xml"/><Relationship Id="rId7" Type="http://schemas.openxmlformats.org/officeDocument/2006/relationships/image" Target="../media/image690.png"/><Relationship Id="rId71" Type="http://schemas.openxmlformats.org/officeDocument/2006/relationships/image" Target="../media/image721.png"/><Relationship Id="rId92" Type="http://schemas.openxmlformats.org/officeDocument/2006/relationships/customXml" Target="../ink/ink4105.xml"/><Relationship Id="rId2" Type="http://schemas.openxmlformats.org/officeDocument/2006/relationships/customXml" Target="../ink/ink4060.xml"/><Relationship Id="rId29" Type="http://schemas.openxmlformats.org/officeDocument/2006/relationships/image" Target="../media/image700.png"/><Relationship Id="rId24" Type="http://schemas.openxmlformats.org/officeDocument/2006/relationships/customXml" Target="../ink/ink4071.xml"/><Relationship Id="rId40" Type="http://schemas.openxmlformats.org/officeDocument/2006/relationships/customXml" Target="../ink/ink4079.xml"/><Relationship Id="rId45" Type="http://schemas.openxmlformats.org/officeDocument/2006/relationships/image" Target="../media/image708.png"/><Relationship Id="rId66" Type="http://schemas.openxmlformats.org/officeDocument/2006/relationships/customXml" Target="../ink/ink4092.xml"/><Relationship Id="rId87" Type="http://schemas.openxmlformats.org/officeDocument/2006/relationships/image" Target="../media/image729.png"/><Relationship Id="rId61" Type="http://schemas.openxmlformats.org/officeDocument/2006/relationships/image" Target="../media/image716.png"/><Relationship Id="rId82" Type="http://schemas.openxmlformats.org/officeDocument/2006/relationships/customXml" Target="../ink/ink4100.xml"/><Relationship Id="rId19" Type="http://schemas.openxmlformats.org/officeDocument/2006/relationships/image" Target="../media/image637.png"/><Relationship Id="rId14" Type="http://schemas.openxmlformats.org/officeDocument/2006/relationships/customXml" Target="../ink/ink4066.xml"/><Relationship Id="rId30" Type="http://schemas.openxmlformats.org/officeDocument/2006/relationships/customXml" Target="../ink/ink4074.xml"/><Relationship Id="rId35" Type="http://schemas.openxmlformats.org/officeDocument/2006/relationships/image" Target="../media/image703.png"/><Relationship Id="rId56" Type="http://schemas.openxmlformats.org/officeDocument/2006/relationships/customXml" Target="../ink/ink4087.xml"/><Relationship Id="rId77" Type="http://schemas.openxmlformats.org/officeDocument/2006/relationships/image" Target="../media/image7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14:cNvPr>
              <p14:cNvContentPartPr/>
              <p14:nvPr/>
            </p14:nvContentPartPr>
            <p14:xfrm>
              <a:off x="7633920" y="121120"/>
              <a:ext cx="1084680" cy="59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6280" y="103120"/>
                <a:ext cx="112032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14:cNvPr>
              <p14:cNvContentPartPr/>
              <p14:nvPr/>
            </p14:nvContentPartPr>
            <p14:xfrm>
              <a:off x="365520" y="257200"/>
              <a:ext cx="1209240" cy="68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39200"/>
                <a:ext cx="124488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14:cNvPr>
              <p14:cNvContentPartPr/>
              <p14:nvPr/>
            </p14:nvContentPartPr>
            <p14:xfrm>
              <a:off x="1920000" y="279520"/>
              <a:ext cx="609840" cy="296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11" y="261520"/>
                <a:ext cx="645459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14:cNvPr>
              <p14:cNvContentPartPr/>
              <p14:nvPr/>
            </p14:nvContentPartPr>
            <p14:xfrm>
              <a:off x="2661600" y="202840"/>
              <a:ext cx="1270440" cy="379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3955" y="185200"/>
                <a:ext cx="130609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3581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14:cNvPr>
              <p14:cNvContentPartPr/>
              <p14:nvPr/>
            </p14:nvContentPartPr>
            <p14:xfrm>
              <a:off x="4104480" y="1503520"/>
              <a:ext cx="164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480" y="1485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14:cNvPr>
              <p14:cNvContentPartPr/>
              <p14:nvPr/>
            </p14:nvContentPartPr>
            <p14:xfrm>
              <a:off x="4083960" y="1577680"/>
              <a:ext cx="26532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6320" y="1559680"/>
                <a:ext cx="300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14:cNvPr>
              <p14:cNvContentPartPr/>
              <p14:nvPr/>
            </p14:nvContentPartPr>
            <p14:xfrm>
              <a:off x="4957320" y="1565800"/>
              <a:ext cx="42984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9665" y="1547814"/>
                <a:ext cx="465510" cy="514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14:cNvPr>
              <p14:cNvContentPartPr/>
              <p14:nvPr/>
            </p14:nvContentPartPr>
            <p14:xfrm>
              <a:off x="4561320" y="1209400"/>
              <a:ext cx="851760" cy="30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3680" y="1191400"/>
                <a:ext cx="887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14:cNvPr>
              <p14:cNvContentPartPr/>
              <p14:nvPr/>
            </p14:nvContentPartPr>
            <p14:xfrm>
              <a:off x="3545400" y="1332520"/>
              <a:ext cx="376560" cy="51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400" y="1314533"/>
                <a:ext cx="41220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14:cNvPr>
              <p14:cNvContentPartPr/>
              <p14:nvPr/>
            </p14:nvContentPartPr>
            <p14:xfrm>
              <a:off x="5754000" y="1655800"/>
              <a:ext cx="4716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6000" y="1638160"/>
                <a:ext cx="82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14:cNvPr>
              <p14:cNvContentPartPr/>
              <p14:nvPr/>
            </p14:nvContentPartPr>
            <p14:xfrm>
              <a:off x="6339360" y="1319920"/>
              <a:ext cx="25884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1360" y="1302280"/>
                <a:ext cx="294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14:cNvPr>
              <p14:cNvContentPartPr/>
              <p14:nvPr/>
            </p14:nvContentPartPr>
            <p14:xfrm>
              <a:off x="6282840" y="1381480"/>
              <a:ext cx="353160" cy="38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4840" y="1363497"/>
                <a:ext cx="388800" cy="42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14:cNvPr>
              <p14:cNvContentPartPr/>
              <p14:nvPr/>
            </p14:nvContentPartPr>
            <p14:xfrm>
              <a:off x="6867840" y="1452040"/>
              <a:ext cx="1821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49840" y="14340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14:cNvPr>
              <p14:cNvContentPartPr/>
              <p14:nvPr/>
            </p14:nvContentPartPr>
            <p14:xfrm>
              <a:off x="6888000" y="1543840"/>
              <a:ext cx="160920" cy="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0360" y="1525840"/>
                <a:ext cx="196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14:cNvPr>
              <p14:cNvContentPartPr/>
              <p14:nvPr/>
            </p14:nvContentPartPr>
            <p14:xfrm>
              <a:off x="7609440" y="1615840"/>
              <a:ext cx="511200" cy="264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91788" y="1597840"/>
                <a:ext cx="546865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14:cNvPr>
              <p14:cNvContentPartPr/>
              <p14:nvPr/>
            </p14:nvContentPartPr>
            <p14:xfrm>
              <a:off x="7274280" y="1201120"/>
              <a:ext cx="821880" cy="32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56640" y="1183480"/>
                <a:ext cx="857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14:cNvPr>
              <p14:cNvContentPartPr/>
              <p14:nvPr/>
            </p14:nvContentPartPr>
            <p14:xfrm>
              <a:off x="568560" y="2488840"/>
              <a:ext cx="318960" cy="30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0560" y="2470840"/>
                <a:ext cx="35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14:cNvPr>
              <p14:cNvContentPartPr/>
              <p14:nvPr/>
            </p14:nvContentPartPr>
            <p14:xfrm>
              <a:off x="1605000" y="2520160"/>
              <a:ext cx="26856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7000" y="2502520"/>
                <a:ext cx="304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14:cNvPr>
              <p14:cNvContentPartPr/>
              <p14:nvPr/>
            </p14:nvContentPartPr>
            <p14:xfrm>
              <a:off x="2042040" y="2781160"/>
              <a:ext cx="228240" cy="2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24040" y="2763160"/>
                <a:ext cx="263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14:cNvPr>
              <p14:cNvContentPartPr/>
              <p14:nvPr/>
            </p14:nvContentPartPr>
            <p14:xfrm>
              <a:off x="2042040" y="2874400"/>
              <a:ext cx="22500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24040" y="2856760"/>
                <a:ext cx="260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14:cNvPr>
              <p14:cNvContentPartPr/>
              <p14:nvPr/>
            </p14:nvContentPartPr>
            <p14:xfrm>
              <a:off x="1564320" y="2753080"/>
              <a:ext cx="244080" cy="28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46320" y="2735080"/>
                <a:ext cx="279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14:cNvPr>
              <p14:cNvContentPartPr/>
              <p14:nvPr/>
            </p14:nvContentPartPr>
            <p14:xfrm>
              <a:off x="2488800" y="2793400"/>
              <a:ext cx="162000" cy="9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1160" y="277576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14:cNvPr>
              <p14:cNvContentPartPr/>
              <p14:nvPr/>
            </p14:nvContentPartPr>
            <p14:xfrm>
              <a:off x="2782920" y="2498920"/>
              <a:ext cx="1110240" cy="613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64926" y="2481270"/>
                <a:ext cx="1145868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14:cNvPr>
              <p14:cNvContentPartPr/>
              <p14:nvPr/>
            </p14:nvContentPartPr>
            <p14:xfrm>
              <a:off x="5211840" y="2716000"/>
              <a:ext cx="143280" cy="384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94200" y="2698360"/>
                <a:ext cx="178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14:cNvPr>
              <p14:cNvContentPartPr/>
              <p14:nvPr/>
            </p14:nvContentPartPr>
            <p14:xfrm>
              <a:off x="5201400" y="2501800"/>
              <a:ext cx="180720" cy="124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83760" y="2484160"/>
                <a:ext cx="216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14:cNvPr>
              <p14:cNvContentPartPr/>
              <p14:nvPr/>
            </p14:nvContentPartPr>
            <p14:xfrm>
              <a:off x="5963520" y="2417920"/>
              <a:ext cx="986400" cy="76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45520" y="2399920"/>
                <a:ext cx="102204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14:cNvPr>
              <p14:cNvContentPartPr/>
              <p14:nvPr/>
            </p14:nvContentPartPr>
            <p14:xfrm>
              <a:off x="5547000" y="2681800"/>
              <a:ext cx="172440" cy="213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29360" y="2664160"/>
                <a:ext cx="208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14:cNvPr>
              <p14:cNvContentPartPr/>
              <p14:nvPr/>
            </p14:nvContentPartPr>
            <p14:xfrm>
              <a:off x="4195920" y="2491360"/>
              <a:ext cx="843480" cy="72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77928" y="2473369"/>
                <a:ext cx="879105" cy="763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14:cNvPr>
              <p14:cNvContentPartPr/>
              <p14:nvPr/>
            </p14:nvContentPartPr>
            <p14:xfrm>
              <a:off x="7172760" y="2734720"/>
              <a:ext cx="186480" cy="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54760" y="2717080"/>
                <a:ext cx="222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14:cNvPr>
              <p14:cNvContentPartPr/>
              <p14:nvPr/>
            </p14:nvContentPartPr>
            <p14:xfrm>
              <a:off x="7152240" y="2834440"/>
              <a:ext cx="1749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34240" y="281644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14:cNvPr>
              <p14:cNvContentPartPr/>
              <p14:nvPr/>
            </p14:nvContentPartPr>
            <p14:xfrm>
              <a:off x="7569120" y="2439880"/>
              <a:ext cx="878040" cy="46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51480" y="2421880"/>
                <a:ext cx="913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14:cNvPr>
              <p14:cNvContentPartPr/>
              <p14:nvPr/>
            </p14:nvContentPartPr>
            <p14:xfrm>
              <a:off x="212880" y="3274360"/>
              <a:ext cx="8435160" cy="28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5240" y="3256720"/>
                <a:ext cx="84708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14:cNvPr>
              <p14:cNvContentPartPr/>
              <p14:nvPr/>
            </p14:nvContentPartPr>
            <p14:xfrm>
              <a:off x="792120" y="3646960"/>
              <a:ext cx="1929240" cy="699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4120" y="3628960"/>
                <a:ext cx="196488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44D785-E6B5-4B30-A453-A2A86B505A74}"/>
                  </a:ext>
                </a:extLst>
              </p14:cNvPr>
              <p14:cNvContentPartPr/>
              <p14:nvPr/>
            </p14:nvContentPartPr>
            <p14:xfrm>
              <a:off x="3321480" y="3733360"/>
              <a:ext cx="313920" cy="357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44D785-E6B5-4B30-A453-A2A86B505A7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03480" y="3715360"/>
                <a:ext cx="3495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76AC64-3454-4397-8DA2-43D267B40867}"/>
                  </a:ext>
                </a:extLst>
              </p14:cNvPr>
              <p14:cNvContentPartPr/>
              <p14:nvPr/>
            </p14:nvContentPartPr>
            <p14:xfrm>
              <a:off x="3789120" y="3896800"/>
              <a:ext cx="1182240" cy="423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76AC64-3454-4397-8DA2-43D267B4086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71480" y="3878800"/>
                <a:ext cx="121788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8E7049-28D6-453E-A380-A86703E9A1F2}"/>
                  </a:ext>
                </a:extLst>
              </p14:cNvPr>
              <p14:cNvContentPartPr/>
              <p14:nvPr/>
            </p14:nvContentPartPr>
            <p14:xfrm>
              <a:off x="5610720" y="4165360"/>
              <a:ext cx="58320" cy="6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8E7049-28D6-453E-A380-A86703E9A1F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93080" y="4147360"/>
                <a:ext cx="93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68A4B85-A6D1-461A-99D1-7E7AD1BEDB19}"/>
                  </a:ext>
                </a:extLst>
              </p14:cNvPr>
              <p14:cNvContentPartPr/>
              <p14:nvPr/>
            </p14:nvContentPartPr>
            <p14:xfrm>
              <a:off x="6065040" y="3697360"/>
              <a:ext cx="183240" cy="8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68A4B85-A6D1-461A-99D1-7E7AD1BEDB1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47400" y="3679720"/>
                <a:ext cx="218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D808C09-E3F3-4F3D-AB8E-AF10CEF28834}"/>
                  </a:ext>
                </a:extLst>
              </p14:cNvPr>
              <p14:cNvContentPartPr/>
              <p14:nvPr/>
            </p14:nvContentPartPr>
            <p14:xfrm>
              <a:off x="6502080" y="3961600"/>
              <a:ext cx="164520" cy="10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D808C09-E3F3-4F3D-AB8E-AF10CEF2883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84440" y="394396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98C84B-0095-44E8-B6D8-96682D86A795}"/>
                  </a:ext>
                </a:extLst>
              </p14:cNvPr>
              <p14:cNvContentPartPr/>
              <p14:nvPr/>
            </p14:nvContentPartPr>
            <p14:xfrm>
              <a:off x="6450960" y="4084000"/>
              <a:ext cx="193680" cy="11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98C84B-0095-44E8-B6D8-96682D86A7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33320" y="406600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21CD16-7BF2-4BDB-AF38-906040B4BC71}"/>
                  </a:ext>
                </a:extLst>
              </p14:cNvPr>
              <p14:cNvContentPartPr/>
              <p14:nvPr/>
            </p14:nvContentPartPr>
            <p14:xfrm>
              <a:off x="5997000" y="3890680"/>
              <a:ext cx="298440" cy="28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21CD16-7BF2-4BDB-AF38-906040B4BC7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79360" y="3873040"/>
                <a:ext cx="3340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7685A82-00E0-46FA-B9B2-BB81F86663F7}"/>
                  </a:ext>
                </a:extLst>
              </p14:cNvPr>
              <p14:cNvContentPartPr/>
              <p14:nvPr/>
            </p14:nvContentPartPr>
            <p14:xfrm>
              <a:off x="7142160" y="3643720"/>
              <a:ext cx="229680" cy="7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7685A82-00E0-46FA-B9B2-BB81F86663F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24520" y="3626080"/>
                <a:ext cx="2653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9256EC0-0D3C-41C5-ADD2-4E734358D861}"/>
                  </a:ext>
                </a:extLst>
              </p14:cNvPr>
              <p14:cNvContentPartPr/>
              <p14:nvPr/>
            </p14:nvContentPartPr>
            <p14:xfrm>
              <a:off x="6827160" y="3850360"/>
              <a:ext cx="962640" cy="30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9256EC0-0D3C-41C5-ADD2-4E734358D86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09160" y="3832360"/>
                <a:ext cx="9982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234D980-054E-4B07-98F7-21F6C072DC41}"/>
                  </a:ext>
                </a:extLst>
              </p14:cNvPr>
              <p14:cNvContentPartPr/>
              <p14:nvPr/>
            </p14:nvContentPartPr>
            <p14:xfrm>
              <a:off x="507360" y="4682680"/>
              <a:ext cx="335520" cy="267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234D980-054E-4B07-98F7-21F6C072DC4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9720" y="4664680"/>
                <a:ext cx="3711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56790F4-0523-4C8B-834F-548D90921BE4}"/>
                  </a:ext>
                </a:extLst>
              </p14:cNvPr>
              <p14:cNvContentPartPr/>
              <p14:nvPr/>
            </p14:nvContentPartPr>
            <p14:xfrm>
              <a:off x="1198560" y="4556320"/>
              <a:ext cx="13932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56790F4-0523-4C8B-834F-548D90921BE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80920" y="4538680"/>
                <a:ext cx="174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166D92-EF8F-4795-BBC6-9DD30073B5CA}"/>
                  </a:ext>
                </a:extLst>
              </p14:cNvPr>
              <p14:cNvContentPartPr/>
              <p14:nvPr/>
            </p14:nvContentPartPr>
            <p14:xfrm>
              <a:off x="1523640" y="4815520"/>
              <a:ext cx="1418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166D92-EF8F-4795-BBC6-9DD30073B5C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05640" y="479752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9BD4B6C-86FB-49E5-9472-A31BD6879793}"/>
                  </a:ext>
                </a:extLst>
              </p14:cNvPr>
              <p14:cNvContentPartPr/>
              <p14:nvPr/>
            </p14:nvContentPartPr>
            <p14:xfrm>
              <a:off x="1549920" y="4900480"/>
              <a:ext cx="162360" cy="16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9BD4B6C-86FB-49E5-9472-A31BD687979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531920" y="4882840"/>
                <a:ext cx="198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7FCD9D6-35A1-4FA7-BF82-036917F0D7B0}"/>
                  </a:ext>
                </a:extLst>
              </p14:cNvPr>
              <p14:cNvContentPartPr/>
              <p14:nvPr/>
            </p14:nvContentPartPr>
            <p14:xfrm>
              <a:off x="1178400" y="4754320"/>
              <a:ext cx="175680" cy="294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7FCD9D6-35A1-4FA7-BF82-036917F0D7B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60437" y="4736680"/>
                <a:ext cx="211247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BD26991-165D-4488-ADB7-E665A07F3B75}"/>
                  </a:ext>
                </a:extLst>
              </p14:cNvPr>
              <p14:cNvContentPartPr/>
              <p14:nvPr/>
            </p14:nvContentPartPr>
            <p14:xfrm>
              <a:off x="1930080" y="4552000"/>
              <a:ext cx="3342240" cy="654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BD26991-165D-4488-ADB7-E665A07F3B7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912440" y="4534360"/>
                <a:ext cx="337788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0537A71-816B-4588-8340-CDF9E21665F9}"/>
                  </a:ext>
                </a:extLst>
              </p14:cNvPr>
              <p14:cNvContentPartPr/>
              <p14:nvPr/>
            </p14:nvContentPartPr>
            <p14:xfrm>
              <a:off x="5394720" y="4690600"/>
              <a:ext cx="133560" cy="343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0537A71-816B-4588-8340-CDF9E21665F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76720" y="4672960"/>
                <a:ext cx="1692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8F827DD-95B7-4210-95BE-284F930F6DE6}"/>
                  </a:ext>
                </a:extLst>
              </p14:cNvPr>
              <p14:cNvContentPartPr/>
              <p14:nvPr/>
            </p14:nvContentPartPr>
            <p14:xfrm>
              <a:off x="5384280" y="4525720"/>
              <a:ext cx="142560" cy="8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8F827DD-95B7-4210-95BE-284F930F6D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66640" y="4508080"/>
                <a:ext cx="178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0596C50-96FC-4A2A-873D-F034857A009C}"/>
                  </a:ext>
                </a:extLst>
              </p14:cNvPr>
              <p14:cNvContentPartPr/>
              <p14:nvPr/>
            </p14:nvContentPartPr>
            <p14:xfrm>
              <a:off x="5679120" y="4693840"/>
              <a:ext cx="187920" cy="200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0596C50-96FC-4A2A-873D-F034857A009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61480" y="4675840"/>
                <a:ext cx="2235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A951EF6-AA59-4CFD-8DF9-D5FD28C5FC4D}"/>
                  </a:ext>
                </a:extLst>
              </p14:cNvPr>
              <p14:cNvContentPartPr/>
              <p14:nvPr/>
            </p14:nvContentPartPr>
            <p14:xfrm>
              <a:off x="6024360" y="4480360"/>
              <a:ext cx="1574280" cy="6076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A951EF6-AA59-4CFD-8DF9-D5FD28C5FC4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006720" y="4462360"/>
                <a:ext cx="1609920" cy="6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2252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14:cNvPr>
              <p14:cNvContentPartPr/>
              <p14:nvPr/>
            </p14:nvContentPartPr>
            <p14:xfrm>
              <a:off x="4104480" y="1503520"/>
              <a:ext cx="164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480" y="1485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14:cNvPr>
              <p14:cNvContentPartPr/>
              <p14:nvPr/>
            </p14:nvContentPartPr>
            <p14:xfrm>
              <a:off x="4083960" y="1577680"/>
              <a:ext cx="26532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6320" y="1559680"/>
                <a:ext cx="300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14:cNvPr>
              <p14:cNvContentPartPr/>
              <p14:nvPr/>
            </p14:nvContentPartPr>
            <p14:xfrm>
              <a:off x="4957320" y="1565800"/>
              <a:ext cx="42984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9665" y="1547814"/>
                <a:ext cx="465510" cy="514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14:cNvPr>
              <p14:cNvContentPartPr/>
              <p14:nvPr/>
            </p14:nvContentPartPr>
            <p14:xfrm>
              <a:off x="4561320" y="1209400"/>
              <a:ext cx="851760" cy="30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3680" y="1191400"/>
                <a:ext cx="887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14:cNvPr>
              <p14:cNvContentPartPr/>
              <p14:nvPr/>
            </p14:nvContentPartPr>
            <p14:xfrm>
              <a:off x="3545400" y="1332520"/>
              <a:ext cx="376560" cy="51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400" y="1314533"/>
                <a:ext cx="41220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14:cNvPr>
              <p14:cNvContentPartPr/>
              <p14:nvPr/>
            </p14:nvContentPartPr>
            <p14:xfrm>
              <a:off x="5754000" y="1655800"/>
              <a:ext cx="4716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6000" y="1638160"/>
                <a:ext cx="82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14:cNvPr>
              <p14:cNvContentPartPr/>
              <p14:nvPr/>
            </p14:nvContentPartPr>
            <p14:xfrm>
              <a:off x="6339360" y="1319920"/>
              <a:ext cx="25884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1360" y="1302280"/>
                <a:ext cx="294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14:cNvPr>
              <p14:cNvContentPartPr/>
              <p14:nvPr/>
            </p14:nvContentPartPr>
            <p14:xfrm>
              <a:off x="6282840" y="1381480"/>
              <a:ext cx="353160" cy="38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4840" y="1363497"/>
                <a:ext cx="388800" cy="42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14:cNvPr>
              <p14:cNvContentPartPr/>
              <p14:nvPr/>
            </p14:nvContentPartPr>
            <p14:xfrm>
              <a:off x="6867840" y="1452040"/>
              <a:ext cx="1821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49840" y="14340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14:cNvPr>
              <p14:cNvContentPartPr/>
              <p14:nvPr/>
            </p14:nvContentPartPr>
            <p14:xfrm>
              <a:off x="6888000" y="1543840"/>
              <a:ext cx="160920" cy="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0360" y="1525840"/>
                <a:ext cx="196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14:cNvPr>
              <p14:cNvContentPartPr/>
              <p14:nvPr/>
            </p14:nvContentPartPr>
            <p14:xfrm>
              <a:off x="7609440" y="1615840"/>
              <a:ext cx="511200" cy="264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91788" y="1597840"/>
                <a:ext cx="546865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14:cNvPr>
              <p14:cNvContentPartPr/>
              <p14:nvPr/>
            </p14:nvContentPartPr>
            <p14:xfrm>
              <a:off x="7274280" y="1201120"/>
              <a:ext cx="821880" cy="32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56640" y="1183480"/>
                <a:ext cx="857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14:cNvPr>
              <p14:cNvContentPartPr/>
              <p14:nvPr/>
            </p14:nvContentPartPr>
            <p14:xfrm>
              <a:off x="568560" y="2488840"/>
              <a:ext cx="318960" cy="30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0560" y="2470840"/>
                <a:ext cx="35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14:cNvPr>
              <p14:cNvContentPartPr/>
              <p14:nvPr/>
            </p14:nvContentPartPr>
            <p14:xfrm>
              <a:off x="1605000" y="2520160"/>
              <a:ext cx="26856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7000" y="2502520"/>
                <a:ext cx="304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14:cNvPr>
              <p14:cNvContentPartPr/>
              <p14:nvPr/>
            </p14:nvContentPartPr>
            <p14:xfrm>
              <a:off x="2042040" y="2781160"/>
              <a:ext cx="228240" cy="2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24040" y="2763160"/>
                <a:ext cx="263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14:cNvPr>
              <p14:cNvContentPartPr/>
              <p14:nvPr/>
            </p14:nvContentPartPr>
            <p14:xfrm>
              <a:off x="2042040" y="2874400"/>
              <a:ext cx="22500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24040" y="2856760"/>
                <a:ext cx="260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14:cNvPr>
              <p14:cNvContentPartPr/>
              <p14:nvPr/>
            </p14:nvContentPartPr>
            <p14:xfrm>
              <a:off x="1564320" y="2753080"/>
              <a:ext cx="244080" cy="28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46320" y="2735080"/>
                <a:ext cx="279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14:cNvPr>
              <p14:cNvContentPartPr/>
              <p14:nvPr/>
            </p14:nvContentPartPr>
            <p14:xfrm>
              <a:off x="2488800" y="2793400"/>
              <a:ext cx="162000" cy="9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1160" y="277576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14:cNvPr>
              <p14:cNvContentPartPr/>
              <p14:nvPr/>
            </p14:nvContentPartPr>
            <p14:xfrm>
              <a:off x="2782920" y="2498920"/>
              <a:ext cx="1110240" cy="613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64926" y="2481270"/>
                <a:ext cx="1145868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14:cNvPr>
              <p14:cNvContentPartPr/>
              <p14:nvPr/>
            </p14:nvContentPartPr>
            <p14:xfrm>
              <a:off x="5211840" y="2716000"/>
              <a:ext cx="143280" cy="384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94200" y="2698360"/>
                <a:ext cx="178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14:cNvPr>
              <p14:cNvContentPartPr/>
              <p14:nvPr/>
            </p14:nvContentPartPr>
            <p14:xfrm>
              <a:off x="5201400" y="2501800"/>
              <a:ext cx="180720" cy="124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83760" y="2484160"/>
                <a:ext cx="216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14:cNvPr>
              <p14:cNvContentPartPr/>
              <p14:nvPr/>
            </p14:nvContentPartPr>
            <p14:xfrm>
              <a:off x="5963520" y="2417920"/>
              <a:ext cx="986400" cy="76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45520" y="2399920"/>
                <a:ext cx="102204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14:cNvPr>
              <p14:cNvContentPartPr/>
              <p14:nvPr/>
            </p14:nvContentPartPr>
            <p14:xfrm>
              <a:off x="5547000" y="2681800"/>
              <a:ext cx="172440" cy="213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29360" y="2664160"/>
                <a:ext cx="208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14:cNvPr>
              <p14:cNvContentPartPr/>
              <p14:nvPr/>
            </p14:nvContentPartPr>
            <p14:xfrm>
              <a:off x="4195920" y="2491360"/>
              <a:ext cx="843480" cy="72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77928" y="2473369"/>
                <a:ext cx="879105" cy="763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14:cNvPr>
              <p14:cNvContentPartPr/>
              <p14:nvPr/>
            </p14:nvContentPartPr>
            <p14:xfrm>
              <a:off x="7172760" y="2734720"/>
              <a:ext cx="186480" cy="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54760" y="2717080"/>
                <a:ext cx="222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14:cNvPr>
              <p14:cNvContentPartPr/>
              <p14:nvPr/>
            </p14:nvContentPartPr>
            <p14:xfrm>
              <a:off x="7152240" y="2834440"/>
              <a:ext cx="1749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34240" y="281644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14:cNvPr>
              <p14:cNvContentPartPr/>
              <p14:nvPr/>
            </p14:nvContentPartPr>
            <p14:xfrm>
              <a:off x="7569120" y="2439880"/>
              <a:ext cx="878040" cy="46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51480" y="2421880"/>
                <a:ext cx="913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14:cNvPr>
              <p14:cNvContentPartPr/>
              <p14:nvPr/>
            </p14:nvContentPartPr>
            <p14:xfrm>
              <a:off x="212880" y="3274360"/>
              <a:ext cx="8435160" cy="28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5240" y="3256720"/>
                <a:ext cx="84708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14:cNvPr>
              <p14:cNvContentPartPr/>
              <p14:nvPr/>
            </p14:nvContentPartPr>
            <p14:xfrm>
              <a:off x="792120" y="3646960"/>
              <a:ext cx="1929240" cy="699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4120" y="3628960"/>
                <a:ext cx="196488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44D785-E6B5-4B30-A453-A2A86B505A74}"/>
                  </a:ext>
                </a:extLst>
              </p14:cNvPr>
              <p14:cNvContentPartPr/>
              <p14:nvPr/>
            </p14:nvContentPartPr>
            <p14:xfrm>
              <a:off x="3321480" y="3733360"/>
              <a:ext cx="313920" cy="357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44D785-E6B5-4B30-A453-A2A86B505A7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03480" y="3715360"/>
                <a:ext cx="3495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76AC64-3454-4397-8DA2-43D267B40867}"/>
                  </a:ext>
                </a:extLst>
              </p14:cNvPr>
              <p14:cNvContentPartPr/>
              <p14:nvPr/>
            </p14:nvContentPartPr>
            <p14:xfrm>
              <a:off x="3789120" y="3896800"/>
              <a:ext cx="1182240" cy="423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76AC64-3454-4397-8DA2-43D267B4086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71480" y="3878800"/>
                <a:ext cx="121788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8E7049-28D6-453E-A380-A86703E9A1F2}"/>
                  </a:ext>
                </a:extLst>
              </p14:cNvPr>
              <p14:cNvContentPartPr/>
              <p14:nvPr/>
            </p14:nvContentPartPr>
            <p14:xfrm>
              <a:off x="5610720" y="4165360"/>
              <a:ext cx="58320" cy="6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8E7049-28D6-453E-A380-A86703E9A1F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93080" y="4147360"/>
                <a:ext cx="93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68A4B85-A6D1-461A-99D1-7E7AD1BEDB19}"/>
                  </a:ext>
                </a:extLst>
              </p14:cNvPr>
              <p14:cNvContentPartPr/>
              <p14:nvPr/>
            </p14:nvContentPartPr>
            <p14:xfrm>
              <a:off x="6065040" y="3697360"/>
              <a:ext cx="183240" cy="8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68A4B85-A6D1-461A-99D1-7E7AD1BEDB1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47400" y="3679720"/>
                <a:ext cx="218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D808C09-E3F3-4F3D-AB8E-AF10CEF28834}"/>
                  </a:ext>
                </a:extLst>
              </p14:cNvPr>
              <p14:cNvContentPartPr/>
              <p14:nvPr/>
            </p14:nvContentPartPr>
            <p14:xfrm>
              <a:off x="6502080" y="3961600"/>
              <a:ext cx="164520" cy="10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D808C09-E3F3-4F3D-AB8E-AF10CEF2883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84440" y="394396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98C84B-0095-44E8-B6D8-96682D86A795}"/>
                  </a:ext>
                </a:extLst>
              </p14:cNvPr>
              <p14:cNvContentPartPr/>
              <p14:nvPr/>
            </p14:nvContentPartPr>
            <p14:xfrm>
              <a:off x="6450960" y="4084000"/>
              <a:ext cx="193680" cy="11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98C84B-0095-44E8-B6D8-96682D86A7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33320" y="406600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21CD16-7BF2-4BDB-AF38-906040B4BC71}"/>
                  </a:ext>
                </a:extLst>
              </p14:cNvPr>
              <p14:cNvContentPartPr/>
              <p14:nvPr/>
            </p14:nvContentPartPr>
            <p14:xfrm>
              <a:off x="5997000" y="3890680"/>
              <a:ext cx="298440" cy="28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21CD16-7BF2-4BDB-AF38-906040B4BC7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79360" y="3873040"/>
                <a:ext cx="3340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7685A82-00E0-46FA-B9B2-BB81F86663F7}"/>
                  </a:ext>
                </a:extLst>
              </p14:cNvPr>
              <p14:cNvContentPartPr/>
              <p14:nvPr/>
            </p14:nvContentPartPr>
            <p14:xfrm>
              <a:off x="7142160" y="3643720"/>
              <a:ext cx="229680" cy="7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7685A82-00E0-46FA-B9B2-BB81F86663F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24520" y="3626080"/>
                <a:ext cx="2653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9256EC0-0D3C-41C5-ADD2-4E734358D861}"/>
                  </a:ext>
                </a:extLst>
              </p14:cNvPr>
              <p14:cNvContentPartPr/>
              <p14:nvPr/>
            </p14:nvContentPartPr>
            <p14:xfrm>
              <a:off x="6827160" y="3850360"/>
              <a:ext cx="962640" cy="30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9256EC0-0D3C-41C5-ADD2-4E734358D86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09160" y="3832360"/>
                <a:ext cx="9982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234D980-054E-4B07-98F7-21F6C072DC41}"/>
                  </a:ext>
                </a:extLst>
              </p14:cNvPr>
              <p14:cNvContentPartPr/>
              <p14:nvPr/>
            </p14:nvContentPartPr>
            <p14:xfrm>
              <a:off x="507360" y="4682680"/>
              <a:ext cx="335520" cy="267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234D980-054E-4B07-98F7-21F6C072DC4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9720" y="4664680"/>
                <a:ext cx="3711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56790F4-0523-4C8B-834F-548D90921BE4}"/>
                  </a:ext>
                </a:extLst>
              </p14:cNvPr>
              <p14:cNvContentPartPr/>
              <p14:nvPr/>
            </p14:nvContentPartPr>
            <p14:xfrm>
              <a:off x="1198560" y="4556320"/>
              <a:ext cx="13932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56790F4-0523-4C8B-834F-548D90921BE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80920" y="4538680"/>
                <a:ext cx="174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166D92-EF8F-4795-BBC6-9DD30073B5CA}"/>
                  </a:ext>
                </a:extLst>
              </p14:cNvPr>
              <p14:cNvContentPartPr/>
              <p14:nvPr/>
            </p14:nvContentPartPr>
            <p14:xfrm>
              <a:off x="1523640" y="4815520"/>
              <a:ext cx="1418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166D92-EF8F-4795-BBC6-9DD30073B5C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05640" y="479752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9BD4B6C-86FB-49E5-9472-A31BD6879793}"/>
                  </a:ext>
                </a:extLst>
              </p14:cNvPr>
              <p14:cNvContentPartPr/>
              <p14:nvPr/>
            </p14:nvContentPartPr>
            <p14:xfrm>
              <a:off x="1549920" y="4900480"/>
              <a:ext cx="162360" cy="16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9BD4B6C-86FB-49E5-9472-A31BD687979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531920" y="4882840"/>
                <a:ext cx="198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7FCD9D6-35A1-4FA7-BF82-036917F0D7B0}"/>
                  </a:ext>
                </a:extLst>
              </p14:cNvPr>
              <p14:cNvContentPartPr/>
              <p14:nvPr/>
            </p14:nvContentPartPr>
            <p14:xfrm>
              <a:off x="1178400" y="4754320"/>
              <a:ext cx="175680" cy="294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7FCD9D6-35A1-4FA7-BF82-036917F0D7B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60437" y="4736680"/>
                <a:ext cx="211247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BD26991-165D-4488-ADB7-E665A07F3B75}"/>
                  </a:ext>
                </a:extLst>
              </p14:cNvPr>
              <p14:cNvContentPartPr/>
              <p14:nvPr/>
            </p14:nvContentPartPr>
            <p14:xfrm>
              <a:off x="1930080" y="4552000"/>
              <a:ext cx="3342240" cy="654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BD26991-165D-4488-ADB7-E665A07F3B7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912440" y="4534360"/>
                <a:ext cx="337788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0537A71-816B-4588-8340-CDF9E21665F9}"/>
                  </a:ext>
                </a:extLst>
              </p14:cNvPr>
              <p14:cNvContentPartPr/>
              <p14:nvPr/>
            </p14:nvContentPartPr>
            <p14:xfrm>
              <a:off x="5394720" y="4690600"/>
              <a:ext cx="133560" cy="343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0537A71-816B-4588-8340-CDF9E21665F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76720" y="4672960"/>
                <a:ext cx="1692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8F827DD-95B7-4210-95BE-284F930F6DE6}"/>
                  </a:ext>
                </a:extLst>
              </p14:cNvPr>
              <p14:cNvContentPartPr/>
              <p14:nvPr/>
            </p14:nvContentPartPr>
            <p14:xfrm>
              <a:off x="5384280" y="4525720"/>
              <a:ext cx="142560" cy="8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8F827DD-95B7-4210-95BE-284F930F6D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66640" y="4508080"/>
                <a:ext cx="178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0596C50-96FC-4A2A-873D-F034857A009C}"/>
                  </a:ext>
                </a:extLst>
              </p14:cNvPr>
              <p14:cNvContentPartPr/>
              <p14:nvPr/>
            </p14:nvContentPartPr>
            <p14:xfrm>
              <a:off x="5679120" y="4693840"/>
              <a:ext cx="187920" cy="200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0596C50-96FC-4A2A-873D-F034857A009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61480" y="4675840"/>
                <a:ext cx="2235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A951EF6-AA59-4CFD-8DF9-D5FD28C5FC4D}"/>
                  </a:ext>
                </a:extLst>
              </p14:cNvPr>
              <p14:cNvContentPartPr/>
              <p14:nvPr/>
            </p14:nvContentPartPr>
            <p14:xfrm>
              <a:off x="6024360" y="4480360"/>
              <a:ext cx="1574280" cy="6076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A951EF6-AA59-4CFD-8DF9-D5FD28C5FC4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006720" y="4462360"/>
                <a:ext cx="16099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345CB0A-8E7E-45FA-83D4-D61ECDC96DAD}"/>
                  </a:ext>
                </a:extLst>
              </p14:cNvPr>
              <p14:cNvContentPartPr/>
              <p14:nvPr/>
            </p14:nvContentPartPr>
            <p14:xfrm>
              <a:off x="2488800" y="4590880"/>
              <a:ext cx="1026360" cy="631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345CB0A-8E7E-45FA-83D4-D61ECDC96DA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71160" y="4572880"/>
                <a:ext cx="106200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74568C-E4B7-4DED-9AA2-394F2050D3CE}"/>
                  </a:ext>
                </a:extLst>
              </p14:cNvPr>
              <p14:cNvContentPartPr/>
              <p14:nvPr/>
            </p14:nvContentPartPr>
            <p14:xfrm>
              <a:off x="3138960" y="4256800"/>
              <a:ext cx="631440" cy="214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74568C-E4B7-4DED-9AA2-394F2050D3C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121320" y="4239160"/>
                <a:ext cx="6670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666E856-DF01-47B9-BDE2-52FEB2FE19DE}"/>
                  </a:ext>
                </a:extLst>
              </p14:cNvPr>
              <p14:cNvContentPartPr/>
              <p14:nvPr/>
            </p14:nvContentPartPr>
            <p14:xfrm>
              <a:off x="6146400" y="4254280"/>
              <a:ext cx="1250640" cy="937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666E856-DF01-47B9-BDE2-52FEB2FE19D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128755" y="4236280"/>
                <a:ext cx="1286290" cy="9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8104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14:cNvPr>
              <p14:cNvContentPartPr/>
              <p14:nvPr/>
            </p14:nvContentPartPr>
            <p14:xfrm>
              <a:off x="4104480" y="1503520"/>
              <a:ext cx="164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480" y="1485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14:cNvPr>
              <p14:cNvContentPartPr/>
              <p14:nvPr/>
            </p14:nvContentPartPr>
            <p14:xfrm>
              <a:off x="4083960" y="1577680"/>
              <a:ext cx="26532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6320" y="1559680"/>
                <a:ext cx="300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14:cNvPr>
              <p14:cNvContentPartPr/>
              <p14:nvPr/>
            </p14:nvContentPartPr>
            <p14:xfrm>
              <a:off x="4957320" y="1565800"/>
              <a:ext cx="42984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9665" y="1547814"/>
                <a:ext cx="465510" cy="514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14:cNvPr>
              <p14:cNvContentPartPr/>
              <p14:nvPr/>
            </p14:nvContentPartPr>
            <p14:xfrm>
              <a:off x="4561320" y="1209400"/>
              <a:ext cx="851760" cy="30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3680" y="1191400"/>
                <a:ext cx="887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14:cNvPr>
              <p14:cNvContentPartPr/>
              <p14:nvPr/>
            </p14:nvContentPartPr>
            <p14:xfrm>
              <a:off x="3545400" y="1332520"/>
              <a:ext cx="376560" cy="51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400" y="1314533"/>
                <a:ext cx="41220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14:cNvPr>
              <p14:cNvContentPartPr/>
              <p14:nvPr/>
            </p14:nvContentPartPr>
            <p14:xfrm>
              <a:off x="5754000" y="1655800"/>
              <a:ext cx="4716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6000" y="1638160"/>
                <a:ext cx="82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14:cNvPr>
              <p14:cNvContentPartPr/>
              <p14:nvPr/>
            </p14:nvContentPartPr>
            <p14:xfrm>
              <a:off x="6339360" y="1319920"/>
              <a:ext cx="25884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1360" y="1302280"/>
                <a:ext cx="294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14:cNvPr>
              <p14:cNvContentPartPr/>
              <p14:nvPr/>
            </p14:nvContentPartPr>
            <p14:xfrm>
              <a:off x="6282840" y="1381480"/>
              <a:ext cx="353160" cy="38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4840" y="1363497"/>
                <a:ext cx="388800" cy="42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14:cNvPr>
              <p14:cNvContentPartPr/>
              <p14:nvPr/>
            </p14:nvContentPartPr>
            <p14:xfrm>
              <a:off x="6867840" y="1452040"/>
              <a:ext cx="1821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49840" y="14340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14:cNvPr>
              <p14:cNvContentPartPr/>
              <p14:nvPr/>
            </p14:nvContentPartPr>
            <p14:xfrm>
              <a:off x="6888000" y="1543840"/>
              <a:ext cx="160920" cy="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0360" y="1525840"/>
                <a:ext cx="196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14:cNvPr>
              <p14:cNvContentPartPr/>
              <p14:nvPr/>
            </p14:nvContentPartPr>
            <p14:xfrm>
              <a:off x="7609440" y="1615840"/>
              <a:ext cx="511200" cy="264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91788" y="1597840"/>
                <a:ext cx="546865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14:cNvPr>
              <p14:cNvContentPartPr/>
              <p14:nvPr/>
            </p14:nvContentPartPr>
            <p14:xfrm>
              <a:off x="7274280" y="1201120"/>
              <a:ext cx="821880" cy="32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56640" y="1183480"/>
                <a:ext cx="857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14:cNvPr>
              <p14:cNvContentPartPr/>
              <p14:nvPr/>
            </p14:nvContentPartPr>
            <p14:xfrm>
              <a:off x="568560" y="2488840"/>
              <a:ext cx="318960" cy="30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0560" y="2470840"/>
                <a:ext cx="35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14:cNvPr>
              <p14:cNvContentPartPr/>
              <p14:nvPr/>
            </p14:nvContentPartPr>
            <p14:xfrm>
              <a:off x="1605000" y="2520160"/>
              <a:ext cx="26856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7000" y="2502520"/>
                <a:ext cx="304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14:cNvPr>
              <p14:cNvContentPartPr/>
              <p14:nvPr/>
            </p14:nvContentPartPr>
            <p14:xfrm>
              <a:off x="2042040" y="2781160"/>
              <a:ext cx="228240" cy="2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24040" y="2763160"/>
                <a:ext cx="263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14:cNvPr>
              <p14:cNvContentPartPr/>
              <p14:nvPr/>
            </p14:nvContentPartPr>
            <p14:xfrm>
              <a:off x="2042040" y="2874400"/>
              <a:ext cx="22500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24040" y="2856760"/>
                <a:ext cx="260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14:cNvPr>
              <p14:cNvContentPartPr/>
              <p14:nvPr/>
            </p14:nvContentPartPr>
            <p14:xfrm>
              <a:off x="1564320" y="2753080"/>
              <a:ext cx="244080" cy="28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46320" y="2735080"/>
                <a:ext cx="279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14:cNvPr>
              <p14:cNvContentPartPr/>
              <p14:nvPr/>
            </p14:nvContentPartPr>
            <p14:xfrm>
              <a:off x="2488800" y="2793400"/>
              <a:ext cx="162000" cy="9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1160" y="277576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14:cNvPr>
              <p14:cNvContentPartPr/>
              <p14:nvPr/>
            </p14:nvContentPartPr>
            <p14:xfrm>
              <a:off x="2782920" y="2498920"/>
              <a:ext cx="1110240" cy="613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64926" y="2481270"/>
                <a:ext cx="1145868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14:cNvPr>
              <p14:cNvContentPartPr/>
              <p14:nvPr/>
            </p14:nvContentPartPr>
            <p14:xfrm>
              <a:off x="5211840" y="2716000"/>
              <a:ext cx="143280" cy="384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94200" y="2698360"/>
                <a:ext cx="178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14:cNvPr>
              <p14:cNvContentPartPr/>
              <p14:nvPr/>
            </p14:nvContentPartPr>
            <p14:xfrm>
              <a:off x="5201400" y="2501800"/>
              <a:ext cx="180720" cy="124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83760" y="2484160"/>
                <a:ext cx="216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14:cNvPr>
              <p14:cNvContentPartPr/>
              <p14:nvPr/>
            </p14:nvContentPartPr>
            <p14:xfrm>
              <a:off x="5963520" y="2417920"/>
              <a:ext cx="986400" cy="76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45520" y="2399920"/>
                <a:ext cx="102204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14:cNvPr>
              <p14:cNvContentPartPr/>
              <p14:nvPr/>
            </p14:nvContentPartPr>
            <p14:xfrm>
              <a:off x="5547000" y="2681800"/>
              <a:ext cx="172440" cy="213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29360" y="2664160"/>
                <a:ext cx="208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14:cNvPr>
              <p14:cNvContentPartPr/>
              <p14:nvPr/>
            </p14:nvContentPartPr>
            <p14:xfrm>
              <a:off x="4195920" y="2491360"/>
              <a:ext cx="843480" cy="72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77928" y="2473369"/>
                <a:ext cx="879105" cy="763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14:cNvPr>
              <p14:cNvContentPartPr/>
              <p14:nvPr/>
            </p14:nvContentPartPr>
            <p14:xfrm>
              <a:off x="7172760" y="2734720"/>
              <a:ext cx="186480" cy="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54760" y="2717080"/>
                <a:ext cx="222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14:cNvPr>
              <p14:cNvContentPartPr/>
              <p14:nvPr/>
            </p14:nvContentPartPr>
            <p14:xfrm>
              <a:off x="7152240" y="2834440"/>
              <a:ext cx="1749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34240" y="281644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14:cNvPr>
              <p14:cNvContentPartPr/>
              <p14:nvPr/>
            </p14:nvContentPartPr>
            <p14:xfrm>
              <a:off x="7569120" y="2439880"/>
              <a:ext cx="878040" cy="46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51480" y="2421880"/>
                <a:ext cx="913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14:cNvPr>
              <p14:cNvContentPartPr/>
              <p14:nvPr/>
            </p14:nvContentPartPr>
            <p14:xfrm>
              <a:off x="212880" y="3274360"/>
              <a:ext cx="8435160" cy="28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5240" y="3256720"/>
                <a:ext cx="84708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14:cNvPr>
              <p14:cNvContentPartPr/>
              <p14:nvPr/>
            </p14:nvContentPartPr>
            <p14:xfrm>
              <a:off x="792120" y="3646960"/>
              <a:ext cx="1929240" cy="699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4120" y="3628960"/>
                <a:ext cx="196488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44D785-E6B5-4B30-A453-A2A86B505A74}"/>
                  </a:ext>
                </a:extLst>
              </p14:cNvPr>
              <p14:cNvContentPartPr/>
              <p14:nvPr/>
            </p14:nvContentPartPr>
            <p14:xfrm>
              <a:off x="3321480" y="3733360"/>
              <a:ext cx="313920" cy="357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44D785-E6B5-4B30-A453-A2A86B505A7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03480" y="3715360"/>
                <a:ext cx="3495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76AC64-3454-4397-8DA2-43D267B40867}"/>
                  </a:ext>
                </a:extLst>
              </p14:cNvPr>
              <p14:cNvContentPartPr/>
              <p14:nvPr/>
            </p14:nvContentPartPr>
            <p14:xfrm>
              <a:off x="3789120" y="3896800"/>
              <a:ext cx="1182240" cy="423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76AC64-3454-4397-8DA2-43D267B4086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71480" y="3878800"/>
                <a:ext cx="121788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8E7049-28D6-453E-A380-A86703E9A1F2}"/>
                  </a:ext>
                </a:extLst>
              </p14:cNvPr>
              <p14:cNvContentPartPr/>
              <p14:nvPr/>
            </p14:nvContentPartPr>
            <p14:xfrm>
              <a:off x="5610720" y="4165360"/>
              <a:ext cx="58320" cy="6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8E7049-28D6-453E-A380-A86703E9A1F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93080" y="4147360"/>
                <a:ext cx="93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68A4B85-A6D1-461A-99D1-7E7AD1BEDB19}"/>
                  </a:ext>
                </a:extLst>
              </p14:cNvPr>
              <p14:cNvContentPartPr/>
              <p14:nvPr/>
            </p14:nvContentPartPr>
            <p14:xfrm>
              <a:off x="6065040" y="3697360"/>
              <a:ext cx="183240" cy="8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68A4B85-A6D1-461A-99D1-7E7AD1BEDB1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47400" y="3679720"/>
                <a:ext cx="218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D808C09-E3F3-4F3D-AB8E-AF10CEF28834}"/>
                  </a:ext>
                </a:extLst>
              </p14:cNvPr>
              <p14:cNvContentPartPr/>
              <p14:nvPr/>
            </p14:nvContentPartPr>
            <p14:xfrm>
              <a:off x="6502080" y="3961600"/>
              <a:ext cx="164520" cy="10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D808C09-E3F3-4F3D-AB8E-AF10CEF2883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84440" y="394396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98C84B-0095-44E8-B6D8-96682D86A795}"/>
                  </a:ext>
                </a:extLst>
              </p14:cNvPr>
              <p14:cNvContentPartPr/>
              <p14:nvPr/>
            </p14:nvContentPartPr>
            <p14:xfrm>
              <a:off x="6450960" y="4084000"/>
              <a:ext cx="193680" cy="11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98C84B-0095-44E8-B6D8-96682D86A7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33320" y="406600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21CD16-7BF2-4BDB-AF38-906040B4BC71}"/>
                  </a:ext>
                </a:extLst>
              </p14:cNvPr>
              <p14:cNvContentPartPr/>
              <p14:nvPr/>
            </p14:nvContentPartPr>
            <p14:xfrm>
              <a:off x="5997000" y="3890680"/>
              <a:ext cx="298440" cy="28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21CD16-7BF2-4BDB-AF38-906040B4BC7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79360" y="3873040"/>
                <a:ext cx="3340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7685A82-00E0-46FA-B9B2-BB81F86663F7}"/>
                  </a:ext>
                </a:extLst>
              </p14:cNvPr>
              <p14:cNvContentPartPr/>
              <p14:nvPr/>
            </p14:nvContentPartPr>
            <p14:xfrm>
              <a:off x="7142160" y="3643720"/>
              <a:ext cx="229680" cy="7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7685A82-00E0-46FA-B9B2-BB81F86663F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24520" y="3626080"/>
                <a:ext cx="2653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9256EC0-0D3C-41C5-ADD2-4E734358D861}"/>
                  </a:ext>
                </a:extLst>
              </p14:cNvPr>
              <p14:cNvContentPartPr/>
              <p14:nvPr/>
            </p14:nvContentPartPr>
            <p14:xfrm>
              <a:off x="6827160" y="3850360"/>
              <a:ext cx="962640" cy="30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9256EC0-0D3C-41C5-ADD2-4E734358D86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09160" y="3832360"/>
                <a:ext cx="9982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234D980-054E-4B07-98F7-21F6C072DC41}"/>
                  </a:ext>
                </a:extLst>
              </p14:cNvPr>
              <p14:cNvContentPartPr/>
              <p14:nvPr/>
            </p14:nvContentPartPr>
            <p14:xfrm>
              <a:off x="507360" y="4682680"/>
              <a:ext cx="335520" cy="267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234D980-054E-4B07-98F7-21F6C072DC4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9720" y="4664680"/>
                <a:ext cx="3711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56790F4-0523-4C8B-834F-548D90921BE4}"/>
                  </a:ext>
                </a:extLst>
              </p14:cNvPr>
              <p14:cNvContentPartPr/>
              <p14:nvPr/>
            </p14:nvContentPartPr>
            <p14:xfrm>
              <a:off x="1198560" y="4556320"/>
              <a:ext cx="139320" cy="11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56790F4-0523-4C8B-834F-548D90921BE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80920" y="4538680"/>
                <a:ext cx="174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166D92-EF8F-4795-BBC6-9DD30073B5CA}"/>
                  </a:ext>
                </a:extLst>
              </p14:cNvPr>
              <p14:cNvContentPartPr/>
              <p14:nvPr/>
            </p14:nvContentPartPr>
            <p14:xfrm>
              <a:off x="1523640" y="4815520"/>
              <a:ext cx="1418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166D92-EF8F-4795-BBC6-9DD30073B5C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05640" y="479752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9BD4B6C-86FB-49E5-9472-A31BD6879793}"/>
                  </a:ext>
                </a:extLst>
              </p14:cNvPr>
              <p14:cNvContentPartPr/>
              <p14:nvPr/>
            </p14:nvContentPartPr>
            <p14:xfrm>
              <a:off x="1549920" y="4900480"/>
              <a:ext cx="162360" cy="16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9BD4B6C-86FB-49E5-9472-A31BD687979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531920" y="4882840"/>
                <a:ext cx="198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7FCD9D6-35A1-4FA7-BF82-036917F0D7B0}"/>
                  </a:ext>
                </a:extLst>
              </p14:cNvPr>
              <p14:cNvContentPartPr/>
              <p14:nvPr/>
            </p14:nvContentPartPr>
            <p14:xfrm>
              <a:off x="1178400" y="4754320"/>
              <a:ext cx="175680" cy="294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7FCD9D6-35A1-4FA7-BF82-036917F0D7B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60437" y="4736680"/>
                <a:ext cx="211247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BD26991-165D-4488-ADB7-E665A07F3B75}"/>
                  </a:ext>
                </a:extLst>
              </p14:cNvPr>
              <p14:cNvContentPartPr/>
              <p14:nvPr/>
            </p14:nvContentPartPr>
            <p14:xfrm>
              <a:off x="1930080" y="4552000"/>
              <a:ext cx="3342240" cy="654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BD26991-165D-4488-ADB7-E665A07F3B7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912440" y="4534360"/>
                <a:ext cx="337788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0537A71-816B-4588-8340-CDF9E21665F9}"/>
                  </a:ext>
                </a:extLst>
              </p14:cNvPr>
              <p14:cNvContentPartPr/>
              <p14:nvPr/>
            </p14:nvContentPartPr>
            <p14:xfrm>
              <a:off x="5394720" y="4690600"/>
              <a:ext cx="133560" cy="343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0537A71-816B-4588-8340-CDF9E21665F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76720" y="4672960"/>
                <a:ext cx="1692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8F827DD-95B7-4210-95BE-284F930F6DE6}"/>
                  </a:ext>
                </a:extLst>
              </p14:cNvPr>
              <p14:cNvContentPartPr/>
              <p14:nvPr/>
            </p14:nvContentPartPr>
            <p14:xfrm>
              <a:off x="5384280" y="4525720"/>
              <a:ext cx="142560" cy="8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8F827DD-95B7-4210-95BE-284F930F6D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66640" y="4508080"/>
                <a:ext cx="178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0596C50-96FC-4A2A-873D-F034857A009C}"/>
                  </a:ext>
                </a:extLst>
              </p14:cNvPr>
              <p14:cNvContentPartPr/>
              <p14:nvPr/>
            </p14:nvContentPartPr>
            <p14:xfrm>
              <a:off x="5679120" y="4693840"/>
              <a:ext cx="187920" cy="200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0596C50-96FC-4A2A-873D-F034857A009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61480" y="4675840"/>
                <a:ext cx="2235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A951EF6-AA59-4CFD-8DF9-D5FD28C5FC4D}"/>
                  </a:ext>
                </a:extLst>
              </p14:cNvPr>
              <p14:cNvContentPartPr/>
              <p14:nvPr/>
            </p14:nvContentPartPr>
            <p14:xfrm>
              <a:off x="6024360" y="4480360"/>
              <a:ext cx="1574280" cy="6076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A951EF6-AA59-4CFD-8DF9-D5FD28C5FC4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006720" y="4462360"/>
                <a:ext cx="16099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345CB0A-8E7E-45FA-83D4-D61ECDC96DAD}"/>
                  </a:ext>
                </a:extLst>
              </p14:cNvPr>
              <p14:cNvContentPartPr/>
              <p14:nvPr/>
            </p14:nvContentPartPr>
            <p14:xfrm>
              <a:off x="2488800" y="4590880"/>
              <a:ext cx="1026360" cy="631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345CB0A-8E7E-45FA-83D4-D61ECDC96DA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71160" y="4572880"/>
                <a:ext cx="106200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74568C-E4B7-4DED-9AA2-394F2050D3CE}"/>
                  </a:ext>
                </a:extLst>
              </p14:cNvPr>
              <p14:cNvContentPartPr/>
              <p14:nvPr/>
            </p14:nvContentPartPr>
            <p14:xfrm>
              <a:off x="3138960" y="4256800"/>
              <a:ext cx="631440" cy="214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74568C-E4B7-4DED-9AA2-394F2050D3C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121320" y="4239160"/>
                <a:ext cx="6670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666E856-DF01-47B9-BDE2-52FEB2FE19DE}"/>
                  </a:ext>
                </a:extLst>
              </p14:cNvPr>
              <p14:cNvContentPartPr/>
              <p14:nvPr/>
            </p14:nvContentPartPr>
            <p14:xfrm>
              <a:off x="6146400" y="4254280"/>
              <a:ext cx="1250640" cy="937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666E856-DF01-47B9-BDE2-52FEB2FE19D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128755" y="4236280"/>
                <a:ext cx="128629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EE287EF-7403-46BC-8F7F-39C6B14F0550}"/>
                  </a:ext>
                </a:extLst>
              </p14:cNvPr>
              <p14:cNvContentPartPr/>
              <p14:nvPr/>
            </p14:nvContentPartPr>
            <p14:xfrm>
              <a:off x="893640" y="5526160"/>
              <a:ext cx="383400" cy="2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EE287EF-7403-46BC-8F7F-39C6B14F055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76000" y="5508520"/>
                <a:ext cx="419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B3EB28F-1FBC-4836-AC4F-552C7214CD45}"/>
                  </a:ext>
                </a:extLst>
              </p14:cNvPr>
              <p14:cNvContentPartPr/>
              <p14:nvPr/>
            </p14:nvContentPartPr>
            <p14:xfrm>
              <a:off x="893640" y="5617600"/>
              <a:ext cx="357480" cy="31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B3EB28F-1FBC-4836-AC4F-552C7214CD4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76000" y="5599960"/>
                <a:ext cx="3931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2A5FA83-C4DB-490D-A892-D530EF1BBC9B}"/>
                  </a:ext>
                </a:extLst>
              </p14:cNvPr>
              <p14:cNvContentPartPr/>
              <p14:nvPr/>
            </p14:nvContentPartPr>
            <p14:xfrm>
              <a:off x="1074000" y="5422480"/>
              <a:ext cx="225360" cy="301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2A5FA83-C4DB-490D-A892-D530EF1BBC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56360" y="5404480"/>
                <a:ext cx="2610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5A12635-0E42-4A43-B970-81D2CDFC2FA5}"/>
                  </a:ext>
                </a:extLst>
              </p14:cNvPr>
              <p14:cNvContentPartPr/>
              <p14:nvPr/>
            </p14:nvContentPartPr>
            <p14:xfrm>
              <a:off x="2065440" y="5587720"/>
              <a:ext cx="27360" cy="265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5A12635-0E42-4A43-B970-81D2CDFC2FA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047800" y="5569720"/>
                <a:ext cx="63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541D0C1-EDAF-4546-8CCB-F5B9780B830A}"/>
                  </a:ext>
                </a:extLst>
              </p14:cNvPr>
              <p14:cNvContentPartPr/>
              <p14:nvPr/>
            </p14:nvContentPartPr>
            <p14:xfrm>
              <a:off x="2082360" y="5607880"/>
              <a:ext cx="186120" cy="16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541D0C1-EDAF-4546-8CCB-F5B9780B830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064360" y="5590240"/>
                <a:ext cx="2217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886D717-C2D4-491A-A418-EFE8EEEE63B3}"/>
                  </a:ext>
                </a:extLst>
              </p14:cNvPr>
              <p14:cNvContentPartPr/>
              <p14:nvPr/>
            </p14:nvContentPartPr>
            <p14:xfrm>
              <a:off x="2021520" y="5701120"/>
              <a:ext cx="212760" cy="19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886D717-C2D4-491A-A418-EFE8EEEE63B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003880" y="5683120"/>
                <a:ext cx="248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F3971EE-82ED-4677-ABAF-978F4956AF25}"/>
                  </a:ext>
                </a:extLst>
              </p14:cNvPr>
              <p14:cNvContentPartPr/>
              <p14:nvPr/>
            </p14:nvContentPartPr>
            <p14:xfrm>
              <a:off x="2092800" y="5404840"/>
              <a:ext cx="189720" cy="81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F3971EE-82ED-4677-ABAF-978F4956AF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074800" y="5387200"/>
                <a:ext cx="225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633C747-6877-41E5-8D90-4BB9FC4E7303}"/>
                  </a:ext>
                </a:extLst>
              </p14:cNvPr>
              <p14:cNvContentPartPr/>
              <p14:nvPr/>
            </p14:nvContentPartPr>
            <p14:xfrm>
              <a:off x="3891000" y="5693200"/>
              <a:ext cx="196560" cy="422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633C747-6877-41E5-8D90-4BB9FC4E730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873000" y="5675560"/>
                <a:ext cx="23220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62B0ADE-B572-4FF2-890E-7F01D58E8F33}"/>
                  </a:ext>
                </a:extLst>
              </p14:cNvPr>
              <p14:cNvContentPartPr/>
              <p14:nvPr/>
            </p14:nvContentPartPr>
            <p14:xfrm>
              <a:off x="3901080" y="5472160"/>
              <a:ext cx="204120" cy="166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62B0ADE-B572-4FF2-890E-7F01D58E8F3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83080" y="5454520"/>
                <a:ext cx="2397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C07D70-A1A8-4AF6-B40A-9B6C058C8D17}"/>
                  </a:ext>
                </a:extLst>
              </p14:cNvPr>
              <p14:cNvContentPartPr/>
              <p14:nvPr/>
            </p14:nvContentPartPr>
            <p14:xfrm>
              <a:off x="2387280" y="5692480"/>
              <a:ext cx="1373400" cy="413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C07D70-A1A8-4AF6-B40A-9B6C058C8D1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369280" y="5674480"/>
                <a:ext cx="1409040" cy="4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2060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B93CB-73B7-4104-A521-2B30D532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4" t="10448" r="17706" b="76667"/>
          <a:stretch/>
        </p:blipFill>
        <p:spPr>
          <a:xfrm>
            <a:off x="175603" y="136524"/>
            <a:ext cx="8669305" cy="32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803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B93CB-73B7-4104-A521-2B30D532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4" t="10448" r="17706" b="76667"/>
          <a:stretch/>
        </p:blipFill>
        <p:spPr>
          <a:xfrm>
            <a:off x="175603" y="136524"/>
            <a:ext cx="8669305" cy="3216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14:cNvPr>
              <p14:cNvContentPartPr/>
              <p14:nvPr/>
            </p14:nvContentPartPr>
            <p14:xfrm>
              <a:off x="2783640" y="2894920"/>
              <a:ext cx="192960" cy="31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640" y="2877280"/>
                <a:ext cx="228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14:cNvPr>
              <p14:cNvContentPartPr/>
              <p14:nvPr/>
            </p14:nvContentPartPr>
            <p14:xfrm>
              <a:off x="3088920" y="2933800"/>
              <a:ext cx="201600" cy="22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0920" y="2915800"/>
                <a:ext cx="237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14:cNvPr>
              <p14:cNvContentPartPr/>
              <p14:nvPr/>
            </p14:nvContentPartPr>
            <p14:xfrm>
              <a:off x="2692200" y="3240520"/>
              <a:ext cx="59004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200" y="3222880"/>
                <a:ext cx="625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14:cNvPr>
              <p14:cNvContentPartPr/>
              <p14:nvPr/>
            </p14:nvContentPartPr>
            <p14:xfrm>
              <a:off x="3505080" y="3169600"/>
              <a:ext cx="17208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7080" y="315196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14:cNvPr>
              <p14:cNvContentPartPr/>
              <p14:nvPr/>
            </p14:nvContentPartPr>
            <p14:xfrm>
              <a:off x="3484560" y="3274720"/>
              <a:ext cx="214560" cy="1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6920" y="3256720"/>
                <a:ext cx="250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14:cNvPr>
              <p14:cNvContentPartPr/>
              <p14:nvPr/>
            </p14:nvContentPartPr>
            <p14:xfrm>
              <a:off x="2722440" y="3365440"/>
              <a:ext cx="448200" cy="27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4440" y="3347800"/>
                <a:ext cx="483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14:cNvPr>
              <p14:cNvContentPartPr/>
              <p14:nvPr/>
            </p14:nvContentPartPr>
            <p14:xfrm>
              <a:off x="4019160" y="3017320"/>
              <a:ext cx="430560" cy="37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1175" y="2999320"/>
                <a:ext cx="466170" cy="4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5252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B93CB-73B7-4104-A521-2B30D532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4" t="10448" r="17706" b="76667"/>
          <a:stretch/>
        </p:blipFill>
        <p:spPr>
          <a:xfrm>
            <a:off x="175603" y="136524"/>
            <a:ext cx="8669305" cy="3216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14:cNvPr>
              <p14:cNvContentPartPr/>
              <p14:nvPr/>
            </p14:nvContentPartPr>
            <p14:xfrm>
              <a:off x="2783640" y="2894920"/>
              <a:ext cx="192960" cy="31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640" y="2877280"/>
                <a:ext cx="228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14:cNvPr>
              <p14:cNvContentPartPr/>
              <p14:nvPr/>
            </p14:nvContentPartPr>
            <p14:xfrm>
              <a:off x="3088920" y="2933800"/>
              <a:ext cx="201600" cy="22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0920" y="2915800"/>
                <a:ext cx="237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14:cNvPr>
              <p14:cNvContentPartPr/>
              <p14:nvPr/>
            </p14:nvContentPartPr>
            <p14:xfrm>
              <a:off x="2692200" y="3240520"/>
              <a:ext cx="59004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200" y="3222880"/>
                <a:ext cx="625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14:cNvPr>
              <p14:cNvContentPartPr/>
              <p14:nvPr/>
            </p14:nvContentPartPr>
            <p14:xfrm>
              <a:off x="3505080" y="3169600"/>
              <a:ext cx="17208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7080" y="315196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14:cNvPr>
              <p14:cNvContentPartPr/>
              <p14:nvPr/>
            </p14:nvContentPartPr>
            <p14:xfrm>
              <a:off x="3484560" y="3274720"/>
              <a:ext cx="214560" cy="1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6920" y="3256720"/>
                <a:ext cx="250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14:cNvPr>
              <p14:cNvContentPartPr/>
              <p14:nvPr/>
            </p14:nvContentPartPr>
            <p14:xfrm>
              <a:off x="2722440" y="3365440"/>
              <a:ext cx="448200" cy="27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4440" y="3347800"/>
                <a:ext cx="483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14:cNvPr>
              <p14:cNvContentPartPr/>
              <p14:nvPr/>
            </p14:nvContentPartPr>
            <p14:xfrm>
              <a:off x="4019160" y="3017320"/>
              <a:ext cx="430560" cy="37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1175" y="2999320"/>
                <a:ext cx="46617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14:cNvPr>
              <p14:cNvContentPartPr/>
              <p14:nvPr/>
            </p14:nvContentPartPr>
            <p14:xfrm>
              <a:off x="4825200" y="2946040"/>
              <a:ext cx="153360" cy="52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7200" y="2928400"/>
                <a:ext cx="189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14:cNvPr>
              <p14:cNvContentPartPr/>
              <p14:nvPr/>
            </p14:nvContentPartPr>
            <p14:xfrm>
              <a:off x="6217680" y="3148720"/>
              <a:ext cx="17388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9680" y="3130720"/>
                <a:ext cx="209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14:cNvPr>
              <p14:cNvContentPartPr/>
              <p14:nvPr/>
            </p14:nvContentPartPr>
            <p14:xfrm>
              <a:off x="6227400" y="3234760"/>
              <a:ext cx="181080" cy="14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9760" y="3216760"/>
                <a:ext cx="216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14:cNvPr>
              <p14:cNvContentPartPr/>
              <p14:nvPr/>
            </p14:nvContentPartPr>
            <p14:xfrm>
              <a:off x="5424960" y="2927680"/>
              <a:ext cx="531360" cy="74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06948" y="2910040"/>
                <a:ext cx="567024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14:cNvPr>
              <p14:cNvContentPartPr/>
              <p14:nvPr/>
            </p14:nvContentPartPr>
            <p14:xfrm>
              <a:off x="6729240" y="2986720"/>
              <a:ext cx="485640" cy="497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11240" y="2969080"/>
                <a:ext cx="521280" cy="5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1445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B93CB-73B7-4104-A521-2B30D532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4" t="10448" r="17706" b="76667"/>
          <a:stretch/>
        </p:blipFill>
        <p:spPr>
          <a:xfrm>
            <a:off x="175603" y="136524"/>
            <a:ext cx="8669305" cy="3216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14:cNvPr>
              <p14:cNvContentPartPr/>
              <p14:nvPr/>
            </p14:nvContentPartPr>
            <p14:xfrm>
              <a:off x="2783640" y="2894920"/>
              <a:ext cx="192960" cy="31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640" y="2877280"/>
                <a:ext cx="228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14:cNvPr>
              <p14:cNvContentPartPr/>
              <p14:nvPr/>
            </p14:nvContentPartPr>
            <p14:xfrm>
              <a:off x="3088920" y="2933800"/>
              <a:ext cx="201600" cy="22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0920" y="2915800"/>
                <a:ext cx="237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14:cNvPr>
              <p14:cNvContentPartPr/>
              <p14:nvPr/>
            </p14:nvContentPartPr>
            <p14:xfrm>
              <a:off x="2692200" y="3240520"/>
              <a:ext cx="59004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200" y="3222880"/>
                <a:ext cx="625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14:cNvPr>
              <p14:cNvContentPartPr/>
              <p14:nvPr/>
            </p14:nvContentPartPr>
            <p14:xfrm>
              <a:off x="3505080" y="3169600"/>
              <a:ext cx="17208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7080" y="315196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14:cNvPr>
              <p14:cNvContentPartPr/>
              <p14:nvPr/>
            </p14:nvContentPartPr>
            <p14:xfrm>
              <a:off x="3484560" y="3274720"/>
              <a:ext cx="214560" cy="1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6920" y="3256720"/>
                <a:ext cx="250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14:cNvPr>
              <p14:cNvContentPartPr/>
              <p14:nvPr/>
            </p14:nvContentPartPr>
            <p14:xfrm>
              <a:off x="2722440" y="3365440"/>
              <a:ext cx="448200" cy="27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4440" y="3347800"/>
                <a:ext cx="483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14:cNvPr>
              <p14:cNvContentPartPr/>
              <p14:nvPr/>
            </p14:nvContentPartPr>
            <p14:xfrm>
              <a:off x="4019160" y="3017320"/>
              <a:ext cx="430560" cy="37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1175" y="2999320"/>
                <a:ext cx="46617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14:cNvPr>
              <p14:cNvContentPartPr/>
              <p14:nvPr/>
            </p14:nvContentPartPr>
            <p14:xfrm>
              <a:off x="4825200" y="2946040"/>
              <a:ext cx="153360" cy="52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7200" y="2928400"/>
                <a:ext cx="189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14:cNvPr>
              <p14:cNvContentPartPr/>
              <p14:nvPr/>
            </p14:nvContentPartPr>
            <p14:xfrm>
              <a:off x="6217680" y="3148720"/>
              <a:ext cx="17388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9680" y="3130720"/>
                <a:ext cx="209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14:cNvPr>
              <p14:cNvContentPartPr/>
              <p14:nvPr/>
            </p14:nvContentPartPr>
            <p14:xfrm>
              <a:off x="6227400" y="3234760"/>
              <a:ext cx="181080" cy="14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9760" y="3216760"/>
                <a:ext cx="216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14:cNvPr>
              <p14:cNvContentPartPr/>
              <p14:nvPr/>
            </p14:nvContentPartPr>
            <p14:xfrm>
              <a:off x="5424960" y="2927680"/>
              <a:ext cx="531360" cy="74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06948" y="2910040"/>
                <a:ext cx="567024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14:cNvPr>
              <p14:cNvContentPartPr/>
              <p14:nvPr/>
            </p14:nvContentPartPr>
            <p14:xfrm>
              <a:off x="6729240" y="2986720"/>
              <a:ext cx="485640" cy="497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11240" y="2969080"/>
                <a:ext cx="521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14:cNvPr>
              <p14:cNvContentPartPr/>
              <p14:nvPr/>
            </p14:nvContentPartPr>
            <p14:xfrm>
              <a:off x="711120" y="3697000"/>
              <a:ext cx="165960" cy="122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3120" y="3679360"/>
                <a:ext cx="201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14:cNvPr>
              <p14:cNvContentPartPr/>
              <p14:nvPr/>
            </p14:nvContentPartPr>
            <p14:xfrm>
              <a:off x="1097040" y="4022800"/>
              <a:ext cx="163800" cy="2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9040" y="400480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14:cNvPr>
              <p14:cNvContentPartPr/>
              <p14:nvPr/>
            </p14:nvContentPartPr>
            <p14:xfrm>
              <a:off x="1106760" y="4126840"/>
              <a:ext cx="132120" cy="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9120" y="410884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14:cNvPr>
              <p14:cNvContentPartPr/>
              <p14:nvPr/>
            </p14:nvContentPartPr>
            <p14:xfrm>
              <a:off x="1615080" y="3650560"/>
              <a:ext cx="191520" cy="88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97080" y="3632920"/>
                <a:ext cx="227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14:cNvPr>
              <p14:cNvContentPartPr/>
              <p14:nvPr/>
            </p14:nvContentPartPr>
            <p14:xfrm>
              <a:off x="2406000" y="3957640"/>
              <a:ext cx="189360" cy="3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8360" y="3940000"/>
                <a:ext cx="225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14:cNvPr>
              <p14:cNvContentPartPr/>
              <p14:nvPr/>
            </p14:nvContentPartPr>
            <p14:xfrm>
              <a:off x="2438040" y="4055200"/>
              <a:ext cx="20772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20040" y="4037560"/>
                <a:ext cx="243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14:cNvPr>
              <p14:cNvContentPartPr/>
              <p14:nvPr/>
            </p14:nvContentPartPr>
            <p14:xfrm>
              <a:off x="1442640" y="3866920"/>
              <a:ext cx="6976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24640" y="3849280"/>
                <a:ext cx="7333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14:cNvPr>
              <p14:cNvContentPartPr/>
              <p14:nvPr/>
            </p14:nvContentPartPr>
            <p14:xfrm>
              <a:off x="680160" y="3930280"/>
              <a:ext cx="229680" cy="339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2520" y="3912640"/>
                <a:ext cx="2653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14:cNvPr>
              <p14:cNvContentPartPr/>
              <p14:nvPr/>
            </p14:nvContentPartPr>
            <p14:xfrm>
              <a:off x="7619520" y="3067720"/>
              <a:ext cx="337320" cy="304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01880" y="3050080"/>
                <a:ext cx="3729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14:cNvPr>
              <p14:cNvContentPartPr/>
              <p14:nvPr/>
            </p14:nvContentPartPr>
            <p14:xfrm>
              <a:off x="2754480" y="3838840"/>
              <a:ext cx="1167120" cy="348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36840" y="3820840"/>
                <a:ext cx="12027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14:cNvPr>
              <p14:cNvContentPartPr/>
              <p14:nvPr/>
            </p14:nvContentPartPr>
            <p14:xfrm>
              <a:off x="4155240" y="3751360"/>
              <a:ext cx="875520" cy="612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37247" y="3733349"/>
                <a:ext cx="911145" cy="6483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9840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B93CB-73B7-4104-A521-2B30D532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4" t="10448" r="17706" b="76667"/>
          <a:stretch/>
        </p:blipFill>
        <p:spPr>
          <a:xfrm>
            <a:off x="175603" y="136524"/>
            <a:ext cx="8669305" cy="3216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14:cNvPr>
              <p14:cNvContentPartPr/>
              <p14:nvPr/>
            </p14:nvContentPartPr>
            <p14:xfrm>
              <a:off x="2783640" y="2894920"/>
              <a:ext cx="192960" cy="31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640" y="2877280"/>
                <a:ext cx="228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14:cNvPr>
              <p14:cNvContentPartPr/>
              <p14:nvPr/>
            </p14:nvContentPartPr>
            <p14:xfrm>
              <a:off x="3088920" y="2933800"/>
              <a:ext cx="201600" cy="22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0920" y="2915800"/>
                <a:ext cx="237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14:cNvPr>
              <p14:cNvContentPartPr/>
              <p14:nvPr/>
            </p14:nvContentPartPr>
            <p14:xfrm>
              <a:off x="2692200" y="3240520"/>
              <a:ext cx="59004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200" y="3222880"/>
                <a:ext cx="625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14:cNvPr>
              <p14:cNvContentPartPr/>
              <p14:nvPr/>
            </p14:nvContentPartPr>
            <p14:xfrm>
              <a:off x="3505080" y="3169600"/>
              <a:ext cx="17208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7080" y="315196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14:cNvPr>
              <p14:cNvContentPartPr/>
              <p14:nvPr/>
            </p14:nvContentPartPr>
            <p14:xfrm>
              <a:off x="3484560" y="3274720"/>
              <a:ext cx="214560" cy="1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6920" y="3256720"/>
                <a:ext cx="250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14:cNvPr>
              <p14:cNvContentPartPr/>
              <p14:nvPr/>
            </p14:nvContentPartPr>
            <p14:xfrm>
              <a:off x="2722440" y="3365440"/>
              <a:ext cx="448200" cy="27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4440" y="3347800"/>
                <a:ext cx="483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14:cNvPr>
              <p14:cNvContentPartPr/>
              <p14:nvPr/>
            </p14:nvContentPartPr>
            <p14:xfrm>
              <a:off x="4019160" y="3017320"/>
              <a:ext cx="430560" cy="37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1175" y="2999320"/>
                <a:ext cx="46617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14:cNvPr>
              <p14:cNvContentPartPr/>
              <p14:nvPr/>
            </p14:nvContentPartPr>
            <p14:xfrm>
              <a:off x="4825200" y="2946040"/>
              <a:ext cx="153360" cy="52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7200" y="2928400"/>
                <a:ext cx="189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14:cNvPr>
              <p14:cNvContentPartPr/>
              <p14:nvPr/>
            </p14:nvContentPartPr>
            <p14:xfrm>
              <a:off x="6217680" y="3148720"/>
              <a:ext cx="17388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9680" y="3130720"/>
                <a:ext cx="209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14:cNvPr>
              <p14:cNvContentPartPr/>
              <p14:nvPr/>
            </p14:nvContentPartPr>
            <p14:xfrm>
              <a:off x="6227400" y="3234760"/>
              <a:ext cx="181080" cy="14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9760" y="3216760"/>
                <a:ext cx="216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14:cNvPr>
              <p14:cNvContentPartPr/>
              <p14:nvPr/>
            </p14:nvContentPartPr>
            <p14:xfrm>
              <a:off x="5424960" y="2927680"/>
              <a:ext cx="531360" cy="74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06948" y="2910040"/>
                <a:ext cx="567024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14:cNvPr>
              <p14:cNvContentPartPr/>
              <p14:nvPr/>
            </p14:nvContentPartPr>
            <p14:xfrm>
              <a:off x="6729240" y="2986720"/>
              <a:ext cx="485640" cy="497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11240" y="2969080"/>
                <a:ext cx="521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14:cNvPr>
              <p14:cNvContentPartPr/>
              <p14:nvPr/>
            </p14:nvContentPartPr>
            <p14:xfrm>
              <a:off x="711120" y="3697000"/>
              <a:ext cx="165960" cy="122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3120" y="3679360"/>
                <a:ext cx="201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14:cNvPr>
              <p14:cNvContentPartPr/>
              <p14:nvPr/>
            </p14:nvContentPartPr>
            <p14:xfrm>
              <a:off x="1097040" y="4022800"/>
              <a:ext cx="163800" cy="2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9040" y="400480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14:cNvPr>
              <p14:cNvContentPartPr/>
              <p14:nvPr/>
            </p14:nvContentPartPr>
            <p14:xfrm>
              <a:off x="1106760" y="4126840"/>
              <a:ext cx="132120" cy="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9120" y="410884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14:cNvPr>
              <p14:cNvContentPartPr/>
              <p14:nvPr/>
            </p14:nvContentPartPr>
            <p14:xfrm>
              <a:off x="1615080" y="3650560"/>
              <a:ext cx="191520" cy="88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97080" y="3632920"/>
                <a:ext cx="227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14:cNvPr>
              <p14:cNvContentPartPr/>
              <p14:nvPr/>
            </p14:nvContentPartPr>
            <p14:xfrm>
              <a:off x="2406000" y="3957640"/>
              <a:ext cx="189360" cy="3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8360" y="3940000"/>
                <a:ext cx="225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14:cNvPr>
              <p14:cNvContentPartPr/>
              <p14:nvPr/>
            </p14:nvContentPartPr>
            <p14:xfrm>
              <a:off x="2438040" y="4055200"/>
              <a:ext cx="20772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20040" y="4037560"/>
                <a:ext cx="243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14:cNvPr>
              <p14:cNvContentPartPr/>
              <p14:nvPr/>
            </p14:nvContentPartPr>
            <p14:xfrm>
              <a:off x="1442640" y="3866920"/>
              <a:ext cx="6976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24640" y="3849280"/>
                <a:ext cx="7333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14:cNvPr>
              <p14:cNvContentPartPr/>
              <p14:nvPr/>
            </p14:nvContentPartPr>
            <p14:xfrm>
              <a:off x="680160" y="3930280"/>
              <a:ext cx="229680" cy="339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2520" y="3912640"/>
                <a:ext cx="2653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14:cNvPr>
              <p14:cNvContentPartPr/>
              <p14:nvPr/>
            </p14:nvContentPartPr>
            <p14:xfrm>
              <a:off x="7619520" y="3067720"/>
              <a:ext cx="337320" cy="304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01880" y="3050080"/>
                <a:ext cx="3729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14:cNvPr>
              <p14:cNvContentPartPr/>
              <p14:nvPr/>
            </p14:nvContentPartPr>
            <p14:xfrm>
              <a:off x="2754480" y="3838840"/>
              <a:ext cx="1167120" cy="348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36840" y="3820840"/>
                <a:ext cx="12027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14:cNvPr>
              <p14:cNvContentPartPr/>
              <p14:nvPr/>
            </p14:nvContentPartPr>
            <p14:xfrm>
              <a:off x="4155240" y="3751360"/>
              <a:ext cx="875520" cy="612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37247" y="3733349"/>
                <a:ext cx="911145" cy="648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DBFC62-14C3-49C7-9A39-A866187BB6BF}"/>
                  </a:ext>
                </a:extLst>
              </p14:cNvPr>
              <p14:cNvContentPartPr/>
              <p14:nvPr/>
            </p14:nvContentPartPr>
            <p14:xfrm>
              <a:off x="5497320" y="3830200"/>
              <a:ext cx="222480" cy="517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DBFC62-14C3-49C7-9A39-A866187BB6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79680" y="3812200"/>
                <a:ext cx="25812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D0E0E61-47BF-402E-BF36-95B1C62C10C4}"/>
                  </a:ext>
                </a:extLst>
              </p14:cNvPr>
              <p14:cNvContentPartPr/>
              <p14:nvPr/>
            </p14:nvContentPartPr>
            <p14:xfrm>
              <a:off x="1531920" y="4693840"/>
              <a:ext cx="12960" cy="385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D0E0E61-47BF-402E-BF36-95B1C62C10C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13920" y="4675840"/>
                <a:ext cx="486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668C3A-9127-4D48-8F33-1AE6E411CD49}"/>
                  </a:ext>
                </a:extLst>
              </p14:cNvPr>
              <p14:cNvContentPartPr/>
              <p14:nvPr/>
            </p14:nvContentPartPr>
            <p14:xfrm>
              <a:off x="2183880" y="4886440"/>
              <a:ext cx="186840" cy="11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668C3A-9127-4D48-8F33-1AE6E411CD4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66240" y="4868800"/>
                <a:ext cx="222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CFFB56B-69E6-452E-96FA-DCCE080BDAE2}"/>
                  </a:ext>
                </a:extLst>
              </p14:cNvPr>
              <p14:cNvContentPartPr/>
              <p14:nvPr/>
            </p14:nvContentPartPr>
            <p14:xfrm>
              <a:off x="2214480" y="4988320"/>
              <a:ext cx="151560" cy="21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CFFB56B-69E6-452E-96FA-DCCE080BDAE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96480" y="4970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BA7E806-54E0-4A3D-BDCF-D247957EB019}"/>
                  </a:ext>
                </a:extLst>
              </p14:cNvPr>
              <p14:cNvContentPartPr/>
              <p14:nvPr/>
            </p14:nvContentPartPr>
            <p14:xfrm>
              <a:off x="1686360" y="4592680"/>
              <a:ext cx="366120" cy="5097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BA7E806-54E0-4A3D-BDCF-D247957EB0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8703" y="4575040"/>
                <a:ext cx="401795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62DC32-14F8-4D81-BF13-036E89BAD611}"/>
                  </a:ext>
                </a:extLst>
              </p14:cNvPr>
              <p14:cNvContentPartPr/>
              <p14:nvPr/>
            </p14:nvContentPartPr>
            <p14:xfrm>
              <a:off x="2655120" y="4703560"/>
              <a:ext cx="192960" cy="36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62DC32-14F8-4D81-BF13-036E89BAD61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37120" y="4685920"/>
                <a:ext cx="2286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FA00BA8-6DF9-4F32-88A2-1AB518FCD5EC}"/>
                  </a:ext>
                </a:extLst>
              </p14:cNvPr>
              <p14:cNvContentPartPr/>
              <p14:nvPr/>
            </p14:nvContentPartPr>
            <p14:xfrm>
              <a:off x="2986680" y="4672960"/>
              <a:ext cx="1230840" cy="583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FA00BA8-6DF9-4F32-88A2-1AB518FCD5E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68680" y="4654960"/>
                <a:ext cx="1266480" cy="6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0235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B93CB-73B7-4104-A521-2B30D532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4" t="10448" r="17706" b="76667"/>
          <a:stretch/>
        </p:blipFill>
        <p:spPr>
          <a:xfrm>
            <a:off x="175603" y="136524"/>
            <a:ext cx="8669305" cy="3216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14:cNvPr>
              <p14:cNvContentPartPr/>
              <p14:nvPr/>
            </p14:nvContentPartPr>
            <p14:xfrm>
              <a:off x="2783640" y="2894920"/>
              <a:ext cx="192960" cy="31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640" y="2877280"/>
                <a:ext cx="228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14:cNvPr>
              <p14:cNvContentPartPr/>
              <p14:nvPr/>
            </p14:nvContentPartPr>
            <p14:xfrm>
              <a:off x="3088920" y="2933800"/>
              <a:ext cx="201600" cy="22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0920" y="2915800"/>
                <a:ext cx="237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14:cNvPr>
              <p14:cNvContentPartPr/>
              <p14:nvPr/>
            </p14:nvContentPartPr>
            <p14:xfrm>
              <a:off x="2692200" y="3240520"/>
              <a:ext cx="59004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200" y="3222880"/>
                <a:ext cx="625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14:cNvPr>
              <p14:cNvContentPartPr/>
              <p14:nvPr/>
            </p14:nvContentPartPr>
            <p14:xfrm>
              <a:off x="3505080" y="3169600"/>
              <a:ext cx="17208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7080" y="315196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14:cNvPr>
              <p14:cNvContentPartPr/>
              <p14:nvPr/>
            </p14:nvContentPartPr>
            <p14:xfrm>
              <a:off x="3484560" y="3274720"/>
              <a:ext cx="214560" cy="1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6920" y="3256720"/>
                <a:ext cx="250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14:cNvPr>
              <p14:cNvContentPartPr/>
              <p14:nvPr/>
            </p14:nvContentPartPr>
            <p14:xfrm>
              <a:off x="2722440" y="3365440"/>
              <a:ext cx="448200" cy="27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4440" y="3347800"/>
                <a:ext cx="483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14:cNvPr>
              <p14:cNvContentPartPr/>
              <p14:nvPr/>
            </p14:nvContentPartPr>
            <p14:xfrm>
              <a:off x="4019160" y="3017320"/>
              <a:ext cx="430560" cy="37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1175" y="2999320"/>
                <a:ext cx="46617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14:cNvPr>
              <p14:cNvContentPartPr/>
              <p14:nvPr/>
            </p14:nvContentPartPr>
            <p14:xfrm>
              <a:off x="4825200" y="2946040"/>
              <a:ext cx="153360" cy="52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7200" y="2928400"/>
                <a:ext cx="189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14:cNvPr>
              <p14:cNvContentPartPr/>
              <p14:nvPr/>
            </p14:nvContentPartPr>
            <p14:xfrm>
              <a:off x="6217680" y="3148720"/>
              <a:ext cx="17388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9680" y="3130720"/>
                <a:ext cx="209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14:cNvPr>
              <p14:cNvContentPartPr/>
              <p14:nvPr/>
            </p14:nvContentPartPr>
            <p14:xfrm>
              <a:off x="6227400" y="3234760"/>
              <a:ext cx="181080" cy="14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9760" y="3216760"/>
                <a:ext cx="216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14:cNvPr>
              <p14:cNvContentPartPr/>
              <p14:nvPr/>
            </p14:nvContentPartPr>
            <p14:xfrm>
              <a:off x="5424960" y="2927680"/>
              <a:ext cx="531360" cy="74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06948" y="2910040"/>
                <a:ext cx="567024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14:cNvPr>
              <p14:cNvContentPartPr/>
              <p14:nvPr/>
            </p14:nvContentPartPr>
            <p14:xfrm>
              <a:off x="6729240" y="2986720"/>
              <a:ext cx="485640" cy="497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11240" y="2969080"/>
                <a:ext cx="521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14:cNvPr>
              <p14:cNvContentPartPr/>
              <p14:nvPr/>
            </p14:nvContentPartPr>
            <p14:xfrm>
              <a:off x="711120" y="3697000"/>
              <a:ext cx="165960" cy="122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3120" y="3679360"/>
                <a:ext cx="201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14:cNvPr>
              <p14:cNvContentPartPr/>
              <p14:nvPr/>
            </p14:nvContentPartPr>
            <p14:xfrm>
              <a:off x="1097040" y="4022800"/>
              <a:ext cx="163800" cy="2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9040" y="400480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14:cNvPr>
              <p14:cNvContentPartPr/>
              <p14:nvPr/>
            </p14:nvContentPartPr>
            <p14:xfrm>
              <a:off x="1106760" y="4126840"/>
              <a:ext cx="132120" cy="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9120" y="410884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14:cNvPr>
              <p14:cNvContentPartPr/>
              <p14:nvPr/>
            </p14:nvContentPartPr>
            <p14:xfrm>
              <a:off x="1615080" y="3650560"/>
              <a:ext cx="191520" cy="88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97080" y="3632920"/>
                <a:ext cx="227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14:cNvPr>
              <p14:cNvContentPartPr/>
              <p14:nvPr/>
            </p14:nvContentPartPr>
            <p14:xfrm>
              <a:off x="2406000" y="3957640"/>
              <a:ext cx="189360" cy="3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8360" y="3940000"/>
                <a:ext cx="225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14:cNvPr>
              <p14:cNvContentPartPr/>
              <p14:nvPr/>
            </p14:nvContentPartPr>
            <p14:xfrm>
              <a:off x="2438040" y="4055200"/>
              <a:ext cx="20772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20040" y="4037560"/>
                <a:ext cx="243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14:cNvPr>
              <p14:cNvContentPartPr/>
              <p14:nvPr/>
            </p14:nvContentPartPr>
            <p14:xfrm>
              <a:off x="1442640" y="3866920"/>
              <a:ext cx="6976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24640" y="3849280"/>
                <a:ext cx="7333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14:cNvPr>
              <p14:cNvContentPartPr/>
              <p14:nvPr/>
            </p14:nvContentPartPr>
            <p14:xfrm>
              <a:off x="680160" y="3930280"/>
              <a:ext cx="229680" cy="339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2520" y="3912640"/>
                <a:ext cx="2653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14:cNvPr>
              <p14:cNvContentPartPr/>
              <p14:nvPr/>
            </p14:nvContentPartPr>
            <p14:xfrm>
              <a:off x="7619520" y="3067720"/>
              <a:ext cx="337320" cy="304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01880" y="3050080"/>
                <a:ext cx="3729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14:cNvPr>
              <p14:cNvContentPartPr/>
              <p14:nvPr/>
            </p14:nvContentPartPr>
            <p14:xfrm>
              <a:off x="2754480" y="3838840"/>
              <a:ext cx="1167120" cy="348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36840" y="3820840"/>
                <a:ext cx="12027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14:cNvPr>
              <p14:cNvContentPartPr/>
              <p14:nvPr/>
            </p14:nvContentPartPr>
            <p14:xfrm>
              <a:off x="4155240" y="3751360"/>
              <a:ext cx="875520" cy="612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37247" y="3733349"/>
                <a:ext cx="911145" cy="648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DBFC62-14C3-49C7-9A39-A866187BB6BF}"/>
                  </a:ext>
                </a:extLst>
              </p14:cNvPr>
              <p14:cNvContentPartPr/>
              <p14:nvPr/>
            </p14:nvContentPartPr>
            <p14:xfrm>
              <a:off x="5497320" y="3830200"/>
              <a:ext cx="222480" cy="517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DBFC62-14C3-49C7-9A39-A866187BB6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79680" y="3812200"/>
                <a:ext cx="25812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D0E0E61-47BF-402E-BF36-95B1C62C10C4}"/>
                  </a:ext>
                </a:extLst>
              </p14:cNvPr>
              <p14:cNvContentPartPr/>
              <p14:nvPr/>
            </p14:nvContentPartPr>
            <p14:xfrm>
              <a:off x="1531920" y="4693840"/>
              <a:ext cx="12960" cy="385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D0E0E61-47BF-402E-BF36-95B1C62C10C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13920" y="4675840"/>
                <a:ext cx="486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668C3A-9127-4D48-8F33-1AE6E411CD49}"/>
                  </a:ext>
                </a:extLst>
              </p14:cNvPr>
              <p14:cNvContentPartPr/>
              <p14:nvPr/>
            </p14:nvContentPartPr>
            <p14:xfrm>
              <a:off x="2183880" y="4886440"/>
              <a:ext cx="186840" cy="11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668C3A-9127-4D48-8F33-1AE6E411CD4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66240" y="4868800"/>
                <a:ext cx="222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CFFB56B-69E6-452E-96FA-DCCE080BDAE2}"/>
                  </a:ext>
                </a:extLst>
              </p14:cNvPr>
              <p14:cNvContentPartPr/>
              <p14:nvPr/>
            </p14:nvContentPartPr>
            <p14:xfrm>
              <a:off x="2214480" y="4988320"/>
              <a:ext cx="151560" cy="21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CFFB56B-69E6-452E-96FA-DCCE080BDAE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96480" y="4970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BA7E806-54E0-4A3D-BDCF-D247957EB019}"/>
                  </a:ext>
                </a:extLst>
              </p14:cNvPr>
              <p14:cNvContentPartPr/>
              <p14:nvPr/>
            </p14:nvContentPartPr>
            <p14:xfrm>
              <a:off x="1686360" y="4592680"/>
              <a:ext cx="366120" cy="5097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BA7E806-54E0-4A3D-BDCF-D247957EB0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8703" y="4575040"/>
                <a:ext cx="401795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62DC32-14F8-4D81-BF13-036E89BAD611}"/>
                  </a:ext>
                </a:extLst>
              </p14:cNvPr>
              <p14:cNvContentPartPr/>
              <p14:nvPr/>
            </p14:nvContentPartPr>
            <p14:xfrm>
              <a:off x="2655120" y="4703560"/>
              <a:ext cx="192960" cy="36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62DC32-14F8-4D81-BF13-036E89BAD61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37120" y="4685920"/>
                <a:ext cx="2286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FA00BA8-6DF9-4F32-88A2-1AB518FCD5EC}"/>
                  </a:ext>
                </a:extLst>
              </p14:cNvPr>
              <p14:cNvContentPartPr/>
              <p14:nvPr/>
            </p14:nvContentPartPr>
            <p14:xfrm>
              <a:off x="2986680" y="4672960"/>
              <a:ext cx="1230840" cy="583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FA00BA8-6DF9-4F32-88A2-1AB518FCD5E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68680" y="4654960"/>
                <a:ext cx="126648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A38CC4-BBA2-40FE-83F7-DA0ED7368474}"/>
                  </a:ext>
                </a:extLst>
              </p14:cNvPr>
              <p14:cNvContentPartPr/>
              <p14:nvPr/>
            </p14:nvContentPartPr>
            <p14:xfrm>
              <a:off x="4490400" y="4865920"/>
              <a:ext cx="22716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A38CC4-BBA2-40FE-83F7-DA0ED736847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72400" y="4848280"/>
                <a:ext cx="262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125B8A-2DB5-46BC-BD55-7FD4D607688B}"/>
                  </a:ext>
                </a:extLst>
              </p14:cNvPr>
              <p14:cNvContentPartPr/>
              <p14:nvPr/>
            </p14:nvContentPartPr>
            <p14:xfrm>
              <a:off x="4520640" y="4957360"/>
              <a:ext cx="213120" cy="2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125B8A-2DB5-46BC-BD55-7FD4D607688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03000" y="4939720"/>
                <a:ext cx="248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0CABA4-61EB-48A0-B122-F70E3E21A51C}"/>
                  </a:ext>
                </a:extLst>
              </p14:cNvPr>
              <p14:cNvContentPartPr/>
              <p14:nvPr/>
            </p14:nvContentPartPr>
            <p14:xfrm>
              <a:off x="5304360" y="4786000"/>
              <a:ext cx="182160" cy="230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0CABA4-61EB-48A0-B122-F70E3E21A5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86360" y="4768000"/>
                <a:ext cx="2178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3611B7-4C47-4FCC-945F-37F04C3A710F}"/>
                  </a:ext>
                </a:extLst>
              </p14:cNvPr>
              <p14:cNvContentPartPr/>
              <p14:nvPr/>
            </p14:nvContentPartPr>
            <p14:xfrm>
              <a:off x="4969920" y="4703560"/>
              <a:ext cx="184320" cy="357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3611B7-4C47-4FCC-945F-37F04C3A71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51955" y="4685920"/>
                <a:ext cx="219891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73777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B93CB-73B7-4104-A521-2B30D532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4" t="10448" r="17706" b="76667"/>
          <a:stretch/>
        </p:blipFill>
        <p:spPr>
          <a:xfrm>
            <a:off x="175603" y="136524"/>
            <a:ext cx="8669305" cy="3216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14:cNvPr>
              <p14:cNvContentPartPr/>
              <p14:nvPr/>
            </p14:nvContentPartPr>
            <p14:xfrm>
              <a:off x="2783640" y="2894920"/>
              <a:ext cx="192960" cy="31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640" y="2877280"/>
                <a:ext cx="228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14:cNvPr>
              <p14:cNvContentPartPr/>
              <p14:nvPr/>
            </p14:nvContentPartPr>
            <p14:xfrm>
              <a:off x="3088920" y="2933800"/>
              <a:ext cx="201600" cy="22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0920" y="2915800"/>
                <a:ext cx="237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14:cNvPr>
              <p14:cNvContentPartPr/>
              <p14:nvPr/>
            </p14:nvContentPartPr>
            <p14:xfrm>
              <a:off x="2692200" y="3240520"/>
              <a:ext cx="59004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200" y="3222880"/>
                <a:ext cx="625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14:cNvPr>
              <p14:cNvContentPartPr/>
              <p14:nvPr/>
            </p14:nvContentPartPr>
            <p14:xfrm>
              <a:off x="3505080" y="3169600"/>
              <a:ext cx="17208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7080" y="315196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14:cNvPr>
              <p14:cNvContentPartPr/>
              <p14:nvPr/>
            </p14:nvContentPartPr>
            <p14:xfrm>
              <a:off x="3484560" y="3274720"/>
              <a:ext cx="214560" cy="1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6920" y="3256720"/>
                <a:ext cx="250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14:cNvPr>
              <p14:cNvContentPartPr/>
              <p14:nvPr/>
            </p14:nvContentPartPr>
            <p14:xfrm>
              <a:off x="2722440" y="3365440"/>
              <a:ext cx="448200" cy="27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4440" y="3347800"/>
                <a:ext cx="483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14:cNvPr>
              <p14:cNvContentPartPr/>
              <p14:nvPr/>
            </p14:nvContentPartPr>
            <p14:xfrm>
              <a:off x="4019160" y="3017320"/>
              <a:ext cx="430560" cy="37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1175" y="2999320"/>
                <a:ext cx="46617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14:cNvPr>
              <p14:cNvContentPartPr/>
              <p14:nvPr/>
            </p14:nvContentPartPr>
            <p14:xfrm>
              <a:off x="4825200" y="2946040"/>
              <a:ext cx="153360" cy="52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7200" y="2928400"/>
                <a:ext cx="189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14:cNvPr>
              <p14:cNvContentPartPr/>
              <p14:nvPr/>
            </p14:nvContentPartPr>
            <p14:xfrm>
              <a:off x="6217680" y="3148720"/>
              <a:ext cx="17388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9680" y="3130720"/>
                <a:ext cx="209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14:cNvPr>
              <p14:cNvContentPartPr/>
              <p14:nvPr/>
            </p14:nvContentPartPr>
            <p14:xfrm>
              <a:off x="6227400" y="3234760"/>
              <a:ext cx="181080" cy="14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9760" y="3216760"/>
                <a:ext cx="216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14:cNvPr>
              <p14:cNvContentPartPr/>
              <p14:nvPr/>
            </p14:nvContentPartPr>
            <p14:xfrm>
              <a:off x="5424960" y="2927680"/>
              <a:ext cx="531360" cy="74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06948" y="2910040"/>
                <a:ext cx="567024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14:cNvPr>
              <p14:cNvContentPartPr/>
              <p14:nvPr/>
            </p14:nvContentPartPr>
            <p14:xfrm>
              <a:off x="6729240" y="2986720"/>
              <a:ext cx="485640" cy="497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11240" y="2969080"/>
                <a:ext cx="521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14:cNvPr>
              <p14:cNvContentPartPr/>
              <p14:nvPr/>
            </p14:nvContentPartPr>
            <p14:xfrm>
              <a:off x="711120" y="3697000"/>
              <a:ext cx="165960" cy="122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3120" y="3679360"/>
                <a:ext cx="201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14:cNvPr>
              <p14:cNvContentPartPr/>
              <p14:nvPr/>
            </p14:nvContentPartPr>
            <p14:xfrm>
              <a:off x="1097040" y="4022800"/>
              <a:ext cx="163800" cy="2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9040" y="400480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14:cNvPr>
              <p14:cNvContentPartPr/>
              <p14:nvPr/>
            </p14:nvContentPartPr>
            <p14:xfrm>
              <a:off x="1106760" y="4126840"/>
              <a:ext cx="132120" cy="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9120" y="410884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14:cNvPr>
              <p14:cNvContentPartPr/>
              <p14:nvPr/>
            </p14:nvContentPartPr>
            <p14:xfrm>
              <a:off x="1615080" y="3650560"/>
              <a:ext cx="191520" cy="88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97080" y="3632920"/>
                <a:ext cx="227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14:cNvPr>
              <p14:cNvContentPartPr/>
              <p14:nvPr/>
            </p14:nvContentPartPr>
            <p14:xfrm>
              <a:off x="2406000" y="3957640"/>
              <a:ext cx="189360" cy="3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8360" y="3940000"/>
                <a:ext cx="225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14:cNvPr>
              <p14:cNvContentPartPr/>
              <p14:nvPr/>
            </p14:nvContentPartPr>
            <p14:xfrm>
              <a:off x="2438040" y="4055200"/>
              <a:ext cx="20772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20040" y="4037560"/>
                <a:ext cx="243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14:cNvPr>
              <p14:cNvContentPartPr/>
              <p14:nvPr/>
            </p14:nvContentPartPr>
            <p14:xfrm>
              <a:off x="1442640" y="3866920"/>
              <a:ext cx="6976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24640" y="3849280"/>
                <a:ext cx="7333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14:cNvPr>
              <p14:cNvContentPartPr/>
              <p14:nvPr/>
            </p14:nvContentPartPr>
            <p14:xfrm>
              <a:off x="680160" y="3930280"/>
              <a:ext cx="229680" cy="339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2520" y="3912640"/>
                <a:ext cx="2653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14:cNvPr>
              <p14:cNvContentPartPr/>
              <p14:nvPr/>
            </p14:nvContentPartPr>
            <p14:xfrm>
              <a:off x="7619520" y="3067720"/>
              <a:ext cx="337320" cy="304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01880" y="3050080"/>
                <a:ext cx="3729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14:cNvPr>
              <p14:cNvContentPartPr/>
              <p14:nvPr/>
            </p14:nvContentPartPr>
            <p14:xfrm>
              <a:off x="2754480" y="3838840"/>
              <a:ext cx="1167120" cy="348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36840" y="3820840"/>
                <a:ext cx="12027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14:cNvPr>
              <p14:cNvContentPartPr/>
              <p14:nvPr/>
            </p14:nvContentPartPr>
            <p14:xfrm>
              <a:off x="4155240" y="3751360"/>
              <a:ext cx="875520" cy="612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37247" y="3733349"/>
                <a:ext cx="911145" cy="648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DBFC62-14C3-49C7-9A39-A866187BB6BF}"/>
                  </a:ext>
                </a:extLst>
              </p14:cNvPr>
              <p14:cNvContentPartPr/>
              <p14:nvPr/>
            </p14:nvContentPartPr>
            <p14:xfrm>
              <a:off x="5497320" y="3830200"/>
              <a:ext cx="222480" cy="517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DBFC62-14C3-49C7-9A39-A866187BB6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79680" y="3812200"/>
                <a:ext cx="25812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D0E0E61-47BF-402E-BF36-95B1C62C10C4}"/>
                  </a:ext>
                </a:extLst>
              </p14:cNvPr>
              <p14:cNvContentPartPr/>
              <p14:nvPr/>
            </p14:nvContentPartPr>
            <p14:xfrm>
              <a:off x="1531920" y="4693840"/>
              <a:ext cx="12960" cy="385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D0E0E61-47BF-402E-BF36-95B1C62C10C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13920" y="4675840"/>
                <a:ext cx="486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668C3A-9127-4D48-8F33-1AE6E411CD49}"/>
                  </a:ext>
                </a:extLst>
              </p14:cNvPr>
              <p14:cNvContentPartPr/>
              <p14:nvPr/>
            </p14:nvContentPartPr>
            <p14:xfrm>
              <a:off x="2183880" y="4886440"/>
              <a:ext cx="186840" cy="11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668C3A-9127-4D48-8F33-1AE6E411CD4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66240" y="4868800"/>
                <a:ext cx="222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CFFB56B-69E6-452E-96FA-DCCE080BDAE2}"/>
                  </a:ext>
                </a:extLst>
              </p14:cNvPr>
              <p14:cNvContentPartPr/>
              <p14:nvPr/>
            </p14:nvContentPartPr>
            <p14:xfrm>
              <a:off x="2214480" y="4988320"/>
              <a:ext cx="151560" cy="21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CFFB56B-69E6-452E-96FA-DCCE080BDAE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96480" y="4970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BA7E806-54E0-4A3D-BDCF-D247957EB019}"/>
                  </a:ext>
                </a:extLst>
              </p14:cNvPr>
              <p14:cNvContentPartPr/>
              <p14:nvPr/>
            </p14:nvContentPartPr>
            <p14:xfrm>
              <a:off x="1686360" y="4592680"/>
              <a:ext cx="366120" cy="5097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BA7E806-54E0-4A3D-BDCF-D247957EB0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8703" y="4575040"/>
                <a:ext cx="401795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62DC32-14F8-4D81-BF13-036E89BAD611}"/>
                  </a:ext>
                </a:extLst>
              </p14:cNvPr>
              <p14:cNvContentPartPr/>
              <p14:nvPr/>
            </p14:nvContentPartPr>
            <p14:xfrm>
              <a:off x="2655120" y="4703560"/>
              <a:ext cx="192960" cy="36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62DC32-14F8-4D81-BF13-036E89BAD61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37120" y="4685920"/>
                <a:ext cx="2286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FA00BA8-6DF9-4F32-88A2-1AB518FCD5EC}"/>
                  </a:ext>
                </a:extLst>
              </p14:cNvPr>
              <p14:cNvContentPartPr/>
              <p14:nvPr/>
            </p14:nvContentPartPr>
            <p14:xfrm>
              <a:off x="2986680" y="4672960"/>
              <a:ext cx="1230840" cy="583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FA00BA8-6DF9-4F32-88A2-1AB518FCD5E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68680" y="4654960"/>
                <a:ext cx="126648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A38CC4-BBA2-40FE-83F7-DA0ED7368474}"/>
                  </a:ext>
                </a:extLst>
              </p14:cNvPr>
              <p14:cNvContentPartPr/>
              <p14:nvPr/>
            </p14:nvContentPartPr>
            <p14:xfrm>
              <a:off x="4490400" y="4865920"/>
              <a:ext cx="22716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A38CC4-BBA2-40FE-83F7-DA0ED736847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72400" y="4848280"/>
                <a:ext cx="262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125B8A-2DB5-46BC-BD55-7FD4D607688B}"/>
                  </a:ext>
                </a:extLst>
              </p14:cNvPr>
              <p14:cNvContentPartPr/>
              <p14:nvPr/>
            </p14:nvContentPartPr>
            <p14:xfrm>
              <a:off x="4520640" y="4957360"/>
              <a:ext cx="213120" cy="2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125B8A-2DB5-46BC-BD55-7FD4D607688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03000" y="4939720"/>
                <a:ext cx="248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0CABA4-61EB-48A0-B122-F70E3E21A51C}"/>
                  </a:ext>
                </a:extLst>
              </p14:cNvPr>
              <p14:cNvContentPartPr/>
              <p14:nvPr/>
            </p14:nvContentPartPr>
            <p14:xfrm>
              <a:off x="5304360" y="4786000"/>
              <a:ext cx="182160" cy="230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0CABA4-61EB-48A0-B122-F70E3E21A5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86360" y="4768000"/>
                <a:ext cx="2178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3611B7-4C47-4FCC-945F-37F04C3A710F}"/>
                  </a:ext>
                </a:extLst>
              </p14:cNvPr>
              <p14:cNvContentPartPr/>
              <p14:nvPr/>
            </p14:nvContentPartPr>
            <p14:xfrm>
              <a:off x="4969920" y="4703560"/>
              <a:ext cx="184320" cy="357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3611B7-4C47-4FCC-945F-37F04C3A71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51955" y="4685920"/>
                <a:ext cx="219891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034C0D8-3239-4648-8D3D-8A9D74ABC8AC}"/>
                  </a:ext>
                </a:extLst>
              </p14:cNvPr>
              <p14:cNvContentPartPr/>
              <p14:nvPr/>
            </p14:nvContentPartPr>
            <p14:xfrm>
              <a:off x="7607280" y="4551280"/>
              <a:ext cx="907560" cy="359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034C0D8-3239-4648-8D3D-8A9D74ABC8A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89647" y="4533280"/>
                <a:ext cx="943186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E40972C-A19D-4D3F-B249-88CBAA423539}"/>
                  </a:ext>
                </a:extLst>
              </p14:cNvPr>
              <p14:cNvContentPartPr/>
              <p14:nvPr/>
            </p14:nvContentPartPr>
            <p14:xfrm>
              <a:off x="6055320" y="4551280"/>
              <a:ext cx="1300680" cy="4384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E40972C-A19D-4D3F-B249-88CBAA42353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37675" y="4533280"/>
                <a:ext cx="133633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36411BB-1EDB-4798-B17F-9BDC9FBC9F8B}"/>
                  </a:ext>
                </a:extLst>
              </p14:cNvPr>
              <p14:cNvContentPartPr/>
              <p14:nvPr/>
            </p14:nvContentPartPr>
            <p14:xfrm>
              <a:off x="766200" y="5414920"/>
              <a:ext cx="189000" cy="248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36411BB-1EDB-4798-B17F-9BDC9FBC9F8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48560" y="5396920"/>
                <a:ext cx="2246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26A5A91-23DF-4B85-BAF2-E0A5A16C10D7}"/>
                  </a:ext>
                </a:extLst>
              </p14:cNvPr>
              <p14:cNvContentPartPr/>
              <p14:nvPr/>
            </p14:nvContentPartPr>
            <p14:xfrm>
              <a:off x="1126200" y="5374240"/>
              <a:ext cx="32040" cy="264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26A5A91-23DF-4B85-BAF2-E0A5A16C10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08560" y="5356240"/>
                <a:ext cx="676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E3FF4DF-F8FA-44AE-95C8-40FE82CC445D}"/>
                  </a:ext>
                </a:extLst>
              </p14:cNvPr>
              <p14:cNvContentPartPr/>
              <p14:nvPr/>
            </p14:nvContentPartPr>
            <p14:xfrm>
              <a:off x="995160" y="5456680"/>
              <a:ext cx="660240" cy="181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E3FF4DF-F8FA-44AE-95C8-40FE82CC44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77520" y="5439040"/>
                <a:ext cx="6958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11E7D36-2E28-4FFA-AC09-BB987F202A59}"/>
                  </a:ext>
                </a:extLst>
              </p14:cNvPr>
              <p14:cNvContentPartPr/>
              <p14:nvPr/>
            </p14:nvContentPartPr>
            <p14:xfrm>
              <a:off x="1836840" y="5282800"/>
              <a:ext cx="45000" cy="324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11E7D36-2E28-4FFA-AC09-BB987F202A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18840" y="5264800"/>
                <a:ext cx="80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A6F8F21-93F4-4DC0-9C3C-9618133B8AA9}"/>
                  </a:ext>
                </a:extLst>
              </p14:cNvPr>
              <p14:cNvContentPartPr/>
              <p14:nvPr/>
            </p14:nvContentPartPr>
            <p14:xfrm>
              <a:off x="1737120" y="5281000"/>
              <a:ext cx="814320" cy="3214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A6F8F21-93F4-4DC0-9C3C-9618133B8AA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19120" y="5263360"/>
                <a:ext cx="8499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866E325-B028-49CD-B53C-F73DF971C740}"/>
                  </a:ext>
                </a:extLst>
              </p14:cNvPr>
              <p14:cNvContentPartPr/>
              <p14:nvPr/>
            </p14:nvContentPartPr>
            <p14:xfrm>
              <a:off x="2823600" y="5262280"/>
              <a:ext cx="920520" cy="3654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866E325-B028-49CD-B53C-F73DF971C74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05593" y="5244640"/>
                <a:ext cx="956174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5CDDD0E-B967-4520-AC4C-80826A715EFD}"/>
                  </a:ext>
                </a:extLst>
              </p14:cNvPr>
              <p14:cNvContentPartPr/>
              <p14:nvPr/>
            </p14:nvContentPartPr>
            <p14:xfrm>
              <a:off x="4291680" y="5404840"/>
              <a:ext cx="313200" cy="216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5CDDD0E-B967-4520-AC4C-80826A715EF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73680" y="5387200"/>
                <a:ext cx="3488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AD344D9-31DD-4063-B425-7BF28E5507EF}"/>
                  </a:ext>
                </a:extLst>
              </p14:cNvPr>
              <p14:cNvContentPartPr/>
              <p14:nvPr/>
            </p14:nvContentPartPr>
            <p14:xfrm>
              <a:off x="4744200" y="5445160"/>
              <a:ext cx="235080" cy="208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AD344D9-31DD-4063-B425-7BF28E5507E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26200" y="5427520"/>
                <a:ext cx="270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D14442D-4E33-4706-AEBF-CCD0289B38BC}"/>
                  </a:ext>
                </a:extLst>
              </p14:cNvPr>
              <p14:cNvContentPartPr/>
              <p14:nvPr/>
            </p14:nvContentPartPr>
            <p14:xfrm>
              <a:off x="4805400" y="5530480"/>
              <a:ext cx="197640" cy="27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D14442D-4E33-4706-AEBF-CCD0289B38B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787400" y="5512480"/>
                <a:ext cx="233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CCE4A53-E3C6-4D54-9017-B3496717AFB0}"/>
                  </a:ext>
                </a:extLst>
              </p14:cNvPr>
              <p14:cNvContentPartPr/>
              <p14:nvPr/>
            </p14:nvContentPartPr>
            <p14:xfrm>
              <a:off x="5729880" y="5340760"/>
              <a:ext cx="385560" cy="2512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CCE4A53-E3C6-4D54-9017-B3496717AF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12240" y="5323120"/>
                <a:ext cx="421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3350A89-01C8-414F-BE7C-5AF586837F6E}"/>
                  </a:ext>
                </a:extLst>
              </p14:cNvPr>
              <p14:cNvContentPartPr/>
              <p14:nvPr/>
            </p14:nvContentPartPr>
            <p14:xfrm>
              <a:off x="5140560" y="5242120"/>
              <a:ext cx="481320" cy="4276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3350A89-01C8-414F-BE7C-5AF586837F6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22560" y="5224120"/>
                <a:ext cx="516960" cy="4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220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6212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B93CB-73B7-4104-A521-2B30D532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4" t="10448" r="17706" b="76667"/>
          <a:stretch/>
        </p:blipFill>
        <p:spPr>
          <a:xfrm>
            <a:off x="175603" y="136524"/>
            <a:ext cx="8669305" cy="3216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14:cNvPr>
              <p14:cNvContentPartPr/>
              <p14:nvPr/>
            </p14:nvContentPartPr>
            <p14:xfrm>
              <a:off x="2783640" y="2894920"/>
              <a:ext cx="192960" cy="31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640" y="2877280"/>
                <a:ext cx="228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14:cNvPr>
              <p14:cNvContentPartPr/>
              <p14:nvPr/>
            </p14:nvContentPartPr>
            <p14:xfrm>
              <a:off x="3088920" y="2933800"/>
              <a:ext cx="201600" cy="22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0920" y="2915800"/>
                <a:ext cx="237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14:cNvPr>
              <p14:cNvContentPartPr/>
              <p14:nvPr/>
            </p14:nvContentPartPr>
            <p14:xfrm>
              <a:off x="2692200" y="3240520"/>
              <a:ext cx="59004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200" y="3222880"/>
                <a:ext cx="625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14:cNvPr>
              <p14:cNvContentPartPr/>
              <p14:nvPr/>
            </p14:nvContentPartPr>
            <p14:xfrm>
              <a:off x="3505080" y="3169600"/>
              <a:ext cx="17208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7080" y="315196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14:cNvPr>
              <p14:cNvContentPartPr/>
              <p14:nvPr/>
            </p14:nvContentPartPr>
            <p14:xfrm>
              <a:off x="3484560" y="3274720"/>
              <a:ext cx="214560" cy="1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6920" y="3256720"/>
                <a:ext cx="250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14:cNvPr>
              <p14:cNvContentPartPr/>
              <p14:nvPr/>
            </p14:nvContentPartPr>
            <p14:xfrm>
              <a:off x="2722440" y="3365440"/>
              <a:ext cx="448200" cy="27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4440" y="3347800"/>
                <a:ext cx="483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14:cNvPr>
              <p14:cNvContentPartPr/>
              <p14:nvPr/>
            </p14:nvContentPartPr>
            <p14:xfrm>
              <a:off x="4019160" y="3017320"/>
              <a:ext cx="430560" cy="37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1175" y="2999320"/>
                <a:ext cx="46617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14:cNvPr>
              <p14:cNvContentPartPr/>
              <p14:nvPr/>
            </p14:nvContentPartPr>
            <p14:xfrm>
              <a:off x="4825200" y="2946040"/>
              <a:ext cx="153360" cy="52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7200" y="2928400"/>
                <a:ext cx="189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14:cNvPr>
              <p14:cNvContentPartPr/>
              <p14:nvPr/>
            </p14:nvContentPartPr>
            <p14:xfrm>
              <a:off x="6217680" y="3148720"/>
              <a:ext cx="17388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9680" y="3130720"/>
                <a:ext cx="209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14:cNvPr>
              <p14:cNvContentPartPr/>
              <p14:nvPr/>
            </p14:nvContentPartPr>
            <p14:xfrm>
              <a:off x="6227400" y="3234760"/>
              <a:ext cx="181080" cy="14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9760" y="3216760"/>
                <a:ext cx="216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14:cNvPr>
              <p14:cNvContentPartPr/>
              <p14:nvPr/>
            </p14:nvContentPartPr>
            <p14:xfrm>
              <a:off x="5424960" y="2927680"/>
              <a:ext cx="531360" cy="74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06948" y="2910040"/>
                <a:ext cx="567024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14:cNvPr>
              <p14:cNvContentPartPr/>
              <p14:nvPr/>
            </p14:nvContentPartPr>
            <p14:xfrm>
              <a:off x="6729240" y="2986720"/>
              <a:ext cx="485640" cy="497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11240" y="2969080"/>
                <a:ext cx="521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14:cNvPr>
              <p14:cNvContentPartPr/>
              <p14:nvPr/>
            </p14:nvContentPartPr>
            <p14:xfrm>
              <a:off x="711120" y="3697000"/>
              <a:ext cx="165960" cy="122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3120" y="3679360"/>
                <a:ext cx="201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14:cNvPr>
              <p14:cNvContentPartPr/>
              <p14:nvPr/>
            </p14:nvContentPartPr>
            <p14:xfrm>
              <a:off x="1097040" y="4022800"/>
              <a:ext cx="163800" cy="2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9040" y="400480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14:cNvPr>
              <p14:cNvContentPartPr/>
              <p14:nvPr/>
            </p14:nvContentPartPr>
            <p14:xfrm>
              <a:off x="1106760" y="4126840"/>
              <a:ext cx="132120" cy="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9120" y="410884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14:cNvPr>
              <p14:cNvContentPartPr/>
              <p14:nvPr/>
            </p14:nvContentPartPr>
            <p14:xfrm>
              <a:off x="1615080" y="3650560"/>
              <a:ext cx="191520" cy="88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97080" y="3632920"/>
                <a:ext cx="227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14:cNvPr>
              <p14:cNvContentPartPr/>
              <p14:nvPr/>
            </p14:nvContentPartPr>
            <p14:xfrm>
              <a:off x="2406000" y="3957640"/>
              <a:ext cx="189360" cy="3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8360" y="3940000"/>
                <a:ext cx="225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14:cNvPr>
              <p14:cNvContentPartPr/>
              <p14:nvPr/>
            </p14:nvContentPartPr>
            <p14:xfrm>
              <a:off x="2438040" y="4055200"/>
              <a:ext cx="20772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20040" y="4037560"/>
                <a:ext cx="243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14:cNvPr>
              <p14:cNvContentPartPr/>
              <p14:nvPr/>
            </p14:nvContentPartPr>
            <p14:xfrm>
              <a:off x="1442640" y="3866920"/>
              <a:ext cx="6976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24640" y="3849280"/>
                <a:ext cx="7333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14:cNvPr>
              <p14:cNvContentPartPr/>
              <p14:nvPr/>
            </p14:nvContentPartPr>
            <p14:xfrm>
              <a:off x="680160" y="3930280"/>
              <a:ext cx="229680" cy="339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2520" y="3912640"/>
                <a:ext cx="2653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14:cNvPr>
              <p14:cNvContentPartPr/>
              <p14:nvPr/>
            </p14:nvContentPartPr>
            <p14:xfrm>
              <a:off x="7619520" y="3067720"/>
              <a:ext cx="337320" cy="304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01880" y="3050080"/>
                <a:ext cx="3729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14:cNvPr>
              <p14:cNvContentPartPr/>
              <p14:nvPr/>
            </p14:nvContentPartPr>
            <p14:xfrm>
              <a:off x="2754480" y="3838840"/>
              <a:ext cx="1167120" cy="348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36840" y="3820840"/>
                <a:ext cx="12027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14:cNvPr>
              <p14:cNvContentPartPr/>
              <p14:nvPr/>
            </p14:nvContentPartPr>
            <p14:xfrm>
              <a:off x="4155240" y="3751360"/>
              <a:ext cx="875520" cy="612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37247" y="3733349"/>
                <a:ext cx="911145" cy="648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DBFC62-14C3-49C7-9A39-A866187BB6BF}"/>
                  </a:ext>
                </a:extLst>
              </p14:cNvPr>
              <p14:cNvContentPartPr/>
              <p14:nvPr/>
            </p14:nvContentPartPr>
            <p14:xfrm>
              <a:off x="5497320" y="3830200"/>
              <a:ext cx="222480" cy="517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DBFC62-14C3-49C7-9A39-A866187BB6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79680" y="3812200"/>
                <a:ext cx="25812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D0E0E61-47BF-402E-BF36-95B1C62C10C4}"/>
                  </a:ext>
                </a:extLst>
              </p14:cNvPr>
              <p14:cNvContentPartPr/>
              <p14:nvPr/>
            </p14:nvContentPartPr>
            <p14:xfrm>
              <a:off x="1531920" y="4693840"/>
              <a:ext cx="12960" cy="385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D0E0E61-47BF-402E-BF36-95B1C62C10C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13920" y="4675840"/>
                <a:ext cx="486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668C3A-9127-4D48-8F33-1AE6E411CD49}"/>
                  </a:ext>
                </a:extLst>
              </p14:cNvPr>
              <p14:cNvContentPartPr/>
              <p14:nvPr/>
            </p14:nvContentPartPr>
            <p14:xfrm>
              <a:off x="2183880" y="4886440"/>
              <a:ext cx="186840" cy="11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668C3A-9127-4D48-8F33-1AE6E411CD4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66240" y="4868800"/>
                <a:ext cx="222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CFFB56B-69E6-452E-96FA-DCCE080BDAE2}"/>
                  </a:ext>
                </a:extLst>
              </p14:cNvPr>
              <p14:cNvContentPartPr/>
              <p14:nvPr/>
            </p14:nvContentPartPr>
            <p14:xfrm>
              <a:off x="2214480" y="4988320"/>
              <a:ext cx="151560" cy="21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CFFB56B-69E6-452E-96FA-DCCE080BDAE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96480" y="4970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BA7E806-54E0-4A3D-BDCF-D247957EB019}"/>
                  </a:ext>
                </a:extLst>
              </p14:cNvPr>
              <p14:cNvContentPartPr/>
              <p14:nvPr/>
            </p14:nvContentPartPr>
            <p14:xfrm>
              <a:off x="1686360" y="4592680"/>
              <a:ext cx="366120" cy="5097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BA7E806-54E0-4A3D-BDCF-D247957EB0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8703" y="4575040"/>
                <a:ext cx="401795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62DC32-14F8-4D81-BF13-036E89BAD611}"/>
                  </a:ext>
                </a:extLst>
              </p14:cNvPr>
              <p14:cNvContentPartPr/>
              <p14:nvPr/>
            </p14:nvContentPartPr>
            <p14:xfrm>
              <a:off x="2655120" y="4703560"/>
              <a:ext cx="192960" cy="36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62DC32-14F8-4D81-BF13-036E89BAD61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37120" y="4685920"/>
                <a:ext cx="2286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FA00BA8-6DF9-4F32-88A2-1AB518FCD5EC}"/>
                  </a:ext>
                </a:extLst>
              </p14:cNvPr>
              <p14:cNvContentPartPr/>
              <p14:nvPr/>
            </p14:nvContentPartPr>
            <p14:xfrm>
              <a:off x="2986680" y="4672960"/>
              <a:ext cx="1230840" cy="583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FA00BA8-6DF9-4F32-88A2-1AB518FCD5E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68680" y="4654960"/>
                <a:ext cx="126648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A38CC4-BBA2-40FE-83F7-DA0ED7368474}"/>
                  </a:ext>
                </a:extLst>
              </p14:cNvPr>
              <p14:cNvContentPartPr/>
              <p14:nvPr/>
            </p14:nvContentPartPr>
            <p14:xfrm>
              <a:off x="4490400" y="4865920"/>
              <a:ext cx="22716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A38CC4-BBA2-40FE-83F7-DA0ED736847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72400" y="4848280"/>
                <a:ext cx="262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125B8A-2DB5-46BC-BD55-7FD4D607688B}"/>
                  </a:ext>
                </a:extLst>
              </p14:cNvPr>
              <p14:cNvContentPartPr/>
              <p14:nvPr/>
            </p14:nvContentPartPr>
            <p14:xfrm>
              <a:off x="4520640" y="4957360"/>
              <a:ext cx="213120" cy="2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125B8A-2DB5-46BC-BD55-7FD4D607688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03000" y="4939720"/>
                <a:ext cx="248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0CABA4-61EB-48A0-B122-F70E3E21A51C}"/>
                  </a:ext>
                </a:extLst>
              </p14:cNvPr>
              <p14:cNvContentPartPr/>
              <p14:nvPr/>
            </p14:nvContentPartPr>
            <p14:xfrm>
              <a:off x="5304360" y="4786000"/>
              <a:ext cx="182160" cy="230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0CABA4-61EB-48A0-B122-F70E3E21A5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86360" y="4768000"/>
                <a:ext cx="2178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3611B7-4C47-4FCC-945F-37F04C3A710F}"/>
                  </a:ext>
                </a:extLst>
              </p14:cNvPr>
              <p14:cNvContentPartPr/>
              <p14:nvPr/>
            </p14:nvContentPartPr>
            <p14:xfrm>
              <a:off x="4969920" y="4703560"/>
              <a:ext cx="184320" cy="357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3611B7-4C47-4FCC-945F-37F04C3A71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51955" y="4685920"/>
                <a:ext cx="219891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034C0D8-3239-4648-8D3D-8A9D74ABC8AC}"/>
                  </a:ext>
                </a:extLst>
              </p14:cNvPr>
              <p14:cNvContentPartPr/>
              <p14:nvPr/>
            </p14:nvContentPartPr>
            <p14:xfrm>
              <a:off x="7607280" y="4551280"/>
              <a:ext cx="907560" cy="359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034C0D8-3239-4648-8D3D-8A9D74ABC8A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89647" y="4533280"/>
                <a:ext cx="943186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E40972C-A19D-4D3F-B249-88CBAA423539}"/>
                  </a:ext>
                </a:extLst>
              </p14:cNvPr>
              <p14:cNvContentPartPr/>
              <p14:nvPr/>
            </p14:nvContentPartPr>
            <p14:xfrm>
              <a:off x="6055320" y="4551280"/>
              <a:ext cx="1300680" cy="4384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E40972C-A19D-4D3F-B249-88CBAA42353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37675" y="4533280"/>
                <a:ext cx="133633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36411BB-1EDB-4798-B17F-9BDC9FBC9F8B}"/>
                  </a:ext>
                </a:extLst>
              </p14:cNvPr>
              <p14:cNvContentPartPr/>
              <p14:nvPr/>
            </p14:nvContentPartPr>
            <p14:xfrm>
              <a:off x="766200" y="5414920"/>
              <a:ext cx="189000" cy="248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36411BB-1EDB-4798-B17F-9BDC9FBC9F8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48560" y="5396920"/>
                <a:ext cx="2246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26A5A91-23DF-4B85-BAF2-E0A5A16C10D7}"/>
                  </a:ext>
                </a:extLst>
              </p14:cNvPr>
              <p14:cNvContentPartPr/>
              <p14:nvPr/>
            </p14:nvContentPartPr>
            <p14:xfrm>
              <a:off x="1126200" y="5374240"/>
              <a:ext cx="32040" cy="264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26A5A91-23DF-4B85-BAF2-E0A5A16C10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08560" y="5356240"/>
                <a:ext cx="676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E3FF4DF-F8FA-44AE-95C8-40FE82CC445D}"/>
                  </a:ext>
                </a:extLst>
              </p14:cNvPr>
              <p14:cNvContentPartPr/>
              <p14:nvPr/>
            </p14:nvContentPartPr>
            <p14:xfrm>
              <a:off x="995160" y="5456680"/>
              <a:ext cx="660240" cy="181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E3FF4DF-F8FA-44AE-95C8-40FE82CC44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77520" y="5439040"/>
                <a:ext cx="6958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11E7D36-2E28-4FFA-AC09-BB987F202A59}"/>
                  </a:ext>
                </a:extLst>
              </p14:cNvPr>
              <p14:cNvContentPartPr/>
              <p14:nvPr/>
            </p14:nvContentPartPr>
            <p14:xfrm>
              <a:off x="1836840" y="5282800"/>
              <a:ext cx="45000" cy="324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11E7D36-2E28-4FFA-AC09-BB987F202A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18840" y="5264800"/>
                <a:ext cx="80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A6F8F21-93F4-4DC0-9C3C-9618133B8AA9}"/>
                  </a:ext>
                </a:extLst>
              </p14:cNvPr>
              <p14:cNvContentPartPr/>
              <p14:nvPr/>
            </p14:nvContentPartPr>
            <p14:xfrm>
              <a:off x="1737120" y="5281000"/>
              <a:ext cx="814320" cy="3214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A6F8F21-93F4-4DC0-9C3C-9618133B8AA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19120" y="5263360"/>
                <a:ext cx="8499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866E325-B028-49CD-B53C-F73DF971C740}"/>
                  </a:ext>
                </a:extLst>
              </p14:cNvPr>
              <p14:cNvContentPartPr/>
              <p14:nvPr/>
            </p14:nvContentPartPr>
            <p14:xfrm>
              <a:off x="2823600" y="5262280"/>
              <a:ext cx="920520" cy="3654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866E325-B028-49CD-B53C-F73DF971C74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05593" y="5244640"/>
                <a:ext cx="956174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5CDDD0E-B967-4520-AC4C-80826A715EFD}"/>
                  </a:ext>
                </a:extLst>
              </p14:cNvPr>
              <p14:cNvContentPartPr/>
              <p14:nvPr/>
            </p14:nvContentPartPr>
            <p14:xfrm>
              <a:off x="4291680" y="5404840"/>
              <a:ext cx="313200" cy="216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5CDDD0E-B967-4520-AC4C-80826A715EF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73680" y="5387200"/>
                <a:ext cx="3488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AD344D9-31DD-4063-B425-7BF28E5507EF}"/>
                  </a:ext>
                </a:extLst>
              </p14:cNvPr>
              <p14:cNvContentPartPr/>
              <p14:nvPr/>
            </p14:nvContentPartPr>
            <p14:xfrm>
              <a:off x="4744200" y="5445160"/>
              <a:ext cx="235080" cy="208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AD344D9-31DD-4063-B425-7BF28E5507E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26200" y="5427520"/>
                <a:ext cx="270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D14442D-4E33-4706-AEBF-CCD0289B38BC}"/>
                  </a:ext>
                </a:extLst>
              </p14:cNvPr>
              <p14:cNvContentPartPr/>
              <p14:nvPr/>
            </p14:nvContentPartPr>
            <p14:xfrm>
              <a:off x="4805400" y="5530480"/>
              <a:ext cx="197640" cy="27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D14442D-4E33-4706-AEBF-CCD0289B38B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787400" y="5512480"/>
                <a:ext cx="233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CCE4A53-E3C6-4D54-9017-B3496717AFB0}"/>
                  </a:ext>
                </a:extLst>
              </p14:cNvPr>
              <p14:cNvContentPartPr/>
              <p14:nvPr/>
            </p14:nvContentPartPr>
            <p14:xfrm>
              <a:off x="5729880" y="5340760"/>
              <a:ext cx="385560" cy="2512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CCE4A53-E3C6-4D54-9017-B3496717AF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12240" y="5323120"/>
                <a:ext cx="421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3350A89-01C8-414F-BE7C-5AF586837F6E}"/>
                  </a:ext>
                </a:extLst>
              </p14:cNvPr>
              <p14:cNvContentPartPr/>
              <p14:nvPr/>
            </p14:nvContentPartPr>
            <p14:xfrm>
              <a:off x="5140560" y="5242120"/>
              <a:ext cx="481320" cy="4276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3350A89-01C8-414F-BE7C-5AF586837F6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22560" y="5224120"/>
                <a:ext cx="51696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6DF0FC-4CAF-43D3-924A-835D91847CAD}"/>
                  </a:ext>
                </a:extLst>
              </p14:cNvPr>
              <p14:cNvContentPartPr/>
              <p14:nvPr/>
            </p14:nvContentPartPr>
            <p14:xfrm>
              <a:off x="6400200" y="5353720"/>
              <a:ext cx="254880" cy="291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6DF0FC-4CAF-43D3-924A-835D91847CA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2560" y="5336080"/>
                <a:ext cx="2905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4223FB-19EB-4398-9CFE-94009790B5CE}"/>
                  </a:ext>
                </a:extLst>
              </p14:cNvPr>
              <p14:cNvContentPartPr/>
              <p14:nvPr/>
            </p14:nvContentPartPr>
            <p14:xfrm>
              <a:off x="7345560" y="5526520"/>
              <a:ext cx="128880" cy="11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4223FB-19EB-4398-9CFE-94009790B5C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327560" y="5508880"/>
                <a:ext cx="164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47C1FD0-0BFA-47D6-AE2D-4469A46775B8}"/>
                  </a:ext>
                </a:extLst>
              </p14:cNvPr>
              <p14:cNvContentPartPr/>
              <p14:nvPr/>
            </p14:nvContentPartPr>
            <p14:xfrm>
              <a:off x="7355280" y="5597800"/>
              <a:ext cx="136440" cy="6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47C1FD0-0BFA-47D6-AE2D-4469A46775B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337640" y="5579800"/>
                <a:ext cx="172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4D3DA2F-55B9-4B0F-A492-C8ADEDFEA687}"/>
                  </a:ext>
                </a:extLst>
              </p14:cNvPr>
              <p14:cNvContentPartPr/>
              <p14:nvPr/>
            </p14:nvContentPartPr>
            <p14:xfrm>
              <a:off x="7619520" y="5557480"/>
              <a:ext cx="12672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4D3DA2F-55B9-4B0F-A492-C8ADEDFEA68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601880" y="553948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B16995E-AABB-4BFE-90D2-7EF839D52D82}"/>
                  </a:ext>
                </a:extLst>
              </p14:cNvPr>
              <p14:cNvContentPartPr/>
              <p14:nvPr/>
            </p14:nvContentPartPr>
            <p14:xfrm>
              <a:off x="6969360" y="5363800"/>
              <a:ext cx="214200" cy="407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B16995E-AABB-4BFE-90D2-7EF839D52D8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951690" y="5345800"/>
                <a:ext cx="24990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971D2A9-0C08-43EE-9243-5C11878277E6}"/>
                  </a:ext>
                </a:extLst>
              </p14:cNvPr>
              <p14:cNvContentPartPr/>
              <p14:nvPr/>
            </p14:nvContentPartPr>
            <p14:xfrm>
              <a:off x="7853520" y="5262280"/>
              <a:ext cx="1088640" cy="5806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971D2A9-0C08-43EE-9243-5C11878277E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35520" y="5244629"/>
                <a:ext cx="1124280" cy="6163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125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B93CB-73B7-4104-A521-2B30D532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4" t="10448" r="17706" b="76667"/>
          <a:stretch/>
        </p:blipFill>
        <p:spPr>
          <a:xfrm>
            <a:off x="175603" y="136524"/>
            <a:ext cx="8669305" cy="3216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14:cNvPr>
              <p14:cNvContentPartPr/>
              <p14:nvPr/>
            </p14:nvContentPartPr>
            <p14:xfrm>
              <a:off x="2783640" y="2894920"/>
              <a:ext cx="192960" cy="31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FF5774-D872-45C0-AFED-37F73546DD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640" y="2877280"/>
                <a:ext cx="228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14:cNvPr>
              <p14:cNvContentPartPr/>
              <p14:nvPr/>
            </p14:nvContentPartPr>
            <p14:xfrm>
              <a:off x="3088920" y="2933800"/>
              <a:ext cx="201600" cy="22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B2E619-CF94-451A-86DD-810BBA6041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0920" y="2915800"/>
                <a:ext cx="237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14:cNvPr>
              <p14:cNvContentPartPr/>
              <p14:nvPr/>
            </p14:nvContentPartPr>
            <p14:xfrm>
              <a:off x="2692200" y="3240520"/>
              <a:ext cx="59004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A33AA1-13E4-4E60-9A04-79D37710F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200" y="3222880"/>
                <a:ext cx="625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14:cNvPr>
              <p14:cNvContentPartPr/>
              <p14:nvPr/>
            </p14:nvContentPartPr>
            <p14:xfrm>
              <a:off x="3505080" y="3169600"/>
              <a:ext cx="17208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0B52D2-2277-4639-8BF4-913E47CBD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7080" y="315196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14:cNvPr>
              <p14:cNvContentPartPr/>
              <p14:nvPr/>
            </p14:nvContentPartPr>
            <p14:xfrm>
              <a:off x="3484560" y="3274720"/>
              <a:ext cx="214560" cy="1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2788AF-E06F-495F-B86E-F0AD0CBB79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6920" y="3256720"/>
                <a:ext cx="250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14:cNvPr>
              <p14:cNvContentPartPr/>
              <p14:nvPr/>
            </p14:nvContentPartPr>
            <p14:xfrm>
              <a:off x="2722440" y="3365440"/>
              <a:ext cx="448200" cy="27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C9825B-46F3-46DD-9F64-A5AD88C38C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4440" y="3347800"/>
                <a:ext cx="483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14:cNvPr>
              <p14:cNvContentPartPr/>
              <p14:nvPr/>
            </p14:nvContentPartPr>
            <p14:xfrm>
              <a:off x="4019160" y="3017320"/>
              <a:ext cx="430560" cy="37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22F4AE-92FF-455B-9447-3E62EAB79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1175" y="2999320"/>
                <a:ext cx="46617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14:cNvPr>
              <p14:cNvContentPartPr/>
              <p14:nvPr/>
            </p14:nvContentPartPr>
            <p14:xfrm>
              <a:off x="4825200" y="2946040"/>
              <a:ext cx="153360" cy="52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1C1DEC-6554-47C1-8F1E-7C043F949E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7200" y="2928400"/>
                <a:ext cx="18900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14:cNvPr>
              <p14:cNvContentPartPr/>
              <p14:nvPr/>
            </p14:nvContentPartPr>
            <p14:xfrm>
              <a:off x="6217680" y="3148720"/>
              <a:ext cx="17388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168CCA-40F5-47D3-AC24-82DCC2CED3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9680" y="3130720"/>
                <a:ext cx="209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14:cNvPr>
              <p14:cNvContentPartPr/>
              <p14:nvPr/>
            </p14:nvContentPartPr>
            <p14:xfrm>
              <a:off x="6227400" y="3234760"/>
              <a:ext cx="181080" cy="14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4BF6E1-61D7-444A-9026-6A6BC613CC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9760" y="3216760"/>
                <a:ext cx="216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14:cNvPr>
              <p14:cNvContentPartPr/>
              <p14:nvPr/>
            </p14:nvContentPartPr>
            <p14:xfrm>
              <a:off x="5424960" y="2927680"/>
              <a:ext cx="531360" cy="74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5D09A0-C031-4C74-82E8-DFB400C5982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06948" y="2910040"/>
                <a:ext cx="567024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14:cNvPr>
              <p14:cNvContentPartPr/>
              <p14:nvPr/>
            </p14:nvContentPartPr>
            <p14:xfrm>
              <a:off x="6729240" y="2986720"/>
              <a:ext cx="485640" cy="497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734DB6-3417-49A8-9A8B-7557B2B2AD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11240" y="2969080"/>
                <a:ext cx="521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14:cNvPr>
              <p14:cNvContentPartPr/>
              <p14:nvPr/>
            </p14:nvContentPartPr>
            <p14:xfrm>
              <a:off x="711120" y="3697000"/>
              <a:ext cx="165960" cy="122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6DCBB5-D97B-4D65-BE19-DDB1EE74D4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3120" y="3679360"/>
                <a:ext cx="201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14:cNvPr>
              <p14:cNvContentPartPr/>
              <p14:nvPr/>
            </p14:nvContentPartPr>
            <p14:xfrm>
              <a:off x="1097040" y="4022800"/>
              <a:ext cx="163800" cy="2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F76629-E961-4D39-9C7E-2ABB47A2567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9040" y="4004800"/>
                <a:ext cx="199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14:cNvPr>
              <p14:cNvContentPartPr/>
              <p14:nvPr/>
            </p14:nvContentPartPr>
            <p14:xfrm>
              <a:off x="1106760" y="4126840"/>
              <a:ext cx="132120" cy="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808E4C-75AD-4970-B3AE-BBE7AA6BD0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9120" y="410884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14:cNvPr>
              <p14:cNvContentPartPr/>
              <p14:nvPr/>
            </p14:nvContentPartPr>
            <p14:xfrm>
              <a:off x="1615080" y="3650560"/>
              <a:ext cx="191520" cy="88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A76C9B-83EB-40A7-8E89-0D5CB69C49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97080" y="3632920"/>
                <a:ext cx="227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14:cNvPr>
              <p14:cNvContentPartPr/>
              <p14:nvPr/>
            </p14:nvContentPartPr>
            <p14:xfrm>
              <a:off x="2406000" y="3957640"/>
              <a:ext cx="189360" cy="3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CE26B7-88C1-4D84-9C64-20C5A2FA6D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8360" y="3940000"/>
                <a:ext cx="225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14:cNvPr>
              <p14:cNvContentPartPr/>
              <p14:nvPr/>
            </p14:nvContentPartPr>
            <p14:xfrm>
              <a:off x="2438040" y="4055200"/>
              <a:ext cx="207720" cy="19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B84D30-5188-4616-8F85-9B82D4E2A9C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20040" y="4037560"/>
                <a:ext cx="243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14:cNvPr>
              <p14:cNvContentPartPr/>
              <p14:nvPr/>
            </p14:nvContentPartPr>
            <p14:xfrm>
              <a:off x="1442640" y="3866920"/>
              <a:ext cx="6976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E118CB8-41BD-4517-A2F9-0E3DA03523E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24640" y="3849280"/>
                <a:ext cx="7333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14:cNvPr>
              <p14:cNvContentPartPr/>
              <p14:nvPr/>
            </p14:nvContentPartPr>
            <p14:xfrm>
              <a:off x="680160" y="3930280"/>
              <a:ext cx="229680" cy="339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43CB16-E2E1-4A42-9DA1-77A2B035AB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2520" y="3912640"/>
                <a:ext cx="2653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14:cNvPr>
              <p14:cNvContentPartPr/>
              <p14:nvPr/>
            </p14:nvContentPartPr>
            <p14:xfrm>
              <a:off x="7619520" y="3067720"/>
              <a:ext cx="337320" cy="304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1D6A838-8A1F-440C-BCC1-B4BA77E66C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01880" y="3050080"/>
                <a:ext cx="3729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14:cNvPr>
              <p14:cNvContentPartPr/>
              <p14:nvPr/>
            </p14:nvContentPartPr>
            <p14:xfrm>
              <a:off x="2754480" y="3838840"/>
              <a:ext cx="1167120" cy="348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EAD951-5308-492A-8D55-BEBB9AC2A2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36840" y="3820840"/>
                <a:ext cx="12027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14:cNvPr>
              <p14:cNvContentPartPr/>
              <p14:nvPr/>
            </p14:nvContentPartPr>
            <p14:xfrm>
              <a:off x="4155240" y="3751360"/>
              <a:ext cx="875520" cy="612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256644-2B8F-4A9A-851D-928E0BD5B88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37247" y="3733349"/>
                <a:ext cx="911145" cy="648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DBFC62-14C3-49C7-9A39-A866187BB6BF}"/>
                  </a:ext>
                </a:extLst>
              </p14:cNvPr>
              <p14:cNvContentPartPr/>
              <p14:nvPr/>
            </p14:nvContentPartPr>
            <p14:xfrm>
              <a:off x="5497320" y="3830200"/>
              <a:ext cx="222480" cy="517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DBFC62-14C3-49C7-9A39-A866187BB6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79680" y="3812200"/>
                <a:ext cx="25812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D0E0E61-47BF-402E-BF36-95B1C62C10C4}"/>
                  </a:ext>
                </a:extLst>
              </p14:cNvPr>
              <p14:cNvContentPartPr/>
              <p14:nvPr/>
            </p14:nvContentPartPr>
            <p14:xfrm>
              <a:off x="1531920" y="4693840"/>
              <a:ext cx="12960" cy="385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D0E0E61-47BF-402E-BF36-95B1C62C10C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13920" y="4675840"/>
                <a:ext cx="486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668C3A-9127-4D48-8F33-1AE6E411CD49}"/>
                  </a:ext>
                </a:extLst>
              </p14:cNvPr>
              <p14:cNvContentPartPr/>
              <p14:nvPr/>
            </p14:nvContentPartPr>
            <p14:xfrm>
              <a:off x="2183880" y="4886440"/>
              <a:ext cx="186840" cy="11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668C3A-9127-4D48-8F33-1AE6E411CD4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66240" y="4868800"/>
                <a:ext cx="222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CFFB56B-69E6-452E-96FA-DCCE080BDAE2}"/>
                  </a:ext>
                </a:extLst>
              </p14:cNvPr>
              <p14:cNvContentPartPr/>
              <p14:nvPr/>
            </p14:nvContentPartPr>
            <p14:xfrm>
              <a:off x="2214480" y="4988320"/>
              <a:ext cx="151560" cy="21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CFFB56B-69E6-452E-96FA-DCCE080BDAE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96480" y="4970320"/>
                <a:ext cx="187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BA7E806-54E0-4A3D-BDCF-D247957EB019}"/>
                  </a:ext>
                </a:extLst>
              </p14:cNvPr>
              <p14:cNvContentPartPr/>
              <p14:nvPr/>
            </p14:nvContentPartPr>
            <p14:xfrm>
              <a:off x="1686360" y="4592680"/>
              <a:ext cx="366120" cy="5097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BA7E806-54E0-4A3D-BDCF-D247957EB0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8703" y="4575040"/>
                <a:ext cx="401795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62DC32-14F8-4D81-BF13-036E89BAD611}"/>
                  </a:ext>
                </a:extLst>
              </p14:cNvPr>
              <p14:cNvContentPartPr/>
              <p14:nvPr/>
            </p14:nvContentPartPr>
            <p14:xfrm>
              <a:off x="2655120" y="4703560"/>
              <a:ext cx="192960" cy="36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62DC32-14F8-4D81-BF13-036E89BAD61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37120" y="4685920"/>
                <a:ext cx="2286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FA00BA8-6DF9-4F32-88A2-1AB518FCD5EC}"/>
                  </a:ext>
                </a:extLst>
              </p14:cNvPr>
              <p14:cNvContentPartPr/>
              <p14:nvPr/>
            </p14:nvContentPartPr>
            <p14:xfrm>
              <a:off x="2986680" y="4672960"/>
              <a:ext cx="1230840" cy="583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FA00BA8-6DF9-4F32-88A2-1AB518FCD5E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68680" y="4654960"/>
                <a:ext cx="126648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A38CC4-BBA2-40FE-83F7-DA0ED7368474}"/>
                  </a:ext>
                </a:extLst>
              </p14:cNvPr>
              <p14:cNvContentPartPr/>
              <p14:nvPr/>
            </p14:nvContentPartPr>
            <p14:xfrm>
              <a:off x="4490400" y="4865920"/>
              <a:ext cx="22716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A38CC4-BBA2-40FE-83F7-DA0ED736847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72400" y="4848280"/>
                <a:ext cx="262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125B8A-2DB5-46BC-BD55-7FD4D607688B}"/>
                  </a:ext>
                </a:extLst>
              </p14:cNvPr>
              <p14:cNvContentPartPr/>
              <p14:nvPr/>
            </p14:nvContentPartPr>
            <p14:xfrm>
              <a:off x="4520640" y="4957360"/>
              <a:ext cx="213120" cy="2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125B8A-2DB5-46BC-BD55-7FD4D607688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03000" y="4939720"/>
                <a:ext cx="248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0CABA4-61EB-48A0-B122-F70E3E21A51C}"/>
                  </a:ext>
                </a:extLst>
              </p14:cNvPr>
              <p14:cNvContentPartPr/>
              <p14:nvPr/>
            </p14:nvContentPartPr>
            <p14:xfrm>
              <a:off x="5304360" y="4786000"/>
              <a:ext cx="182160" cy="230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0CABA4-61EB-48A0-B122-F70E3E21A5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86360" y="4768000"/>
                <a:ext cx="2178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3611B7-4C47-4FCC-945F-37F04C3A710F}"/>
                  </a:ext>
                </a:extLst>
              </p14:cNvPr>
              <p14:cNvContentPartPr/>
              <p14:nvPr/>
            </p14:nvContentPartPr>
            <p14:xfrm>
              <a:off x="4969920" y="4703560"/>
              <a:ext cx="184320" cy="357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3611B7-4C47-4FCC-945F-37F04C3A71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51955" y="4685920"/>
                <a:ext cx="219891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034C0D8-3239-4648-8D3D-8A9D74ABC8AC}"/>
                  </a:ext>
                </a:extLst>
              </p14:cNvPr>
              <p14:cNvContentPartPr/>
              <p14:nvPr/>
            </p14:nvContentPartPr>
            <p14:xfrm>
              <a:off x="7607280" y="4551280"/>
              <a:ext cx="907560" cy="359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034C0D8-3239-4648-8D3D-8A9D74ABC8A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89647" y="4533280"/>
                <a:ext cx="943186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E40972C-A19D-4D3F-B249-88CBAA423539}"/>
                  </a:ext>
                </a:extLst>
              </p14:cNvPr>
              <p14:cNvContentPartPr/>
              <p14:nvPr/>
            </p14:nvContentPartPr>
            <p14:xfrm>
              <a:off x="6055320" y="4551280"/>
              <a:ext cx="1300680" cy="4384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E40972C-A19D-4D3F-B249-88CBAA42353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37675" y="4533280"/>
                <a:ext cx="133633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36411BB-1EDB-4798-B17F-9BDC9FBC9F8B}"/>
                  </a:ext>
                </a:extLst>
              </p14:cNvPr>
              <p14:cNvContentPartPr/>
              <p14:nvPr/>
            </p14:nvContentPartPr>
            <p14:xfrm>
              <a:off x="766200" y="5414920"/>
              <a:ext cx="189000" cy="248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36411BB-1EDB-4798-B17F-9BDC9FBC9F8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48560" y="5396920"/>
                <a:ext cx="2246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26A5A91-23DF-4B85-BAF2-E0A5A16C10D7}"/>
                  </a:ext>
                </a:extLst>
              </p14:cNvPr>
              <p14:cNvContentPartPr/>
              <p14:nvPr/>
            </p14:nvContentPartPr>
            <p14:xfrm>
              <a:off x="1126200" y="5374240"/>
              <a:ext cx="32040" cy="264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26A5A91-23DF-4B85-BAF2-E0A5A16C10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08560" y="5356240"/>
                <a:ext cx="676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E3FF4DF-F8FA-44AE-95C8-40FE82CC445D}"/>
                  </a:ext>
                </a:extLst>
              </p14:cNvPr>
              <p14:cNvContentPartPr/>
              <p14:nvPr/>
            </p14:nvContentPartPr>
            <p14:xfrm>
              <a:off x="995160" y="5456680"/>
              <a:ext cx="660240" cy="181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E3FF4DF-F8FA-44AE-95C8-40FE82CC44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77520" y="5439040"/>
                <a:ext cx="6958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11E7D36-2E28-4FFA-AC09-BB987F202A59}"/>
                  </a:ext>
                </a:extLst>
              </p14:cNvPr>
              <p14:cNvContentPartPr/>
              <p14:nvPr/>
            </p14:nvContentPartPr>
            <p14:xfrm>
              <a:off x="1836840" y="5282800"/>
              <a:ext cx="45000" cy="324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11E7D36-2E28-4FFA-AC09-BB987F202A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18840" y="5264800"/>
                <a:ext cx="80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A6F8F21-93F4-4DC0-9C3C-9618133B8AA9}"/>
                  </a:ext>
                </a:extLst>
              </p14:cNvPr>
              <p14:cNvContentPartPr/>
              <p14:nvPr/>
            </p14:nvContentPartPr>
            <p14:xfrm>
              <a:off x="1737120" y="5281000"/>
              <a:ext cx="814320" cy="3214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A6F8F21-93F4-4DC0-9C3C-9618133B8AA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19120" y="5263360"/>
                <a:ext cx="8499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866E325-B028-49CD-B53C-F73DF971C740}"/>
                  </a:ext>
                </a:extLst>
              </p14:cNvPr>
              <p14:cNvContentPartPr/>
              <p14:nvPr/>
            </p14:nvContentPartPr>
            <p14:xfrm>
              <a:off x="2823600" y="5262280"/>
              <a:ext cx="920520" cy="3654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866E325-B028-49CD-B53C-F73DF971C74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05593" y="5244640"/>
                <a:ext cx="956174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5CDDD0E-B967-4520-AC4C-80826A715EFD}"/>
                  </a:ext>
                </a:extLst>
              </p14:cNvPr>
              <p14:cNvContentPartPr/>
              <p14:nvPr/>
            </p14:nvContentPartPr>
            <p14:xfrm>
              <a:off x="4291680" y="5404840"/>
              <a:ext cx="313200" cy="216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5CDDD0E-B967-4520-AC4C-80826A715EF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73680" y="5387200"/>
                <a:ext cx="3488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AD344D9-31DD-4063-B425-7BF28E5507EF}"/>
                  </a:ext>
                </a:extLst>
              </p14:cNvPr>
              <p14:cNvContentPartPr/>
              <p14:nvPr/>
            </p14:nvContentPartPr>
            <p14:xfrm>
              <a:off x="4744200" y="5445160"/>
              <a:ext cx="235080" cy="208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AD344D9-31DD-4063-B425-7BF28E5507E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26200" y="5427520"/>
                <a:ext cx="270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D14442D-4E33-4706-AEBF-CCD0289B38BC}"/>
                  </a:ext>
                </a:extLst>
              </p14:cNvPr>
              <p14:cNvContentPartPr/>
              <p14:nvPr/>
            </p14:nvContentPartPr>
            <p14:xfrm>
              <a:off x="4805400" y="5530480"/>
              <a:ext cx="197640" cy="27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D14442D-4E33-4706-AEBF-CCD0289B38B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787400" y="5512480"/>
                <a:ext cx="233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CCE4A53-E3C6-4D54-9017-B3496717AFB0}"/>
                  </a:ext>
                </a:extLst>
              </p14:cNvPr>
              <p14:cNvContentPartPr/>
              <p14:nvPr/>
            </p14:nvContentPartPr>
            <p14:xfrm>
              <a:off x="5729880" y="5340760"/>
              <a:ext cx="385560" cy="2512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CCE4A53-E3C6-4D54-9017-B3496717AF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12240" y="5323120"/>
                <a:ext cx="421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3350A89-01C8-414F-BE7C-5AF586837F6E}"/>
                  </a:ext>
                </a:extLst>
              </p14:cNvPr>
              <p14:cNvContentPartPr/>
              <p14:nvPr/>
            </p14:nvContentPartPr>
            <p14:xfrm>
              <a:off x="5140560" y="5242120"/>
              <a:ext cx="481320" cy="4276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3350A89-01C8-414F-BE7C-5AF586837F6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22560" y="5224120"/>
                <a:ext cx="51696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6DF0FC-4CAF-43D3-924A-835D91847CAD}"/>
                  </a:ext>
                </a:extLst>
              </p14:cNvPr>
              <p14:cNvContentPartPr/>
              <p14:nvPr/>
            </p14:nvContentPartPr>
            <p14:xfrm>
              <a:off x="6400200" y="5353720"/>
              <a:ext cx="254880" cy="291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6DF0FC-4CAF-43D3-924A-835D91847CA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2560" y="5336080"/>
                <a:ext cx="2905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4223FB-19EB-4398-9CFE-94009790B5CE}"/>
                  </a:ext>
                </a:extLst>
              </p14:cNvPr>
              <p14:cNvContentPartPr/>
              <p14:nvPr/>
            </p14:nvContentPartPr>
            <p14:xfrm>
              <a:off x="7345560" y="5526520"/>
              <a:ext cx="128880" cy="11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4223FB-19EB-4398-9CFE-94009790B5C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327560" y="5508880"/>
                <a:ext cx="164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47C1FD0-0BFA-47D6-AE2D-4469A46775B8}"/>
                  </a:ext>
                </a:extLst>
              </p14:cNvPr>
              <p14:cNvContentPartPr/>
              <p14:nvPr/>
            </p14:nvContentPartPr>
            <p14:xfrm>
              <a:off x="7355280" y="5597800"/>
              <a:ext cx="136440" cy="6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47C1FD0-0BFA-47D6-AE2D-4469A46775B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337640" y="5579800"/>
                <a:ext cx="172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4D3DA2F-55B9-4B0F-A492-C8ADEDFEA687}"/>
                  </a:ext>
                </a:extLst>
              </p14:cNvPr>
              <p14:cNvContentPartPr/>
              <p14:nvPr/>
            </p14:nvContentPartPr>
            <p14:xfrm>
              <a:off x="7619520" y="5557480"/>
              <a:ext cx="12672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4D3DA2F-55B9-4B0F-A492-C8ADEDFEA68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601880" y="553948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B16995E-AABB-4BFE-90D2-7EF839D52D82}"/>
                  </a:ext>
                </a:extLst>
              </p14:cNvPr>
              <p14:cNvContentPartPr/>
              <p14:nvPr/>
            </p14:nvContentPartPr>
            <p14:xfrm>
              <a:off x="6969360" y="5363800"/>
              <a:ext cx="214200" cy="407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B16995E-AABB-4BFE-90D2-7EF839D52D8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951690" y="5345800"/>
                <a:ext cx="24990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971D2A9-0C08-43EE-9243-5C11878277E6}"/>
                  </a:ext>
                </a:extLst>
              </p14:cNvPr>
              <p14:cNvContentPartPr/>
              <p14:nvPr/>
            </p14:nvContentPartPr>
            <p14:xfrm>
              <a:off x="7853520" y="5262280"/>
              <a:ext cx="1088640" cy="5806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971D2A9-0C08-43EE-9243-5C11878277E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35520" y="5244629"/>
                <a:ext cx="1124280" cy="616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2B16DBE-B6C6-45CE-B22F-4DE38D174AF4}"/>
                  </a:ext>
                </a:extLst>
              </p14:cNvPr>
              <p14:cNvContentPartPr/>
              <p14:nvPr/>
            </p14:nvContentPartPr>
            <p14:xfrm>
              <a:off x="2336520" y="5882200"/>
              <a:ext cx="438120" cy="3492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2B16DBE-B6C6-45CE-B22F-4DE38D174AF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8520" y="5864560"/>
                <a:ext cx="4737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0B98F78-2993-4F81-936B-8B4B79863859}"/>
                  </a:ext>
                </a:extLst>
              </p14:cNvPr>
              <p14:cNvContentPartPr/>
              <p14:nvPr/>
            </p14:nvContentPartPr>
            <p14:xfrm>
              <a:off x="4175400" y="6237880"/>
              <a:ext cx="132120" cy="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0B98F78-2993-4F81-936B-8B4B7986385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157760" y="6219880"/>
                <a:ext cx="167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231AA6D-262E-49D3-AECD-E20B8785FF00}"/>
                  </a:ext>
                </a:extLst>
              </p14:cNvPr>
              <p14:cNvContentPartPr/>
              <p14:nvPr/>
            </p14:nvContentPartPr>
            <p14:xfrm>
              <a:off x="4175400" y="6304840"/>
              <a:ext cx="149760" cy="68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231AA6D-262E-49D3-AECD-E20B8785FF0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157760" y="6286840"/>
                <a:ext cx="185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BC19D0E-A3A8-4164-9FB1-5582F55F7352}"/>
                  </a:ext>
                </a:extLst>
              </p14:cNvPr>
              <p14:cNvContentPartPr/>
              <p14:nvPr/>
            </p14:nvContentPartPr>
            <p14:xfrm>
              <a:off x="3768960" y="6064360"/>
              <a:ext cx="259920" cy="3304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BC19D0E-A3A8-4164-9FB1-5582F55F735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50960" y="6046720"/>
                <a:ext cx="2955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4E8776A-3E5A-4CAD-97EA-B5232333B85D}"/>
                  </a:ext>
                </a:extLst>
              </p14:cNvPr>
              <p14:cNvContentPartPr/>
              <p14:nvPr/>
            </p14:nvContentPartPr>
            <p14:xfrm>
              <a:off x="4490400" y="6085240"/>
              <a:ext cx="576000" cy="3268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4E8776A-3E5A-4CAD-97EA-B5232333B85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72400" y="6067600"/>
                <a:ext cx="611640" cy="3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31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819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14:cNvPr>
              <p14:cNvContentPartPr/>
              <p14:nvPr/>
            </p14:nvContentPartPr>
            <p14:xfrm>
              <a:off x="6978720" y="2991760"/>
              <a:ext cx="1098720" cy="367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60720" y="2973760"/>
                <a:ext cx="1134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14:cNvPr>
              <p14:cNvContentPartPr/>
              <p14:nvPr/>
            </p14:nvContentPartPr>
            <p14:xfrm>
              <a:off x="1259040" y="3616720"/>
              <a:ext cx="871920" cy="286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41393" y="3598720"/>
                <a:ext cx="907575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14:cNvPr>
              <p14:cNvContentPartPr/>
              <p14:nvPr/>
            </p14:nvContentPartPr>
            <p14:xfrm>
              <a:off x="622200" y="3677920"/>
              <a:ext cx="485640" cy="472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4200" y="3660280"/>
                <a:ext cx="5212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14:cNvPr>
              <p14:cNvContentPartPr/>
              <p14:nvPr/>
            </p14:nvContentPartPr>
            <p14:xfrm>
              <a:off x="2834040" y="2884840"/>
              <a:ext cx="3687120" cy="1617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16400" y="2866844"/>
                <a:ext cx="3722760" cy="16531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87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14:cNvPr>
              <p14:cNvContentPartPr/>
              <p14:nvPr/>
            </p14:nvContentPartPr>
            <p14:xfrm>
              <a:off x="6978720" y="2991760"/>
              <a:ext cx="1098720" cy="367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60720" y="2973760"/>
                <a:ext cx="1134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14:cNvPr>
              <p14:cNvContentPartPr/>
              <p14:nvPr/>
            </p14:nvContentPartPr>
            <p14:xfrm>
              <a:off x="1259040" y="3616720"/>
              <a:ext cx="871920" cy="286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41393" y="3598720"/>
                <a:ext cx="907575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14:cNvPr>
              <p14:cNvContentPartPr/>
              <p14:nvPr/>
            </p14:nvContentPartPr>
            <p14:xfrm>
              <a:off x="622200" y="3677920"/>
              <a:ext cx="485640" cy="472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4200" y="3660280"/>
                <a:ext cx="5212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14:cNvPr>
              <p14:cNvContentPartPr/>
              <p14:nvPr/>
            </p14:nvContentPartPr>
            <p14:xfrm>
              <a:off x="2834040" y="2884840"/>
              <a:ext cx="3687120" cy="1617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16400" y="2866844"/>
                <a:ext cx="3722760" cy="1653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14:cNvPr>
              <p14:cNvContentPartPr/>
              <p14:nvPr/>
            </p14:nvContentPartPr>
            <p14:xfrm>
              <a:off x="6837240" y="4012720"/>
              <a:ext cx="128160" cy="1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19600" y="3995080"/>
                <a:ext cx="163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14:cNvPr>
              <p14:cNvContentPartPr/>
              <p14:nvPr/>
            </p14:nvContentPartPr>
            <p14:xfrm>
              <a:off x="6845160" y="4073920"/>
              <a:ext cx="113400" cy="1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27160" y="4056280"/>
                <a:ext cx="14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14:cNvPr>
              <p14:cNvContentPartPr/>
              <p14:nvPr/>
            </p14:nvContentPartPr>
            <p14:xfrm>
              <a:off x="7130640" y="3782320"/>
              <a:ext cx="154080" cy="46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13000" y="3764320"/>
                <a:ext cx="18972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14:cNvPr>
              <p14:cNvContentPartPr/>
              <p14:nvPr/>
            </p14:nvContentPartPr>
            <p14:xfrm>
              <a:off x="7975200" y="3992560"/>
              <a:ext cx="11664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57200" y="397456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14:cNvPr>
              <p14:cNvContentPartPr/>
              <p14:nvPr/>
            </p14:nvContentPartPr>
            <p14:xfrm>
              <a:off x="8005800" y="4063480"/>
              <a:ext cx="10800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88160" y="404584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14:cNvPr>
              <p14:cNvContentPartPr/>
              <p14:nvPr/>
            </p14:nvContentPartPr>
            <p14:xfrm>
              <a:off x="7379040" y="3895000"/>
              <a:ext cx="505800" cy="23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61400" y="3877000"/>
                <a:ext cx="541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14:cNvPr>
              <p14:cNvContentPartPr/>
              <p14:nvPr/>
            </p14:nvContentPartPr>
            <p14:xfrm>
              <a:off x="8290200" y="4053760"/>
              <a:ext cx="79920" cy="11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72200" y="4035760"/>
                <a:ext cx="115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14:cNvPr>
              <p14:cNvContentPartPr/>
              <p14:nvPr/>
            </p14:nvContentPartPr>
            <p14:xfrm>
              <a:off x="8490360" y="3793840"/>
              <a:ext cx="438840" cy="316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472360" y="3775840"/>
                <a:ext cx="474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14:cNvPr>
              <p14:cNvContentPartPr/>
              <p14:nvPr/>
            </p14:nvContentPartPr>
            <p14:xfrm>
              <a:off x="8249880" y="3837760"/>
              <a:ext cx="160200" cy="13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31880" y="3820120"/>
                <a:ext cx="1958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14:cNvPr>
              <p14:cNvContentPartPr/>
              <p14:nvPr/>
            </p14:nvContentPartPr>
            <p14:xfrm>
              <a:off x="6399480" y="3941800"/>
              <a:ext cx="346680" cy="337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81840" y="3924160"/>
                <a:ext cx="382320" cy="3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58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14:cNvPr>
              <p14:cNvContentPartPr/>
              <p14:nvPr/>
            </p14:nvContentPartPr>
            <p14:xfrm>
              <a:off x="6978720" y="2991760"/>
              <a:ext cx="1098720" cy="367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60720" y="2973760"/>
                <a:ext cx="1134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14:cNvPr>
              <p14:cNvContentPartPr/>
              <p14:nvPr/>
            </p14:nvContentPartPr>
            <p14:xfrm>
              <a:off x="1259040" y="3616720"/>
              <a:ext cx="871920" cy="286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41393" y="3598720"/>
                <a:ext cx="907575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14:cNvPr>
              <p14:cNvContentPartPr/>
              <p14:nvPr/>
            </p14:nvContentPartPr>
            <p14:xfrm>
              <a:off x="622200" y="3677920"/>
              <a:ext cx="485640" cy="472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4200" y="3660280"/>
                <a:ext cx="5212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14:cNvPr>
              <p14:cNvContentPartPr/>
              <p14:nvPr/>
            </p14:nvContentPartPr>
            <p14:xfrm>
              <a:off x="2834040" y="2884840"/>
              <a:ext cx="3687120" cy="1617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16400" y="2866844"/>
                <a:ext cx="3722760" cy="1653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14:cNvPr>
              <p14:cNvContentPartPr/>
              <p14:nvPr/>
            </p14:nvContentPartPr>
            <p14:xfrm>
              <a:off x="6837240" y="4012720"/>
              <a:ext cx="128160" cy="1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19600" y="3995080"/>
                <a:ext cx="163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14:cNvPr>
              <p14:cNvContentPartPr/>
              <p14:nvPr/>
            </p14:nvContentPartPr>
            <p14:xfrm>
              <a:off x="6845160" y="4073920"/>
              <a:ext cx="113400" cy="1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27160" y="4056280"/>
                <a:ext cx="14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14:cNvPr>
              <p14:cNvContentPartPr/>
              <p14:nvPr/>
            </p14:nvContentPartPr>
            <p14:xfrm>
              <a:off x="7130640" y="3782320"/>
              <a:ext cx="154080" cy="46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13000" y="3764320"/>
                <a:ext cx="18972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14:cNvPr>
              <p14:cNvContentPartPr/>
              <p14:nvPr/>
            </p14:nvContentPartPr>
            <p14:xfrm>
              <a:off x="7975200" y="3992560"/>
              <a:ext cx="11664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57200" y="397456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14:cNvPr>
              <p14:cNvContentPartPr/>
              <p14:nvPr/>
            </p14:nvContentPartPr>
            <p14:xfrm>
              <a:off x="8005800" y="4063480"/>
              <a:ext cx="10800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88160" y="404584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14:cNvPr>
              <p14:cNvContentPartPr/>
              <p14:nvPr/>
            </p14:nvContentPartPr>
            <p14:xfrm>
              <a:off x="7379040" y="3895000"/>
              <a:ext cx="505800" cy="23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61400" y="3877000"/>
                <a:ext cx="541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14:cNvPr>
              <p14:cNvContentPartPr/>
              <p14:nvPr/>
            </p14:nvContentPartPr>
            <p14:xfrm>
              <a:off x="8290200" y="4053760"/>
              <a:ext cx="79920" cy="11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72200" y="4035760"/>
                <a:ext cx="115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14:cNvPr>
              <p14:cNvContentPartPr/>
              <p14:nvPr/>
            </p14:nvContentPartPr>
            <p14:xfrm>
              <a:off x="8490360" y="3793840"/>
              <a:ext cx="438840" cy="316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472360" y="3775840"/>
                <a:ext cx="474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14:cNvPr>
              <p14:cNvContentPartPr/>
              <p14:nvPr/>
            </p14:nvContentPartPr>
            <p14:xfrm>
              <a:off x="8249880" y="3837760"/>
              <a:ext cx="160200" cy="13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31880" y="3820120"/>
                <a:ext cx="1958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14:cNvPr>
              <p14:cNvContentPartPr/>
              <p14:nvPr/>
            </p14:nvContentPartPr>
            <p14:xfrm>
              <a:off x="6399480" y="3941800"/>
              <a:ext cx="346680" cy="337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81840" y="3924160"/>
                <a:ext cx="3823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2DF677-6C29-4AC3-ABA9-1B18810FF476}"/>
                  </a:ext>
                </a:extLst>
              </p14:cNvPr>
              <p14:cNvContentPartPr/>
              <p14:nvPr/>
            </p14:nvContentPartPr>
            <p14:xfrm>
              <a:off x="1818120" y="478528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2DF677-6C29-4AC3-ABA9-1B18810FF47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800120" y="4767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1884DB-6DED-4F1F-A97D-DC20F3AE87CA}"/>
                  </a:ext>
                </a:extLst>
              </p14:cNvPr>
              <p14:cNvContentPartPr/>
              <p14:nvPr/>
            </p14:nvContentPartPr>
            <p14:xfrm>
              <a:off x="1391520" y="4904440"/>
              <a:ext cx="1242360" cy="217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1884DB-6DED-4F1F-A97D-DC20F3AE87C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373520" y="4886440"/>
                <a:ext cx="12780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1CE4E88-34F5-4097-9B81-FA214F6221C9}"/>
                  </a:ext>
                </a:extLst>
              </p14:cNvPr>
              <p14:cNvContentPartPr/>
              <p14:nvPr/>
            </p14:nvContentPartPr>
            <p14:xfrm>
              <a:off x="875280" y="4673320"/>
              <a:ext cx="243000" cy="466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1CE4E88-34F5-4097-9B81-FA214F6221C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7280" y="4655680"/>
                <a:ext cx="27864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E44201A-1051-4FBA-AAB6-331588D92505}"/>
                  </a:ext>
                </a:extLst>
              </p14:cNvPr>
              <p14:cNvContentPartPr/>
              <p14:nvPr/>
            </p14:nvContentPartPr>
            <p14:xfrm>
              <a:off x="3311040" y="4850800"/>
              <a:ext cx="439200" cy="271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E44201A-1051-4FBA-AAB6-331588D9250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93040" y="4833160"/>
                <a:ext cx="4748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0193F2-8084-41B6-9548-447C3910BB14}"/>
                  </a:ext>
                </a:extLst>
              </p14:cNvPr>
              <p14:cNvContentPartPr/>
              <p14:nvPr/>
            </p14:nvContentPartPr>
            <p14:xfrm>
              <a:off x="3972360" y="4977520"/>
              <a:ext cx="161640" cy="1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0193F2-8084-41B6-9548-447C3910BB1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54360" y="495952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FAED19B-54A2-4DC4-95FE-05D80FC5AF95}"/>
                  </a:ext>
                </a:extLst>
              </p14:cNvPr>
              <p14:cNvContentPartPr/>
              <p14:nvPr/>
            </p14:nvContentPartPr>
            <p14:xfrm>
              <a:off x="4002600" y="5058880"/>
              <a:ext cx="142200" cy="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FAED19B-54A2-4DC4-95FE-05D80FC5AF9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984960" y="5041240"/>
                <a:ext cx="177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EDC404B-8737-4298-B3F6-E97316E35566}"/>
                  </a:ext>
                </a:extLst>
              </p14:cNvPr>
              <p14:cNvContentPartPr/>
              <p14:nvPr/>
            </p14:nvContentPartPr>
            <p14:xfrm>
              <a:off x="4301760" y="4825960"/>
              <a:ext cx="453240" cy="295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EDC404B-8737-4298-B3F6-E97316E3556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83760" y="4807960"/>
                <a:ext cx="488880" cy="3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359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14:cNvPr>
              <p14:cNvContentPartPr/>
              <p14:nvPr/>
            </p14:nvContentPartPr>
            <p14:xfrm>
              <a:off x="6978720" y="2991760"/>
              <a:ext cx="1098720" cy="367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60720" y="2973760"/>
                <a:ext cx="1134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14:cNvPr>
              <p14:cNvContentPartPr/>
              <p14:nvPr/>
            </p14:nvContentPartPr>
            <p14:xfrm>
              <a:off x="1259040" y="3616720"/>
              <a:ext cx="871920" cy="286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41393" y="3598720"/>
                <a:ext cx="907575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14:cNvPr>
              <p14:cNvContentPartPr/>
              <p14:nvPr/>
            </p14:nvContentPartPr>
            <p14:xfrm>
              <a:off x="622200" y="3677920"/>
              <a:ext cx="485640" cy="472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4200" y="3660280"/>
                <a:ext cx="5212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14:cNvPr>
              <p14:cNvContentPartPr/>
              <p14:nvPr/>
            </p14:nvContentPartPr>
            <p14:xfrm>
              <a:off x="2834040" y="2884840"/>
              <a:ext cx="3687120" cy="1617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16400" y="2866844"/>
                <a:ext cx="3722760" cy="1653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14:cNvPr>
              <p14:cNvContentPartPr/>
              <p14:nvPr/>
            </p14:nvContentPartPr>
            <p14:xfrm>
              <a:off x="6837240" y="4012720"/>
              <a:ext cx="128160" cy="1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19600" y="3995080"/>
                <a:ext cx="163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14:cNvPr>
              <p14:cNvContentPartPr/>
              <p14:nvPr/>
            </p14:nvContentPartPr>
            <p14:xfrm>
              <a:off x="6845160" y="4073920"/>
              <a:ext cx="113400" cy="1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27160" y="4056280"/>
                <a:ext cx="14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14:cNvPr>
              <p14:cNvContentPartPr/>
              <p14:nvPr/>
            </p14:nvContentPartPr>
            <p14:xfrm>
              <a:off x="7130640" y="3782320"/>
              <a:ext cx="154080" cy="46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13000" y="3764320"/>
                <a:ext cx="18972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14:cNvPr>
              <p14:cNvContentPartPr/>
              <p14:nvPr/>
            </p14:nvContentPartPr>
            <p14:xfrm>
              <a:off x="7975200" y="3992560"/>
              <a:ext cx="11664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57200" y="397456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14:cNvPr>
              <p14:cNvContentPartPr/>
              <p14:nvPr/>
            </p14:nvContentPartPr>
            <p14:xfrm>
              <a:off x="8005800" y="4063480"/>
              <a:ext cx="10800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88160" y="404584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14:cNvPr>
              <p14:cNvContentPartPr/>
              <p14:nvPr/>
            </p14:nvContentPartPr>
            <p14:xfrm>
              <a:off x="7379040" y="3895000"/>
              <a:ext cx="505800" cy="23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61400" y="3877000"/>
                <a:ext cx="541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14:cNvPr>
              <p14:cNvContentPartPr/>
              <p14:nvPr/>
            </p14:nvContentPartPr>
            <p14:xfrm>
              <a:off x="8290200" y="4053760"/>
              <a:ext cx="79920" cy="11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72200" y="4035760"/>
                <a:ext cx="115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14:cNvPr>
              <p14:cNvContentPartPr/>
              <p14:nvPr/>
            </p14:nvContentPartPr>
            <p14:xfrm>
              <a:off x="8490360" y="3793840"/>
              <a:ext cx="438840" cy="316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472360" y="3775840"/>
                <a:ext cx="474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14:cNvPr>
              <p14:cNvContentPartPr/>
              <p14:nvPr/>
            </p14:nvContentPartPr>
            <p14:xfrm>
              <a:off x="8249880" y="3837760"/>
              <a:ext cx="160200" cy="13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31880" y="3820120"/>
                <a:ext cx="1958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14:cNvPr>
              <p14:cNvContentPartPr/>
              <p14:nvPr/>
            </p14:nvContentPartPr>
            <p14:xfrm>
              <a:off x="6399480" y="3941800"/>
              <a:ext cx="346680" cy="337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81840" y="3924160"/>
                <a:ext cx="3823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2DF677-6C29-4AC3-ABA9-1B18810FF476}"/>
                  </a:ext>
                </a:extLst>
              </p14:cNvPr>
              <p14:cNvContentPartPr/>
              <p14:nvPr/>
            </p14:nvContentPartPr>
            <p14:xfrm>
              <a:off x="1818120" y="478528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2DF677-6C29-4AC3-ABA9-1B18810FF47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800120" y="4767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1884DB-6DED-4F1F-A97D-DC20F3AE87CA}"/>
                  </a:ext>
                </a:extLst>
              </p14:cNvPr>
              <p14:cNvContentPartPr/>
              <p14:nvPr/>
            </p14:nvContentPartPr>
            <p14:xfrm>
              <a:off x="1391520" y="4904440"/>
              <a:ext cx="1242360" cy="217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1884DB-6DED-4F1F-A97D-DC20F3AE87C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373520" y="4886440"/>
                <a:ext cx="12780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1CE4E88-34F5-4097-9B81-FA214F6221C9}"/>
                  </a:ext>
                </a:extLst>
              </p14:cNvPr>
              <p14:cNvContentPartPr/>
              <p14:nvPr/>
            </p14:nvContentPartPr>
            <p14:xfrm>
              <a:off x="875280" y="4673320"/>
              <a:ext cx="243000" cy="466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1CE4E88-34F5-4097-9B81-FA214F6221C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7280" y="4655680"/>
                <a:ext cx="27864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E44201A-1051-4FBA-AAB6-331588D92505}"/>
                  </a:ext>
                </a:extLst>
              </p14:cNvPr>
              <p14:cNvContentPartPr/>
              <p14:nvPr/>
            </p14:nvContentPartPr>
            <p14:xfrm>
              <a:off x="3311040" y="4850800"/>
              <a:ext cx="439200" cy="271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E44201A-1051-4FBA-AAB6-331588D9250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93040" y="4833160"/>
                <a:ext cx="4748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0193F2-8084-41B6-9548-447C3910BB14}"/>
                  </a:ext>
                </a:extLst>
              </p14:cNvPr>
              <p14:cNvContentPartPr/>
              <p14:nvPr/>
            </p14:nvContentPartPr>
            <p14:xfrm>
              <a:off x="3972360" y="4977520"/>
              <a:ext cx="161640" cy="1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0193F2-8084-41B6-9548-447C3910BB1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54360" y="495952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FAED19B-54A2-4DC4-95FE-05D80FC5AF95}"/>
                  </a:ext>
                </a:extLst>
              </p14:cNvPr>
              <p14:cNvContentPartPr/>
              <p14:nvPr/>
            </p14:nvContentPartPr>
            <p14:xfrm>
              <a:off x="4002600" y="5058880"/>
              <a:ext cx="142200" cy="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FAED19B-54A2-4DC4-95FE-05D80FC5AF9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984960" y="5041240"/>
                <a:ext cx="177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EDC404B-8737-4298-B3F6-E97316E35566}"/>
                  </a:ext>
                </a:extLst>
              </p14:cNvPr>
              <p14:cNvContentPartPr/>
              <p14:nvPr/>
            </p14:nvContentPartPr>
            <p14:xfrm>
              <a:off x="4301760" y="4825960"/>
              <a:ext cx="453240" cy="295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EDC404B-8737-4298-B3F6-E97316E3556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83760" y="4807960"/>
                <a:ext cx="488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916597-791B-47F0-92AC-AF9846F0968D}"/>
                  </a:ext>
                </a:extLst>
              </p14:cNvPr>
              <p14:cNvContentPartPr/>
              <p14:nvPr/>
            </p14:nvContentPartPr>
            <p14:xfrm>
              <a:off x="5061000" y="5130160"/>
              <a:ext cx="79920" cy="12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916597-791B-47F0-92AC-AF9846F0968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43000" y="5112520"/>
                <a:ext cx="1155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C97104-D90D-48AB-B3E3-0B958C4A2964}"/>
                  </a:ext>
                </a:extLst>
              </p14:cNvPr>
              <p14:cNvContentPartPr/>
              <p14:nvPr/>
            </p14:nvContentPartPr>
            <p14:xfrm>
              <a:off x="5464920" y="4845760"/>
              <a:ext cx="49680" cy="34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C97104-D90D-48AB-B3E3-0B958C4A296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447280" y="4828120"/>
                <a:ext cx="853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9BC905-C146-4041-90B2-66D04291CFCD}"/>
                  </a:ext>
                </a:extLst>
              </p14:cNvPr>
              <p14:cNvContentPartPr/>
              <p14:nvPr/>
            </p14:nvContentPartPr>
            <p14:xfrm>
              <a:off x="5394720" y="4975720"/>
              <a:ext cx="239400" cy="5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9BC905-C146-4041-90B2-66D04291CFC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376720" y="4957720"/>
                <a:ext cx="2750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6271BB6-0315-402E-BF0E-763718AD43AF}"/>
                  </a:ext>
                </a:extLst>
              </p14:cNvPr>
              <p14:cNvContentPartPr/>
              <p14:nvPr/>
            </p14:nvContentPartPr>
            <p14:xfrm>
              <a:off x="5780640" y="4785280"/>
              <a:ext cx="688320" cy="377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6271BB6-0315-402E-BF0E-763718AD43A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62640" y="4767297"/>
                <a:ext cx="723960" cy="412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7FFE99B-FAA0-43B0-B6C1-54DF02A53B60}"/>
                  </a:ext>
                </a:extLst>
              </p14:cNvPr>
              <p14:cNvContentPartPr/>
              <p14:nvPr/>
            </p14:nvContentPartPr>
            <p14:xfrm>
              <a:off x="6794400" y="4946200"/>
              <a:ext cx="580680" cy="216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7FFE99B-FAA0-43B0-B6C1-54DF02A53B6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776411" y="4928200"/>
                <a:ext cx="616298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744744-ED35-4F19-9CD9-A24155ABF67B}"/>
                  </a:ext>
                </a:extLst>
              </p14:cNvPr>
              <p14:cNvContentPartPr/>
              <p14:nvPr/>
            </p14:nvContentPartPr>
            <p14:xfrm>
              <a:off x="7640040" y="4759360"/>
              <a:ext cx="984960" cy="401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744744-ED35-4F19-9CD9-A24155ABF67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622047" y="4741736"/>
                <a:ext cx="1020587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37AA07-1502-4C65-9BB8-4D8FACF3EED7}"/>
                  </a:ext>
                </a:extLst>
              </p14:cNvPr>
              <p14:cNvContentPartPr/>
              <p14:nvPr/>
            </p14:nvContentPartPr>
            <p14:xfrm>
              <a:off x="619320" y="5333560"/>
              <a:ext cx="365400" cy="294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37AA07-1502-4C65-9BB8-4D8FACF3EE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01338" y="5315560"/>
                <a:ext cx="401005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9455D51-39BC-472A-8407-FC76364AD807}"/>
                  </a:ext>
                </a:extLst>
              </p14:cNvPr>
              <p14:cNvContentPartPr/>
              <p14:nvPr/>
            </p14:nvContentPartPr>
            <p14:xfrm>
              <a:off x="3679320" y="5374240"/>
              <a:ext cx="190440" cy="171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9455D51-39BC-472A-8407-FC76364AD80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661320" y="5356240"/>
                <a:ext cx="2260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B46EA78-F417-4571-A11F-571D69F0A474}"/>
                  </a:ext>
                </a:extLst>
              </p14:cNvPr>
              <p14:cNvContentPartPr/>
              <p14:nvPr/>
            </p14:nvContentPartPr>
            <p14:xfrm>
              <a:off x="4004760" y="5353720"/>
              <a:ext cx="181080" cy="223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B46EA78-F417-4571-A11F-571D69F0A47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986760" y="5336080"/>
                <a:ext cx="216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EE6B8C0-D4AE-4509-A7F9-6E9FDECAC62F}"/>
                  </a:ext>
                </a:extLst>
              </p14:cNvPr>
              <p14:cNvContentPartPr/>
              <p14:nvPr/>
            </p14:nvContentPartPr>
            <p14:xfrm>
              <a:off x="1350120" y="5234560"/>
              <a:ext cx="1973160" cy="354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EE6B8C0-D4AE-4509-A7F9-6E9FDECAC62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332123" y="5216920"/>
                <a:ext cx="2008793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379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14:cNvPr>
              <p14:cNvContentPartPr/>
              <p14:nvPr/>
            </p14:nvContentPartPr>
            <p14:xfrm>
              <a:off x="6978720" y="2991760"/>
              <a:ext cx="1098720" cy="367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60720" y="2973760"/>
                <a:ext cx="1134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14:cNvPr>
              <p14:cNvContentPartPr/>
              <p14:nvPr/>
            </p14:nvContentPartPr>
            <p14:xfrm>
              <a:off x="1259040" y="3616720"/>
              <a:ext cx="871920" cy="286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41393" y="3598720"/>
                <a:ext cx="907575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14:cNvPr>
              <p14:cNvContentPartPr/>
              <p14:nvPr/>
            </p14:nvContentPartPr>
            <p14:xfrm>
              <a:off x="622200" y="3677920"/>
              <a:ext cx="485640" cy="472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4200" y="3660280"/>
                <a:ext cx="5212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14:cNvPr>
              <p14:cNvContentPartPr/>
              <p14:nvPr/>
            </p14:nvContentPartPr>
            <p14:xfrm>
              <a:off x="2834040" y="2884840"/>
              <a:ext cx="3687120" cy="1617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16400" y="2866844"/>
                <a:ext cx="3722760" cy="1653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14:cNvPr>
              <p14:cNvContentPartPr/>
              <p14:nvPr/>
            </p14:nvContentPartPr>
            <p14:xfrm>
              <a:off x="6837240" y="4012720"/>
              <a:ext cx="128160" cy="1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19600" y="3995080"/>
                <a:ext cx="163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14:cNvPr>
              <p14:cNvContentPartPr/>
              <p14:nvPr/>
            </p14:nvContentPartPr>
            <p14:xfrm>
              <a:off x="6845160" y="4073920"/>
              <a:ext cx="113400" cy="1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27160" y="4056280"/>
                <a:ext cx="14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14:cNvPr>
              <p14:cNvContentPartPr/>
              <p14:nvPr/>
            </p14:nvContentPartPr>
            <p14:xfrm>
              <a:off x="7130640" y="3782320"/>
              <a:ext cx="154080" cy="46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13000" y="3764320"/>
                <a:ext cx="18972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14:cNvPr>
              <p14:cNvContentPartPr/>
              <p14:nvPr/>
            </p14:nvContentPartPr>
            <p14:xfrm>
              <a:off x="7975200" y="3992560"/>
              <a:ext cx="11664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57200" y="397456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14:cNvPr>
              <p14:cNvContentPartPr/>
              <p14:nvPr/>
            </p14:nvContentPartPr>
            <p14:xfrm>
              <a:off x="8005800" y="4063480"/>
              <a:ext cx="10800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88160" y="404584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14:cNvPr>
              <p14:cNvContentPartPr/>
              <p14:nvPr/>
            </p14:nvContentPartPr>
            <p14:xfrm>
              <a:off x="7379040" y="3895000"/>
              <a:ext cx="505800" cy="23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61400" y="3877000"/>
                <a:ext cx="541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14:cNvPr>
              <p14:cNvContentPartPr/>
              <p14:nvPr/>
            </p14:nvContentPartPr>
            <p14:xfrm>
              <a:off x="8290200" y="4053760"/>
              <a:ext cx="79920" cy="11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72200" y="4035760"/>
                <a:ext cx="115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14:cNvPr>
              <p14:cNvContentPartPr/>
              <p14:nvPr/>
            </p14:nvContentPartPr>
            <p14:xfrm>
              <a:off x="8490360" y="3793840"/>
              <a:ext cx="438840" cy="316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472360" y="3775840"/>
                <a:ext cx="474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14:cNvPr>
              <p14:cNvContentPartPr/>
              <p14:nvPr/>
            </p14:nvContentPartPr>
            <p14:xfrm>
              <a:off x="8249880" y="3837760"/>
              <a:ext cx="160200" cy="13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31880" y="3820120"/>
                <a:ext cx="1958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14:cNvPr>
              <p14:cNvContentPartPr/>
              <p14:nvPr/>
            </p14:nvContentPartPr>
            <p14:xfrm>
              <a:off x="6399480" y="3941800"/>
              <a:ext cx="346680" cy="337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81840" y="3924160"/>
                <a:ext cx="3823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2DF677-6C29-4AC3-ABA9-1B18810FF476}"/>
                  </a:ext>
                </a:extLst>
              </p14:cNvPr>
              <p14:cNvContentPartPr/>
              <p14:nvPr/>
            </p14:nvContentPartPr>
            <p14:xfrm>
              <a:off x="1818120" y="478528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2DF677-6C29-4AC3-ABA9-1B18810FF47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800120" y="4767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1884DB-6DED-4F1F-A97D-DC20F3AE87CA}"/>
                  </a:ext>
                </a:extLst>
              </p14:cNvPr>
              <p14:cNvContentPartPr/>
              <p14:nvPr/>
            </p14:nvContentPartPr>
            <p14:xfrm>
              <a:off x="1391520" y="4904440"/>
              <a:ext cx="1242360" cy="217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1884DB-6DED-4F1F-A97D-DC20F3AE87C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373520" y="4886440"/>
                <a:ext cx="12780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1CE4E88-34F5-4097-9B81-FA214F6221C9}"/>
                  </a:ext>
                </a:extLst>
              </p14:cNvPr>
              <p14:cNvContentPartPr/>
              <p14:nvPr/>
            </p14:nvContentPartPr>
            <p14:xfrm>
              <a:off x="875280" y="4673320"/>
              <a:ext cx="243000" cy="466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1CE4E88-34F5-4097-9B81-FA214F6221C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7280" y="4655680"/>
                <a:ext cx="27864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E44201A-1051-4FBA-AAB6-331588D92505}"/>
                  </a:ext>
                </a:extLst>
              </p14:cNvPr>
              <p14:cNvContentPartPr/>
              <p14:nvPr/>
            </p14:nvContentPartPr>
            <p14:xfrm>
              <a:off x="3311040" y="4850800"/>
              <a:ext cx="439200" cy="271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E44201A-1051-4FBA-AAB6-331588D9250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93040" y="4833160"/>
                <a:ext cx="4748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0193F2-8084-41B6-9548-447C3910BB14}"/>
                  </a:ext>
                </a:extLst>
              </p14:cNvPr>
              <p14:cNvContentPartPr/>
              <p14:nvPr/>
            </p14:nvContentPartPr>
            <p14:xfrm>
              <a:off x="3972360" y="4977520"/>
              <a:ext cx="161640" cy="1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0193F2-8084-41B6-9548-447C3910BB1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54360" y="495952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FAED19B-54A2-4DC4-95FE-05D80FC5AF95}"/>
                  </a:ext>
                </a:extLst>
              </p14:cNvPr>
              <p14:cNvContentPartPr/>
              <p14:nvPr/>
            </p14:nvContentPartPr>
            <p14:xfrm>
              <a:off x="4002600" y="5058880"/>
              <a:ext cx="142200" cy="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FAED19B-54A2-4DC4-95FE-05D80FC5AF9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984960" y="5041240"/>
                <a:ext cx="177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EDC404B-8737-4298-B3F6-E97316E35566}"/>
                  </a:ext>
                </a:extLst>
              </p14:cNvPr>
              <p14:cNvContentPartPr/>
              <p14:nvPr/>
            </p14:nvContentPartPr>
            <p14:xfrm>
              <a:off x="4301760" y="4825960"/>
              <a:ext cx="453240" cy="295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EDC404B-8737-4298-B3F6-E97316E3556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83760" y="4807960"/>
                <a:ext cx="488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916597-791B-47F0-92AC-AF9846F0968D}"/>
                  </a:ext>
                </a:extLst>
              </p14:cNvPr>
              <p14:cNvContentPartPr/>
              <p14:nvPr/>
            </p14:nvContentPartPr>
            <p14:xfrm>
              <a:off x="5061000" y="5130160"/>
              <a:ext cx="79920" cy="12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916597-791B-47F0-92AC-AF9846F0968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43000" y="5112520"/>
                <a:ext cx="1155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C97104-D90D-48AB-B3E3-0B958C4A2964}"/>
                  </a:ext>
                </a:extLst>
              </p14:cNvPr>
              <p14:cNvContentPartPr/>
              <p14:nvPr/>
            </p14:nvContentPartPr>
            <p14:xfrm>
              <a:off x="5464920" y="4845760"/>
              <a:ext cx="49680" cy="34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C97104-D90D-48AB-B3E3-0B958C4A296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447280" y="4828120"/>
                <a:ext cx="853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9BC905-C146-4041-90B2-66D04291CFCD}"/>
                  </a:ext>
                </a:extLst>
              </p14:cNvPr>
              <p14:cNvContentPartPr/>
              <p14:nvPr/>
            </p14:nvContentPartPr>
            <p14:xfrm>
              <a:off x="5394720" y="4975720"/>
              <a:ext cx="239400" cy="5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9BC905-C146-4041-90B2-66D04291CFC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376720" y="4957720"/>
                <a:ext cx="2750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6271BB6-0315-402E-BF0E-763718AD43AF}"/>
                  </a:ext>
                </a:extLst>
              </p14:cNvPr>
              <p14:cNvContentPartPr/>
              <p14:nvPr/>
            </p14:nvContentPartPr>
            <p14:xfrm>
              <a:off x="5780640" y="4785280"/>
              <a:ext cx="688320" cy="377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6271BB6-0315-402E-BF0E-763718AD43A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62640" y="4767297"/>
                <a:ext cx="723960" cy="412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7FFE99B-FAA0-43B0-B6C1-54DF02A53B60}"/>
                  </a:ext>
                </a:extLst>
              </p14:cNvPr>
              <p14:cNvContentPartPr/>
              <p14:nvPr/>
            </p14:nvContentPartPr>
            <p14:xfrm>
              <a:off x="6794400" y="4946200"/>
              <a:ext cx="580680" cy="216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7FFE99B-FAA0-43B0-B6C1-54DF02A53B6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776411" y="4928200"/>
                <a:ext cx="616298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744744-ED35-4F19-9CD9-A24155ABF67B}"/>
                  </a:ext>
                </a:extLst>
              </p14:cNvPr>
              <p14:cNvContentPartPr/>
              <p14:nvPr/>
            </p14:nvContentPartPr>
            <p14:xfrm>
              <a:off x="7640040" y="4759360"/>
              <a:ext cx="984960" cy="401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744744-ED35-4F19-9CD9-A24155ABF67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622047" y="4741736"/>
                <a:ext cx="1020587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37AA07-1502-4C65-9BB8-4D8FACF3EED7}"/>
                  </a:ext>
                </a:extLst>
              </p14:cNvPr>
              <p14:cNvContentPartPr/>
              <p14:nvPr/>
            </p14:nvContentPartPr>
            <p14:xfrm>
              <a:off x="619320" y="5333560"/>
              <a:ext cx="365400" cy="294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37AA07-1502-4C65-9BB8-4D8FACF3EE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01338" y="5315560"/>
                <a:ext cx="401005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9455D51-39BC-472A-8407-FC76364AD807}"/>
                  </a:ext>
                </a:extLst>
              </p14:cNvPr>
              <p14:cNvContentPartPr/>
              <p14:nvPr/>
            </p14:nvContentPartPr>
            <p14:xfrm>
              <a:off x="3679320" y="5374240"/>
              <a:ext cx="190440" cy="171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9455D51-39BC-472A-8407-FC76364AD80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661320" y="5356240"/>
                <a:ext cx="2260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B46EA78-F417-4571-A11F-571D69F0A474}"/>
                  </a:ext>
                </a:extLst>
              </p14:cNvPr>
              <p14:cNvContentPartPr/>
              <p14:nvPr/>
            </p14:nvContentPartPr>
            <p14:xfrm>
              <a:off x="4004760" y="5353720"/>
              <a:ext cx="181080" cy="223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B46EA78-F417-4571-A11F-571D69F0A47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986760" y="5336080"/>
                <a:ext cx="216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EE6B8C0-D4AE-4509-A7F9-6E9FDECAC62F}"/>
                  </a:ext>
                </a:extLst>
              </p14:cNvPr>
              <p14:cNvContentPartPr/>
              <p14:nvPr/>
            </p14:nvContentPartPr>
            <p14:xfrm>
              <a:off x="1350120" y="5234560"/>
              <a:ext cx="1973160" cy="354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EE6B8C0-D4AE-4509-A7F9-6E9FDECAC62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332123" y="5216920"/>
                <a:ext cx="2008793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1D87B5-FC50-4236-9539-6476237B7FC3}"/>
                  </a:ext>
                </a:extLst>
              </p14:cNvPr>
              <p14:cNvContentPartPr/>
              <p14:nvPr/>
            </p14:nvContentPartPr>
            <p14:xfrm>
              <a:off x="4348200" y="5597800"/>
              <a:ext cx="10440" cy="12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1D87B5-FC50-4236-9539-6476237B7FC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30560" y="5579800"/>
                <a:ext cx="460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6AB7001-2927-40CB-B13C-E141612D70D8}"/>
                  </a:ext>
                </a:extLst>
              </p14:cNvPr>
              <p14:cNvContentPartPr/>
              <p14:nvPr/>
            </p14:nvContentPartPr>
            <p14:xfrm>
              <a:off x="4665000" y="5394400"/>
              <a:ext cx="39240" cy="235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6AB7001-2927-40CB-B13C-E141612D70D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47000" y="5376760"/>
                <a:ext cx="74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A5A1EDC-FE9A-488F-A1B1-2260C59F71C8}"/>
                  </a:ext>
                </a:extLst>
              </p14:cNvPr>
              <p14:cNvContentPartPr/>
              <p14:nvPr/>
            </p14:nvContentPartPr>
            <p14:xfrm>
              <a:off x="4561320" y="5398720"/>
              <a:ext cx="267840" cy="47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A5A1EDC-FE9A-488F-A1B1-2260C59F71C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543680" y="5380720"/>
                <a:ext cx="3034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6B4D4DA-3895-4D8B-85E0-8BE690916ABF}"/>
                  </a:ext>
                </a:extLst>
              </p14:cNvPr>
              <p14:cNvContentPartPr/>
              <p14:nvPr/>
            </p14:nvContentPartPr>
            <p14:xfrm>
              <a:off x="4865880" y="5364160"/>
              <a:ext cx="174600" cy="263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6B4D4DA-3895-4D8B-85E0-8BE690916AB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47880" y="5346520"/>
                <a:ext cx="2102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D86C624-CC59-4DE5-B991-5CFAFE2534B5}"/>
                  </a:ext>
                </a:extLst>
              </p14:cNvPr>
              <p14:cNvContentPartPr/>
              <p14:nvPr/>
            </p14:nvContentPartPr>
            <p14:xfrm>
              <a:off x="5148120" y="5495200"/>
              <a:ext cx="117000" cy="156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D86C624-CC59-4DE5-B991-5CFAFE2534B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130120" y="5477560"/>
                <a:ext cx="1526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B452F70-962D-441D-B5A3-0FC2F5418EDF}"/>
                  </a:ext>
                </a:extLst>
              </p14:cNvPr>
              <p14:cNvContentPartPr/>
              <p14:nvPr/>
            </p14:nvContentPartPr>
            <p14:xfrm>
              <a:off x="7533840" y="5547040"/>
              <a:ext cx="106560" cy="171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B452F70-962D-441D-B5A3-0FC2F5418ED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5840" y="5529040"/>
                <a:ext cx="142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6F8B7C2-6726-4AA0-9500-DD67E5558ACA}"/>
                  </a:ext>
                </a:extLst>
              </p14:cNvPr>
              <p14:cNvContentPartPr/>
              <p14:nvPr/>
            </p14:nvContentPartPr>
            <p14:xfrm>
              <a:off x="6999960" y="5392960"/>
              <a:ext cx="447840" cy="341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6F8B7C2-6726-4AA0-9500-DD67E5558AC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981960" y="5375320"/>
                <a:ext cx="4834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756906C-4D65-414F-9CC3-436126622D58}"/>
                  </a:ext>
                </a:extLst>
              </p14:cNvPr>
              <p14:cNvContentPartPr/>
              <p14:nvPr/>
            </p14:nvContentPartPr>
            <p14:xfrm>
              <a:off x="609240" y="5831440"/>
              <a:ext cx="925200" cy="533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756906C-4D65-414F-9CC3-436126622D5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91600" y="5813800"/>
                <a:ext cx="96084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1618396-1DB1-4D37-AF52-7AF7E618B284}"/>
                  </a:ext>
                </a:extLst>
              </p14:cNvPr>
              <p14:cNvContentPartPr/>
              <p14:nvPr/>
            </p14:nvContentPartPr>
            <p14:xfrm>
              <a:off x="1573320" y="6004240"/>
              <a:ext cx="145440" cy="367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1618396-1DB1-4D37-AF52-7AF7E618B28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555320" y="5986600"/>
                <a:ext cx="18108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892F773-136F-4CC1-BC9D-B26E5065B826}"/>
                  </a:ext>
                </a:extLst>
              </p14:cNvPr>
              <p14:cNvContentPartPr/>
              <p14:nvPr/>
            </p14:nvContentPartPr>
            <p14:xfrm>
              <a:off x="1795800" y="5864920"/>
              <a:ext cx="405360" cy="295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892F773-136F-4CC1-BC9D-B26E5065B82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778160" y="5846920"/>
                <a:ext cx="441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F8230D6-68A1-4586-894F-EB78D3A8AE6B}"/>
                  </a:ext>
                </a:extLst>
              </p14:cNvPr>
              <p14:cNvContentPartPr/>
              <p14:nvPr/>
            </p14:nvContentPartPr>
            <p14:xfrm>
              <a:off x="2209800" y="5841520"/>
              <a:ext cx="55800" cy="2642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F8230D6-68A1-4586-894F-EB78D3A8AE6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92160" y="5823520"/>
                <a:ext cx="9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CD38249-AB99-4620-B83A-B371AC8064E9}"/>
                  </a:ext>
                </a:extLst>
              </p14:cNvPr>
              <p14:cNvContentPartPr/>
              <p14:nvPr/>
            </p14:nvContentPartPr>
            <p14:xfrm>
              <a:off x="2285760" y="6006760"/>
              <a:ext cx="147960" cy="1310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CD38249-AB99-4620-B83A-B371AC8064E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268120" y="5989120"/>
                <a:ext cx="183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8F0965F-1BA8-49B8-9E1E-87A217AA8457}"/>
                  </a:ext>
                </a:extLst>
              </p14:cNvPr>
              <p14:cNvContentPartPr/>
              <p14:nvPr/>
            </p14:nvContentPartPr>
            <p14:xfrm>
              <a:off x="2722440" y="6012880"/>
              <a:ext cx="316440" cy="1641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8F0965F-1BA8-49B8-9E1E-87A217AA845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704440" y="5995240"/>
                <a:ext cx="3520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E5603C2-5CA3-4DDE-96C5-B78C822B9C9E}"/>
                  </a:ext>
                </a:extLst>
              </p14:cNvPr>
              <p14:cNvContentPartPr/>
              <p14:nvPr/>
            </p14:nvContentPartPr>
            <p14:xfrm>
              <a:off x="3093600" y="6024760"/>
              <a:ext cx="185400" cy="123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E5603C2-5CA3-4DDE-96C5-B78C822B9C9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075960" y="6006760"/>
                <a:ext cx="221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CB7D746-1FA6-4612-96AE-2B758593BDD9}"/>
                  </a:ext>
                </a:extLst>
              </p14:cNvPr>
              <p14:cNvContentPartPr/>
              <p14:nvPr/>
            </p14:nvContentPartPr>
            <p14:xfrm>
              <a:off x="3365760" y="6006040"/>
              <a:ext cx="253440" cy="150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CB7D746-1FA6-4612-96AE-2B758593BDD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347786" y="5988400"/>
                <a:ext cx="289029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2C18DD0-EEE5-4BC0-8732-C0980E69BE9D}"/>
                  </a:ext>
                </a:extLst>
              </p14:cNvPr>
              <p14:cNvContentPartPr/>
              <p14:nvPr/>
            </p14:nvContentPartPr>
            <p14:xfrm>
              <a:off x="5344320" y="5973640"/>
              <a:ext cx="101520" cy="160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2C18DD0-EEE5-4BC0-8732-C0980E69BE9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326320" y="5955640"/>
                <a:ext cx="137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8B84151-C130-4901-9125-15B7C2D58B23}"/>
                  </a:ext>
                </a:extLst>
              </p14:cNvPr>
              <p14:cNvContentPartPr/>
              <p14:nvPr/>
            </p14:nvContentPartPr>
            <p14:xfrm>
              <a:off x="3923760" y="5845120"/>
              <a:ext cx="1097280" cy="3834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8B84151-C130-4901-9125-15B7C2D58B2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906120" y="5827480"/>
                <a:ext cx="11329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0DAC9B9-A88E-42D5-B0DD-99FCB0FD48BB}"/>
                  </a:ext>
                </a:extLst>
              </p14:cNvPr>
              <p14:cNvContentPartPr/>
              <p14:nvPr/>
            </p14:nvContentPartPr>
            <p14:xfrm>
              <a:off x="5548800" y="5485840"/>
              <a:ext cx="1104120" cy="8002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0DAC9B9-A88E-42D5-B0DD-99FCB0FD48B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531160" y="5468200"/>
                <a:ext cx="1139760" cy="8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81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14:cNvPr>
              <p14:cNvContentPartPr/>
              <p14:nvPr/>
            </p14:nvContentPartPr>
            <p14:xfrm>
              <a:off x="6978720" y="2991760"/>
              <a:ext cx="1098720" cy="367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60720" y="2973760"/>
                <a:ext cx="1134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14:cNvPr>
              <p14:cNvContentPartPr/>
              <p14:nvPr/>
            </p14:nvContentPartPr>
            <p14:xfrm>
              <a:off x="1259040" y="3616720"/>
              <a:ext cx="871920" cy="286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41393" y="3598720"/>
                <a:ext cx="907575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14:cNvPr>
              <p14:cNvContentPartPr/>
              <p14:nvPr/>
            </p14:nvContentPartPr>
            <p14:xfrm>
              <a:off x="622200" y="3677920"/>
              <a:ext cx="485640" cy="472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4200" y="3660280"/>
                <a:ext cx="5212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14:cNvPr>
              <p14:cNvContentPartPr/>
              <p14:nvPr/>
            </p14:nvContentPartPr>
            <p14:xfrm>
              <a:off x="2834040" y="2884840"/>
              <a:ext cx="3687120" cy="1617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16400" y="2866844"/>
                <a:ext cx="3722760" cy="1653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14:cNvPr>
              <p14:cNvContentPartPr/>
              <p14:nvPr/>
            </p14:nvContentPartPr>
            <p14:xfrm>
              <a:off x="6837240" y="4012720"/>
              <a:ext cx="128160" cy="1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19600" y="3995080"/>
                <a:ext cx="163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14:cNvPr>
              <p14:cNvContentPartPr/>
              <p14:nvPr/>
            </p14:nvContentPartPr>
            <p14:xfrm>
              <a:off x="6845160" y="4073920"/>
              <a:ext cx="113400" cy="1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27160" y="4056280"/>
                <a:ext cx="14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14:cNvPr>
              <p14:cNvContentPartPr/>
              <p14:nvPr/>
            </p14:nvContentPartPr>
            <p14:xfrm>
              <a:off x="7130640" y="3782320"/>
              <a:ext cx="154080" cy="46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13000" y="3764320"/>
                <a:ext cx="18972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14:cNvPr>
              <p14:cNvContentPartPr/>
              <p14:nvPr/>
            </p14:nvContentPartPr>
            <p14:xfrm>
              <a:off x="7975200" y="3992560"/>
              <a:ext cx="11664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57200" y="397456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14:cNvPr>
              <p14:cNvContentPartPr/>
              <p14:nvPr/>
            </p14:nvContentPartPr>
            <p14:xfrm>
              <a:off x="8005800" y="4063480"/>
              <a:ext cx="10800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88160" y="404584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14:cNvPr>
              <p14:cNvContentPartPr/>
              <p14:nvPr/>
            </p14:nvContentPartPr>
            <p14:xfrm>
              <a:off x="7379040" y="3895000"/>
              <a:ext cx="505800" cy="23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61400" y="3877000"/>
                <a:ext cx="541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14:cNvPr>
              <p14:cNvContentPartPr/>
              <p14:nvPr/>
            </p14:nvContentPartPr>
            <p14:xfrm>
              <a:off x="8290200" y="4053760"/>
              <a:ext cx="79920" cy="11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72200" y="4035760"/>
                <a:ext cx="115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14:cNvPr>
              <p14:cNvContentPartPr/>
              <p14:nvPr/>
            </p14:nvContentPartPr>
            <p14:xfrm>
              <a:off x="8490360" y="3793840"/>
              <a:ext cx="438840" cy="316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472360" y="3775840"/>
                <a:ext cx="474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14:cNvPr>
              <p14:cNvContentPartPr/>
              <p14:nvPr/>
            </p14:nvContentPartPr>
            <p14:xfrm>
              <a:off x="8249880" y="3837760"/>
              <a:ext cx="160200" cy="13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31880" y="3820120"/>
                <a:ext cx="1958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14:cNvPr>
              <p14:cNvContentPartPr/>
              <p14:nvPr/>
            </p14:nvContentPartPr>
            <p14:xfrm>
              <a:off x="6399480" y="3941800"/>
              <a:ext cx="346680" cy="337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81840" y="3924160"/>
                <a:ext cx="3823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2DF677-6C29-4AC3-ABA9-1B18810FF476}"/>
                  </a:ext>
                </a:extLst>
              </p14:cNvPr>
              <p14:cNvContentPartPr/>
              <p14:nvPr/>
            </p14:nvContentPartPr>
            <p14:xfrm>
              <a:off x="1818120" y="478528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2DF677-6C29-4AC3-ABA9-1B18810FF47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800120" y="4767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1884DB-6DED-4F1F-A97D-DC20F3AE87CA}"/>
                  </a:ext>
                </a:extLst>
              </p14:cNvPr>
              <p14:cNvContentPartPr/>
              <p14:nvPr/>
            </p14:nvContentPartPr>
            <p14:xfrm>
              <a:off x="1391520" y="4904440"/>
              <a:ext cx="1242360" cy="217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1884DB-6DED-4F1F-A97D-DC20F3AE87C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373520" y="4886440"/>
                <a:ext cx="12780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1CE4E88-34F5-4097-9B81-FA214F6221C9}"/>
                  </a:ext>
                </a:extLst>
              </p14:cNvPr>
              <p14:cNvContentPartPr/>
              <p14:nvPr/>
            </p14:nvContentPartPr>
            <p14:xfrm>
              <a:off x="875280" y="4673320"/>
              <a:ext cx="243000" cy="466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1CE4E88-34F5-4097-9B81-FA214F6221C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7280" y="4655680"/>
                <a:ext cx="27864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E44201A-1051-4FBA-AAB6-331588D92505}"/>
                  </a:ext>
                </a:extLst>
              </p14:cNvPr>
              <p14:cNvContentPartPr/>
              <p14:nvPr/>
            </p14:nvContentPartPr>
            <p14:xfrm>
              <a:off x="3311040" y="4850800"/>
              <a:ext cx="439200" cy="271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E44201A-1051-4FBA-AAB6-331588D9250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93040" y="4833160"/>
                <a:ext cx="4748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0193F2-8084-41B6-9548-447C3910BB14}"/>
                  </a:ext>
                </a:extLst>
              </p14:cNvPr>
              <p14:cNvContentPartPr/>
              <p14:nvPr/>
            </p14:nvContentPartPr>
            <p14:xfrm>
              <a:off x="3972360" y="4977520"/>
              <a:ext cx="161640" cy="1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0193F2-8084-41B6-9548-447C3910BB1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54360" y="495952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FAED19B-54A2-4DC4-95FE-05D80FC5AF95}"/>
                  </a:ext>
                </a:extLst>
              </p14:cNvPr>
              <p14:cNvContentPartPr/>
              <p14:nvPr/>
            </p14:nvContentPartPr>
            <p14:xfrm>
              <a:off x="4002600" y="5058880"/>
              <a:ext cx="142200" cy="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FAED19B-54A2-4DC4-95FE-05D80FC5AF9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984960" y="5041240"/>
                <a:ext cx="177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EDC404B-8737-4298-B3F6-E97316E35566}"/>
                  </a:ext>
                </a:extLst>
              </p14:cNvPr>
              <p14:cNvContentPartPr/>
              <p14:nvPr/>
            </p14:nvContentPartPr>
            <p14:xfrm>
              <a:off x="4301760" y="4825960"/>
              <a:ext cx="453240" cy="295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EDC404B-8737-4298-B3F6-E97316E3556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83760" y="4807960"/>
                <a:ext cx="488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916597-791B-47F0-92AC-AF9846F0968D}"/>
                  </a:ext>
                </a:extLst>
              </p14:cNvPr>
              <p14:cNvContentPartPr/>
              <p14:nvPr/>
            </p14:nvContentPartPr>
            <p14:xfrm>
              <a:off x="5061000" y="5130160"/>
              <a:ext cx="79920" cy="12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916597-791B-47F0-92AC-AF9846F0968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43000" y="5112520"/>
                <a:ext cx="1155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C97104-D90D-48AB-B3E3-0B958C4A2964}"/>
                  </a:ext>
                </a:extLst>
              </p14:cNvPr>
              <p14:cNvContentPartPr/>
              <p14:nvPr/>
            </p14:nvContentPartPr>
            <p14:xfrm>
              <a:off x="5464920" y="4845760"/>
              <a:ext cx="49680" cy="34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C97104-D90D-48AB-B3E3-0B958C4A296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447280" y="4828120"/>
                <a:ext cx="853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9BC905-C146-4041-90B2-66D04291CFCD}"/>
                  </a:ext>
                </a:extLst>
              </p14:cNvPr>
              <p14:cNvContentPartPr/>
              <p14:nvPr/>
            </p14:nvContentPartPr>
            <p14:xfrm>
              <a:off x="5394720" y="4975720"/>
              <a:ext cx="239400" cy="5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9BC905-C146-4041-90B2-66D04291CFC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376720" y="4957720"/>
                <a:ext cx="2750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6271BB6-0315-402E-BF0E-763718AD43AF}"/>
                  </a:ext>
                </a:extLst>
              </p14:cNvPr>
              <p14:cNvContentPartPr/>
              <p14:nvPr/>
            </p14:nvContentPartPr>
            <p14:xfrm>
              <a:off x="5780640" y="4785280"/>
              <a:ext cx="688320" cy="377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6271BB6-0315-402E-BF0E-763718AD43A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62640" y="4767297"/>
                <a:ext cx="723960" cy="412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7FFE99B-FAA0-43B0-B6C1-54DF02A53B60}"/>
                  </a:ext>
                </a:extLst>
              </p14:cNvPr>
              <p14:cNvContentPartPr/>
              <p14:nvPr/>
            </p14:nvContentPartPr>
            <p14:xfrm>
              <a:off x="6794400" y="4946200"/>
              <a:ext cx="580680" cy="216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7FFE99B-FAA0-43B0-B6C1-54DF02A53B6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776411" y="4928200"/>
                <a:ext cx="616298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744744-ED35-4F19-9CD9-A24155ABF67B}"/>
                  </a:ext>
                </a:extLst>
              </p14:cNvPr>
              <p14:cNvContentPartPr/>
              <p14:nvPr/>
            </p14:nvContentPartPr>
            <p14:xfrm>
              <a:off x="7640040" y="4759360"/>
              <a:ext cx="984960" cy="401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744744-ED35-4F19-9CD9-A24155ABF67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622047" y="4741736"/>
                <a:ext cx="1020587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37AA07-1502-4C65-9BB8-4D8FACF3EED7}"/>
                  </a:ext>
                </a:extLst>
              </p14:cNvPr>
              <p14:cNvContentPartPr/>
              <p14:nvPr/>
            </p14:nvContentPartPr>
            <p14:xfrm>
              <a:off x="619320" y="5333560"/>
              <a:ext cx="365400" cy="294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37AA07-1502-4C65-9BB8-4D8FACF3EE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01338" y="5315560"/>
                <a:ext cx="401005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9455D51-39BC-472A-8407-FC76364AD807}"/>
                  </a:ext>
                </a:extLst>
              </p14:cNvPr>
              <p14:cNvContentPartPr/>
              <p14:nvPr/>
            </p14:nvContentPartPr>
            <p14:xfrm>
              <a:off x="3679320" y="5374240"/>
              <a:ext cx="190440" cy="171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9455D51-39BC-472A-8407-FC76364AD80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661320" y="5356240"/>
                <a:ext cx="2260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B46EA78-F417-4571-A11F-571D69F0A474}"/>
                  </a:ext>
                </a:extLst>
              </p14:cNvPr>
              <p14:cNvContentPartPr/>
              <p14:nvPr/>
            </p14:nvContentPartPr>
            <p14:xfrm>
              <a:off x="4004760" y="5353720"/>
              <a:ext cx="181080" cy="223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B46EA78-F417-4571-A11F-571D69F0A47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986760" y="5336080"/>
                <a:ext cx="216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EE6B8C0-D4AE-4509-A7F9-6E9FDECAC62F}"/>
                  </a:ext>
                </a:extLst>
              </p14:cNvPr>
              <p14:cNvContentPartPr/>
              <p14:nvPr/>
            </p14:nvContentPartPr>
            <p14:xfrm>
              <a:off x="1350120" y="5234560"/>
              <a:ext cx="1973160" cy="354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EE6B8C0-D4AE-4509-A7F9-6E9FDECAC62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332123" y="5216920"/>
                <a:ext cx="2008793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1D87B5-FC50-4236-9539-6476237B7FC3}"/>
                  </a:ext>
                </a:extLst>
              </p14:cNvPr>
              <p14:cNvContentPartPr/>
              <p14:nvPr/>
            </p14:nvContentPartPr>
            <p14:xfrm>
              <a:off x="4348200" y="5597800"/>
              <a:ext cx="10440" cy="12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1D87B5-FC50-4236-9539-6476237B7FC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30560" y="5579800"/>
                <a:ext cx="460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6AB7001-2927-40CB-B13C-E141612D70D8}"/>
                  </a:ext>
                </a:extLst>
              </p14:cNvPr>
              <p14:cNvContentPartPr/>
              <p14:nvPr/>
            </p14:nvContentPartPr>
            <p14:xfrm>
              <a:off x="4665000" y="5394400"/>
              <a:ext cx="39240" cy="235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6AB7001-2927-40CB-B13C-E141612D70D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47000" y="5376760"/>
                <a:ext cx="74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A5A1EDC-FE9A-488F-A1B1-2260C59F71C8}"/>
                  </a:ext>
                </a:extLst>
              </p14:cNvPr>
              <p14:cNvContentPartPr/>
              <p14:nvPr/>
            </p14:nvContentPartPr>
            <p14:xfrm>
              <a:off x="4561320" y="5398720"/>
              <a:ext cx="267840" cy="47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A5A1EDC-FE9A-488F-A1B1-2260C59F71C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543680" y="5380720"/>
                <a:ext cx="3034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6B4D4DA-3895-4D8B-85E0-8BE690916ABF}"/>
                  </a:ext>
                </a:extLst>
              </p14:cNvPr>
              <p14:cNvContentPartPr/>
              <p14:nvPr/>
            </p14:nvContentPartPr>
            <p14:xfrm>
              <a:off x="4865880" y="5364160"/>
              <a:ext cx="174600" cy="263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6B4D4DA-3895-4D8B-85E0-8BE690916AB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47880" y="5346520"/>
                <a:ext cx="2102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D86C624-CC59-4DE5-B991-5CFAFE2534B5}"/>
                  </a:ext>
                </a:extLst>
              </p14:cNvPr>
              <p14:cNvContentPartPr/>
              <p14:nvPr/>
            </p14:nvContentPartPr>
            <p14:xfrm>
              <a:off x="5148120" y="5495200"/>
              <a:ext cx="117000" cy="156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D86C624-CC59-4DE5-B991-5CFAFE2534B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130120" y="5477560"/>
                <a:ext cx="1526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B452F70-962D-441D-B5A3-0FC2F5418EDF}"/>
                  </a:ext>
                </a:extLst>
              </p14:cNvPr>
              <p14:cNvContentPartPr/>
              <p14:nvPr/>
            </p14:nvContentPartPr>
            <p14:xfrm>
              <a:off x="7533840" y="5547040"/>
              <a:ext cx="106560" cy="171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B452F70-962D-441D-B5A3-0FC2F5418ED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5840" y="5529040"/>
                <a:ext cx="142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6F8B7C2-6726-4AA0-9500-DD67E5558ACA}"/>
                  </a:ext>
                </a:extLst>
              </p14:cNvPr>
              <p14:cNvContentPartPr/>
              <p14:nvPr/>
            </p14:nvContentPartPr>
            <p14:xfrm>
              <a:off x="6999960" y="5392960"/>
              <a:ext cx="447840" cy="341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6F8B7C2-6726-4AA0-9500-DD67E5558AC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981960" y="5375320"/>
                <a:ext cx="4834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756906C-4D65-414F-9CC3-436126622D58}"/>
                  </a:ext>
                </a:extLst>
              </p14:cNvPr>
              <p14:cNvContentPartPr/>
              <p14:nvPr/>
            </p14:nvContentPartPr>
            <p14:xfrm>
              <a:off x="609240" y="5831440"/>
              <a:ext cx="925200" cy="533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756906C-4D65-414F-9CC3-436126622D5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91600" y="5813800"/>
                <a:ext cx="96084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1618396-1DB1-4D37-AF52-7AF7E618B284}"/>
                  </a:ext>
                </a:extLst>
              </p14:cNvPr>
              <p14:cNvContentPartPr/>
              <p14:nvPr/>
            </p14:nvContentPartPr>
            <p14:xfrm>
              <a:off x="1573320" y="6004240"/>
              <a:ext cx="145440" cy="367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1618396-1DB1-4D37-AF52-7AF7E618B28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555320" y="5986600"/>
                <a:ext cx="18108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892F773-136F-4CC1-BC9D-B26E5065B826}"/>
                  </a:ext>
                </a:extLst>
              </p14:cNvPr>
              <p14:cNvContentPartPr/>
              <p14:nvPr/>
            </p14:nvContentPartPr>
            <p14:xfrm>
              <a:off x="1795800" y="5864920"/>
              <a:ext cx="405360" cy="295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892F773-136F-4CC1-BC9D-B26E5065B82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778160" y="5846920"/>
                <a:ext cx="441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F8230D6-68A1-4586-894F-EB78D3A8AE6B}"/>
                  </a:ext>
                </a:extLst>
              </p14:cNvPr>
              <p14:cNvContentPartPr/>
              <p14:nvPr/>
            </p14:nvContentPartPr>
            <p14:xfrm>
              <a:off x="2209800" y="5841520"/>
              <a:ext cx="55800" cy="2642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F8230D6-68A1-4586-894F-EB78D3A8AE6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92160" y="5823520"/>
                <a:ext cx="9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CD38249-AB99-4620-B83A-B371AC8064E9}"/>
                  </a:ext>
                </a:extLst>
              </p14:cNvPr>
              <p14:cNvContentPartPr/>
              <p14:nvPr/>
            </p14:nvContentPartPr>
            <p14:xfrm>
              <a:off x="2285760" y="6006760"/>
              <a:ext cx="147960" cy="1310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CD38249-AB99-4620-B83A-B371AC8064E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268120" y="5989120"/>
                <a:ext cx="183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8F0965F-1BA8-49B8-9E1E-87A217AA8457}"/>
                  </a:ext>
                </a:extLst>
              </p14:cNvPr>
              <p14:cNvContentPartPr/>
              <p14:nvPr/>
            </p14:nvContentPartPr>
            <p14:xfrm>
              <a:off x="2722440" y="6012880"/>
              <a:ext cx="316440" cy="1641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8F0965F-1BA8-49B8-9E1E-87A217AA845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704440" y="5995240"/>
                <a:ext cx="3520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E5603C2-5CA3-4DDE-96C5-B78C822B9C9E}"/>
                  </a:ext>
                </a:extLst>
              </p14:cNvPr>
              <p14:cNvContentPartPr/>
              <p14:nvPr/>
            </p14:nvContentPartPr>
            <p14:xfrm>
              <a:off x="3093600" y="6024760"/>
              <a:ext cx="185400" cy="123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E5603C2-5CA3-4DDE-96C5-B78C822B9C9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075960" y="6006760"/>
                <a:ext cx="221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CB7D746-1FA6-4612-96AE-2B758593BDD9}"/>
                  </a:ext>
                </a:extLst>
              </p14:cNvPr>
              <p14:cNvContentPartPr/>
              <p14:nvPr/>
            </p14:nvContentPartPr>
            <p14:xfrm>
              <a:off x="3365760" y="6006040"/>
              <a:ext cx="253440" cy="150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CB7D746-1FA6-4612-96AE-2B758593BDD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347786" y="5988400"/>
                <a:ext cx="289029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2C18DD0-EEE5-4BC0-8732-C0980E69BE9D}"/>
                  </a:ext>
                </a:extLst>
              </p14:cNvPr>
              <p14:cNvContentPartPr/>
              <p14:nvPr/>
            </p14:nvContentPartPr>
            <p14:xfrm>
              <a:off x="5344320" y="5973640"/>
              <a:ext cx="101520" cy="160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2C18DD0-EEE5-4BC0-8732-C0980E69BE9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326320" y="5955640"/>
                <a:ext cx="137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8B84151-C130-4901-9125-15B7C2D58B23}"/>
                  </a:ext>
                </a:extLst>
              </p14:cNvPr>
              <p14:cNvContentPartPr/>
              <p14:nvPr/>
            </p14:nvContentPartPr>
            <p14:xfrm>
              <a:off x="3923760" y="5845120"/>
              <a:ext cx="1097280" cy="3834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8B84151-C130-4901-9125-15B7C2D58B2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906120" y="5827480"/>
                <a:ext cx="11329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0DAC9B9-A88E-42D5-B0DD-99FCB0FD48BB}"/>
                  </a:ext>
                </a:extLst>
              </p14:cNvPr>
              <p14:cNvContentPartPr/>
              <p14:nvPr/>
            </p14:nvContentPartPr>
            <p14:xfrm>
              <a:off x="5548800" y="5485840"/>
              <a:ext cx="1104120" cy="8002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0DAC9B9-A88E-42D5-B0DD-99FCB0FD48B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531160" y="5468200"/>
                <a:ext cx="113976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A4536D9-21EF-42C3-9965-056E69C8EF65}"/>
                  </a:ext>
                </a:extLst>
              </p14:cNvPr>
              <p14:cNvContentPartPr/>
              <p14:nvPr/>
            </p14:nvContentPartPr>
            <p14:xfrm>
              <a:off x="6748320" y="5993440"/>
              <a:ext cx="190800" cy="184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A4536D9-21EF-42C3-9965-056E69C8EF6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730320" y="5975800"/>
                <a:ext cx="2264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DD49C71-DFC7-4387-8396-D853F26372C4}"/>
                  </a:ext>
                </a:extLst>
              </p14:cNvPr>
              <p14:cNvContentPartPr/>
              <p14:nvPr/>
            </p14:nvContentPartPr>
            <p14:xfrm>
              <a:off x="7051080" y="6029440"/>
              <a:ext cx="173520" cy="136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DD49C71-DFC7-4387-8396-D853F26372C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033440" y="6011440"/>
                <a:ext cx="2091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1FD1E7A-5E60-4BDD-9DC1-78863F6ADBF8}"/>
                  </a:ext>
                </a:extLst>
              </p14:cNvPr>
              <p14:cNvContentPartPr/>
              <p14:nvPr/>
            </p14:nvContentPartPr>
            <p14:xfrm>
              <a:off x="7526280" y="5953120"/>
              <a:ext cx="459000" cy="239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1FD1E7A-5E60-4BDD-9DC1-78863F6ADBF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508280" y="5935480"/>
                <a:ext cx="4946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5F86325-36E9-4978-B3BB-7C79EF0C8B47}"/>
                  </a:ext>
                </a:extLst>
              </p14:cNvPr>
              <p14:cNvContentPartPr/>
              <p14:nvPr/>
            </p14:nvContentPartPr>
            <p14:xfrm>
              <a:off x="1534080" y="6462520"/>
              <a:ext cx="387000" cy="192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5F86325-36E9-4978-B3BB-7C79EF0C8B4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516080" y="6444520"/>
                <a:ext cx="4226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25F46CE-AB57-432E-8544-974DC56685F4}"/>
                  </a:ext>
                </a:extLst>
              </p14:cNvPr>
              <p14:cNvContentPartPr/>
              <p14:nvPr/>
            </p14:nvContentPartPr>
            <p14:xfrm>
              <a:off x="2033040" y="6502120"/>
              <a:ext cx="164160" cy="138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25F46CE-AB57-432E-8544-974DC56685F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015400" y="6484120"/>
                <a:ext cx="199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D5C3DF8-0E9C-4CD9-9BEB-A3168F5F1BA4}"/>
                  </a:ext>
                </a:extLst>
              </p14:cNvPr>
              <p14:cNvContentPartPr/>
              <p14:nvPr/>
            </p14:nvContentPartPr>
            <p14:xfrm>
              <a:off x="2260560" y="6492040"/>
              <a:ext cx="106560" cy="181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D5C3DF8-0E9C-4CD9-9BEB-A3168F5F1BA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242920" y="6474040"/>
                <a:ext cx="142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E85B50F-A25D-42AB-8507-6D8BAFF7B615}"/>
                  </a:ext>
                </a:extLst>
              </p14:cNvPr>
              <p14:cNvContentPartPr/>
              <p14:nvPr/>
            </p14:nvContentPartPr>
            <p14:xfrm>
              <a:off x="2481600" y="6400600"/>
              <a:ext cx="48240" cy="253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E85B50F-A25D-42AB-8507-6D8BAFF7B61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463960" y="6382960"/>
                <a:ext cx="838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45DE0AB-3914-4B78-9C65-AB57C7B7D381}"/>
                  </a:ext>
                </a:extLst>
              </p14:cNvPr>
              <p14:cNvContentPartPr/>
              <p14:nvPr/>
            </p14:nvContentPartPr>
            <p14:xfrm>
              <a:off x="2417880" y="6542080"/>
              <a:ext cx="164160" cy="10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45DE0AB-3914-4B78-9C65-AB57C7B7D38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400240" y="652444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DBF437F-70E2-4EE6-84F4-31641FB8C05E}"/>
                  </a:ext>
                </a:extLst>
              </p14:cNvPr>
              <p14:cNvContentPartPr/>
              <p14:nvPr/>
            </p14:nvContentPartPr>
            <p14:xfrm>
              <a:off x="5220120" y="6403480"/>
              <a:ext cx="1077120" cy="360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DBF437F-70E2-4EE6-84F4-31641FB8C05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202120" y="6385480"/>
                <a:ext cx="11127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DF69380-BB38-4716-A170-6AFC95AA9DB4}"/>
                  </a:ext>
                </a:extLst>
              </p14:cNvPr>
              <p14:cNvContentPartPr/>
              <p14:nvPr/>
            </p14:nvContentPartPr>
            <p14:xfrm>
              <a:off x="4429200" y="6390160"/>
              <a:ext cx="405720" cy="316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DF69380-BB38-4716-A170-6AFC95AA9DB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411560" y="6372520"/>
                <a:ext cx="44136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4B235F0-D20D-4B38-8A96-B82AEEB77BCE}"/>
                  </a:ext>
                </a:extLst>
              </p14:cNvPr>
              <p14:cNvContentPartPr/>
              <p14:nvPr/>
            </p14:nvContentPartPr>
            <p14:xfrm>
              <a:off x="3057240" y="6378640"/>
              <a:ext cx="1024920" cy="477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4B235F0-D20D-4B38-8A96-B82AEEB77BC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039600" y="6361000"/>
                <a:ext cx="106056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E23A7E0-203F-4D22-965D-C5B678A707DF}"/>
                  </a:ext>
                </a:extLst>
              </p14:cNvPr>
              <p14:cNvContentPartPr/>
              <p14:nvPr/>
            </p14:nvContentPartPr>
            <p14:xfrm>
              <a:off x="6720960" y="6339400"/>
              <a:ext cx="111600" cy="4305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E23A7E0-203F-4D22-965D-C5B678A707D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703018" y="6321760"/>
                <a:ext cx="147125" cy="4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84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14:cNvPr>
              <p14:cNvContentPartPr/>
              <p14:nvPr/>
            </p14:nvContentPartPr>
            <p14:xfrm>
              <a:off x="6978720" y="2991760"/>
              <a:ext cx="1098720" cy="367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F76AD1F-27B2-4DEF-B449-F64D9ED7A67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60720" y="2973760"/>
                <a:ext cx="1134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14:cNvPr>
              <p14:cNvContentPartPr/>
              <p14:nvPr/>
            </p14:nvContentPartPr>
            <p14:xfrm>
              <a:off x="1259040" y="3616720"/>
              <a:ext cx="871920" cy="286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88EAFBD-C2BF-4449-8B0F-8A3C2A3240A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41393" y="3598720"/>
                <a:ext cx="907575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14:cNvPr>
              <p14:cNvContentPartPr/>
              <p14:nvPr/>
            </p14:nvContentPartPr>
            <p14:xfrm>
              <a:off x="622200" y="3677920"/>
              <a:ext cx="485640" cy="472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08A0C1F-8834-448E-B16E-145E38B9595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4200" y="3660280"/>
                <a:ext cx="5212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14:cNvPr>
              <p14:cNvContentPartPr/>
              <p14:nvPr/>
            </p14:nvContentPartPr>
            <p14:xfrm>
              <a:off x="2834040" y="2884840"/>
              <a:ext cx="3687120" cy="1617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C0B43E2-73F8-4695-AB3E-64CB8D6203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16400" y="2866844"/>
                <a:ext cx="3722760" cy="1653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14:cNvPr>
              <p14:cNvContentPartPr/>
              <p14:nvPr/>
            </p14:nvContentPartPr>
            <p14:xfrm>
              <a:off x="6837240" y="4012720"/>
              <a:ext cx="128160" cy="1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F86F20-40D9-4D4E-B855-8B98C290AB5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19600" y="3995080"/>
                <a:ext cx="163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14:cNvPr>
              <p14:cNvContentPartPr/>
              <p14:nvPr/>
            </p14:nvContentPartPr>
            <p14:xfrm>
              <a:off x="6845160" y="4073920"/>
              <a:ext cx="113400" cy="1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FFF67B-684A-4A75-AD2B-24F14A70C2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27160" y="4056280"/>
                <a:ext cx="14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14:cNvPr>
              <p14:cNvContentPartPr/>
              <p14:nvPr/>
            </p14:nvContentPartPr>
            <p14:xfrm>
              <a:off x="7130640" y="3782320"/>
              <a:ext cx="154080" cy="46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DD1F98-FBCB-4603-A208-11A84A677BA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13000" y="3764320"/>
                <a:ext cx="18972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14:cNvPr>
              <p14:cNvContentPartPr/>
              <p14:nvPr/>
            </p14:nvContentPartPr>
            <p14:xfrm>
              <a:off x="7975200" y="3992560"/>
              <a:ext cx="11664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B88A0C0-EAC5-4EBC-97A4-A79916B040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57200" y="3974560"/>
                <a:ext cx="15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14:cNvPr>
              <p14:cNvContentPartPr/>
              <p14:nvPr/>
            </p14:nvContentPartPr>
            <p14:xfrm>
              <a:off x="8005800" y="4063480"/>
              <a:ext cx="10800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87C80F-ADDA-4FE2-851D-5DEAB7BC870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88160" y="404584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14:cNvPr>
              <p14:cNvContentPartPr/>
              <p14:nvPr/>
            </p14:nvContentPartPr>
            <p14:xfrm>
              <a:off x="7379040" y="3895000"/>
              <a:ext cx="505800" cy="230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44469F-24C9-46DE-91A6-46A1D6CF0C2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61400" y="3877000"/>
                <a:ext cx="541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14:cNvPr>
              <p14:cNvContentPartPr/>
              <p14:nvPr/>
            </p14:nvContentPartPr>
            <p14:xfrm>
              <a:off x="8290200" y="4053760"/>
              <a:ext cx="79920" cy="11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8B1638D-06DB-47A4-832F-DA29527455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72200" y="4035760"/>
                <a:ext cx="115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14:cNvPr>
              <p14:cNvContentPartPr/>
              <p14:nvPr/>
            </p14:nvContentPartPr>
            <p14:xfrm>
              <a:off x="8490360" y="3793840"/>
              <a:ext cx="438840" cy="316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FD95D3A-9730-4A12-B740-1E2D67B473A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472360" y="3775840"/>
                <a:ext cx="474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14:cNvPr>
              <p14:cNvContentPartPr/>
              <p14:nvPr/>
            </p14:nvContentPartPr>
            <p14:xfrm>
              <a:off x="8249880" y="3837760"/>
              <a:ext cx="160200" cy="13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1F85E8-14A1-4F25-A6E8-C71DBAE7B31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31880" y="3820120"/>
                <a:ext cx="1958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14:cNvPr>
              <p14:cNvContentPartPr/>
              <p14:nvPr/>
            </p14:nvContentPartPr>
            <p14:xfrm>
              <a:off x="6399480" y="3941800"/>
              <a:ext cx="346680" cy="337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9878BA3-D38E-49BE-9DA1-0F760363393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81840" y="3924160"/>
                <a:ext cx="3823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2DF677-6C29-4AC3-ABA9-1B18810FF476}"/>
                  </a:ext>
                </a:extLst>
              </p14:cNvPr>
              <p14:cNvContentPartPr/>
              <p14:nvPr/>
            </p14:nvContentPartPr>
            <p14:xfrm>
              <a:off x="1818120" y="478528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2DF677-6C29-4AC3-ABA9-1B18810FF47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800120" y="4767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1884DB-6DED-4F1F-A97D-DC20F3AE87CA}"/>
                  </a:ext>
                </a:extLst>
              </p14:cNvPr>
              <p14:cNvContentPartPr/>
              <p14:nvPr/>
            </p14:nvContentPartPr>
            <p14:xfrm>
              <a:off x="1391520" y="4904440"/>
              <a:ext cx="1242360" cy="217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1884DB-6DED-4F1F-A97D-DC20F3AE87C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373520" y="4886440"/>
                <a:ext cx="12780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1CE4E88-34F5-4097-9B81-FA214F6221C9}"/>
                  </a:ext>
                </a:extLst>
              </p14:cNvPr>
              <p14:cNvContentPartPr/>
              <p14:nvPr/>
            </p14:nvContentPartPr>
            <p14:xfrm>
              <a:off x="875280" y="4673320"/>
              <a:ext cx="243000" cy="466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1CE4E88-34F5-4097-9B81-FA214F6221C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7280" y="4655680"/>
                <a:ext cx="27864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E44201A-1051-4FBA-AAB6-331588D92505}"/>
                  </a:ext>
                </a:extLst>
              </p14:cNvPr>
              <p14:cNvContentPartPr/>
              <p14:nvPr/>
            </p14:nvContentPartPr>
            <p14:xfrm>
              <a:off x="3311040" y="4850800"/>
              <a:ext cx="439200" cy="271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E44201A-1051-4FBA-AAB6-331588D9250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93040" y="4833160"/>
                <a:ext cx="4748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0193F2-8084-41B6-9548-447C3910BB14}"/>
                  </a:ext>
                </a:extLst>
              </p14:cNvPr>
              <p14:cNvContentPartPr/>
              <p14:nvPr/>
            </p14:nvContentPartPr>
            <p14:xfrm>
              <a:off x="3972360" y="4977520"/>
              <a:ext cx="161640" cy="1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0193F2-8084-41B6-9548-447C3910BB1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54360" y="495952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FAED19B-54A2-4DC4-95FE-05D80FC5AF95}"/>
                  </a:ext>
                </a:extLst>
              </p14:cNvPr>
              <p14:cNvContentPartPr/>
              <p14:nvPr/>
            </p14:nvContentPartPr>
            <p14:xfrm>
              <a:off x="4002600" y="5058880"/>
              <a:ext cx="142200" cy="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FAED19B-54A2-4DC4-95FE-05D80FC5AF9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984960" y="5041240"/>
                <a:ext cx="177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EDC404B-8737-4298-B3F6-E97316E35566}"/>
                  </a:ext>
                </a:extLst>
              </p14:cNvPr>
              <p14:cNvContentPartPr/>
              <p14:nvPr/>
            </p14:nvContentPartPr>
            <p14:xfrm>
              <a:off x="4301760" y="4825960"/>
              <a:ext cx="453240" cy="295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EDC404B-8737-4298-B3F6-E97316E3556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83760" y="4807960"/>
                <a:ext cx="488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916597-791B-47F0-92AC-AF9846F0968D}"/>
                  </a:ext>
                </a:extLst>
              </p14:cNvPr>
              <p14:cNvContentPartPr/>
              <p14:nvPr/>
            </p14:nvContentPartPr>
            <p14:xfrm>
              <a:off x="5061000" y="5130160"/>
              <a:ext cx="79920" cy="12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916597-791B-47F0-92AC-AF9846F0968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43000" y="5112520"/>
                <a:ext cx="1155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C97104-D90D-48AB-B3E3-0B958C4A2964}"/>
                  </a:ext>
                </a:extLst>
              </p14:cNvPr>
              <p14:cNvContentPartPr/>
              <p14:nvPr/>
            </p14:nvContentPartPr>
            <p14:xfrm>
              <a:off x="5464920" y="4845760"/>
              <a:ext cx="49680" cy="34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C97104-D90D-48AB-B3E3-0B958C4A296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447280" y="4828120"/>
                <a:ext cx="853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9BC905-C146-4041-90B2-66D04291CFCD}"/>
                  </a:ext>
                </a:extLst>
              </p14:cNvPr>
              <p14:cNvContentPartPr/>
              <p14:nvPr/>
            </p14:nvContentPartPr>
            <p14:xfrm>
              <a:off x="5394720" y="4975720"/>
              <a:ext cx="239400" cy="5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9BC905-C146-4041-90B2-66D04291CFC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376720" y="4957720"/>
                <a:ext cx="2750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6271BB6-0315-402E-BF0E-763718AD43AF}"/>
                  </a:ext>
                </a:extLst>
              </p14:cNvPr>
              <p14:cNvContentPartPr/>
              <p14:nvPr/>
            </p14:nvContentPartPr>
            <p14:xfrm>
              <a:off x="5780640" y="4785280"/>
              <a:ext cx="688320" cy="377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6271BB6-0315-402E-BF0E-763718AD43A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62640" y="4767297"/>
                <a:ext cx="723960" cy="412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7FFE99B-FAA0-43B0-B6C1-54DF02A53B60}"/>
                  </a:ext>
                </a:extLst>
              </p14:cNvPr>
              <p14:cNvContentPartPr/>
              <p14:nvPr/>
            </p14:nvContentPartPr>
            <p14:xfrm>
              <a:off x="6794400" y="4946200"/>
              <a:ext cx="580680" cy="216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7FFE99B-FAA0-43B0-B6C1-54DF02A53B6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776411" y="4928200"/>
                <a:ext cx="616298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744744-ED35-4F19-9CD9-A24155ABF67B}"/>
                  </a:ext>
                </a:extLst>
              </p14:cNvPr>
              <p14:cNvContentPartPr/>
              <p14:nvPr/>
            </p14:nvContentPartPr>
            <p14:xfrm>
              <a:off x="7640040" y="4759360"/>
              <a:ext cx="984960" cy="401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744744-ED35-4F19-9CD9-A24155ABF67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622047" y="4741736"/>
                <a:ext cx="1020587" cy="43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37AA07-1502-4C65-9BB8-4D8FACF3EED7}"/>
                  </a:ext>
                </a:extLst>
              </p14:cNvPr>
              <p14:cNvContentPartPr/>
              <p14:nvPr/>
            </p14:nvContentPartPr>
            <p14:xfrm>
              <a:off x="619320" y="5333560"/>
              <a:ext cx="365400" cy="294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37AA07-1502-4C65-9BB8-4D8FACF3EE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01338" y="5315560"/>
                <a:ext cx="401005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9455D51-39BC-472A-8407-FC76364AD807}"/>
                  </a:ext>
                </a:extLst>
              </p14:cNvPr>
              <p14:cNvContentPartPr/>
              <p14:nvPr/>
            </p14:nvContentPartPr>
            <p14:xfrm>
              <a:off x="3679320" y="5374240"/>
              <a:ext cx="190440" cy="171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9455D51-39BC-472A-8407-FC76364AD80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661320" y="5356240"/>
                <a:ext cx="2260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B46EA78-F417-4571-A11F-571D69F0A474}"/>
                  </a:ext>
                </a:extLst>
              </p14:cNvPr>
              <p14:cNvContentPartPr/>
              <p14:nvPr/>
            </p14:nvContentPartPr>
            <p14:xfrm>
              <a:off x="4004760" y="5353720"/>
              <a:ext cx="181080" cy="223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B46EA78-F417-4571-A11F-571D69F0A47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986760" y="5336080"/>
                <a:ext cx="216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EE6B8C0-D4AE-4509-A7F9-6E9FDECAC62F}"/>
                  </a:ext>
                </a:extLst>
              </p14:cNvPr>
              <p14:cNvContentPartPr/>
              <p14:nvPr/>
            </p14:nvContentPartPr>
            <p14:xfrm>
              <a:off x="1350120" y="5234560"/>
              <a:ext cx="1973160" cy="354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EE6B8C0-D4AE-4509-A7F9-6E9FDECAC62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332123" y="5216920"/>
                <a:ext cx="2008793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1D87B5-FC50-4236-9539-6476237B7FC3}"/>
                  </a:ext>
                </a:extLst>
              </p14:cNvPr>
              <p14:cNvContentPartPr/>
              <p14:nvPr/>
            </p14:nvContentPartPr>
            <p14:xfrm>
              <a:off x="4348200" y="5597800"/>
              <a:ext cx="10440" cy="12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1D87B5-FC50-4236-9539-6476237B7FC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30560" y="5579800"/>
                <a:ext cx="460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6AB7001-2927-40CB-B13C-E141612D70D8}"/>
                  </a:ext>
                </a:extLst>
              </p14:cNvPr>
              <p14:cNvContentPartPr/>
              <p14:nvPr/>
            </p14:nvContentPartPr>
            <p14:xfrm>
              <a:off x="4665000" y="5394400"/>
              <a:ext cx="39240" cy="235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6AB7001-2927-40CB-B13C-E141612D70D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47000" y="5376760"/>
                <a:ext cx="74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A5A1EDC-FE9A-488F-A1B1-2260C59F71C8}"/>
                  </a:ext>
                </a:extLst>
              </p14:cNvPr>
              <p14:cNvContentPartPr/>
              <p14:nvPr/>
            </p14:nvContentPartPr>
            <p14:xfrm>
              <a:off x="4561320" y="5398720"/>
              <a:ext cx="267840" cy="47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A5A1EDC-FE9A-488F-A1B1-2260C59F71C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543680" y="5380720"/>
                <a:ext cx="3034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6B4D4DA-3895-4D8B-85E0-8BE690916ABF}"/>
                  </a:ext>
                </a:extLst>
              </p14:cNvPr>
              <p14:cNvContentPartPr/>
              <p14:nvPr/>
            </p14:nvContentPartPr>
            <p14:xfrm>
              <a:off x="4865880" y="5364160"/>
              <a:ext cx="174600" cy="263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6B4D4DA-3895-4D8B-85E0-8BE690916AB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47880" y="5346520"/>
                <a:ext cx="2102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D86C624-CC59-4DE5-B991-5CFAFE2534B5}"/>
                  </a:ext>
                </a:extLst>
              </p14:cNvPr>
              <p14:cNvContentPartPr/>
              <p14:nvPr/>
            </p14:nvContentPartPr>
            <p14:xfrm>
              <a:off x="5148120" y="5495200"/>
              <a:ext cx="117000" cy="156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D86C624-CC59-4DE5-B991-5CFAFE2534B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130120" y="5477560"/>
                <a:ext cx="1526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B452F70-962D-441D-B5A3-0FC2F5418EDF}"/>
                  </a:ext>
                </a:extLst>
              </p14:cNvPr>
              <p14:cNvContentPartPr/>
              <p14:nvPr/>
            </p14:nvContentPartPr>
            <p14:xfrm>
              <a:off x="7533840" y="5547040"/>
              <a:ext cx="106560" cy="171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B452F70-962D-441D-B5A3-0FC2F5418ED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5840" y="5529040"/>
                <a:ext cx="142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6F8B7C2-6726-4AA0-9500-DD67E5558ACA}"/>
                  </a:ext>
                </a:extLst>
              </p14:cNvPr>
              <p14:cNvContentPartPr/>
              <p14:nvPr/>
            </p14:nvContentPartPr>
            <p14:xfrm>
              <a:off x="6999960" y="5392960"/>
              <a:ext cx="447840" cy="341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6F8B7C2-6726-4AA0-9500-DD67E5558AC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981960" y="5375320"/>
                <a:ext cx="4834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756906C-4D65-414F-9CC3-436126622D58}"/>
                  </a:ext>
                </a:extLst>
              </p14:cNvPr>
              <p14:cNvContentPartPr/>
              <p14:nvPr/>
            </p14:nvContentPartPr>
            <p14:xfrm>
              <a:off x="609240" y="5831440"/>
              <a:ext cx="925200" cy="533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756906C-4D65-414F-9CC3-436126622D5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91600" y="5813800"/>
                <a:ext cx="96084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1618396-1DB1-4D37-AF52-7AF7E618B284}"/>
                  </a:ext>
                </a:extLst>
              </p14:cNvPr>
              <p14:cNvContentPartPr/>
              <p14:nvPr/>
            </p14:nvContentPartPr>
            <p14:xfrm>
              <a:off x="1573320" y="6004240"/>
              <a:ext cx="145440" cy="367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1618396-1DB1-4D37-AF52-7AF7E618B28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555320" y="5986600"/>
                <a:ext cx="18108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892F773-136F-4CC1-BC9D-B26E5065B826}"/>
                  </a:ext>
                </a:extLst>
              </p14:cNvPr>
              <p14:cNvContentPartPr/>
              <p14:nvPr/>
            </p14:nvContentPartPr>
            <p14:xfrm>
              <a:off x="1795800" y="5864920"/>
              <a:ext cx="405360" cy="295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892F773-136F-4CC1-BC9D-B26E5065B82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778160" y="5846920"/>
                <a:ext cx="441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F8230D6-68A1-4586-894F-EB78D3A8AE6B}"/>
                  </a:ext>
                </a:extLst>
              </p14:cNvPr>
              <p14:cNvContentPartPr/>
              <p14:nvPr/>
            </p14:nvContentPartPr>
            <p14:xfrm>
              <a:off x="2209800" y="5841520"/>
              <a:ext cx="55800" cy="2642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F8230D6-68A1-4586-894F-EB78D3A8AE6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92160" y="5823520"/>
                <a:ext cx="9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CD38249-AB99-4620-B83A-B371AC8064E9}"/>
                  </a:ext>
                </a:extLst>
              </p14:cNvPr>
              <p14:cNvContentPartPr/>
              <p14:nvPr/>
            </p14:nvContentPartPr>
            <p14:xfrm>
              <a:off x="2285760" y="6006760"/>
              <a:ext cx="147960" cy="1310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CD38249-AB99-4620-B83A-B371AC8064E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268120" y="5989120"/>
                <a:ext cx="183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8F0965F-1BA8-49B8-9E1E-87A217AA8457}"/>
                  </a:ext>
                </a:extLst>
              </p14:cNvPr>
              <p14:cNvContentPartPr/>
              <p14:nvPr/>
            </p14:nvContentPartPr>
            <p14:xfrm>
              <a:off x="2722440" y="6012880"/>
              <a:ext cx="316440" cy="1641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8F0965F-1BA8-49B8-9E1E-87A217AA845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704440" y="5995240"/>
                <a:ext cx="3520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E5603C2-5CA3-4DDE-96C5-B78C822B9C9E}"/>
                  </a:ext>
                </a:extLst>
              </p14:cNvPr>
              <p14:cNvContentPartPr/>
              <p14:nvPr/>
            </p14:nvContentPartPr>
            <p14:xfrm>
              <a:off x="3093600" y="6024760"/>
              <a:ext cx="185400" cy="123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E5603C2-5CA3-4DDE-96C5-B78C822B9C9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075960" y="6006760"/>
                <a:ext cx="221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CB7D746-1FA6-4612-96AE-2B758593BDD9}"/>
                  </a:ext>
                </a:extLst>
              </p14:cNvPr>
              <p14:cNvContentPartPr/>
              <p14:nvPr/>
            </p14:nvContentPartPr>
            <p14:xfrm>
              <a:off x="3365760" y="6006040"/>
              <a:ext cx="253440" cy="150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CB7D746-1FA6-4612-96AE-2B758593BDD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347786" y="5988400"/>
                <a:ext cx="289029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2C18DD0-EEE5-4BC0-8732-C0980E69BE9D}"/>
                  </a:ext>
                </a:extLst>
              </p14:cNvPr>
              <p14:cNvContentPartPr/>
              <p14:nvPr/>
            </p14:nvContentPartPr>
            <p14:xfrm>
              <a:off x="5344320" y="5973640"/>
              <a:ext cx="101520" cy="160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2C18DD0-EEE5-4BC0-8732-C0980E69BE9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326320" y="5955640"/>
                <a:ext cx="137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8B84151-C130-4901-9125-15B7C2D58B23}"/>
                  </a:ext>
                </a:extLst>
              </p14:cNvPr>
              <p14:cNvContentPartPr/>
              <p14:nvPr/>
            </p14:nvContentPartPr>
            <p14:xfrm>
              <a:off x="3923760" y="5845120"/>
              <a:ext cx="1097280" cy="3834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8B84151-C130-4901-9125-15B7C2D58B2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906120" y="5827480"/>
                <a:ext cx="11329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0DAC9B9-A88E-42D5-B0DD-99FCB0FD48BB}"/>
                  </a:ext>
                </a:extLst>
              </p14:cNvPr>
              <p14:cNvContentPartPr/>
              <p14:nvPr/>
            </p14:nvContentPartPr>
            <p14:xfrm>
              <a:off x="5548800" y="5485840"/>
              <a:ext cx="1104120" cy="8002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0DAC9B9-A88E-42D5-B0DD-99FCB0FD48B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531160" y="5468200"/>
                <a:ext cx="113976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A4536D9-21EF-42C3-9965-056E69C8EF65}"/>
                  </a:ext>
                </a:extLst>
              </p14:cNvPr>
              <p14:cNvContentPartPr/>
              <p14:nvPr/>
            </p14:nvContentPartPr>
            <p14:xfrm>
              <a:off x="6748320" y="5993440"/>
              <a:ext cx="190800" cy="184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A4536D9-21EF-42C3-9965-056E69C8EF6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730320" y="5975800"/>
                <a:ext cx="2264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DD49C71-DFC7-4387-8396-D853F26372C4}"/>
                  </a:ext>
                </a:extLst>
              </p14:cNvPr>
              <p14:cNvContentPartPr/>
              <p14:nvPr/>
            </p14:nvContentPartPr>
            <p14:xfrm>
              <a:off x="7051080" y="6029440"/>
              <a:ext cx="173520" cy="136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DD49C71-DFC7-4387-8396-D853F26372C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033440" y="6011440"/>
                <a:ext cx="2091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1FD1E7A-5E60-4BDD-9DC1-78863F6ADBF8}"/>
                  </a:ext>
                </a:extLst>
              </p14:cNvPr>
              <p14:cNvContentPartPr/>
              <p14:nvPr/>
            </p14:nvContentPartPr>
            <p14:xfrm>
              <a:off x="7526280" y="5953120"/>
              <a:ext cx="459000" cy="239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1FD1E7A-5E60-4BDD-9DC1-78863F6ADBF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508280" y="5935480"/>
                <a:ext cx="4946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5F86325-36E9-4978-B3BB-7C79EF0C8B47}"/>
                  </a:ext>
                </a:extLst>
              </p14:cNvPr>
              <p14:cNvContentPartPr/>
              <p14:nvPr/>
            </p14:nvContentPartPr>
            <p14:xfrm>
              <a:off x="1534080" y="6462520"/>
              <a:ext cx="387000" cy="192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5F86325-36E9-4978-B3BB-7C79EF0C8B4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516080" y="6444520"/>
                <a:ext cx="4226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25F46CE-AB57-432E-8544-974DC56685F4}"/>
                  </a:ext>
                </a:extLst>
              </p14:cNvPr>
              <p14:cNvContentPartPr/>
              <p14:nvPr/>
            </p14:nvContentPartPr>
            <p14:xfrm>
              <a:off x="2033040" y="6502120"/>
              <a:ext cx="164160" cy="138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25F46CE-AB57-432E-8544-974DC56685F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015400" y="6484120"/>
                <a:ext cx="199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D5C3DF8-0E9C-4CD9-9BEB-A3168F5F1BA4}"/>
                  </a:ext>
                </a:extLst>
              </p14:cNvPr>
              <p14:cNvContentPartPr/>
              <p14:nvPr/>
            </p14:nvContentPartPr>
            <p14:xfrm>
              <a:off x="2260560" y="6492040"/>
              <a:ext cx="106560" cy="181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D5C3DF8-0E9C-4CD9-9BEB-A3168F5F1BA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242920" y="6474040"/>
                <a:ext cx="142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E85B50F-A25D-42AB-8507-6D8BAFF7B615}"/>
                  </a:ext>
                </a:extLst>
              </p14:cNvPr>
              <p14:cNvContentPartPr/>
              <p14:nvPr/>
            </p14:nvContentPartPr>
            <p14:xfrm>
              <a:off x="2481600" y="6400600"/>
              <a:ext cx="48240" cy="253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E85B50F-A25D-42AB-8507-6D8BAFF7B61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463960" y="6382960"/>
                <a:ext cx="838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45DE0AB-3914-4B78-9C65-AB57C7B7D381}"/>
                  </a:ext>
                </a:extLst>
              </p14:cNvPr>
              <p14:cNvContentPartPr/>
              <p14:nvPr/>
            </p14:nvContentPartPr>
            <p14:xfrm>
              <a:off x="2417880" y="6542080"/>
              <a:ext cx="164160" cy="10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45DE0AB-3914-4B78-9C65-AB57C7B7D38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400240" y="652444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DBF437F-70E2-4EE6-84F4-31641FB8C05E}"/>
                  </a:ext>
                </a:extLst>
              </p14:cNvPr>
              <p14:cNvContentPartPr/>
              <p14:nvPr/>
            </p14:nvContentPartPr>
            <p14:xfrm>
              <a:off x="5220120" y="6403480"/>
              <a:ext cx="1077120" cy="360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DBF437F-70E2-4EE6-84F4-31641FB8C05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202120" y="6385480"/>
                <a:ext cx="11127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DF69380-BB38-4716-A170-6AFC95AA9DB4}"/>
                  </a:ext>
                </a:extLst>
              </p14:cNvPr>
              <p14:cNvContentPartPr/>
              <p14:nvPr/>
            </p14:nvContentPartPr>
            <p14:xfrm>
              <a:off x="4429200" y="6390160"/>
              <a:ext cx="405720" cy="316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DF69380-BB38-4716-A170-6AFC95AA9DB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411560" y="6372520"/>
                <a:ext cx="44136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4B235F0-D20D-4B38-8A96-B82AEEB77BCE}"/>
                  </a:ext>
                </a:extLst>
              </p14:cNvPr>
              <p14:cNvContentPartPr/>
              <p14:nvPr/>
            </p14:nvContentPartPr>
            <p14:xfrm>
              <a:off x="3057240" y="6378640"/>
              <a:ext cx="1024920" cy="477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4B235F0-D20D-4B38-8A96-B82AEEB77BC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039600" y="6361000"/>
                <a:ext cx="106056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E23A7E0-203F-4D22-965D-C5B678A707DF}"/>
                  </a:ext>
                </a:extLst>
              </p14:cNvPr>
              <p14:cNvContentPartPr/>
              <p14:nvPr/>
            </p14:nvContentPartPr>
            <p14:xfrm>
              <a:off x="6720960" y="6339400"/>
              <a:ext cx="111600" cy="4305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E23A7E0-203F-4D22-965D-C5B678A707D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703018" y="6321760"/>
                <a:ext cx="147125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0E2D7A7-D188-4CD2-B2D5-E48C51BF8AEA}"/>
                  </a:ext>
                </a:extLst>
              </p14:cNvPr>
              <p14:cNvContentPartPr/>
              <p14:nvPr/>
            </p14:nvContentPartPr>
            <p14:xfrm>
              <a:off x="6989880" y="6227080"/>
              <a:ext cx="1768320" cy="565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0E2D7A7-D188-4CD2-B2D5-E48C51BF8AE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971880" y="6209069"/>
                <a:ext cx="1803960" cy="6015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48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14:cNvPr>
              <p14:cNvContentPartPr/>
              <p14:nvPr/>
            </p14:nvContentPartPr>
            <p14:xfrm>
              <a:off x="6165840" y="2946040"/>
              <a:ext cx="227880" cy="311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47868" y="2928400"/>
                <a:ext cx="263464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14:cNvPr>
              <p14:cNvContentPartPr/>
              <p14:nvPr/>
            </p14:nvContentPartPr>
            <p14:xfrm>
              <a:off x="5199960" y="2976640"/>
              <a:ext cx="843120" cy="39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82320" y="2958640"/>
                <a:ext cx="878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14:cNvPr>
              <p14:cNvContentPartPr/>
              <p14:nvPr/>
            </p14:nvContentPartPr>
            <p14:xfrm>
              <a:off x="4175040" y="4683400"/>
              <a:ext cx="163080" cy="167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57400" y="4665400"/>
                <a:ext cx="198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14:cNvPr>
              <p14:cNvContentPartPr/>
              <p14:nvPr/>
            </p14:nvContentPartPr>
            <p14:xfrm>
              <a:off x="2945280" y="2939560"/>
              <a:ext cx="1968480" cy="1655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27280" y="2921556"/>
                <a:ext cx="2004120" cy="16909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9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14:cNvPr>
              <p14:cNvContentPartPr/>
              <p14:nvPr/>
            </p14:nvContentPartPr>
            <p14:xfrm>
              <a:off x="7633920" y="121120"/>
              <a:ext cx="1084680" cy="59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6280" y="103120"/>
                <a:ext cx="112032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14:cNvPr>
              <p14:cNvContentPartPr/>
              <p14:nvPr/>
            </p14:nvContentPartPr>
            <p14:xfrm>
              <a:off x="365520" y="257200"/>
              <a:ext cx="1209240" cy="68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39200"/>
                <a:ext cx="124488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14:cNvPr>
              <p14:cNvContentPartPr/>
              <p14:nvPr/>
            </p14:nvContentPartPr>
            <p14:xfrm>
              <a:off x="1920000" y="279520"/>
              <a:ext cx="609840" cy="296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11" y="261520"/>
                <a:ext cx="645459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14:cNvPr>
              <p14:cNvContentPartPr/>
              <p14:nvPr/>
            </p14:nvContentPartPr>
            <p14:xfrm>
              <a:off x="2661600" y="202840"/>
              <a:ext cx="1270440" cy="379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3955" y="185200"/>
                <a:ext cx="130609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F743AC-90C2-4801-BA4B-D0F6FB14D4DA}"/>
                  </a:ext>
                </a:extLst>
              </p14:cNvPr>
              <p14:cNvContentPartPr/>
              <p14:nvPr/>
            </p14:nvContentPartPr>
            <p14:xfrm>
              <a:off x="1842960" y="629440"/>
              <a:ext cx="535680" cy="24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F743AC-90C2-4801-BA4B-D0F6FB14D4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24960" y="611800"/>
                <a:ext cx="5713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E12B676-936C-461F-BF0A-FD9AF3618E22}"/>
                  </a:ext>
                </a:extLst>
              </p14:cNvPr>
              <p14:cNvContentPartPr/>
              <p14:nvPr/>
            </p14:nvContentPartPr>
            <p14:xfrm>
              <a:off x="1119000" y="1264840"/>
              <a:ext cx="1612800" cy="1573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E12B676-936C-461F-BF0A-FD9AF3618E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1360" y="1247196"/>
                <a:ext cx="1648440" cy="1609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1661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14:cNvPr>
              <p14:cNvContentPartPr/>
              <p14:nvPr/>
            </p14:nvContentPartPr>
            <p14:xfrm>
              <a:off x="6165840" y="2946040"/>
              <a:ext cx="227880" cy="311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47868" y="2928400"/>
                <a:ext cx="263464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14:cNvPr>
              <p14:cNvContentPartPr/>
              <p14:nvPr/>
            </p14:nvContentPartPr>
            <p14:xfrm>
              <a:off x="5199960" y="2976640"/>
              <a:ext cx="843120" cy="39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82320" y="2958640"/>
                <a:ext cx="878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14:cNvPr>
              <p14:cNvContentPartPr/>
              <p14:nvPr/>
            </p14:nvContentPartPr>
            <p14:xfrm>
              <a:off x="4175040" y="4683400"/>
              <a:ext cx="163080" cy="167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57400" y="4665400"/>
                <a:ext cx="198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14:cNvPr>
              <p14:cNvContentPartPr/>
              <p14:nvPr/>
            </p14:nvContentPartPr>
            <p14:xfrm>
              <a:off x="2945280" y="2939560"/>
              <a:ext cx="1968480" cy="1655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27280" y="2921556"/>
                <a:ext cx="2004120" cy="1690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14:cNvPr>
              <p14:cNvContentPartPr/>
              <p14:nvPr/>
            </p14:nvContentPartPr>
            <p14:xfrm>
              <a:off x="5567520" y="3758560"/>
              <a:ext cx="340200" cy="11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49520" y="3740920"/>
                <a:ext cx="375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14:cNvPr>
              <p14:cNvContentPartPr/>
              <p14:nvPr/>
            </p14:nvContentPartPr>
            <p14:xfrm>
              <a:off x="6055320" y="3748840"/>
              <a:ext cx="14580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37320" y="3730840"/>
                <a:ext cx="181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14:cNvPr>
              <p14:cNvContentPartPr/>
              <p14:nvPr/>
            </p14:nvContentPartPr>
            <p14:xfrm>
              <a:off x="6034800" y="3850720"/>
              <a:ext cx="15084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16800" y="3832720"/>
                <a:ext cx="186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14:cNvPr>
              <p14:cNvContentPartPr/>
              <p14:nvPr/>
            </p14:nvContentPartPr>
            <p14:xfrm>
              <a:off x="5916720" y="3901120"/>
              <a:ext cx="122040" cy="13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99080" y="3883528"/>
                <a:ext cx="157680" cy="16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14:cNvPr>
              <p14:cNvContentPartPr/>
              <p14:nvPr/>
            </p14:nvContentPartPr>
            <p14:xfrm>
              <a:off x="6776760" y="3667120"/>
              <a:ext cx="313560" cy="209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59120" y="3649480"/>
                <a:ext cx="349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14:cNvPr>
              <p14:cNvContentPartPr/>
              <p14:nvPr/>
            </p14:nvContentPartPr>
            <p14:xfrm>
              <a:off x="6431160" y="3529960"/>
              <a:ext cx="223920" cy="464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13160" y="3512320"/>
                <a:ext cx="25956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14:cNvPr>
              <p14:cNvContentPartPr/>
              <p14:nvPr/>
            </p14:nvContentPartPr>
            <p14:xfrm>
              <a:off x="7194360" y="3545800"/>
              <a:ext cx="176400" cy="27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76360" y="3527800"/>
                <a:ext cx="212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14:cNvPr>
              <p14:cNvContentPartPr/>
              <p14:nvPr/>
            </p14:nvContentPartPr>
            <p14:xfrm>
              <a:off x="7451040" y="3636880"/>
              <a:ext cx="117000" cy="169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433346" y="3619240"/>
                <a:ext cx="15275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91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14:cNvPr>
              <p14:cNvContentPartPr/>
              <p14:nvPr/>
            </p14:nvContentPartPr>
            <p14:xfrm>
              <a:off x="6165840" y="2946040"/>
              <a:ext cx="227880" cy="311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47868" y="2928400"/>
                <a:ext cx="263464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14:cNvPr>
              <p14:cNvContentPartPr/>
              <p14:nvPr/>
            </p14:nvContentPartPr>
            <p14:xfrm>
              <a:off x="5199960" y="2976640"/>
              <a:ext cx="843120" cy="39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82320" y="2958640"/>
                <a:ext cx="878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14:cNvPr>
              <p14:cNvContentPartPr/>
              <p14:nvPr/>
            </p14:nvContentPartPr>
            <p14:xfrm>
              <a:off x="4175040" y="4683400"/>
              <a:ext cx="163080" cy="167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57400" y="4665400"/>
                <a:ext cx="198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14:cNvPr>
              <p14:cNvContentPartPr/>
              <p14:nvPr/>
            </p14:nvContentPartPr>
            <p14:xfrm>
              <a:off x="2945280" y="2939560"/>
              <a:ext cx="1968480" cy="1655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27280" y="2921556"/>
                <a:ext cx="2004120" cy="1690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14:cNvPr>
              <p14:cNvContentPartPr/>
              <p14:nvPr/>
            </p14:nvContentPartPr>
            <p14:xfrm>
              <a:off x="5567520" y="3758560"/>
              <a:ext cx="340200" cy="11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49520" y="3740920"/>
                <a:ext cx="375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14:cNvPr>
              <p14:cNvContentPartPr/>
              <p14:nvPr/>
            </p14:nvContentPartPr>
            <p14:xfrm>
              <a:off x="6055320" y="3748840"/>
              <a:ext cx="14580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37320" y="3730840"/>
                <a:ext cx="181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14:cNvPr>
              <p14:cNvContentPartPr/>
              <p14:nvPr/>
            </p14:nvContentPartPr>
            <p14:xfrm>
              <a:off x="6034800" y="3850720"/>
              <a:ext cx="15084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16800" y="3832720"/>
                <a:ext cx="186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14:cNvPr>
              <p14:cNvContentPartPr/>
              <p14:nvPr/>
            </p14:nvContentPartPr>
            <p14:xfrm>
              <a:off x="5916720" y="3901120"/>
              <a:ext cx="122040" cy="13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99080" y="3883528"/>
                <a:ext cx="157680" cy="16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14:cNvPr>
              <p14:cNvContentPartPr/>
              <p14:nvPr/>
            </p14:nvContentPartPr>
            <p14:xfrm>
              <a:off x="6776760" y="3667120"/>
              <a:ext cx="313560" cy="209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59120" y="3649480"/>
                <a:ext cx="349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14:cNvPr>
              <p14:cNvContentPartPr/>
              <p14:nvPr/>
            </p14:nvContentPartPr>
            <p14:xfrm>
              <a:off x="6431160" y="3529960"/>
              <a:ext cx="223920" cy="464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13160" y="3512320"/>
                <a:ext cx="25956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14:cNvPr>
              <p14:cNvContentPartPr/>
              <p14:nvPr/>
            </p14:nvContentPartPr>
            <p14:xfrm>
              <a:off x="7194360" y="3545800"/>
              <a:ext cx="176400" cy="27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76360" y="3527800"/>
                <a:ext cx="212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14:cNvPr>
              <p14:cNvContentPartPr/>
              <p14:nvPr/>
            </p14:nvContentPartPr>
            <p14:xfrm>
              <a:off x="7451040" y="3636880"/>
              <a:ext cx="117000" cy="169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433346" y="3619240"/>
                <a:ext cx="15275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14:cNvPr>
              <p14:cNvContentPartPr/>
              <p14:nvPr/>
            </p14:nvContentPartPr>
            <p14:xfrm>
              <a:off x="7772160" y="3699880"/>
              <a:ext cx="12744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54160" y="3681880"/>
                <a:ext cx="163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14:cNvPr>
              <p14:cNvContentPartPr/>
              <p14:nvPr/>
            </p14:nvContentPartPr>
            <p14:xfrm>
              <a:off x="7782240" y="3779080"/>
              <a:ext cx="13104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64600" y="3761080"/>
                <a:ext cx="166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14:cNvPr>
              <p14:cNvContentPartPr/>
              <p14:nvPr/>
            </p14:nvContentPartPr>
            <p14:xfrm>
              <a:off x="8036040" y="3708160"/>
              <a:ext cx="1418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18400" y="369016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14:cNvPr>
              <p14:cNvContentPartPr/>
              <p14:nvPr/>
            </p14:nvContentPartPr>
            <p14:xfrm>
              <a:off x="8280120" y="3467320"/>
              <a:ext cx="737280" cy="403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62129" y="3449680"/>
                <a:ext cx="772903" cy="4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99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14:cNvPr>
              <p14:cNvContentPartPr/>
              <p14:nvPr/>
            </p14:nvContentPartPr>
            <p14:xfrm>
              <a:off x="6165840" y="2946040"/>
              <a:ext cx="227880" cy="311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47868" y="2928400"/>
                <a:ext cx="263464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14:cNvPr>
              <p14:cNvContentPartPr/>
              <p14:nvPr/>
            </p14:nvContentPartPr>
            <p14:xfrm>
              <a:off x="5199960" y="2976640"/>
              <a:ext cx="843120" cy="39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82320" y="2958640"/>
                <a:ext cx="878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14:cNvPr>
              <p14:cNvContentPartPr/>
              <p14:nvPr/>
            </p14:nvContentPartPr>
            <p14:xfrm>
              <a:off x="4175040" y="4683400"/>
              <a:ext cx="163080" cy="167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57400" y="4665400"/>
                <a:ext cx="198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14:cNvPr>
              <p14:cNvContentPartPr/>
              <p14:nvPr/>
            </p14:nvContentPartPr>
            <p14:xfrm>
              <a:off x="2945280" y="2939560"/>
              <a:ext cx="1968480" cy="1655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27280" y="2921556"/>
                <a:ext cx="2004120" cy="1690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14:cNvPr>
              <p14:cNvContentPartPr/>
              <p14:nvPr/>
            </p14:nvContentPartPr>
            <p14:xfrm>
              <a:off x="5567520" y="3758560"/>
              <a:ext cx="340200" cy="11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49520" y="3740920"/>
                <a:ext cx="375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14:cNvPr>
              <p14:cNvContentPartPr/>
              <p14:nvPr/>
            </p14:nvContentPartPr>
            <p14:xfrm>
              <a:off x="6055320" y="3748840"/>
              <a:ext cx="14580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37320" y="3730840"/>
                <a:ext cx="181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14:cNvPr>
              <p14:cNvContentPartPr/>
              <p14:nvPr/>
            </p14:nvContentPartPr>
            <p14:xfrm>
              <a:off x="6034800" y="3850720"/>
              <a:ext cx="15084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16800" y="3832720"/>
                <a:ext cx="186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14:cNvPr>
              <p14:cNvContentPartPr/>
              <p14:nvPr/>
            </p14:nvContentPartPr>
            <p14:xfrm>
              <a:off x="5916720" y="3901120"/>
              <a:ext cx="122040" cy="13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99080" y="3883528"/>
                <a:ext cx="157680" cy="16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14:cNvPr>
              <p14:cNvContentPartPr/>
              <p14:nvPr/>
            </p14:nvContentPartPr>
            <p14:xfrm>
              <a:off x="6776760" y="3667120"/>
              <a:ext cx="313560" cy="209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59120" y="3649480"/>
                <a:ext cx="349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14:cNvPr>
              <p14:cNvContentPartPr/>
              <p14:nvPr/>
            </p14:nvContentPartPr>
            <p14:xfrm>
              <a:off x="6431160" y="3529960"/>
              <a:ext cx="223920" cy="464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13160" y="3512320"/>
                <a:ext cx="25956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14:cNvPr>
              <p14:cNvContentPartPr/>
              <p14:nvPr/>
            </p14:nvContentPartPr>
            <p14:xfrm>
              <a:off x="7194360" y="3545800"/>
              <a:ext cx="176400" cy="27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76360" y="3527800"/>
                <a:ext cx="212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14:cNvPr>
              <p14:cNvContentPartPr/>
              <p14:nvPr/>
            </p14:nvContentPartPr>
            <p14:xfrm>
              <a:off x="7451040" y="3636880"/>
              <a:ext cx="117000" cy="169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433346" y="3619240"/>
                <a:ext cx="15275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14:cNvPr>
              <p14:cNvContentPartPr/>
              <p14:nvPr/>
            </p14:nvContentPartPr>
            <p14:xfrm>
              <a:off x="7772160" y="3699880"/>
              <a:ext cx="12744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54160" y="3681880"/>
                <a:ext cx="163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14:cNvPr>
              <p14:cNvContentPartPr/>
              <p14:nvPr/>
            </p14:nvContentPartPr>
            <p14:xfrm>
              <a:off x="7782240" y="3779080"/>
              <a:ext cx="13104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64600" y="3761080"/>
                <a:ext cx="166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14:cNvPr>
              <p14:cNvContentPartPr/>
              <p14:nvPr/>
            </p14:nvContentPartPr>
            <p14:xfrm>
              <a:off x="8036040" y="3708160"/>
              <a:ext cx="1418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18400" y="369016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14:cNvPr>
              <p14:cNvContentPartPr/>
              <p14:nvPr/>
            </p14:nvContentPartPr>
            <p14:xfrm>
              <a:off x="8280120" y="3467320"/>
              <a:ext cx="737280" cy="403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62129" y="3449680"/>
                <a:ext cx="772903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D9C7906-9B1C-4CA5-9F32-64675BF8EF9E}"/>
                  </a:ext>
                </a:extLst>
              </p14:cNvPr>
              <p14:cNvContentPartPr/>
              <p14:nvPr/>
            </p14:nvContentPartPr>
            <p14:xfrm>
              <a:off x="5377440" y="4287040"/>
              <a:ext cx="159840" cy="18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D9C7906-9B1C-4CA5-9F32-64675BF8EF9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59440" y="4269400"/>
                <a:ext cx="195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AB90C9-CDBD-4AC1-AE70-3F01264AF1AD}"/>
                  </a:ext>
                </a:extLst>
              </p14:cNvPr>
              <p14:cNvContentPartPr/>
              <p14:nvPr/>
            </p14:nvContentPartPr>
            <p14:xfrm>
              <a:off x="5657520" y="4324480"/>
              <a:ext cx="114120" cy="118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AB90C9-CDBD-4AC1-AE70-3F01264AF1A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39520" y="4306480"/>
                <a:ext cx="149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2B8B4F9-7FE3-47FE-97BE-4E5EB9C10BFE}"/>
                  </a:ext>
                </a:extLst>
              </p14:cNvPr>
              <p14:cNvContentPartPr/>
              <p14:nvPr/>
            </p14:nvContentPartPr>
            <p14:xfrm>
              <a:off x="6898440" y="4449760"/>
              <a:ext cx="166320" cy="9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2B8B4F9-7FE3-47FE-97BE-4E5EB9C10BF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80440" y="4432120"/>
                <a:ext cx="201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B52C6A6-AF48-420E-80C1-E2F6104B1700}"/>
                  </a:ext>
                </a:extLst>
              </p14:cNvPr>
              <p14:cNvContentPartPr/>
              <p14:nvPr/>
            </p14:nvContentPartPr>
            <p14:xfrm>
              <a:off x="6898440" y="4533280"/>
              <a:ext cx="1749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B52C6A6-AF48-420E-80C1-E2F6104B17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880440" y="4515280"/>
                <a:ext cx="210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97BFDF-F00C-4A22-A728-43D8F5F7BF27}"/>
                  </a:ext>
                </a:extLst>
              </p14:cNvPr>
              <p14:cNvContentPartPr/>
              <p14:nvPr/>
            </p14:nvContentPartPr>
            <p14:xfrm>
              <a:off x="6298680" y="4323040"/>
              <a:ext cx="474120" cy="280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97BFDF-F00C-4A22-A728-43D8F5F7BF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81027" y="4305400"/>
                <a:ext cx="509787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44F8277-1E95-44E9-A645-4AEC2ACCFACA}"/>
                  </a:ext>
                </a:extLst>
              </p14:cNvPr>
              <p14:cNvContentPartPr/>
              <p14:nvPr/>
            </p14:nvContentPartPr>
            <p14:xfrm>
              <a:off x="7487400" y="4500520"/>
              <a:ext cx="87480" cy="113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44F8277-1E95-44E9-A645-4AEC2ACCFAC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69760" y="4482880"/>
                <a:ext cx="1231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33DF125-ED61-4D57-AB6F-EA9FD16243B9}"/>
                  </a:ext>
                </a:extLst>
              </p14:cNvPr>
              <p14:cNvContentPartPr/>
              <p14:nvPr/>
            </p14:nvContentPartPr>
            <p14:xfrm>
              <a:off x="7700880" y="4459840"/>
              <a:ext cx="11160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33DF125-ED61-4D57-AB6F-EA9FD16243B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683240" y="444220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367F2A2-B476-456A-8645-55EFFADD540F}"/>
                  </a:ext>
                </a:extLst>
              </p14:cNvPr>
              <p14:cNvContentPartPr/>
              <p14:nvPr/>
            </p14:nvContentPartPr>
            <p14:xfrm>
              <a:off x="8259960" y="4449760"/>
              <a:ext cx="10440" cy="117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367F2A2-B476-456A-8645-55EFFADD540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241960" y="4432120"/>
                <a:ext cx="46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9FDD50B-5CB4-46A9-A437-01B59F12E332}"/>
                  </a:ext>
                </a:extLst>
              </p14:cNvPr>
              <p14:cNvContentPartPr/>
              <p14:nvPr/>
            </p14:nvContentPartPr>
            <p14:xfrm>
              <a:off x="7975200" y="4246360"/>
              <a:ext cx="177480" cy="295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9FDD50B-5CB4-46A9-A437-01B59F12E33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57236" y="4228720"/>
                <a:ext cx="213048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96735E4-DED3-4530-9F71-9F830B17885A}"/>
                  </a:ext>
                </a:extLst>
              </p14:cNvPr>
              <p14:cNvContentPartPr/>
              <p14:nvPr/>
            </p14:nvContentPartPr>
            <p14:xfrm>
              <a:off x="7235760" y="4297480"/>
              <a:ext cx="164160" cy="3042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96735E4-DED3-4530-9F71-9F830B17885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218120" y="4279480"/>
                <a:ext cx="199800" cy="3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30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14:cNvPr>
              <p14:cNvContentPartPr/>
              <p14:nvPr/>
            </p14:nvContentPartPr>
            <p14:xfrm>
              <a:off x="6165840" y="2946040"/>
              <a:ext cx="227880" cy="311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47868" y="2928400"/>
                <a:ext cx="263464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14:cNvPr>
              <p14:cNvContentPartPr/>
              <p14:nvPr/>
            </p14:nvContentPartPr>
            <p14:xfrm>
              <a:off x="5199960" y="2976640"/>
              <a:ext cx="843120" cy="39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82320" y="2958640"/>
                <a:ext cx="878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14:cNvPr>
              <p14:cNvContentPartPr/>
              <p14:nvPr/>
            </p14:nvContentPartPr>
            <p14:xfrm>
              <a:off x="4175040" y="4683400"/>
              <a:ext cx="163080" cy="167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57400" y="4665400"/>
                <a:ext cx="198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14:cNvPr>
              <p14:cNvContentPartPr/>
              <p14:nvPr/>
            </p14:nvContentPartPr>
            <p14:xfrm>
              <a:off x="2945280" y="2939560"/>
              <a:ext cx="1968480" cy="1655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27280" y="2921556"/>
                <a:ext cx="2004120" cy="1690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14:cNvPr>
              <p14:cNvContentPartPr/>
              <p14:nvPr/>
            </p14:nvContentPartPr>
            <p14:xfrm>
              <a:off x="5567520" y="3758560"/>
              <a:ext cx="340200" cy="11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49520" y="3740920"/>
                <a:ext cx="375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14:cNvPr>
              <p14:cNvContentPartPr/>
              <p14:nvPr/>
            </p14:nvContentPartPr>
            <p14:xfrm>
              <a:off x="6055320" y="3748840"/>
              <a:ext cx="14580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37320" y="3730840"/>
                <a:ext cx="181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14:cNvPr>
              <p14:cNvContentPartPr/>
              <p14:nvPr/>
            </p14:nvContentPartPr>
            <p14:xfrm>
              <a:off x="6034800" y="3850720"/>
              <a:ext cx="15084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16800" y="3832720"/>
                <a:ext cx="186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14:cNvPr>
              <p14:cNvContentPartPr/>
              <p14:nvPr/>
            </p14:nvContentPartPr>
            <p14:xfrm>
              <a:off x="5916720" y="3901120"/>
              <a:ext cx="122040" cy="13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99080" y="3883528"/>
                <a:ext cx="157680" cy="16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14:cNvPr>
              <p14:cNvContentPartPr/>
              <p14:nvPr/>
            </p14:nvContentPartPr>
            <p14:xfrm>
              <a:off x="6776760" y="3667120"/>
              <a:ext cx="313560" cy="209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59120" y="3649480"/>
                <a:ext cx="349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14:cNvPr>
              <p14:cNvContentPartPr/>
              <p14:nvPr/>
            </p14:nvContentPartPr>
            <p14:xfrm>
              <a:off x="6431160" y="3529960"/>
              <a:ext cx="223920" cy="464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13160" y="3512320"/>
                <a:ext cx="25956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14:cNvPr>
              <p14:cNvContentPartPr/>
              <p14:nvPr/>
            </p14:nvContentPartPr>
            <p14:xfrm>
              <a:off x="7194360" y="3545800"/>
              <a:ext cx="176400" cy="27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76360" y="3527800"/>
                <a:ext cx="212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14:cNvPr>
              <p14:cNvContentPartPr/>
              <p14:nvPr/>
            </p14:nvContentPartPr>
            <p14:xfrm>
              <a:off x="7451040" y="3636880"/>
              <a:ext cx="117000" cy="169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433346" y="3619240"/>
                <a:ext cx="15275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14:cNvPr>
              <p14:cNvContentPartPr/>
              <p14:nvPr/>
            </p14:nvContentPartPr>
            <p14:xfrm>
              <a:off x="7772160" y="3699880"/>
              <a:ext cx="12744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54160" y="3681880"/>
                <a:ext cx="163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14:cNvPr>
              <p14:cNvContentPartPr/>
              <p14:nvPr/>
            </p14:nvContentPartPr>
            <p14:xfrm>
              <a:off x="7782240" y="3779080"/>
              <a:ext cx="13104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64600" y="3761080"/>
                <a:ext cx="166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14:cNvPr>
              <p14:cNvContentPartPr/>
              <p14:nvPr/>
            </p14:nvContentPartPr>
            <p14:xfrm>
              <a:off x="8036040" y="3708160"/>
              <a:ext cx="1418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18400" y="369016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14:cNvPr>
              <p14:cNvContentPartPr/>
              <p14:nvPr/>
            </p14:nvContentPartPr>
            <p14:xfrm>
              <a:off x="8280120" y="3467320"/>
              <a:ext cx="737280" cy="403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62129" y="3449680"/>
                <a:ext cx="772903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D9C7906-9B1C-4CA5-9F32-64675BF8EF9E}"/>
                  </a:ext>
                </a:extLst>
              </p14:cNvPr>
              <p14:cNvContentPartPr/>
              <p14:nvPr/>
            </p14:nvContentPartPr>
            <p14:xfrm>
              <a:off x="5377440" y="4287040"/>
              <a:ext cx="159840" cy="18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D9C7906-9B1C-4CA5-9F32-64675BF8EF9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59440" y="4269400"/>
                <a:ext cx="195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AB90C9-CDBD-4AC1-AE70-3F01264AF1AD}"/>
                  </a:ext>
                </a:extLst>
              </p14:cNvPr>
              <p14:cNvContentPartPr/>
              <p14:nvPr/>
            </p14:nvContentPartPr>
            <p14:xfrm>
              <a:off x="5657520" y="4324480"/>
              <a:ext cx="114120" cy="118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AB90C9-CDBD-4AC1-AE70-3F01264AF1A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39520" y="4306480"/>
                <a:ext cx="149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2B8B4F9-7FE3-47FE-97BE-4E5EB9C10BFE}"/>
                  </a:ext>
                </a:extLst>
              </p14:cNvPr>
              <p14:cNvContentPartPr/>
              <p14:nvPr/>
            </p14:nvContentPartPr>
            <p14:xfrm>
              <a:off x="6898440" y="4449760"/>
              <a:ext cx="166320" cy="9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2B8B4F9-7FE3-47FE-97BE-4E5EB9C10BF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80440" y="4432120"/>
                <a:ext cx="201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B52C6A6-AF48-420E-80C1-E2F6104B1700}"/>
                  </a:ext>
                </a:extLst>
              </p14:cNvPr>
              <p14:cNvContentPartPr/>
              <p14:nvPr/>
            </p14:nvContentPartPr>
            <p14:xfrm>
              <a:off x="6898440" y="4533280"/>
              <a:ext cx="1749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B52C6A6-AF48-420E-80C1-E2F6104B17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880440" y="4515280"/>
                <a:ext cx="210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97BFDF-F00C-4A22-A728-43D8F5F7BF27}"/>
                  </a:ext>
                </a:extLst>
              </p14:cNvPr>
              <p14:cNvContentPartPr/>
              <p14:nvPr/>
            </p14:nvContentPartPr>
            <p14:xfrm>
              <a:off x="6298680" y="4323040"/>
              <a:ext cx="474120" cy="280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97BFDF-F00C-4A22-A728-43D8F5F7BF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81027" y="4305400"/>
                <a:ext cx="509787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44F8277-1E95-44E9-A645-4AEC2ACCFACA}"/>
                  </a:ext>
                </a:extLst>
              </p14:cNvPr>
              <p14:cNvContentPartPr/>
              <p14:nvPr/>
            </p14:nvContentPartPr>
            <p14:xfrm>
              <a:off x="7487400" y="4500520"/>
              <a:ext cx="87480" cy="113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44F8277-1E95-44E9-A645-4AEC2ACCFAC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69760" y="4482880"/>
                <a:ext cx="1231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33DF125-ED61-4D57-AB6F-EA9FD16243B9}"/>
                  </a:ext>
                </a:extLst>
              </p14:cNvPr>
              <p14:cNvContentPartPr/>
              <p14:nvPr/>
            </p14:nvContentPartPr>
            <p14:xfrm>
              <a:off x="7700880" y="4459840"/>
              <a:ext cx="11160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33DF125-ED61-4D57-AB6F-EA9FD16243B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683240" y="444220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367F2A2-B476-456A-8645-55EFFADD540F}"/>
                  </a:ext>
                </a:extLst>
              </p14:cNvPr>
              <p14:cNvContentPartPr/>
              <p14:nvPr/>
            </p14:nvContentPartPr>
            <p14:xfrm>
              <a:off x="8259960" y="4449760"/>
              <a:ext cx="10440" cy="117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367F2A2-B476-456A-8645-55EFFADD540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241960" y="4432120"/>
                <a:ext cx="46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9FDD50B-5CB4-46A9-A437-01B59F12E332}"/>
                  </a:ext>
                </a:extLst>
              </p14:cNvPr>
              <p14:cNvContentPartPr/>
              <p14:nvPr/>
            </p14:nvContentPartPr>
            <p14:xfrm>
              <a:off x="7975200" y="4246360"/>
              <a:ext cx="177480" cy="295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9FDD50B-5CB4-46A9-A437-01B59F12E33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57236" y="4228720"/>
                <a:ext cx="213048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96735E4-DED3-4530-9F71-9F830B17885A}"/>
                  </a:ext>
                </a:extLst>
              </p14:cNvPr>
              <p14:cNvContentPartPr/>
              <p14:nvPr/>
            </p14:nvContentPartPr>
            <p14:xfrm>
              <a:off x="7235760" y="4297480"/>
              <a:ext cx="164160" cy="3042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96735E4-DED3-4530-9F71-9F830B17885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218120" y="4279480"/>
                <a:ext cx="19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0735858-6F51-4944-AA23-40D0A6DBF9FD}"/>
                  </a:ext>
                </a:extLst>
              </p14:cNvPr>
              <p14:cNvContentPartPr/>
              <p14:nvPr/>
            </p14:nvContentPartPr>
            <p14:xfrm>
              <a:off x="639480" y="4947640"/>
              <a:ext cx="813600" cy="353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0735858-6F51-4944-AA23-40D0A6DBF9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1840" y="4929640"/>
                <a:ext cx="8492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8B9829-DB10-45DB-8AC9-562286E5DBBF}"/>
                  </a:ext>
                </a:extLst>
              </p14:cNvPr>
              <p14:cNvContentPartPr/>
              <p14:nvPr/>
            </p14:nvContentPartPr>
            <p14:xfrm>
              <a:off x="2631000" y="5201440"/>
              <a:ext cx="10008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8B9829-DB10-45DB-8AC9-562286E5DBB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13360" y="5183440"/>
                <a:ext cx="135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36F018E-2333-4526-B049-D1D9F41156A0}"/>
                  </a:ext>
                </a:extLst>
              </p14:cNvPr>
              <p14:cNvContentPartPr/>
              <p14:nvPr/>
            </p14:nvContentPartPr>
            <p14:xfrm>
              <a:off x="1632720" y="5003440"/>
              <a:ext cx="820800" cy="32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36F018E-2333-4526-B049-D1D9F41156A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14720" y="4985800"/>
                <a:ext cx="856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8FDECEB-CC0F-4168-974B-76E65027C0A8}"/>
                  </a:ext>
                </a:extLst>
              </p14:cNvPr>
              <p14:cNvContentPartPr/>
              <p14:nvPr/>
            </p14:nvContentPartPr>
            <p14:xfrm>
              <a:off x="2895240" y="5023240"/>
              <a:ext cx="325800" cy="254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8FDECEB-CC0F-4168-974B-76E65027C0A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877240" y="5005600"/>
                <a:ext cx="36144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0381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14:cNvPr>
              <p14:cNvContentPartPr/>
              <p14:nvPr/>
            </p14:nvContentPartPr>
            <p14:xfrm>
              <a:off x="6165840" y="2946040"/>
              <a:ext cx="227880" cy="311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47868" y="2928400"/>
                <a:ext cx="263464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14:cNvPr>
              <p14:cNvContentPartPr/>
              <p14:nvPr/>
            </p14:nvContentPartPr>
            <p14:xfrm>
              <a:off x="5199960" y="2976640"/>
              <a:ext cx="843120" cy="39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82320" y="2958640"/>
                <a:ext cx="878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14:cNvPr>
              <p14:cNvContentPartPr/>
              <p14:nvPr/>
            </p14:nvContentPartPr>
            <p14:xfrm>
              <a:off x="4175040" y="4683400"/>
              <a:ext cx="163080" cy="167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57400" y="4665400"/>
                <a:ext cx="198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14:cNvPr>
              <p14:cNvContentPartPr/>
              <p14:nvPr/>
            </p14:nvContentPartPr>
            <p14:xfrm>
              <a:off x="2945280" y="2939560"/>
              <a:ext cx="1968480" cy="1655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27280" y="2921556"/>
                <a:ext cx="2004120" cy="1690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14:cNvPr>
              <p14:cNvContentPartPr/>
              <p14:nvPr/>
            </p14:nvContentPartPr>
            <p14:xfrm>
              <a:off x="5567520" y="3758560"/>
              <a:ext cx="340200" cy="11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49520" y="3740920"/>
                <a:ext cx="375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14:cNvPr>
              <p14:cNvContentPartPr/>
              <p14:nvPr/>
            </p14:nvContentPartPr>
            <p14:xfrm>
              <a:off x="6055320" y="3748840"/>
              <a:ext cx="14580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37320" y="3730840"/>
                <a:ext cx="181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14:cNvPr>
              <p14:cNvContentPartPr/>
              <p14:nvPr/>
            </p14:nvContentPartPr>
            <p14:xfrm>
              <a:off x="6034800" y="3850720"/>
              <a:ext cx="15084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16800" y="3832720"/>
                <a:ext cx="186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14:cNvPr>
              <p14:cNvContentPartPr/>
              <p14:nvPr/>
            </p14:nvContentPartPr>
            <p14:xfrm>
              <a:off x="5916720" y="3901120"/>
              <a:ext cx="122040" cy="13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99080" y="3883528"/>
                <a:ext cx="157680" cy="16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14:cNvPr>
              <p14:cNvContentPartPr/>
              <p14:nvPr/>
            </p14:nvContentPartPr>
            <p14:xfrm>
              <a:off x="6776760" y="3667120"/>
              <a:ext cx="313560" cy="209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59120" y="3649480"/>
                <a:ext cx="349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14:cNvPr>
              <p14:cNvContentPartPr/>
              <p14:nvPr/>
            </p14:nvContentPartPr>
            <p14:xfrm>
              <a:off x="6431160" y="3529960"/>
              <a:ext cx="223920" cy="464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13160" y="3512320"/>
                <a:ext cx="25956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14:cNvPr>
              <p14:cNvContentPartPr/>
              <p14:nvPr/>
            </p14:nvContentPartPr>
            <p14:xfrm>
              <a:off x="7194360" y="3545800"/>
              <a:ext cx="176400" cy="27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76360" y="3527800"/>
                <a:ext cx="212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14:cNvPr>
              <p14:cNvContentPartPr/>
              <p14:nvPr/>
            </p14:nvContentPartPr>
            <p14:xfrm>
              <a:off x="7451040" y="3636880"/>
              <a:ext cx="117000" cy="169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433346" y="3619240"/>
                <a:ext cx="15275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14:cNvPr>
              <p14:cNvContentPartPr/>
              <p14:nvPr/>
            </p14:nvContentPartPr>
            <p14:xfrm>
              <a:off x="7772160" y="3699880"/>
              <a:ext cx="12744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54160" y="3681880"/>
                <a:ext cx="163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14:cNvPr>
              <p14:cNvContentPartPr/>
              <p14:nvPr/>
            </p14:nvContentPartPr>
            <p14:xfrm>
              <a:off x="7782240" y="3779080"/>
              <a:ext cx="13104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64600" y="3761080"/>
                <a:ext cx="166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14:cNvPr>
              <p14:cNvContentPartPr/>
              <p14:nvPr/>
            </p14:nvContentPartPr>
            <p14:xfrm>
              <a:off x="8036040" y="3708160"/>
              <a:ext cx="1418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18400" y="369016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14:cNvPr>
              <p14:cNvContentPartPr/>
              <p14:nvPr/>
            </p14:nvContentPartPr>
            <p14:xfrm>
              <a:off x="8280120" y="3467320"/>
              <a:ext cx="737280" cy="403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62129" y="3449680"/>
                <a:ext cx="772903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D9C7906-9B1C-4CA5-9F32-64675BF8EF9E}"/>
                  </a:ext>
                </a:extLst>
              </p14:cNvPr>
              <p14:cNvContentPartPr/>
              <p14:nvPr/>
            </p14:nvContentPartPr>
            <p14:xfrm>
              <a:off x="5377440" y="4287040"/>
              <a:ext cx="159840" cy="18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D9C7906-9B1C-4CA5-9F32-64675BF8EF9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59440" y="4269400"/>
                <a:ext cx="195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AB90C9-CDBD-4AC1-AE70-3F01264AF1AD}"/>
                  </a:ext>
                </a:extLst>
              </p14:cNvPr>
              <p14:cNvContentPartPr/>
              <p14:nvPr/>
            </p14:nvContentPartPr>
            <p14:xfrm>
              <a:off x="5657520" y="4324480"/>
              <a:ext cx="114120" cy="118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AB90C9-CDBD-4AC1-AE70-3F01264AF1A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39520" y="4306480"/>
                <a:ext cx="149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2B8B4F9-7FE3-47FE-97BE-4E5EB9C10BFE}"/>
                  </a:ext>
                </a:extLst>
              </p14:cNvPr>
              <p14:cNvContentPartPr/>
              <p14:nvPr/>
            </p14:nvContentPartPr>
            <p14:xfrm>
              <a:off x="6898440" y="4449760"/>
              <a:ext cx="166320" cy="9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2B8B4F9-7FE3-47FE-97BE-4E5EB9C10BF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80440" y="4432120"/>
                <a:ext cx="201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B52C6A6-AF48-420E-80C1-E2F6104B1700}"/>
                  </a:ext>
                </a:extLst>
              </p14:cNvPr>
              <p14:cNvContentPartPr/>
              <p14:nvPr/>
            </p14:nvContentPartPr>
            <p14:xfrm>
              <a:off x="6898440" y="4533280"/>
              <a:ext cx="1749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B52C6A6-AF48-420E-80C1-E2F6104B17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880440" y="4515280"/>
                <a:ext cx="210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97BFDF-F00C-4A22-A728-43D8F5F7BF27}"/>
                  </a:ext>
                </a:extLst>
              </p14:cNvPr>
              <p14:cNvContentPartPr/>
              <p14:nvPr/>
            </p14:nvContentPartPr>
            <p14:xfrm>
              <a:off x="6298680" y="4323040"/>
              <a:ext cx="474120" cy="280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97BFDF-F00C-4A22-A728-43D8F5F7BF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81027" y="4305400"/>
                <a:ext cx="509787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44F8277-1E95-44E9-A645-4AEC2ACCFACA}"/>
                  </a:ext>
                </a:extLst>
              </p14:cNvPr>
              <p14:cNvContentPartPr/>
              <p14:nvPr/>
            </p14:nvContentPartPr>
            <p14:xfrm>
              <a:off x="7487400" y="4500520"/>
              <a:ext cx="87480" cy="113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44F8277-1E95-44E9-A645-4AEC2ACCFAC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69760" y="4482880"/>
                <a:ext cx="1231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33DF125-ED61-4D57-AB6F-EA9FD16243B9}"/>
                  </a:ext>
                </a:extLst>
              </p14:cNvPr>
              <p14:cNvContentPartPr/>
              <p14:nvPr/>
            </p14:nvContentPartPr>
            <p14:xfrm>
              <a:off x="7700880" y="4459840"/>
              <a:ext cx="11160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33DF125-ED61-4D57-AB6F-EA9FD16243B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683240" y="444220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367F2A2-B476-456A-8645-55EFFADD540F}"/>
                  </a:ext>
                </a:extLst>
              </p14:cNvPr>
              <p14:cNvContentPartPr/>
              <p14:nvPr/>
            </p14:nvContentPartPr>
            <p14:xfrm>
              <a:off x="8259960" y="4449760"/>
              <a:ext cx="10440" cy="117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367F2A2-B476-456A-8645-55EFFADD540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241960" y="4432120"/>
                <a:ext cx="46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9FDD50B-5CB4-46A9-A437-01B59F12E332}"/>
                  </a:ext>
                </a:extLst>
              </p14:cNvPr>
              <p14:cNvContentPartPr/>
              <p14:nvPr/>
            </p14:nvContentPartPr>
            <p14:xfrm>
              <a:off x="7975200" y="4246360"/>
              <a:ext cx="177480" cy="295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9FDD50B-5CB4-46A9-A437-01B59F12E33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57236" y="4228720"/>
                <a:ext cx="213048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96735E4-DED3-4530-9F71-9F830B17885A}"/>
                  </a:ext>
                </a:extLst>
              </p14:cNvPr>
              <p14:cNvContentPartPr/>
              <p14:nvPr/>
            </p14:nvContentPartPr>
            <p14:xfrm>
              <a:off x="7235760" y="4297480"/>
              <a:ext cx="164160" cy="3042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96735E4-DED3-4530-9F71-9F830B17885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218120" y="4279480"/>
                <a:ext cx="19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0735858-6F51-4944-AA23-40D0A6DBF9FD}"/>
                  </a:ext>
                </a:extLst>
              </p14:cNvPr>
              <p14:cNvContentPartPr/>
              <p14:nvPr/>
            </p14:nvContentPartPr>
            <p14:xfrm>
              <a:off x="639480" y="4947640"/>
              <a:ext cx="813600" cy="353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0735858-6F51-4944-AA23-40D0A6DBF9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1840" y="4929640"/>
                <a:ext cx="8492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8B9829-DB10-45DB-8AC9-562286E5DBBF}"/>
                  </a:ext>
                </a:extLst>
              </p14:cNvPr>
              <p14:cNvContentPartPr/>
              <p14:nvPr/>
            </p14:nvContentPartPr>
            <p14:xfrm>
              <a:off x="2631000" y="5201440"/>
              <a:ext cx="10008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8B9829-DB10-45DB-8AC9-562286E5DBB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13360" y="5183440"/>
                <a:ext cx="135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36F018E-2333-4526-B049-D1D9F41156A0}"/>
                  </a:ext>
                </a:extLst>
              </p14:cNvPr>
              <p14:cNvContentPartPr/>
              <p14:nvPr/>
            </p14:nvContentPartPr>
            <p14:xfrm>
              <a:off x="1632720" y="5003440"/>
              <a:ext cx="820800" cy="32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36F018E-2333-4526-B049-D1D9F41156A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14720" y="4985800"/>
                <a:ext cx="856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8FDECEB-CC0F-4168-974B-76E65027C0A8}"/>
                  </a:ext>
                </a:extLst>
              </p14:cNvPr>
              <p14:cNvContentPartPr/>
              <p14:nvPr/>
            </p14:nvContentPartPr>
            <p14:xfrm>
              <a:off x="2895240" y="5023240"/>
              <a:ext cx="325800" cy="254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8FDECEB-CC0F-4168-974B-76E65027C0A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877240" y="5005600"/>
                <a:ext cx="3614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A51462-8C4B-47EC-9DE4-016321C84FDD}"/>
                  </a:ext>
                </a:extLst>
              </p14:cNvPr>
              <p14:cNvContentPartPr/>
              <p14:nvPr/>
            </p14:nvContentPartPr>
            <p14:xfrm>
              <a:off x="3789120" y="5090200"/>
              <a:ext cx="621360" cy="23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A51462-8C4B-47EC-9DE4-016321C84FD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771480" y="5072560"/>
                <a:ext cx="6570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7895CCC-8C3F-423B-ACA8-34B5F317435B}"/>
                  </a:ext>
                </a:extLst>
              </p14:cNvPr>
              <p14:cNvContentPartPr/>
              <p14:nvPr/>
            </p14:nvContentPartPr>
            <p14:xfrm>
              <a:off x="6004200" y="5284960"/>
              <a:ext cx="120960" cy="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7895CCC-8C3F-423B-ACA8-34B5F317435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986200" y="5267320"/>
                <a:ext cx="156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2A8E12-BFE3-4352-8ECB-5DE80945B62B}"/>
                  </a:ext>
                </a:extLst>
              </p14:cNvPr>
              <p14:cNvContentPartPr/>
              <p14:nvPr/>
            </p14:nvContentPartPr>
            <p14:xfrm>
              <a:off x="6227040" y="5059240"/>
              <a:ext cx="520560" cy="373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2A8E12-BFE3-4352-8ECB-5DE80945B62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09040" y="5041600"/>
                <a:ext cx="5562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B4EF2EB-34E9-4BE5-B31F-192F20A4D42F}"/>
                  </a:ext>
                </a:extLst>
              </p14:cNvPr>
              <p14:cNvContentPartPr/>
              <p14:nvPr/>
            </p14:nvContentPartPr>
            <p14:xfrm>
              <a:off x="5191680" y="5039080"/>
              <a:ext cx="674640" cy="407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B4EF2EB-34E9-4BE5-B31F-192F20A4D42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173680" y="5021080"/>
                <a:ext cx="7102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76CBB45-BD94-4D04-B857-89F8F9279D9F}"/>
                  </a:ext>
                </a:extLst>
              </p14:cNvPr>
              <p14:cNvContentPartPr/>
              <p14:nvPr/>
            </p14:nvContentPartPr>
            <p14:xfrm>
              <a:off x="7010040" y="5211160"/>
              <a:ext cx="182880" cy="10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76CBB45-BD94-4D04-B857-89F8F9279D9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92400" y="519352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041D9BF-575D-4B71-B1F1-2E816CA7FA23}"/>
                  </a:ext>
                </a:extLst>
              </p14:cNvPr>
              <p14:cNvContentPartPr/>
              <p14:nvPr/>
            </p14:nvContentPartPr>
            <p14:xfrm>
              <a:off x="7030560" y="5293240"/>
              <a:ext cx="108360" cy="8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041D9BF-575D-4B71-B1F1-2E816CA7FA2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012560" y="5275240"/>
                <a:ext cx="144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CC3B088-338D-4E3D-A5A1-9031125067D0}"/>
                  </a:ext>
                </a:extLst>
              </p14:cNvPr>
              <p14:cNvContentPartPr/>
              <p14:nvPr/>
            </p14:nvContentPartPr>
            <p14:xfrm>
              <a:off x="7802400" y="5205400"/>
              <a:ext cx="108000" cy="68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CC3B088-338D-4E3D-A5A1-9031125067D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84400" y="5187400"/>
                <a:ext cx="143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6E4617-C0DC-4800-9015-C6CC99B5A8F9}"/>
                  </a:ext>
                </a:extLst>
              </p14:cNvPr>
              <p14:cNvContentPartPr/>
              <p14:nvPr/>
            </p14:nvContentPartPr>
            <p14:xfrm>
              <a:off x="8047920" y="5018560"/>
              <a:ext cx="222480" cy="3103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6E4617-C0DC-4800-9015-C6CC99B5A8F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030280" y="5000920"/>
                <a:ext cx="2581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C1127E7-6A6A-4C5D-AD40-BDB20F26FE9B}"/>
                  </a:ext>
                </a:extLst>
              </p14:cNvPr>
              <p14:cNvContentPartPr/>
              <p14:nvPr/>
            </p14:nvContentPartPr>
            <p14:xfrm>
              <a:off x="7373640" y="5059240"/>
              <a:ext cx="336600" cy="304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C1127E7-6A6A-4C5D-AD40-BDB20F26FE9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355640" y="5041621"/>
                <a:ext cx="372240" cy="3401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638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14:cNvPr>
              <p14:cNvContentPartPr/>
              <p14:nvPr/>
            </p14:nvContentPartPr>
            <p14:xfrm>
              <a:off x="6165840" y="2946040"/>
              <a:ext cx="227880" cy="311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47868" y="2928400"/>
                <a:ext cx="263464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14:cNvPr>
              <p14:cNvContentPartPr/>
              <p14:nvPr/>
            </p14:nvContentPartPr>
            <p14:xfrm>
              <a:off x="5199960" y="2976640"/>
              <a:ext cx="843120" cy="39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82320" y="2958640"/>
                <a:ext cx="878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14:cNvPr>
              <p14:cNvContentPartPr/>
              <p14:nvPr/>
            </p14:nvContentPartPr>
            <p14:xfrm>
              <a:off x="4175040" y="4683400"/>
              <a:ext cx="163080" cy="167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57400" y="4665400"/>
                <a:ext cx="198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14:cNvPr>
              <p14:cNvContentPartPr/>
              <p14:nvPr/>
            </p14:nvContentPartPr>
            <p14:xfrm>
              <a:off x="2945280" y="2939560"/>
              <a:ext cx="1968480" cy="1655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27280" y="2921556"/>
                <a:ext cx="2004120" cy="1690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14:cNvPr>
              <p14:cNvContentPartPr/>
              <p14:nvPr/>
            </p14:nvContentPartPr>
            <p14:xfrm>
              <a:off x="5567520" y="3758560"/>
              <a:ext cx="340200" cy="11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49520" y="3740920"/>
                <a:ext cx="375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14:cNvPr>
              <p14:cNvContentPartPr/>
              <p14:nvPr/>
            </p14:nvContentPartPr>
            <p14:xfrm>
              <a:off x="6055320" y="3748840"/>
              <a:ext cx="14580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37320" y="3730840"/>
                <a:ext cx="181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14:cNvPr>
              <p14:cNvContentPartPr/>
              <p14:nvPr/>
            </p14:nvContentPartPr>
            <p14:xfrm>
              <a:off x="6034800" y="3850720"/>
              <a:ext cx="15084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16800" y="3832720"/>
                <a:ext cx="186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14:cNvPr>
              <p14:cNvContentPartPr/>
              <p14:nvPr/>
            </p14:nvContentPartPr>
            <p14:xfrm>
              <a:off x="5916720" y="3901120"/>
              <a:ext cx="122040" cy="13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99080" y="3883528"/>
                <a:ext cx="157680" cy="16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14:cNvPr>
              <p14:cNvContentPartPr/>
              <p14:nvPr/>
            </p14:nvContentPartPr>
            <p14:xfrm>
              <a:off x="6776760" y="3667120"/>
              <a:ext cx="313560" cy="209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59120" y="3649480"/>
                <a:ext cx="349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14:cNvPr>
              <p14:cNvContentPartPr/>
              <p14:nvPr/>
            </p14:nvContentPartPr>
            <p14:xfrm>
              <a:off x="6431160" y="3529960"/>
              <a:ext cx="223920" cy="464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13160" y="3512320"/>
                <a:ext cx="25956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14:cNvPr>
              <p14:cNvContentPartPr/>
              <p14:nvPr/>
            </p14:nvContentPartPr>
            <p14:xfrm>
              <a:off x="7194360" y="3545800"/>
              <a:ext cx="176400" cy="27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76360" y="3527800"/>
                <a:ext cx="212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14:cNvPr>
              <p14:cNvContentPartPr/>
              <p14:nvPr/>
            </p14:nvContentPartPr>
            <p14:xfrm>
              <a:off x="7451040" y="3636880"/>
              <a:ext cx="117000" cy="169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433346" y="3619240"/>
                <a:ext cx="15275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14:cNvPr>
              <p14:cNvContentPartPr/>
              <p14:nvPr/>
            </p14:nvContentPartPr>
            <p14:xfrm>
              <a:off x="7772160" y="3699880"/>
              <a:ext cx="12744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54160" y="3681880"/>
                <a:ext cx="163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14:cNvPr>
              <p14:cNvContentPartPr/>
              <p14:nvPr/>
            </p14:nvContentPartPr>
            <p14:xfrm>
              <a:off x="7782240" y="3779080"/>
              <a:ext cx="13104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64600" y="3761080"/>
                <a:ext cx="166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14:cNvPr>
              <p14:cNvContentPartPr/>
              <p14:nvPr/>
            </p14:nvContentPartPr>
            <p14:xfrm>
              <a:off x="8036040" y="3708160"/>
              <a:ext cx="1418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18400" y="369016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14:cNvPr>
              <p14:cNvContentPartPr/>
              <p14:nvPr/>
            </p14:nvContentPartPr>
            <p14:xfrm>
              <a:off x="8280120" y="3467320"/>
              <a:ext cx="737280" cy="403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62129" y="3449680"/>
                <a:ext cx="772903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D9C7906-9B1C-4CA5-9F32-64675BF8EF9E}"/>
                  </a:ext>
                </a:extLst>
              </p14:cNvPr>
              <p14:cNvContentPartPr/>
              <p14:nvPr/>
            </p14:nvContentPartPr>
            <p14:xfrm>
              <a:off x="5377440" y="4287040"/>
              <a:ext cx="159840" cy="18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D9C7906-9B1C-4CA5-9F32-64675BF8EF9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59440" y="4269400"/>
                <a:ext cx="195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AB90C9-CDBD-4AC1-AE70-3F01264AF1AD}"/>
                  </a:ext>
                </a:extLst>
              </p14:cNvPr>
              <p14:cNvContentPartPr/>
              <p14:nvPr/>
            </p14:nvContentPartPr>
            <p14:xfrm>
              <a:off x="5657520" y="4324480"/>
              <a:ext cx="114120" cy="118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AB90C9-CDBD-4AC1-AE70-3F01264AF1A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39520" y="4306480"/>
                <a:ext cx="149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2B8B4F9-7FE3-47FE-97BE-4E5EB9C10BFE}"/>
                  </a:ext>
                </a:extLst>
              </p14:cNvPr>
              <p14:cNvContentPartPr/>
              <p14:nvPr/>
            </p14:nvContentPartPr>
            <p14:xfrm>
              <a:off x="6898440" y="4449760"/>
              <a:ext cx="166320" cy="9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2B8B4F9-7FE3-47FE-97BE-4E5EB9C10BF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80440" y="4432120"/>
                <a:ext cx="201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B52C6A6-AF48-420E-80C1-E2F6104B1700}"/>
                  </a:ext>
                </a:extLst>
              </p14:cNvPr>
              <p14:cNvContentPartPr/>
              <p14:nvPr/>
            </p14:nvContentPartPr>
            <p14:xfrm>
              <a:off x="6898440" y="4533280"/>
              <a:ext cx="1749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B52C6A6-AF48-420E-80C1-E2F6104B17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880440" y="4515280"/>
                <a:ext cx="210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97BFDF-F00C-4A22-A728-43D8F5F7BF27}"/>
                  </a:ext>
                </a:extLst>
              </p14:cNvPr>
              <p14:cNvContentPartPr/>
              <p14:nvPr/>
            </p14:nvContentPartPr>
            <p14:xfrm>
              <a:off x="6298680" y="4323040"/>
              <a:ext cx="474120" cy="280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97BFDF-F00C-4A22-A728-43D8F5F7BF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81027" y="4305400"/>
                <a:ext cx="509787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44F8277-1E95-44E9-A645-4AEC2ACCFACA}"/>
                  </a:ext>
                </a:extLst>
              </p14:cNvPr>
              <p14:cNvContentPartPr/>
              <p14:nvPr/>
            </p14:nvContentPartPr>
            <p14:xfrm>
              <a:off x="7487400" y="4500520"/>
              <a:ext cx="87480" cy="113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44F8277-1E95-44E9-A645-4AEC2ACCFAC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69760" y="4482880"/>
                <a:ext cx="1231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33DF125-ED61-4D57-AB6F-EA9FD16243B9}"/>
                  </a:ext>
                </a:extLst>
              </p14:cNvPr>
              <p14:cNvContentPartPr/>
              <p14:nvPr/>
            </p14:nvContentPartPr>
            <p14:xfrm>
              <a:off x="7700880" y="4459840"/>
              <a:ext cx="11160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33DF125-ED61-4D57-AB6F-EA9FD16243B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683240" y="444220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367F2A2-B476-456A-8645-55EFFADD540F}"/>
                  </a:ext>
                </a:extLst>
              </p14:cNvPr>
              <p14:cNvContentPartPr/>
              <p14:nvPr/>
            </p14:nvContentPartPr>
            <p14:xfrm>
              <a:off x="8259960" y="4449760"/>
              <a:ext cx="10440" cy="117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367F2A2-B476-456A-8645-55EFFADD540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241960" y="4432120"/>
                <a:ext cx="46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9FDD50B-5CB4-46A9-A437-01B59F12E332}"/>
                  </a:ext>
                </a:extLst>
              </p14:cNvPr>
              <p14:cNvContentPartPr/>
              <p14:nvPr/>
            </p14:nvContentPartPr>
            <p14:xfrm>
              <a:off x="7975200" y="4246360"/>
              <a:ext cx="177480" cy="295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9FDD50B-5CB4-46A9-A437-01B59F12E33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57236" y="4228720"/>
                <a:ext cx="213048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96735E4-DED3-4530-9F71-9F830B17885A}"/>
                  </a:ext>
                </a:extLst>
              </p14:cNvPr>
              <p14:cNvContentPartPr/>
              <p14:nvPr/>
            </p14:nvContentPartPr>
            <p14:xfrm>
              <a:off x="7235760" y="4297480"/>
              <a:ext cx="164160" cy="3042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96735E4-DED3-4530-9F71-9F830B17885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218120" y="4279480"/>
                <a:ext cx="19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0735858-6F51-4944-AA23-40D0A6DBF9FD}"/>
                  </a:ext>
                </a:extLst>
              </p14:cNvPr>
              <p14:cNvContentPartPr/>
              <p14:nvPr/>
            </p14:nvContentPartPr>
            <p14:xfrm>
              <a:off x="639480" y="4947640"/>
              <a:ext cx="813600" cy="353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0735858-6F51-4944-AA23-40D0A6DBF9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1840" y="4929640"/>
                <a:ext cx="8492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8B9829-DB10-45DB-8AC9-562286E5DBBF}"/>
                  </a:ext>
                </a:extLst>
              </p14:cNvPr>
              <p14:cNvContentPartPr/>
              <p14:nvPr/>
            </p14:nvContentPartPr>
            <p14:xfrm>
              <a:off x="2631000" y="5201440"/>
              <a:ext cx="10008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8B9829-DB10-45DB-8AC9-562286E5DBB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13360" y="5183440"/>
                <a:ext cx="135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36F018E-2333-4526-B049-D1D9F41156A0}"/>
                  </a:ext>
                </a:extLst>
              </p14:cNvPr>
              <p14:cNvContentPartPr/>
              <p14:nvPr/>
            </p14:nvContentPartPr>
            <p14:xfrm>
              <a:off x="1632720" y="5003440"/>
              <a:ext cx="820800" cy="32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36F018E-2333-4526-B049-D1D9F41156A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14720" y="4985800"/>
                <a:ext cx="856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8FDECEB-CC0F-4168-974B-76E65027C0A8}"/>
                  </a:ext>
                </a:extLst>
              </p14:cNvPr>
              <p14:cNvContentPartPr/>
              <p14:nvPr/>
            </p14:nvContentPartPr>
            <p14:xfrm>
              <a:off x="2895240" y="5023240"/>
              <a:ext cx="325800" cy="254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8FDECEB-CC0F-4168-974B-76E65027C0A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877240" y="5005600"/>
                <a:ext cx="3614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A51462-8C4B-47EC-9DE4-016321C84FDD}"/>
                  </a:ext>
                </a:extLst>
              </p14:cNvPr>
              <p14:cNvContentPartPr/>
              <p14:nvPr/>
            </p14:nvContentPartPr>
            <p14:xfrm>
              <a:off x="3789120" y="5090200"/>
              <a:ext cx="621360" cy="23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A51462-8C4B-47EC-9DE4-016321C84FD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771480" y="5072560"/>
                <a:ext cx="6570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7895CCC-8C3F-423B-ACA8-34B5F317435B}"/>
                  </a:ext>
                </a:extLst>
              </p14:cNvPr>
              <p14:cNvContentPartPr/>
              <p14:nvPr/>
            </p14:nvContentPartPr>
            <p14:xfrm>
              <a:off x="6004200" y="5284960"/>
              <a:ext cx="120960" cy="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7895CCC-8C3F-423B-ACA8-34B5F317435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986200" y="5267320"/>
                <a:ext cx="156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2A8E12-BFE3-4352-8ECB-5DE80945B62B}"/>
                  </a:ext>
                </a:extLst>
              </p14:cNvPr>
              <p14:cNvContentPartPr/>
              <p14:nvPr/>
            </p14:nvContentPartPr>
            <p14:xfrm>
              <a:off x="6227040" y="5059240"/>
              <a:ext cx="520560" cy="373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2A8E12-BFE3-4352-8ECB-5DE80945B62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09040" y="5041600"/>
                <a:ext cx="5562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B4EF2EB-34E9-4BE5-B31F-192F20A4D42F}"/>
                  </a:ext>
                </a:extLst>
              </p14:cNvPr>
              <p14:cNvContentPartPr/>
              <p14:nvPr/>
            </p14:nvContentPartPr>
            <p14:xfrm>
              <a:off x="5191680" y="5039080"/>
              <a:ext cx="674640" cy="407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B4EF2EB-34E9-4BE5-B31F-192F20A4D42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173680" y="5021080"/>
                <a:ext cx="7102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76CBB45-BD94-4D04-B857-89F8F9279D9F}"/>
                  </a:ext>
                </a:extLst>
              </p14:cNvPr>
              <p14:cNvContentPartPr/>
              <p14:nvPr/>
            </p14:nvContentPartPr>
            <p14:xfrm>
              <a:off x="7010040" y="5211160"/>
              <a:ext cx="182880" cy="10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76CBB45-BD94-4D04-B857-89F8F9279D9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92400" y="519352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041D9BF-575D-4B71-B1F1-2E816CA7FA23}"/>
                  </a:ext>
                </a:extLst>
              </p14:cNvPr>
              <p14:cNvContentPartPr/>
              <p14:nvPr/>
            </p14:nvContentPartPr>
            <p14:xfrm>
              <a:off x="7030560" y="5293240"/>
              <a:ext cx="108360" cy="8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041D9BF-575D-4B71-B1F1-2E816CA7FA2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012560" y="5275240"/>
                <a:ext cx="144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CC3B088-338D-4E3D-A5A1-9031125067D0}"/>
                  </a:ext>
                </a:extLst>
              </p14:cNvPr>
              <p14:cNvContentPartPr/>
              <p14:nvPr/>
            </p14:nvContentPartPr>
            <p14:xfrm>
              <a:off x="7802400" y="5205400"/>
              <a:ext cx="108000" cy="68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CC3B088-338D-4E3D-A5A1-9031125067D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84400" y="5187400"/>
                <a:ext cx="143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6E4617-C0DC-4800-9015-C6CC99B5A8F9}"/>
                  </a:ext>
                </a:extLst>
              </p14:cNvPr>
              <p14:cNvContentPartPr/>
              <p14:nvPr/>
            </p14:nvContentPartPr>
            <p14:xfrm>
              <a:off x="8047920" y="5018560"/>
              <a:ext cx="222480" cy="3103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6E4617-C0DC-4800-9015-C6CC99B5A8F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030280" y="5000920"/>
                <a:ext cx="2581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C1127E7-6A6A-4C5D-AD40-BDB20F26FE9B}"/>
                  </a:ext>
                </a:extLst>
              </p14:cNvPr>
              <p14:cNvContentPartPr/>
              <p14:nvPr/>
            </p14:nvContentPartPr>
            <p14:xfrm>
              <a:off x="7373640" y="5059240"/>
              <a:ext cx="336600" cy="304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C1127E7-6A6A-4C5D-AD40-BDB20F26FE9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355640" y="5041621"/>
                <a:ext cx="372240" cy="34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418C007-6C0C-4A1B-A918-3E2AE37E8362}"/>
                  </a:ext>
                </a:extLst>
              </p14:cNvPr>
              <p14:cNvContentPartPr/>
              <p14:nvPr/>
            </p14:nvContentPartPr>
            <p14:xfrm>
              <a:off x="1787880" y="5695720"/>
              <a:ext cx="322920" cy="273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418C007-6C0C-4A1B-A918-3E2AE37E836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769880" y="5677720"/>
                <a:ext cx="358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B99135B-6FA2-463D-BAA5-08942CDAE743}"/>
                  </a:ext>
                </a:extLst>
              </p14:cNvPr>
              <p14:cNvContentPartPr/>
              <p14:nvPr/>
            </p14:nvContentPartPr>
            <p14:xfrm>
              <a:off x="3110880" y="5721280"/>
              <a:ext cx="231840" cy="274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B99135B-6FA2-463D-BAA5-08942CDAE74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093240" y="5703280"/>
                <a:ext cx="2674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1600E65-FE6A-427E-A27B-1C02CCB868A4}"/>
                  </a:ext>
                </a:extLst>
              </p14:cNvPr>
              <p14:cNvContentPartPr/>
              <p14:nvPr/>
            </p14:nvContentPartPr>
            <p14:xfrm>
              <a:off x="3464040" y="5932960"/>
              <a:ext cx="10800" cy="124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1600E65-FE6A-427E-A27B-1C02CCB868A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46040" y="5914960"/>
                <a:ext cx="464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39018DE-E1BB-422D-9AD4-3704F37AE4E6}"/>
                  </a:ext>
                </a:extLst>
              </p14:cNvPr>
              <p14:cNvContentPartPr/>
              <p14:nvPr/>
            </p14:nvContentPartPr>
            <p14:xfrm>
              <a:off x="4266840" y="5892640"/>
              <a:ext cx="1803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39018DE-E1BB-422D-9AD4-3704F37AE4E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249200" y="5874640"/>
                <a:ext cx="21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1AF346-2126-4E27-B4C6-E309456EAA80}"/>
                  </a:ext>
                </a:extLst>
              </p14:cNvPr>
              <p14:cNvContentPartPr/>
              <p14:nvPr/>
            </p14:nvContentPartPr>
            <p14:xfrm>
              <a:off x="4307520" y="5984080"/>
              <a:ext cx="106920" cy="14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1AF346-2126-4E27-B4C6-E309456EAA8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289880" y="5966080"/>
                <a:ext cx="142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1F086EB-C3CE-442F-A39D-15EDC0715A75}"/>
                  </a:ext>
                </a:extLst>
              </p14:cNvPr>
              <p14:cNvContentPartPr/>
              <p14:nvPr/>
            </p14:nvContentPartPr>
            <p14:xfrm>
              <a:off x="5464200" y="5740000"/>
              <a:ext cx="360000" cy="295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1F086EB-C3CE-442F-A39D-15EDC0715A7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446200" y="5722339"/>
                <a:ext cx="395640" cy="331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FF1ADF1-1B57-40BB-A1D1-14407A7FFCED}"/>
                  </a:ext>
                </a:extLst>
              </p14:cNvPr>
              <p14:cNvContentPartPr/>
              <p14:nvPr/>
            </p14:nvContentPartPr>
            <p14:xfrm>
              <a:off x="5201400" y="5831440"/>
              <a:ext cx="137160" cy="215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FF1ADF1-1B57-40BB-A1D1-14407A7FFCE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183760" y="5813800"/>
                <a:ext cx="1728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EA6DAD2-017D-4C33-B177-D3D04F317E0F}"/>
                  </a:ext>
                </a:extLst>
              </p14:cNvPr>
              <p14:cNvContentPartPr/>
              <p14:nvPr/>
            </p14:nvContentPartPr>
            <p14:xfrm>
              <a:off x="4652400" y="5773480"/>
              <a:ext cx="436680" cy="293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EA6DAD2-017D-4C33-B177-D3D04F317E0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634400" y="5755480"/>
                <a:ext cx="4723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B2B861F-13CE-4113-AA44-3306ABF6976A}"/>
                  </a:ext>
                </a:extLst>
              </p14:cNvPr>
              <p14:cNvContentPartPr/>
              <p14:nvPr/>
            </p14:nvContentPartPr>
            <p14:xfrm>
              <a:off x="3586080" y="5770600"/>
              <a:ext cx="508320" cy="294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B2B861F-13CE-4113-AA44-3306ABF6976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568080" y="5752622"/>
                <a:ext cx="543960" cy="3304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415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14:cNvPr>
              <p14:cNvContentPartPr/>
              <p14:nvPr/>
            </p14:nvContentPartPr>
            <p14:xfrm>
              <a:off x="5333520" y="1798000"/>
              <a:ext cx="1213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F9B47B-99FE-48D6-9578-6B60CAAA7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5880" y="178000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14:cNvPr>
              <p14:cNvContentPartPr/>
              <p14:nvPr/>
            </p14:nvContentPartPr>
            <p14:xfrm>
              <a:off x="5822760" y="1757320"/>
              <a:ext cx="121320" cy="16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422E18-1FCE-4E5F-B00A-2FA0403E10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4760" y="1739320"/>
                <a:ext cx="156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14:cNvPr>
              <p14:cNvContentPartPr/>
              <p14:nvPr/>
            </p14:nvContentPartPr>
            <p14:xfrm>
              <a:off x="5582280" y="1645360"/>
              <a:ext cx="127440" cy="28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A9F7E2-F02B-4795-86BF-3A2D8EA45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331" y="1627720"/>
                <a:ext cx="1629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14:cNvPr>
              <p14:cNvContentPartPr/>
              <p14:nvPr/>
            </p14:nvContentPartPr>
            <p14:xfrm>
              <a:off x="6101400" y="1787560"/>
              <a:ext cx="69840" cy="15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7E40FC-CF1B-4B45-A1F3-E8781AC5D9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3400" y="1769920"/>
                <a:ext cx="10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14:cNvPr>
              <p14:cNvContentPartPr/>
              <p14:nvPr/>
            </p14:nvContentPartPr>
            <p14:xfrm>
              <a:off x="6105720" y="1611880"/>
              <a:ext cx="157680" cy="7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D5714A-7B31-4315-AEED-32DE6E3EB8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8080" y="1593880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14:cNvPr>
              <p14:cNvContentPartPr/>
              <p14:nvPr/>
            </p14:nvContentPartPr>
            <p14:xfrm>
              <a:off x="4622520" y="1469680"/>
              <a:ext cx="261360" cy="8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901F66-6294-4959-9B04-CDF123E69E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4520" y="1452040"/>
                <a:ext cx="297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14:cNvPr>
              <p14:cNvContentPartPr/>
              <p14:nvPr/>
            </p14:nvContentPartPr>
            <p14:xfrm>
              <a:off x="6795480" y="1808080"/>
              <a:ext cx="805320" cy="25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566D0-1F14-4007-A8D9-FF853B2A05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7480" y="1790080"/>
                <a:ext cx="84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14:cNvPr>
              <p14:cNvContentPartPr/>
              <p14:nvPr/>
            </p14:nvContentPartPr>
            <p14:xfrm>
              <a:off x="7817880" y="1575520"/>
              <a:ext cx="3412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850DF9-96ED-4B93-9B51-7F695941B3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0240" y="1557880"/>
                <a:ext cx="37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14:cNvPr>
              <p14:cNvContentPartPr/>
              <p14:nvPr/>
            </p14:nvContentPartPr>
            <p14:xfrm>
              <a:off x="6559320" y="1453840"/>
              <a:ext cx="978120" cy="29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2C2BE15-06C5-4687-9755-F6172946FB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1680" y="1436200"/>
                <a:ext cx="1013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14:cNvPr>
              <p14:cNvContentPartPr/>
              <p14:nvPr/>
            </p14:nvContentPartPr>
            <p14:xfrm>
              <a:off x="4616760" y="1665520"/>
              <a:ext cx="546840" cy="406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709054-F49F-41D7-9A55-BA63ACCE4C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8772" y="1647880"/>
                <a:ext cx="58245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14:cNvPr>
              <p14:cNvContentPartPr/>
              <p14:nvPr/>
            </p14:nvContentPartPr>
            <p14:xfrm>
              <a:off x="3655560" y="2385880"/>
              <a:ext cx="225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C7160B-7795-4EF7-B976-02B965A3BB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37920" y="2367880"/>
                <a:ext cx="261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14:cNvPr>
              <p14:cNvContentPartPr/>
              <p14:nvPr/>
            </p14:nvContentPartPr>
            <p14:xfrm>
              <a:off x="3966960" y="2426200"/>
              <a:ext cx="114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A8978-F832-472C-B557-9D39314642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8960" y="2408560"/>
                <a:ext cx="149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14:cNvPr>
              <p14:cNvContentPartPr/>
              <p14:nvPr/>
            </p14:nvContentPartPr>
            <p14:xfrm>
              <a:off x="4486440" y="2346640"/>
              <a:ext cx="451440" cy="37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D78669-D2BA-45AD-AF2D-C364320C55E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8440" y="2328983"/>
                <a:ext cx="487080" cy="412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14:cNvPr>
              <p14:cNvContentPartPr/>
              <p14:nvPr/>
            </p14:nvContentPartPr>
            <p14:xfrm>
              <a:off x="4460160" y="2232520"/>
              <a:ext cx="18792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91239-1EDA-4AE4-A7B2-3C3789F767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160" y="2214520"/>
                <a:ext cx="223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14:cNvPr>
              <p14:cNvContentPartPr/>
              <p14:nvPr/>
            </p14:nvContentPartPr>
            <p14:xfrm>
              <a:off x="5100240" y="2472280"/>
              <a:ext cx="159480" cy="1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0331C4-5749-4661-9639-0490B21F08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2240" y="2454640"/>
                <a:ext cx="195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14:cNvPr>
              <p14:cNvContentPartPr/>
              <p14:nvPr/>
            </p14:nvContentPartPr>
            <p14:xfrm>
              <a:off x="5109960" y="2549680"/>
              <a:ext cx="147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8E1783-470D-4A24-8AFB-5FDEF67A5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92320" y="2532040"/>
                <a:ext cx="183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14:cNvPr>
              <p14:cNvContentPartPr/>
              <p14:nvPr/>
            </p14:nvContentPartPr>
            <p14:xfrm>
              <a:off x="6160080" y="2488840"/>
              <a:ext cx="52560" cy="14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AAD5E-E5DF-4120-B4F1-FE750D51CB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2080" y="2470840"/>
                <a:ext cx="88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14:cNvPr>
              <p14:cNvContentPartPr/>
              <p14:nvPr/>
            </p14:nvContentPartPr>
            <p14:xfrm>
              <a:off x="6115800" y="2341960"/>
              <a:ext cx="152280" cy="95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37784E-F009-45B3-BC42-7F367432B7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8160" y="23243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14:cNvPr>
              <p14:cNvContentPartPr/>
              <p14:nvPr/>
            </p14:nvContentPartPr>
            <p14:xfrm>
              <a:off x="5873520" y="2458600"/>
              <a:ext cx="12096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CE8157-51C3-48A8-BDAC-FD89C4158C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5520" y="2440600"/>
                <a:ext cx="156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14:cNvPr>
              <p14:cNvContentPartPr/>
              <p14:nvPr/>
            </p14:nvContentPartPr>
            <p14:xfrm>
              <a:off x="5628000" y="2356720"/>
              <a:ext cx="163080" cy="26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C2466A-B157-4C71-9364-F8D33EC35B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0040" y="2338745"/>
                <a:ext cx="198641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14:cNvPr>
              <p14:cNvContentPartPr/>
              <p14:nvPr/>
            </p14:nvContentPartPr>
            <p14:xfrm>
              <a:off x="5424960" y="2417920"/>
              <a:ext cx="119520" cy="18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2EA463-665A-482B-A2C1-1080BD2D275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7320" y="2399920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14:cNvPr>
              <p14:cNvContentPartPr/>
              <p14:nvPr/>
            </p14:nvContentPartPr>
            <p14:xfrm>
              <a:off x="7682160" y="2427640"/>
              <a:ext cx="6984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0F4C51-99AD-4280-A9F6-343F793EA2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64160" y="2410000"/>
                <a:ext cx="105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14:cNvPr>
              <p14:cNvContentPartPr/>
              <p14:nvPr/>
            </p14:nvContentPartPr>
            <p14:xfrm>
              <a:off x="7833000" y="2389120"/>
              <a:ext cx="194760" cy="9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A682D5-D8FE-4EF7-ADE8-1797B08380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5360" y="2371120"/>
                <a:ext cx="230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14:cNvPr>
              <p14:cNvContentPartPr/>
              <p14:nvPr/>
            </p14:nvContentPartPr>
            <p14:xfrm>
              <a:off x="6618720" y="2344120"/>
              <a:ext cx="858600" cy="194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381AEA-365A-4590-9EC8-012B7F7287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00720" y="2326480"/>
                <a:ext cx="894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14:cNvPr>
              <p14:cNvContentPartPr/>
              <p14:nvPr/>
            </p14:nvContentPartPr>
            <p14:xfrm>
              <a:off x="6738600" y="2623120"/>
              <a:ext cx="1262520" cy="39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D3931B-D75B-4A51-ABFB-FE907FD1F5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20955" y="2605464"/>
                <a:ext cx="1298170" cy="4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14:cNvPr>
              <p14:cNvContentPartPr/>
              <p14:nvPr/>
            </p14:nvContentPartPr>
            <p14:xfrm>
              <a:off x="6165840" y="2946040"/>
              <a:ext cx="227880" cy="311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363AB8-81D0-4744-BBC5-2DCB0E3B001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47868" y="2928400"/>
                <a:ext cx="263464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14:cNvPr>
              <p14:cNvContentPartPr/>
              <p14:nvPr/>
            </p14:nvContentPartPr>
            <p14:xfrm>
              <a:off x="5199960" y="2976640"/>
              <a:ext cx="843120" cy="39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5ED2BE8-E3D5-4441-A76F-68AC101B4D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82320" y="2958640"/>
                <a:ext cx="878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14:cNvPr>
              <p14:cNvContentPartPr/>
              <p14:nvPr/>
            </p14:nvContentPartPr>
            <p14:xfrm>
              <a:off x="4175040" y="4683400"/>
              <a:ext cx="163080" cy="167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69063BD-641F-4C83-A0D6-F2679C64F9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57400" y="4665400"/>
                <a:ext cx="198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14:cNvPr>
              <p14:cNvContentPartPr/>
              <p14:nvPr/>
            </p14:nvContentPartPr>
            <p14:xfrm>
              <a:off x="2945280" y="2939560"/>
              <a:ext cx="1968480" cy="1655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4F7C50B-E058-423A-9DD6-EEB9A89DDE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27280" y="2921556"/>
                <a:ext cx="2004120" cy="1690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14:cNvPr>
              <p14:cNvContentPartPr/>
              <p14:nvPr/>
            </p14:nvContentPartPr>
            <p14:xfrm>
              <a:off x="5567520" y="3758560"/>
              <a:ext cx="340200" cy="11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49AB6C-0DF4-49CA-90CA-E8F1646577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49520" y="3740920"/>
                <a:ext cx="375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14:cNvPr>
              <p14:cNvContentPartPr/>
              <p14:nvPr/>
            </p14:nvContentPartPr>
            <p14:xfrm>
              <a:off x="6055320" y="3748840"/>
              <a:ext cx="14580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3AEE28-11AE-46DF-ADA3-AF56560F7FE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37320" y="3730840"/>
                <a:ext cx="181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14:cNvPr>
              <p14:cNvContentPartPr/>
              <p14:nvPr/>
            </p14:nvContentPartPr>
            <p14:xfrm>
              <a:off x="6034800" y="3850720"/>
              <a:ext cx="15084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4F30EF-5E5C-4B44-8B85-C14133D2868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16800" y="3832720"/>
                <a:ext cx="186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14:cNvPr>
              <p14:cNvContentPartPr/>
              <p14:nvPr/>
            </p14:nvContentPartPr>
            <p14:xfrm>
              <a:off x="5916720" y="3901120"/>
              <a:ext cx="122040" cy="13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0EE85A-0E14-47AC-A59D-7C82AE3BEC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99080" y="3883528"/>
                <a:ext cx="157680" cy="16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14:cNvPr>
              <p14:cNvContentPartPr/>
              <p14:nvPr/>
            </p14:nvContentPartPr>
            <p14:xfrm>
              <a:off x="6776760" y="3667120"/>
              <a:ext cx="313560" cy="209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8634FB-E85C-42BD-ABB6-7A9669091B6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59120" y="3649480"/>
                <a:ext cx="349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14:cNvPr>
              <p14:cNvContentPartPr/>
              <p14:nvPr/>
            </p14:nvContentPartPr>
            <p14:xfrm>
              <a:off x="6431160" y="3529960"/>
              <a:ext cx="223920" cy="464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33BC2F7-AC51-400F-A394-6E27B16EF22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13160" y="3512320"/>
                <a:ext cx="25956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14:cNvPr>
              <p14:cNvContentPartPr/>
              <p14:nvPr/>
            </p14:nvContentPartPr>
            <p14:xfrm>
              <a:off x="7194360" y="3545800"/>
              <a:ext cx="176400" cy="27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F04C29-6057-4168-973B-B690F97929F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76360" y="3527800"/>
                <a:ext cx="212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14:cNvPr>
              <p14:cNvContentPartPr/>
              <p14:nvPr/>
            </p14:nvContentPartPr>
            <p14:xfrm>
              <a:off x="7451040" y="3636880"/>
              <a:ext cx="117000" cy="169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2E9667-77DD-423B-B6E5-07A7D7E05E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433346" y="3619240"/>
                <a:ext cx="15275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14:cNvPr>
              <p14:cNvContentPartPr/>
              <p14:nvPr/>
            </p14:nvContentPartPr>
            <p14:xfrm>
              <a:off x="7772160" y="3699880"/>
              <a:ext cx="12744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44A317-333F-470E-979D-7944A9C0278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54160" y="3681880"/>
                <a:ext cx="163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14:cNvPr>
              <p14:cNvContentPartPr/>
              <p14:nvPr/>
            </p14:nvContentPartPr>
            <p14:xfrm>
              <a:off x="7782240" y="3779080"/>
              <a:ext cx="13104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A4FDF9-9363-4453-96C2-585E6137F09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64600" y="3761080"/>
                <a:ext cx="166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14:cNvPr>
              <p14:cNvContentPartPr/>
              <p14:nvPr/>
            </p14:nvContentPartPr>
            <p14:xfrm>
              <a:off x="8036040" y="3708160"/>
              <a:ext cx="1418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3A8BF24-102E-4B7B-AFB4-D866A76C8F2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18400" y="369016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14:cNvPr>
              <p14:cNvContentPartPr/>
              <p14:nvPr/>
            </p14:nvContentPartPr>
            <p14:xfrm>
              <a:off x="8280120" y="3467320"/>
              <a:ext cx="737280" cy="403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83C74D0-DC2E-435C-B1C4-86B6697BDF4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62129" y="3449680"/>
                <a:ext cx="772903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D9C7906-9B1C-4CA5-9F32-64675BF8EF9E}"/>
                  </a:ext>
                </a:extLst>
              </p14:cNvPr>
              <p14:cNvContentPartPr/>
              <p14:nvPr/>
            </p14:nvContentPartPr>
            <p14:xfrm>
              <a:off x="5377440" y="4287040"/>
              <a:ext cx="159840" cy="18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D9C7906-9B1C-4CA5-9F32-64675BF8EF9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59440" y="4269400"/>
                <a:ext cx="195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AB90C9-CDBD-4AC1-AE70-3F01264AF1AD}"/>
                  </a:ext>
                </a:extLst>
              </p14:cNvPr>
              <p14:cNvContentPartPr/>
              <p14:nvPr/>
            </p14:nvContentPartPr>
            <p14:xfrm>
              <a:off x="5657520" y="4324480"/>
              <a:ext cx="114120" cy="118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AB90C9-CDBD-4AC1-AE70-3F01264AF1A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39520" y="4306480"/>
                <a:ext cx="149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2B8B4F9-7FE3-47FE-97BE-4E5EB9C10BFE}"/>
                  </a:ext>
                </a:extLst>
              </p14:cNvPr>
              <p14:cNvContentPartPr/>
              <p14:nvPr/>
            </p14:nvContentPartPr>
            <p14:xfrm>
              <a:off x="6898440" y="4449760"/>
              <a:ext cx="166320" cy="9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2B8B4F9-7FE3-47FE-97BE-4E5EB9C10BF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80440" y="4432120"/>
                <a:ext cx="201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B52C6A6-AF48-420E-80C1-E2F6104B1700}"/>
                  </a:ext>
                </a:extLst>
              </p14:cNvPr>
              <p14:cNvContentPartPr/>
              <p14:nvPr/>
            </p14:nvContentPartPr>
            <p14:xfrm>
              <a:off x="6898440" y="4533280"/>
              <a:ext cx="1749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B52C6A6-AF48-420E-80C1-E2F6104B17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880440" y="4515280"/>
                <a:ext cx="210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97BFDF-F00C-4A22-A728-43D8F5F7BF27}"/>
                  </a:ext>
                </a:extLst>
              </p14:cNvPr>
              <p14:cNvContentPartPr/>
              <p14:nvPr/>
            </p14:nvContentPartPr>
            <p14:xfrm>
              <a:off x="6298680" y="4323040"/>
              <a:ext cx="474120" cy="280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97BFDF-F00C-4A22-A728-43D8F5F7BF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81027" y="4305400"/>
                <a:ext cx="509787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44F8277-1E95-44E9-A645-4AEC2ACCFACA}"/>
                  </a:ext>
                </a:extLst>
              </p14:cNvPr>
              <p14:cNvContentPartPr/>
              <p14:nvPr/>
            </p14:nvContentPartPr>
            <p14:xfrm>
              <a:off x="7487400" y="4500520"/>
              <a:ext cx="87480" cy="113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44F8277-1E95-44E9-A645-4AEC2ACCFAC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69760" y="4482880"/>
                <a:ext cx="1231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33DF125-ED61-4D57-AB6F-EA9FD16243B9}"/>
                  </a:ext>
                </a:extLst>
              </p14:cNvPr>
              <p14:cNvContentPartPr/>
              <p14:nvPr/>
            </p14:nvContentPartPr>
            <p14:xfrm>
              <a:off x="7700880" y="4459840"/>
              <a:ext cx="11160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33DF125-ED61-4D57-AB6F-EA9FD16243B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683240" y="444220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367F2A2-B476-456A-8645-55EFFADD540F}"/>
                  </a:ext>
                </a:extLst>
              </p14:cNvPr>
              <p14:cNvContentPartPr/>
              <p14:nvPr/>
            </p14:nvContentPartPr>
            <p14:xfrm>
              <a:off x="8259960" y="4449760"/>
              <a:ext cx="10440" cy="117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367F2A2-B476-456A-8645-55EFFADD540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241960" y="4432120"/>
                <a:ext cx="46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9FDD50B-5CB4-46A9-A437-01B59F12E332}"/>
                  </a:ext>
                </a:extLst>
              </p14:cNvPr>
              <p14:cNvContentPartPr/>
              <p14:nvPr/>
            </p14:nvContentPartPr>
            <p14:xfrm>
              <a:off x="7975200" y="4246360"/>
              <a:ext cx="177480" cy="295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9FDD50B-5CB4-46A9-A437-01B59F12E33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57236" y="4228720"/>
                <a:ext cx="213048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96735E4-DED3-4530-9F71-9F830B17885A}"/>
                  </a:ext>
                </a:extLst>
              </p14:cNvPr>
              <p14:cNvContentPartPr/>
              <p14:nvPr/>
            </p14:nvContentPartPr>
            <p14:xfrm>
              <a:off x="7235760" y="4297480"/>
              <a:ext cx="164160" cy="3042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96735E4-DED3-4530-9F71-9F830B17885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218120" y="4279480"/>
                <a:ext cx="19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0735858-6F51-4944-AA23-40D0A6DBF9FD}"/>
                  </a:ext>
                </a:extLst>
              </p14:cNvPr>
              <p14:cNvContentPartPr/>
              <p14:nvPr/>
            </p14:nvContentPartPr>
            <p14:xfrm>
              <a:off x="639480" y="4947640"/>
              <a:ext cx="813600" cy="353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0735858-6F51-4944-AA23-40D0A6DBF9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1840" y="4929640"/>
                <a:ext cx="8492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8B9829-DB10-45DB-8AC9-562286E5DBBF}"/>
                  </a:ext>
                </a:extLst>
              </p14:cNvPr>
              <p14:cNvContentPartPr/>
              <p14:nvPr/>
            </p14:nvContentPartPr>
            <p14:xfrm>
              <a:off x="2631000" y="5201440"/>
              <a:ext cx="10008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8B9829-DB10-45DB-8AC9-562286E5DBB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13360" y="5183440"/>
                <a:ext cx="135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36F018E-2333-4526-B049-D1D9F41156A0}"/>
                  </a:ext>
                </a:extLst>
              </p14:cNvPr>
              <p14:cNvContentPartPr/>
              <p14:nvPr/>
            </p14:nvContentPartPr>
            <p14:xfrm>
              <a:off x="1632720" y="5003440"/>
              <a:ext cx="820800" cy="32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36F018E-2333-4526-B049-D1D9F41156A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14720" y="4985800"/>
                <a:ext cx="856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8FDECEB-CC0F-4168-974B-76E65027C0A8}"/>
                  </a:ext>
                </a:extLst>
              </p14:cNvPr>
              <p14:cNvContentPartPr/>
              <p14:nvPr/>
            </p14:nvContentPartPr>
            <p14:xfrm>
              <a:off x="2895240" y="5023240"/>
              <a:ext cx="325800" cy="254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8FDECEB-CC0F-4168-974B-76E65027C0A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877240" y="5005600"/>
                <a:ext cx="3614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A51462-8C4B-47EC-9DE4-016321C84FDD}"/>
                  </a:ext>
                </a:extLst>
              </p14:cNvPr>
              <p14:cNvContentPartPr/>
              <p14:nvPr/>
            </p14:nvContentPartPr>
            <p14:xfrm>
              <a:off x="3789120" y="5090200"/>
              <a:ext cx="621360" cy="23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A51462-8C4B-47EC-9DE4-016321C84FD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771480" y="5072560"/>
                <a:ext cx="6570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7895CCC-8C3F-423B-ACA8-34B5F317435B}"/>
                  </a:ext>
                </a:extLst>
              </p14:cNvPr>
              <p14:cNvContentPartPr/>
              <p14:nvPr/>
            </p14:nvContentPartPr>
            <p14:xfrm>
              <a:off x="6004200" y="5284960"/>
              <a:ext cx="120960" cy="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7895CCC-8C3F-423B-ACA8-34B5F317435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986200" y="5267320"/>
                <a:ext cx="156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2A8E12-BFE3-4352-8ECB-5DE80945B62B}"/>
                  </a:ext>
                </a:extLst>
              </p14:cNvPr>
              <p14:cNvContentPartPr/>
              <p14:nvPr/>
            </p14:nvContentPartPr>
            <p14:xfrm>
              <a:off x="6227040" y="5059240"/>
              <a:ext cx="520560" cy="373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2A8E12-BFE3-4352-8ECB-5DE80945B62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09040" y="5041600"/>
                <a:ext cx="5562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B4EF2EB-34E9-4BE5-B31F-192F20A4D42F}"/>
                  </a:ext>
                </a:extLst>
              </p14:cNvPr>
              <p14:cNvContentPartPr/>
              <p14:nvPr/>
            </p14:nvContentPartPr>
            <p14:xfrm>
              <a:off x="5191680" y="5039080"/>
              <a:ext cx="674640" cy="407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B4EF2EB-34E9-4BE5-B31F-192F20A4D42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173680" y="5021080"/>
                <a:ext cx="7102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76CBB45-BD94-4D04-B857-89F8F9279D9F}"/>
                  </a:ext>
                </a:extLst>
              </p14:cNvPr>
              <p14:cNvContentPartPr/>
              <p14:nvPr/>
            </p14:nvContentPartPr>
            <p14:xfrm>
              <a:off x="7010040" y="5211160"/>
              <a:ext cx="182880" cy="10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76CBB45-BD94-4D04-B857-89F8F9279D9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92400" y="519352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041D9BF-575D-4B71-B1F1-2E816CA7FA23}"/>
                  </a:ext>
                </a:extLst>
              </p14:cNvPr>
              <p14:cNvContentPartPr/>
              <p14:nvPr/>
            </p14:nvContentPartPr>
            <p14:xfrm>
              <a:off x="7030560" y="5293240"/>
              <a:ext cx="108360" cy="8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041D9BF-575D-4B71-B1F1-2E816CA7FA2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012560" y="5275240"/>
                <a:ext cx="144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CC3B088-338D-4E3D-A5A1-9031125067D0}"/>
                  </a:ext>
                </a:extLst>
              </p14:cNvPr>
              <p14:cNvContentPartPr/>
              <p14:nvPr/>
            </p14:nvContentPartPr>
            <p14:xfrm>
              <a:off x="7802400" y="5205400"/>
              <a:ext cx="108000" cy="68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CC3B088-338D-4E3D-A5A1-9031125067D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84400" y="5187400"/>
                <a:ext cx="143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6E4617-C0DC-4800-9015-C6CC99B5A8F9}"/>
                  </a:ext>
                </a:extLst>
              </p14:cNvPr>
              <p14:cNvContentPartPr/>
              <p14:nvPr/>
            </p14:nvContentPartPr>
            <p14:xfrm>
              <a:off x="8047920" y="5018560"/>
              <a:ext cx="222480" cy="3103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6E4617-C0DC-4800-9015-C6CC99B5A8F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030280" y="5000920"/>
                <a:ext cx="2581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C1127E7-6A6A-4C5D-AD40-BDB20F26FE9B}"/>
                  </a:ext>
                </a:extLst>
              </p14:cNvPr>
              <p14:cNvContentPartPr/>
              <p14:nvPr/>
            </p14:nvContentPartPr>
            <p14:xfrm>
              <a:off x="7373640" y="5059240"/>
              <a:ext cx="336600" cy="304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C1127E7-6A6A-4C5D-AD40-BDB20F26FE9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355640" y="5041621"/>
                <a:ext cx="372240" cy="34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418C007-6C0C-4A1B-A918-3E2AE37E8362}"/>
                  </a:ext>
                </a:extLst>
              </p14:cNvPr>
              <p14:cNvContentPartPr/>
              <p14:nvPr/>
            </p14:nvContentPartPr>
            <p14:xfrm>
              <a:off x="1787880" y="5695720"/>
              <a:ext cx="322920" cy="273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418C007-6C0C-4A1B-A918-3E2AE37E836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769880" y="5677720"/>
                <a:ext cx="358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B99135B-6FA2-463D-BAA5-08942CDAE743}"/>
                  </a:ext>
                </a:extLst>
              </p14:cNvPr>
              <p14:cNvContentPartPr/>
              <p14:nvPr/>
            </p14:nvContentPartPr>
            <p14:xfrm>
              <a:off x="3110880" y="5721280"/>
              <a:ext cx="231840" cy="274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B99135B-6FA2-463D-BAA5-08942CDAE74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093240" y="5703280"/>
                <a:ext cx="2674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1600E65-FE6A-427E-A27B-1C02CCB868A4}"/>
                  </a:ext>
                </a:extLst>
              </p14:cNvPr>
              <p14:cNvContentPartPr/>
              <p14:nvPr/>
            </p14:nvContentPartPr>
            <p14:xfrm>
              <a:off x="3464040" y="5932960"/>
              <a:ext cx="10800" cy="124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1600E65-FE6A-427E-A27B-1C02CCB868A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46040" y="5914960"/>
                <a:ext cx="464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39018DE-E1BB-422D-9AD4-3704F37AE4E6}"/>
                  </a:ext>
                </a:extLst>
              </p14:cNvPr>
              <p14:cNvContentPartPr/>
              <p14:nvPr/>
            </p14:nvContentPartPr>
            <p14:xfrm>
              <a:off x="4266840" y="5892640"/>
              <a:ext cx="1803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39018DE-E1BB-422D-9AD4-3704F37AE4E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249200" y="5874640"/>
                <a:ext cx="21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1AF346-2126-4E27-B4C6-E309456EAA80}"/>
                  </a:ext>
                </a:extLst>
              </p14:cNvPr>
              <p14:cNvContentPartPr/>
              <p14:nvPr/>
            </p14:nvContentPartPr>
            <p14:xfrm>
              <a:off x="4307520" y="5984080"/>
              <a:ext cx="106920" cy="14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1AF346-2126-4E27-B4C6-E309456EAA8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289880" y="5966080"/>
                <a:ext cx="142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1F086EB-C3CE-442F-A39D-15EDC0715A75}"/>
                  </a:ext>
                </a:extLst>
              </p14:cNvPr>
              <p14:cNvContentPartPr/>
              <p14:nvPr/>
            </p14:nvContentPartPr>
            <p14:xfrm>
              <a:off x="5464200" y="5740000"/>
              <a:ext cx="360000" cy="295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1F086EB-C3CE-442F-A39D-15EDC0715A7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446200" y="5722339"/>
                <a:ext cx="395640" cy="331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FF1ADF1-1B57-40BB-A1D1-14407A7FFCED}"/>
                  </a:ext>
                </a:extLst>
              </p14:cNvPr>
              <p14:cNvContentPartPr/>
              <p14:nvPr/>
            </p14:nvContentPartPr>
            <p14:xfrm>
              <a:off x="5201400" y="5831440"/>
              <a:ext cx="137160" cy="215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FF1ADF1-1B57-40BB-A1D1-14407A7FFCE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183760" y="5813800"/>
                <a:ext cx="1728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EA6DAD2-017D-4C33-B177-D3D04F317E0F}"/>
                  </a:ext>
                </a:extLst>
              </p14:cNvPr>
              <p14:cNvContentPartPr/>
              <p14:nvPr/>
            </p14:nvContentPartPr>
            <p14:xfrm>
              <a:off x="4652400" y="5773480"/>
              <a:ext cx="436680" cy="293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EA6DAD2-017D-4C33-B177-D3D04F317E0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634400" y="5755480"/>
                <a:ext cx="4723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B2B861F-13CE-4113-AA44-3306ABF6976A}"/>
                  </a:ext>
                </a:extLst>
              </p14:cNvPr>
              <p14:cNvContentPartPr/>
              <p14:nvPr/>
            </p14:nvContentPartPr>
            <p14:xfrm>
              <a:off x="3586080" y="5770600"/>
              <a:ext cx="508320" cy="294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B2B861F-13CE-4113-AA44-3306ABF6976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568080" y="5752622"/>
                <a:ext cx="5439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4F736F6-ACB4-4F88-8BAC-8D9BCBC98065}"/>
                  </a:ext>
                </a:extLst>
              </p14:cNvPr>
              <p14:cNvContentPartPr/>
              <p14:nvPr/>
            </p14:nvContentPartPr>
            <p14:xfrm>
              <a:off x="6059280" y="6014320"/>
              <a:ext cx="108000" cy="137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4F736F6-ACB4-4F88-8BAC-8D9BCBC9806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041280" y="5996320"/>
                <a:ext cx="1436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174B78B-282E-433A-8071-ED3B42CEA93F}"/>
                  </a:ext>
                </a:extLst>
              </p14:cNvPr>
              <p14:cNvContentPartPr/>
              <p14:nvPr/>
            </p14:nvContentPartPr>
            <p14:xfrm>
              <a:off x="6450960" y="5932960"/>
              <a:ext cx="325080" cy="103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174B78B-282E-433A-8071-ED3B42CEA93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433320" y="5914960"/>
                <a:ext cx="3607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8A317BA-B0FD-4444-955F-C06FE5C797A8}"/>
                  </a:ext>
                </a:extLst>
              </p14:cNvPr>
              <p14:cNvContentPartPr/>
              <p14:nvPr/>
            </p14:nvContentPartPr>
            <p14:xfrm>
              <a:off x="6918600" y="5740000"/>
              <a:ext cx="902880" cy="295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8A317BA-B0FD-4444-955F-C06FE5C797A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900960" y="5722360"/>
                <a:ext cx="9385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537271A-A6CD-48A6-B507-D6136C93B443}"/>
                  </a:ext>
                </a:extLst>
              </p14:cNvPr>
              <p14:cNvContentPartPr/>
              <p14:nvPr/>
            </p14:nvContentPartPr>
            <p14:xfrm>
              <a:off x="2680320" y="6298720"/>
              <a:ext cx="287640" cy="3589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537271A-A6CD-48A6-B507-D6136C93B44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662680" y="6281080"/>
                <a:ext cx="3232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A48938F-9A93-4BE9-80F3-D786E60ADF57}"/>
                  </a:ext>
                </a:extLst>
              </p14:cNvPr>
              <p14:cNvContentPartPr/>
              <p14:nvPr/>
            </p14:nvContentPartPr>
            <p14:xfrm>
              <a:off x="3098280" y="6472240"/>
              <a:ext cx="17172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A48938F-9A93-4BE9-80F3-D786E60ADF5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080640" y="6454240"/>
                <a:ext cx="207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5002B0A-8C41-4238-92C3-F051207B8035}"/>
                  </a:ext>
                </a:extLst>
              </p14:cNvPr>
              <p14:cNvContentPartPr/>
              <p14:nvPr/>
            </p14:nvContentPartPr>
            <p14:xfrm>
              <a:off x="3098280" y="6585640"/>
              <a:ext cx="159480" cy="18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5002B0A-8C41-4238-92C3-F051207B803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080640" y="6568000"/>
                <a:ext cx="1951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A4F60CD-512D-43C5-9446-3C4A9C3FCD9A}"/>
                  </a:ext>
                </a:extLst>
              </p14:cNvPr>
              <p14:cNvContentPartPr/>
              <p14:nvPr/>
            </p14:nvContentPartPr>
            <p14:xfrm>
              <a:off x="3464400" y="6308800"/>
              <a:ext cx="882720" cy="369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A4F60CD-512D-43C5-9446-3C4A9C3FCD9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446400" y="6291160"/>
                <a:ext cx="918360" cy="4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309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14:cNvPr>
              <p14:cNvContentPartPr/>
              <p14:nvPr/>
            </p14:nvContentPartPr>
            <p14:xfrm>
              <a:off x="2815680" y="350080"/>
              <a:ext cx="778680" cy="21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680" y="332080"/>
                <a:ext cx="8143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14:cNvPr>
              <p14:cNvContentPartPr/>
              <p14:nvPr/>
            </p14:nvContentPartPr>
            <p14:xfrm>
              <a:off x="1655760" y="245320"/>
              <a:ext cx="689040" cy="39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7760" y="227680"/>
                <a:ext cx="7246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14:cNvPr>
              <p14:cNvContentPartPr/>
              <p14:nvPr/>
            </p14:nvContentPartPr>
            <p14:xfrm>
              <a:off x="5100240" y="26404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224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14:cNvPr>
              <p14:cNvContentPartPr/>
              <p14:nvPr/>
            </p14:nvContentPartPr>
            <p14:xfrm>
              <a:off x="7413960" y="314440"/>
              <a:ext cx="84240" cy="151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5960" y="296800"/>
                <a:ext cx="119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14:cNvPr>
              <p14:cNvContentPartPr/>
              <p14:nvPr/>
            </p14:nvContentPartPr>
            <p14:xfrm>
              <a:off x="7601160" y="233080"/>
              <a:ext cx="9000" cy="6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3160" y="215440"/>
                <a:ext cx="44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14:cNvPr>
              <p14:cNvContentPartPr/>
              <p14:nvPr/>
            </p14:nvContentPartPr>
            <p14:xfrm>
              <a:off x="7585320" y="294280"/>
              <a:ext cx="207360" cy="155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7680" y="276280"/>
                <a:ext cx="243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14:cNvPr>
              <p14:cNvContentPartPr/>
              <p14:nvPr/>
            </p14:nvContentPartPr>
            <p14:xfrm>
              <a:off x="6057120" y="163600"/>
              <a:ext cx="1224000" cy="587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39475" y="145960"/>
                <a:ext cx="125965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14:cNvPr>
              <p14:cNvContentPartPr/>
              <p14:nvPr/>
            </p14:nvContentPartPr>
            <p14:xfrm>
              <a:off x="4074600" y="324520"/>
              <a:ext cx="1564560" cy="323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56" y="306880"/>
                <a:ext cx="1600208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14:cNvPr>
              <p14:cNvContentPartPr/>
              <p14:nvPr/>
            </p14:nvContentPartPr>
            <p14:xfrm>
              <a:off x="302880" y="900160"/>
              <a:ext cx="581400" cy="179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4880" y="882520"/>
                <a:ext cx="617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14:cNvPr>
              <p14:cNvContentPartPr/>
              <p14:nvPr/>
            </p14:nvContentPartPr>
            <p14:xfrm>
              <a:off x="1181280" y="893680"/>
              <a:ext cx="932400" cy="177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3280" y="875680"/>
                <a:ext cx="968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14:cNvPr>
              <p14:cNvContentPartPr/>
              <p14:nvPr/>
            </p14:nvContentPartPr>
            <p14:xfrm>
              <a:off x="2397720" y="710800"/>
              <a:ext cx="100512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79720" y="693160"/>
                <a:ext cx="104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14:cNvPr>
              <p14:cNvContentPartPr/>
              <p14:nvPr/>
            </p14:nvContentPartPr>
            <p14:xfrm>
              <a:off x="3708120" y="741040"/>
              <a:ext cx="669960" cy="295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90480" y="723378"/>
                <a:ext cx="705600" cy="33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14:cNvPr>
              <p14:cNvContentPartPr/>
              <p14:nvPr/>
            </p14:nvContentPartPr>
            <p14:xfrm>
              <a:off x="5445480" y="77200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74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14:cNvPr>
              <p14:cNvContentPartPr/>
              <p14:nvPr/>
            </p14:nvContentPartPr>
            <p14:xfrm>
              <a:off x="7252680" y="862360"/>
              <a:ext cx="216360" cy="129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34680" y="844360"/>
                <a:ext cx="252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14:cNvPr>
              <p14:cNvContentPartPr/>
              <p14:nvPr/>
            </p14:nvContentPartPr>
            <p14:xfrm>
              <a:off x="7587120" y="741040"/>
              <a:ext cx="338760" cy="227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69120" y="723400"/>
                <a:ext cx="3744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14:cNvPr>
              <p14:cNvContentPartPr/>
              <p14:nvPr/>
            </p14:nvContentPartPr>
            <p14:xfrm>
              <a:off x="1737120" y="1399840"/>
              <a:ext cx="403920" cy="164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19120" y="1382200"/>
                <a:ext cx="439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14:cNvPr>
              <p14:cNvContentPartPr/>
              <p14:nvPr/>
            </p14:nvContentPartPr>
            <p14:xfrm>
              <a:off x="2244360" y="1382560"/>
              <a:ext cx="114840" cy="153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26360" y="1364920"/>
                <a:ext cx="150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14:cNvPr>
              <p14:cNvContentPartPr/>
              <p14:nvPr/>
            </p14:nvContentPartPr>
            <p14:xfrm>
              <a:off x="2427960" y="1406320"/>
              <a:ext cx="63720" cy="97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9960" y="1388320"/>
                <a:ext cx="99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14:cNvPr>
              <p14:cNvContentPartPr/>
              <p14:nvPr/>
            </p14:nvContentPartPr>
            <p14:xfrm>
              <a:off x="2564040" y="1369960"/>
              <a:ext cx="129600" cy="185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6040" y="1351960"/>
                <a:ext cx="165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14:cNvPr>
              <p14:cNvContentPartPr/>
              <p14:nvPr/>
            </p14:nvContentPartPr>
            <p14:xfrm>
              <a:off x="3067680" y="1259440"/>
              <a:ext cx="27360" cy="299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50040" y="1241800"/>
                <a:ext cx="630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14:cNvPr>
              <p14:cNvContentPartPr/>
              <p14:nvPr/>
            </p14:nvContentPartPr>
            <p14:xfrm>
              <a:off x="2986680" y="1334320"/>
              <a:ext cx="228240" cy="88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68680" y="1316680"/>
                <a:ext cx="2638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14:cNvPr>
              <p14:cNvContentPartPr/>
              <p14:nvPr/>
            </p14:nvContentPartPr>
            <p14:xfrm>
              <a:off x="3229680" y="1269520"/>
              <a:ext cx="172080" cy="251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2040" y="1251880"/>
                <a:ext cx="207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14:cNvPr>
              <p14:cNvContentPartPr/>
              <p14:nvPr/>
            </p14:nvContentPartPr>
            <p14:xfrm>
              <a:off x="3445680" y="1422160"/>
              <a:ext cx="172800" cy="103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8040" y="1404160"/>
                <a:ext cx="208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14:cNvPr>
              <p14:cNvContentPartPr/>
              <p14:nvPr/>
            </p14:nvContentPartPr>
            <p14:xfrm>
              <a:off x="3697680" y="1420360"/>
              <a:ext cx="200160" cy="7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0040" y="1402360"/>
                <a:ext cx="235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14:cNvPr>
              <p14:cNvContentPartPr/>
              <p14:nvPr/>
            </p14:nvContentPartPr>
            <p14:xfrm>
              <a:off x="4212480" y="1391560"/>
              <a:ext cx="323640" cy="163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94480" y="1373920"/>
                <a:ext cx="359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14:cNvPr>
              <p14:cNvContentPartPr/>
              <p14:nvPr/>
            </p14:nvContentPartPr>
            <p14:xfrm>
              <a:off x="7341960" y="1144600"/>
              <a:ext cx="267840" cy="549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23960" y="1126960"/>
                <a:ext cx="3034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14:cNvPr>
              <p14:cNvContentPartPr/>
              <p14:nvPr/>
            </p14:nvContentPartPr>
            <p14:xfrm>
              <a:off x="7885560" y="1160800"/>
              <a:ext cx="836640" cy="524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67560" y="1142800"/>
                <a:ext cx="87228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14:cNvPr>
              <p14:cNvContentPartPr/>
              <p14:nvPr/>
            </p14:nvContentPartPr>
            <p14:xfrm>
              <a:off x="4800000" y="821680"/>
              <a:ext cx="2160000" cy="708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82357" y="804031"/>
                <a:ext cx="2195646" cy="744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14:cNvPr>
              <p14:cNvContentPartPr/>
              <p14:nvPr/>
            </p14:nvContentPartPr>
            <p14:xfrm>
              <a:off x="365520" y="1249360"/>
              <a:ext cx="1103400" cy="2840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7520" y="1231360"/>
                <a:ext cx="1139040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14:cNvPr>
              <p14:cNvContentPartPr/>
              <p14:nvPr/>
            </p14:nvContentPartPr>
            <p14:xfrm>
              <a:off x="2815680" y="350080"/>
              <a:ext cx="778680" cy="21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680" y="332080"/>
                <a:ext cx="8143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14:cNvPr>
              <p14:cNvContentPartPr/>
              <p14:nvPr/>
            </p14:nvContentPartPr>
            <p14:xfrm>
              <a:off x="1655760" y="245320"/>
              <a:ext cx="689040" cy="39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7760" y="227680"/>
                <a:ext cx="7246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14:cNvPr>
              <p14:cNvContentPartPr/>
              <p14:nvPr/>
            </p14:nvContentPartPr>
            <p14:xfrm>
              <a:off x="5100240" y="26404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224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14:cNvPr>
              <p14:cNvContentPartPr/>
              <p14:nvPr/>
            </p14:nvContentPartPr>
            <p14:xfrm>
              <a:off x="7413960" y="314440"/>
              <a:ext cx="84240" cy="151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5960" y="296800"/>
                <a:ext cx="119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14:cNvPr>
              <p14:cNvContentPartPr/>
              <p14:nvPr/>
            </p14:nvContentPartPr>
            <p14:xfrm>
              <a:off x="7601160" y="233080"/>
              <a:ext cx="9000" cy="6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3160" y="215440"/>
                <a:ext cx="44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14:cNvPr>
              <p14:cNvContentPartPr/>
              <p14:nvPr/>
            </p14:nvContentPartPr>
            <p14:xfrm>
              <a:off x="7585320" y="294280"/>
              <a:ext cx="207360" cy="155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7680" y="276280"/>
                <a:ext cx="243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14:cNvPr>
              <p14:cNvContentPartPr/>
              <p14:nvPr/>
            </p14:nvContentPartPr>
            <p14:xfrm>
              <a:off x="6057120" y="163600"/>
              <a:ext cx="1224000" cy="587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39475" y="145960"/>
                <a:ext cx="125965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14:cNvPr>
              <p14:cNvContentPartPr/>
              <p14:nvPr/>
            </p14:nvContentPartPr>
            <p14:xfrm>
              <a:off x="4074600" y="324520"/>
              <a:ext cx="1564560" cy="323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56" y="306880"/>
                <a:ext cx="1600208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14:cNvPr>
              <p14:cNvContentPartPr/>
              <p14:nvPr/>
            </p14:nvContentPartPr>
            <p14:xfrm>
              <a:off x="302880" y="900160"/>
              <a:ext cx="581400" cy="179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4880" y="882520"/>
                <a:ext cx="617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14:cNvPr>
              <p14:cNvContentPartPr/>
              <p14:nvPr/>
            </p14:nvContentPartPr>
            <p14:xfrm>
              <a:off x="1181280" y="893680"/>
              <a:ext cx="932400" cy="177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3280" y="875680"/>
                <a:ext cx="968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14:cNvPr>
              <p14:cNvContentPartPr/>
              <p14:nvPr/>
            </p14:nvContentPartPr>
            <p14:xfrm>
              <a:off x="2397720" y="710800"/>
              <a:ext cx="100512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79720" y="693160"/>
                <a:ext cx="104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14:cNvPr>
              <p14:cNvContentPartPr/>
              <p14:nvPr/>
            </p14:nvContentPartPr>
            <p14:xfrm>
              <a:off x="3708120" y="741040"/>
              <a:ext cx="669960" cy="295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90480" y="723378"/>
                <a:ext cx="705600" cy="33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14:cNvPr>
              <p14:cNvContentPartPr/>
              <p14:nvPr/>
            </p14:nvContentPartPr>
            <p14:xfrm>
              <a:off x="5445480" y="77200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74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14:cNvPr>
              <p14:cNvContentPartPr/>
              <p14:nvPr/>
            </p14:nvContentPartPr>
            <p14:xfrm>
              <a:off x="7252680" y="862360"/>
              <a:ext cx="216360" cy="129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34680" y="844360"/>
                <a:ext cx="252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14:cNvPr>
              <p14:cNvContentPartPr/>
              <p14:nvPr/>
            </p14:nvContentPartPr>
            <p14:xfrm>
              <a:off x="7587120" y="741040"/>
              <a:ext cx="338760" cy="227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69120" y="723400"/>
                <a:ext cx="3744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14:cNvPr>
              <p14:cNvContentPartPr/>
              <p14:nvPr/>
            </p14:nvContentPartPr>
            <p14:xfrm>
              <a:off x="1737120" y="1399840"/>
              <a:ext cx="403920" cy="164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19120" y="1382200"/>
                <a:ext cx="439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14:cNvPr>
              <p14:cNvContentPartPr/>
              <p14:nvPr/>
            </p14:nvContentPartPr>
            <p14:xfrm>
              <a:off x="2244360" y="1382560"/>
              <a:ext cx="114840" cy="153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26360" y="1364920"/>
                <a:ext cx="150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14:cNvPr>
              <p14:cNvContentPartPr/>
              <p14:nvPr/>
            </p14:nvContentPartPr>
            <p14:xfrm>
              <a:off x="2427960" y="1406320"/>
              <a:ext cx="63720" cy="97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9960" y="1388320"/>
                <a:ext cx="99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14:cNvPr>
              <p14:cNvContentPartPr/>
              <p14:nvPr/>
            </p14:nvContentPartPr>
            <p14:xfrm>
              <a:off x="2564040" y="1369960"/>
              <a:ext cx="129600" cy="185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6040" y="1351960"/>
                <a:ext cx="165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14:cNvPr>
              <p14:cNvContentPartPr/>
              <p14:nvPr/>
            </p14:nvContentPartPr>
            <p14:xfrm>
              <a:off x="3067680" y="1259440"/>
              <a:ext cx="27360" cy="299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50040" y="1241800"/>
                <a:ext cx="630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14:cNvPr>
              <p14:cNvContentPartPr/>
              <p14:nvPr/>
            </p14:nvContentPartPr>
            <p14:xfrm>
              <a:off x="2986680" y="1334320"/>
              <a:ext cx="228240" cy="88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68680" y="1316680"/>
                <a:ext cx="2638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14:cNvPr>
              <p14:cNvContentPartPr/>
              <p14:nvPr/>
            </p14:nvContentPartPr>
            <p14:xfrm>
              <a:off x="3229680" y="1269520"/>
              <a:ext cx="172080" cy="251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2040" y="1251880"/>
                <a:ext cx="207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14:cNvPr>
              <p14:cNvContentPartPr/>
              <p14:nvPr/>
            </p14:nvContentPartPr>
            <p14:xfrm>
              <a:off x="3445680" y="1422160"/>
              <a:ext cx="172800" cy="103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8040" y="1404160"/>
                <a:ext cx="208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14:cNvPr>
              <p14:cNvContentPartPr/>
              <p14:nvPr/>
            </p14:nvContentPartPr>
            <p14:xfrm>
              <a:off x="3697680" y="1420360"/>
              <a:ext cx="200160" cy="7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0040" y="1402360"/>
                <a:ext cx="235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14:cNvPr>
              <p14:cNvContentPartPr/>
              <p14:nvPr/>
            </p14:nvContentPartPr>
            <p14:xfrm>
              <a:off x="4212480" y="1391560"/>
              <a:ext cx="323640" cy="163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94480" y="1373920"/>
                <a:ext cx="359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14:cNvPr>
              <p14:cNvContentPartPr/>
              <p14:nvPr/>
            </p14:nvContentPartPr>
            <p14:xfrm>
              <a:off x="7341960" y="1144600"/>
              <a:ext cx="267840" cy="549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23960" y="1126960"/>
                <a:ext cx="3034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14:cNvPr>
              <p14:cNvContentPartPr/>
              <p14:nvPr/>
            </p14:nvContentPartPr>
            <p14:xfrm>
              <a:off x="7885560" y="1160800"/>
              <a:ext cx="836640" cy="524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67560" y="1142800"/>
                <a:ext cx="87228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14:cNvPr>
              <p14:cNvContentPartPr/>
              <p14:nvPr/>
            </p14:nvContentPartPr>
            <p14:xfrm>
              <a:off x="4800000" y="821680"/>
              <a:ext cx="2160000" cy="708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82357" y="804031"/>
                <a:ext cx="2195646" cy="744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14:cNvPr>
              <p14:cNvContentPartPr/>
              <p14:nvPr/>
            </p14:nvContentPartPr>
            <p14:xfrm>
              <a:off x="365520" y="1249360"/>
              <a:ext cx="1103400" cy="2840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7520" y="1231360"/>
                <a:ext cx="11390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4AA66-0466-443A-AE65-A08E79D98F79}"/>
                  </a:ext>
                </a:extLst>
              </p14:cNvPr>
              <p14:cNvContentPartPr/>
              <p14:nvPr/>
            </p14:nvContentPartPr>
            <p14:xfrm>
              <a:off x="1584480" y="1802320"/>
              <a:ext cx="788400" cy="37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4AA66-0466-443A-AE65-A08E79D98F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66840" y="1784337"/>
                <a:ext cx="824040" cy="410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85331A-8BF4-439A-AC77-EBF6B36BD2E1}"/>
                  </a:ext>
                </a:extLst>
              </p14:cNvPr>
              <p14:cNvContentPartPr/>
              <p14:nvPr/>
            </p14:nvContentPartPr>
            <p14:xfrm>
              <a:off x="406200" y="2392000"/>
              <a:ext cx="2021760" cy="55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85331A-8BF4-439A-AC77-EBF6B36BD2E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8197" y="2374000"/>
                <a:ext cx="2057406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5D6F7E7-7FA3-4934-B0FE-BCEA6AB90A9D}"/>
                  </a:ext>
                </a:extLst>
              </p14:cNvPr>
              <p14:cNvContentPartPr/>
              <p14:nvPr/>
            </p14:nvContentPartPr>
            <p14:xfrm>
              <a:off x="2561160" y="1837600"/>
              <a:ext cx="1949760" cy="835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5D6F7E7-7FA3-4934-B0FE-BCEA6AB90A9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43163" y="1819600"/>
                <a:ext cx="1985393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2B3E57F-4A5A-4A63-801A-5F9D806AA728}"/>
                  </a:ext>
                </a:extLst>
              </p14:cNvPr>
              <p14:cNvContentPartPr/>
              <p14:nvPr/>
            </p14:nvContentPartPr>
            <p14:xfrm>
              <a:off x="4760040" y="1980880"/>
              <a:ext cx="2465280" cy="883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2B3E57F-4A5A-4A63-801A-5F9D806AA7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42400" y="1962880"/>
                <a:ext cx="2500920" cy="9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9C78C7-01AC-44E1-9D8E-7FE2460C7A7B}"/>
                  </a:ext>
                </a:extLst>
              </p14:cNvPr>
              <p14:cNvContentPartPr/>
              <p14:nvPr/>
            </p14:nvContentPartPr>
            <p14:xfrm>
              <a:off x="7528080" y="2346640"/>
              <a:ext cx="659880" cy="336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9C78C7-01AC-44E1-9D8E-7FE2460C7A7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10440" y="2328981"/>
                <a:ext cx="695520" cy="372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64A4D1-665E-487E-B075-696A14488971}"/>
                  </a:ext>
                </a:extLst>
              </p14:cNvPr>
              <p14:cNvContentPartPr/>
              <p14:nvPr/>
            </p14:nvContentPartPr>
            <p14:xfrm>
              <a:off x="345720" y="2880880"/>
              <a:ext cx="356400" cy="572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64A4D1-665E-487E-B075-696A1448897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8080" y="2862880"/>
                <a:ext cx="3920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F451859-92A1-4691-AD4F-667A55C53A63}"/>
                  </a:ext>
                </a:extLst>
              </p14:cNvPr>
              <p14:cNvContentPartPr/>
              <p14:nvPr/>
            </p14:nvContentPartPr>
            <p14:xfrm>
              <a:off x="684120" y="3159160"/>
              <a:ext cx="139680" cy="124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F451859-92A1-4691-AD4F-667A55C53A6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6480" y="3141520"/>
                <a:ext cx="175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697F1F8-5A23-403E-9C5D-2BB01C012B31}"/>
                  </a:ext>
                </a:extLst>
              </p14:cNvPr>
              <p14:cNvContentPartPr/>
              <p14:nvPr/>
            </p14:nvContentPartPr>
            <p14:xfrm>
              <a:off x="842880" y="3148000"/>
              <a:ext cx="112680" cy="133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697F1F8-5A23-403E-9C5D-2BB01C012B3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24880" y="3130360"/>
                <a:ext cx="1483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2127516-DF40-447D-B76D-22CAF0A6DC70}"/>
                  </a:ext>
                </a:extLst>
              </p14:cNvPr>
              <p14:cNvContentPartPr/>
              <p14:nvPr/>
            </p14:nvContentPartPr>
            <p14:xfrm>
              <a:off x="1184520" y="3159160"/>
              <a:ext cx="432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2127516-DF40-447D-B76D-22CAF0A6DC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6520" y="3141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88698CD-2293-4E3F-A651-ED5C6BADE71A}"/>
                  </a:ext>
                </a:extLst>
              </p14:cNvPr>
              <p14:cNvContentPartPr/>
              <p14:nvPr/>
            </p14:nvContentPartPr>
            <p14:xfrm>
              <a:off x="1039440" y="3159160"/>
              <a:ext cx="160560" cy="153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88698CD-2293-4E3F-A651-ED5C6BADE71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21800" y="3141520"/>
                <a:ext cx="196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F5DAFCD-0616-4797-AE9A-3CF263C6DB8E}"/>
                  </a:ext>
                </a:extLst>
              </p14:cNvPr>
              <p14:cNvContentPartPr/>
              <p14:nvPr/>
            </p14:nvContentPartPr>
            <p14:xfrm>
              <a:off x="1320600" y="3158440"/>
              <a:ext cx="182160" cy="173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F5DAFCD-0616-4797-AE9A-3CF263C6DB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02600" y="3140800"/>
                <a:ext cx="2178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AF72065-879E-44CB-AF34-A55DE29D3BED}"/>
                  </a:ext>
                </a:extLst>
              </p14:cNvPr>
              <p14:cNvContentPartPr/>
              <p14:nvPr/>
            </p14:nvContentPartPr>
            <p14:xfrm>
              <a:off x="1930080" y="3188680"/>
              <a:ext cx="284040" cy="281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AF72065-879E-44CB-AF34-A55DE29D3BE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12440" y="3171040"/>
                <a:ext cx="3196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017E05D-B9E2-400E-AB3F-26C0647282C9}"/>
                  </a:ext>
                </a:extLst>
              </p14:cNvPr>
              <p14:cNvContentPartPr/>
              <p14:nvPr/>
            </p14:nvContentPartPr>
            <p14:xfrm>
              <a:off x="2143200" y="3169240"/>
              <a:ext cx="293400" cy="1684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017E05D-B9E2-400E-AB3F-26C0647282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25560" y="3151240"/>
                <a:ext cx="329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BC40926-191E-433B-8967-7473904336CB}"/>
                  </a:ext>
                </a:extLst>
              </p14:cNvPr>
              <p14:cNvContentPartPr/>
              <p14:nvPr/>
            </p14:nvContentPartPr>
            <p14:xfrm>
              <a:off x="2556840" y="2965120"/>
              <a:ext cx="1385280" cy="381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BC40926-191E-433B-8967-7473904336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39200" y="2947480"/>
                <a:ext cx="14209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0D0E02D-6BF7-443A-94C2-F13C9420400D}"/>
                  </a:ext>
                </a:extLst>
              </p14:cNvPr>
              <p14:cNvContentPartPr/>
              <p14:nvPr/>
            </p14:nvContentPartPr>
            <p14:xfrm>
              <a:off x="7030560" y="3074200"/>
              <a:ext cx="8280" cy="4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0D0E02D-6BF7-443A-94C2-F13C9420400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12560" y="305620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42C4453-D0EA-494C-9C25-81FDE9D19606}"/>
                  </a:ext>
                </a:extLst>
              </p14:cNvPr>
              <p14:cNvContentPartPr/>
              <p14:nvPr/>
            </p14:nvContentPartPr>
            <p14:xfrm>
              <a:off x="7014000" y="3132160"/>
              <a:ext cx="553680" cy="2689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42C4453-D0EA-494C-9C25-81FDE9D196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96000" y="3114160"/>
                <a:ext cx="5893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89CF9E5-E17D-4BE3-93C0-D46E69149AEC}"/>
                  </a:ext>
                </a:extLst>
              </p14:cNvPr>
              <p14:cNvContentPartPr/>
              <p14:nvPr/>
            </p14:nvContentPartPr>
            <p14:xfrm>
              <a:off x="6178080" y="3114160"/>
              <a:ext cx="701280" cy="297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89CF9E5-E17D-4BE3-93C0-D46E69149AE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60089" y="3096160"/>
                <a:ext cx="736902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60B2E36-6E15-4CEC-BD4B-70092F380CD7}"/>
                  </a:ext>
                </a:extLst>
              </p14:cNvPr>
              <p14:cNvContentPartPr/>
              <p14:nvPr/>
            </p14:nvContentPartPr>
            <p14:xfrm>
              <a:off x="5181240" y="2976640"/>
              <a:ext cx="668160" cy="326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60B2E36-6E15-4CEC-BD4B-70092F380CD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63240" y="2958640"/>
                <a:ext cx="7038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C8C95BC-E92F-4DCD-B5EB-62B514E4C545}"/>
                  </a:ext>
                </a:extLst>
              </p14:cNvPr>
              <p14:cNvContentPartPr/>
              <p14:nvPr/>
            </p14:nvContentPartPr>
            <p14:xfrm>
              <a:off x="4264320" y="2996800"/>
              <a:ext cx="533160" cy="520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C8C95BC-E92F-4DCD-B5EB-62B514E4C54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6680" y="2979148"/>
                <a:ext cx="568800" cy="55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AF30DAE-B35E-4739-9017-9276E23E8D71}"/>
                  </a:ext>
                </a:extLst>
              </p14:cNvPr>
              <p14:cNvContentPartPr/>
              <p14:nvPr/>
            </p14:nvContentPartPr>
            <p14:xfrm>
              <a:off x="1869240" y="3342400"/>
              <a:ext cx="5695200" cy="1832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AF30DAE-B35E-4739-9017-9276E23E8D7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51240" y="3306760"/>
                <a:ext cx="57308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533FB23-CFC6-47ED-A083-CD60CDC38DED}"/>
                  </a:ext>
                </a:extLst>
              </p14:cNvPr>
              <p14:cNvContentPartPr/>
              <p14:nvPr/>
            </p14:nvContentPartPr>
            <p14:xfrm>
              <a:off x="7894200" y="2986720"/>
              <a:ext cx="904320" cy="313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533FB23-CFC6-47ED-A083-CD60CDC38D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6207" y="2969080"/>
                <a:ext cx="939946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7165495-12D4-4DDD-9C4E-A84AEABAEBD9}"/>
                  </a:ext>
                </a:extLst>
              </p14:cNvPr>
              <p14:cNvContentPartPr/>
              <p14:nvPr/>
            </p14:nvContentPartPr>
            <p14:xfrm>
              <a:off x="1291080" y="3657400"/>
              <a:ext cx="900360" cy="357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7165495-12D4-4DDD-9C4E-A84AEABAEBD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273080" y="3639418"/>
                <a:ext cx="936000" cy="392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5173B1F-1715-4FE9-8410-3D6219B65650}"/>
                  </a:ext>
                </a:extLst>
              </p14:cNvPr>
              <p14:cNvContentPartPr/>
              <p14:nvPr/>
            </p14:nvContentPartPr>
            <p14:xfrm>
              <a:off x="324840" y="3687640"/>
              <a:ext cx="660600" cy="300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5173B1F-1715-4FE9-8410-3D6219B6565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06840" y="3670000"/>
                <a:ext cx="6962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E67AA8-BE73-4B25-AFB0-C4413A0F1B88}"/>
                  </a:ext>
                </a:extLst>
              </p14:cNvPr>
              <p14:cNvContentPartPr/>
              <p14:nvPr/>
            </p14:nvContentPartPr>
            <p14:xfrm>
              <a:off x="2670600" y="3769000"/>
              <a:ext cx="959040" cy="436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E67AA8-BE73-4B25-AFB0-C4413A0F1B8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652960" y="3751360"/>
                <a:ext cx="9946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48E1DF5-32D9-476E-9011-0CCF150C4EFD}"/>
                  </a:ext>
                </a:extLst>
              </p14:cNvPr>
              <p14:cNvContentPartPr/>
              <p14:nvPr/>
            </p14:nvContentPartPr>
            <p14:xfrm>
              <a:off x="3872280" y="3982120"/>
              <a:ext cx="9000" cy="9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48E1DF5-32D9-476E-9011-0CCF150C4E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4640" y="3964480"/>
                <a:ext cx="4464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860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14:cNvPr>
              <p14:cNvContentPartPr/>
              <p14:nvPr/>
            </p14:nvContentPartPr>
            <p14:xfrm>
              <a:off x="2815680" y="350080"/>
              <a:ext cx="778680" cy="21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680" y="332080"/>
                <a:ext cx="8143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14:cNvPr>
              <p14:cNvContentPartPr/>
              <p14:nvPr/>
            </p14:nvContentPartPr>
            <p14:xfrm>
              <a:off x="1655760" y="245320"/>
              <a:ext cx="689040" cy="39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7760" y="227680"/>
                <a:ext cx="7246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14:cNvPr>
              <p14:cNvContentPartPr/>
              <p14:nvPr/>
            </p14:nvContentPartPr>
            <p14:xfrm>
              <a:off x="5100240" y="26404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224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14:cNvPr>
              <p14:cNvContentPartPr/>
              <p14:nvPr/>
            </p14:nvContentPartPr>
            <p14:xfrm>
              <a:off x="7413960" y="314440"/>
              <a:ext cx="84240" cy="151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5960" y="296800"/>
                <a:ext cx="119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14:cNvPr>
              <p14:cNvContentPartPr/>
              <p14:nvPr/>
            </p14:nvContentPartPr>
            <p14:xfrm>
              <a:off x="7601160" y="233080"/>
              <a:ext cx="9000" cy="6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3160" y="215440"/>
                <a:ext cx="44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14:cNvPr>
              <p14:cNvContentPartPr/>
              <p14:nvPr/>
            </p14:nvContentPartPr>
            <p14:xfrm>
              <a:off x="7585320" y="294280"/>
              <a:ext cx="207360" cy="155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7680" y="276280"/>
                <a:ext cx="243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14:cNvPr>
              <p14:cNvContentPartPr/>
              <p14:nvPr/>
            </p14:nvContentPartPr>
            <p14:xfrm>
              <a:off x="6057120" y="163600"/>
              <a:ext cx="1224000" cy="587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39475" y="145960"/>
                <a:ext cx="125965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14:cNvPr>
              <p14:cNvContentPartPr/>
              <p14:nvPr/>
            </p14:nvContentPartPr>
            <p14:xfrm>
              <a:off x="4074600" y="324520"/>
              <a:ext cx="1564560" cy="323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56" y="306880"/>
                <a:ext cx="1600208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14:cNvPr>
              <p14:cNvContentPartPr/>
              <p14:nvPr/>
            </p14:nvContentPartPr>
            <p14:xfrm>
              <a:off x="302880" y="900160"/>
              <a:ext cx="581400" cy="179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4880" y="882520"/>
                <a:ext cx="617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14:cNvPr>
              <p14:cNvContentPartPr/>
              <p14:nvPr/>
            </p14:nvContentPartPr>
            <p14:xfrm>
              <a:off x="1181280" y="893680"/>
              <a:ext cx="932400" cy="177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3280" y="875680"/>
                <a:ext cx="968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14:cNvPr>
              <p14:cNvContentPartPr/>
              <p14:nvPr/>
            </p14:nvContentPartPr>
            <p14:xfrm>
              <a:off x="2397720" y="710800"/>
              <a:ext cx="100512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79720" y="693160"/>
                <a:ext cx="104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14:cNvPr>
              <p14:cNvContentPartPr/>
              <p14:nvPr/>
            </p14:nvContentPartPr>
            <p14:xfrm>
              <a:off x="3708120" y="741040"/>
              <a:ext cx="669960" cy="295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90480" y="723378"/>
                <a:ext cx="705600" cy="33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14:cNvPr>
              <p14:cNvContentPartPr/>
              <p14:nvPr/>
            </p14:nvContentPartPr>
            <p14:xfrm>
              <a:off x="5445480" y="77200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74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14:cNvPr>
              <p14:cNvContentPartPr/>
              <p14:nvPr/>
            </p14:nvContentPartPr>
            <p14:xfrm>
              <a:off x="7252680" y="862360"/>
              <a:ext cx="216360" cy="129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34680" y="844360"/>
                <a:ext cx="252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14:cNvPr>
              <p14:cNvContentPartPr/>
              <p14:nvPr/>
            </p14:nvContentPartPr>
            <p14:xfrm>
              <a:off x="7587120" y="741040"/>
              <a:ext cx="338760" cy="227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69120" y="723400"/>
                <a:ext cx="3744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14:cNvPr>
              <p14:cNvContentPartPr/>
              <p14:nvPr/>
            </p14:nvContentPartPr>
            <p14:xfrm>
              <a:off x="1737120" y="1399840"/>
              <a:ext cx="403920" cy="164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19120" y="1382200"/>
                <a:ext cx="439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14:cNvPr>
              <p14:cNvContentPartPr/>
              <p14:nvPr/>
            </p14:nvContentPartPr>
            <p14:xfrm>
              <a:off x="2244360" y="1382560"/>
              <a:ext cx="114840" cy="153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26360" y="1364920"/>
                <a:ext cx="150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14:cNvPr>
              <p14:cNvContentPartPr/>
              <p14:nvPr/>
            </p14:nvContentPartPr>
            <p14:xfrm>
              <a:off x="2427960" y="1406320"/>
              <a:ext cx="63720" cy="97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9960" y="1388320"/>
                <a:ext cx="99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14:cNvPr>
              <p14:cNvContentPartPr/>
              <p14:nvPr/>
            </p14:nvContentPartPr>
            <p14:xfrm>
              <a:off x="2564040" y="1369960"/>
              <a:ext cx="129600" cy="185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6040" y="1351960"/>
                <a:ext cx="165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14:cNvPr>
              <p14:cNvContentPartPr/>
              <p14:nvPr/>
            </p14:nvContentPartPr>
            <p14:xfrm>
              <a:off x="3067680" y="1259440"/>
              <a:ext cx="27360" cy="299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50040" y="1241800"/>
                <a:ext cx="630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14:cNvPr>
              <p14:cNvContentPartPr/>
              <p14:nvPr/>
            </p14:nvContentPartPr>
            <p14:xfrm>
              <a:off x="2986680" y="1334320"/>
              <a:ext cx="228240" cy="88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68680" y="1316680"/>
                <a:ext cx="2638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14:cNvPr>
              <p14:cNvContentPartPr/>
              <p14:nvPr/>
            </p14:nvContentPartPr>
            <p14:xfrm>
              <a:off x="3229680" y="1269520"/>
              <a:ext cx="172080" cy="251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2040" y="1251880"/>
                <a:ext cx="207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14:cNvPr>
              <p14:cNvContentPartPr/>
              <p14:nvPr/>
            </p14:nvContentPartPr>
            <p14:xfrm>
              <a:off x="3445680" y="1422160"/>
              <a:ext cx="172800" cy="103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8040" y="1404160"/>
                <a:ext cx="208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14:cNvPr>
              <p14:cNvContentPartPr/>
              <p14:nvPr/>
            </p14:nvContentPartPr>
            <p14:xfrm>
              <a:off x="3697680" y="1420360"/>
              <a:ext cx="200160" cy="7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0040" y="1402360"/>
                <a:ext cx="235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14:cNvPr>
              <p14:cNvContentPartPr/>
              <p14:nvPr/>
            </p14:nvContentPartPr>
            <p14:xfrm>
              <a:off x="4212480" y="1391560"/>
              <a:ext cx="323640" cy="163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94480" y="1373920"/>
                <a:ext cx="359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14:cNvPr>
              <p14:cNvContentPartPr/>
              <p14:nvPr/>
            </p14:nvContentPartPr>
            <p14:xfrm>
              <a:off x="7341960" y="1144600"/>
              <a:ext cx="267840" cy="549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23960" y="1126960"/>
                <a:ext cx="3034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14:cNvPr>
              <p14:cNvContentPartPr/>
              <p14:nvPr/>
            </p14:nvContentPartPr>
            <p14:xfrm>
              <a:off x="7885560" y="1160800"/>
              <a:ext cx="836640" cy="524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67560" y="1142800"/>
                <a:ext cx="87228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14:cNvPr>
              <p14:cNvContentPartPr/>
              <p14:nvPr/>
            </p14:nvContentPartPr>
            <p14:xfrm>
              <a:off x="4800000" y="821680"/>
              <a:ext cx="2160000" cy="708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82357" y="804031"/>
                <a:ext cx="2195646" cy="744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14:cNvPr>
              <p14:cNvContentPartPr/>
              <p14:nvPr/>
            </p14:nvContentPartPr>
            <p14:xfrm>
              <a:off x="365520" y="1249360"/>
              <a:ext cx="1103400" cy="2840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7520" y="1231360"/>
                <a:ext cx="11390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4AA66-0466-443A-AE65-A08E79D98F79}"/>
                  </a:ext>
                </a:extLst>
              </p14:cNvPr>
              <p14:cNvContentPartPr/>
              <p14:nvPr/>
            </p14:nvContentPartPr>
            <p14:xfrm>
              <a:off x="1584480" y="1802320"/>
              <a:ext cx="788400" cy="37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4AA66-0466-443A-AE65-A08E79D98F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66840" y="1784337"/>
                <a:ext cx="824040" cy="410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85331A-8BF4-439A-AC77-EBF6B36BD2E1}"/>
                  </a:ext>
                </a:extLst>
              </p14:cNvPr>
              <p14:cNvContentPartPr/>
              <p14:nvPr/>
            </p14:nvContentPartPr>
            <p14:xfrm>
              <a:off x="406200" y="2392000"/>
              <a:ext cx="2021760" cy="55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85331A-8BF4-439A-AC77-EBF6B36BD2E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8197" y="2374000"/>
                <a:ext cx="2057406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5D6F7E7-7FA3-4934-B0FE-BCEA6AB90A9D}"/>
                  </a:ext>
                </a:extLst>
              </p14:cNvPr>
              <p14:cNvContentPartPr/>
              <p14:nvPr/>
            </p14:nvContentPartPr>
            <p14:xfrm>
              <a:off x="2561160" y="1837600"/>
              <a:ext cx="1949760" cy="835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5D6F7E7-7FA3-4934-B0FE-BCEA6AB90A9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43163" y="1819600"/>
                <a:ext cx="1985393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2B3E57F-4A5A-4A63-801A-5F9D806AA728}"/>
                  </a:ext>
                </a:extLst>
              </p14:cNvPr>
              <p14:cNvContentPartPr/>
              <p14:nvPr/>
            </p14:nvContentPartPr>
            <p14:xfrm>
              <a:off x="4760040" y="1980880"/>
              <a:ext cx="2465280" cy="883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2B3E57F-4A5A-4A63-801A-5F9D806AA7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42400" y="1962880"/>
                <a:ext cx="2500920" cy="9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9C78C7-01AC-44E1-9D8E-7FE2460C7A7B}"/>
                  </a:ext>
                </a:extLst>
              </p14:cNvPr>
              <p14:cNvContentPartPr/>
              <p14:nvPr/>
            </p14:nvContentPartPr>
            <p14:xfrm>
              <a:off x="7528080" y="2346640"/>
              <a:ext cx="659880" cy="336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9C78C7-01AC-44E1-9D8E-7FE2460C7A7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10440" y="2328981"/>
                <a:ext cx="695520" cy="372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64A4D1-665E-487E-B075-696A14488971}"/>
                  </a:ext>
                </a:extLst>
              </p14:cNvPr>
              <p14:cNvContentPartPr/>
              <p14:nvPr/>
            </p14:nvContentPartPr>
            <p14:xfrm>
              <a:off x="345720" y="2880880"/>
              <a:ext cx="356400" cy="572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64A4D1-665E-487E-B075-696A1448897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8080" y="2862880"/>
                <a:ext cx="3920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F451859-92A1-4691-AD4F-667A55C53A63}"/>
                  </a:ext>
                </a:extLst>
              </p14:cNvPr>
              <p14:cNvContentPartPr/>
              <p14:nvPr/>
            </p14:nvContentPartPr>
            <p14:xfrm>
              <a:off x="684120" y="3159160"/>
              <a:ext cx="139680" cy="124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F451859-92A1-4691-AD4F-667A55C53A6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6480" y="3141520"/>
                <a:ext cx="175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697F1F8-5A23-403E-9C5D-2BB01C012B31}"/>
                  </a:ext>
                </a:extLst>
              </p14:cNvPr>
              <p14:cNvContentPartPr/>
              <p14:nvPr/>
            </p14:nvContentPartPr>
            <p14:xfrm>
              <a:off x="842880" y="3148000"/>
              <a:ext cx="112680" cy="133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697F1F8-5A23-403E-9C5D-2BB01C012B3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24880" y="3130360"/>
                <a:ext cx="1483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2127516-DF40-447D-B76D-22CAF0A6DC70}"/>
                  </a:ext>
                </a:extLst>
              </p14:cNvPr>
              <p14:cNvContentPartPr/>
              <p14:nvPr/>
            </p14:nvContentPartPr>
            <p14:xfrm>
              <a:off x="1184520" y="3159160"/>
              <a:ext cx="432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2127516-DF40-447D-B76D-22CAF0A6DC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6520" y="3141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88698CD-2293-4E3F-A651-ED5C6BADE71A}"/>
                  </a:ext>
                </a:extLst>
              </p14:cNvPr>
              <p14:cNvContentPartPr/>
              <p14:nvPr/>
            </p14:nvContentPartPr>
            <p14:xfrm>
              <a:off x="1039440" y="3159160"/>
              <a:ext cx="160560" cy="153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88698CD-2293-4E3F-A651-ED5C6BADE71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21800" y="3141520"/>
                <a:ext cx="196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F5DAFCD-0616-4797-AE9A-3CF263C6DB8E}"/>
                  </a:ext>
                </a:extLst>
              </p14:cNvPr>
              <p14:cNvContentPartPr/>
              <p14:nvPr/>
            </p14:nvContentPartPr>
            <p14:xfrm>
              <a:off x="1320600" y="3158440"/>
              <a:ext cx="182160" cy="173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F5DAFCD-0616-4797-AE9A-3CF263C6DB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02600" y="3140800"/>
                <a:ext cx="2178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AF72065-879E-44CB-AF34-A55DE29D3BED}"/>
                  </a:ext>
                </a:extLst>
              </p14:cNvPr>
              <p14:cNvContentPartPr/>
              <p14:nvPr/>
            </p14:nvContentPartPr>
            <p14:xfrm>
              <a:off x="1930080" y="3188680"/>
              <a:ext cx="284040" cy="281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AF72065-879E-44CB-AF34-A55DE29D3BE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12440" y="3171040"/>
                <a:ext cx="3196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017E05D-B9E2-400E-AB3F-26C0647282C9}"/>
                  </a:ext>
                </a:extLst>
              </p14:cNvPr>
              <p14:cNvContentPartPr/>
              <p14:nvPr/>
            </p14:nvContentPartPr>
            <p14:xfrm>
              <a:off x="2143200" y="3169240"/>
              <a:ext cx="293400" cy="1684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017E05D-B9E2-400E-AB3F-26C0647282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25560" y="3151240"/>
                <a:ext cx="329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BC40926-191E-433B-8967-7473904336CB}"/>
                  </a:ext>
                </a:extLst>
              </p14:cNvPr>
              <p14:cNvContentPartPr/>
              <p14:nvPr/>
            </p14:nvContentPartPr>
            <p14:xfrm>
              <a:off x="2556840" y="2965120"/>
              <a:ext cx="1385280" cy="381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BC40926-191E-433B-8967-7473904336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39200" y="2947480"/>
                <a:ext cx="14209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0D0E02D-6BF7-443A-94C2-F13C9420400D}"/>
                  </a:ext>
                </a:extLst>
              </p14:cNvPr>
              <p14:cNvContentPartPr/>
              <p14:nvPr/>
            </p14:nvContentPartPr>
            <p14:xfrm>
              <a:off x="7030560" y="3074200"/>
              <a:ext cx="8280" cy="4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0D0E02D-6BF7-443A-94C2-F13C9420400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12560" y="305620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42C4453-D0EA-494C-9C25-81FDE9D19606}"/>
                  </a:ext>
                </a:extLst>
              </p14:cNvPr>
              <p14:cNvContentPartPr/>
              <p14:nvPr/>
            </p14:nvContentPartPr>
            <p14:xfrm>
              <a:off x="7014000" y="3132160"/>
              <a:ext cx="553680" cy="2689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42C4453-D0EA-494C-9C25-81FDE9D196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96000" y="3114160"/>
                <a:ext cx="5893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89CF9E5-E17D-4BE3-93C0-D46E69149AEC}"/>
                  </a:ext>
                </a:extLst>
              </p14:cNvPr>
              <p14:cNvContentPartPr/>
              <p14:nvPr/>
            </p14:nvContentPartPr>
            <p14:xfrm>
              <a:off x="6178080" y="3114160"/>
              <a:ext cx="701280" cy="297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89CF9E5-E17D-4BE3-93C0-D46E69149AE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60089" y="3096160"/>
                <a:ext cx="736902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60B2E36-6E15-4CEC-BD4B-70092F380CD7}"/>
                  </a:ext>
                </a:extLst>
              </p14:cNvPr>
              <p14:cNvContentPartPr/>
              <p14:nvPr/>
            </p14:nvContentPartPr>
            <p14:xfrm>
              <a:off x="5181240" y="2976640"/>
              <a:ext cx="668160" cy="326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60B2E36-6E15-4CEC-BD4B-70092F380CD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63240" y="2958640"/>
                <a:ext cx="7038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C8C95BC-E92F-4DCD-B5EB-62B514E4C545}"/>
                  </a:ext>
                </a:extLst>
              </p14:cNvPr>
              <p14:cNvContentPartPr/>
              <p14:nvPr/>
            </p14:nvContentPartPr>
            <p14:xfrm>
              <a:off x="4264320" y="2996800"/>
              <a:ext cx="533160" cy="520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C8C95BC-E92F-4DCD-B5EB-62B514E4C54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6680" y="2979148"/>
                <a:ext cx="568800" cy="55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AF30DAE-B35E-4739-9017-9276E23E8D71}"/>
                  </a:ext>
                </a:extLst>
              </p14:cNvPr>
              <p14:cNvContentPartPr/>
              <p14:nvPr/>
            </p14:nvContentPartPr>
            <p14:xfrm>
              <a:off x="1869240" y="3342400"/>
              <a:ext cx="5695200" cy="1832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AF30DAE-B35E-4739-9017-9276E23E8D7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51240" y="3306760"/>
                <a:ext cx="57308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533FB23-CFC6-47ED-A083-CD60CDC38DED}"/>
                  </a:ext>
                </a:extLst>
              </p14:cNvPr>
              <p14:cNvContentPartPr/>
              <p14:nvPr/>
            </p14:nvContentPartPr>
            <p14:xfrm>
              <a:off x="7894200" y="2986720"/>
              <a:ext cx="904320" cy="313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533FB23-CFC6-47ED-A083-CD60CDC38D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6207" y="2969080"/>
                <a:ext cx="939946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7165495-12D4-4DDD-9C4E-A84AEABAEBD9}"/>
                  </a:ext>
                </a:extLst>
              </p14:cNvPr>
              <p14:cNvContentPartPr/>
              <p14:nvPr/>
            </p14:nvContentPartPr>
            <p14:xfrm>
              <a:off x="1291080" y="3657400"/>
              <a:ext cx="900360" cy="357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7165495-12D4-4DDD-9C4E-A84AEABAEBD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273080" y="3639418"/>
                <a:ext cx="936000" cy="392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5173B1F-1715-4FE9-8410-3D6219B65650}"/>
                  </a:ext>
                </a:extLst>
              </p14:cNvPr>
              <p14:cNvContentPartPr/>
              <p14:nvPr/>
            </p14:nvContentPartPr>
            <p14:xfrm>
              <a:off x="324840" y="3687640"/>
              <a:ext cx="660600" cy="300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5173B1F-1715-4FE9-8410-3D6219B6565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06840" y="3670000"/>
                <a:ext cx="6962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E67AA8-BE73-4B25-AFB0-C4413A0F1B88}"/>
                  </a:ext>
                </a:extLst>
              </p14:cNvPr>
              <p14:cNvContentPartPr/>
              <p14:nvPr/>
            </p14:nvContentPartPr>
            <p14:xfrm>
              <a:off x="2670600" y="3769000"/>
              <a:ext cx="959040" cy="436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E67AA8-BE73-4B25-AFB0-C4413A0F1B8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652960" y="3751360"/>
                <a:ext cx="9946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48E1DF5-32D9-476E-9011-0CCF150C4EFD}"/>
                  </a:ext>
                </a:extLst>
              </p14:cNvPr>
              <p14:cNvContentPartPr/>
              <p14:nvPr/>
            </p14:nvContentPartPr>
            <p14:xfrm>
              <a:off x="3872280" y="3982120"/>
              <a:ext cx="9000" cy="9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48E1DF5-32D9-476E-9011-0CCF150C4E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4640" y="3964480"/>
                <a:ext cx="44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406AF4-0640-42EB-BB1A-A760B3E6BBA7}"/>
                  </a:ext>
                </a:extLst>
              </p14:cNvPr>
              <p14:cNvContentPartPr/>
              <p14:nvPr/>
            </p14:nvContentPartPr>
            <p14:xfrm>
              <a:off x="2713080" y="4272280"/>
              <a:ext cx="1028880" cy="59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406AF4-0640-42EB-BB1A-A760B3E6BBA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695440" y="4254629"/>
                <a:ext cx="1064520" cy="62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7DCC318-497E-441F-801A-4202181C5C6B}"/>
                  </a:ext>
                </a:extLst>
              </p14:cNvPr>
              <p14:cNvContentPartPr/>
              <p14:nvPr/>
            </p14:nvContentPartPr>
            <p14:xfrm>
              <a:off x="4114560" y="4469920"/>
              <a:ext cx="309960" cy="91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7DCC318-497E-441F-801A-4202181C5C6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96560" y="4451920"/>
                <a:ext cx="345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1CBB948-4572-47F0-8FF2-A516548BF13E}"/>
                  </a:ext>
                </a:extLst>
              </p14:cNvPr>
              <p14:cNvContentPartPr/>
              <p14:nvPr/>
            </p14:nvContentPartPr>
            <p14:xfrm>
              <a:off x="4509120" y="4401160"/>
              <a:ext cx="160560" cy="194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1CBB948-4572-47F0-8FF2-A516548BF13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91120" y="4383160"/>
                <a:ext cx="196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F0127F6-1990-4C03-A970-BF79D3AD6252}"/>
                  </a:ext>
                </a:extLst>
              </p14:cNvPr>
              <p14:cNvContentPartPr/>
              <p14:nvPr/>
            </p14:nvContentPartPr>
            <p14:xfrm>
              <a:off x="2759880" y="4998400"/>
              <a:ext cx="145800" cy="172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F0127F6-1990-4C03-A970-BF79D3AD625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742240" y="4980400"/>
                <a:ext cx="1814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62EBAA2-711F-436C-BE2A-F297FE7C9605}"/>
                  </a:ext>
                </a:extLst>
              </p14:cNvPr>
              <p14:cNvContentPartPr/>
              <p14:nvPr/>
            </p14:nvContentPartPr>
            <p14:xfrm>
              <a:off x="2937360" y="5038000"/>
              <a:ext cx="242280" cy="241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62EBAA2-711F-436C-BE2A-F297FE7C960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19720" y="5020000"/>
                <a:ext cx="2779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6AD4BC3-9ABB-4CD8-B89F-D3A0095B6D15}"/>
                  </a:ext>
                </a:extLst>
              </p14:cNvPr>
              <p14:cNvContentPartPr/>
              <p14:nvPr/>
            </p14:nvContentPartPr>
            <p14:xfrm>
              <a:off x="3149400" y="5019640"/>
              <a:ext cx="181800" cy="151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6AD4BC3-9ABB-4CD8-B89F-D3A0095B6D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31760" y="5001640"/>
                <a:ext cx="2174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860674-6480-43EC-A567-9A7FE6D6B89D}"/>
                  </a:ext>
                </a:extLst>
              </p14:cNvPr>
              <p14:cNvContentPartPr/>
              <p14:nvPr/>
            </p14:nvContentPartPr>
            <p14:xfrm>
              <a:off x="3453600" y="5099920"/>
              <a:ext cx="21240" cy="51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860674-6480-43EC-A567-9A7FE6D6B89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435600" y="5082280"/>
                <a:ext cx="568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9FAB878-00C7-4A03-B2F3-CA3C5A345D0C}"/>
                  </a:ext>
                </a:extLst>
              </p14:cNvPr>
              <p14:cNvContentPartPr/>
              <p14:nvPr/>
            </p14:nvContentPartPr>
            <p14:xfrm>
              <a:off x="3474120" y="4984000"/>
              <a:ext cx="8280" cy="4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9FAB878-00C7-4A03-B2F3-CA3C5A345D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6480" y="496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792AF20-FE47-48F7-B2E5-EC2B7B30FBF7}"/>
                  </a:ext>
                </a:extLst>
              </p14:cNvPr>
              <p14:cNvContentPartPr/>
              <p14:nvPr/>
            </p14:nvContentPartPr>
            <p14:xfrm>
              <a:off x="3576000" y="5040880"/>
              <a:ext cx="172080" cy="100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792AF20-FE47-48F7-B2E5-EC2B7B30FBF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58360" y="5023240"/>
                <a:ext cx="207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A8EDF30-7421-4F60-90EF-19360C08B155}"/>
                  </a:ext>
                </a:extLst>
              </p14:cNvPr>
              <p14:cNvContentPartPr/>
              <p14:nvPr/>
            </p14:nvContentPartPr>
            <p14:xfrm>
              <a:off x="3779760" y="5039080"/>
              <a:ext cx="194760" cy="304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A8EDF30-7421-4F60-90EF-19360C08B15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62120" y="5021080"/>
                <a:ext cx="230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B620E2E-806C-4200-A328-52EA23D77413}"/>
                  </a:ext>
                </a:extLst>
              </p14:cNvPr>
              <p14:cNvContentPartPr/>
              <p14:nvPr/>
            </p14:nvContentPartPr>
            <p14:xfrm>
              <a:off x="5019960" y="4216120"/>
              <a:ext cx="3369960" cy="627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B620E2E-806C-4200-A328-52EA23D7741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001960" y="4198120"/>
                <a:ext cx="340560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11EB66C-2C01-435D-B000-94F70981E136}"/>
                  </a:ext>
                </a:extLst>
              </p14:cNvPr>
              <p14:cNvContentPartPr/>
              <p14:nvPr/>
            </p14:nvContentPartPr>
            <p14:xfrm>
              <a:off x="1950240" y="5281720"/>
              <a:ext cx="464040" cy="320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11EB66C-2C01-435D-B000-94F70981E13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32240" y="5246080"/>
                <a:ext cx="4996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7B18F4E-6B50-48BF-A378-51659F529E88}"/>
                  </a:ext>
                </a:extLst>
              </p14:cNvPr>
              <p14:cNvContentPartPr/>
              <p14:nvPr/>
            </p14:nvContentPartPr>
            <p14:xfrm>
              <a:off x="609240" y="4256080"/>
              <a:ext cx="1981440" cy="11307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7B18F4E-6B50-48BF-A378-51659F529E8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91600" y="4238080"/>
                <a:ext cx="2017080" cy="11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09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14:cNvPr>
              <p14:cNvContentPartPr/>
              <p14:nvPr/>
            </p14:nvContentPartPr>
            <p14:xfrm>
              <a:off x="7633920" y="121120"/>
              <a:ext cx="1084680" cy="59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6280" y="103120"/>
                <a:ext cx="112032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14:cNvPr>
              <p14:cNvContentPartPr/>
              <p14:nvPr/>
            </p14:nvContentPartPr>
            <p14:xfrm>
              <a:off x="365520" y="257200"/>
              <a:ext cx="1209240" cy="68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39200"/>
                <a:ext cx="124488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14:cNvPr>
              <p14:cNvContentPartPr/>
              <p14:nvPr/>
            </p14:nvContentPartPr>
            <p14:xfrm>
              <a:off x="1920000" y="279520"/>
              <a:ext cx="609840" cy="296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11" y="261520"/>
                <a:ext cx="645459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14:cNvPr>
              <p14:cNvContentPartPr/>
              <p14:nvPr/>
            </p14:nvContentPartPr>
            <p14:xfrm>
              <a:off x="2661600" y="202840"/>
              <a:ext cx="1270440" cy="379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3955" y="185200"/>
                <a:ext cx="130609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E5F333-1981-41CF-A19F-47559CDEF710}"/>
                  </a:ext>
                </a:extLst>
              </p14:cNvPr>
              <p14:cNvContentPartPr/>
              <p14:nvPr/>
            </p14:nvContentPartPr>
            <p14:xfrm>
              <a:off x="2712720" y="565000"/>
              <a:ext cx="449640" cy="248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E5F333-1981-41CF-A19F-47559CDEF7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4720" y="547360"/>
                <a:ext cx="485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6D4529-E4E1-4B5A-AA89-4F7CD7B1610B}"/>
                  </a:ext>
                </a:extLst>
              </p14:cNvPr>
              <p14:cNvContentPartPr/>
              <p14:nvPr/>
            </p14:nvContentPartPr>
            <p14:xfrm>
              <a:off x="1197480" y="1990960"/>
              <a:ext cx="211680" cy="38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6D4529-E4E1-4B5A-AA89-4F7CD7B161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9480" y="1973320"/>
                <a:ext cx="2473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B4AE02F-4F50-43C0-B1F3-AA8528152D4F}"/>
                  </a:ext>
                </a:extLst>
              </p14:cNvPr>
              <p14:cNvContentPartPr/>
              <p14:nvPr/>
            </p14:nvContentPartPr>
            <p14:xfrm>
              <a:off x="1522560" y="1086280"/>
              <a:ext cx="2906280" cy="3119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B4AE02F-4F50-43C0-B1F3-AA8528152D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04560" y="1068640"/>
                <a:ext cx="2941920" cy="31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5827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14:cNvPr>
              <p14:cNvContentPartPr/>
              <p14:nvPr/>
            </p14:nvContentPartPr>
            <p14:xfrm>
              <a:off x="2815680" y="350080"/>
              <a:ext cx="778680" cy="21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680" y="332080"/>
                <a:ext cx="8143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14:cNvPr>
              <p14:cNvContentPartPr/>
              <p14:nvPr/>
            </p14:nvContentPartPr>
            <p14:xfrm>
              <a:off x="1655760" y="245320"/>
              <a:ext cx="689040" cy="39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7760" y="227680"/>
                <a:ext cx="7246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14:cNvPr>
              <p14:cNvContentPartPr/>
              <p14:nvPr/>
            </p14:nvContentPartPr>
            <p14:xfrm>
              <a:off x="5100240" y="26404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224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14:cNvPr>
              <p14:cNvContentPartPr/>
              <p14:nvPr/>
            </p14:nvContentPartPr>
            <p14:xfrm>
              <a:off x="7413960" y="314440"/>
              <a:ext cx="84240" cy="151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5960" y="296800"/>
                <a:ext cx="119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14:cNvPr>
              <p14:cNvContentPartPr/>
              <p14:nvPr/>
            </p14:nvContentPartPr>
            <p14:xfrm>
              <a:off x="7601160" y="233080"/>
              <a:ext cx="9000" cy="6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3160" y="215440"/>
                <a:ext cx="44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14:cNvPr>
              <p14:cNvContentPartPr/>
              <p14:nvPr/>
            </p14:nvContentPartPr>
            <p14:xfrm>
              <a:off x="7585320" y="294280"/>
              <a:ext cx="207360" cy="155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7680" y="276280"/>
                <a:ext cx="243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14:cNvPr>
              <p14:cNvContentPartPr/>
              <p14:nvPr/>
            </p14:nvContentPartPr>
            <p14:xfrm>
              <a:off x="6057120" y="163600"/>
              <a:ext cx="1224000" cy="587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39475" y="145960"/>
                <a:ext cx="125965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14:cNvPr>
              <p14:cNvContentPartPr/>
              <p14:nvPr/>
            </p14:nvContentPartPr>
            <p14:xfrm>
              <a:off x="4074600" y="324520"/>
              <a:ext cx="1564560" cy="323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56" y="306880"/>
                <a:ext cx="1600208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14:cNvPr>
              <p14:cNvContentPartPr/>
              <p14:nvPr/>
            </p14:nvContentPartPr>
            <p14:xfrm>
              <a:off x="302880" y="900160"/>
              <a:ext cx="581400" cy="179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4880" y="882520"/>
                <a:ext cx="617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14:cNvPr>
              <p14:cNvContentPartPr/>
              <p14:nvPr/>
            </p14:nvContentPartPr>
            <p14:xfrm>
              <a:off x="1181280" y="893680"/>
              <a:ext cx="932400" cy="177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3280" y="875680"/>
                <a:ext cx="968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14:cNvPr>
              <p14:cNvContentPartPr/>
              <p14:nvPr/>
            </p14:nvContentPartPr>
            <p14:xfrm>
              <a:off x="2397720" y="710800"/>
              <a:ext cx="100512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79720" y="693160"/>
                <a:ext cx="104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14:cNvPr>
              <p14:cNvContentPartPr/>
              <p14:nvPr/>
            </p14:nvContentPartPr>
            <p14:xfrm>
              <a:off x="3708120" y="741040"/>
              <a:ext cx="669960" cy="295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90480" y="723378"/>
                <a:ext cx="705600" cy="33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14:cNvPr>
              <p14:cNvContentPartPr/>
              <p14:nvPr/>
            </p14:nvContentPartPr>
            <p14:xfrm>
              <a:off x="5445480" y="77200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74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14:cNvPr>
              <p14:cNvContentPartPr/>
              <p14:nvPr/>
            </p14:nvContentPartPr>
            <p14:xfrm>
              <a:off x="7252680" y="862360"/>
              <a:ext cx="216360" cy="129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34680" y="844360"/>
                <a:ext cx="252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14:cNvPr>
              <p14:cNvContentPartPr/>
              <p14:nvPr/>
            </p14:nvContentPartPr>
            <p14:xfrm>
              <a:off x="7587120" y="741040"/>
              <a:ext cx="338760" cy="227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69120" y="723400"/>
                <a:ext cx="3744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14:cNvPr>
              <p14:cNvContentPartPr/>
              <p14:nvPr/>
            </p14:nvContentPartPr>
            <p14:xfrm>
              <a:off x="1737120" y="1399840"/>
              <a:ext cx="403920" cy="164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19120" y="1382200"/>
                <a:ext cx="439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14:cNvPr>
              <p14:cNvContentPartPr/>
              <p14:nvPr/>
            </p14:nvContentPartPr>
            <p14:xfrm>
              <a:off x="2244360" y="1382560"/>
              <a:ext cx="114840" cy="153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26360" y="1364920"/>
                <a:ext cx="150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14:cNvPr>
              <p14:cNvContentPartPr/>
              <p14:nvPr/>
            </p14:nvContentPartPr>
            <p14:xfrm>
              <a:off x="2427960" y="1406320"/>
              <a:ext cx="63720" cy="97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9960" y="1388320"/>
                <a:ext cx="99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14:cNvPr>
              <p14:cNvContentPartPr/>
              <p14:nvPr/>
            </p14:nvContentPartPr>
            <p14:xfrm>
              <a:off x="2564040" y="1369960"/>
              <a:ext cx="129600" cy="185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6040" y="1351960"/>
                <a:ext cx="165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14:cNvPr>
              <p14:cNvContentPartPr/>
              <p14:nvPr/>
            </p14:nvContentPartPr>
            <p14:xfrm>
              <a:off x="3067680" y="1259440"/>
              <a:ext cx="27360" cy="299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50040" y="1241800"/>
                <a:ext cx="630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14:cNvPr>
              <p14:cNvContentPartPr/>
              <p14:nvPr/>
            </p14:nvContentPartPr>
            <p14:xfrm>
              <a:off x="2986680" y="1334320"/>
              <a:ext cx="228240" cy="88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68680" y="1316680"/>
                <a:ext cx="2638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14:cNvPr>
              <p14:cNvContentPartPr/>
              <p14:nvPr/>
            </p14:nvContentPartPr>
            <p14:xfrm>
              <a:off x="3229680" y="1269520"/>
              <a:ext cx="172080" cy="251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2040" y="1251880"/>
                <a:ext cx="207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14:cNvPr>
              <p14:cNvContentPartPr/>
              <p14:nvPr/>
            </p14:nvContentPartPr>
            <p14:xfrm>
              <a:off x="3445680" y="1422160"/>
              <a:ext cx="172800" cy="103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8040" y="1404160"/>
                <a:ext cx="208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14:cNvPr>
              <p14:cNvContentPartPr/>
              <p14:nvPr/>
            </p14:nvContentPartPr>
            <p14:xfrm>
              <a:off x="3697680" y="1420360"/>
              <a:ext cx="200160" cy="7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0040" y="1402360"/>
                <a:ext cx="235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14:cNvPr>
              <p14:cNvContentPartPr/>
              <p14:nvPr/>
            </p14:nvContentPartPr>
            <p14:xfrm>
              <a:off x="4212480" y="1391560"/>
              <a:ext cx="323640" cy="163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94480" y="1373920"/>
                <a:ext cx="359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14:cNvPr>
              <p14:cNvContentPartPr/>
              <p14:nvPr/>
            </p14:nvContentPartPr>
            <p14:xfrm>
              <a:off x="7341960" y="1144600"/>
              <a:ext cx="267840" cy="549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23960" y="1126960"/>
                <a:ext cx="3034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14:cNvPr>
              <p14:cNvContentPartPr/>
              <p14:nvPr/>
            </p14:nvContentPartPr>
            <p14:xfrm>
              <a:off x="7885560" y="1160800"/>
              <a:ext cx="836640" cy="524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67560" y="1142800"/>
                <a:ext cx="87228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14:cNvPr>
              <p14:cNvContentPartPr/>
              <p14:nvPr/>
            </p14:nvContentPartPr>
            <p14:xfrm>
              <a:off x="4800000" y="821680"/>
              <a:ext cx="2160000" cy="708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82357" y="804031"/>
                <a:ext cx="2195646" cy="744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14:cNvPr>
              <p14:cNvContentPartPr/>
              <p14:nvPr/>
            </p14:nvContentPartPr>
            <p14:xfrm>
              <a:off x="365520" y="1249360"/>
              <a:ext cx="1103400" cy="2840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7520" y="1231360"/>
                <a:ext cx="11390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4AA66-0466-443A-AE65-A08E79D98F79}"/>
                  </a:ext>
                </a:extLst>
              </p14:cNvPr>
              <p14:cNvContentPartPr/>
              <p14:nvPr/>
            </p14:nvContentPartPr>
            <p14:xfrm>
              <a:off x="1584480" y="1802320"/>
              <a:ext cx="788400" cy="37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4AA66-0466-443A-AE65-A08E79D98F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66840" y="1784337"/>
                <a:ext cx="824040" cy="410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85331A-8BF4-439A-AC77-EBF6B36BD2E1}"/>
                  </a:ext>
                </a:extLst>
              </p14:cNvPr>
              <p14:cNvContentPartPr/>
              <p14:nvPr/>
            </p14:nvContentPartPr>
            <p14:xfrm>
              <a:off x="406200" y="2392000"/>
              <a:ext cx="2021760" cy="55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85331A-8BF4-439A-AC77-EBF6B36BD2E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8197" y="2374000"/>
                <a:ext cx="2057406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5D6F7E7-7FA3-4934-B0FE-BCEA6AB90A9D}"/>
                  </a:ext>
                </a:extLst>
              </p14:cNvPr>
              <p14:cNvContentPartPr/>
              <p14:nvPr/>
            </p14:nvContentPartPr>
            <p14:xfrm>
              <a:off x="2561160" y="1837600"/>
              <a:ext cx="1949760" cy="835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5D6F7E7-7FA3-4934-B0FE-BCEA6AB90A9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43163" y="1819600"/>
                <a:ext cx="1985393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2B3E57F-4A5A-4A63-801A-5F9D806AA728}"/>
                  </a:ext>
                </a:extLst>
              </p14:cNvPr>
              <p14:cNvContentPartPr/>
              <p14:nvPr/>
            </p14:nvContentPartPr>
            <p14:xfrm>
              <a:off x="4760040" y="1980880"/>
              <a:ext cx="2465280" cy="883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2B3E57F-4A5A-4A63-801A-5F9D806AA7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42400" y="1962880"/>
                <a:ext cx="2500920" cy="9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9C78C7-01AC-44E1-9D8E-7FE2460C7A7B}"/>
                  </a:ext>
                </a:extLst>
              </p14:cNvPr>
              <p14:cNvContentPartPr/>
              <p14:nvPr/>
            </p14:nvContentPartPr>
            <p14:xfrm>
              <a:off x="7528080" y="2346640"/>
              <a:ext cx="659880" cy="336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9C78C7-01AC-44E1-9D8E-7FE2460C7A7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10440" y="2328981"/>
                <a:ext cx="695520" cy="372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64A4D1-665E-487E-B075-696A14488971}"/>
                  </a:ext>
                </a:extLst>
              </p14:cNvPr>
              <p14:cNvContentPartPr/>
              <p14:nvPr/>
            </p14:nvContentPartPr>
            <p14:xfrm>
              <a:off x="345720" y="2880880"/>
              <a:ext cx="356400" cy="572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64A4D1-665E-487E-B075-696A1448897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8080" y="2862880"/>
                <a:ext cx="3920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F451859-92A1-4691-AD4F-667A55C53A63}"/>
                  </a:ext>
                </a:extLst>
              </p14:cNvPr>
              <p14:cNvContentPartPr/>
              <p14:nvPr/>
            </p14:nvContentPartPr>
            <p14:xfrm>
              <a:off x="684120" y="3159160"/>
              <a:ext cx="139680" cy="124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F451859-92A1-4691-AD4F-667A55C53A6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6480" y="3141520"/>
                <a:ext cx="175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697F1F8-5A23-403E-9C5D-2BB01C012B31}"/>
                  </a:ext>
                </a:extLst>
              </p14:cNvPr>
              <p14:cNvContentPartPr/>
              <p14:nvPr/>
            </p14:nvContentPartPr>
            <p14:xfrm>
              <a:off x="842880" y="3148000"/>
              <a:ext cx="112680" cy="133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697F1F8-5A23-403E-9C5D-2BB01C012B3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24880" y="3130360"/>
                <a:ext cx="1483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2127516-DF40-447D-B76D-22CAF0A6DC70}"/>
                  </a:ext>
                </a:extLst>
              </p14:cNvPr>
              <p14:cNvContentPartPr/>
              <p14:nvPr/>
            </p14:nvContentPartPr>
            <p14:xfrm>
              <a:off x="1184520" y="3159160"/>
              <a:ext cx="432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2127516-DF40-447D-B76D-22CAF0A6DC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6520" y="3141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88698CD-2293-4E3F-A651-ED5C6BADE71A}"/>
                  </a:ext>
                </a:extLst>
              </p14:cNvPr>
              <p14:cNvContentPartPr/>
              <p14:nvPr/>
            </p14:nvContentPartPr>
            <p14:xfrm>
              <a:off x="1039440" y="3159160"/>
              <a:ext cx="160560" cy="153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88698CD-2293-4E3F-A651-ED5C6BADE71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21800" y="3141520"/>
                <a:ext cx="196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F5DAFCD-0616-4797-AE9A-3CF263C6DB8E}"/>
                  </a:ext>
                </a:extLst>
              </p14:cNvPr>
              <p14:cNvContentPartPr/>
              <p14:nvPr/>
            </p14:nvContentPartPr>
            <p14:xfrm>
              <a:off x="1320600" y="3158440"/>
              <a:ext cx="182160" cy="173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F5DAFCD-0616-4797-AE9A-3CF263C6DB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02600" y="3140800"/>
                <a:ext cx="2178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AF72065-879E-44CB-AF34-A55DE29D3BED}"/>
                  </a:ext>
                </a:extLst>
              </p14:cNvPr>
              <p14:cNvContentPartPr/>
              <p14:nvPr/>
            </p14:nvContentPartPr>
            <p14:xfrm>
              <a:off x="1930080" y="3188680"/>
              <a:ext cx="284040" cy="281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AF72065-879E-44CB-AF34-A55DE29D3BE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12440" y="3171040"/>
                <a:ext cx="3196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017E05D-B9E2-400E-AB3F-26C0647282C9}"/>
                  </a:ext>
                </a:extLst>
              </p14:cNvPr>
              <p14:cNvContentPartPr/>
              <p14:nvPr/>
            </p14:nvContentPartPr>
            <p14:xfrm>
              <a:off x="2143200" y="3169240"/>
              <a:ext cx="293400" cy="1684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017E05D-B9E2-400E-AB3F-26C0647282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25560" y="3151240"/>
                <a:ext cx="329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BC40926-191E-433B-8967-7473904336CB}"/>
                  </a:ext>
                </a:extLst>
              </p14:cNvPr>
              <p14:cNvContentPartPr/>
              <p14:nvPr/>
            </p14:nvContentPartPr>
            <p14:xfrm>
              <a:off x="2556840" y="2965120"/>
              <a:ext cx="1385280" cy="381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BC40926-191E-433B-8967-7473904336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39200" y="2947480"/>
                <a:ext cx="14209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0D0E02D-6BF7-443A-94C2-F13C9420400D}"/>
                  </a:ext>
                </a:extLst>
              </p14:cNvPr>
              <p14:cNvContentPartPr/>
              <p14:nvPr/>
            </p14:nvContentPartPr>
            <p14:xfrm>
              <a:off x="7030560" y="3074200"/>
              <a:ext cx="8280" cy="4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0D0E02D-6BF7-443A-94C2-F13C9420400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12560" y="305620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42C4453-D0EA-494C-9C25-81FDE9D19606}"/>
                  </a:ext>
                </a:extLst>
              </p14:cNvPr>
              <p14:cNvContentPartPr/>
              <p14:nvPr/>
            </p14:nvContentPartPr>
            <p14:xfrm>
              <a:off x="7014000" y="3132160"/>
              <a:ext cx="553680" cy="2689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42C4453-D0EA-494C-9C25-81FDE9D196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96000" y="3114160"/>
                <a:ext cx="5893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89CF9E5-E17D-4BE3-93C0-D46E69149AEC}"/>
                  </a:ext>
                </a:extLst>
              </p14:cNvPr>
              <p14:cNvContentPartPr/>
              <p14:nvPr/>
            </p14:nvContentPartPr>
            <p14:xfrm>
              <a:off x="6178080" y="3114160"/>
              <a:ext cx="701280" cy="297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89CF9E5-E17D-4BE3-93C0-D46E69149AE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60089" y="3096160"/>
                <a:ext cx="736902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60B2E36-6E15-4CEC-BD4B-70092F380CD7}"/>
                  </a:ext>
                </a:extLst>
              </p14:cNvPr>
              <p14:cNvContentPartPr/>
              <p14:nvPr/>
            </p14:nvContentPartPr>
            <p14:xfrm>
              <a:off x="5181240" y="2976640"/>
              <a:ext cx="668160" cy="326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60B2E36-6E15-4CEC-BD4B-70092F380CD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63240" y="2958640"/>
                <a:ext cx="7038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C8C95BC-E92F-4DCD-B5EB-62B514E4C545}"/>
                  </a:ext>
                </a:extLst>
              </p14:cNvPr>
              <p14:cNvContentPartPr/>
              <p14:nvPr/>
            </p14:nvContentPartPr>
            <p14:xfrm>
              <a:off x="4264320" y="2996800"/>
              <a:ext cx="533160" cy="520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C8C95BC-E92F-4DCD-B5EB-62B514E4C54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6680" y="2979148"/>
                <a:ext cx="568800" cy="55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AF30DAE-B35E-4739-9017-9276E23E8D71}"/>
                  </a:ext>
                </a:extLst>
              </p14:cNvPr>
              <p14:cNvContentPartPr/>
              <p14:nvPr/>
            </p14:nvContentPartPr>
            <p14:xfrm>
              <a:off x="1869240" y="3342400"/>
              <a:ext cx="5695200" cy="1832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AF30DAE-B35E-4739-9017-9276E23E8D7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51240" y="3306760"/>
                <a:ext cx="57308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533FB23-CFC6-47ED-A083-CD60CDC38DED}"/>
                  </a:ext>
                </a:extLst>
              </p14:cNvPr>
              <p14:cNvContentPartPr/>
              <p14:nvPr/>
            </p14:nvContentPartPr>
            <p14:xfrm>
              <a:off x="7894200" y="2986720"/>
              <a:ext cx="904320" cy="313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533FB23-CFC6-47ED-A083-CD60CDC38D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6207" y="2969080"/>
                <a:ext cx="939946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7165495-12D4-4DDD-9C4E-A84AEABAEBD9}"/>
                  </a:ext>
                </a:extLst>
              </p14:cNvPr>
              <p14:cNvContentPartPr/>
              <p14:nvPr/>
            </p14:nvContentPartPr>
            <p14:xfrm>
              <a:off x="1291080" y="3657400"/>
              <a:ext cx="900360" cy="357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7165495-12D4-4DDD-9C4E-A84AEABAEBD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273080" y="3639418"/>
                <a:ext cx="936000" cy="392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5173B1F-1715-4FE9-8410-3D6219B65650}"/>
                  </a:ext>
                </a:extLst>
              </p14:cNvPr>
              <p14:cNvContentPartPr/>
              <p14:nvPr/>
            </p14:nvContentPartPr>
            <p14:xfrm>
              <a:off x="324840" y="3687640"/>
              <a:ext cx="660600" cy="300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5173B1F-1715-4FE9-8410-3D6219B6565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06840" y="3670000"/>
                <a:ext cx="6962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E67AA8-BE73-4B25-AFB0-C4413A0F1B88}"/>
                  </a:ext>
                </a:extLst>
              </p14:cNvPr>
              <p14:cNvContentPartPr/>
              <p14:nvPr/>
            </p14:nvContentPartPr>
            <p14:xfrm>
              <a:off x="2670600" y="3769000"/>
              <a:ext cx="959040" cy="436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E67AA8-BE73-4B25-AFB0-C4413A0F1B8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652960" y="3751360"/>
                <a:ext cx="9946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48E1DF5-32D9-476E-9011-0CCF150C4EFD}"/>
                  </a:ext>
                </a:extLst>
              </p14:cNvPr>
              <p14:cNvContentPartPr/>
              <p14:nvPr/>
            </p14:nvContentPartPr>
            <p14:xfrm>
              <a:off x="3872280" y="3982120"/>
              <a:ext cx="9000" cy="9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48E1DF5-32D9-476E-9011-0CCF150C4E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4640" y="3964480"/>
                <a:ext cx="44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406AF4-0640-42EB-BB1A-A760B3E6BBA7}"/>
                  </a:ext>
                </a:extLst>
              </p14:cNvPr>
              <p14:cNvContentPartPr/>
              <p14:nvPr/>
            </p14:nvContentPartPr>
            <p14:xfrm>
              <a:off x="2713080" y="4272280"/>
              <a:ext cx="1028880" cy="59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406AF4-0640-42EB-BB1A-A760B3E6BBA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695440" y="4254629"/>
                <a:ext cx="1064520" cy="62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7DCC318-497E-441F-801A-4202181C5C6B}"/>
                  </a:ext>
                </a:extLst>
              </p14:cNvPr>
              <p14:cNvContentPartPr/>
              <p14:nvPr/>
            </p14:nvContentPartPr>
            <p14:xfrm>
              <a:off x="4114560" y="4469920"/>
              <a:ext cx="309960" cy="91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7DCC318-497E-441F-801A-4202181C5C6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96560" y="4451920"/>
                <a:ext cx="345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1CBB948-4572-47F0-8FF2-A516548BF13E}"/>
                  </a:ext>
                </a:extLst>
              </p14:cNvPr>
              <p14:cNvContentPartPr/>
              <p14:nvPr/>
            </p14:nvContentPartPr>
            <p14:xfrm>
              <a:off x="4509120" y="4401160"/>
              <a:ext cx="160560" cy="194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1CBB948-4572-47F0-8FF2-A516548BF13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91120" y="4383160"/>
                <a:ext cx="196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F0127F6-1990-4C03-A970-BF79D3AD6252}"/>
                  </a:ext>
                </a:extLst>
              </p14:cNvPr>
              <p14:cNvContentPartPr/>
              <p14:nvPr/>
            </p14:nvContentPartPr>
            <p14:xfrm>
              <a:off x="2759880" y="4998400"/>
              <a:ext cx="145800" cy="172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F0127F6-1990-4C03-A970-BF79D3AD625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742240" y="4980400"/>
                <a:ext cx="1814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62EBAA2-711F-436C-BE2A-F297FE7C9605}"/>
                  </a:ext>
                </a:extLst>
              </p14:cNvPr>
              <p14:cNvContentPartPr/>
              <p14:nvPr/>
            </p14:nvContentPartPr>
            <p14:xfrm>
              <a:off x="2937360" y="5038000"/>
              <a:ext cx="242280" cy="241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62EBAA2-711F-436C-BE2A-F297FE7C960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19720" y="5020000"/>
                <a:ext cx="2779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6AD4BC3-9ABB-4CD8-B89F-D3A0095B6D15}"/>
                  </a:ext>
                </a:extLst>
              </p14:cNvPr>
              <p14:cNvContentPartPr/>
              <p14:nvPr/>
            </p14:nvContentPartPr>
            <p14:xfrm>
              <a:off x="3149400" y="5019640"/>
              <a:ext cx="181800" cy="151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6AD4BC3-9ABB-4CD8-B89F-D3A0095B6D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31760" y="5001640"/>
                <a:ext cx="2174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860674-6480-43EC-A567-9A7FE6D6B89D}"/>
                  </a:ext>
                </a:extLst>
              </p14:cNvPr>
              <p14:cNvContentPartPr/>
              <p14:nvPr/>
            </p14:nvContentPartPr>
            <p14:xfrm>
              <a:off x="3453600" y="5099920"/>
              <a:ext cx="21240" cy="51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860674-6480-43EC-A567-9A7FE6D6B89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435600" y="5082280"/>
                <a:ext cx="568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9FAB878-00C7-4A03-B2F3-CA3C5A345D0C}"/>
                  </a:ext>
                </a:extLst>
              </p14:cNvPr>
              <p14:cNvContentPartPr/>
              <p14:nvPr/>
            </p14:nvContentPartPr>
            <p14:xfrm>
              <a:off x="3474120" y="4984000"/>
              <a:ext cx="8280" cy="4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9FAB878-00C7-4A03-B2F3-CA3C5A345D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6480" y="496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792AF20-FE47-48F7-B2E5-EC2B7B30FBF7}"/>
                  </a:ext>
                </a:extLst>
              </p14:cNvPr>
              <p14:cNvContentPartPr/>
              <p14:nvPr/>
            </p14:nvContentPartPr>
            <p14:xfrm>
              <a:off x="3576000" y="5040880"/>
              <a:ext cx="172080" cy="100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792AF20-FE47-48F7-B2E5-EC2B7B30FBF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58360" y="5023240"/>
                <a:ext cx="207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A8EDF30-7421-4F60-90EF-19360C08B155}"/>
                  </a:ext>
                </a:extLst>
              </p14:cNvPr>
              <p14:cNvContentPartPr/>
              <p14:nvPr/>
            </p14:nvContentPartPr>
            <p14:xfrm>
              <a:off x="3779760" y="5039080"/>
              <a:ext cx="194760" cy="304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A8EDF30-7421-4F60-90EF-19360C08B15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62120" y="5021080"/>
                <a:ext cx="230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9FAFEB7-FFB9-4783-AE72-AFCB5DC1864A}"/>
                  </a:ext>
                </a:extLst>
              </p14:cNvPr>
              <p14:cNvContentPartPr/>
              <p14:nvPr/>
            </p14:nvContentPartPr>
            <p14:xfrm>
              <a:off x="4371600" y="4967800"/>
              <a:ext cx="169920" cy="2365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9FAFEB7-FFB9-4783-AE72-AFCB5DC186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53600" y="4950160"/>
                <a:ext cx="2055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D7BF60C-A278-4E80-8877-89067945E0AC}"/>
                  </a:ext>
                </a:extLst>
              </p14:cNvPr>
              <p14:cNvContentPartPr/>
              <p14:nvPr/>
            </p14:nvContentPartPr>
            <p14:xfrm>
              <a:off x="4429200" y="4866280"/>
              <a:ext cx="61560" cy="428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D7BF60C-A278-4E80-8877-89067945E0A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411200" y="4848280"/>
                <a:ext cx="972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B620E2E-806C-4200-A328-52EA23D77413}"/>
                  </a:ext>
                </a:extLst>
              </p14:cNvPr>
              <p14:cNvContentPartPr/>
              <p14:nvPr/>
            </p14:nvContentPartPr>
            <p14:xfrm>
              <a:off x="4805040" y="4216120"/>
              <a:ext cx="3750480" cy="1067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B620E2E-806C-4200-A328-52EA23D7741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787040" y="4198126"/>
                <a:ext cx="3786120" cy="1103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11EB66C-2C01-435D-B000-94F70981E136}"/>
                  </a:ext>
                </a:extLst>
              </p14:cNvPr>
              <p14:cNvContentPartPr/>
              <p14:nvPr/>
            </p14:nvContentPartPr>
            <p14:xfrm>
              <a:off x="1950240" y="5281720"/>
              <a:ext cx="464040" cy="320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11EB66C-2C01-435D-B000-94F70981E13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32240" y="5246080"/>
                <a:ext cx="4996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E6A7BF9-100C-432E-89F9-BA194FC083A0}"/>
                  </a:ext>
                </a:extLst>
              </p14:cNvPr>
              <p14:cNvContentPartPr/>
              <p14:nvPr/>
            </p14:nvContentPartPr>
            <p14:xfrm>
              <a:off x="8097240" y="5151760"/>
              <a:ext cx="513360" cy="705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E6A7BF9-100C-432E-89F9-BA194FC083A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79600" y="5115760"/>
                <a:ext cx="5490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7B18F4E-6B50-48BF-A378-51659F529E88}"/>
                  </a:ext>
                </a:extLst>
              </p14:cNvPr>
              <p14:cNvContentPartPr/>
              <p14:nvPr/>
            </p14:nvContentPartPr>
            <p14:xfrm>
              <a:off x="609240" y="4256080"/>
              <a:ext cx="1981440" cy="15350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7B18F4E-6B50-48BF-A378-51659F529E8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91600" y="4238080"/>
                <a:ext cx="2017080" cy="157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717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14:cNvPr>
              <p14:cNvContentPartPr/>
              <p14:nvPr/>
            </p14:nvContentPartPr>
            <p14:xfrm>
              <a:off x="2815680" y="350080"/>
              <a:ext cx="778680" cy="21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680" y="332080"/>
                <a:ext cx="8143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14:cNvPr>
              <p14:cNvContentPartPr/>
              <p14:nvPr/>
            </p14:nvContentPartPr>
            <p14:xfrm>
              <a:off x="1655760" y="245320"/>
              <a:ext cx="689040" cy="39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7760" y="227680"/>
                <a:ext cx="7246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14:cNvPr>
              <p14:cNvContentPartPr/>
              <p14:nvPr/>
            </p14:nvContentPartPr>
            <p14:xfrm>
              <a:off x="5100240" y="26404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224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14:cNvPr>
              <p14:cNvContentPartPr/>
              <p14:nvPr/>
            </p14:nvContentPartPr>
            <p14:xfrm>
              <a:off x="7413960" y="314440"/>
              <a:ext cx="84240" cy="151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5960" y="296800"/>
                <a:ext cx="119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14:cNvPr>
              <p14:cNvContentPartPr/>
              <p14:nvPr/>
            </p14:nvContentPartPr>
            <p14:xfrm>
              <a:off x="7601160" y="233080"/>
              <a:ext cx="9000" cy="6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3160" y="215440"/>
                <a:ext cx="44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14:cNvPr>
              <p14:cNvContentPartPr/>
              <p14:nvPr/>
            </p14:nvContentPartPr>
            <p14:xfrm>
              <a:off x="7585320" y="294280"/>
              <a:ext cx="207360" cy="155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7680" y="276280"/>
                <a:ext cx="243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14:cNvPr>
              <p14:cNvContentPartPr/>
              <p14:nvPr/>
            </p14:nvContentPartPr>
            <p14:xfrm>
              <a:off x="6057120" y="163600"/>
              <a:ext cx="1224000" cy="587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39475" y="145960"/>
                <a:ext cx="125965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14:cNvPr>
              <p14:cNvContentPartPr/>
              <p14:nvPr/>
            </p14:nvContentPartPr>
            <p14:xfrm>
              <a:off x="4074600" y="324520"/>
              <a:ext cx="1564560" cy="323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56" y="306880"/>
                <a:ext cx="1600208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14:cNvPr>
              <p14:cNvContentPartPr/>
              <p14:nvPr/>
            </p14:nvContentPartPr>
            <p14:xfrm>
              <a:off x="302880" y="900160"/>
              <a:ext cx="581400" cy="179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4880" y="882520"/>
                <a:ext cx="617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14:cNvPr>
              <p14:cNvContentPartPr/>
              <p14:nvPr/>
            </p14:nvContentPartPr>
            <p14:xfrm>
              <a:off x="1181280" y="893680"/>
              <a:ext cx="932400" cy="177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3280" y="875680"/>
                <a:ext cx="968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14:cNvPr>
              <p14:cNvContentPartPr/>
              <p14:nvPr/>
            </p14:nvContentPartPr>
            <p14:xfrm>
              <a:off x="2397720" y="710800"/>
              <a:ext cx="100512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79720" y="693160"/>
                <a:ext cx="104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14:cNvPr>
              <p14:cNvContentPartPr/>
              <p14:nvPr/>
            </p14:nvContentPartPr>
            <p14:xfrm>
              <a:off x="3708120" y="741040"/>
              <a:ext cx="669960" cy="295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90480" y="723378"/>
                <a:ext cx="705600" cy="33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14:cNvPr>
              <p14:cNvContentPartPr/>
              <p14:nvPr/>
            </p14:nvContentPartPr>
            <p14:xfrm>
              <a:off x="5445480" y="77200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74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14:cNvPr>
              <p14:cNvContentPartPr/>
              <p14:nvPr/>
            </p14:nvContentPartPr>
            <p14:xfrm>
              <a:off x="7252680" y="862360"/>
              <a:ext cx="216360" cy="129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34680" y="844360"/>
                <a:ext cx="252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14:cNvPr>
              <p14:cNvContentPartPr/>
              <p14:nvPr/>
            </p14:nvContentPartPr>
            <p14:xfrm>
              <a:off x="7587120" y="741040"/>
              <a:ext cx="338760" cy="227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69120" y="723400"/>
                <a:ext cx="3744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14:cNvPr>
              <p14:cNvContentPartPr/>
              <p14:nvPr/>
            </p14:nvContentPartPr>
            <p14:xfrm>
              <a:off x="1737120" y="1399840"/>
              <a:ext cx="403920" cy="164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19120" y="1382200"/>
                <a:ext cx="439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14:cNvPr>
              <p14:cNvContentPartPr/>
              <p14:nvPr/>
            </p14:nvContentPartPr>
            <p14:xfrm>
              <a:off x="2244360" y="1382560"/>
              <a:ext cx="114840" cy="153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26360" y="1364920"/>
                <a:ext cx="150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14:cNvPr>
              <p14:cNvContentPartPr/>
              <p14:nvPr/>
            </p14:nvContentPartPr>
            <p14:xfrm>
              <a:off x="2427960" y="1406320"/>
              <a:ext cx="63720" cy="97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9960" y="1388320"/>
                <a:ext cx="99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14:cNvPr>
              <p14:cNvContentPartPr/>
              <p14:nvPr/>
            </p14:nvContentPartPr>
            <p14:xfrm>
              <a:off x="2564040" y="1369960"/>
              <a:ext cx="129600" cy="185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6040" y="1351960"/>
                <a:ext cx="165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14:cNvPr>
              <p14:cNvContentPartPr/>
              <p14:nvPr/>
            </p14:nvContentPartPr>
            <p14:xfrm>
              <a:off x="3067680" y="1259440"/>
              <a:ext cx="27360" cy="299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50040" y="1241800"/>
                <a:ext cx="630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14:cNvPr>
              <p14:cNvContentPartPr/>
              <p14:nvPr/>
            </p14:nvContentPartPr>
            <p14:xfrm>
              <a:off x="2986680" y="1334320"/>
              <a:ext cx="228240" cy="88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68680" y="1316680"/>
                <a:ext cx="2638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14:cNvPr>
              <p14:cNvContentPartPr/>
              <p14:nvPr/>
            </p14:nvContentPartPr>
            <p14:xfrm>
              <a:off x="3229680" y="1269520"/>
              <a:ext cx="172080" cy="251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2040" y="1251880"/>
                <a:ext cx="207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14:cNvPr>
              <p14:cNvContentPartPr/>
              <p14:nvPr/>
            </p14:nvContentPartPr>
            <p14:xfrm>
              <a:off x="3445680" y="1422160"/>
              <a:ext cx="172800" cy="103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8040" y="1404160"/>
                <a:ext cx="208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14:cNvPr>
              <p14:cNvContentPartPr/>
              <p14:nvPr/>
            </p14:nvContentPartPr>
            <p14:xfrm>
              <a:off x="3697680" y="1420360"/>
              <a:ext cx="200160" cy="7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0040" y="1402360"/>
                <a:ext cx="235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14:cNvPr>
              <p14:cNvContentPartPr/>
              <p14:nvPr/>
            </p14:nvContentPartPr>
            <p14:xfrm>
              <a:off x="4212480" y="1391560"/>
              <a:ext cx="323640" cy="163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94480" y="1373920"/>
                <a:ext cx="359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14:cNvPr>
              <p14:cNvContentPartPr/>
              <p14:nvPr/>
            </p14:nvContentPartPr>
            <p14:xfrm>
              <a:off x="7341960" y="1144600"/>
              <a:ext cx="267840" cy="549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23960" y="1126960"/>
                <a:ext cx="3034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14:cNvPr>
              <p14:cNvContentPartPr/>
              <p14:nvPr/>
            </p14:nvContentPartPr>
            <p14:xfrm>
              <a:off x="7885560" y="1160800"/>
              <a:ext cx="836640" cy="524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67560" y="1142800"/>
                <a:ext cx="87228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14:cNvPr>
              <p14:cNvContentPartPr/>
              <p14:nvPr/>
            </p14:nvContentPartPr>
            <p14:xfrm>
              <a:off x="4800000" y="821680"/>
              <a:ext cx="2160000" cy="708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82357" y="804031"/>
                <a:ext cx="2195646" cy="744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14:cNvPr>
              <p14:cNvContentPartPr/>
              <p14:nvPr/>
            </p14:nvContentPartPr>
            <p14:xfrm>
              <a:off x="365520" y="1249360"/>
              <a:ext cx="1103400" cy="2840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7520" y="1231360"/>
                <a:ext cx="11390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4AA66-0466-443A-AE65-A08E79D98F79}"/>
                  </a:ext>
                </a:extLst>
              </p14:cNvPr>
              <p14:cNvContentPartPr/>
              <p14:nvPr/>
            </p14:nvContentPartPr>
            <p14:xfrm>
              <a:off x="1584480" y="1802320"/>
              <a:ext cx="788400" cy="37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4AA66-0466-443A-AE65-A08E79D98F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66840" y="1784337"/>
                <a:ext cx="824040" cy="410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85331A-8BF4-439A-AC77-EBF6B36BD2E1}"/>
                  </a:ext>
                </a:extLst>
              </p14:cNvPr>
              <p14:cNvContentPartPr/>
              <p14:nvPr/>
            </p14:nvContentPartPr>
            <p14:xfrm>
              <a:off x="406200" y="2392000"/>
              <a:ext cx="2021760" cy="55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85331A-8BF4-439A-AC77-EBF6B36BD2E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8197" y="2374000"/>
                <a:ext cx="2057406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5D6F7E7-7FA3-4934-B0FE-BCEA6AB90A9D}"/>
                  </a:ext>
                </a:extLst>
              </p14:cNvPr>
              <p14:cNvContentPartPr/>
              <p14:nvPr/>
            </p14:nvContentPartPr>
            <p14:xfrm>
              <a:off x="2561160" y="1837600"/>
              <a:ext cx="1949760" cy="835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5D6F7E7-7FA3-4934-B0FE-BCEA6AB90A9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43163" y="1819600"/>
                <a:ext cx="1985393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2B3E57F-4A5A-4A63-801A-5F9D806AA728}"/>
                  </a:ext>
                </a:extLst>
              </p14:cNvPr>
              <p14:cNvContentPartPr/>
              <p14:nvPr/>
            </p14:nvContentPartPr>
            <p14:xfrm>
              <a:off x="4760040" y="1980880"/>
              <a:ext cx="2465280" cy="883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2B3E57F-4A5A-4A63-801A-5F9D806AA7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42400" y="1962880"/>
                <a:ext cx="2500920" cy="9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9C78C7-01AC-44E1-9D8E-7FE2460C7A7B}"/>
                  </a:ext>
                </a:extLst>
              </p14:cNvPr>
              <p14:cNvContentPartPr/>
              <p14:nvPr/>
            </p14:nvContentPartPr>
            <p14:xfrm>
              <a:off x="7528080" y="2346640"/>
              <a:ext cx="659880" cy="336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9C78C7-01AC-44E1-9D8E-7FE2460C7A7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10440" y="2328981"/>
                <a:ext cx="695520" cy="372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64A4D1-665E-487E-B075-696A14488971}"/>
                  </a:ext>
                </a:extLst>
              </p14:cNvPr>
              <p14:cNvContentPartPr/>
              <p14:nvPr/>
            </p14:nvContentPartPr>
            <p14:xfrm>
              <a:off x="345720" y="2880880"/>
              <a:ext cx="356400" cy="572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64A4D1-665E-487E-B075-696A1448897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8080" y="2862880"/>
                <a:ext cx="3920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F451859-92A1-4691-AD4F-667A55C53A63}"/>
                  </a:ext>
                </a:extLst>
              </p14:cNvPr>
              <p14:cNvContentPartPr/>
              <p14:nvPr/>
            </p14:nvContentPartPr>
            <p14:xfrm>
              <a:off x="684120" y="3159160"/>
              <a:ext cx="139680" cy="124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F451859-92A1-4691-AD4F-667A55C53A6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6480" y="3141520"/>
                <a:ext cx="175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697F1F8-5A23-403E-9C5D-2BB01C012B31}"/>
                  </a:ext>
                </a:extLst>
              </p14:cNvPr>
              <p14:cNvContentPartPr/>
              <p14:nvPr/>
            </p14:nvContentPartPr>
            <p14:xfrm>
              <a:off x="842880" y="3148000"/>
              <a:ext cx="112680" cy="133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697F1F8-5A23-403E-9C5D-2BB01C012B3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24880" y="3130360"/>
                <a:ext cx="1483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2127516-DF40-447D-B76D-22CAF0A6DC70}"/>
                  </a:ext>
                </a:extLst>
              </p14:cNvPr>
              <p14:cNvContentPartPr/>
              <p14:nvPr/>
            </p14:nvContentPartPr>
            <p14:xfrm>
              <a:off x="1184520" y="3159160"/>
              <a:ext cx="432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2127516-DF40-447D-B76D-22CAF0A6DC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6520" y="3141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88698CD-2293-4E3F-A651-ED5C6BADE71A}"/>
                  </a:ext>
                </a:extLst>
              </p14:cNvPr>
              <p14:cNvContentPartPr/>
              <p14:nvPr/>
            </p14:nvContentPartPr>
            <p14:xfrm>
              <a:off x="1039440" y="3159160"/>
              <a:ext cx="160560" cy="153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88698CD-2293-4E3F-A651-ED5C6BADE71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21800" y="3141520"/>
                <a:ext cx="196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F5DAFCD-0616-4797-AE9A-3CF263C6DB8E}"/>
                  </a:ext>
                </a:extLst>
              </p14:cNvPr>
              <p14:cNvContentPartPr/>
              <p14:nvPr/>
            </p14:nvContentPartPr>
            <p14:xfrm>
              <a:off x="1320600" y="3158440"/>
              <a:ext cx="182160" cy="173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F5DAFCD-0616-4797-AE9A-3CF263C6DB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02600" y="3140800"/>
                <a:ext cx="2178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AF72065-879E-44CB-AF34-A55DE29D3BED}"/>
                  </a:ext>
                </a:extLst>
              </p14:cNvPr>
              <p14:cNvContentPartPr/>
              <p14:nvPr/>
            </p14:nvContentPartPr>
            <p14:xfrm>
              <a:off x="1930080" y="3188680"/>
              <a:ext cx="284040" cy="281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AF72065-879E-44CB-AF34-A55DE29D3BE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12440" y="3171040"/>
                <a:ext cx="3196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017E05D-B9E2-400E-AB3F-26C0647282C9}"/>
                  </a:ext>
                </a:extLst>
              </p14:cNvPr>
              <p14:cNvContentPartPr/>
              <p14:nvPr/>
            </p14:nvContentPartPr>
            <p14:xfrm>
              <a:off x="2143200" y="3169240"/>
              <a:ext cx="293400" cy="1684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017E05D-B9E2-400E-AB3F-26C0647282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25560" y="3151240"/>
                <a:ext cx="329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BC40926-191E-433B-8967-7473904336CB}"/>
                  </a:ext>
                </a:extLst>
              </p14:cNvPr>
              <p14:cNvContentPartPr/>
              <p14:nvPr/>
            </p14:nvContentPartPr>
            <p14:xfrm>
              <a:off x="2556840" y="2965120"/>
              <a:ext cx="1385280" cy="381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BC40926-191E-433B-8967-7473904336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39200" y="2947480"/>
                <a:ext cx="14209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0D0E02D-6BF7-443A-94C2-F13C9420400D}"/>
                  </a:ext>
                </a:extLst>
              </p14:cNvPr>
              <p14:cNvContentPartPr/>
              <p14:nvPr/>
            </p14:nvContentPartPr>
            <p14:xfrm>
              <a:off x="7030560" y="3074200"/>
              <a:ext cx="8280" cy="4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0D0E02D-6BF7-443A-94C2-F13C9420400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12560" y="305620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42C4453-D0EA-494C-9C25-81FDE9D19606}"/>
                  </a:ext>
                </a:extLst>
              </p14:cNvPr>
              <p14:cNvContentPartPr/>
              <p14:nvPr/>
            </p14:nvContentPartPr>
            <p14:xfrm>
              <a:off x="7014000" y="3132160"/>
              <a:ext cx="553680" cy="2689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42C4453-D0EA-494C-9C25-81FDE9D196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96000" y="3114160"/>
                <a:ext cx="5893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89CF9E5-E17D-4BE3-93C0-D46E69149AEC}"/>
                  </a:ext>
                </a:extLst>
              </p14:cNvPr>
              <p14:cNvContentPartPr/>
              <p14:nvPr/>
            </p14:nvContentPartPr>
            <p14:xfrm>
              <a:off x="6178080" y="3114160"/>
              <a:ext cx="701280" cy="297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89CF9E5-E17D-4BE3-93C0-D46E69149AE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60089" y="3096160"/>
                <a:ext cx="736902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60B2E36-6E15-4CEC-BD4B-70092F380CD7}"/>
                  </a:ext>
                </a:extLst>
              </p14:cNvPr>
              <p14:cNvContentPartPr/>
              <p14:nvPr/>
            </p14:nvContentPartPr>
            <p14:xfrm>
              <a:off x="5181240" y="2976640"/>
              <a:ext cx="668160" cy="326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60B2E36-6E15-4CEC-BD4B-70092F380CD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63240" y="2958640"/>
                <a:ext cx="7038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C8C95BC-E92F-4DCD-B5EB-62B514E4C545}"/>
                  </a:ext>
                </a:extLst>
              </p14:cNvPr>
              <p14:cNvContentPartPr/>
              <p14:nvPr/>
            </p14:nvContentPartPr>
            <p14:xfrm>
              <a:off x="4264320" y="2996800"/>
              <a:ext cx="533160" cy="520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C8C95BC-E92F-4DCD-B5EB-62B514E4C54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6680" y="2979148"/>
                <a:ext cx="568800" cy="55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AF30DAE-B35E-4739-9017-9276E23E8D71}"/>
                  </a:ext>
                </a:extLst>
              </p14:cNvPr>
              <p14:cNvContentPartPr/>
              <p14:nvPr/>
            </p14:nvContentPartPr>
            <p14:xfrm>
              <a:off x="1869240" y="3342400"/>
              <a:ext cx="5695200" cy="1832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AF30DAE-B35E-4739-9017-9276E23E8D7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51240" y="3306760"/>
                <a:ext cx="57308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533FB23-CFC6-47ED-A083-CD60CDC38DED}"/>
                  </a:ext>
                </a:extLst>
              </p14:cNvPr>
              <p14:cNvContentPartPr/>
              <p14:nvPr/>
            </p14:nvContentPartPr>
            <p14:xfrm>
              <a:off x="7894200" y="2986720"/>
              <a:ext cx="904320" cy="313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533FB23-CFC6-47ED-A083-CD60CDC38D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6207" y="2969080"/>
                <a:ext cx="939946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7165495-12D4-4DDD-9C4E-A84AEABAEBD9}"/>
                  </a:ext>
                </a:extLst>
              </p14:cNvPr>
              <p14:cNvContentPartPr/>
              <p14:nvPr/>
            </p14:nvContentPartPr>
            <p14:xfrm>
              <a:off x="1291080" y="3657400"/>
              <a:ext cx="900360" cy="357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7165495-12D4-4DDD-9C4E-A84AEABAEBD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273080" y="3639418"/>
                <a:ext cx="936000" cy="392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5173B1F-1715-4FE9-8410-3D6219B65650}"/>
                  </a:ext>
                </a:extLst>
              </p14:cNvPr>
              <p14:cNvContentPartPr/>
              <p14:nvPr/>
            </p14:nvContentPartPr>
            <p14:xfrm>
              <a:off x="324840" y="3687640"/>
              <a:ext cx="660600" cy="300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5173B1F-1715-4FE9-8410-3D6219B6565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06840" y="3670000"/>
                <a:ext cx="6962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E67AA8-BE73-4B25-AFB0-C4413A0F1B88}"/>
                  </a:ext>
                </a:extLst>
              </p14:cNvPr>
              <p14:cNvContentPartPr/>
              <p14:nvPr/>
            </p14:nvContentPartPr>
            <p14:xfrm>
              <a:off x="2670600" y="3769000"/>
              <a:ext cx="959040" cy="436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E67AA8-BE73-4B25-AFB0-C4413A0F1B8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652960" y="3751360"/>
                <a:ext cx="9946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48E1DF5-32D9-476E-9011-0CCF150C4EFD}"/>
                  </a:ext>
                </a:extLst>
              </p14:cNvPr>
              <p14:cNvContentPartPr/>
              <p14:nvPr/>
            </p14:nvContentPartPr>
            <p14:xfrm>
              <a:off x="3872280" y="3982120"/>
              <a:ext cx="9000" cy="9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48E1DF5-32D9-476E-9011-0CCF150C4E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4640" y="3964480"/>
                <a:ext cx="44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406AF4-0640-42EB-BB1A-A760B3E6BBA7}"/>
                  </a:ext>
                </a:extLst>
              </p14:cNvPr>
              <p14:cNvContentPartPr/>
              <p14:nvPr/>
            </p14:nvContentPartPr>
            <p14:xfrm>
              <a:off x="2713080" y="4272280"/>
              <a:ext cx="1028880" cy="59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406AF4-0640-42EB-BB1A-A760B3E6BBA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695440" y="4254629"/>
                <a:ext cx="1064520" cy="62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7DCC318-497E-441F-801A-4202181C5C6B}"/>
                  </a:ext>
                </a:extLst>
              </p14:cNvPr>
              <p14:cNvContentPartPr/>
              <p14:nvPr/>
            </p14:nvContentPartPr>
            <p14:xfrm>
              <a:off x="4114560" y="4469920"/>
              <a:ext cx="309960" cy="91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7DCC318-497E-441F-801A-4202181C5C6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96560" y="4451920"/>
                <a:ext cx="345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1CBB948-4572-47F0-8FF2-A516548BF13E}"/>
                  </a:ext>
                </a:extLst>
              </p14:cNvPr>
              <p14:cNvContentPartPr/>
              <p14:nvPr/>
            </p14:nvContentPartPr>
            <p14:xfrm>
              <a:off x="4509120" y="4401160"/>
              <a:ext cx="160560" cy="194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1CBB948-4572-47F0-8FF2-A516548BF13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91120" y="4383160"/>
                <a:ext cx="196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F0127F6-1990-4C03-A970-BF79D3AD6252}"/>
                  </a:ext>
                </a:extLst>
              </p14:cNvPr>
              <p14:cNvContentPartPr/>
              <p14:nvPr/>
            </p14:nvContentPartPr>
            <p14:xfrm>
              <a:off x="2759880" y="4998400"/>
              <a:ext cx="145800" cy="172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F0127F6-1990-4C03-A970-BF79D3AD625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742240" y="4980400"/>
                <a:ext cx="1814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62EBAA2-711F-436C-BE2A-F297FE7C9605}"/>
                  </a:ext>
                </a:extLst>
              </p14:cNvPr>
              <p14:cNvContentPartPr/>
              <p14:nvPr/>
            </p14:nvContentPartPr>
            <p14:xfrm>
              <a:off x="2937360" y="5038000"/>
              <a:ext cx="242280" cy="241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62EBAA2-711F-436C-BE2A-F297FE7C960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19720" y="5020000"/>
                <a:ext cx="2779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6AD4BC3-9ABB-4CD8-B89F-D3A0095B6D15}"/>
                  </a:ext>
                </a:extLst>
              </p14:cNvPr>
              <p14:cNvContentPartPr/>
              <p14:nvPr/>
            </p14:nvContentPartPr>
            <p14:xfrm>
              <a:off x="3149400" y="5019640"/>
              <a:ext cx="181800" cy="151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6AD4BC3-9ABB-4CD8-B89F-D3A0095B6D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31760" y="5001640"/>
                <a:ext cx="2174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860674-6480-43EC-A567-9A7FE6D6B89D}"/>
                  </a:ext>
                </a:extLst>
              </p14:cNvPr>
              <p14:cNvContentPartPr/>
              <p14:nvPr/>
            </p14:nvContentPartPr>
            <p14:xfrm>
              <a:off x="3453600" y="5099920"/>
              <a:ext cx="21240" cy="51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860674-6480-43EC-A567-9A7FE6D6B89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435600" y="5082280"/>
                <a:ext cx="568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9FAB878-00C7-4A03-B2F3-CA3C5A345D0C}"/>
                  </a:ext>
                </a:extLst>
              </p14:cNvPr>
              <p14:cNvContentPartPr/>
              <p14:nvPr/>
            </p14:nvContentPartPr>
            <p14:xfrm>
              <a:off x="3474120" y="4984000"/>
              <a:ext cx="8280" cy="4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9FAB878-00C7-4A03-B2F3-CA3C5A345D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6480" y="496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792AF20-FE47-48F7-B2E5-EC2B7B30FBF7}"/>
                  </a:ext>
                </a:extLst>
              </p14:cNvPr>
              <p14:cNvContentPartPr/>
              <p14:nvPr/>
            </p14:nvContentPartPr>
            <p14:xfrm>
              <a:off x="3576000" y="5040880"/>
              <a:ext cx="172080" cy="100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792AF20-FE47-48F7-B2E5-EC2B7B30FBF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58360" y="5023240"/>
                <a:ext cx="207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A8EDF30-7421-4F60-90EF-19360C08B155}"/>
                  </a:ext>
                </a:extLst>
              </p14:cNvPr>
              <p14:cNvContentPartPr/>
              <p14:nvPr/>
            </p14:nvContentPartPr>
            <p14:xfrm>
              <a:off x="3779760" y="5039080"/>
              <a:ext cx="194760" cy="304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A8EDF30-7421-4F60-90EF-19360C08B15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62120" y="5021080"/>
                <a:ext cx="230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9FAFEB7-FFB9-4783-AE72-AFCB5DC1864A}"/>
                  </a:ext>
                </a:extLst>
              </p14:cNvPr>
              <p14:cNvContentPartPr/>
              <p14:nvPr/>
            </p14:nvContentPartPr>
            <p14:xfrm>
              <a:off x="4371600" y="4967800"/>
              <a:ext cx="169920" cy="2365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9FAFEB7-FFB9-4783-AE72-AFCB5DC186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53600" y="4950160"/>
                <a:ext cx="2055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D7BF60C-A278-4E80-8877-89067945E0AC}"/>
                  </a:ext>
                </a:extLst>
              </p14:cNvPr>
              <p14:cNvContentPartPr/>
              <p14:nvPr/>
            </p14:nvContentPartPr>
            <p14:xfrm>
              <a:off x="4429200" y="4866280"/>
              <a:ext cx="61560" cy="428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D7BF60C-A278-4E80-8877-89067945E0A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411200" y="4848280"/>
                <a:ext cx="972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B620E2E-806C-4200-A328-52EA23D77413}"/>
                  </a:ext>
                </a:extLst>
              </p14:cNvPr>
              <p14:cNvContentPartPr/>
              <p14:nvPr/>
            </p14:nvContentPartPr>
            <p14:xfrm>
              <a:off x="4805040" y="4216120"/>
              <a:ext cx="3750480" cy="1067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B620E2E-806C-4200-A328-52EA23D7741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787040" y="4198126"/>
                <a:ext cx="3786120" cy="1103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11EB66C-2C01-435D-B000-94F70981E136}"/>
                  </a:ext>
                </a:extLst>
              </p14:cNvPr>
              <p14:cNvContentPartPr/>
              <p14:nvPr/>
            </p14:nvContentPartPr>
            <p14:xfrm>
              <a:off x="1950240" y="5281720"/>
              <a:ext cx="464040" cy="320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11EB66C-2C01-435D-B000-94F70981E13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32240" y="5246080"/>
                <a:ext cx="4996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E6A7BF9-100C-432E-89F9-BA194FC083A0}"/>
                  </a:ext>
                </a:extLst>
              </p14:cNvPr>
              <p14:cNvContentPartPr/>
              <p14:nvPr/>
            </p14:nvContentPartPr>
            <p14:xfrm>
              <a:off x="8097240" y="5151760"/>
              <a:ext cx="513360" cy="705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E6A7BF9-100C-432E-89F9-BA194FC083A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79600" y="5115760"/>
                <a:ext cx="5490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7B18F4E-6B50-48BF-A378-51659F529E88}"/>
                  </a:ext>
                </a:extLst>
              </p14:cNvPr>
              <p14:cNvContentPartPr/>
              <p14:nvPr/>
            </p14:nvContentPartPr>
            <p14:xfrm>
              <a:off x="609240" y="4256080"/>
              <a:ext cx="1981440" cy="15350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7B18F4E-6B50-48BF-A378-51659F529E8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91600" y="4238080"/>
                <a:ext cx="2017080" cy="15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8243EC7-FD19-45D7-9563-72970D5967B0}"/>
                  </a:ext>
                </a:extLst>
              </p14:cNvPr>
              <p14:cNvContentPartPr/>
              <p14:nvPr/>
            </p14:nvContentPartPr>
            <p14:xfrm>
              <a:off x="2356680" y="5366680"/>
              <a:ext cx="1614960" cy="292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8243EC7-FD19-45D7-9563-72970D5967B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339040" y="5349040"/>
                <a:ext cx="1650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BCCD30-5FDB-4F57-A30F-73203A19DE88}"/>
                  </a:ext>
                </a:extLst>
              </p14:cNvPr>
              <p14:cNvContentPartPr/>
              <p14:nvPr/>
            </p14:nvContentPartPr>
            <p14:xfrm>
              <a:off x="4154520" y="5607880"/>
              <a:ext cx="41760" cy="43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BCCD30-5FDB-4F57-A30F-73203A19DE8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36520" y="5590240"/>
                <a:ext cx="77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7E2782-EFBB-4DAA-9BF9-E20B87534FDE}"/>
                  </a:ext>
                </a:extLst>
              </p14:cNvPr>
              <p14:cNvContentPartPr/>
              <p14:nvPr/>
            </p14:nvContentPartPr>
            <p14:xfrm>
              <a:off x="4502280" y="5485840"/>
              <a:ext cx="29160" cy="86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7E2782-EFBB-4DAA-9BF9-E20B87534FD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84640" y="5468200"/>
                <a:ext cx="648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055BBF7-6458-41B7-B464-AEB89A961C46}"/>
                  </a:ext>
                </a:extLst>
              </p14:cNvPr>
              <p14:cNvContentPartPr/>
              <p14:nvPr/>
            </p14:nvContentPartPr>
            <p14:xfrm>
              <a:off x="4571760" y="5370280"/>
              <a:ext cx="360" cy="4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055BBF7-6458-41B7-B464-AEB89A961C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3760" y="535228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6C1F9C-BC2F-4B53-A72E-1A1C68BA0007}"/>
                  </a:ext>
                </a:extLst>
              </p14:cNvPr>
              <p14:cNvContentPartPr/>
              <p14:nvPr/>
            </p14:nvContentPartPr>
            <p14:xfrm>
              <a:off x="5117880" y="5435080"/>
              <a:ext cx="2520" cy="4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6C1F9C-BC2F-4B53-A72E-1A1C68BA000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99880" y="5417440"/>
                <a:ext cx="381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E656F6-FDDD-4BA3-9C61-F3641B58490B}"/>
                  </a:ext>
                </a:extLst>
              </p14:cNvPr>
              <p14:cNvContentPartPr/>
              <p14:nvPr/>
            </p14:nvContentPartPr>
            <p14:xfrm>
              <a:off x="5140560" y="535372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E656F6-FDDD-4BA3-9C61-F3641B5849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2560" y="533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AC88482-1EC1-4DEE-8A05-AF178642E26D}"/>
                  </a:ext>
                </a:extLst>
              </p14:cNvPr>
              <p14:cNvContentPartPr/>
              <p14:nvPr/>
            </p14:nvContentPartPr>
            <p14:xfrm>
              <a:off x="5265120" y="5384680"/>
              <a:ext cx="109800" cy="164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AC88482-1EC1-4DEE-8A05-AF178642E26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47120" y="5366680"/>
                <a:ext cx="1454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0F94BB-C812-4CFE-95FF-8CAC481AE940}"/>
                  </a:ext>
                </a:extLst>
              </p14:cNvPr>
              <p14:cNvContentPartPr/>
              <p14:nvPr/>
            </p14:nvContentPartPr>
            <p14:xfrm>
              <a:off x="5587680" y="5313400"/>
              <a:ext cx="660600" cy="23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0F94BB-C812-4CFE-95FF-8CAC481AE94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570030" y="5295760"/>
                <a:ext cx="696259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0A5532-A5F6-4D4E-8B48-EC0DB2335309}"/>
                  </a:ext>
                </a:extLst>
              </p14:cNvPr>
              <p14:cNvContentPartPr/>
              <p14:nvPr/>
            </p14:nvContentPartPr>
            <p14:xfrm>
              <a:off x="4683360" y="5293240"/>
              <a:ext cx="94680" cy="264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0A5532-A5F6-4D4E-8B48-EC0DB233530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65720" y="5275240"/>
                <a:ext cx="1303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B945A4B-527F-47AD-9842-923ADEC195BB}"/>
                  </a:ext>
                </a:extLst>
              </p14:cNvPr>
              <p14:cNvContentPartPr/>
              <p14:nvPr/>
            </p14:nvContentPartPr>
            <p14:xfrm>
              <a:off x="7743360" y="5323480"/>
              <a:ext cx="478440" cy="365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B945A4B-527F-47AD-9842-923ADEC195B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725720" y="5305823"/>
                <a:ext cx="514080" cy="401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D6692B2-6708-446E-BCAE-E5E6085F7411}"/>
                  </a:ext>
                </a:extLst>
              </p14:cNvPr>
              <p14:cNvContentPartPr/>
              <p14:nvPr/>
            </p14:nvContentPartPr>
            <p14:xfrm>
              <a:off x="6613320" y="5273800"/>
              <a:ext cx="834480" cy="38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D6692B2-6708-446E-BCAE-E5E6085F741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595320" y="5256160"/>
                <a:ext cx="8701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50E9B5A-50ED-40EE-9DE8-6A119719B2FF}"/>
                  </a:ext>
                </a:extLst>
              </p14:cNvPr>
              <p14:cNvContentPartPr/>
              <p14:nvPr/>
            </p14:nvContentPartPr>
            <p14:xfrm>
              <a:off x="7700880" y="5583400"/>
              <a:ext cx="599760" cy="44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50E9B5A-50ED-40EE-9DE8-6A119719B2F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683240" y="5547760"/>
                <a:ext cx="6354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D30F9C4-38E3-48F0-A16C-BD48945447B8}"/>
                  </a:ext>
                </a:extLst>
              </p14:cNvPr>
              <p14:cNvContentPartPr/>
              <p14:nvPr/>
            </p14:nvContentPartPr>
            <p14:xfrm>
              <a:off x="1432200" y="5851960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D30F9C4-38E3-48F0-A16C-BD48945447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4200" y="5833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A6DB632-D5C2-441D-AED3-29683DB18ECE}"/>
                  </a:ext>
                </a:extLst>
              </p14:cNvPr>
              <p14:cNvContentPartPr/>
              <p14:nvPr/>
            </p14:nvContentPartPr>
            <p14:xfrm>
              <a:off x="589080" y="5904880"/>
              <a:ext cx="1303560" cy="406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A6DB632-D5C2-441D-AED3-29683DB18EC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71085" y="5886880"/>
                <a:ext cx="1339190" cy="4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276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14:cNvPr>
              <p14:cNvContentPartPr/>
              <p14:nvPr/>
            </p14:nvContentPartPr>
            <p14:xfrm>
              <a:off x="2815680" y="350080"/>
              <a:ext cx="778680" cy="21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85A924-740A-451D-882D-A983AB7613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680" y="332080"/>
                <a:ext cx="8143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14:cNvPr>
              <p14:cNvContentPartPr/>
              <p14:nvPr/>
            </p14:nvContentPartPr>
            <p14:xfrm>
              <a:off x="1655760" y="245320"/>
              <a:ext cx="689040" cy="39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62FBF0-5729-42F9-8C07-6D45EB61F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7760" y="227680"/>
                <a:ext cx="7246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14:cNvPr>
              <p14:cNvContentPartPr/>
              <p14:nvPr/>
            </p14:nvContentPartPr>
            <p14:xfrm>
              <a:off x="5100240" y="26404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D4502E-4ED8-47ED-93D7-3A7BA517E8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224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14:cNvPr>
              <p14:cNvContentPartPr/>
              <p14:nvPr/>
            </p14:nvContentPartPr>
            <p14:xfrm>
              <a:off x="7413960" y="314440"/>
              <a:ext cx="84240" cy="151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A2F4304-B28D-4955-8C8D-FA1434A394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5960" y="296800"/>
                <a:ext cx="119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14:cNvPr>
              <p14:cNvContentPartPr/>
              <p14:nvPr/>
            </p14:nvContentPartPr>
            <p14:xfrm>
              <a:off x="7601160" y="233080"/>
              <a:ext cx="9000" cy="6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6DB2A87-CE7B-46FD-94B6-18AA2AEF9E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3160" y="215440"/>
                <a:ext cx="44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14:cNvPr>
              <p14:cNvContentPartPr/>
              <p14:nvPr/>
            </p14:nvContentPartPr>
            <p14:xfrm>
              <a:off x="7585320" y="294280"/>
              <a:ext cx="207360" cy="155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7A603C-FEB0-407D-9CDE-D6BBBD1CDB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7680" y="276280"/>
                <a:ext cx="243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14:cNvPr>
              <p14:cNvContentPartPr/>
              <p14:nvPr/>
            </p14:nvContentPartPr>
            <p14:xfrm>
              <a:off x="6057120" y="163600"/>
              <a:ext cx="1224000" cy="587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3DC4F9A-547A-438A-9272-A2B5A8BAF6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39475" y="145960"/>
                <a:ext cx="125965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14:cNvPr>
              <p14:cNvContentPartPr/>
              <p14:nvPr/>
            </p14:nvContentPartPr>
            <p14:xfrm>
              <a:off x="4074600" y="324520"/>
              <a:ext cx="1564560" cy="323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8A5CE4-408F-4272-828B-D762A9D272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56" y="306880"/>
                <a:ext cx="1600208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14:cNvPr>
              <p14:cNvContentPartPr/>
              <p14:nvPr/>
            </p14:nvContentPartPr>
            <p14:xfrm>
              <a:off x="302880" y="900160"/>
              <a:ext cx="581400" cy="179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70BEB07-E5E9-4CF7-9706-A70B73C6AD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4880" y="882520"/>
                <a:ext cx="617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14:cNvPr>
              <p14:cNvContentPartPr/>
              <p14:nvPr/>
            </p14:nvContentPartPr>
            <p14:xfrm>
              <a:off x="1181280" y="893680"/>
              <a:ext cx="932400" cy="177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C72685F-6FFD-463A-9CD0-EDE32E4459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3280" y="875680"/>
                <a:ext cx="968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14:cNvPr>
              <p14:cNvContentPartPr/>
              <p14:nvPr/>
            </p14:nvContentPartPr>
            <p14:xfrm>
              <a:off x="2397720" y="710800"/>
              <a:ext cx="100512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83C3E0-2E51-42A0-9FBE-54E579B528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79720" y="693160"/>
                <a:ext cx="104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14:cNvPr>
              <p14:cNvContentPartPr/>
              <p14:nvPr/>
            </p14:nvContentPartPr>
            <p14:xfrm>
              <a:off x="3708120" y="741040"/>
              <a:ext cx="669960" cy="295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867A6A4-C91A-41DF-A650-E0E38AF0A5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90480" y="723378"/>
                <a:ext cx="705600" cy="33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14:cNvPr>
              <p14:cNvContentPartPr/>
              <p14:nvPr/>
            </p14:nvContentPartPr>
            <p14:xfrm>
              <a:off x="5445480" y="77200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47724C3-B88A-47AA-A36A-C3C4170293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74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14:cNvPr>
              <p14:cNvContentPartPr/>
              <p14:nvPr/>
            </p14:nvContentPartPr>
            <p14:xfrm>
              <a:off x="7252680" y="862360"/>
              <a:ext cx="216360" cy="129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582811C-E831-41E9-8C15-2088B45B436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34680" y="844360"/>
                <a:ext cx="252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14:cNvPr>
              <p14:cNvContentPartPr/>
              <p14:nvPr/>
            </p14:nvContentPartPr>
            <p14:xfrm>
              <a:off x="7587120" y="741040"/>
              <a:ext cx="338760" cy="227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8411150-4785-4AE6-B3B9-C3A554ED68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69120" y="723400"/>
                <a:ext cx="3744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14:cNvPr>
              <p14:cNvContentPartPr/>
              <p14:nvPr/>
            </p14:nvContentPartPr>
            <p14:xfrm>
              <a:off x="1737120" y="1399840"/>
              <a:ext cx="403920" cy="164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0E63FE6-7801-4998-BFA9-96DACD585F1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19120" y="1382200"/>
                <a:ext cx="439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14:cNvPr>
              <p14:cNvContentPartPr/>
              <p14:nvPr/>
            </p14:nvContentPartPr>
            <p14:xfrm>
              <a:off x="2244360" y="1382560"/>
              <a:ext cx="114840" cy="153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407339D-E07F-4E36-A2D9-EA494E4A0A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26360" y="1364920"/>
                <a:ext cx="150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14:cNvPr>
              <p14:cNvContentPartPr/>
              <p14:nvPr/>
            </p14:nvContentPartPr>
            <p14:xfrm>
              <a:off x="2427960" y="1406320"/>
              <a:ext cx="63720" cy="97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8DCABB5-F5B0-4D21-9D9F-E0B3667514D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9960" y="1388320"/>
                <a:ext cx="99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14:cNvPr>
              <p14:cNvContentPartPr/>
              <p14:nvPr/>
            </p14:nvContentPartPr>
            <p14:xfrm>
              <a:off x="2564040" y="1369960"/>
              <a:ext cx="129600" cy="185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BEFF2AB-340D-4346-A97A-136E76BE417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6040" y="1351960"/>
                <a:ext cx="165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14:cNvPr>
              <p14:cNvContentPartPr/>
              <p14:nvPr/>
            </p14:nvContentPartPr>
            <p14:xfrm>
              <a:off x="3067680" y="1259440"/>
              <a:ext cx="27360" cy="299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0F701F4-2E13-4769-BDCD-BBB76ADD3FF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50040" y="1241800"/>
                <a:ext cx="630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14:cNvPr>
              <p14:cNvContentPartPr/>
              <p14:nvPr/>
            </p14:nvContentPartPr>
            <p14:xfrm>
              <a:off x="2986680" y="1334320"/>
              <a:ext cx="228240" cy="88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5611951-4CDF-4DB7-A7D2-C2E20FBCAB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68680" y="1316680"/>
                <a:ext cx="2638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14:cNvPr>
              <p14:cNvContentPartPr/>
              <p14:nvPr/>
            </p14:nvContentPartPr>
            <p14:xfrm>
              <a:off x="3229680" y="1269520"/>
              <a:ext cx="172080" cy="251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B14545-10B2-4E31-8549-8073BE79738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2040" y="1251880"/>
                <a:ext cx="207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14:cNvPr>
              <p14:cNvContentPartPr/>
              <p14:nvPr/>
            </p14:nvContentPartPr>
            <p14:xfrm>
              <a:off x="3445680" y="1422160"/>
              <a:ext cx="172800" cy="103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6E9FC69-D279-4E9D-885E-30BBA9E7FD1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8040" y="1404160"/>
                <a:ext cx="208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14:cNvPr>
              <p14:cNvContentPartPr/>
              <p14:nvPr/>
            </p14:nvContentPartPr>
            <p14:xfrm>
              <a:off x="3697680" y="1420360"/>
              <a:ext cx="200160" cy="7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04063BE-668C-4989-8F8C-419C87183A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0040" y="1402360"/>
                <a:ext cx="235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14:cNvPr>
              <p14:cNvContentPartPr/>
              <p14:nvPr/>
            </p14:nvContentPartPr>
            <p14:xfrm>
              <a:off x="4212480" y="1391560"/>
              <a:ext cx="323640" cy="163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6FB2C9D-7E84-44D9-968A-404946E0206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94480" y="1373920"/>
                <a:ext cx="359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14:cNvPr>
              <p14:cNvContentPartPr/>
              <p14:nvPr/>
            </p14:nvContentPartPr>
            <p14:xfrm>
              <a:off x="7341960" y="1144600"/>
              <a:ext cx="267840" cy="549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22CC717-CD1E-488E-B705-7E107C42F60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23960" y="1126960"/>
                <a:ext cx="3034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14:cNvPr>
              <p14:cNvContentPartPr/>
              <p14:nvPr/>
            </p14:nvContentPartPr>
            <p14:xfrm>
              <a:off x="7885560" y="1160800"/>
              <a:ext cx="836640" cy="524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1298472-0F60-43DA-B506-6C49D07D6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67560" y="1142800"/>
                <a:ext cx="87228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14:cNvPr>
              <p14:cNvContentPartPr/>
              <p14:nvPr/>
            </p14:nvContentPartPr>
            <p14:xfrm>
              <a:off x="4800000" y="821680"/>
              <a:ext cx="2160000" cy="708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4101F8A-61A5-47E8-8A8D-0A8CB0B9181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82357" y="804031"/>
                <a:ext cx="2195646" cy="744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14:cNvPr>
              <p14:cNvContentPartPr/>
              <p14:nvPr/>
            </p14:nvContentPartPr>
            <p14:xfrm>
              <a:off x="365520" y="1249360"/>
              <a:ext cx="1103400" cy="2840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DCEA233-9139-43AA-AC1D-AAF2FD9B369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7520" y="1231360"/>
                <a:ext cx="11390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4AA66-0466-443A-AE65-A08E79D98F79}"/>
                  </a:ext>
                </a:extLst>
              </p14:cNvPr>
              <p14:cNvContentPartPr/>
              <p14:nvPr/>
            </p14:nvContentPartPr>
            <p14:xfrm>
              <a:off x="1584480" y="1802320"/>
              <a:ext cx="788400" cy="37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4AA66-0466-443A-AE65-A08E79D98F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66840" y="1784337"/>
                <a:ext cx="824040" cy="410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85331A-8BF4-439A-AC77-EBF6B36BD2E1}"/>
                  </a:ext>
                </a:extLst>
              </p14:cNvPr>
              <p14:cNvContentPartPr/>
              <p14:nvPr/>
            </p14:nvContentPartPr>
            <p14:xfrm>
              <a:off x="406200" y="2392000"/>
              <a:ext cx="2021760" cy="55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85331A-8BF4-439A-AC77-EBF6B36BD2E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8197" y="2374000"/>
                <a:ext cx="2057406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5D6F7E7-7FA3-4934-B0FE-BCEA6AB90A9D}"/>
                  </a:ext>
                </a:extLst>
              </p14:cNvPr>
              <p14:cNvContentPartPr/>
              <p14:nvPr/>
            </p14:nvContentPartPr>
            <p14:xfrm>
              <a:off x="2561160" y="1837600"/>
              <a:ext cx="1949760" cy="835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5D6F7E7-7FA3-4934-B0FE-BCEA6AB90A9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43163" y="1819600"/>
                <a:ext cx="1985393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2B3E57F-4A5A-4A63-801A-5F9D806AA728}"/>
                  </a:ext>
                </a:extLst>
              </p14:cNvPr>
              <p14:cNvContentPartPr/>
              <p14:nvPr/>
            </p14:nvContentPartPr>
            <p14:xfrm>
              <a:off x="4760040" y="1980880"/>
              <a:ext cx="2465280" cy="883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2B3E57F-4A5A-4A63-801A-5F9D806AA7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42400" y="1962880"/>
                <a:ext cx="2500920" cy="9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99C78C7-01AC-44E1-9D8E-7FE2460C7A7B}"/>
                  </a:ext>
                </a:extLst>
              </p14:cNvPr>
              <p14:cNvContentPartPr/>
              <p14:nvPr/>
            </p14:nvContentPartPr>
            <p14:xfrm>
              <a:off x="7528080" y="2346640"/>
              <a:ext cx="659880" cy="336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99C78C7-01AC-44E1-9D8E-7FE2460C7A7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10440" y="2328981"/>
                <a:ext cx="695520" cy="372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64A4D1-665E-487E-B075-696A14488971}"/>
                  </a:ext>
                </a:extLst>
              </p14:cNvPr>
              <p14:cNvContentPartPr/>
              <p14:nvPr/>
            </p14:nvContentPartPr>
            <p14:xfrm>
              <a:off x="345720" y="2880880"/>
              <a:ext cx="356400" cy="572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64A4D1-665E-487E-B075-696A1448897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8080" y="2862880"/>
                <a:ext cx="3920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F451859-92A1-4691-AD4F-667A55C53A63}"/>
                  </a:ext>
                </a:extLst>
              </p14:cNvPr>
              <p14:cNvContentPartPr/>
              <p14:nvPr/>
            </p14:nvContentPartPr>
            <p14:xfrm>
              <a:off x="684120" y="3159160"/>
              <a:ext cx="139680" cy="124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F451859-92A1-4691-AD4F-667A55C53A6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6480" y="3141520"/>
                <a:ext cx="175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697F1F8-5A23-403E-9C5D-2BB01C012B31}"/>
                  </a:ext>
                </a:extLst>
              </p14:cNvPr>
              <p14:cNvContentPartPr/>
              <p14:nvPr/>
            </p14:nvContentPartPr>
            <p14:xfrm>
              <a:off x="842880" y="3148000"/>
              <a:ext cx="112680" cy="133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697F1F8-5A23-403E-9C5D-2BB01C012B3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24880" y="3130360"/>
                <a:ext cx="1483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2127516-DF40-447D-B76D-22CAF0A6DC70}"/>
                  </a:ext>
                </a:extLst>
              </p14:cNvPr>
              <p14:cNvContentPartPr/>
              <p14:nvPr/>
            </p14:nvContentPartPr>
            <p14:xfrm>
              <a:off x="1184520" y="3159160"/>
              <a:ext cx="432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2127516-DF40-447D-B76D-22CAF0A6DC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6520" y="3141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88698CD-2293-4E3F-A651-ED5C6BADE71A}"/>
                  </a:ext>
                </a:extLst>
              </p14:cNvPr>
              <p14:cNvContentPartPr/>
              <p14:nvPr/>
            </p14:nvContentPartPr>
            <p14:xfrm>
              <a:off x="1039440" y="3159160"/>
              <a:ext cx="160560" cy="153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88698CD-2293-4E3F-A651-ED5C6BADE71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21800" y="3141520"/>
                <a:ext cx="196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F5DAFCD-0616-4797-AE9A-3CF263C6DB8E}"/>
                  </a:ext>
                </a:extLst>
              </p14:cNvPr>
              <p14:cNvContentPartPr/>
              <p14:nvPr/>
            </p14:nvContentPartPr>
            <p14:xfrm>
              <a:off x="1320600" y="3158440"/>
              <a:ext cx="182160" cy="173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F5DAFCD-0616-4797-AE9A-3CF263C6DB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02600" y="3140800"/>
                <a:ext cx="2178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AF72065-879E-44CB-AF34-A55DE29D3BED}"/>
                  </a:ext>
                </a:extLst>
              </p14:cNvPr>
              <p14:cNvContentPartPr/>
              <p14:nvPr/>
            </p14:nvContentPartPr>
            <p14:xfrm>
              <a:off x="1930080" y="3188680"/>
              <a:ext cx="284040" cy="281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AF72065-879E-44CB-AF34-A55DE29D3BE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12440" y="3171040"/>
                <a:ext cx="3196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017E05D-B9E2-400E-AB3F-26C0647282C9}"/>
                  </a:ext>
                </a:extLst>
              </p14:cNvPr>
              <p14:cNvContentPartPr/>
              <p14:nvPr/>
            </p14:nvContentPartPr>
            <p14:xfrm>
              <a:off x="2143200" y="3169240"/>
              <a:ext cx="293400" cy="1684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017E05D-B9E2-400E-AB3F-26C0647282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25560" y="3151240"/>
                <a:ext cx="329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BC40926-191E-433B-8967-7473904336CB}"/>
                  </a:ext>
                </a:extLst>
              </p14:cNvPr>
              <p14:cNvContentPartPr/>
              <p14:nvPr/>
            </p14:nvContentPartPr>
            <p14:xfrm>
              <a:off x="2556840" y="2965120"/>
              <a:ext cx="1385280" cy="381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BC40926-191E-433B-8967-7473904336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39200" y="2947480"/>
                <a:ext cx="14209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0D0E02D-6BF7-443A-94C2-F13C9420400D}"/>
                  </a:ext>
                </a:extLst>
              </p14:cNvPr>
              <p14:cNvContentPartPr/>
              <p14:nvPr/>
            </p14:nvContentPartPr>
            <p14:xfrm>
              <a:off x="7030560" y="3074200"/>
              <a:ext cx="8280" cy="4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0D0E02D-6BF7-443A-94C2-F13C9420400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12560" y="305620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42C4453-D0EA-494C-9C25-81FDE9D19606}"/>
                  </a:ext>
                </a:extLst>
              </p14:cNvPr>
              <p14:cNvContentPartPr/>
              <p14:nvPr/>
            </p14:nvContentPartPr>
            <p14:xfrm>
              <a:off x="7014000" y="3132160"/>
              <a:ext cx="553680" cy="2689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42C4453-D0EA-494C-9C25-81FDE9D196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96000" y="3114160"/>
                <a:ext cx="5893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89CF9E5-E17D-4BE3-93C0-D46E69149AEC}"/>
                  </a:ext>
                </a:extLst>
              </p14:cNvPr>
              <p14:cNvContentPartPr/>
              <p14:nvPr/>
            </p14:nvContentPartPr>
            <p14:xfrm>
              <a:off x="6178080" y="3114160"/>
              <a:ext cx="701280" cy="297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89CF9E5-E17D-4BE3-93C0-D46E69149AE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60089" y="3096160"/>
                <a:ext cx="736902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60B2E36-6E15-4CEC-BD4B-70092F380CD7}"/>
                  </a:ext>
                </a:extLst>
              </p14:cNvPr>
              <p14:cNvContentPartPr/>
              <p14:nvPr/>
            </p14:nvContentPartPr>
            <p14:xfrm>
              <a:off x="5181240" y="2976640"/>
              <a:ext cx="668160" cy="326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60B2E36-6E15-4CEC-BD4B-70092F380CD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63240" y="2958640"/>
                <a:ext cx="7038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C8C95BC-E92F-4DCD-B5EB-62B514E4C545}"/>
                  </a:ext>
                </a:extLst>
              </p14:cNvPr>
              <p14:cNvContentPartPr/>
              <p14:nvPr/>
            </p14:nvContentPartPr>
            <p14:xfrm>
              <a:off x="4264320" y="2996800"/>
              <a:ext cx="533160" cy="520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C8C95BC-E92F-4DCD-B5EB-62B514E4C54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6680" y="2979148"/>
                <a:ext cx="568800" cy="55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AF30DAE-B35E-4739-9017-9276E23E8D71}"/>
                  </a:ext>
                </a:extLst>
              </p14:cNvPr>
              <p14:cNvContentPartPr/>
              <p14:nvPr/>
            </p14:nvContentPartPr>
            <p14:xfrm>
              <a:off x="1869240" y="3342400"/>
              <a:ext cx="5695200" cy="1832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AF30DAE-B35E-4739-9017-9276E23E8D7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51240" y="3306760"/>
                <a:ext cx="57308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533FB23-CFC6-47ED-A083-CD60CDC38DED}"/>
                  </a:ext>
                </a:extLst>
              </p14:cNvPr>
              <p14:cNvContentPartPr/>
              <p14:nvPr/>
            </p14:nvContentPartPr>
            <p14:xfrm>
              <a:off x="7894200" y="2986720"/>
              <a:ext cx="904320" cy="313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533FB23-CFC6-47ED-A083-CD60CDC38D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76207" y="2969080"/>
                <a:ext cx="939946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7165495-12D4-4DDD-9C4E-A84AEABAEBD9}"/>
                  </a:ext>
                </a:extLst>
              </p14:cNvPr>
              <p14:cNvContentPartPr/>
              <p14:nvPr/>
            </p14:nvContentPartPr>
            <p14:xfrm>
              <a:off x="1291080" y="3657400"/>
              <a:ext cx="900360" cy="357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7165495-12D4-4DDD-9C4E-A84AEABAEBD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273080" y="3639418"/>
                <a:ext cx="936000" cy="392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5173B1F-1715-4FE9-8410-3D6219B65650}"/>
                  </a:ext>
                </a:extLst>
              </p14:cNvPr>
              <p14:cNvContentPartPr/>
              <p14:nvPr/>
            </p14:nvContentPartPr>
            <p14:xfrm>
              <a:off x="324840" y="3687640"/>
              <a:ext cx="660600" cy="300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5173B1F-1715-4FE9-8410-3D6219B6565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06840" y="3670000"/>
                <a:ext cx="6962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E67AA8-BE73-4B25-AFB0-C4413A0F1B88}"/>
                  </a:ext>
                </a:extLst>
              </p14:cNvPr>
              <p14:cNvContentPartPr/>
              <p14:nvPr/>
            </p14:nvContentPartPr>
            <p14:xfrm>
              <a:off x="2670600" y="3769000"/>
              <a:ext cx="959040" cy="436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E67AA8-BE73-4B25-AFB0-C4413A0F1B8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652960" y="3751360"/>
                <a:ext cx="9946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48E1DF5-32D9-476E-9011-0CCF150C4EFD}"/>
                  </a:ext>
                </a:extLst>
              </p14:cNvPr>
              <p14:cNvContentPartPr/>
              <p14:nvPr/>
            </p14:nvContentPartPr>
            <p14:xfrm>
              <a:off x="3872280" y="3982120"/>
              <a:ext cx="9000" cy="9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48E1DF5-32D9-476E-9011-0CCF150C4E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4640" y="3964480"/>
                <a:ext cx="44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406AF4-0640-42EB-BB1A-A760B3E6BBA7}"/>
                  </a:ext>
                </a:extLst>
              </p14:cNvPr>
              <p14:cNvContentPartPr/>
              <p14:nvPr/>
            </p14:nvContentPartPr>
            <p14:xfrm>
              <a:off x="2713080" y="4272280"/>
              <a:ext cx="1028880" cy="59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406AF4-0640-42EB-BB1A-A760B3E6BBA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695440" y="4254629"/>
                <a:ext cx="1064520" cy="62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7DCC318-497E-441F-801A-4202181C5C6B}"/>
                  </a:ext>
                </a:extLst>
              </p14:cNvPr>
              <p14:cNvContentPartPr/>
              <p14:nvPr/>
            </p14:nvContentPartPr>
            <p14:xfrm>
              <a:off x="4114560" y="4469920"/>
              <a:ext cx="309960" cy="91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7DCC318-497E-441F-801A-4202181C5C6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96560" y="4451920"/>
                <a:ext cx="345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1CBB948-4572-47F0-8FF2-A516548BF13E}"/>
                  </a:ext>
                </a:extLst>
              </p14:cNvPr>
              <p14:cNvContentPartPr/>
              <p14:nvPr/>
            </p14:nvContentPartPr>
            <p14:xfrm>
              <a:off x="4509120" y="4401160"/>
              <a:ext cx="160560" cy="194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1CBB948-4572-47F0-8FF2-A516548BF13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91120" y="4383160"/>
                <a:ext cx="196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F0127F6-1990-4C03-A970-BF79D3AD6252}"/>
                  </a:ext>
                </a:extLst>
              </p14:cNvPr>
              <p14:cNvContentPartPr/>
              <p14:nvPr/>
            </p14:nvContentPartPr>
            <p14:xfrm>
              <a:off x="2759880" y="4998400"/>
              <a:ext cx="145800" cy="172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F0127F6-1990-4C03-A970-BF79D3AD625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742240" y="4980400"/>
                <a:ext cx="1814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62EBAA2-711F-436C-BE2A-F297FE7C9605}"/>
                  </a:ext>
                </a:extLst>
              </p14:cNvPr>
              <p14:cNvContentPartPr/>
              <p14:nvPr/>
            </p14:nvContentPartPr>
            <p14:xfrm>
              <a:off x="2937360" y="5038000"/>
              <a:ext cx="242280" cy="241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62EBAA2-711F-436C-BE2A-F297FE7C960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19720" y="5020000"/>
                <a:ext cx="2779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6AD4BC3-9ABB-4CD8-B89F-D3A0095B6D15}"/>
                  </a:ext>
                </a:extLst>
              </p14:cNvPr>
              <p14:cNvContentPartPr/>
              <p14:nvPr/>
            </p14:nvContentPartPr>
            <p14:xfrm>
              <a:off x="3149400" y="5019640"/>
              <a:ext cx="181800" cy="151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6AD4BC3-9ABB-4CD8-B89F-D3A0095B6D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31760" y="5001640"/>
                <a:ext cx="2174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860674-6480-43EC-A567-9A7FE6D6B89D}"/>
                  </a:ext>
                </a:extLst>
              </p14:cNvPr>
              <p14:cNvContentPartPr/>
              <p14:nvPr/>
            </p14:nvContentPartPr>
            <p14:xfrm>
              <a:off x="3453600" y="5099920"/>
              <a:ext cx="21240" cy="51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860674-6480-43EC-A567-9A7FE6D6B89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435600" y="5082280"/>
                <a:ext cx="568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9FAB878-00C7-4A03-B2F3-CA3C5A345D0C}"/>
                  </a:ext>
                </a:extLst>
              </p14:cNvPr>
              <p14:cNvContentPartPr/>
              <p14:nvPr/>
            </p14:nvContentPartPr>
            <p14:xfrm>
              <a:off x="3474120" y="4984000"/>
              <a:ext cx="8280" cy="4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9FAB878-00C7-4A03-B2F3-CA3C5A345D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6480" y="496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792AF20-FE47-48F7-B2E5-EC2B7B30FBF7}"/>
                  </a:ext>
                </a:extLst>
              </p14:cNvPr>
              <p14:cNvContentPartPr/>
              <p14:nvPr/>
            </p14:nvContentPartPr>
            <p14:xfrm>
              <a:off x="3576000" y="5040880"/>
              <a:ext cx="172080" cy="100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792AF20-FE47-48F7-B2E5-EC2B7B30FBF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58360" y="5023240"/>
                <a:ext cx="207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A8EDF30-7421-4F60-90EF-19360C08B155}"/>
                  </a:ext>
                </a:extLst>
              </p14:cNvPr>
              <p14:cNvContentPartPr/>
              <p14:nvPr/>
            </p14:nvContentPartPr>
            <p14:xfrm>
              <a:off x="3779760" y="5039080"/>
              <a:ext cx="194760" cy="304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A8EDF30-7421-4F60-90EF-19360C08B15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62120" y="5021080"/>
                <a:ext cx="230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9FAFEB7-FFB9-4783-AE72-AFCB5DC1864A}"/>
                  </a:ext>
                </a:extLst>
              </p14:cNvPr>
              <p14:cNvContentPartPr/>
              <p14:nvPr/>
            </p14:nvContentPartPr>
            <p14:xfrm>
              <a:off x="4371600" y="4967800"/>
              <a:ext cx="169920" cy="2365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9FAFEB7-FFB9-4783-AE72-AFCB5DC186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53600" y="4950160"/>
                <a:ext cx="2055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D7BF60C-A278-4E80-8877-89067945E0AC}"/>
                  </a:ext>
                </a:extLst>
              </p14:cNvPr>
              <p14:cNvContentPartPr/>
              <p14:nvPr/>
            </p14:nvContentPartPr>
            <p14:xfrm>
              <a:off x="4429200" y="4866280"/>
              <a:ext cx="61560" cy="428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D7BF60C-A278-4E80-8877-89067945E0A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411200" y="4848280"/>
                <a:ext cx="972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B620E2E-806C-4200-A328-52EA23D77413}"/>
                  </a:ext>
                </a:extLst>
              </p14:cNvPr>
              <p14:cNvContentPartPr/>
              <p14:nvPr/>
            </p14:nvContentPartPr>
            <p14:xfrm>
              <a:off x="4805040" y="4216120"/>
              <a:ext cx="3750480" cy="1067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B620E2E-806C-4200-A328-52EA23D7741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787040" y="4198126"/>
                <a:ext cx="3786120" cy="1103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11EB66C-2C01-435D-B000-94F70981E136}"/>
                  </a:ext>
                </a:extLst>
              </p14:cNvPr>
              <p14:cNvContentPartPr/>
              <p14:nvPr/>
            </p14:nvContentPartPr>
            <p14:xfrm>
              <a:off x="1950240" y="5281720"/>
              <a:ext cx="464040" cy="320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11EB66C-2C01-435D-B000-94F70981E13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32240" y="5246080"/>
                <a:ext cx="4996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E6A7BF9-100C-432E-89F9-BA194FC083A0}"/>
                  </a:ext>
                </a:extLst>
              </p14:cNvPr>
              <p14:cNvContentPartPr/>
              <p14:nvPr/>
            </p14:nvContentPartPr>
            <p14:xfrm>
              <a:off x="8097240" y="5151760"/>
              <a:ext cx="513360" cy="705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E6A7BF9-100C-432E-89F9-BA194FC083A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79600" y="5115760"/>
                <a:ext cx="5490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7B18F4E-6B50-48BF-A378-51659F529E88}"/>
                  </a:ext>
                </a:extLst>
              </p14:cNvPr>
              <p14:cNvContentPartPr/>
              <p14:nvPr/>
            </p14:nvContentPartPr>
            <p14:xfrm>
              <a:off x="609240" y="4256080"/>
              <a:ext cx="1981440" cy="15350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7B18F4E-6B50-48BF-A378-51659F529E8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91600" y="4238080"/>
                <a:ext cx="2017080" cy="15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8243EC7-FD19-45D7-9563-72970D5967B0}"/>
                  </a:ext>
                </a:extLst>
              </p14:cNvPr>
              <p14:cNvContentPartPr/>
              <p14:nvPr/>
            </p14:nvContentPartPr>
            <p14:xfrm>
              <a:off x="2356680" y="5366680"/>
              <a:ext cx="1614960" cy="292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8243EC7-FD19-45D7-9563-72970D5967B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339040" y="5349040"/>
                <a:ext cx="1650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BCCD30-5FDB-4F57-A30F-73203A19DE88}"/>
                  </a:ext>
                </a:extLst>
              </p14:cNvPr>
              <p14:cNvContentPartPr/>
              <p14:nvPr/>
            </p14:nvContentPartPr>
            <p14:xfrm>
              <a:off x="4154520" y="5607880"/>
              <a:ext cx="41760" cy="43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BCCD30-5FDB-4F57-A30F-73203A19DE8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36520" y="5590240"/>
                <a:ext cx="77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7E2782-EFBB-4DAA-9BF9-E20B87534FDE}"/>
                  </a:ext>
                </a:extLst>
              </p14:cNvPr>
              <p14:cNvContentPartPr/>
              <p14:nvPr/>
            </p14:nvContentPartPr>
            <p14:xfrm>
              <a:off x="4502280" y="5485840"/>
              <a:ext cx="29160" cy="86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7E2782-EFBB-4DAA-9BF9-E20B87534FD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84640" y="5468200"/>
                <a:ext cx="648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055BBF7-6458-41B7-B464-AEB89A961C46}"/>
                  </a:ext>
                </a:extLst>
              </p14:cNvPr>
              <p14:cNvContentPartPr/>
              <p14:nvPr/>
            </p14:nvContentPartPr>
            <p14:xfrm>
              <a:off x="4571760" y="5370280"/>
              <a:ext cx="360" cy="4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055BBF7-6458-41B7-B464-AEB89A961C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3760" y="535228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6C1F9C-BC2F-4B53-A72E-1A1C68BA0007}"/>
                  </a:ext>
                </a:extLst>
              </p14:cNvPr>
              <p14:cNvContentPartPr/>
              <p14:nvPr/>
            </p14:nvContentPartPr>
            <p14:xfrm>
              <a:off x="5117880" y="5435080"/>
              <a:ext cx="2520" cy="4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6C1F9C-BC2F-4B53-A72E-1A1C68BA000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99880" y="5417440"/>
                <a:ext cx="381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3E656F6-FDDD-4BA3-9C61-F3641B58490B}"/>
                  </a:ext>
                </a:extLst>
              </p14:cNvPr>
              <p14:cNvContentPartPr/>
              <p14:nvPr/>
            </p14:nvContentPartPr>
            <p14:xfrm>
              <a:off x="5140560" y="535372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3E656F6-FDDD-4BA3-9C61-F3641B5849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2560" y="533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AC88482-1EC1-4DEE-8A05-AF178642E26D}"/>
                  </a:ext>
                </a:extLst>
              </p14:cNvPr>
              <p14:cNvContentPartPr/>
              <p14:nvPr/>
            </p14:nvContentPartPr>
            <p14:xfrm>
              <a:off x="5265120" y="5384680"/>
              <a:ext cx="109800" cy="164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AC88482-1EC1-4DEE-8A05-AF178642E26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47120" y="5366680"/>
                <a:ext cx="1454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0F94BB-C812-4CFE-95FF-8CAC481AE940}"/>
                  </a:ext>
                </a:extLst>
              </p14:cNvPr>
              <p14:cNvContentPartPr/>
              <p14:nvPr/>
            </p14:nvContentPartPr>
            <p14:xfrm>
              <a:off x="5587680" y="5313400"/>
              <a:ext cx="660600" cy="23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0F94BB-C812-4CFE-95FF-8CAC481AE94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570030" y="5295760"/>
                <a:ext cx="696259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0A5532-A5F6-4D4E-8B48-EC0DB2335309}"/>
                  </a:ext>
                </a:extLst>
              </p14:cNvPr>
              <p14:cNvContentPartPr/>
              <p14:nvPr/>
            </p14:nvContentPartPr>
            <p14:xfrm>
              <a:off x="4683360" y="5293240"/>
              <a:ext cx="94680" cy="264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0A5532-A5F6-4D4E-8B48-EC0DB233530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65720" y="5275240"/>
                <a:ext cx="1303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B945A4B-527F-47AD-9842-923ADEC195BB}"/>
                  </a:ext>
                </a:extLst>
              </p14:cNvPr>
              <p14:cNvContentPartPr/>
              <p14:nvPr/>
            </p14:nvContentPartPr>
            <p14:xfrm>
              <a:off x="7743360" y="5323480"/>
              <a:ext cx="478440" cy="365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B945A4B-527F-47AD-9842-923ADEC195B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725720" y="5305823"/>
                <a:ext cx="514080" cy="401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D6692B2-6708-446E-BCAE-E5E6085F7411}"/>
                  </a:ext>
                </a:extLst>
              </p14:cNvPr>
              <p14:cNvContentPartPr/>
              <p14:nvPr/>
            </p14:nvContentPartPr>
            <p14:xfrm>
              <a:off x="6613320" y="5273800"/>
              <a:ext cx="834480" cy="38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D6692B2-6708-446E-BCAE-E5E6085F741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595320" y="5256160"/>
                <a:ext cx="8701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50E9B5A-50ED-40EE-9DE8-6A119719B2FF}"/>
                  </a:ext>
                </a:extLst>
              </p14:cNvPr>
              <p14:cNvContentPartPr/>
              <p14:nvPr/>
            </p14:nvContentPartPr>
            <p14:xfrm>
              <a:off x="7700880" y="5583400"/>
              <a:ext cx="599760" cy="44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50E9B5A-50ED-40EE-9DE8-6A119719B2F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683240" y="5547760"/>
                <a:ext cx="6354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D30F9C4-38E3-48F0-A16C-BD48945447B8}"/>
                  </a:ext>
                </a:extLst>
              </p14:cNvPr>
              <p14:cNvContentPartPr/>
              <p14:nvPr/>
            </p14:nvContentPartPr>
            <p14:xfrm>
              <a:off x="1432200" y="5851960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D30F9C4-38E3-48F0-A16C-BD48945447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4200" y="5833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A6DB632-D5C2-441D-AED3-29683DB18ECE}"/>
                  </a:ext>
                </a:extLst>
              </p14:cNvPr>
              <p14:cNvContentPartPr/>
              <p14:nvPr/>
            </p14:nvContentPartPr>
            <p14:xfrm>
              <a:off x="589080" y="5904880"/>
              <a:ext cx="1303560" cy="406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A6DB632-D5C2-441D-AED3-29683DB18EC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71085" y="5886880"/>
                <a:ext cx="133919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22FDA4-CA17-4651-812F-F000C3737FF0}"/>
                  </a:ext>
                </a:extLst>
              </p14:cNvPr>
              <p14:cNvContentPartPr/>
              <p14:nvPr/>
            </p14:nvContentPartPr>
            <p14:xfrm>
              <a:off x="3439560" y="5831440"/>
              <a:ext cx="162360" cy="248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22FDA4-CA17-4651-812F-F000C3737FF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421560" y="5813800"/>
                <a:ext cx="1980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2B653D-59CD-49E2-8C69-81CD82C7BE51}"/>
                  </a:ext>
                </a:extLst>
              </p14:cNvPr>
              <p14:cNvContentPartPr/>
              <p14:nvPr/>
            </p14:nvContentPartPr>
            <p14:xfrm>
              <a:off x="2631000" y="5927560"/>
              <a:ext cx="707760" cy="169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2B653D-59CD-49E2-8C69-81CD82C7BE5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613000" y="5909920"/>
                <a:ext cx="7434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88C5C4-A666-4473-ABA3-76BC6B17E2A5}"/>
                  </a:ext>
                </a:extLst>
              </p14:cNvPr>
              <p14:cNvContentPartPr/>
              <p14:nvPr/>
            </p14:nvContentPartPr>
            <p14:xfrm>
              <a:off x="2235720" y="5811280"/>
              <a:ext cx="141840" cy="402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D88C5C4-A666-4473-ABA3-76BC6B17E2A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218080" y="5793280"/>
                <a:ext cx="177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79FE56E-EF80-4525-A1A3-6DFFA0D64B37}"/>
                  </a:ext>
                </a:extLst>
              </p14:cNvPr>
              <p14:cNvContentPartPr/>
              <p14:nvPr/>
            </p14:nvContentPartPr>
            <p14:xfrm>
              <a:off x="5953440" y="6149320"/>
              <a:ext cx="720360" cy="99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79FE56E-EF80-4525-A1A3-6DFFA0D64B3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35440" y="6113320"/>
                <a:ext cx="756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8116FCB-0140-4252-9F76-B18EF2669907}"/>
                  </a:ext>
                </a:extLst>
              </p14:cNvPr>
              <p14:cNvContentPartPr/>
              <p14:nvPr/>
            </p14:nvContentPartPr>
            <p14:xfrm>
              <a:off x="6783600" y="5841520"/>
              <a:ext cx="1360800" cy="383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8116FCB-0140-4252-9F76-B18EF266990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765600" y="5823520"/>
                <a:ext cx="13964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77DE5AB-3918-4881-8D65-7E95BA4EF15E}"/>
                  </a:ext>
                </a:extLst>
              </p14:cNvPr>
              <p14:cNvContentPartPr/>
              <p14:nvPr/>
            </p14:nvContentPartPr>
            <p14:xfrm>
              <a:off x="1310520" y="6390160"/>
              <a:ext cx="1006560" cy="255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77DE5AB-3918-4881-8D65-7E95BA4EF15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292526" y="6372520"/>
                <a:ext cx="1042187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F48AF7A-615F-427D-9B83-EC5C02BF11F3}"/>
                  </a:ext>
                </a:extLst>
              </p14:cNvPr>
              <p14:cNvContentPartPr/>
              <p14:nvPr/>
            </p14:nvContentPartPr>
            <p14:xfrm>
              <a:off x="2704440" y="6464320"/>
              <a:ext cx="781200" cy="244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F48AF7A-615F-427D-9B83-EC5C02BF11F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686440" y="6446320"/>
                <a:ext cx="8168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0C6649C-7384-4933-B9D5-0B2BBEA8FF56}"/>
                  </a:ext>
                </a:extLst>
              </p14:cNvPr>
              <p14:cNvContentPartPr/>
              <p14:nvPr/>
            </p14:nvContentPartPr>
            <p14:xfrm>
              <a:off x="3823680" y="5800480"/>
              <a:ext cx="2692440" cy="1026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0C6649C-7384-4933-B9D5-0B2BBEA8FF5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805682" y="5782834"/>
                <a:ext cx="2728075" cy="10623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165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A2D5F6-DB3D-454C-BB84-AA1BE9F12065}"/>
                  </a:ext>
                </a:extLst>
              </p14:cNvPr>
              <p14:cNvContentPartPr/>
              <p14:nvPr/>
            </p14:nvContentPartPr>
            <p14:xfrm>
              <a:off x="1134480" y="198880"/>
              <a:ext cx="470160" cy="52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A2D5F6-DB3D-454C-BB84-AA1BE9F120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480" y="180880"/>
                <a:ext cx="5058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E7836C-41EE-4B9D-9D6E-8E93C3CAD66F}"/>
                  </a:ext>
                </a:extLst>
              </p14:cNvPr>
              <p14:cNvContentPartPr/>
              <p14:nvPr/>
            </p14:nvContentPartPr>
            <p14:xfrm>
              <a:off x="1371000" y="411280"/>
              <a:ext cx="286560" cy="8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E7836C-41EE-4B9D-9D6E-8E93C3CAD6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360" y="393640"/>
                <a:ext cx="322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0E95BE-A1A6-400F-9CD4-A262B76DD3B9}"/>
                  </a:ext>
                </a:extLst>
              </p14:cNvPr>
              <p14:cNvContentPartPr/>
              <p14:nvPr/>
            </p14:nvContentPartPr>
            <p14:xfrm>
              <a:off x="1767000" y="449800"/>
              <a:ext cx="9324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0E95BE-A1A6-400F-9CD4-A262B76DD3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9360" y="432160"/>
                <a:ext cx="128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E525E1-6353-418F-8127-C8EA6702EE0F}"/>
                  </a:ext>
                </a:extLst>
              </p14:cNvPr>
              <p14:cNvContentPartPr/>
              <p14:nvPr/>
            </p14:nvContentPartPr>
            <p14:xfrm>
              <a:off x="1920000" y="449440"/>
              <a:ext cx="113400" cy="10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E525E1-6353-418F-8127-C8EA6702EE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2000" y="431800"/>
                <a:ext cx="149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D4267E-C7BA-4B24-A79C-61AB0D6D5461}"/>
                  </a:ext>
                </a:extLst>
              </p14:cNvPr>
              <p14:cNvContentPartPr/>
              <p14:nvPr/>
            </p14:nvContentPartPr>
            <p14:xfrm>
              <a:off x="2112960" y="450160"/>
              <a:ext cx="123840" cy="10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D4267E-C7BA-4B24-A79C-61AB0D6D54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5320" y="432160"/>
                <a:ext cx="159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75F1BE-317B-4AE5-A42D-5038347DC6D8}"/>
                  </a:ext>
                </a:extLst>
              </p14:cNvPr>
              <p14:cNvContentPartPr/>
              <p14:nvPr/>
            </p14:nvContentPartPr>
            <p14:xfrm>
              <a:off x="4556280" y="271600"/>
              <a:ext cx="229320" cy="526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75F1BE-317B-4AE5-A42D-5038347DC6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8640" y="253600"/>
                <a:ext cx="26496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E413FCF-3C94-464E-9641-861BB235E968}"/>
                  </a:ext>
                </a:extLst>
              </p14:cNvPr>
              <p14:cNvContentPartPr/>
              <p14:nvPr/>
            </p14:nvContentPartPr>
            <p14:xfrm>
              <a:off x="2519400" y="284200"/>
              <a:ext cx="1772280" cy="429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E413FCF-3C94-464E-9641-861BB235E9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1760" y="266560"/>
                <a:ext cx="18079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0481D9F-3317-40E5-85D8-6A7C75612066}"/>
                  </a:ext>
                </a:extLst>
              </p14:cNvPr>
              <p14:cNvContentPartPr/>
              <p14:nvPr/>
            </p14:nvContentPartPr>
            <p14:xfrm>
              <a:off x="5121120" y="414520"/>
              <a:ext cx="101160" cy="141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0481D9F-3317-40E5-85D8-6A7C756120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3120" y="396520"/>
                <a:ext cx="136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DEFE750-AF21-4BFB-8053-C10ECD5B43EA}"/>
                  </a:ext>
                </a:extLst>
              </p14:cNvPr>
              <p14:cNvContentPartPr/>
              <p14:nvPr/>
            </p14:nvContentPartPr>
            <p14:xfrm>
              <a:off x="6928680" y="436840"/>
              <a:ext cx="360" cy="39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DEFE750-AF21-4BFB-8053-C10ECD5B43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11040" y="418840"/>
                <a:ext cx="36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87B9A7F-2476-4DF9-BBF9-5C5D5D52E1D5}"/>
                  </a:ext>
                </a:extLst>
              </p14:cNvPr>
              <p14:cNvContentPartPr/>
              <p14:nvPr/>
            </p14:nvContentPartPr>
            <p14:xfrm>
              <a:off x="6949200" y="28420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87B9A7F-2476-4DF9-BBF9-5C5D5D52E1D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1200" y="266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8C7D871-BE20-4829-B098-E5C533FFBD92}"/>
                  </a:ext>
                </a:extLst>
              </p14:cNvPr>
              <p14:cNvContentPartPr/>
              <p14:nvPr/>
            </p14:nvContentPartPr>
            <p14:xfrm>
              <a:off x="7508640" y="235960"/>
              <a:ext cx="974880" cy="42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8C7D871-BE20-4829-B098-E5C533FFBD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91000" y="217960"/>
                <a:ext cx="10105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A0818B-E767-4D5F-BA9C-140F63038A42}"/>
                  </a:ext>
                </a:extLst>
              </p14:cNvPr>
              <p14:cNvContentPartPr/>
              <p14:nvPr/>
            </p14:nvContentPartPr>
            <p14:xfrm>
              <a:off x="7010040" y="385360"/>
              <a:ext cx="293400" cy="15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A0818B-E767-4D5F-BA9C-140F63038A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2378" y="367360"/>
                <a:ext cx="329084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9284C5A-69A7-49F2-90D7-0B5992FEB3B7}"/>
                  </a:ext>
                </a:extLst>
              </p14:cNvPr>
              <p14:cNvContentPartPr/>
              <p14:nvPr/>
            </p14:nvContentPartPr>
            <p14:xfrm>
              <a:off x="6227400" y="206800"/>
              <a:ext cx="601560" cy="340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9284C5A-69A7-49F2-90D7-0B5992FEB3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09749" y="189160"/>
                <a:ext cx="637221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E037501-0048-4EF7-A46B-57874D76D4E1}"/>
                  </a:ext>
                </a:extLst>
              </p14:cNvPr>
              <p14:cNvContentPartPr/>
              <p14:nvPr/>
            </p14:nvContentPartPr>
            <p14:xfrm>
              <a:off x="5333520" y="388960"/>
              <a:ext cx="808200" cy="169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E037501-0048-4EF7-A46B-57874D76D4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370960"/>
                <a:ext cx="84384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A2D5F6-DB3D-454C-BB84-AA1BE9F12065}"/>
                  </a:ext>
                </a:extLst>
              </p14:cNvPr>
              <p14:cNvContentPartPr/>
              <p14:nvPr/>
            </p14:nvContentPartPr>
            <p14:xfrm>
              <a:off x="1134480" y="198880"/>
              <a:ext cx="470160" cy="52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A2D5F6-DB3D-454C-BB84-AA1BE9F120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480" y="180880"/>
                <a:ext cx="5058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E7836C-41EE-4B9D-9D6E-8E93C3CAD66F}"/>
                  </a:ext>
                </a:extLst>
              </p14:cNvPr>
              <p14:cNvContentPartPr/>
              <p14:nvPr/>
            </p14:nvContentPartPr>
            <p14:xfrm>
              <a:off x="1371000" y="411280"/>
              <a:ext cx="286560" cy="8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E7836C-41EE-4B9D-9D6E-8E93C3CAD6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360" y="393640"/>
                <a:ext cx="322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0E95BE-A1A6-400F-9CD4-A262B76DD3B9}"/>
                  </a:ext>
                </a:extLst>
              </p14:cNvPr>
              <p14:cNvContentPartPr/>
              <p14:nvPr/>
            </p14:nvContentPartPr>
            <p14:xfrm>
              <a:off x="1767000" y="449800"/>
              <a:ext cx="9324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0E95BE-A1A6-400F-9CD4-A262B76DD3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9360" y="432160"/>
                <a:ext cx="128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E525E1-6353-418F-8127-C8EA6702EE0F}"/>
                  </a:ext>
                </a:extLst>
              </p14:cNvPr>
              <p14:cNvContentPartPr/>
              <p14:nvPr/>
            </p14:nvContentPartPr>
            <p14:xfrm>
              <a:off x="1920000" y="449440"/>
              <a:ext cx="113400" cy="10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E525E1-6353-418F-8127-C8EA6702EE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2000" y="431800"/>
                <a:ext cx="149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D4267E-C7BA-4B24-A79C-61AB0D6D5461}"/>
                  </a:ext>
                </a:extLst>
              </p14:cNvPr>
              <p14:cNvContentPartPr/>
              <p14:nvPr/>
            </p14:nvContentPartPr>
            <p14:xfrm>
              <a:off x="2112960" y="450160"/>
              <a:ext cx="123840" cy="10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D4267E-C7BA-4B24-A79C-61AB0D6D54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5320" y="432160"/>
                <a:ext cx="159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75F1BE-317B-4AE5-A42D-5038347DC6D8}"/>
                  </a:ext>
                </a:extLst>
              </p14:cNvPr>
              <p14:cNvContentPartPr/>
              <p14:nvPr/>
            </p14:nvContentPartPr>
            <p14:xfrm>
              <a:off x="4556280" y="271600"/>
              <a:ext cx="229320" cy="526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75F1BE-317B-4AE5-A42D-5038347DC6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8640" y="253600"/>
                <a:ext cx="26496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E413FCF-3C94-464E-9641-861BB235E968}"/>
                  </a:ext>
                </a:extLst>
              </p14:cNvPr>
              <p14:cNvContentPartPr/>
              <p14:nvPr/>
            </p14:nvContentPartPr>
            <p14:xfrm>
              <a:off x="2519400" y="284200"/>
              <a:ext cx="1772280" cy="429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E413FCF-3C94-464E-9641-861BB235E9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1760" y="266560"/>
                <a:ext cx="18079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0481D9F-3317-40E5-85D8-6A7C75612066}"/>
                  </a:ext>
                </a:extLst>
              </p14:cNvPr>
              <p14:cNvContentPartPr/>
              <p14:nvPr/>
            </p14:nvContentPartPr>
            <p14:xfrm>
              <a:off x="5121120" y="414520"/>
              <a:ext cx="101160" cy="141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0481D9F-3317-40E5-85D8-6A7C756120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3120" y="396520"/>
                <a:ext cx="136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DEFE750-AF21-4BFB-8053-C10ECD5B43EA}"/>
                  </a:ext>
                </a:extLst>
              </p14:cNvPr>
              <p14:cNvContentPartPr/>
              <p14:nvPr/>
            </p14:nvContentPartPr>
            <p14:xfrm>
              <a:off x="6928680" y="436840"/>
              <a:ext cx="360" cy="39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DEFE750-AF21-4BFB-8053-C10ECD5B43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11040" y="418840"/>
                <a:ext cx="36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87B9A7F-2476-4DF9-BBF9-5C5D5D52E1D5}"/>
                  </a:ext>
                </a:extLst>
              </p14:cNvPr>
              <p14:cNvContentPartPr/>
              <p14:nvPr/>
            </p14:nvContentPartPr>
            <p14:xfrm>
              <a:off x="6949200" y="28420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87B9A7F-2476-4DF9-BBF9-5C5D5D52E1D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1200" y="266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8C7D871-BE20-4829-B098-E5C533FFBD92}"/>
                  </a:ext>
                </a:extLst>
              </p14:cNvPr>
              <p14:cNvContentPartPr/>
              <p14:nvPr/>
            </p14:nvContentPartPr>
            <p14:xfrm>
              <a:off x="7508640" y="235960"/>
              <a:ext cx="974880" cy="42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8C7D871-BE20-4829-B098-E5C533FFBD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91000" y="217960"/>
                <a:ext cx="10105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A0818B-E767-4D5F-BA9C-140F63038A42}"/>
                  </a:ext>
                </a:extLst>
              </p14:cNvPr>
              <p14:cNvContentPartPr/>
              <p14:nvPr/>
            </p14:nvContentPartPr>
            <p14:xfrm>
              <a:off x="7010040" y="385360"/>
              <a:ext cx="293400" cy="15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A0818B-E767-4D5F-BA9C-140F63038A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2378" y="367360"/>
                <a:ext cx="329084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9284C5A-69A7-49F2-90D7-0B5992FEB3B7}"/>
                  </a:ext>
                </a:extLst>
              </p14:cNvPr>
              <p14:cNvContentPartPr/>
              <p14:nvPr/>
            </p14:nvContentPartPr>
            <p14:xfrm>
              <a:off x="6227400" y="206800"/>
              <a:ext cx="601560" cy="340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9284C5A-69A7-49F2-90D7-0B5992FEB3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09749" y="189160"/>
                <a:ext cx="637221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E037501-0048-4EF7-A46B-57874D76D4E1}"/>
                  </a:ext>
                </a:extLst>
              </p14:cNvPr>
              <p14:cNvContentPartPr/>
              <p14:nvPr/>
            </p14:nvContentPartPr>
            <p14:xfrm>
              <a:off x="5333520" y="388960"/>
              <a:ext cx="808200" cy="169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E037501-0048-4EF7-A46B-57874D76D4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370960"/>
                <a:ext cx="8438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A6C735-D6E9-49B7-A5F5-7B1A3190E9E7}"/>
                  </a:ext>
                </a:extLst>
              </p14:cNvPr>
              <p14:cNvContentPartPr/>
              <p14:nvPr/>
            </p14:nvContentPartPr>
            <p14:xfrm>
              <a:off x="8645520" y="456640"/>
              <a:ext cx="11880" cy="12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A6C735-D6E9-49B7-A5F5-7B1A3190E9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27880" y="439000"/>
                <a:ext cx="475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1795F7-4512-422D-B4A0-7CBD7B4ADA1D}"/>
                  </a:ext>
                </a:extLst>
              </p14:cNvPr>
              <p14:cNvContentPartPr/>
              <p14:nvPr/>
            </p14:nvContentPartPr>
            <p14:xfrm>
              <a:off x="8675040" y="322360"/>
              <a:ext cx="11520" cy="8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1795F7-4512-422D-B4A0-7CBD7B4ADA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57040" y="304360"/>
                <a:ext cx="47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6FD838-9EF1-4021-88A9-C92ED0001477}"/>
                  </a:ext>
                </a:extLst>
              </p14:cNvPr>
              <p14:cNvContentPartPr/>
              <p14:nvPr/>
            </p14:nvContentPartPr>
            <p14:xfrm>
              <a:off x="571080" y="1157920"/>
              <a:ext cx="38520" cy="25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6FD838-9EF1-4021-88A9-C92ED000147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3440" y="1139920"/>
                <a:ext cx="74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45DFB7-89B2-4636-B154-17963312B798}"/>
                  </a:ext>
                </a:extLst>
              </p14:cNvPr>
              <p14:cNvContentPartPr/>
              <p14:nvPr/>
            </p14:nvContentPartPr>
            <p14:xfrm>
              <a:off x="697440" y="1096720"/>
              <a:ext cx="94320" cy="33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45DFB7-89B2-4636-B154-17963312B79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9440" y="1079080"/>
                <a:ext cx="1299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A26D7AE-2C67-4E76-A646-B99840383122}"/>
                  </a:ext>
                </a:extLst>
              </p14:cNvPr>
              <p14:cNvContentPartPr/>
              <p14:nvPr/>
            </p14:nvContentPartPr>
            <p14:xfrm>
              <a:off x="3159480" y="1126600"/>
              <a:ext cx="1879560" cy="390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A26D7AE-2C67-4E76-A646-B9984038312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1483" y="1108583"/>
                <a:ext cx="1915193" cy="425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E888F-3F72-434F-A3BC-2E231513C7C1}"/>
                  </a:ext>
                </a:extLst>
              </p14:cNvPr>
              <p14:cNvContentPartPr/>
              <p14:nvPr/>
            </p14:nvContentPartPr>
            <p14:xfrm>
              <a:off x="2482320" y="1127680"/>
              <a:ext cx="338040" cy="297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E888F-3F72-434F-A3BC-2E231513C7C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64339" y="1109680"/>
                <a:ext cx="373642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1CB2D9F-8E95-4DF7-BA90-B1DB52D778D8}"/>
                  </a:ext>
                </a:extLst>
              </p14:cNvPr>
              <p14:cNvContentPartPr/>
              <p14:nvPr/>
            </p14:nvContentPartPr>
            <p14:xfrm>
              <a:off x="1288200" y="1180960"/>
              <a:ext cx="812880" cy="26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1CB2D9F-8E95-4DF7-BA90-B1DB52D778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70200" y="1163320"/>
                <a:ext cx="8485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BFEE59-D6C2-4FCB-9F97-1EC6BFF1AE2B}"/>
                  </a:ext>
                </a:extLst>
              </p14:cNvPr>
              <p14:cNvContentPartPr/>
              <p14:nvPr/>
            </p14:nvContentPartPr>
            <p14:xfrm>
              <a:off x="5352600" y="1228840"/>
              <a:ext cx="418320" cy="173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BFEE59-D6C2-4FCB-9F97-1EC6BFF1AE2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334600" y="1211200"/>
                <a:ext cx="45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A9F0BC6-6D88-4D80-91D7-EED464C4E561}"/>
                  </a:ext>
                </a:extLst>
              </p14:cNvPr>
              <p14:cNvContentPartPr/>
              <p14:nvPr/>
            </p14:nvContentPartPr>
            <p14:xfrm>
              <a:off x="6105720" y="1127680"/>
              <a:ext cx="613080" cy="293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A9F0BC6-6D88-4D80-91D7-EED464C4E56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88070" y="1109680"/>
                <a:ext cx="648741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33BFD6D-2A85-4E49-ACC4-C091CF7D30D3}"/>
                  </a:ext>
                </a:extLst>
              </p14:cNvPr>
              <p14:cNvContentPartPr/>
              <p14:nvPr/>
            </p14:nvContentPartPr>
            <p14:xfrm>
              <a:off x="476400" y="1638880"/>
              <a:ext cx="1442520" cy="333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33BFD6D-2A85-4E49-ACC4-C091CF7D30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8756" y="1620880"/>
                <a:ext cx="1478169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37665FC-53CB-4D59-B2AD-82ACD7321827}"/>
                  </a:ext>
                </a:extLst>
              </p14:cNvPr>
              <p14:cNvContentPartPr/>
              <p14:nvPr/>
            </p14:nvContentPartPr>
            <p14:xfrm>
              <a:off x="3014400" y="1626280"/>
              <a:ext cx="477000" cy="362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37665FC-53CB-4D59-B2AD-82ACD732182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96400" y="1608280"/>
                <a:ext cx="512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265CFD1-369A-4EB2-B0C9-1AA30DFA5901}"/>
                  </a:ext>
                </a:extLst>
              </p14:cNvPr>
              <p14:cNvContentPartPr/>
              <p14:nvPr/>
            </p14:nvContentPartPr>
            <p14:xfrm>
              <a:off x="3753840" y="1615120"/>
              <a:ext cx="132840" cy="4305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265CFD1-369A-4EB2-B0C9-1AA30DFA59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36200" y="1597480"/>
                <a:ext cx="16848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4217B28-BAF4-4C6E-9715-53266F789807}"/>
                  </a:ext>
                </a:extLst>
              </p14:cNvPr>
              <p14:cNvContentPartPr/>
              <p14:nvPr/>
            </p14:nvContentPartPr>
            <p14:xfrm>
              <a:off x="2234640" y="1635640"/>
              <a:ext cx="681120" cy="335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4217B28-BAF4-4C6E-9715-53266F7898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17000" y="1617640"/>
                <a:ext cx="7167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4345362-1147-487D-A1F1-A58C7F3DB72D}"/>
                  </a:ext>
                </a:extLst>
              </p14:cNvPr>
              <p14:cNvContentPartPr/>
              <p14:nvPr/>
            </p14:nvContentPartPr>
            <p14:xfrm>
              <a:off x="4176840" y="1600360"/>
              <a:ext cx="2488320" cy="10317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4345362-1147-487D-A1F1-A58C7F3DB72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59197" y="1582726"/>
                <a:ext cx="2523965" cy="1067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A34AFB4-1512-4425-B6C8-5ACEE5D9BE10}"/>
                  </a:ext>
                </a:extLst>
              </p14:cNvPr>
              <p14:cNvContentPartPr/>
              <p14:nvPr/>
            </p14:nvContentPartPr>
            <p14:xfrm>
              <a:off x="2529840" y="2166280"/>
              <a:ext cx="1346040" cy="4852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A34AFB4-1512-4425-B6C8-5ACEE5D9BE1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12200" y="2148640"/>
                <a:ext cx="138168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5691184-0393-4707-B417-22D6B54E8EC9}"/>
                  </a:ext>
                </a:extLst>
              </p14:cNvPr>
              <p14:cNvContentPartPr/>
              <p14:nvPr/>
            </p14:nvContentPartPr>
            <p14:xfrm>
              <a:off x="471360" y="2051800"/>
              <a:ext cx="1763280" cy="420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5691184-0393-4707-B417-22D6B54E8E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3720" y="2034160"/>
                <a:ext cx="17989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05C4B83-5736-451E-A01F-D493FBE502C4}"/>
                  </a:ext>
                </a:extLst>
              </p14:cNvPr>
              <p14:cNvContentPartPr/>
              <p14:nvPr/>
            </p14:nvContentPartPr>
            <p14:xfrm>
              <a:off x="6882960" y="1044160"/>
              <a:ext cx="1833120" cy="1077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05C4B83-5736-451E-A01F-D493FBE502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65317" y="1026160"/>
                <a:ext cx="1868767" cy="11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963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A2D5F6-DB3D-454C-BB84-AA1BE9F12065}"/>
                  </a:ext>
                </a:extLst>
              </p14:cNvPr>
              <p14:cNvContentPartPr/>
              <p14:nvPr/>
            </p14:nvContentPartPr>
            <p14:xfrm>
              <a:off x="1134480" y="198880"/>
              <a:ext cx="470160" cy="52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A2D5F6-DB3D-454C-BB84-AA1BE9F120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480" y="180880"/>
                <a:ext cx="5058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E7836C-41EE-4B9D-9D6E-8E93C3CAD66F}"/>
                  </a:ext>
                </a:extLst>
              </p14:cNvPr>
              <p14:cNvContentPartPr/>
              <p14:nvPr/>
            </p14:nvContentPartPr>
            <p14:xfrm>
              <a:off x="1371000" y="411280"/>
              <a:ext cx="286560" cy="8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E7836C-41EE-4B9D-9D6E-8E93C3CAD6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360" y="393640"/>
                <a:ext cx="322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0E95BE-A1A6-400F-9CD4-A262B76DD3B9}"/>
                  </a:ext>
                </a:extLst>
              </p14:cNvPr>
              <p14:cNvContentPartPr/>
              <p14:nvPr/>
            </p14:nvContentPartPr>
            <p14:xfrm>
              <a:off x="1767000" y="449800"/>
              <a:ext cx="9324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0E95BE-A1A6-400F-9CD4-A262B76DD3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9360" y="432160"/>
                <a:ext cx="128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E525E1-6353-418F-8127-C8EA6702EE0F}"/>
                  </a:ext>
                </a:extLst>
              </p14:cNvPr>
              <p14:cNvContentPartPr/>
              <p14:nvPr/>
            </p14:nvContentPartPr>
            <p14:xfrm>
              <a:off x="1920000" y="449440"/>
              <a:ext cx="113400" cy="10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E525E1-6353-418F-8127-C8EA6702EE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2000" y="431800"/>
                <a:ext cx="149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D4267E-C7BA-4B24-A79C-61AB0D6D5461}"/>
                  </a:ext>
                </a:extLst>
              </p14:cNvPr>
              <p14:cNvContentPartPr/>
              <p14:nvPr/>
            </p14:nvContentPartPr>
            <p14:xfrm>
              <a:off x="2112960" y="450160"/>
              <a:ext cx="123840" cy="10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D4267E-C7BA-4B24-A79C-61AB0D6D54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5320" y="432160"/>
                <a:ext cx="159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75F1BE-317B-4AE5-A42D-5038347DC6D8}"/>
                  </a:ext>
                </a:extLst>
              </p14:cNvPr>
              <p14:cNvContentPartPr/>
              <p14:nvPr/>
            </p14:nvContentPartPr>
            <p14:xfrm>
              <a:off x="4556280" y="271600"/>
              <a:ext cx="229320" cy="526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75F1BE-317B-4AE5-A42D-5038347DC6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8640" y="253600"/>
                <a:ext cx="26496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E413FCF-3C94-464E-9641-861BB235E968}"/>
                  </a:ext>
                </a:extLst>
              </p14:cNvPr>
              <p14:cNvContentPartPr/>
              <p14:nvPr/>
            </p14:nvContentPartPr>
            <p14:xfrm>
              <a:off x="2519400" y="284200"/>
              <a:ext cx="1772280" cy="429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E413FCF-3C94-464E-9641-861BB235E9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1760" y="266560"/>
                <a:ext cx="18079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0481D9F-3317-40E5-85D8-6A7C75612066}"/>
                  </a:ext>
                </a:extLst>
              </p14:cNvPr>
              <p14:cNvContentPartPr/>
              <p14:nvPr/>
            </p14:nvContentPartPr>
            <p14:xfrm>
              <a:off x="5121120" y="414520"/>
              <a:ext cx="101160" cy="141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0481D9F-3317-40E5-85D8-6A7C756120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3120" y="396520"/>
                <a:ext cx="136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DEFE750-AF21-4BFB-8053-C10ECD5B43EA}"/>
                  </a:ext>
                </a:extLst>
              </p14:cNvPr>
              <p14:cNvContentPartPr/>
              <p14:nvPr/>
            </p14:nvContentPartPr>
            <p14:xfrm>
              <a:off x="6928680" y="436840"/>
              <a:ext cx="360" cy="39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DEFE750-AF21-4BFB-8053-C10ECD5B43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11040" y="418840"/>
                <a:ext cx="36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87B9A7F-2476-4DF9-BBF9-5C5D5D52E1D5}"/>
                  </a:ext>
                </a:extLst>
              </p14:cNvPr>
              <p14:cNvContentPartPr/>
              <p14:nvPr/>
            </p14:nvContentPartPr>
            <p14:xfrm>
              <a:off x="6949200" y="28420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87B9A7F-2476-4DF9-BBF9-5C5D5D52E1D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1200" y="266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8C7D871-BE20-4829-B098-E5C533FFBD92}"/>
                  </a:ext>
                </a:extLst>
              </p14:cNvPr>
              <p14:cNvContentPartPr/>
              <p14:nvPr/>
            </p14:nvContentPartPr>
            <p14:xfrm>
              <a:off x="7508640" y="235960"/>
              <a:ext cx="974880" cy="42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8C7D871-BE20-4829-B098-E5C533FFBD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91000" y="217960"/>
                <a:ext cx="10105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A0818B-E767-4D5F-BA9C-140F63038A42}"/>
                  </a:ext>
                </a:extLst>
              </p14:cNvPr>
              <p14:cNvContentPartPr/>
              <p14:nvPr/>
            </p14:nvContentPartPr>
            <p14:xfrm>
              <a:off x="7010040" y="385360"/>
              <a:ext cx="293400" cy="15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A0818B-E767-4D5F-BA9C-140F63038A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2378" y="367360"/>
                <a:ext cx="329084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9284C5A-69A7-49F2-90D7-0B5992FEB3B7}"/>
                  </a:ext>
                </a:extLst>
              </p14:cNvPr>
              <p14:cNvContentPartPr/>
              <p14:nvPr/>
            </p14:nvContentPartPr>
            <p14:xfrm>
              <a:off x="6227400" y="206800"/>
              <a:ext cx="601560" cy="340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9284C5A-69A7-49F2-90D7-0B5992FEB3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09749" y="189160"/>
                <a:ext cx="637221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E037501-0048-4EF7-A46B-57874D76D4E1}"/>
                  </a:ext>
                </a:extLst>
              </p14:cNvPr>
              <p14:cNvContentPartPr/>
              <p14:nvPr/>
            </p14:nvContentPartPr>
            <p14:xfrm>
              <a:off x="5333520" y="388960"/>
              <a:ext cx="808200" cy="169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E037501-0048-4EF7-A46B-57874D76D4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370960"/>
                <a:ext cx="8438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A6C735-D6E9-49B7-A5F5-7B1A3190E9E7}"/>
                  </a:ext>
                </a:extLst>
              </p14:cNvPr>
              <p14:cNvContentPartPr/>
              <p14:nvPr/>
            </p14:nvContentPartPr>
            <p14:xfrm>
              <a:off x="8645520" y="456640"/>
              <a:ext cx="11880" cy="12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A6C735-D6E9-49B7-A5F5-7B1A3190E9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27880" y="439000"/>
                <a:ext cx="475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1795F7-4512-422D-B4A0-7CBD7B4ADA1D}"/>
                  </a:ext>
                </a:extLst>
              </p14:cNvPr>
              <p14:cNvContentPartPr/>
              <p14:nvPr/>
            </p14:nvContentPartPr>
            <p14:xfrm>
              <a:off x="8675040" y="322360"/>
              <a:ext cx="11520" cy="8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1795F7-4512-422D-B4A0-7CBD7B4ADA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57040" y="304360"/>
                <a:ext cx="47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6FD838-9EF1-4021-88A9-C92ED0001477}"/>
                  </a:ext>
                </a:extLst>
              </p14:cNvPr>
              <p14:cNvContentPartPr/>
              <p14:nvPr/>
            </p14:nvContentPartPr>
            <p14:xfrm>
              <a:off x="571080" y="1157920"/>
              <a:ext cx="38520" cy="25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6FD838-9EF1-4021-88A9-C92ED000147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3440" y="1139920"/>
                <a:ext cx="74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45DFB7-89B2-4636-B154-17963312B798}"/>
                  </a:ext>
                </a:extLst>
              </p14:cNvPr>
              <p14:cNvContentPartPr/>
              <p14:nvPr/>
            </p14:nvContentPartPr>
            <p14:xfrm>
              <a:off x="697440" y="1096720"/>
              <a:ext cx="94320" cy="33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45DFB7-89B2-4636-B154-17963312B79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9440" y="1079080"/>
                <a:ext cx="1299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A26D7AE-2C67-4E76-A646-B99840383122}"/>
                  </a:ext>
                </a:extLst>
              </p14:cNvPr>
              <p14:cNvContentPartPr/>
              <p14:nvPr/>
            </p14:nvContentPartPr>
            <p14:xfrm>
              <a:off x="3159480" y="1126600"/>
              <a:ext cx="1879560" cy="390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A26D7AE-2C67-4E76-A646-B9984038312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1483" y="1108583"/>
                <a:ext cx="1915193" cy="425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E888F-3F72-434F-A3BC-2E231513C7C1}"/>
                  </a:ext>
                </a:extLst>
              </p14:cNvPr>
              <p14:cNvContentPartPr/>
              <p14:nvPr/>
            </p14:nvContentPartPr>
            <p14:xfrm>
              <a:off x="2482320" y="1127680"/>
              <a:ext cx="338040" cy="297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E888F-3F72-434F-A3BC-2E231513C7C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64339" y="1109680"/>
                <a:ext cx="373642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1CB2D9F-8E95-4DF7-BA90-B1DB52D778D8}"/>
                  </a:ext>
                </a:extLst>
              </p14:cNvPr>
              <p14:cNvContentPartPr/>
              <p14:nvPr/>
            </p14:nvContentPartPr>
            <p14:xfrm>
              <a:off x="1288200" y="1180960"/>
              <a:ext cx="812880" cy="26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1CB2D9F-8E95-4DF7-BA90-B1DB52D778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70200" y="1163320"/>
                <a:ext cx="8485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BFEE59-D6C2-4FCB-9F97-1EC6BFF1AE2B}"/>
                  </a:ext>
                </a:extLst>
              </p14:cNvPr>
              <p14:cNvContentPartPr/>
              <p14:nvPr/>
            </p14:nvContentPartPr>
            <p14:xfrm>
              <a:off x="5352600" y="1228840"/>
              <a:ext cx="418320" cy="173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BFEE59-D6C2-4FCB-9F97-1EC6BFF1AE2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334600" y="1211200"/>
                <a:ext cx="45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A9F0BC6-6D88-4D80-91D7-EED464C4E561}"/>
                  </a:ext>
                </a:extLst>
              </p14:cNvPr>
              <p14:cNvContentPartPr/>
              <p14:nvPr/>
            </p14:nvContentPartPr>
            <p14:xfrm>
              <a:off x="6105720" y="1127680"/>
              <a:ext cx="613080" cy="293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A9F0BC6-6D88-4D80-91D7-EED464C4E56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88070" y="1109680"/>
                <a:ext cx="648741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33BFD6D-2A85-4E49-ACC4-C091CF7D30D3}"/>
                  </a:ext>
                </a:extLst>
              </p14:cNvPr>
              <p14:cNvContentPartPr/>
              <p14:nvPr/>
            </p14:nvContentPartPr>
            <p14:xfrm>
              <a:off x="476400" y="1638880"/>
              <a:ext cx="1442520" cy="333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33BFD6D-2A85-4E49-ACC4-C091CF7D30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8756" y="1620880"/>
                <a:ext cx="1478169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37665FC-53CB-4D59-B2AD-82ACD7321827}"/>
                  </a:ext>
                </a:extLst>
              </p14:cNvPr>
              <p14:cNvContentPartPr/>
              <p14:nvPr/>
            </p14:nvContentPartPr>
            <p14:xfrm>
              <a:off x="3014400" y="1626280"/>
              <a:ext cx="477000" cy="362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37665FC-53CB-4D59-B2AD-82ACD732182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96400" y="1608280"/>
                <a:ext cx="512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265CFD1-369A-4EB2-B0C9-1AA30DFA5901}"/>
                  </a:ext>
                </a:extLst>
              </p14:cNvPr>
              <p14:cNvContentPartPr/>
              <p14:nvPr/>
            </p14:nvContentPartPr>
            <p14:xfrm>
              <a:off x="3753840" y="1615120"/>
              <a:ext cx="132840" cy="4305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265CFD1-369A-4EB2-B0C9-1AA30DFA59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36200" y="1597480"/>
                <a:ext cx="16848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4217B28-BAF4-4C6E-9715-53266F789807}"/>
                  </a:ext>
                </a:extLst>
              </p14:cNvPr>
              <p14:cNvContentPartPr/>
              <p14:nvPr/>
            </p14:nvContentPartPr>
            <p14:xfrm>
              <a:off x="2234640" y="1635640"/>
              <a:ext cx="681120" cy="335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4217B28-BAF4-4C6E-9715-53266F7898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17000" y="1617640"/>
                <a:ext cx="7167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4345362-1147-487D-A1F1-A58C7F3DB72D}"/>
                  </a:ext>
                </a:extLst>
              </p14:cNvPr>
              <p14:cNvContentPartPr/>
              <p14:nvPr/>
            </p14:nvContentPartPr>
            <p14:xfrm>
              <a:off x="4176840" y="1600360"/>
              <a:ext cx="2488320" cy="10317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4345362-1147-487D-A1F1-A58C7F3DB72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59197" y="1582726"/>
                <a:ext cx="2523965" cy="1067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A34AFB4-1512-4425-B6C8-5ACEE5D9BE10}"/>
                  </a:ext>
                </a:extLst>
              </p14:cNvPr>
              <p14:cNvContentPartPr/>
              <p14:nvPr/>
            </p14:nvContentPartPr>
            <p14:xfrm>
              <a:off x="2529840" y="2166280"/>
              <a:ext cx="1346040" cy="4852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A34AFB4-1512-4425-B6C8-5ACEE5D9BE1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12200" y="2148640"/>
                <a:ext cx="138168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5691184-0393-4707-B417-22D6B54E8EC9}"/>
                  </a:ext>
                </a:extLst>
              </p14:cNvPr>
              <p14:cNvContentPartPr/>
              <p14:nvPr/>
            </p14:nvContentPartPr>
            <p14:xfrm>
              <a:off x="471360" y="2051800"/>
              <a:ext cx="1763280" cy="420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5691184-0393-4707-B417-22D6B54E8E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3720" y="2034160"/>
                <a:ext cx="17989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05C4B83-5736-451E-A01F-D493FBE502C4}"/>
                  </a:ext>
                </a:extLst>
              </p14:cNvPr>
              <p14:cNvContentPartPr/>
              <p14:nvPr/>
            </p14:nvContentPartPr>
            <p14:xfrm>
              <a:off x="6882960" y="1044160"/>
              <a:ext cx="1833120" cy="1077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05C4B83-5736-451E-A01F-D493FBE502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65317" y="1026160"/>
                <a:ext cx="1868767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37D9908-48F2-4DBB-8BDD-2C85B3E8597A}"/>
                  </a:ext>
                </a:extLst>
              </p14:cNvPr>
              <p14:cNvContentPartPr/>
              <p14:nvPr/>
            </p14:nvContentPartPr>
            <p14:xfrm>
              <a:off x="562800" y="2762800"/>
              <a:ext cx="346680" cy="384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37D9908-48F2-4DBB-8BDD-2C85B3E8597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5160" y="2745160"/>
                <a:ext cx="3823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1492D3-7DA0-4FB2-9E1B-21E3D36DF990}"/>
                  </a:ext>
                </a:extLst>
              </p14:cNvPr>
              <p14:cNvContentPartPr/>
              <p14:nvPr/>
            </p14:nvContentPartPr>
            <p14:xfrm>
              <a:off x="1226280" y="2797000"/>
              <a:ext cx="1029240" cy="319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1492D3-7DA0-4FB2-9E1B-21E3D36DF99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08634" y="2779360"/>
                <a:ext cx="1064892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4802A58-9B01-4BE9-9E5A-E6289EF0EFE3}"/>
                  </a:ext>
                </a:extLst>
              </p14:cNvPr>
              <p14:cNvContentPartPr/>
              <p14:nvPr/>
            </p14:nvContentPartPr>
            <p14:xfrm>
              <a:off x="2386920" y="2976640"/>
              <a:ext cx="11160" cy="12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4802A58-9B01-4BE9-9E5A-E6289EF0EFE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68920" y="2958640"/>
                <a:ext cx="46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675A6A-A4C9-4753-8D34-43C7A7A5E153}"/>
                  </a:ext>
                </a:extLst>
              </p14:cNvPr>
              <p14:cNvContentPartPr/>
              <p14:nvPr/>
            </p14:nvContentPartPr>
            <p14:xfrm>
              <a:off x="2407440" y="278332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675A6A-A4C9-4753-8D34-43C7A7A5E1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9800" y="276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5D45BF-61B8-40F7-9F38-A82941765457}"/>
                  </a:ext>
                </a:extLst>
              </p14:cNvPr>
              <p14:cNvContentPartPr/>
              <p14:nvPr/>
            </p14:nvContentPartPr>
            <p14:xfrm>
              <a:off x="2530560" y="2691880"/>
              <a:ext cx="505800" cy="40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5D45BF-61B8-40F7-9F38-A829417654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12920" y="2674240"/>
                <a:ext cx="541440" cy="4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156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A2D5F6-DB3D-454C-BB84-AA1BE9F12065}"/>
                  </a:ext>
                </a:extLst>
              </p14:cNvPr>
              <p14:cNvContentPartPr/>
              <p14:nvPr/>
            </p14:nvContentPartPr>
            <p14:xfrm>
              <a:off x="1134480" y="198880"/>
              <a:ext cx="470160" cy="52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A2D5F6-DB3D-454C-BB84-AA1BE9F120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480" y="180880"/>
                <a:ext cx="5058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E7836C-41EE-4B9D-9D6E-8E93C3CAD66F}"/>
                  </a:ext>
                </a:extLst>
              </p14:cNvPr>
              <p14:cNvContentPartPr/>
              <p14:nvPr/>
            </p14:nvContentPartPr>
            <p14:xfrm>
              <a:off x="1371000" y="411280"/>
              <a:ext cx="286560" cy="8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E7836C-41EE-4B9D-9D6E-8E93C3CAD6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360" y="393640"/>
                <a:ext cx="322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0E95BE-A1A6-400F-9CD4-A262B76DD3B9}"/>
                  </a:ext>
                </a:extLst>
              </p14:cNvPr>
              <p14:cNvContentPartPr/>
              <p14:nvPr/>
            </p14:nvContentPartPr>
            <p14:xfrm>
              <a:off x="1767000" y="449800"/>
              <a:ext cx="9324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0E95BE-A1A6-400F-9CD4-A262B76DD3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9360" y="432160"/>
                <a:ext cx="128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E525E1-6353-418F-8127-C8EA6702EE0F}"/>
                  </a:ext>
                </a:extLst>
              </p14:cNvPr>
              <p14:cNvContentPartPr/>
              <p14:nvPr/>
            </p14:nvContentPartPr>
            <p14:xfrm>
              <a:off x="1920000" y="449440"/>
              <a:ext cx="113400" cy="10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E525E1-6353-418F-8127-C8EA6702EE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2000" y="431800"/>
                <a:ext cx="149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D4267E-C7BA-4B24-A79C-61AB0D6D5461}"/>
                  </a:ext>
                </a:extLst>
              </p14:cNvPr>
              <p14:cNvContentPartPr/>
              <p14:nvPr/>
            </p14:nvContentPartPr>
            <p14:xfrm>
              <a:off x="2112960" y="450160"/>
              <a:ext cx="123840" cy="10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D4267E-C7BA-4B24-A79C-61AB0D6D54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5320" y="432160"/>
                <a:ext cx="159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75F1BE-317B-4AE5-A42D-5038347DC6D8}"/>
                  </a:ext>
                </a:extLst>
              </p14:cNvPr>
              <p14:cNvContentPartPr/>
              <p14:nvPr/>
            </p14:nvContentPartPr>
            <p14:xfrm>
              <a:off x="4556280" y="271600"/>
              <a:ext cx="229320" cy="526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75F1BE-317B-4AE5-A42D-5038347DC6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8640" y="253600"/>
                <a:ext cx="26496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E413FCF-3C94-464E-9641-861BB235E968}"/>
                  </a:ext>
                </a:extLst>
              </p14:cNvPr>
              <p14:cNvContentPartPr/>
              <p14:nvPr/>
            </p14:nvContentPartPr>
            <p14:xfrm>
              <a:off x="2519400" y="284200"/>
              <a:ext cx="1772280" cy="429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E413FCF-3C94-464E-9641-861BB235E9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1760" y="266560"/>
                <a:ext cx="18079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0481D9F-3317-40E5-85D8-6A7C75612066}"/>
                  </a:ext>
                </a:extLst>
              </p14:cNvPr>
              <p14:cNvContentPartPr/>
              <p14:nvPr/>
            </p14:nvContentPartPr>
            <p14:xfrm>
              <a:off x="5121120" y="414520"/>
              <a:ext cx="101160" cy="141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0481D9F-3317-40E5-85D8-6A7C756120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3120" y="396520"/>
                <a:ext cx="136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DEFE750-AF21-4BFB-8053-C10ECD5B43EA}"/>
                  </a:ext>
                </a:extLst>
              </p14:cNvPr>
              <p14:cNvContentPartPr/>
              <p14:nvPr/>
            </p14:nvContentPartPr>
            <p14:xfrm>
              <a:off x="6928680" y="436840"/>
              <a:ext cx="360" cy="39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DEFE750-AF21-4BFB-8053-C10ECD5B43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11040" y="418840"/>
                <a:ext cx="36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87B9A7F-2476-4DF9-BBF9-5C5D5D52E1D5}"/>
                  </a:ext>
                </a:extLst>
              </p14:cNvPr>
              <p14:cNvContentPartPr/>
              <p14:nvPr/>
            </p14:nvContentPartPr>
            <p14:xfrm>
              <a:off x="6949200" y="28420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87B9A7F-2476-4DF9-BBF9-5C5D5D52E1D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1200" y="266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8C7D871-BE20-4829-B098-E5C533FFBD92}"/>
                  </a:ext>
                </a:extLst>
              </p14:cNvPr>
              <p14:cNvContentPartPr/>
              <p14:nvPr/>
            </p14:nvContentPartPr>
            <p14:xfrm>
              <a:off x="7508640" y="235960"/>
              <a:ext cx="974880" cy="42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8C7D871-BE20-4829-B098-E5C533FFBD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91000" y="217960"/>
                <a:ext cx="10105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A0818B-E767-4D5F-BA9C-140F63038A42}"/>
                  </a:ext>
                </a:extLst>
              </p14:cNvPr>
              <p14:cNvContentPartPr/>
              <p14:nvPr/>
            </p14:nvContentPartPr>
            <p14:xfrm>
              <a:off x="7010040" y="385360"/>
              <a:ext cx="293400" cy="15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A0818B-E767-4D5F-BA9C-140F63038A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2378" y="367360"/>
                <a:ext cx="329084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9284C5A-69A7-49F2-90D7-0B5992FEB3B7}"/>
                  </a:ext>
                </a:extLst>
              </p14:cNvPr>
              <p14:cNvContentPartPr/>
              <p14:nvPr/>
            </p14:nvContentPartPr>
            <p14:xfrm>
              <a:off x="6227400" y="206800"/>
              <a:ext cx="601560" cy="340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9284C5A-69A7-49F2-90D7-0B5992FEB3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09749" y="189160"/>
                <a:ext cx="637221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E037501-0048-4EF7-A46B-57874D76D4E1}"/>
                  </a:ext>
                </a:extLst>
              </p14:cNvPr>
              <p14:cNvContentPartPr/>
              <p14:nvPr/>
            </p14:nvContentPartPr>
            <p14:xfrm>
              <a:off x="5333520" y="388960"/>
              <a:ext cx="808200" cy="169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E037501-0048-4EF7-A46B-57874D76D4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370960"/>
                <a:ext cx="8438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A6C735-D6E9-49B7-A5F5-7B1A3190E9E7}"/>
                  </a:ext>
                </a:extLst>
              </p14:cNvPr>
              <p14:cNvContentPartPr/>
              <p14:nvPr/>
            </p14:nvContentPartPr>
            <p14:xfrm>
              <a:off x="8645520" y="456640"/>
              <a:ext cx="11880" cy="12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A6C735-D6E9-49B7-A5F5-7B1A3190E9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27880" y="439000"/>
                <a:ext cx="475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1795F7-4512-422D-B4A0-7CBD7B4ADA1D}"/>
                  </a:ext>
                </a:extLst>
              </p14:cNvPr>
              <p14:cNvContentPartPr/>
              <p14:nvPr/>
            </p14:nvContentPartPr>
            <p14:xfrm>
              <a:off x="8675040" y="322360"/>
              <a:ext cx="11520" cy="8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1795F7-4512-422D-B4A0-7CBD7B4ADA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57040" y="304360"/>
                <a:ext cx="47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6FD838-9EF1-4021-88A9-C92ED0001477}"/>
                  </a:ext>
                </a:extLst>
              </p14:cNvPr>
              <p14:cNvContentPartPr/>
              <p14:nvPr/>
            </p14:nvContentPartPr>
            <p14:xfrm>
              <a:off x="571080" y="1157920"/>
              <a:ext cx="38520" cy="25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6FD838-9EF1-4021-88A9-C92ED000147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3440" y="1139920"/>
                <a:ext cx="74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45DFB7-89B2-4636-B154-17963312B798}"/>
                  </a:ext>
                </a:extLst>
              </p14:cNvPr>
              <p14:cNvContentPartPr/>
              <p14:nvPr/>
            </p14:nvContentPartPr>
            <p14:xfrm>
              <a:off x="697440" y="1096720"/>
              <a:ext cx="94320" cy="33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45DFB7-89B2-4636-B154-17963312B79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9440" y="1079080"/>
                <a:ext cx="1299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A26D7AE-2C67-4E76-A646-B99840383122}"/>
                  </a:ext>
                </a:extLst>
              </p14:cNvPr>
              <p14:cNvContentPartPr/>
              <p14:nvPr/>
            </p14:nvContentPartPr>
            <p14:xfrm>
              <a:off x="3159480" y="1126600"/>
              <a:ext cx="1879560" cy="390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A26D7AE-2C67-4E76-A646-B9984038312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1483" y="1108583"/>
                <a:ext cx="1915193" cy="425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E888F-3F72-434F-A3BC-2E231513C7C1}"/>
                  </a:ext>
                </a:extLst>
              </p14:cNvPr>
              <p14:cNvContentPartPr/>
              <p14:nvPr/>
            </p14:nvContentPartPr>
            <p14:xfrm>
              <a:off x="2482320" y="1127680"/>
              <a:ext cx="338040" cy="297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E888F-3F72-434F-A3BC-2E231513C7C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64339" y="1109680"/>
                <a:ext cx="373642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1CB2D9F-8E95-4DF7-BA90-B1DB52D778D8}"/>
                  </a:ext>
                </a:extLst>
              </p14:cNvPr>
              <p14:cNvContentPartPr/>
              <p14:nvPr/>
            </p14:nvContentPartPr>
            <p14:xfrm>
              <a:off x="1288200" y="1180960"/>
              <a:ext cx="812880" cy="26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1CB2D9F-8E95-4DF7-BA90-B1DB52D778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70200" y="1163320"/>
                <a:ext cx="8485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BFEE59-D6C2-4FCB-9F97-1EC6BFF1AE2B}"/>
                  </a:ext>
                </a:extLst>
              </p14:cNvPr>
              <p14:cNvContentPartPr/>
              <p14:nvPr/>
            </p14:nvContentPartPr>
            <p14:xfrm>
              <a:off x="5352600" y="1228840"/>
              <a:ext cx="418320" cy="173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BFEE59-D6C2-4FCB-9F97-1EC6BFF1AE2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334600" y="1211200"/>
                <a:ext cx="45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A9F0BC6-6D88-4D80-91D7-EED464C4E561}"/>
                  </a:ext>
                </a:extLst>
              </p14:cNvPr>
              <p14:cNvContentPartPr/>
              <p14:nvPr/>
            </p14:nvContentPartPr>
            <p14:xfrm>
              <a:off x="6105720" y="1127680"/>
              <a:ext cx="613080" cy="293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A9F0BC6-6D88-4D80-91D7-EED464C4E56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88070" y="1109680"/>
                <a:ext cx="648741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33BFD6D-2A85-4E49-ACC4-C091CF7D30D3}"/>
                  </a:ext>
                </a:extLst>
              </p14:cNvPr>
              <p14:cNvContentPartPr/>
              <p14:nvPr/>
            </p14:nvContentPartPr>
            <p14:xfrm>
              <a:off x="476400" y="1638880"/>
              <a:ext cx="1442520" cy="333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33BFD6D-2A85-4E49-ACC4-C091CF7D30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8756" y="1620880"/>
                <a:ext cx="1478169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37665FC-53CB-4D59-B2AD-82ACD7321827}"/>
                  </a:ext>
                </a:extLst>
              </p14:cNvPr>
              <p14:cNvContentPartPr/>
              <p14:nvPr/>
            </p14:nvContentPartPr>
            <p14:xfrm>
              <a:off x="3014400" y="1626280"/>
              <a:ext cx="477000" cy="362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37665FC-53CB-4D59-B2AD-82ACD732182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96400" y="1608280"/>
                <a:ext cx="512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265CFD1-369A-4EB2-B0C9-1AA30DFA5901}"/>
                  </a:ext>
                </a:extLst>
              </p14:cNvPr>
              <p14:cNvContentPartPr/>
              <p14:nvPr/>
            </p14:nvContentPartPr>
            <p14:xfrm>
              <a:off x="3753840" y="1615120"/>
              <a:ext cx="132840" cy="4305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265CFD1-369A-4EB2-B0C9-1AA30DFA59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36200" y="1597480"/>
                <a:ext cx="16848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4217B28-BAF4-4C6E-9715-53266F789807}"/>
                  </a:ext>
                </a:extLst>
              </p14:cNvPr>
              <p14:cNvContentPartPr/>
              <p14:nvPr/>
            </p14:nvContentPartPr>
            <p14:xfrm>
              <a:off x="2234640" y="1635640"/>
              <a:ext cx="681120" cy="335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4217B28-BAF4-4C6E-9715-53266F7898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17000" y="1617640"/>
                <a:ext cx="7167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4345362-1147-487D-A1F1-A58C7F3DB72D}"/>
                  </a:ext>
                </a:extLst>
              </p14:cNvPr>
              <p14:cNvContentPartPr/>
              <p14:nvPr/>
            </p14:nvContentPartPr>
            <p14:xfrm>
              <a:off x="4176840" y="1600360"/>
              <a:ext cx="2488320" cy="10317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4345362-1147-487D-A1F1-A58C7F3DB72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59197" y="1582726"/>
                <a:ext cx="2523965" cy="1067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A34AFB4-1512-4425-B6C8-5ACEE5D9BE10}"/>
                  </a:ext>
                </a:extLst>
              </p14:cNvPr>
              <p14:cNvContentPartPr/>
              <p14:nvPr/>
            </p14:nvContentPartPr>
            <p14:xfrm>
              <a:off x="2529840" y="2166280"/>
              <a:ext cx="1346040" cy="4852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A34AFB4-1512-4425-B6C8-5ACEE5D9BE1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12200" y="2148640"/>
                <a:ext cx="138168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5691184-0393-4707-B417-22D6B54E8EC9}"/>
                  </a:ext>
                </a:extLst>
              </p14:cNvPr>
              <p14:cNvContentPartPr/>
              <p14:nvPr/>
            </p14:nvContentPartPr>
            <p14:xfrm>
              <a:off x="471360" y="2051800"/>
              <a:ext cx="1763280" cy="420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5691184-0393-4707-B417-22D6B54E8E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3720" y="2034160"/>
                <a:ext cx="17989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05C4B83-5736-451E-A01F-D493FBE502C4}"/>
                  </a:ext>
                </a:extLst>
              </p14:cNvPr>
              <p14:cNvContentPartPr/>
              <p14:nvPr/>
            </p14:nvContentPartPr>
            <p14:xfrm>
              <a:off x="6882960" y="1044160"/>
              <a:ext cx="1833120" cy="1077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05C4B83-5736-451E-A01F-D493FBE502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65317" y="1026160"/>
                <a:ext cx="1868767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37D9908-48F2-4DBB-8BDD-2C85B3E8597A}"/>
                  </a:ext>
                </a:extLst>
              </p14:cNvPr>
              <p14:cNvContentPartPr/>
              <p14:nvPr/>
            </p14:nvContentPartPr>
            <p14:xfrm>
              <a:off x="562800" y="2762800"/>
              <a:ext cx="346680" cy="384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37D9908-48F2-4DBB-8BDD-2C85B3E8597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5160" y="2745160"/>
                <a:ext cx="3823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1492D3-7DA0-4FB2-9E1B-21E3D36DF990}"/>
                  </a:ext>
                </a:extLst>
              </p14:cNvPr>
              <p14:cNvContentPartPr/>
              <p14:nvPr/>
            </p14:nvContentPartPr>
            <p14:xfrm>
              <a:off x="1226280" y="2797000"/>
              <a:ext cx="1029240" cy="319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1492D3-7DA0-4FB2-9E1B-21E3D36DF99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08634" y="2779360"/>
                <a:ext cx="1064892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4802A58-9B01-4BE9-9E5A-E6289EF0EFE3}"/>
                  </a:ext>
                </a:extLst>
              </p14:cNvPr>
              <p14:cNvContentPartPr/>
              <p14:nvPr/>
            </p14:nvContentPartPr>
            <p14:xfrm>
              <a:off x="2386920" y="2976640"/>
              <a:ext cx="11160" cy="12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4802A58-9B01-4BE9-9E5A-E6289EF0EFE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68920" y="2958640"/>
                <a:ext cx="46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675A6A-A4C9-4753-8D34-43C7A7A5E153}"/>
                  </a:ext>
                </a:extLst>
              </p14:cNvPr>
              <p14:cNvContentPartPr/>
              <p14:nvPr/>
            </p14:nvContentPartPr>
            <p14:xfrm>
              <a:off x="2407440" y="278332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675A6A-A4C9-4753-8D34-43C7A7A5E1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9800" y="276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5D45BF-61B8-40F7-9F38-A82941765457}"/>
                  </a:ext>
                </a:extLst>
              </p14:cNvPr>
              <p14:cNvContentPartPr/>
              <p14:nvPr/>
            </p14:nvContentPartPr>
            <p14:xfrm>
              <a:off x="2530560" y="2691880"/>
              <a:ext cx="505800" cy="40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5D45BF-61B8-40F7-9F38-A829417654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12920" y="2674240"/>
                <a:ext cx="5414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2D286E-8FDE-425A-8DBC-6A806BEACA8C}"/>
                  </a:ext>
                </a:extLst>
              </p14:cNvPr>
              <p14:cNvContentPartPr/>
              <p14:nvPr/>
            </p14:nvContentPartPr>
            <p14:xfrm>
              <a:off x="598800" y="3484600"/>
              <a:ext cx="335160" cy="382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2D286E-8FDE-425A-8DBC-6A806BEACA8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1160" y="3466600"/>
                <a:ext cx="3708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31B9E6E-7E6C-4813-B097-403BE4CE5A1F}"/>
                  </a:ext>
                </a:extLst>
              </p14:cNvPr>
              <p14:cNvContentPartPr/>
              <p14:nvPr/>
            </p14:nvContentPartPr>
            <p14:xfrm>
              <a:off x="2366760" y="3646960"/>
              <a:ext cx="10440" cy="108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31B9E6E-7E6C-4813-B097-403BE4CE5A1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49120" y="3628960"/>
                <a:ext cx="460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C0BD055-09B0-42DD-A018-92C222427A05}"/>
                  </a:ext>
                </a:extLst>
              </p14:cNvPr>
              <p14:cNvContentPartPr/>
              <p14:nvPr/>
            </p14:nvContentPartPr>
            <p14:xfrm>
              <a:off x="2366760" y="350476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C0BD055-09B0-42DD-A018-92C222427A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49120" y="3487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0A368E-E203-4FA7-BAB8-9939E2E766A3}"/>
                  </a:ext>
                </a:extLst>
              </p14:cNvPr>
              <p14:cNvContentPartPr/>
              <p14:nvPr/>
            </p14:nvContentPartPr>
            <p14:xfrm>
              <a:off x="1269840" y="3489280"/>
              <a:ext cx="893160" cy="333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0A368E-E203-4FA7-BAB8-9939E2E766A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51840" y="3471640"/>
                <a:ext cx="928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9AE8EFA-B6D6-4D71-8E66-9BF3C1D5633C}"/>
                  </a:ext>
                </a:extLst>
              </p14:cNvPr>
              <p14:cNvContentPartPr/>
              <p14:nvPr/>
            </p14:nvContentPartPr>
            <p14:xfrm>
              <a:off x="2488800" y="3443920"/>
              <a:ext cx="2217240" cy="420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9AE8EFA-B6D6-4D71-8E66-9BF3C1D563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71157" y="3425920"/>
                <a:ext cx="2252886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C781A0A-2036-495F-977E-CDCDBF6541A2}"/>
                  </a:ext>
                </a:extLst>
              </p14:cNvPr>
              <p14:cNvContentPartPr/>
              <p14:nvPr/>
            </p14:nvContentPartPr>
            <p14:xfrm>
              <a:off x="5182320" y="3443920"/>
              <a:ext cx="162000" cy="507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C781A0A-2036-495F-977E-CDCDBF6541A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64680" y="3425920"/>
                <a:ext cx="1976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D6D627A-AB57-4DE2-8D89-696937EA6629}"/>
                  </a:ext>
                </a:extLst>
              </p14:cNvPr>
              <p14:cNvContentPartPr/>
              <p14:nvPr/>
            </p14:nvContentPartPr>
            <p14:xfrm>
              <a:off x="5696400" y="3443920"/>
              <a:ext cx="684720" cy="618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D6D627A-AB57-4DE2-8D89-696937EA662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78400" y="3425920"/>
                <a:ext cx="72036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058B45F-A8F3-4222-93C5-A54B1359F7C9}"/>
                  </a:ext>
                </a:extLst>
              </p14:cNvPr>
              <p14:cNvContentPartPr/>
              <p14:nvPr/>
            </p14:nvContentPartPr>
            <p14:xfrm>
              <a:off x="6655080" y="3415120"/>
              <a:ext cx="1472760" cy="466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058B45F-A8F3-4222-93C5-A54B1359F7C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37440" y="3397134"/>
                <a:ext cx="1508400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5BEC0AC-880F-44AC-81DF-BC51C2013A90}"/>
                  </a:ext>
                </a:extLst>
              </p14:cNvPr>
              <p14:cNvContentPartPr/>
              <p14:nvPr/>
            </p14:nvContentPartPr>
            <p14:xfrm>
              <a:off x="451560" y="4214320"/>
              <a:ext cx="492480" cy="184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5BEC0AC-880F-44AC-81DF-BC51C2013A9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33907" y="4196680"/>
                <a:ext cx="528146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1D996C5-407B-4E02-933F-6AA1CAB01CC6}"/>
                  </a:ext>
                </a:extLst>
              </p14:cNvPr>
              <p14:cNvContentPartPr/>
              <p14:nvPr/>
            </p14:nvContentPartPr>
            <p14:xfrm>
              <a:off x="1282080" y="4082560"/>
              <a:ext cx="826560" cy="340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1D996C5-407B-4E02-933F-6AA1CAB01CC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264088" y="4064920"/>
                <a:ext cx="862184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851D14A-18A0-4FCC-BFD4-DECB6A13E2A4}"/>
                  </a:ext>
                </a:extLst>
              </p14:cNvPr>
              <p14:cNvContentPartPr/>
              <p14:nvPr/>
            </p14:nvContentPartPr>
            <p14:xfrm>
              <a:off x="2376840" y="4002640"/>
              <a:ext cx="1261800" cy="608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851D14A-18A0-4FCC-BFD4-DECB6A13E2A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8845" y="3984629"/>
                <a:ext cx="1297430" cy="6444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169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A2D5F6-DB3D-454C-BB84-AA1BE9F12065}"/>
                  </a:ext>
                </a:extLst>
              </p14:cNvPr>
              <p14:cNvContentPartPr/>
              <p14:nvPr/>
            </p14:nvContentPartPr>
            <p14:xfrm>
              <a:off x="1134480" y="198880"/>
              <a:ext cx="470160" cy="52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A2D5F6-DB3D-454C-BB84-AA1BE9F120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480" y="180880"/>
                <a:ext cx="5058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E7836C-41EE-4B9D-9D6E-8E93C3CAD66F}"/>
                  </a:ext>
                </a:extLst>
              </p14:cNvPr>
              <p14:cNvContentPartPr/>
              <p14:nvPr/>
            </p14:nvContentPartPr>
            <p14:xfrm>
              <a:off x="1371000" y="411280"/>
              <a:ext cx="286560" cy="8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E7836C-41EE-4B9D-9D6E-8E93C3CAD6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360" y="393640"/>
                <a:ext cx="322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0E95BE-A1A6-400F-9CD4-A262B76DD3B9}"/>
                  </a:ext>
                </a:extLst>
              </p14:cNvPr>
              <p14:cNvContentPartPr/>
              <p14:nvPr/>
            </p14:nvContentPartPr>
            <p14:xfrm>
              <a:off x="1767000" y="449800"/>
              <a:ext cx="9324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0E95BE-A1A6-400F-9CD4-A262B76DD3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9360" y="432160"/>
                <a:ext cx="128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E525E1-6353-418F-8127-C8EA6702EE0F}"/>
                  </a:ext>
                </a:extLst>
              </p14:cNvPr>
              <p14:cNvContentPartPr/>
              <p14:nvPr/>
            </p14:nvContentPartPr>
            <p14:xfrm>
              <a:off x="1920000" y="449440"/>
              <a:ext cx="113400" cy="10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E525E1-6353-418F-8127-C8EA6702EE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2000" y="431800"/>
                <a:ext cx="149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D4267E-C7BA-4B24-A79C-61AB0D6D5461}"/>
                  </a:ext>
                </a:extLst>
              </p14:cNvPr>
              <p14:cNvContentPartPr/>
              <p14:nvPr/>
            </p14:nvContentPartPr>
            <p14:xfrm>
              <a:off x="2112960" y="450160"/>
              <a:ext cx="123840" cy="10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D4267E-C7BA-4B24-A79C-61AB0D6D54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5320" y="432160"/>
                <a:ext cx="159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75F1BE-317B-4AE5-A42D-5038347DC6D8}"/>
                  </a:ext>
                </a:extLst>
              </p14:cNvPr>
              <p14:cNvContentPartPr/>
              <p14:nvPr/>
            </p14:nvContentPartPr>
            <p14:xfrm>
              <a:off x="4556280" y="271600"/>
              <a:ext cx="229320" cy="526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75F1BE-317B-4AE5-A42D-5038347DC6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8640" y="253600"/>
                <a:ext cx="26496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E413FCF-3C94-464E-9641-861BB235E968}"/>
                  </a:ext>
                </a:extLst>
              </p14:cNvPr>
              <p14:cNvContentPartPr/>
              <p14:nvPr/>
            </p14:nvContentPartPr>
            <p14:xfrm>
              <a:off x="2519400" y="284200"/>
              <a:ext cx="1772280" cy="429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E413FCF-3C94-464E-9641-861BB235E9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1760" y="266560"/>
                <a:ext cx="18079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0481D9F-3317-40E5-85D8-6A7C75612066}"/>
                  </a:ext>
                </a:extLst>
              </p14:cNvPr>
              <p14:cNvContentPartPr/>
              <p14:nvPr/>
            </p14:nvContentPartPr>
            <p14:xfrm>
              <a:off x="5121120" y="414520"/>
              <a:ext cx="101160" cy="141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0481D9F-3317-40E5-85D8-6A7C756120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3120" y="396520"/>
                <a:ext cx="136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DEFE750-AF21-4BFB-8053-C10ECD5B43EA}"/>
                  </a:ext>
                </a:extLst>
              </p14:cNvPr>
              <p14:cNvContentPartPr/>
              <p14:nvPr/>
            </p14:nvContentPartPr>
            <p14:xfrm>
              <a:off x="6928680" y="436840"/>
              <a:ext cx="360" cy="39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DEFE750-AF21-4BFB-8053-C10ECD5B43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11040" y="418840"/>
                <a:ext cx="36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87B9A7F-2476-4DF9-BBF9-5C5D5D52E1D5}"/>
                  </a:ext>
                </a:extLst>
              </p14:cNvPr>
              <p14:cNvContentPartPr/>
              <p14:nvPr/>
            </p14:nvContentPartPr>
            <p14:xfrm>
              <a:off x="6949200" y="28420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87B9A7F-2476-4DF9-BBF9-5C5D5D52E1D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1200" y="266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8C7D871-BE20-4829-B098-E5C533FFBD92}"/>
                  </a:ext>
                </a:extLst>
              </p14:cNvPr>
              <p14:cNvContentPartPr/>
              <p14:nvPr/>
            </p14:nvContentPartPr>
            <p14:xfrm>
              <a:off x="7508640" y="235960"/>
              <a:ext cx="974880" cy="42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8C7D871-BE20-4829-B098-E5C533FFBD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91000" y="217960"/>
                <a:ext cx="10105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AA0818B-E767-4D5F-BA9C-140F63038A42}"/>
                  </a:ext>
                </a:extLst>
              </p14:cNvPr>
              <p14:cNvContentPartPr/>
              <p14:nvPr/>
            </p14:nvContentPartPr>
            <p14:xfrm>
              <a:off x="7010040" y="385360"/>
              <a:ext cx="293400" cy="15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AA0818B-E767-4D5F-BA9C-140F63038A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2378" y="367360"/>
                <a:ext cx="329084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9284C5A-69A7-49F2-90D7-0B5992FEB3B7}"/>
                  </a:ext>
                </a:extLst>
              </p14:cNvPr>
              <p14:cNvContentPartPr/>
              <p14:nvPr/>
            </p14:nvContentPartPr>
            <p14:xfrm>
              <a:off x="6227400" y="206800"/>
              <a:ext cx="601560" cy="340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9284C5A-69A7-49F2-90D7-0B5992FEB3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09749" y="189160"/>
                <a:ext cx="637221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E037501-0048-4EF7-A46B-57874D76D4E1}"/>
                  </a:ext>
                </a:extLst>
              </p14:cNvPr>
              <p14:cNvContentPartPr/>
              <p14:nvPr/>
            </p14:nvContentPartPr>
            <p14:xfrm>
              <a:off x="5333520" y="388960"/>
              <a:ext cx="808200" cy="169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E037501-0048-4EF7-A46B-57874D76D4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370960"/>
                <a:ext cx="8438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A6C735-D6E9-49B7-A5F5-7B1A3190E9E7}"/>
                  </a:ext>
                </a:extLst>
              </p14:cNvPr>
              <p14:cNvContentPartPr/>
              <p14:nvPr/>
            </p14:nvContentPartPr>
            <p14:xfrm>
              <a:off x="8645520" y="456640"/>
              <a:ext cx="11880" cy="12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A6C735-D6E9-49B7-A5F5-7B1A3190E9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27880" y="439000"/>
                <a:ext cx="475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1795F7-4512-422D-B4A0-7CBD7B4ADA1D}"/>
                  </a:ext>
                </a:extLst>
              </p14:cNvPr>
              <p14:cNvContentPartPr/>
              <p14:nvPr/>
            </p14:nvContentPartPr>
            <p14:xfrm>
              <a:off x="8675040" y="322360"/>
              <a:ext cx="11520" cy="8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1795F7-4512-422D-B4A0-7CBD7B4ADA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57040" y="304360"/>
                <a:ext cx="47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6FD838-9EF1-4021-88A9-C92ED0001477}"/>
                  </a:ext>
                </a:extLst>
              </p14:cNvPr>
              <p14:cNvContentPartPr/>
              <p14:nvPr/>
            </p14:nvContentPartPr>
            <p14:xfrm>
              <a:off x="571080" y="1157920"/>
              <a:ext cx="38520" cy="25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6FD838-9EF1-4021-88A9-C92ED000147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3440" y="1139920"/>
                <a:ext cx="74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45DFB7-89B2-4636-B154-17963312B798}"/>
                  </a:ext>
                </a:extLst>
              </p14:cNvPr>
              <p14:cNvContentPartPr/>
              <p14:nvPr/>
            </p14:nvContentPartPr>
            <p14:xfrm>
              <a:off x="697440" y="1096720"/>
              <a:ext cx="94320" cy="33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45DFB7-89B2-4636-B154-17963312B79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9440" y="1079080"/>
                <a:ext cx="1299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A26D7AE-2C67-4E76-A646-B99840383122}"/>
                  </a:ext>
                </a:extLst>
              </p14:cNvPr>
              <p14:cNvContentPartPr/>
              <p14:nvPr/>
            </p14:nvContentPartPr>
            <p14:xfrm>
              <a:off x="3159480" y="1126600"/>
              <a:ext cx="1879560" cy="390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A26D7AE-2C67-4E76-A646-B9984038312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1483" y="1108583"/>
                <a:ext cx="1915193" cy="425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E888F-3F72-434F-A3BC-2E231513C7C1}"/>
                  </a:ext>
                </a:extLst>
              </p14:cNvPr>
              <p14:cNvContentPartPr/>
              <p14:nvPr/>
            </p14:nvContentPartPr>
            <p14:xfrm>
              <a:off x="2482320" y="1127680"/>
              <a:ext cx="338040" cy="297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E888F-3F72-434F-A3BC-2E231513C7C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64339" y="1109680"/>
                <a:ext cx="373642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1CB2D9F-8E95-4DF7-BA90-B1DB52D778D8}"/>
                  </a:ext>
                </a:extLst>
              </p14:cNvPr>
              <p14:cNvContentPartPr/>
              <p14:nvPr/>
            </p14:nvContentPartPr>
            <p14:xfrm>
              <a:off x="1288200" y="1180960"/>
              <a:ext cx="812880" cy="26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1CB2D9F-8E95-4DF7-BA90-B1DB52D778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70200" y="1163320"/>
                <a:ext cx="8485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BFEE59-D6C2-4FCB-9F97-1EC6BFF1AE2B}"/>
                  </a:ext>
                </a:extLst>
              </p14:cNvPr>
              <p14:cNvContentPartPr/>
              <p14:nvPr/>
            </p14:nvContentPartPr>
            <p14:xfrm>
              <a:off x="5352600" y="1228840"/>
              <a:ext cx="418320" cy="173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BFEE59-D6C2-4FCB-9F97-1EC6BFF1AE2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334600" y="1211200"/>
                <a:ext cx="45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A9F0BC6-6D88-4D80-91D7-EED464C4E561}"/>
                  </a:ext>
                </a:extLst>
              </p14:cNvPr>
              <p14:cNvContentPartPr/>
              <p14:nvPr/>
            </p14:nvContentPartPr>
            <p14:xfrm>
              <a:off x="6105720" y="1127680"/>
              <a:ext cx="613080" cy="293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A9F0BC6-6D88-4D80-91D7-EED464C4E56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88070" y="1109680"/>
                <a:ext cx="648741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33BFD6D-2A85-4E49-ACC4-C091CF7D30D3}"/>
                  </a:ext>
                </a:extLst>
              </p14:cNvPr>
              <p14:cNvContentPartPr/>
              <p14:nvPr/>
            </p14:nvContentPartPr>
            <p14:xfrm>
              <a:off x="476400" y="1638880"/>
              <a:ext cx="1442520" cy="333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33BFD6D-2A85-4E49-ACC4-C091CF7D30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8756" y="1620880"/>
                <a:ext cx="1478169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37665FC-53CB-4D59-B2AD-82ACD7321827}"/>
                  </a:ext>
                </a:extLst>
              </p14:cNvPr>
              <p14:cNvContentPartPr/>
              <p14:nvPr/>
            </p14:nvContentPartPr>
            <p14:xfrm>
              <a:off x="3014400" y="1626280"/>
              <a:ext cx="477000" cy="362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37665FC-53CB-4D59-B2AD-82ACD732182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96400" y="1608280"/>
                <a:ext cx="5126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265CFD1-369A-4EB2-B0C9-1AA30DFA5901}"/>
                  </a:ext>
                </a:extLst>
              </p14:cNvPr>
              <p14:cNvContentPartPr/>
              <p14:nvPr/>
            </p14:nvContentPartPr>
            <p14:xfrm>
              <a:off x="3753840" y="1615120"/>
              <a:ext cx="132840" cy="4305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265CFD1-369A-4EB2-B0C9-1AA30DFA59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36200" y="1597480"/>
                <a:ext cx="16848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4217B28-BAF4-4C6E-9715-53266F789807}"/>
                  </a:ext>
                </a:extLst>
              </p14:cNvPr>
              <p14:cNvContentPartPr/>
              <p14:nvPr/>
            </p14:nvContentPartPr>
            <p14:xfrm>
              <a:off x="2234640" y="1635640"/>
              <a:ext cx="681120" cy="335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4217B28-BAF4-4C6E-9715-53266F7898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17000" y="1617640"/>
                <a:ext cx="7167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4345362-1147-487D-A1F1-A58C7F3DB72D}"/>
                  </a:ext>
                </a:extLst>
              </p14:cNvPr>
              <p14:cNvContentPartPr/>
              <p14:nvPr/>
            </p14:nvContentPartPr>
            <p14:xfrm>
              <a:off x="4176840" y="1600360"/>
              <a:ext cx="2488320" cy="10317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4345362-1147-487D-A1F1-A58C7F3DB72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59197" y="1582726"/>
                <a:ext cx="2523965" cy="1067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A34AFB4-1512-4425-B6C8-5ACEE5D9BE10}"/>
                  </a:ext>
                </a:extLst>
              </p14:cNvPr>
              <p14:cNvContentPartPr/>
              <p14:nvPr/>
            </p14:nvContentPartPr>
            <p14:xfrm>
              <a:off x="2529840" y="2166280"/>
              <a:ext cx="1346040" cy="4852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A34AFB4-1512-4425-B6C8-5ACEE5D9BE1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12200" y="2148640"/>
                <a:ext cx="138168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5691184-0393-4707-B417-22D6B54E8EC9}"/>
                  </a:ext>
                </a:extLst>
              </p14:cNvPr>
              <p14:cNvContentPartPr/>
              <p14:nvPr/>
            </p14:nvContentPartPr>
            <p14:xfrm>
              <a:off x="471360" y="2051800"/>
              <a:ext cx="1763280" cy="420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5691184-0393-4707-B417-22D6B54E8E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3720" y="2034160"/>
                <a:ext cx="17989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05C4B83-5736-451E-A01F-D493FBE502C4}"/>
                  </a:ext>
                </a:extLst>
              </p14:cNvPr>
              <p14:cNvContentPartPr/>
              <p14:nvPr/>
            </p14:nvContentPartPr>
            <p14:xfrm>
              <a:off x="6882960" y="1044160"/>
              <a:ext cx="1833120" cy="1077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05C4B83-5736-451E-A01F-D493FBE502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65317" y="1026160"/>
                <a:ext cx="1868767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37D9908-48F2-4DBB-8BDD-2C85B3E8597A}"/>
                  </a:ext>
                </a:extLst>
              </p14:cNvPr>
              <p14:cNvContentPartPr/>
              <p14:nvPr/>
            </p14:nvContentPartPr>
            <p14:xfrm>
              <a:off x="562800" y="2762800"/>
              <a:ext cx="346680" cy="384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37D9908-48F2-4DBB-8BDD-2C85B3E8597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5160" y="2745160"/>
                <a:ext cx="3823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1492D3-7DA0-4FB2-9E1B-21E3D36DF990}"/>
                  </a:ext>
                </a:extLst>
              </p14:cNvPr>
              <p14:cNvContentPartPr/>
              <p14:nvPr/>
            </p14:nvContentPartPr>
            <p14:xfrm>
              <a:off x="1226280" y="2797000"/>
              <a:ext cx="1029240" cy="319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1492D3-7DA0-4FB2-9E1B-21E3D36DF99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08634" y="2779360"/>
                <a:ext cx="1064892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4802A58-9B01-4BE9-9E5A-E6289EF0EFE3}"/>
                  </a:ext>
                </a:extLst>
              </p14:cNvPr>
              <p14:cNvContentPartPr/>
              <p14:nvPr/>
            </p14:nvContentPartPr>
            <p14:xfrm>
              <a:off x="2386920" y="2976640"/>
              <a:ext cx="11160" cy="12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4802A58-9B01-4BE9-9E5A-E6289EF0EFE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68920" y="2958640"/>
                <a:ext cx="46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675A6A-A4C9-4753-8D34-43C7A7A5E153}"/>
                  </a:ext>
                </a:extLst>
              </p14:cNvPr>
              <p14:cNvContentPartPr/>
              <p14:nvPr/>
            </p14:nvContentPartPr>
            <p14:xfrm>
              <a:off x="2407440" y="278332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675A6A-A4C9-4753-8D34-43C7A7A5E1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9800" y="2765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5D45BF-61B8-40F7-9F38-A82941765457}"/>
                  </a:ext>
                </a:extLst>
              </p14:cNvPr>
              <p14:cNvContentPartPr/>
              <p14:nvPr/>
            </p14:nvContentPartPr>
            <p14:xfrm>
              <a:off x="2530560" y="2691880"/>
              <a:ext cx="505800" cy="40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5D45BF-61B8-40F7-9F38-A829417654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12920" y="2674240"/>
                <a:ext cx="5414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2D286E-8FDE-425A-8DBC-6A806BEACA8C}"/>
                  </a:ext>
                </a:extLst>
              </p14:cNvPr>
              <p14:cNvContentPartPr/>
              <p14:nvPr/>
            </p14:nvContentPartPr>
            <p14:xfrm>
              <a:off x="598800" y="3484600"/>
              <a:ext cx="335160" cy="382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2D286E-8FDE-425A-8DBC-6A806BEACA8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1160" y="3466600"/>
                <a:ext cx="3708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31B9E6E-7E6C-4813-B097-403BE4CE5A1F}"/>
                  </a:ext>
                </a:extLst>
              </p14:cNvPr>
              <p14:cNvContentPartPr/>
              <p14:nvPr/>
            </p14:nvContentPartPr>
            <p14:xfrm>
              <a:off x="2366760" y="3646960"/>
              <a:ext cx="10440" cy="108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31B9E6E-7E6C-4813-B097-403BE4CE5A1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49120" y="3628960"/>
                <a:ext cx="460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C0BD055-09B0-42DD-A018-92C222427A05}"/>
                  </a:ext>
                </a:extLst>
              </p14:cNvPr>
              <p14:cNvContentPartPr/>
              <p14:nvPr/>
            </p14:nvContentPartPr>
            <p14:xfrm>
              <a:off x="2366760" y="350476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C0BD055-09B0-42DD-A018-92C222427A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49120" y="3487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0A368E-E203-4FA7-BAB8-9939E2E766A3}"/>
                  </a:ext>
                </a:extLst>
              </p14:cNvPr>
              <p14:cNvContentPartPr/>
              <p14:nvPr/>
            </p14:nvContentPartPr>
            <p14:xfrm>
              <a:off x="1269840" y="3489280"/>
              <a:ext cx="893160" cy="333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0A368E-E203-4FA7-BAB8-9939E2E766A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51840" y="3471640"/>
                <a:ext cx="928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9AE8EFA-B6D6-4D71-8E66-9BF3C1D5633C}"/>
                  </a:ext>
                </a:extLst>
              </p14:cNvPr>
              <p14:cNvContentPartPr/>
              <p14:nvPr/>
            </p14:nvContentPartPr>
            <p14:xfrm>
              <a:off x="2488800" y="3443920"/>
              <a:ext cx="2217240" cy="420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9AE8EFA-B6D6-4D71-8E66-9BF3C1D563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71157" y="3425920"/>
                <a:ext cx="2252886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C781A0A-2036-495F-977E-CDCDBF6541A2}"/>
                  </a:ext>
                </a:extLst>
              </p14:cNvPr>
              <p14:cNvContentPartPr/>
              <p14:nvPr/>
            </p14:nvContentPartPr>
            <p14:xfrm>
              <a:off x="5182320" y="3443920"/>
              <a:ext cx="162000" cy="507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C781A0A-2036-495F-977E-CDCDBF6541A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64680" y="3425920"/>
                <a:ext cx="1976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D6D627A-AB57-4DE2-8D89-696937EA6629}"/>
                  </a:ext>
                </a:extLst>
              </p14:cNvPr>
              <p14:cNvContentPartPr/>
              <p14:nvPr/>
            </p14:nvContentPartPr>
            <p14:xfrm>
              <a:off x="5696400" y="3443920"/>
              <a:ext cx="684720" cy="618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D6D627A-AB57-4DE2-8D89-696937EA662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78400" y="3425920"/>
                <a:ext cx="72036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058B45F-A8F3-4222-93C5-A54B1359F7C9}"/>
                  </a:ext>
                </a:extLst>
              </p14:cNvPr>
              <p14:cNvContentPartPr/>
              <p14:nvPr/>
            </p14:nvContentPartPr>
            <p14:xfrm>
              <a:off x="6655080" y="3415120"/>
              <a:ext cx="1472760" cy="466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058B45F-A8F3-4222-93C5-A54B1359F7C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37440" y="3397134"/>
                <a:ext cx="1508400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5BEC0AC-880F-44AC-81DF-BC51C2013A90}"/>
                  </a:ext>
                </a:extLst>
              </p14:cNvPr>
              <p14:cNvContentPartPr/>
              <p14:nvPr/>
            </p14:nvContentPartPr>
            <p14:xfrm>
              <a:off x="451560" y="4214320"/>
              <a:ext cx="492480" cy="184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5BEC0AC-880F-44AC-81DF-BC51C2013A9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33907" y="4196680"/>
                <a:ext cx="528146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1D996C5-407B-4E02-933F-6AA1CAB01CC6}"/>
                  </a:ext>
                </a:extLst>
              </p14:cNvPr>
              <p14:cNvContentPartPr/>
              <p14:nvPr/>
            </p14:nvContentPartPr>
            <p14:xfrm>
              <a:off x="1282080" y="4082560"/>
              <a:ext cx="826560" cy="340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1D996C5-407B-4E02-933F-6AA1CAB01CC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264088" y="4064920"/>
                <a:ext cx="862184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851D14A-18A0-4FCC-BFD4-DECB6A13E2A4}"/>
                  </a:ext>
                </a:extLst>
              </p14:cNvPr>
              <p14:cNvContentPartPr/>
              <p14:nvPr/>
            </p14:nvContentPartPr>
            <p14:xfrm>
              <a:off x="2376840" y="4002640"/>
              <a:ext cx="1261800" cy="608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851D14A-18A0-4FCC-BFD4-DECB6A13E2A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8845" y="3984629"/>
                <a:ext cx="1297430" cy="644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B519219-7108-4BE9-B91C-C2AD3320CFD5}"/>
                  </a:ext>
                </a:extLst>
              </p14:cNvPr>
              <p14:cNvContentPartPr/>
              <p14:nvPr/>
            </p14:nvContentPartPr>
            <p14:xfrm>
              <a:off x="659280" y="4764760"/>
              <a:ext cx="393840" cy="410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B519219-7108-4BE9-B91C-C2AD3320CF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1280" y="4747120"/>
                <a:ext cx="4294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558898C-AC40-4BBA-BDA0-55596497F611}"/>
                  </a:ext>
                </a:extLst>
              </p14:cNvPr>
              <p14:cNvContentPartPr/>
              <p14:nvPr/>
            </p14:nvContentPartPr>
            <p14:xfrm>
              <a:off x="6217680" y="4845760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558898C-AC40-4BBA-BDA0-55596497F61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9680" y="482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B982AA-EE97-4E2B-B360-D308B38C0DC4}"/>
                  </a:ext>
                </a:extLst>
              </p14:cNvPr>
              <p14:cNvContentPartPr/>
              <p14:nvPr/>
            </p14:nvContentPartPr>
            <p14:xfrm>
              <a:off x="6195000" y="4969960"/>
              <a:ext cx="608040" cy="477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B982AA-EE97-4E2B-B360-D308B38C0DC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177000" y="4952320"/>
                <a:ext cx="64368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6186BE-385C-4727-A8F8-D25DC55B6FD5}"/>
                  </a:ext>
                </a:extLst>
              </p14:cNvPr>
              <p14:cNvContentPartPr/>
              <p14:nvPr/>
            </p14:nvContentPartPr>
            <p14:xfrm>
              <a:off x="1372080" y="4734160"/>
              <a:ext cx="965520" cy="40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6186BE-385C-4727-A8F8-D25DC55B6FD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354440" y="4716160"/>
                <a:ext cx="100116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E7BA8FB-B57E-4718-A724-6B2A3DC12142}"/>
                  </a:ext>
                </a:extLst>
              </p14:cNvPr>
              <p14:cNvContentPartPr/>
              <p14:nvPr/>
            </p14:nvContentPartPr>
            <p14:xfrm>
              <a:off x="7101480" y="4986880"/>
              <a:ext cx="202680" cy="153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E7BA8FB-B57E-4718-A724-6B2A3DC1214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83840" y="4968880"/>
                <a:ext cx="2383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1C7AAC6-F1D6-41A5-B48C-0580B9D2F0D0}"/>
                  </a:ext>
                </a:extLst>
              </p14:cNvPr>
              <p14:cNvContentPartPr/>
              <p14:nvPr/>
            </p14:nvContentPartPr>
            <p14:xfrm>
              <a:off x="7335120" y="5005240"/>
              <a:ext cx="240480" cy="115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1C7AAC6-F1D6-41A5-B48C-0580B9D2F0D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17120" y="4987240"/>
                <a:ext cx="276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EC04AD3-7074-4C1C-9327-351DF791ACC7}"/>
                  </a:ext>
                </a:extLst>
              </p14:cNvPr>
              <p14:cNvContentPartPr/>
              <p14:nvPr/>
            </p14:nvContentPartPr>
            <p14:xfrm>
              <a:off x="7602960" y="4815880"/>
              <a:ext cx="181440" cy="294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EC04AD3-7074-4C1C-9327-351DF791ACC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585320" y="4798240"/>
                <a:ext cx="2170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3031C19-F78E-4D1F-8153-328B5D3C65F6}"/>
                  </a:ext>
                </a:extLst>
              </p14:cNvPr>
              <p14:cNvContentPartPr/>
              <p14:nvPr/>
            </p14:nvContentPartPr>
            <p14:xfrm>
              <a:off x="7855680" y="4962040"/>
              <a:ext cx="209880" cy="243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3031C19-F78E-4D1F-8153-328B5D3C65F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37680" y="4944400"/>
                <a:ext cx="2455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700FB65-BE51-4538-B77F-18043A49389F}"/>
                  </a:ext>
                </a:extLst>
              </p14:cNvPr>
              <p14:cNvContentPartPr/>
              <p14:nvPr/>
            </p14:nvContentPartPr>
            <p14:xfrm>
              <a:off x="8077800" y="4951960"/>
              <a:ext cx="123840" cy="160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700FB65-BE51-4538-B77F-18043A49389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60160" y="4933960"/>
                <a:ext cx="1594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8D3F23D-FD27-4BC6-A298-5CBD5719DE28}"/>
                  </a:ext>
                </a:extLst>
              </p14:cNvPr>
              <p14:cNvContentPartPr/>
              <p14:nvPr/>
            </p14:nvContentPartPr>
            <p14:xfrm>
              <a:off x="8290920" y="4998400"/>
              <a:ext cx="40320" cy="69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8D3F23D-FD27-4BC6-A298-5CBD5719DE2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272920" y="4980400"/>
                <a:ext cx="759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C21608A-4CDC-43D7-B124-F5C346FAB59C}"/>
                  </a:ext>
                </a:extLst>
              </p14:cNvPr>
              <p14:cNvContentPartPr/>
              <p14:nvPr/>
            </p14:nvContentPartPr>
            <p14:xfrm>
              <a:off x="8340960" y="4815520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C21608A-4CDC-43D7-B124-F5C346FAB59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23320" y="4797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7E8D8E9-0E8F-4C53-980B-62D94A3392BD}"/>
                  </a:ext>
                </a:extLst>
              </p14:cNvPr>
              <p14:cNvContentPartPr/>
              <p14:nvPr/>
            </p14:nvContentPartPr>
            <p14:xfrm>
              <a:off x="8361480" y="4908040"/>
              <a:ext cx="237960" cy="14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7E8D8E9-0E8F-4C53-980B-62D94A3392B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343480" y="4890040"/>
                <a:ext cx="2736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0488BDA-DEC6-4E66-85B1-F639860A3D2D}"/>
                  </a:ext>
                </a:extLst>
              </p14:cNvPr>
              <p14:cNvContentPartPr/>
              <p14:nvPr/>
            </p14:nvContentPartPr>
            <p14:xfrm>
              <a:off x="8652000" y="4713640"/>
              <a:ext cx="34920" cy="327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0488BDA-DEC6-4E66-85B1-F639860A3D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634000" y="4696000"/>
                <a:ext cx="705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8F7A22C-F33A-4575-8AC7-64229A91F619}"/>
                  </a:ext>
                </a:extLst>
              </p14:cNvPr>
              <p14:cNvContentPartPr/>
              <p14:nvPr/>
            </p14:nvContentPartPr>
            <p14:xfrm>
              <a:off x="8574600" y="4874200"/>
              <a:ext cx="195120" cy="2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8F7A22C-F33A-4575-8AC7-64229A91F61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556600" y="4856200"/>
                <a:ext cx="230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DD63AE0-43B0-4F9C-9CFB-F987D34D8334}"/>
                  </a:ext>
                </a:extLst>
              </p14:cNvPr>
              <p14:cNvContentPartPr/>
              <p14:nvPr/>
            </p14:nvContentPartPr>
            <p14:xfrm>
              <a:off x="8759280" y="4866280"/>
              <a:ext cx="100080" cy="192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DD63AE0-43B0-4F9C-9CFB-F987D34D833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741280" y="4848280"/>
                <a:ext cx="1357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09CDD5C-827C-4086-9C86-84A9407655F1}"/>
                  </a:ext>
                </a:extLst>
              </p14:cNvPr>
              <p14:cNvContentPartPr/>
              <p14:nvPr/>
            </p14:nvContentPartPr>
            <p14:xfrm>
              <a:off x="484680" y="5505640"/>
              <a:ext cx="847800" cy="265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09CDD5C-827C-4086-9C86-84A9407655F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7040" y="5487640"/>
                <a:ext cx="8834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96701F7-0766-4D3C-B60D-065BBD8984D8}"/>
                  </a:ext>
                </a:extLst>
              </p14:cNvPr>
              <p14:cNvContentPartPr/>
              <p14:nvPr/>
            </p14:nvContentPartPr>
            <p14:xfrm>
              <a:off x="1716600" y="5450560"/>
              <a:ext cx="749880" cy="344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96701F7-0766-4D3C-B60D-065BBD8984D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98960" y="5432560"/>
                <a:ext cx="7855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0229260-CE0D-4DA1-8D3E-B62FDF5C6FD7}"/>
                  </a:ext>
                </a:extLst>
              </p14:cNvPr>
              <p14:cNvContentPartPr/>
              <p14:nvPr/>
            </p14:nvContentPartPr>
            <p14:xfrm>
              <a:off x="2748000" y="4746040"/>
              <a:ext cx="3320640" cy="1164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0229260-CE0D-4DA1-8D3E-B62FDF5C6FD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30000" y="4728395"/>
                <a:ext cx="3356280" cy="1199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64C0DE2-28B6-4E30-90EC-07B91951D065}"/>
                  </a:ext>
                </a:extLst>
              </p14:cNvPr>
              <p14:cNvContentPartPr/>
              <p14:nvPr/>
            </p14:nvContentPartPr>
            <p14:xfrm>
              <a:off x="5795760" y="5686360"/>
              <a:ext cx="348120" cy="1342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64C0DE2-28B6-4E30-90EC-07B91951D06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78120" y="5668360"/>
                <a:ext cx="383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E548E3A-4DD1-49BD-A5FA-103508D850AE}"/>
                  </a:ext>
                </a:extLst>
              </p14:cNvPr>
              <p14:cNvContentPartPr/>
              <p14:nvPr/>
            </p14:nvContentPartPr>
            <p14:xfrm>
              <a:off x="6274200" y="5699320"/>
              <a:ext cx="88200" cy="116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E548E3A-4DD1-49BD-A5FA-103508D850A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56560" y="5681680"/>
                <a:ext cx="123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FD2D109-CABA-403D-ACF0-9A4DB8CF7F72}"/>
                  </a:ext>
                </a:extLst>
              </p14:cNvPr>
              <p14:cNvContentPartPr/>
              <p14:nvPr/>
            </p14:nvContentPartPr>
            <p14:xfrm>
              <a:off x="6438720" y="5657560"/>
              <a:ext cx="43200" cy="163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FD2D109-CABA-403D-ACF0-9A4DB8CF7F7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421080" y="5639920"/>
                <a:ext cx="788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70058EC-D48A-42EC-9B35-A8EE3AE5A892}"/>
                  </a:ext>
                </a:extLst>
              </p14:cNvPr>
              <p14:cNvContentPartPr/>
              <p14:nvPr/>
            </p14:nvContentPartPr>
            <p14:xfrm>
              <a:off x="6580920" y="5536960"/>
              <a:ext cx="27360" cy="281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70058EC-D48A-42EC-9B35-A8EE3AE5A8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563280" y="5519320"/>
                <a:ext cx="630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BA0A9FF-5926-449A-B615-5406B3CFD713}"/>
                  </a:ext>
                </a:extLst>
              </p14:cNvPr>
              <p14:cNvContentPartPr/>
              <p14:nvPr/>
            </p14:nvContentPartPr>
            <p14:xfrm>
              <a:off x="6582000" y="5628400"/>
              <a:ext cx="165600" cy="1814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BA0A9FF-5926-449A-B615-5406B3CFD71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564000" y="5610400"/>
                <a:ext cx="2012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40FE6FD-7B2C-433B-B560-EB51ADFA3222}"/>
                  </a:ext>
                </a:extLst>
              </p14:cNvPr>
              <p14:cNvContentPartPr/>
              <p14:nvPr/>
            </p14:nvContentPartPr>
            <p14:xfrm>
              <a:off x="6991320" y="5709400"/>
              <a:ext cx="21600" cy="1015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40FE6FD-7B2C-433B-B560-EB51ADFA322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973680" y="5691760"/>
                <a:ext cx="57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68246D8-CA9B-4C1E-A1F0-43708D3A517B}"/>
                  </a:ext>
                </a:extLst>
              </p14:cNvPr>
              <p14:cNvContentPartPr/>
              <p14:nvPr/>
            </p14:nvContentPartPr>
            <p14:xfrm>
              <a:off x="6969360" y="5587720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68246D8-CA9B-4C1E-A1F0-43708D3A51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51720" y="5569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D6CB870-6B6A-4BB3-A5F2-EAEC6A784CB8}"/>
                  </a:ext>
                </a:extLst>
              </p14:cNvPr>
              <p14:cNvContentPartPr/>
              <p14:nvPr/>
            </p14:nvContentPartPr>
            <p14:xfrm>
              <a:off x="7123440" y="5682760"/>
              <a:ext cx="120600" cy="149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D6CB870-6B6A-4BB3-A5F2-EAEC6A784CB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105440" y="566512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1BAE3A5-6025-4DEE-A508-8C3A749A1A48}"/>
                  </a:ext>
                </a:extLst>
              </p14:cNvPr>
              <p14:cNvContentPartPr/>
              <p14:nvPr/>
            </p14:nvContentPartPr>
            <p14:xfrm>
              <a:off x="8326200" y="5669080"/>
              <a:ext cx="149400" cy="1555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1BAE3A5-6025-4DEE-A508-8C3A749A1A4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308560" y="5651440"/>
                <a:ext cx="1850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A0727AB-52A3-4722-99E8-137647B9A34D}"/>
                  </a:ext>
                </a:extLst>
              </p14:cNvPr>
              <p14:cNvContentPartPr/>
              <p14:nvPr/>
            </p14:nvContentPartPr>
            <p14:xfrm>
              <a:off x="7528080" y="5615800"/>
              <a:ext cx="671040" cy="2322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A0727AB-52A3-4722-99E8-137647B9A34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510431" y="5598160"/>
                <a:ext cx="706699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429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73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14:cNvPr>
              <p14:cNvContentPartPr/>
              <p14:nvPr/>
            </p14:nvContentPartPr>
            <p14:xfrm>
              <a:off x="7633920" y="121120"/>
              <a:ext cx="1084680" cy="59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6280" y="103120"/>
                <a:ext cx="112032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14:cNvPr>
              <p14:cNvContentPartPr/>
              <p14:nvPr/>
            </p14:nvContentPartPr>
            <p14:xfrm>
              <a:off x="365520" y="257200"/>
              <a:ext cx="1209240" cy="68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39200"/>
                <a:ext cx="124488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14:cNvPr>
              <p14:cNvContentPartPr/>
              <p14:nvPr/>
            </p14:nvContentPartPr>
            <p14:xfrm>
              <a:off x="1920000" y="279520"/>
              <a:ext cx="609840" cy="296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11" y="261520"/>
                <a:ext cx="645459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14:cNvPr>
              <p14:cNvContentPartPr/>
              <p14:nvPr/>
            </p14:nvContentPartPr>
            <p14:xfrm>
              <a:off x="2661600" y="202840"/>
              <a:ext cx="1270440" cy="379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3955" y="185200"/>
                <a:ext cx="130609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8B1BFB-7B83-4A8A-81E3-04E97A8680F9}"/>
                  </a:ext>
                </a:extLst>
              </p14:cNvPr>
              <p14:cNvContentPartPr/>
              <p14:nvPr/>
            </p14:nvContentPartPr>
            <p14:xfrm>
              <a:off x="3443880" y="529360"/>
              <a:ext cx="646560" cy="30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8B1BFB-7B83-4A8A-81E3-04E97A8680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6240" y="511720"/>
                <a:ext cx="6822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3B5B7A8-52D5-4DB2-BB28-AF8A52E36187}"/>
                  </a:ext>
                </a:extLst>
              </p14:cNvPr>
              <p14:cNvContentPartPr/>
              <p14:nvPr/>
            </p14:nvContentPartPr>
            <p14:xfrm>
              <a:off x="2345520" y="1764160"/>
              <a:ext cx="528840" cy="854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3B5B7A8-52D5-4DB2-BB28-AF8A52E361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7880" y="1746160"/>
                <a:ext cx="56448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DC72EE9-9B39-4326-9BA8-402A1F068176}"/>
                  </a:ext>
                </a:extLst>
              </p14:cNvPr>
              <p14:cNvContentPartPr/>
              <p14:nvPr/>
            </p14:nvContentPartPr>
            <p14:xfrm>
              <a:off x="3017280" y="1107160"/>
              <a:ext cx="2046960" cy="2824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DC72EE9-9B39-4326-9BA8-402A1F0681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9640" y="1089520"/>
                <a:ext cx="2082600" cy="28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702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14:cNvPr>
              <p14:cNvContentPartPr/>
              <p14:nvPr/>
            </p14:nvContentPartPr>
            <p14:xfrm>
              <a:off x="6390480" y="1330720"/>
              <a:ext cx="236448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2480" y="1294720"/>
                <a:ext cx="2400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14:cNvPr>
              <p14:cNvContentPartPr/>
              <p14:nvPr/>
            </p14:nvContentPartPr>
            <p14:xfrm>
              <a:off x="4074600" y="2397400"/>
              <a:ext cx="907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6960" y="2379760"/>
                <a:ext cx="126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14:cNvPr>
              <p14:cNvContentPartPr/>
              <p14:nvPr/>
            </p14:nvContentPartPr>
            <p14:xfrm>
              <a:off x="4866240" y="2295520"/>
              <a:ext cx="1515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27752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14:cNvPr>
              <p14:cNvContentPartPr/>
              <p14:nvPr/>
            </p14:nvContentPartPr>
            <p14:xfrm>
              <a:off x="4896480" y="2357800"/>
              <a:ext cx="13320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8840" y="2339800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14:cNvPr>
              <p14:cNvContentPartPr/>
              <p14:nvPr/>
            </p14:nvContentPartPr>
            <p14:xfrm>
              <a:off x="5825640" y="2367160"/>
              <a:ext cx="97560" cy="1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08000" y="2349160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14:cNvPr>
              <p14:cNvContentPartPr/>
              <p14:nvPr/>
            </p14:nvContentPartPr>
            <p14:xfrm>
              <a:off x="6644280" y="2255200"/>
              <a:ext cx="1011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6280" y="2237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14:cNvPr>
              <p14:cNvContentPartPr/>
              <p14:nvPr/>
            </p14:nvContentPartPr>
            <p14:xfrm>
              <a:off x="6614040" y="2346640"/>
              <a:ext cx="17496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2329000"/>
                <a:ext cx="21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14:cNvPr>
              <p14:cNvContentPartPr/>
              <p14:nvPr/>
            </p14:nvContentPartPr>
            <p14:xfrm>
              <a:off x="6960720" y="2102920"/>
              <a:ext cx="39240" cy="29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3080" y="2084920"/>
                <a:ext cx="74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14:cNvPr>
              <p14:cNvContentPartPr/>
              <p14:nvPr/>
            </p14:nvContentPartPr>
            <p14:xfrm>
              <a:off x="7089960" y="2285800"/>
              <a:ext cx="21960" cy="5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1960" y="226780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14:cNvPr>
              <p14:cNvContentPartPr/>
              <p14:nvPr/>
            </p14:nvContentPartPr>
            <p14:xfrm>
              <a:off x="7239360" y="2070160"/>
              <a:ext cx="496080" cy="28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21360" y="2052160"/>
                <a:ext cx="531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14:cNvPr>
              <p14:cNvContentPartPr/>
              <p14:nvPr/>
            </p14:nvContentPartPr>
            <p14:xfrm>
              <a:off x="6170520" y="2214520"/>
              <a:ext cx="280080" cy="24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2520" y="2196880"/>
                <a:ext cx="315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14:cNvPr>
              <p14:cNvContentPartPr/>
              <p14:nvPr/>
            </p14:nvContentPartPr>
            <p14:xfrm>
              <a:off x="5221920" y="2212000"/>
              <a:ext cx="474840" cy="197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03920" y="2194360"/>
                <a:ext cx="51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14:cNvPr>
              <p14:cNvContentPartPr/>
              <p14:nvPr/>
            </p14:nvContentPartPr>
            <p14:xfrm>
              <a:off x="4432440" y="2224600"/>
              <a:ext cx="230760" cy="23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4468" y="2206960"/>
                <a:ext cx="266344" cy="2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665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14:cNvPr>
              <p14:cNvContentPartPr/>
              <p14:nvPr/>
            </p14:nvContentPartPr>
            <p14:xfrm>
              <a:off x="6390480" y="1330720"/>
              <a:ext cx="236448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2480" y="1294720"/>
                <a:ext cx="2400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14:cNvPr>
              <p14:cNvContentPartPr/>
              <p14:nvPr/>
            </p14:nvContentPartPr>
            <p14:xfrm>
              <a:off x="4074600" y="2397400"/>
              <a:ext cx="907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6960" y="2379760"/>
                <a:ext cx="126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14:cNvPr>
              <p14:cNvContentPartPr/>
              <p14:nvPr/>
            </p14:nvContentPartPr>
            <p14:xfrm>
              <a:off x="4866240" y="2295520"/>
              <a:ext cx="1515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27752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14:cNvPr>
              <p14:cNvContentPartPr/>
              <p14:nvPr/>
            </p14:nvContentPartPr>
            <p14:xfrm>
              <a:off x="4896480" y="2357800"/>
              <a:ext cx="13320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8840" y="2339800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14:cNvPr>
              <p14:cNvContentPartPr/>
              <p14:nvPr/>
            </p14:nvContentPartPr>
            <p14:xfrm>
              <a:off x="5825640" y="2367160"/>
              <a:ext cx="97560" cy="1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08000" y="2349160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14:cNvPr>
              <p14:cNvContentPartPr/>
              <p14:nvPr/>
            </p14:nvContentPartPr>
            <p14:xfrm>
              <a:off x="6644280" y="2255200"/>
              <a:ext cx="1011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6280" y="2237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14:cNvPr>
              <p14:cNvContentPartPr/>
              <p14:nvPr/>
            </p14:nvContentPartPr>
            <p14:xfrm>
              <a:off x="6614040" y="2346640"/>
              <a:ext cx="17496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2329000"/>
                <a:ext cx="21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14:cNvPr>
              <p14:cNvContentPartPr/>
              <p14:nvPr/>
            </p14:nvContentPartPr>
            <p14:xfrm>
              <a:off x="6960720" y="2102920"/>
              <a:ext cx="39240" cy="29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3080" y="2084920"/>
                <a:ext cx="74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14:cNvPr>
              <p14:cNvContentPartPr/>
              <p14:nvPr/>
            </p14:nvContentPartPr>
            <p14:xfrm>
              <a:off x="7089960" y="2285800"/>
              <a:ext cx="21960" cy="5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1960" y="226780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14:cNvPr>
              <p14:cNvContentPartPr/>
              <p14:nvPr/>
            </p14:nvContentPartPr>
            <p14:xfrm>
              <a:off x="7239360" y="2070160"/>
              <a:ext cx="496080" cy="28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21360" y="2052160"/>
                <a:ext cx="531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14:cNvPr>
              <p14:cNvContentPartPr/>
              <p14:nvPr/>
            </p14:nvContentPartPr>
            <p14:xfrm>
              <a:off x="6170520" y="2214520"/>
              <a:ext cx="280080" cy="24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2520" y="2196880"/>
                <a:ext cx="315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14:cNvPr>
              <p14:cNvContentPartPr/>
              <p14:nvPr/>
            </p14:nvContentPartPr>
            <p14:xfrm>
              <a:off x="5221920" y="2212000"/>
              <a:ext cx="474840" cy="197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03920" y="2194360"/>
                <a:ext cx="51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14:cNvPr>
              <p14:cNvContentPartPr/>
              <p14:nvPr/>
            </p14:nvContentPartPr>
            <p14:xfrm>
              <a:off x="4432440" y="2224600"/>
              <a:ext cx="230760" cy="23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4468" y="2206960"/>
                <a:ext cx="266344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14:cNvPr>
              <p14:cNvContentPartPr/>
              <p14:nvPr/>
            </p14:nvContentPartPr>
            <p14:xfrm>
              <a:off x="5343960" y="2102560"/>
              <a:ext cx="1261800" cy="2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26320" y="2066920"/>
                <a:ext cx="1297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14:cNvPr>
              <p14:cNvContentPartPr/>
              <p14:nvPr/>
            </p14:nvContentPartPr>
            <p14:xfrm>
              <a:off x="7834800" y="2285800"/>
              <a:ext cx="99720" cy="15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7160" y="2267800"/>
                <a:ext cx="135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14:cNvPr>
              <p14:cNvContentPartPr/>
              <p14:nvPr/>
            </p14:nvContentPartPr>
            <p14:xfrm>
              <a:off x="8473080" y="2132440"/>
              <a:ext cx="128160" cy="2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55440" y="2114440"/>
                <a:ext cx="163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14:cNvPr>
              <p14:cNvContentPartPr/>
              <p14:nvPr/>
            </p14:nvContentPartPr>
            <p14:xfrm>
              <a:off x="8473080" y="2224600"/>
              <a:ext cx="9468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5440" y="2206960"/>
                <a:ext cx="13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14:cNvPr>
              <p14:cNvContentPartPr/>
              <p14:nvPr/>
            </p14:nvContentPartPr>
            <p14:xfrm>
              <a:off x="8691960" y="2041720"/>
              <a:ext cx="29412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74320" y="2024080"/>
                <a:ext cx="329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14:cNvPr>
              <p14:cNvContentPartPr/>
              <p14:nvPr/>
            </p14:nvContentPartPr>
            <p14:xfrm>
              <a:off x="8300640" y="2275360"/>
              <a:ext cx="101520" cy="133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82640" y="2257360"/>
                <a:ext cx="13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14:cNvPr>
              <p14:cNvContentPartPr/>
              <p14:nvPr/>
            </p14:nvContentPartPr>
            <p14:xfrm>
              <a:off x="8068440" y="2092480"/>
              <a:ext cx="175320" cy="289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50800" y="2074840"/>
                <a:ext cx="210960" cy="3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676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14:cNvPr>
              <p14:cNvContentPartPr/>
              <p14:nvPr/>
            </p14:nvContentPartPr>
            <p14:xfrm>
              <a:off x="6390480" y="1330720"/>
              <a:ext cx="236448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2480" y="1294720"/>
                <a:ext cx="2400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14:cNvPr>
              <p14:cNvContentPartPr/>
              <p14:nvPr/>
            </p14:nvContentPartPr>
            <p14:xfrm>
              <a:off x="4074600" y="2397400"/>
              <a:ext cx="907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6960" y="2379760"/>
                <a:ext cx="126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14:cNvPr>
              <p14:cNvContentPartPr/>
              <p14:nvPr/>
            </p14:nvContentPartPr>
            <p14:xfrm>
              <a:off x="4866240" y="2295520"/>
              <a:ext cx="1515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27752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14:cNvPr>
              <p14:cNvContentPartPr/>
              <p14:nvPr/>
            </p14:nvContentPartPr>
            <p14:xfrm>
              <a:off x="4896480" y="2357800"/>
              <a:ext cx="13320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8840" y="2339800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14:cNvPr>
              <p14:cNvContentPartPr/>
              <p14:nvPr/>
            </p14:nvContentPartPr>
            <p14:xfrm>
              <a:off x="5825640" y="2367160"/>
              <a:ext cx="97560" cy="1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08000" y="2349160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14:cNvPr>
              <p14:cNvContentPartPr/>
              <p14:nvPr/>
            </p14:nvContentPartPr>
            <p14:xfrm>
              <a:off x="6644280" y="2255200"/>
              <a:ext cx="1011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6280" y="2237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14:cNvPr>
              <p14:cNvContentPartPr/>
              <p14:nvPr/>
            </p14:nvContentPartPr>
            <p14:xfrm>
              <a:off x="6614040" y="2346640"/>
              <a:ext cx="17496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2329000"/>
                <a:ext cx="21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14:cNvPr>
              <p14:cNvContentPartPr/>
              <p14:nvPr/>
            </p14:nvContentPartPr>
            <p14:xfrm>
              <a:off x="6960720" y="2102920"/>
              <a:ext cx="39240" cy="29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3080" y="2084920"/>
                <a:ext cx="74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14:cNvPr>
              <p14:cNvContentPartPr/>
              <p14:nvPr/>
            </p14:nvContentPartPr>
            <p14:xfrm>
              <a:off x="7089960" y="2285800"/>
              <a:ext cx="21960" cy="5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1960" y="226780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14:cNvPr>
              <p14:cNvContentPartPr/>
              <p14:nvPr/>
            </p14:nvContentPartPr>
            <p14:xfrm>
              <a:off x="7239360" y="2070160"/>
              <a:ext cx="496080" cy="28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21360" y="2052160"/>
                <a:ext cx="531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14:cNvPr>
              <p14:cNvContentPartPr/>
              <p14:nvPr/>
            </p14:nvContentPartPr>
            <p14:xfrm>
              <a:off x="6170520" y="2214520"/>
              <a:ext cx="280080" cy="24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2520" y="2196880"/>
                <a:ext cx="315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14:cNvPr>
              <p14:cNvContentPartPr/>
              <p14:nvPr/>
            </p14:nvContentPartPr>
            <p14:xfrm>
              <a:off x="5221920" y="2212000"/>
              <a:ext cx="474840" cy="197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03920" y="2194360"/>
                <a:ext cx="51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14:cNvPr>
              <p14:cNvContentPartPr/>
              <p14:nvPr/>
            </p14:nvContentPartPr>
            <p14:xfrm>
              <a:off x="4432440" y="2224600"/>
              <a:ext cx="230760" cy="23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4468" y="2206960"/>
                <a:ext cx="266344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14:cNvPr>
              <p14:cNvContentPartPr/>
              <p14:nvPr/>
            </p14:nvContentPartPr>
            <p14:xfrm>
              <a:off x="5343960" y="2102560"/>
              <a:ext cx="1261800" cy="2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26320" y="2066920"/>
                <a:ext cx="1297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14:cNvPr>
              <p14:cNvContentPartPr/>
              <p14:nvPr/>
            </p14:nvContentPartPr>
            <p14:xfrm>
              <a:off x="7834800" y="2285800"/>
              <a:ext cx="99720" cy="15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7160" y="2267800"/>
                <a:ext cx="135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14:cNvPr>
              <p14:cNvContentPartPr/>
              <p14:nvPr/>
            </p14:nvContentPartPr>
            <p14:xfrm>
              <a:off x="8473080" y="2132440"/>
              <a:ext cx="128160" cy="2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55440" y="2114440"/>
                <a:ext cx="163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14:cNvPr>
              <p14:cNvContentPartPr/>
              <p14:nvPr/>
            </p14:nvContentPartPr>
            <p14:xfrm>
              <a:off x="8473080" y="2224600"/>
              <a:ext cx="9468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5440" y="2206960"/>
                <a:ext cx="13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14:cNvPr>
              <p14:cNvContentPartPr/>
              <p14:nvPr/>
            </p14:nvContentPartPr>
            <p14:xfrm>
              <a:off x="8691960" y="2041720"/>
              <a:ext cx="29412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74320" y="2024080"/>
                <a:ext cx="329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14:cNvPr>
              <p14:cNvContentPartPr/>
              <p14:nvPr/>
            </p14:nvContentPartPr>
            <p14:xfrm>
              <a:off x="8300640" y="2275360"/>
              <a:ext cx="101520" cy="133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82640" y="2257360"/>
                <a:ext cx="13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14:cNvPr>
              <p14:cNvContentPartPr/>
              <p14:nvPr/>
            </p14:nvContentPartPr>
            <p14:xfrm>
              <a:off x="8068440" y="2092480"/>
              <a:ext cx="175320" cy="289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50800" y="2074840"/>
                <a:ext cx="210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14:cNvPr>
              <p14:cNvContentPartPr/>
              <p14:nvPr/>
            </p14:nvContentPartPr>
            <p14:xfrm>
              <a:off x="334920" y="1685680"/>
              <a:ext cx="849168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7280" y="1650040"/>
                <a:ext cx="8527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14:cNvPr>
              <p14:cNvContentPartPr/>
              <p14:nvPr/>
            </p14:nvContentPartPr>
            <p14:xfrm>
              <a:off x="284160" y="2082040"/>
              <a:ext cx="1737000" cy="8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6160" y="2046040"/>
                <a:ext cx="177264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231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14:cNvPr>
              <p14:cNvContentPartPr/>
              <p14:nvPr/>
            </p14:nvContentPartPr>
            <p14:xfrm>
              <a:off x="6390480" y="1330720"/>
              <a:ext cx="236448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2480" y="1294720"/>
                <a:ext cx="2400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14:cNvPr>
              <p14:cNvContentPartPr/>
              <p14:nvPr/>
            </p14:nvContentPartPr>
            <p14:xfrm>
              <a:off x="4074600" y="2397400"/>
              <a:ext cx="907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6960" y="2379760"/>
                <a:ext cx="126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14:cNvPr>
              <p14:cNvContentPartPr/>
              <p14:nvPr/>
            </p14:nvContentPartPr>
            <p14:xfrm>
              <a:off x="4866240" y="2295520"/>
              <a:ext cx="1515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27752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14:cNvPr>
              <p14:cNvContentPartPr/>
              <p14:nvPr/>
            </p14:nvContentPartPr>
            <p14:xfrm>
              <a:off x="4896480" y="2357800"/>
              <a:ext cx="13320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8840" y="2339800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14:cNvPr>
              <p14:cNvContentPartPr/>
              <p14:nvPr/>
            </p14:nvContentPartPr>
            <p14:xfrm>
              <a:off x="5825640" y="2367160"/>
              <a:ext cx="97560" cy="1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08000" y="2349160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14:cNvPr>
              <p14:cNvContentPartPr/>
              <p14:nvPr/>
            </p14:nvContentPartPr>
            <p14:xfrm>
              <a:off x="6644280" y="2255200"/>
              <a:ext cx="1011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6280" y="2237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14:cNvPr>
              <p14:cNvContentPartPr/>
              <p14:nvPr/>
            </p14:nvContentPartPr>
            <p14:xfrm>
              <a:off x="6614040" y="2346640"/>
              <a:ext cx="17496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2329000"/>
                <a:ext cx="21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14:cNvPr>
              <p14:cNvContentPartPr/>
              <p14:nvPr/>
            </p14:nvContentPartPr>
            <p14:xfrm>
              <a:off x="6960720" y="2102920"/>
              <a:ext cx="39240" cy="29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3080" y="2084920"/>
                <a:ext cx="74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14:cNvPr>
              <p14:cNvContentPartPr/>
              <p14:nvPr/>
            </p14:nvContentPartPr>
            <p14:xfrm>
              <a:off x="7089960" y="2285800"/>
              <a:ext cx="21960" cy="5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1960" y="226780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14:cNvPr>
              <p14:cNvContentPartPr/>
              <p14:nvPr/>
            </p14:nvContentPartPr>
            <p14:xfrm>
              <a:off x="7239360" y="2070160"/>
              <a:ext cx="496080" cy="28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21360" y="2052160"/>
                <a:ext cx="531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14:cNvPr>
              <p14:cNvContentPartPr/>
              <p14:nvPr/>
            </p14:nvContentPartPr>
            <p14:xfrm>
              <a:off x="6170520" y="2214520"/>
              <a:ext cx="280080" cy="24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2520" y="2196880"/>
                <a:ext cx="315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14:cNvPr>
              <p14:cNvContentPartPr/>
              <p14:nvPr/>
            </p14:nvContentPartPr>
            <p14:xfrm>
              <a:off x="5221920" y="2212000"/>
              <a:ext cx="474840" cy="197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03920" y="2194360"/>
                <a:ext cx="51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14:cNvPr>
              <p14:cNvContentPartPr/>
              <p14:nvPr/>
            </p14:nvContentPartPr>
            <p14:xfrm>
              <a:off x="4432440" y="2224600"/>
              <a:ext cx="230760" cy="23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4468" y="2206960"/>
                <a:ext cx="266344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14:cNvPr>
              <p14:cNvContentPartPr/>
              <p14:nvPr/>
            </p14:nvContentPartPr>
            <p14:xfrm>
              <a:off x="5343960" y="2102560"/>
              <a:ext cx="1261800" cy="2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26320" y="2066920"/>
                <a:ext cx="1297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14:cNvPr>
              <p14:cNvContentPartPr/>
              <p14:nvPr/>
            </p14:nvContentPartPr>
            <p14:xfrm>
              <a:off x="7834800" y="2285800"/>
              <a:ext cx="99720" cy="15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7160" y="2267800"/>
                <a:ext cx="135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14:cNvPr>
              <p14:cNvContentPartPr/>
              <p14:nvPr/>
            </p14:nvContentPartPr>
            <p14:xfrm>
              <a:off x="8473080" y="2132440"/>
              <a:ext cx="128160" cy="2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55440" y="2114440"/>
                <a:ext cx="163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14:cNvPr>
              <p14:cNvContentPartPr/>
              <p14:nvPr/>
            </p14:nvContentPartPr>
            <p14:xfrm>
              <a:off x="8473080" y="2224600"/>
              <a:ext cx="9468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5440" y="2206960"/>
                <a:ext cx="13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14:cNvPr>
              <p14:cNvContentPartPr/>
              <p14:nvPr/>
            </p14:nvContentPartPr>
            <p14:xfrm>
              <a:off x="8691960" y="2041720"/>
              <a:ext cx="29412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74320" y="2024080"/>
                <a:ext cx="329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14:cNvPr>
              <p14:cNvContentPartPr/>
              <p14:nvPr/>
            </p14:nvContentPartPr>
            <p14:xfrm>
              <a:off x="8300640" y="2275360"/>
              <a:ext cx="101520" cy="133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82640" y="2257360"/>
                <a:ext cx="13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14:cNvPr>
              <p14:cNvContentPartPr/>
              <p14:nvPr/>
            </p14:nvContentPartPr>
            <p14:xfrm>
              <a:off x="8068440" y="2092480"/>
              <a:ext cx="175320" cy="289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50800" y="2074840"/>
                <a:ext cx="210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14:cNvPr>
              <p14:cNvContentPartPr/>
              <p14:nvPr/>
            </p14:nvContentPartPr>
            <p14:xfrm>
              <a:off x="334920" y="1685680"/>
              <a:ext cx="849168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7280" y="1650040"/>
                <a:ext cx="8527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14:cNvPr>
              <p14:cNvContentPartPr/>
              <p14:nvPr/>
            </p14:nvContentPartPr>
            <p14:xfrm>
              <a:off x="284160" y="2082040"/>
              <a:ext cx="1737000" cy="8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6160" y="2046040"/>
                <a:ext cx="1772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14:cNvPr>
              <p14:cNvContentPartPr/>
              <p14:nvPr/>
            </p14:nvContentPartPr>
            <p14:xfrm>
              <a:off x="1015680" y="2926600"/>
              <a:ext cx="142200" cy="11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7680" y="2908600"/>
                <a:ext cx="177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14:cNvPr>
              <p14:cNvContentPartPr/>
              <p14:nvPr/>
            </p14:nvContentPartPr>
            <p14:xfrm>
              <a:off x="1025760" y="3041440"/>
              <a:ext cx="147600" cy="8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08120" y="3023800"/>
                <a:ext cx="183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14:cNvPr>
              <p14:cNvContentPartPr/>
              <p14:nvPr/>
            </p14:nvContentPartPr>
            <p14:xfrm>
              <a:off x="477120" y="2854600"/>
              <a:ext cx="354960" cy="323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9498" y="2836960"/>
                <a:ext cx="390564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14:cNvPr>
              <p14:cNvContentPartPr/>
              <p14:nvPr/>
            </p14:nvContentPartPr>
            <p14:xfrm>
              <a:off x="1330320" y="2836960"/>
              <a:ext cx="1046520" cy="479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2680" y="2818960"/>
                <a:ext cx="1082160" cy="5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446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14:cNvPr>
              <p14:cNvContentPartPr/>
              <p14:nvPr/>
            </p14:nvContentPartPr>
            <p14:xfrm>
              <a:off x="6390480" y="1330720"/>
              <a:ext cx="236448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2480" y="1294720"/>
                <a:ext cx="2400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14:cNvPr>
              <p14:cNvContentPartPr/>
              <p14:nvPr/>
            </p14:nvContentPartPr>
            <p14:xfrm>
              <a:off x="4074600" y="2397400"/>
              <a:ext cx="907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6960" y="2379760"/>
                <a:ext cx="126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14:cNvPr>
              <p14:cNvContentPartPr/>
              <p14:nvPr/>
            </p14:nvContentPartPr>
            <p14:xfrm>
              <a:off x="4866240" y="2295520"/>
              <a:ext cx="1515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27752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14:cNvPr>
              <p14:cNvContentPartPr/>
              <p14:nvPr/>
            </p14:nvContentPartPr>
            <p14:xfrm>
              <a:off x="4896480" y="2357800"/>
              <a:ext cx="13320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8840" y="2339800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14:cNvPr>
              <p14:cNvContentPartPr/>
              <p14:nvPr/>
            </p14:nvContentPartPr>
            <p14:xfrm>
              <a:off x="5825640" y="2367160"/>
              <a:ext cx="97560" cy="1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08000" y="2349160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14:cNvPr>
              <p14:cNvContentPartPr/>
              <p14:nvPr/>
            </p14:nvContentPartPr>
            <p14:xfrm>
              <a:off x="6644280" y="2255200"/>
              <a:ext cx="1011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6280" y="2237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14:cNvPr>
              <p14:cNvContentPartPr/>
              <p14:nvPr/>
            </p14:nvContentPartPr>
            <p14:xfrm>
              <a:off x="6614040" y="2346640"/>
              <a:ext cx="17496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2329000"/>
                <a:ext cx="21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14:cNvPr>
              <p14:cNvContentPartPr/>
              <p14:nvPr/>
            </p14:nvContentPartPr>
            <p14:xfrm>
              <a:off x="6960720" y="2102920"/>
              <a:ext cx="39240" cy="29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3080" y="2084920"/>
                <a:ext cx="74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14:cNvPr>
              <p14:cNvContentPartPr/>
              <p14:nvPr/>
            </p14:nvContentPartPr>
            <p14:xfrm>
              <a:off x="7089960" y="2285800"/>
              <a:ext cx="21960" cy="5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1960" y="226780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14:cNvPr>
              <p14:cNvContentPartPr/>
              <p14:nvPr/>
            </p14:nvContentPartPr>
            <p14:xfrm>
              <a:off x="7239360" y="2070160"/>
              <a:ext cx="496080" cy="28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21360" y="2052160"/>
                <a:ext cx="531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14:cNvPr>
              <p14:cNvContentPartPr/>
              <p14:nvPr/>
            </p14:nvContentPartPr>
            <p14:xfrm>
              <a:off x="6170520" y="2214520"/>
              <a:ext cx="280080" cy="24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2520" y="2196880"/>
                <a:ext cx="315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14:cNvPr>
              <p14:cNvContentPartPr/>
              <p14:nvPr/>
            </p14:nvContentPartPr>
            <p14:xfrm>
              <a:off x="5221920" y="2212000"/>
              <a:ext cx="474840" cy="197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03920" y="2194360"/>
                <a:ext cx="51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14:cNvPr>
              <p14:cNvContentPartPr/>
              <p14:nvPr/>
            </p14:nvContentPartPr>
            <p14:xfrm>
              <a:off x="4432440" y="2224600"/>
              <a:ext cx="230760" cy="23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4468" y="2206960"/>
                <a:ext cx="266344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14:cNvPr>
              <p14:cNvContentPartPr/>
              <p14:nvPr/>
            </p14:nvContentPartPr>
            <p14:xfrm>
              <a:off x="5343960" y="2102560"/>
              <a:ext cx="1261800" cy="2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26320" y="2066920"/>
                <a:ext cx="1297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14:cNvPr>
              <p14:cNvContentPartPr/>
              <p14:nvPr/>
            </p14:nvContentPartPr>
            <p14:xfrm>
              <a:off x="7834800" y="2285800"/>
              <a:ext cx="99720" cy="15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7160" y="2267800"/>
                <a:ext cx="135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14:cNvPr>
              <p14:cNvContentPartPr/>
              <p14:nvPr/>
            </p14:nvContentPartPr>
            <p14:xfrm>
              <a:off x="8473080" y="2132440"/>
              <a:ext cx="128160" cy="2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55440" y="2114440"/>
                <a:ext cx="163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14:cNvPr>
              <p14:cNvContentPartPr/>
              <p14:nvPr/>
            </p14:nvContentPartPr>
            <p14:xfrm>
              <a:off x="8473080" y="2224600"/>
              <a:ext cx="9468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5440" y="2206960"/>
                <a:ext cx="13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14:cNvPr>
              <p14:cNvContentPartPr/>
              <p14:nvPr/>
            </p14:nvContentPartPr>
            <p14:xfrm>
              <a:off x="8691960" y="2041720"/>
              <a:ext cx="29412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74320" y="2024080"/>
                <a:ext cx="329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14:cNvPr>
              <p14:cNvContentPartPr/>
              <p14:nvPr/>
            </p14:nvContentPartPr>
            <p14:xfrm>
              <a:off x="8300640" y="2275360"/>
              <a:ext cx="101520" cy="133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82640" y="2257360"/>
                <a:ext cx="13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14:cNvPr>
              <p14:cNvContentPartPr/>
              <p14:nvPr/>
            </p14:nvContentPartPr>
            <p14:xfrm>
              <a:off x="8068440" y="2092480"/>
              <a:ext cx="175320" cy="289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50800" y="2074840"/>
                <a:ext cx="210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14:cNvPr>
              <p14:cNvContentPartPr/>
              <p14:nvPr/>
            </p14:nvContentPartPr>
            <p14:xfrm>
              <a:off x="334920" y="1685680"/>
              <a:ext cx="849168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7280" y="1650040"/>
                <a:ext cx="8527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14:cNvPr>
              <p14:cNvContentPartPr/>
              <p14:nvPr/>
            </p14:nvContentPartPr>
            <p14:xfrm>
              <a:off x="284160" y="2082040"/>
              <a:ext cx="1737000" cy="8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6160" y="2046040"/>
                <a:ext cx="1772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14:cNvPr>
              <p14:cNvContentPartPr/>
              <p14:nvPr/>
            </p14:nvContentPartPr>
            <p14:xfrm>
              <a:off x="1015680" y="2926600"/>
              <a:ext cx="142200" cy="11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7680" y="2908600"/>
                <a:ext cx="177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14:cNvPr>
              <p14:cNvContentPartPr/>
              <p14:nvPr/>
            </p14:nvContentPartPr>
            <p14:xfrm>
              <a:off x="1025760" y="3041440"/>
              <a:ext cx="147600" cy="8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08120" y="3023800"/>
                <a:ext cx="183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14:cNvPr>
              <p14:cNvContentPartPr/>
              <p14:nvPr/>
            </p14:nvContentPartPr>
            <p14:xfrm>
              <a:off x="477120" y="2854600"/>
              <a:ext cx="354960" cy="323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9498" y="2836960"/>
                <a:ext cx="390564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14:cNvPr>
              <p14:cNvContentPartPr/>
              <p14:nvPr/>
            </p14:nvContentPartPr>
            <p14:xfrm>
              <a:off x="1330320" y="2836960"/>
              <a:ext cx="1046520" cy="479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2680" y="2818960"/>
                <a:ext cx="1082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14:cNvPr>
              <p14:cNvContentPartPr/>
              <p14:nvPr/>
            </p14:nvContentPartPr>
            <p14:xfrm>
              <a:off x="2980200" y="2743000"/>
              <a:ext cx="220320" cy="58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62560" y="2725360"/>
                <a:ext cx="2559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14:cNvPr>
              <p14:cNvContentPartPr/>
              <p14:nvPr/>
            </p14:nvContentPartPr>
            <p14:xfrm>
              <a:off x="3840240" y="2932360"/>
              <a:ext cx="519840" cy="359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22228" y="2914378"/>
                <a:ext cx="555505" cy="395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14:cNvPr>
              <p14:cNvContentPartPr/>
              <p14:nvPr/>
            </p14:nvContentPartPr>
            <p14:xfrm>
              <a:off x="4480320" y="3020200"/>
              <a:ext cx="184320" cy="11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62680" y="3002560"/>
                <a:ext cx="219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14:cNvPr>
              <p14:cNvContentPartPr/>
              <p14:nvPr/>
            </p14:nvContentPartPr>
            <p14:xfrm>
              <a:off x="5084760" y="2813920"/>
              <a:ext cx="1286640" cy="537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067120" y="2796280"/>
                <a:ext cx="13222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23ED87D-6631-4338-B490-55AC60839E9D}"/>
                  </a:ext>
                </a:extLst>
              </p14:cNvPr>
              <p14:cNvContentPartPr/>
              <p14:nvPr/>
            </p14:nvContentPartPr>
            <p14:xfrm>
              <a:off x="6431160" y="3545440"/>
              <a:ext cx="2143800" cy="5382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23ED87D-6631-4338-B490-55AC60839E9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413160" y="3527800"/>
                <a:ext cx="21794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55E9373-6056-4781-83E1-00874C1E7C1C}"/>
                  </a:ext>
                </a:extLst>
              </p14:cNvPr>
              <p14:cNvContentPartPr/>
              <p14:nvPr/>
            </p14:nvContentPartPr>
            <p14:xfrm>
              <a:off x="6573000" y="2712400"/>
              <a:ext cx="2042280" cy="772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55E9373-6056-4781-83E1-00874C1E7C1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555360" y="2694400"/>
                <a:ext cx="207792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EF0F283-BB37-4964-9732-F64298AF75D7}"/>
                  </a:ext>
                </a:extLst>
              </p14:cNvPr>
              <p14:cNvContentPartPr/>
              <p14:nvPr/>
            </p14:nvContentPartPr>
            <p14:xfrm>
              <a:off x="6502080" y="4100920"/>
              <a:ext cx="282960" cy="614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EF0F283-BB37-4964-9732-F64298AF75D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484440" y="4083280"/>
                <a:ext cx="31860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B5BA471-35D6-4A1B-9138-2FCB5FF414A1}"/>
                  </a:ext>
                </a:extLst>
              </p14:cNvPr>
              <p14:cNvContentPartPr/>
              <p14:nvPr/>
            </p14:nvContentPartPr>
            <p14:xfrm>
              <a:off x="6831480" y="4334560"/>
              <a:ext cx="102960" cy="2008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B5BA471-35D6-4A1B-9138-2FCB5FF414A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813480" y="4316920"/>
                <a:ext cx="13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0109335-26DC-4179-8C18-1BAB7804BFB8}"/>
                  </a:ext>
                </a:extLst>
              </p14:cNvPr>
              <p14:cNvContentPartPr/>
              <p14:nvPr/>
            </p14:nvContentPartPr>
            <p14:xfrm>
              <a:off x="7081320" y="4175440"/>
              <a:ext cx="1122480" cy="3535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0109335-26DC-4179-8C18-1BAB7804BFB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63326" y="4157458"/>
                <a:ext cx="1158109" cy="3891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894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14:cNvPr>
              <p14:cNvContentPartPr/>
              <p14:nvPr/>
            </p14:nvContentPartPr>
            <p14:xfrm>
              <a:off x="6390480" y="1330720"/>
              <a:ext cx="236448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2480" y="1294720"/>
                <a:ext cx="2400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14:cNvPr>
              <p14:cNvContentPartPr/>
              <p14:nvPr/>
            </p14:nvContentPartPr>
            <p14:xfrm>
              <a:off x="4074600" y="2397400"/>
              <a:ext cx="907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6960" y="2379760"/>
                <a:ext cx="126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14:cNvPr>
              <p14:cNvContentPartPr/>
              <p14:nvPr/>
            </p14:nvContentPartPr>
            <p14:xfrm>
              <a:off x="4866240" y="2295520"/>
              <a:ext cx="1515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27752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14:cNvPr>
              <p14:cNvContentPartPr/>
              <p14:nvPr/>
            </p14:nvContentPartPr>
            <p14:xfrm>
              <a:off x="4896480" y="2357800"/>
              <a:ext cx="13320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8840" y="2339800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14:cNvPr>
              <p14:cNvContentPartPr/>
              <p14:nvPr/>
            </p14:nvContentPartPr>
            <p14:xfrm>
              <a:off x="5825640" y="2367160"/>
              <a:ext cx="97560" cy="1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08000" y="2349160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14:cNvPr>
              <p14:cNvContentPartPr/>
              <p14:nvPr/>
            </p14:nvContentPartPr>
            <p14:xfrm>
              <a:off x="6644280" y="2255200"/>
              <a:ext cx="1011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6280" y="2237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14:cNvPr>
              <p14:cNvContentPartPr/>
              <p14:nvPr/>
            </p14:nvContentPartPr>
            <p14:xfrm>
              <a:off x="6614040" y="2346640"/>
              <a:ext cx="17496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2329000"/>
                <a:ext cx="21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14:cNvPr>
              <p14:cNvContentPartPr/>
              <p14:nvPr/>
            </p14:nvContentPartPr>
            <p14:xfrm>
              <a:off x="6960720" y="2102920"/>
              <a:ext cx="39240" cy="29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3080" y="2084920"/>
                <a:ext cx="74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14:cNvPr>
              <p14:cNvContentPartPr/>
              <p14:nvPr/>
            </p14:nvContentPartPr>
            <p14:xfrm>
              <a:off x="7089960" y="2285800"/>
              <a:ext cx="21960" cy="5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1960" y="226780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14:cNvPr>
              <p14:cNvContentPartPr/>
              <p14:nvPr/>
            </p14:nvContentPartPr>
            <p14:xfrm>
              <a:off x="7239360" y="2070160"/>
              <a:ext cx="496080" cy="28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21360" y="2052160"/>
                <a:ext cx="531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14:cNvPr>
              <p14:cNvContentPartPr/>
              <p14:nvPr/>
            </p14:nvContentPartPr>
            <p14:xfrm>
              <a:off x="6170520" y="2214520"/>
              <a:ext cx="280080" cy="24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2520" y="2196880"/>
                <a:ext cx="315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14:cNvPr>
              <p14:cNvContentPartPr/>
              <p14:nvPr/>
            </p14:nvContentPartPr>
            <p14:xfrm>
              <a:off x="5221920" y="2212000"/>
              <a:ext cx="474840" cy="197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03920" y="2194360"/>
                <a:ext cx="51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14:cNvPr>
              <p14:cNvContentPartPr/>
              <p14:nvPr/>
            </p14:nvContentPartPr>
            <p14:xfrm>
              <a:off x="4432440" y="2224600"/>
              <a:ext cx="230760" cy="23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4468" y="2206960"/>
                <a:ext cx="266344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14:cNvPr>
              <p14:cNvContentPartPr/>
              <p14:nvPr/>
            </p14:nvContentPartPr>
            <p14:xfrm>
              <a:off x="5343960" y="2102560"/>
              <a:ext cx="1261800" cy="2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26320" y="2066920"/>
                <a:ext cx="1297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14:cNvPr>
              <p14:cNvContentPartPr/>
              <p14:nvPr/>
            </p14:nvContentPartPr>
            <p14:xfrm>
              <a:off x="7834800" y="2285800"/>
              <a:ext cx="99720" cy="15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7160" y="2267800"/>
                <a:ext cx="135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14:cNvPr>
              <p14:cNvContentPartPr/>
              <p14:nvPr/>
            </p14:nvContentPartPr>
            <p14:xfrm>
              <a:off x="8473080" y="2132440"/>
              <a:ext cx="128160" cy="2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55440" y="2114440"/>
                <a:ext cx="163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14:cNvPr>
              <p14:cNvContentPartPr/>
              <p14:nvPr/>
            </p14:nvContentPartPr>
            <p14:xfrm>
              <a:off x="8473080" y="2224600"/>
              <a:ext cx="9468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5440" y="2206960"/>
                <a:ext cx="13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14:cNvPr>
              <p14:cNvContentPartPr/>
              <p14:nvPr/>
            </p14:nvContentPartPr>
            <p14:xfrm>
              <a:off x="8691960" y="2041720"/>
              <a:ext cx="29412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74320" y="2024080"/>
                <a:ext cx="329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14:cNvPr>
              <p14:cNvContentPartPr/>
              <p14:nvPr/>
            </p14:nvContentPartPr>
            <p14:xfrm>
              <a:off x="8300640" y="2275360"/>
              <a:ext cx="101520" cy="133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82640" y="2257360"/>
                <a:ext cx="13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14:cNvPr>
              <p14:cNvContentPartPr/>
              <p14:nvPr/>
            </p14:nvContentPartPr>
            <p14:xfrm>
              <a:off x="8068440" y="2092480"/>
              <a:ext cx="175320" cy="289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50800" y="2074840"/>
                <a:ext cx="210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14:cNvPr>
              <p14:cNvContentPartPr/>
              <p14:nvPr/>
            </p14:nvContentPartPr>
            <p14:xfrm>
              <a:off x="334920" y="1685680"/>
              <a:ext cx="849168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7280" y="1650040"/>
                <a:ext cx="8527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14:cNvPr>
              <p14:cNvContentPartPr/>
              <p14:nvPr/>
            </p14:nvContentPartPr>
            <p14:xfrm>
              <a:off x="284160" y="2082040"/>
              <a:ext cx="1737000" cy="8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6160" y="2046040"/>
                <a:ext cx="1772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14:cNvPr>
              <p14:cNvContentPartPr/>
              <p14:nvPr/>
            </p14:nvContentPartPr>
            <p14:xfrm>
              <a:off x="1015680" y="2926600"/>
              <a:ext cx="142200" cy="11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7680" y="2908600"/>
                <a:ext cx="177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14:cNvPr>
              <p14:cNvContentPartPr/>
              <p14:nvPr/>
            </p14:nvContentPartPr>
            <p14:xfrm>
              <a:off x="1025760" y="3041440"/>
              <a:ext cx="147600" cy="8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08120" y="3023800"/>
                <a:ext cx="183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14:cNvPr>
              <p14:cNvContentPartPr/>
              <p14:nvPr/>
            </p14:nvContentPartPr>
            <p14:xfrm>
              <a:off x="477120" y="2854600"/>
              <a:ext cx="354960" cy="323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9498" y="2836960"/>
                <a:ext cx="390564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14:cNvPr>
              <p14:cNvContentPartPr/>
              <p14:nvPr/>
            </p14:nvContentPartPr>
            <p14:xfrm>
              <a:off x="1330320" y="2836960"/>
              <a:ext cx="1046520" cy="479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2680" y="2818960"/>
                <a:ext cx="1082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14:cNvPr>
              <p14:cNvContentPartPr/>
              <p14:nvPr/>
            </p14:nvContentPartPr>
            <p14:xfrm>
              <a:off x="2980200" y="2743000"/>
              <a:ext cx="220320" cy="58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62560" y="2725360"/>
                <a:ext cx="2559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14:cNvPr>
              <p14:cNvContentPartPr/>
              <p14:nvPr/>
            </p14:nvContentPartPr>
            <p14:xfrm>
              <a:off x="3840240" y="2932360"/>
              <a:ext cx="519840" cy="359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22228" y="2914378"/>
                <a:ext cx="555505" cy="395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14:cNvPr>
              <p14:cNvContentPartPr/>
              <p14:nvPr/>
            </p14:nvContentPartPr>
            <p14:xfrm>
              <a:off x="4480320" y="3020200"/>
              <a:ext cx="184320" cy="11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62680" y="3002560"/>
                <a:ext cx="219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14:cNvPr>
              <p14:cNvContentPartPr/>
              <p14:nvPr/>
            </p14:nvContentPartPr>
            <p14:xfrm>
              <a:off x="5084760" y="2813920"/>
              <a:ext cx="1286640" cy="537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067120" y="2796280"/>
                <a:ext cx="13222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BCDF67-95D1-4FD0-9B44-F9EACAF7DD2F}"/>
                  </a:ext>
                </a:extLst>
              </p14:cNvPr>
              <p14:cNvContentPartPr/>
              <p14:nvPr/>
            </p14:nvContentPartPr>
            <p14:xfrm>
              <a:off x="6877560" y="2783320"/>
              <a:ext cx="148320" cy="55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BCDF67-95D1-4FD0-9B44-F9EACAF7DD2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59560" y="2765680"/>
                <a:ext cx="1839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5EB04EA-1FB2-41F6-9BF6-DB47D5F6CBF6}"/>
                  </a:ext>
                </a:extLst>
              </p14:cNvPr>
              <p14:cNvContentPartPr/>
              <p14:nvPr/>
            </p14:nvContentPartPr>
            <p14:xfrm>
              <a:off x="842160" y="3667120"/>
              <a:ext cx="549720" cy="377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5EB04EA-1FB2-41F6-9BF6-DB47D5F6CB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4160" y="3649120"/>
                <a:ext cx="5853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0AFD753-D366-465B-AD93-B19A23FC8D60}"/>
                  </a:ext>
                </a:extLst>
              </p14:cNvPr>
              <p14:cNvContentPartPr/>
              <p14:nvPr/>
            </p14:nvContentPartPr>
            <p14:xfrm>
              <a:off x="1605000" y="3829480"/>
              <a:ext cx="198360" cy="31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0AFD753-D366-465B-AD93-B19A23FC8D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587000" y="3811840"/>
                <a:ext cx="234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27A159-088F-4E11-B224-67F40A677C66}"/>
                  </a:ext>
                </a:extLst>
              </p14:cNvPr>
              <p14:cNvContentPartPr/>
              <p14:nvPr/>
            </p14:nvContentPartPr>
            <p14:xfrm>
              <a:off x="1705440" y="3748840"/>
              <a:ext cx="21600" cy="22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27A159-088F-4E11-B224-67F40A677C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7800" y="3730840"/>
                <a:ext cx="572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2296518-D04D-4F4B-B8CD-560241CEEC33}"/>
                  </a:ext>
                </a:extLst>
              </p14:cNvPr>
              <p14:cNvContentPartPr/>
              <p14:nvPr/>
            </p14:nvContentPartPr>
            <p14:xfrm>
              <a:off x="1871040" y="3702040"/>
              <a:ext cx="45648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2296518-D04D-4F4B-B8CD-560241CEEC3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53040" y="3684400"/>
                <a:ext cx="492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9F5A595-4DB0-4D9F-959B-6DA805D14888}"/>
                  </a:ext>
                </a:extLst>
              </p14:cNvPr>
              <p14:cNvContentPartPr/>
              <p14:nvPr/>
            </p14:nvContentPartPr>
            <p14:xfrm>
              <a:off x="2309520" y="3860440"/>
              <a:ext cx="68400" cy="133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9F5A595-4DB0-4D9F-959B-6DA805D148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91880" y="3842800"/>
                <a:ext cx="1040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5DF5AC-284C-446D-BEAC-7DA4527047A7}"/>
                  </a:ext>
                </a:extLst>
              </p14:cNvPr>
              <p14:cNvContentPartPr/>
              <p14:nvPr/>
            </p14:nvContentPartPr>
            <p14:xfrm>
              <a:off x="2448120" y="3950080"/>
              <a:ext cx="79920" cy="84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5DF5AC-284C-446D-BEAC-7DA4527047A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430480" y="3932440"/>
                <a:ext cx="115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E1A0ED-4EA4-4F4F-9A05-D15BD7D89837}"/>
                  </a:ext>
                </a:extLst>
              </p14:cNvPr>
              <p14:cNvContentPartPr/>
              <p14:nvPr/>
            </p14:nvContentPartPr>
            <p14:xfrm>
              <a:off x="2773560" y="3794920"/>
              <a:ext cx="199440" cy="19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E1A0ED-4EA4-4F4F-9A05-D15BD7D8983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55560" y="3777280"/>
                <a:ext cx="235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9EBCB3-45C2-49E6-AC8E-7DE032518A3B}"/>
                  </a:ext>
                </a:extLst>
              </p14:cNvPr>
              <p14:cNvContentPartPr/>
              <p14:nvPr/>
            </p14:nvContentPartPr>
            <p14:xfrm>
              <a:off x="2803800" y="3882400"/>
              <a:ext cx="205560" cy="21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9EBCB3-45C2-49E6-AC8E-7DE032518A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86160" y="3864400"/>
                <a:ext cx="241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18A4CB-6A26-407E-9792-95749D3AE4B3}"/>
                  </a:ext>
                </a:extLst>
              </p14:cNvPr>
              <p14:cNvContentPartPr/>
              <p14:nvPr/>
            </p14:nvContentPartPr>
            <p14:xfrm>
              <a:off x="5811240" y="3636880"/>
              <a:ext cx="140400" cy="412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18A4CB-6A26-407E-9792-95749D3AE4B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93600" y="3619240"/>
                <a:ext cx="17604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6F1C7D1-D0BE-459A-867F-6798862D3741}"/>
                  </a:ext>
                </a:extLst>
              </p14:cNvPr>
              <p14:cNvContentPartPr/>
              <p14:nvPr/>
            </p14:nvContentPartPr>
            <p14:xfrm>
              <a:off x="5181240" y="3708160"/>
              <a:ext cx="541800" cy="275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6F1C7D1-D0BE-459A-867F-6798862D374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63240" y="3690160"/>
                <a:ext cx="577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8D4F95-90A3-4AA6-AA66-97D8DB011F1B}"/>
                  </a:ext>
                </a:extLst>
              </p14:cNvPr>
              <p14:cNvContentPartPr/>
              <p14:nvPr/>
            </p14:nvContentPartPr>
            <p14:xfrm>
              <a:off x="4640880" y="3636880"/>
              <a:ext cx="432720" cy="376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8D4F95-90A3-4AA6-AA66-97D8DB011F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23255" y="3619240"/>
                <a:ext cx="46833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9EEC6F-47D7-4A23-97ED-B12E3DFF729E}"/>
                  </a:ext>
                </a:extLst>
              </p14:cNvPr>
              <p14:cNvContentPartPr/>
              <p14:nvPr/>
            </p14:nvContentPartPr>
            <p14:xfrm>
              <a:off x="3474120" y="3726160"/>
              <a:ext cx="1016280" cy="432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9EEC6F-47D7-4A23-97ED-B12E3DFF72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56480" y="3708160"/>
                <a:ext cx="1051920" cy="4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068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14:cNvPr>
              <p14:cNvContentPartPr/>
              <p14:nvPr/>
            </p14:nvContentPartPr>
            <p14:xfrm>
              <a:off x="6390480" y="1330720"/>
              <a:ext cx="236448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2480" y="1294720"/>
                <a:ext cx="2400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14:cNvPr>
              <p14:cNvContentPartPr/>
              <p14:nvPr/>
            </p14:nvContentPartPr>
            <p14:xfrm>
              <a:off x="4074600" y="2397400"/>
              <a:ext cx="907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6960" y="2379760"/>
                <a:ext cx="126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14:cNvPr>
              <p14:cNvContentPartPr/>
              <p14:nvPr/>
            </p14:nvContentPartPr>
            <p14:xfrm>
              <a:off x="4866240" y="2295520"/>
              <a:ext cx="1515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27752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14:cNvPr>
              <p14:cNvContentPartPr/>
              <p14:nvPr/>
            </p14:nvContentPartPr>
            <p14:xfrm>
              <a:off x="4896480" y="2357800"/>
              <a:ext cx="13320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8840" y="2339800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14:cNvPr>
              <p14:cNvContentPartPr/>
              <p14:nvPr/>
            </p14:nvContentPartPr>
            <p14:xfrm>
              <a:off x="5825640" y="2367160"/>
              <a:ext cx="97560" cy="1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08000" y="2349160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14:cNvPr>
              <p14:cNvContentPartPr/>
              <p14:nvPr/>
            </p14:nvContentPartPr>
            <p14:xfrm>
              <a:off x="6644280" y="2255200"/>
              <a:ext cx="1011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6280" y="2237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14:cNvPr>
              <p14:cNvContentPartPr/>
              <p14:nvPr/>
            </p14:nvContentPartPr>
            <p14:xfrm>
              <a:off x="6614040" y="2346640"/>
              <a:ext cx="17496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2329000"/>
                <a:ext cx="21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14:cNvPr>
              <p14:cNvContentPartPr/>
              <p14:nvPr/>
            </p14:nvContentPartPr>
            <p14:xfrm>
              <a:off x="6960720" y="2102920"/>
              <a:ext cx="39240" cy="29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3080" y="2084920"/>
                <a:ext cx="74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14:cNvPr>
              <p14:cNvContentPartPr/>
              <p14:nvPr/>
            </p14:nvContentPartPr>
            <p14:xfrm>
              <a:off x="7089960" y="2285800"/>
              <a:ext cx="21960" cy="5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1960" y="226780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14:cNvPr>
              <p14:cNvContentPartPr/>
              <p14:nvPr/>
            </p14:nvContentPartPr>
            <p14:xfrm>
              <a:off x="7239360" y="2070160"/>
              <a:ext cx="496080" cy="28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21360" y="2052160"/>
                <a:ext cx="531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14:cNvPr>
              <p14:cNvContentPartPr/>
              <p14:nvPr/>
            </p14:nvContentPartPr>
            <p14:xfrm>
              <a:off x="6170520" y="2214520"/>
              <a:ext cx="280080" cy="24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2520" y="2196880"/>
                <a:ext cx="315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14:cNvPr>
              <p14:cNvContentPartPr/>
              <p14:nvPr/>
            </p14:nvContentPartPr>
            <p14:xfrm>
              <a:off x="5221920" y="2212000"/>
              <a:ext cx="474840" cy="197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03920" y="2194360"/>
                <a:ext cx="51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14:cNvPr>
              <p14:cNvContentPartPr/>
              <p14:nvPr/>
            </p14:nvContentPartPr>
            <p14:xfrm>
              <a:off x="4432440" y="2224600"/>
              <a:ext cx="230760" cy="23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4468" y="2206960"/>
                <a:ext cx="266344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14:cNvPr>
              <p14:cNvContentPartPr/>
              <p14:nvPr/>
            </p14:nvContentPartPr>
            <p14:xfrm>
              <a:off x="5343960" y="2102560"/>
              <a:ext cx="1261800" cy="2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26320" y="2066920"/>
                <a:ext cx="1297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14:cNvPr>
              <p14:cNvContentPartPr/>
              <p14:nvPr/>
            </p14:nvContentPartPr>
            <p14:xfrm>
              <a:off x="7834800" y="2285800"/>
              <a:ext cx="99720" cy="15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7160" y="2267800"/>
                <a:ext cx="135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14:cNvPr>
              <p14:cNvContentPartPr/>
              <p14:nvPr/>
            </p14:nvContentPartPr>
            <p14:xfrm>
              <a:off x="8473080" y="2132440"/>
              <a:ext cx="128160" cy="2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55440" y="2114440"/>
                <a:ext cx="163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14:cNvPr>
              <p14:cNvContentPartPr/>
              <p14:nvPr/>
            </p14:nvContentPartPr>
            <p14:xfrm>
              <a:off x="8473080" y="2224600"/>
              <a:ext cx="9468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5440" y="2206960"/>
                <a:ext cx="13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14:cNvPr>
              <p14:cNvContentPartPr/>
              <p14:nvPr/>
            </p14:nvContentPartPr>
            <p14:xfrm>
              <a:off x="8691960" y="2041720"/>
              <a:ext cx="29412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74320" y="2024080"/>
                <a:ext cx="329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14:cNvPr>
              <p14:cNvContentPartPr/>
              <p14:nvPr/>
            </p14:nvContentPartPr>
            <p14:xfrm>
              <a:off x="8300640" y="2275360"/>
              <a:ext cx="101520" cy="133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82640" y="2257360"/>
                <a:ext cx="13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14:cNvPr>
              <p14:cNvContentPartPr/>
              <p14:nvPr/>
            </p14:nvContentPartPr>
            <p14:xfrm>
              <a:off x="8068440" y="2092480"/>
              <a:ext cx="175320" cy="289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50800" y="2074840"/>
                <a:ext cx="210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14:cNvPr>
              <p14:cNvContentPartPr/>
              <p14:nvPr/>
            </p14:nvContentPartPr>
            <p14:xfrm>
              <a:off x="334920" y="1685680"/>
              <a:ext cx="849168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7280" y="1650040"/>
                <a:ext cx="8527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14:cNvPr>
              <p14:cNvContentPartPr/>
              <p14:nvPr/>
            </p14:nvContentPartPr>
            <p14:xfrm>
              <a:off x="284160" y="2082040"/>
              <a:ext cx="1737000" cy="8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6160" y="2046040"/>
                <a:ext cx="1772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14:cNvPr>
              <p14:cNvContentPartPr/>
              <p14:nvPr/>
            </p14:nvContentPartPr>
            <p14:xfrm>
              <a:off x="1015680" y="2926600"/>
              <a:ext cx="142200" cy="11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7680" y="2908600"/>
                <a:ext cx="177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14:cNvPr>
              <p14:cNvContentPartPr/>
              <p14:nvPr/>
            </p14:nvContentPartPr>
            <p14:xfrm>
              <a:off x="1025760" y="3041440"/>
              <a:ext cx="147600" cy="8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08120" y="3023800"/>
                <a:ext cx="183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14:cNvPr>
              <p14:cNvContentPartPr/>
              <p14:nvPr/>
            </p14:nvContentPartPr>
            <p14:xfrm>
              <a:off x="477120" y="2854600"/>
              <a:ext cx="354960" cy="323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9498" y="2836960"/>
                <a:ext cx="390564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14:cNvPr>
              <p14:cNvContentPartPr/>
              <p14:nvPr/>
            </p14:nvContentPartPr>
            <p14:xfrm>
              <a:off x="1330320" y="2836960"/>
              <a:ext cx="1046520" cy="479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2680" y="2818960"/>
                <a:ext cx="1082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14:cNvPr>
              <p14:cNvContentPartPr/>
              <p14:nvPr/>
            </p14:nvContentPartPr>
            <p14:xfrm>
              <a:off x="2980200" y="2743000"/>
              <a:ext cx="220320" cy="58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62560" y="2725360"/>
                <a:ext cx="2559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14:cNvPr>
              <p14:cNvContentPartPr/>
              <p14:nvPr/>
            </p14:nvContentPartPr>
            <p14:xfrm>
              <a:off x="3840240" y="2932360"/>
              <a:ext cx="519840" cy="359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22228" y="2914378"/>
                <a:ext cx="555505" cy="395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14:cNvPr>
              <p14:cNvContentPartPr/>
              <p14:nvPr/>
            </p14:nvContentPartPr>
            <p14:xfrm>
              <a:off x="4480320" y="3020200"/>
              <a:ext cx="184320" cy="11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62680" y="3002560"/>
                <a:ext cx="219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14:cNvPr>
              <p14:cNvContentPartPr/>
              <p14:nvPr/>
            </p14:nvContentPartPr>
            <p14:xfrm>
              <a:off x="5084760" y="2813920"/>
              <a:ext cx="1286640" cy="537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067120" y="2796280"/>
                <a:ext cx="13222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BCDF67-95D1-4FD0-9B44-F9EACAF7DD2F}"/>
                  </a:ext>
                </a:extLst>
              </p14:cNvPr>
              <p14:cNvContentPartPr/>
              <p14:nvPr/>
            </p14:nvContentPartPr>
            <p14:xfrm>
              <a:off x="6877560" y="2783320"/>
              <a:ext cx="148320" cy="55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BCDF67-95D1-4FD0-9B44-F9EACAF7DD2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59560" y="2765680"/>
                <a:ext cx="1839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5EB04EA-1FB2-41F6-9BF6-DB47D5F6CBF6}"/>
                  </a:ext>
                </a:extLst>
              </p14:cNvPr>
              <p14:cNvContentPartPr/>
              <p14:nvPr/>
            </p14:nvContentPartPr>
            <p14:xfrm>
              <a:off x="842160" y="3667120"/>
              <a:ext cx="549720" cy="377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5EB04EA-1FB2-41F6-9BF6-DB47D5F6CB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4160" y="3649120"/>
                <a:ext cx="5853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0AFD753-D366-465B-AD93-B19A23FC8D60}"/>
                  </a:ext>
                </a:extLst>
              </p14:cNvPr>
              <p14:cNvContentPartPr/>
              <p14:nvPr/>
            </p14:nvContentPartPr>
            <p14:xfrm>
              <a:off x="1605000" y="3829480"/>
              <a:ext cx="198360" cy="31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0AFD753-D366-465B-AD93-B19A23FC8D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587000" y="3811840"/>
                <a:ext cx="234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27A159-088F-4E11-B224-67F40A677C66}"/>
                  </a:ext>
                </a:extLst>
              </p14:cNvPr>
              <p14:cNvContentPartPr/>
              <p14:nvPr/>
            </p14:nvContentPartPr>
            <p14:xfrm>
              <a:off x="1705440" y="3748840"/>
              <a:ext cx="21600" cy="22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27A159-088F-4E11-B224-67F40A677C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7800" y="3730840"/>
                <a:ext cx="572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2296518-D04D-4F4B-B8CD-560241CEEC33}"/>
                  </a:ext>
                </a:extLst>
              </p14:cNvPr>
              <p14:cNvContentPartPr/>
              <p14:nvPr/>
            </p14:nvContentPartPr>
            <p14:xfrm>
              <a:off x="1871040" y="3702040"/>
              <a:ext cx="45648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2296518-D04D-4F4B-B8CD-560241CEEC3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53040" y="3684400"/>
                <a:ext cx="492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9F5A595-4DB0-4D9F-959B-6DA805D14888}"/>
                  </a:ext>
                </a:extLst>
              </p14:cNvPr>
              <p14:cNvContentPartPr/>
              <p14:nvPr/>
            </p14:nvContentPartPr>
            <p14:xfrm>
              <a:off x="2309520" y="3860440"/>
              <a:ext cx="68400" cy="133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9F5A595-4DB0-4D9F-959B-6DA805D148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91880" y="3842800"/>
                <a:ext cx="1040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5DF5AC-284C-446D-BEAC-7DA4527047A7}"/>
                  </a:ext>
                </a:extLst>
              </p14:cNvPr>
              <p14:cNvContentPartPr/>
              <p14:nvPr/>
            </p14:nvContentPartPr>
            <p14:xfrm>
              <a:off x="2448120" y="3950080"/>
              <a:ext cx="79920" cy="84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5DF5AC-284C-446D-BEAC-7DA4527047A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430480" y="3932440"/>
                <a:ext cx="115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E1A0ED-4EA4-4F4F-9A05-D15BD7D89837}"/>
                  </a:ext>
                </a:extLst>
              </p14:cNvPr>
              <p14:cNvContentPartPr/>
              <p14:nvPr/>
            </p14:nvContentPartPr>
            <p14:xfrm>
              <a:off x="2773560" y="3794920"/>
              <a:ext cx="199440" cy="19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E1A0ED-4EA4-4F4F-9A05-D15BD7D8983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55560" y="3777280"/>
                <a:ext cx="235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9EBCB3-45C2-49E6-AC8E-7DE032518A3B}"/>
                  </a:ext>
                </a:extLst>
              </p14:cNvPr>
              <p14:cNvContentPartPr/>
              <p14:nvPr/>
            </p14:nvContentPartPr>
            <p14:xfrm>
              <a:off x="2803800" y="3882400"/>
              <a:ext cx="205560" cy="21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9EBCB3-45C2-49E6-AC8E-7DE032518A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86160" y="3864400"/>
                <a:ext cx="241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18A4CB-6A26-407E-9792-95749D3AE4B3}"/>
                  </a:ext>
                </a:extLst>
              </p14:cNvPr>
              <p14:cNvContentPartPr/>
              <p14:nvPr/>
            </p14:nvContentPartPr>
            <p14:xfrm>
              <a:off x="5811240" y="3636880"/>
              <a:ext cx="140400" cy="412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18A4CB-6A26-407E-9792-95749D3AE4B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93600" y="3619240"/>
                <a:ext cx="17604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6F1C7D1-D0BE-459A-867F-6798862D3741}"/>
                  </a:ext>
                </a:extLst>
              </p14:cNvPr>
              <p14:cNvContentPartPr/>
              <p14:nvPr/>
            </p14:nvContentPartPr>
            <p14:xfrm>
              <a:off x="5181240" y="3708160"/>
              <a:ext cx="541800" cy="275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6F1C7D1-D0BE-459A-867F-6798862D374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63240" y="3690160"/>
                <a:ext cx="577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8D4F95-90A3-4AA6-AA66-97D8DB011F1B}"/>
                  </a:ext>
                </a:extLst>
              </p14:cNvPr>
              <p14:cNvContentPartPr/>
              <p14:nvPr/>
            </p14:nvContentPartPr>
            <p14:xfrm>
              <a:off x="4640880" y="3636880"/>
              <a:ext cx="432720" cy="376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8D4F95-90A3-4AA6-AA66-97D8DB011F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23255" y="3619240"/>
                <a:ext cx="46833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9EEC6F-47D7-4A23-97ED-B12E3DFF729E}"/>
                  </a:ext>
                </a:extLst>
              </p14:cNvPr>
              <p14:cNvContentPartPr/>
              <p14:nvPr/>
            </p14:nvContentPartPr>
            <p14:xfrm>
              <a:off x="3474120" y="3726160"/>
              <a:ext cx="1016280" cy="432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9EEC6F-47D7-4A23-97ED-B12E3DFF72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56480" y="3708160"/>
                <a:ext cx="10519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8DABCE-D85F-409B-8E9B-2D7BE83D4493}"/>
                  </a:ext>
                </a:extLst>
              </p14:cNvPr>
              <p14:cNvContentPartPr/>
              <p14:nvPr/>
            </p14:nvContentPartPr>
            <p14:xfrm>
              <a:off x="6715200" y="3600880"/>
              <a:ext cx="753840" cy="434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8DABCE-D85F-409B-8E9B-2D7BE83D449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97560" y="3583240"/>
                <a:ext cx="789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BFDBA5A-A958-495C-BC5B-A044CBE66A13}"/>
                  </a:ext>
                </a:extLst>
              </p14:cNvPr>
              <p14:cNvContentPartPr/>
              <p14:nvPr/>
            </p14:nvContentPartPr>
            <p14:xfrm>
              <a:off x="2956440" y="4734160"/>
              <a:ext cx="232920" cy="11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BFDBA5A-A958-495C-BC5B-A044CBE66A1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38440" y="4716160"/>
                <a:ext cx="268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C04D3BF-9BBA-475E-AEA0-AA70BB0B1705}"/>
                  </a:ext>
                </a:extLst>
              </p14:cNvPr>
              <p14:cNvContentPartPr/>
              <p14:nvPr/>
            </p14:nvContentPartPr>
            <p14:xfrm>
              <a:off x="4063800" y="4626160"/>
              <a:ext cx="243000" cy="16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C04D3BF-9BBA-475E-AEA0-AA70BB0B170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45800" y="4608520"/>
                <a:ext cx="27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C25CEC5-E599-47BD-AF25-29B5A9B356C0}"/>
                  </a:ext>
                </a:extLst>
              </p14:cNvPr>
              <p14:cNvContentPartPr/>
              <p14:nvPr/>
            </p14:nvContentPartPr>
            <p14:xfrm>
              <a:off x="4124640" y="4723720"/>
              <a:ext cx="173880" cy="108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C25CEC5-E599-47BD-AF25-29B5A9B356C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07000" y="4705720"/>
                <a:ext cx="209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E31416C-073C-4679-9433-0FE651E5E802}"/>
                  </a:ext>
                </a:extLst>
              </p14:cNvPr>
              <p14:cNvContentPartPr/>
              <p14:nvPr/>
            </p14:nvContentPartPr>
            <p14:xfrm>
              <a:off x="3340920" y="4507000"/>
              <a:ext cx="519480" cy="3204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E31416C-073C-4679-9433-0FE651E5E80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22932" y="4489360"/>
                <a:ext cx="555095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F9FC058-CCFC-4E22-A1FB-72D34D251F9A}"/>
                  </a:ext>
                </a:extLst>
              </p14:cNvPr>
              <p14:cNvContentPartPr/>
              <p14:nvPr/>
            </p14:nvContentPartPr>
            <p14:xfrm>
              <a:off x="1188480" y="4499080"/>
              <a:ext cx="1647720" cy="582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F9FC058-CCFC-4E22-A1FB-72D34D251F9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70484" y="4481429"/>
                <a:ext cx="1683352" cy="61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775C5EC-E22A-4FE1-91AC-565FB83DF45E}"/>
                  </a:ext>
                </a:extLst>
              </p14:cNvPr>
              <p14:cNvContentPartPr/>
              <p14:nvPr/>
            </p14:nvContentPartPr>
            <p14:xfrm>
              <a:off x="4642680" y="4276960"/>
              <a:ext cx="2891160" cy="649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775C5EC-E22A-4FE1-91AC-565FB83DF45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625040" y="4259320"/>
                <a:ext cx="2926800" cy="68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446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14:cNvPr>
              <p14:cNvContentPartPr/>
              <p14:nvPr/>
            </p14:nvContentPartPr>
            <p14:xfrm>
              <a:off x="6390480" y="1330720"/>
              <a:ext cx="236448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2480" y="1294720"/>
                <a:ext cx="2400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14:cNvPr>
              <p14:cNvContentPartPr/>
              <p14:nvPr/>
            </p14:nvContentPartPr>
            <p14:xfrm>
              <a:off x="4074600" y="2397400"/>
              <a:ext cx="907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6960" y="2379760"/>
                <a:ext cx="126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14:cNvPr>
              <p14:cNvContentPartPr/>
              <p14:nvPr/>
            </p14:nvContentPartPr>
            <p14:xfrm>
              <a:off x="4866240" y="2295520"/>
              <a:ext cx="1515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27752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14:cNvPr>
              <p14:cNvContentPartPr/>
              <p14:nvPr/>
            </p14:nvContentPartPr>
            <p14:xfrm>
              <a:off x="4896480" y="2357800"/>
              <a:ext cx="13320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8840" y="2339800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14:cNvPr>
              <p14:cNvContentPartPr/>
              <p14:nvPr/>
            </p14:nvContentPartPr>
            <p14:xfrm>
              <a:off x="5825640" y="2367160"/>
              <a:ext cx="97560" cy="1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08000" y="2349160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14:cNvPr>
              <p14:cNvContentPartPr/>
              <p14:nvPr/>
            </p14:nvContentPartPr>
            <p14:xfrm>
              <a:off x="6644280" y="2255200"/>
              <a:ext cx="1011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6280" y="2237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14:cNvPr>
              <p14:cNvContentPartPr/>
              <p14:nvPr/>
            </p14:nvContentPartPr>
            <p14:xfrm>
              <a:off x="6614040" y="2346640"/>
              <a:ext cx="17496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2329000"/>
                <a:ext cx="21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14:cNvPr>
              <p14:cNvContentPartPr/>
              <p14:nvPr/>
            </p14:nvContentPartPr>
            <p14:xfrm>
              <a:off x="6960720" y="2102920"/>
              <a:ext cx="39240" cy="29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3080" y="2084920"/>
                <a:ext cx="74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14:cNvPr>
              <p14:cNvContentPartPr/>
              <p14:nvPr/>
            </p14:nvContentPartPr>
            <p14:xfrm>
              <a:off x="7089960" y="2285800"/>
              <a:ext cx="21960" cy="5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1960" y="226780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14:cNvPr>
              <p14:cNvContentPartPr/>
              <p14:nvPr/>
            </p14:nvContentPartPr>
            <p14:xfrm>
              <a:off x="7239360" y="2070160"/>
              <a:ext cx="496080" cy="28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21360" y="2052160"/>
                <a:ext cx="531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14:cNvPr>
              <p14:cNvContentPartPr/>
              <p14:nvPr/>
            </p14:nvContentPartPr>
            <p14:xfrm>
              <a:off x="6170520" y="2214520"/>
              <a:ext cx="280080" cy="24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2520" y="2196880"/>
                <a:ext cx="315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14:cNvPr>
              <p14:cNvContentPartPr/>
              <p14:nvPr/>
            </p14:nvContentPartPr>
            <p14:xfrm>
              <a:off x="5221920" y="2212000"/>
              <a:ext cx="474840" cy="197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03920" y="2194360"/>
                <a:ext cx="51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14:cNvPr>
              <p14:cNvContentPartPr/>
              <p14:nvPr/>
            </p14:nvContentPartPr>
            <p14:xfrm>
              <a:off x="4432440" y="2224600"/>
              <a:ext cx="230760" cy="23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4468" y="2206960"/>
                <a:ext cx="266344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14:cNvPr>
              <p14:cNvContentPartPr/>
              <p14:nvPr/>
            </p14:nvContentPartPr>
            <p14:xfrm>
              <a:off x="5343960" y="2102560"/>
              <a:ext cx="1261800" cy="2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26320" y="2066920"/>
                <a:ext cx="1297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14:cNvPr>
              <p14:cNvContentPartPr/>
              <p14:nvPr/>
            </p14:nvContentPartPr>
            <p14:xfrm>
              <a:off x="7834800" y="2285800"/>
              <a:ext cx="99720" cy="15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7160" y="2267800"/>
                <a:ext cx="135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14:cNvPr>
              <p14:cNvContentPartPr/>
              <p14:nvPr/>
            </p14:nvContentPartPr>
            <p14:xfrm>
              <a:off x="8473080" y="2132440"/>
              <a:ext cx="128160" cy="2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55440" y="2114440"/>
                <a:ext cx="163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14:cNvPr>
              <p14:cNvContentPartPr/>
              <p14:nvPr/>
            </p14:nvContentPartPr>
            <p14:xfrm>
              <a:off x="8473080" y="2224600"/>
              <a:ext cx="9468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5440" y="2206960"/>
                <a:ext cx="13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14:cNvPr>
              <p14:cNvContentPartPr/>
              <p14:nvPr/>
            </p14:nvContentPartPr>
            <p14:xfrm>
              <a:off x="8691960" y="2041720"/>
              <a:ext cx="29412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74320" y="2024080"/>
                <a:ext cx="329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14:cNvPr>
              <p14:cNvContentPartPr/>
              <p14:nvPr/>
            </p14:nvContentPartPr>
            <p14:xfrm>
              <a:off x="8300640" y="2275360"/>
              <a:ext cx="101520" cy="133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82640" y="2257360"/>
                <a:ext cx="13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14:cNvPr>
              <p14:cNvContentPartPr/>
              <p14:nvPr/>
            </p14:nvContentPartPr>
            <p14:xfrm>
              <a:off x="8068440" y="2092480"/>
              <a:ext cx="175320" cy="289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50800" y="2074840"/>
                <a:ext cx="210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14:cNvPr>
              <p14:cNvContentPartPr/>
              <p14:nvPr/>
            </p14:nvContentPartPr>
            <p14:xfrm>
              <a:off x="334920" y="1685680"/>
              <a:ext cx="849168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7280" y="1650040"/>
                <a:ext cx="8527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14:cNvPr>
              <p14:cNvContentPartPr/>
              <p14:nvPr/>
            </p14:nvContentPartPr>
            <p14:xfrm>
              <a:off x="284160" y="2082040"/>
              <a:ext cx="1737000" cy="8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6160" y="2046040"/>
                <a:ext cx="1772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14:cNvPr>
              <p14:cNvContentPartPr/>
              <p14:nvPr/>
            </p14:nvContentPartPr>
            <p14:xfrm>
              <a:off x="1015680" y="2926600"/>
              <a:ext cx="142200" cy="11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7680" y="2908600"/>
                <a:ext cx="177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14:cNvPr>
              <p14:cNvContentPartPr/>
              <p14:nvPr/>
            </p14:nvContentPartPr>
            <p14:xfrm>
              <a:off x="1025760" y="3041440"/>
              <a:ext cx="147600" cy="8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08120" y="3023800"/>
                <a:ext cx="183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14:cNvPr>
              <p14:cNvContentPartPr/>
              <p14:nvPr/>
            </p14:nvContentPartPr>
            <p14:xfrm>
              <a:off x="477120" y="2854600"/>
              <a:ext cx="354960" cy="323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9498" y="2836960"/>
                <a:ext cx="390564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14:cNvPr>
              <p14:cNvContentPartPr/>
              <p14:nvPr/>
            </p14:nvContentPartPr>
            <p14:xfrm>
              <a:off x="1330320" y="2836960"/>
              <a:ext cx="1046520" cy="479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2680" y="2818960"/>
                <a:ext cx="1082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14:cNvPr>
              <p14:cNvContentPartPr/>
              <p14:nvPr/>
            </p14:nvContentPartPr>
            <p14:xfrm>
              <a:off x="2980200" y="2743000"/>
              <a:ext cx="220320" cy="58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62560" y="2725360"/>
                <a:ext cx="2559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14:cNvPr>
              <p14:cNvContentPartPr/>
              <p14:nvPr/>
            </p14:nvContentPartPr>
            <p14:xfrm>
              <a:off x="3840240" y="2932360"/>
              <a:ext cx="519840" cy="359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22228" y="2914378"/>
                <a:ext cx="555505" cy="395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14:cNvPr>
              <p14:cNvContentPartPr/>
              <p14:nvPr/>
            </p14:nvContentPartPr>
            <p14:xfrm>
              <a:off x="4480320" y="3020200"/>
              <a:ext cx="184320" cy="11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62680" y="3002560"/>
                <a:ext cx="219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14:cNvPr>
              <p14:cNvContentPartPr/>
              <p14:nvPr/>
            </p14:nvContentPartPr>
            <p14:xfrm>
              <a:off x="5084760" y="2813920"/>
              <a:ext cx="1286640" cy="537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067120" y="2796280"/>
                <a:ext cx="13222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BCDF67-95D1-4FD0-9B44-F9EACAF7DD2F}"/>
                  </a:ext>
                </a:extLst>
              </p14:cNvPr>
              <p14:cNvContentPartPr/>
              <p14:nvPr/>
            </p14:nvContentPartPr>
            <p14:xfrm>
              <a:off x="6877560" y="2783320"/>
              <a:ext cx="148320" cy="55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BCDF67-95D1-4FD0-9B44-F9EACAF7DD2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59560" y="2765680"/>
                <a:ext cx="1839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5EB04EA-1FB2-41F6-9BF6-DB47D5F6CBF6}"/>
                  </a:ext>
                </a:extLst>
              </p14:cNvPr>
              <p14:cNvContentPartPr/>
              <p14:nvPr/>
            </p14:nvContentPartPr>
            <p14:xfrm>
              <a:off x="842160" y="3667120"/>
              <a:ext cx="549720" cy="377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5EB04EA-1FB2-41F6-9BF6-DB47D5F6CB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4160" y="3649120"/>
                <a:ext cx="5853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0AFD753-D366-465B-AD93-B19A23FC8D60}"/>
                  </a:ext>
                </a:extLst>
              </p14:cNvPr>
              <p14:cNvContentPartPr/>
              <p14:nvPr/>
            </p14:nvContentPartPr>
            <p14:xfrm>
              <a:off x="1605000" y="3829480"/>
              <a:ext cx="198360" cy="31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0AFD753-D366-465B-AD93-B19A23FC8D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587000" y="3811840"/>
                <a:ext cx="234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27A159-088F-4E11-B224-67F40A677C66}"/>
                  </a:ext>
                </a:extLst>
              </p14:cNvPr>
              <p14:cNvContentPartPr/>
              <p14:nvPr/>
            </p14:nvContentPartPr>
            <p14:xfrm>
              <a:off x="1705440" y="3748840"/>
              <a:ext cx="21600" cy="22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27A159-088F-4E11-B224-67F40A677C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7800" y="3730840"/>
                <a:ext cx="572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2296518-D04D-4F4B-B8CD-560241CEEC33}"/>
                  </a:ext>
                </a:extLst>
              </p14:cNvPr>
              <p14:cNvContentPartPr/>
              <p14:nvPr/>
            </p14:nvContentPartPr>
            <p14:xfrm>
              <a:off x="1871040" y="3702040"/>
              <a:ext cx="45648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2296518-D04D-4F4B-B8CD-560241CEEC3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53040" y="3684400"/>
                <a:ext cx="492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9F5A595-4DB0-4D9F-959B-6DA805D14888}"/>
                  </a:ext>
                </a:extLst>
              </p14:cNvPr>
              <p14:cNvContentPartPr/>
              <p14:nvPr/>
            </p14:nvContentPartPr>
            <p14:xfrm>
              <a:off x="2309520" y="3860440"/>
              <a:ext cx="68400" cy="133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9F5A595-4DB0-4D9F-959B-6DA805D148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91880" y="3842800"/>
                <a:ext cx="1040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5DF5AC-284C-446D-BEAC-7DA4527047A7}"/>
                  </a:ext>
                </a:extLst>
              </p14:cNvPr>
              <p14:cNvContentPartPr/>
              <p14:nvPr/>
            </p14:nvContentPartPr>
            <p14:xfrm>
              <a:off x="2448120" y="3950080"/>
              <a:ext cx="79920" cy="84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5DF5AC-284C-446D-BEAC-7DA4527047A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430480" y="3932440"/>
                <a:ext cx="115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E1A0ED-4EA4-4F4F-9A05-D15BD7D89837}"/>
                  </a:ext>
                </a:extLst>
              </p14:cNvPr>
              <p14:cNvContentPartPr/>
              <p14:nvPr/>
            </p14:nvContentPartPr>
            <p14:xfrm>
              <a:off x="2773560" y="3794920"/>
              <a:ext cx="199440" cy="19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E1A0ED-4EA4-4F4F-9A05-D15BD7D8983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55560" y="3777280"/>
                <a:ext cx="235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9EBCB3-45C2-49E6-AC8E-7DE032518A3B}"/>
                  </a:ext>
                </a:extLst>
              </p14:cNvPr>
              <p14:cNvContentPartPr/>
              <p14:nvPr/>
            </p14:nvContentPartPr>
            <p14:xfrm>
              <a:off x="2803800" y="3882400"/>
              <a:ext cx="205560" cy="21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9EBCB3-45C2-49E6-AC8E-7DE032518A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86160" y="3864400"/>
                <a:ext cx="241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18A4CB-6A26-407E-9792-95749D3AE4B3}"/>
                  </a:ext>
                </a:extLst>
              </p14:cNvPr>
              <p14:cNvContentPartPr/>
              <p14:nvPr/>
            </p14:nvContentPartPr>
            <p14:xfrm>
              <a:off x="5811240" y="3636880"/>
              <a:ext cx="140400" cy="412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18A4CB-6A26-407E-9792-95749D3AE4B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93600" y="3619240"/>
                <a:ext cx="17604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6F1C7D1-D0BE-459A-867F-6798862D3741}"/>
                  </a:ext>
                </a:extLst>
              </p14:cNvPr>
              <p14:cNvContentPartPr/>
              <p14:nvPr/>
            </p14:nvContentPartPr>
            <p14:xfrm>
              <a:off x="5181240" y="3708160"/>
              <a:ext cx="541800" cy="275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6F1C7D1-D0BE-459A-867F-6798862D374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63240" y="3690160"/>
                <a:ext cx="577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8D4F95-90A3-4AA6-AA66-97D8DB011F1B}"/>
                  </a:ext>
                </a:extLst>
              </p14:cNvPr>
              <p14:cNvContentPartPr/>
              <p14:nvPr/>
            </p14:nvContentPartPr>
            <p14:xfrm>
              <a:off x="4640880" y="3636880"/>
              <a:ext cx="432720" cy="376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8D4F95-90A3-4AA6-AA66-97D8DB011F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23255" y="3619240"/>
                <a:ext cx="46833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9EEC6F-47D7-4A23-97ED-B12E3DFF729E}"/>
                  </a:ext>
                </a:extLst>
              </p14:cNvPr>
              <p14:cNvContentPartPr/>
              <p14:nvPr/>
            </p14:nvContentPartPr>
            <p14:xfrm>
              <a:off x="3474120" y="3726160"/>
              <a:ext cx="1016280" cy="432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9EEC6F-47D7-4A23-97ED-B12E3DFF72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56480" y="3708160"/>
                <a:ext cx="10519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8DABCE-D85F-409B-8E9B-2D7BE83D4493}"/>
                  </a:ext>
                </a:extLst>
              </p14:cNvPr>
              <p14:cNvContentPartPr/>
              <p14:nvPr/>
            </p14:nvContentPartPr>
            <p14:xfrm>
              <a:off x="6715200" y="3600880"/>
              <a:ext cx="753840" cy="434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8DABCE-D85F-409B-8E9B-2D7BE83D449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97560" y="3583240"/>
                <a:ext cx="789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BFDBA5A-A958-495C-BC5B-A044CBE66A13}"/>
                  </a:ext>
                </a:extLst>
              </p14:cNvPr>
              <p14:cNvContentPartPr/>
              <p14:nvPr/>
            </p14:nvContentPartPr>
            <p14:xfrm>
              <a:off x="2956440" y="4734160"/>
              <a:ext cx="232920" cy="11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BFDBA5A-A958-495C-BC5B-A044CBE66A1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38440" y="4716160"/>
                <a:ext cx="268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C04D3BF-9BBA-475E-AEA0-AA70BB0B1705}"/>
                  </a:ext>
                </a:extLst>
              </p14:cNvPr>
              <p14:cNvContentPartPr/>
              <p14:nvPr/>
            </p14:nvContentPartPr>
            <p14:xfrm>
              <a:off x="4063800" y="4626160"/>
              <a:ext cx="243000" cy="16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C04D3BF-9BBA-475E-AEA0-AA70BB0B170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45800" y="4608520"/>
                <a:ext cx="27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C25CEC5-E599-47BD-AF25-29B5A9B356C0}"/>
                  </a:ext>
                </a:extLst>
              </p14:cNvPr>
              <p14:cNvContentPartPr/>
              <p14:nvPr/>
            </p14:nvContentPartPr>
            <p14:xfrm>
              <a:off x="4124640" y="4723720"/>
              <a:ext cx="173880" cy="108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C25CEC5-E599-47BD-AF25-29B5A9B356C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07000" y="4705720"/>
                <a:ext cx="209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E31416C-073C-4679-9433-0FE651E5E802}"/>
                  </a:ext>
                </a:extLst>
              </p14:cNvPr>
              <p14:cNvContentPartPr/>
              <p14:nvPr/>
            </p14:nvContentPartPr>
            <p14:xfrm>
              <a:off x="3340920" y="4507000"/>
              <a:ext cx="519480" cy="3204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E31416C-073C-4679-9433-0FE651E5E80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22932" y="4489360"/>
                <a:ext cx="555095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F9FC058-CCFC-4E22-A1FB-72D34D251F9A}"/>
                  </a:ext>
                </a:extLst>
              </p14:cNvPr>
              <p14:cNvContentPartPr/>
              <p14:nvPr/>
            </p14:nvContentPartPr>
            <p14:xfrm>
              <a:off x="1188480" y="4499080"/>
              <a:ext cx="1647720" cy="582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F9FC058-CCFC-4E22-A1FB-72D34D251F9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70484" y="4481429"/>
                <a:ext cx="1683352" cy="61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775C5EC-E22A-4FE1-91AC-565FB83DF45E}"/>
                  </a:ext>
                </a:extLst>
              </p14:cNvPr>
              <p14:cNvContentPartPr/>
              <p14:nvPr/>
            </p14:nvContentPartPr>
            <p14:xfrm>
              <a:off x="4642680" y="4276960"/>
              <a:ext cx="2891160" cy="649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775C5EC-E22A-4FE1-91AC-565FB83DF45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625040" y="4259320"/>
                <a:ext cx="292680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E7577C3-551F-4758-A81B-DB8795AF8DCD}"/>
                  </a:ext>
                </a:extLst>
              </p14:cNvPr>
              <p14:cNvContentPartPr/>
              <p14:nvPr/>
            </p14:nvContentPartPr>
            <p14:xfrm>
              <a:off x="4164960" y="5129800"/>
              <a:ext cx="14328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E7577C3-551F-4758-A81B-DB8795AF8D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147320" y="511216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4CB4A-1ECD-4825-BD8F-43E70D1F8B6B}"/>
                  </a:ext>
                </a:extLst>
              </p14:cNvPr>
              <p14:cNvContentPartPr/>
              <p14:nvPr/>
            </p14:nvContentPartPr>
            <p14:xfrm>
              <a:off x="4175400" y="5232040"/>
              <a:ext cx="162360" cy="28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4CB4A-1ECD-4825-BD8F-43E70D1F8B6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157760" y="5214400"/>
                <a:ext cx="198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28290B3-EAE6-451C-92A4-303AED1ADD73}"/>
                  </a:ext>
                </a:extLst>
              </p14:cNvPr>
              <p14:cNvContentPartPr/>
              <p14:nvPr/>
            </p14:nvContentPartPr>
            <p14:xfrm>
              <a:off x="4611360" y="4967800"/>
              <a:ext cx="399240" cy="33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28290B3-EAE6-451C-92A4-303AED1ADD7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93344" y="4950141"/>
                <a:ext cx="434912" cy="36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8E33D8-74FC-477F-81CE-9C0B033973D2}"/>
                  </a:ext>
                </a:extLst>
              </p14:cNvPr>
              <p14:cNvContentPartPr/>
              <p14:nvPr/>
            </p14:nvContentPartPr>
            <p14:xfrm>
              <a:off x="5606040" y="5008120"/>
              <a:ext cx="473400" cy="247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8E33D8-74FC-477F-81CE-9C0B033973D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588400" y="4990120"/>
                <a:ext cx="5090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D11A26E-B61A-433F-9CCC-1A250FB63657}"/>
                  </a:ext>
                </a:extLst>
              </p14:cNvPr>
              <p14:cNvContentPartPr/>
              <p14:nvPr/>
            </p14:nvContentPartPr>
            <p14:xfrm>
              <a:off x="5089800" y="5018560"/>
              <a:ext cx="417960" cy="239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D11A26E-B61A-433F-9CCC-1A250FB6365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71784" y="5000920"/>
                <a:ext cx="453631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5F1AC47-4C53-4422-BEBC-7C56C97DF1C6}"/>
                  </a:ext>
                </a:extLst>
              </p14:cNvPr>
              <p14:cNvContentPartPr/>
              <p14:nvPr/>
            </p14:nvContentPartPr>
            <p14:xfrm>
              <a:off x="6471480" y="5018560"/>
              <a:ext cx="149760" cy="204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5F1AC47-4C53-4422-BEBC-7C56C97DF1C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453480" y="5000560"/>
                <a:ext cx="1854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973B70-0BB5-4215-8FAB-1E8EC554A3CE}"/>
                  </a:ext>
                </a:extLst>
              </p14:cNvPr>
              <p14:cNvContentPartPr/>
              <p14:nvPr/>
            </p14:nvContentPartPr>
            <p14:xfrm>
              <a:off x="6169800" y="5067520"/>
              <a:ext cx="215280" cy="147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973B70-0BB5-4215-8FAB-1E8EC554A3C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151800" y="5049520"/>
                <a:ext cx="2509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8F163A-E6E6-477C-B432-EA9D11AA55EE}"/>
                  </a:ext>
                </a:extLst>
              </p14:cNvPr>
              <p14:cNvContentPartPr/>
              <p14:nvPr/>
            </p14:nvContentPartPr>
            <p14:xfrm>
              <a:off x="6715200" y="4967800"/>
              <a:ext cx="236880" cy="284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8F163A-E6E6-477C-B432-EA9D11AA55E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697560" y="4950160"/>
                <a:ext cx="2725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ECDB4A0-CF87-403B-87D5-C19CAD14D2FC}"/>
                  </a:ext>
                </a:extLst>
              </p14:cNvPr>
              <p14:cNvContentPartPr/>
              <p14:nvPr/>
            </p14:nvContentPartPr>
            <p14:xfrm>
              <a:off x="7530240" y="5130160"/>
              <a:ext cx="8640" cy="26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ECDB4A0-CF87-403B-87D5-C19CAD14D2F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512600" y="5112520"/>
                <a:ext cx="44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2447FE7-05F9-49C2-A4DA-3F2E33358B96}"/>
                  </a:ext>
                </a:extLst>
              </p14:cNvPr>
              <p14:cNvContentPartPr/>
              <p14:nvPr/>
            </p14:nvContentPartPr>
            <p14:xfrm>
              <a:off x="8005800" y="4890760"/>
              <a:ext cx="509400" cy="3459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2447FE7-05F9-49C2-A4DA-3F2E33358B9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988160" y="4872760"/>
                <a:ext cx="5450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46CFBC4-F951-4B12-B90E-7B59D4A50F49}"/>
                  </a:ext>
                </a:extLst>
              </p14:cNvPr>
              <p14:cNvContentPartPr/>
              <p14:nvPr/>
            </p14:nvContentPartPr>
            <p14:xfrm>
              <a:off x="7627440" y="4967080"/>
              <a:ext cx="290160" cy="202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46CFBC4-F951-4B12-B90E-7B59D4A50F4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609800" y="4949080"/>
                <a:ext cx="3258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F845CEC-2337-441D-B64B-9B25B5E6D6C9}"/>
                  </a:ext>
                </a:extLst>
              </p14:cNvPr>
              <p14:cNvContentPartPr/>
              <p14:nvPr/>
            </p14:nvContentPartPr>
            <p14:xfrm>
              <a:off x="7056480" y="4880680"/>
              <a:ext cx="366840" cy="403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F845CEC-2337-441D-B64B-9B25B5E6D6C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038840" y="4863040"/>
                <a:ext cx="4024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BF7C26C-C480-41CE-9C87-63528EB17205}"/>
                  </a:ext>
                </a:extLst>
              </p14:cNvPr>
              <p14:cNvContentPartPr/>
              <p14:nvPr/>
            </p14:nvContentPartPr>
            <p14:xfrm>
              <a:off x="8645520" y="4957360"/>
              <a:ext cx="295560" cy="234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BF7C26C-C480-41CE-9C87-63528EB1720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27880" y="4939720"/>
                <a:ext cx="33120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819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14:cNvPr>
              <p14:cNvContentPartPr/>
              <p14:nvPr/>
            </p14:nvContentPartPr>
            <p14:xfrm>
              <a:off x="6390480" y="1330720"/>
              <a:ext cx="236448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2480" y="1294720"/>
                <a:ext cx="2400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14:cNvPr>
              <p14:cNvContentPartPr/>
              <p14:nvPr/>
            </p14:nvContentPartPr>
            <p14:xfrm>
              <a:off x="4074600" y="2397400"/>
              <a:ext cx="907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6960" y="2379760"/>
                <a:ext cx="126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14:cNvPr>
              <p14:cNvContentPartPr/>
              <p14:nvPr/>
            </p14:nvContentPartPr>
            <p14:xfrm>
              <a:off x="4866240" y="2295520"/>
              <a:ext cx="1515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27752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14:cNvPr>
              <p14:cNvContentPartPr/>
              <p14:nvPr/>
            </p14:nvContentPartPr>
            <p14:xfrm>
              <a:off x="4896480" y="2357800"/>
              <a:ext cx="13320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8840" y="2339800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14:cNvPr>
              <p14:cNvContentPartPr/>
              <p14:nvPr/>
            </p14:nvContentPartPr>
            <p14:xfrm>
              <a:off x="5825640" y="2367160"/>
              <a:ext cx="97560" cy="1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08000" y="2349160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14:cNvPr>
              <p14:cNvContentPartPr/>
              <p14:nvPr/>
            </p14:nvContentPartPr>
            <p14:xfrm>
              <a:off x="6644280" y="2255200"/>
              <a:ext cx="1011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6280" y="2237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14:cNvPr>
              <p14:cNvContentPartPr/>
              <p14:nvPr/>
            </p14:nvContentPartPr>
            <p14:xfrm>
              <a:off x="6614040" y="2346640"/>
              <a:ext cx="17496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2329000"/>
                <a:ext cx="21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14:cNvPr>
              <p14:cNvContentPartPr/>
              <p14:nvPr/>
            </p14:nvContentPartPr>
            <p14:xfrm>
              <a:off x="6960720" y="2102920"/>
              <a:ext cx="39240" cy="29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3080" y="2084920"/>
                <a:ext cx="74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14:cNvPr>
              <p14:cNvContentPartPr/>
              <p14:nvPr/>
            </p14:nvContentPartPr>
            <p14:xfrm>
              <a:off x="7089960" y="2285800"/>
              <a:ext cx="21960" cy="5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1960" y="226780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14:cNvPr>
              <p14:cNvContentPartPr/>
              <p14:nvPr/>
            </p14:nvContentPartPr>
            <p14:xfrm>
              <a:off x="7239360" y="2070160"/>
              <a:ext cx="496080" cy="28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21360" y="2052160"/>
                <a:ext cx="531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14:cNvPr>
              <p14:cNvContentPartPr/>
              <p14:nvPr/>
            </p14:nvContentPartPr>
            <p14:xfrm>
              <a:off x="6170520" y="2214520"/>
              <a:ext cx="280080" cy="24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2520" y="2196880"/>
                <a:ext cx="315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14:cNvPr>
              <p14:cNvContentPartPr/>
              <p14:nvPr/>
            </p14:nvContentPartPr>
            <p14:xfrm>
              <a:off x="5221920" y="2212000"/>
              <a:ext cx="474840" cy="197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03920" y="2194360"/>
                <a:ext cx="51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14:cNvPr>
              <p14:cNvContentPartPr/>
              <p14:nvPr/>
            </p14:nvContentPartPr>
            <p14:xfrm>
              <a:off x="4432440" y="2224600"/>
              <a:ext cx="230760" cy="23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4468" y="2206960"/>
                <a:ext cx="266344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14:cNvPr>
              <p14:cNvContentPartPr/>
              <p14:nvPr/>
            </p14:nvContentPartPr>
            <p14:xfrm>
              <a:off x="5343960" y="2102560"/>
              <a:ext cx="1261800" cy="2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26320" y="2066920"/>
                <a:ext cx="1297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14:cNvPr>
              <p14:cNvContentPartPr/>
              <p14:nvPr/>
            </p14:nvContentPartPr>
            <p14:xfrm>
              <a:off x="7834800" y="2285800"/>
              <a:ext cx="99720" cy="15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7160" y="2267800"/>
                <a:ext cx="135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14:cNvPr>
              <p14:cNvContentPartPr/>
              <p14:nvPr/>
            </p14:nvContentPartPr>
            <p14:xfrm>
              <a:off x="8473080" y="2132440"/>
              <a:ext cx="128160" cy="2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55440" y="2114440"/>
                <a:ext cx="163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14:cNvPr>
              <p14:cNvContentPartPr/>
              <p14:nvPr/>
            </p14:nvContentPartPr>
            <p14:xfrm>
              <a:off x="8473080" y="2224600"/>
              <a:ext cx="9468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5440" y="2206960"/>
                <a:ext cx="13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14:cNvPr>
              <p14:cNvContentPartPr/>
              <p14:nvPr/>
            </p14:nvContentPartPr>
            <p14:xfrm>
              <a:off x="8691960" y="2041720"/>
              <a:ext cx="29412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74320" y="2024080"/>
                <a:ext cx="329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14:cNvPr>
              <p14:cNvContentPartPr/>
              <p14:nvPr/>
            </p14:nvContentPartPr>
            <p14:xfrm>
              <a:off x="8300640" y="2275360"/>
              <a:ext cx="101520" cy="133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82640" y="2257360"/>
                <a:ext cx="13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14:cNvPr>
              <p14:cNvContentPartPr/>
              <p14:nvPr/>
            </p14:nvContentPartPr>
            <p14:xfrm>
              <a:off x="8068440" y="2092480"/>
              <a:ext cx="175320" cy="289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50800" y="2074840"/>
                <a:ext cx="210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14:cNvPr>
              <p14:cNvContentPartPr/>
              <p14:nvPr/>
            </p14:nvContentPartPr>
            <p14:xfrm>
              <a:off x="334920" y="1685680"/>
              <a:ext cx="849168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7280" y="1650040"/>
                <a:ext cx="8527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14:cNvPr>
              <p14:cNvContentPartPr/>
              <p14:nvPr/>
            </p14:nvContentPartPr>
            <p14:xfrm>
              <a:off x="284160" y="2082040"/>
              <a:ext cx="1737000" cy="8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6160" y="2046040"/>
                <a:ext cx="1772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14:cNvPr>
              <p14:cNvContentPartPr/>
              <p14:nvPr/>
            </p14:nvContentPartPr>
            <p14:xfrm>
              <a:off x="1015680" y="2926600"/>
              <a:ext cx="142200" cy="11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7680" y="2908600"/>
                <a:ext cx="177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14:cNvPr>
              <p14:cNvContentPartPr/>
              <p14:nvPr/>
            </p14:nvContentPartPr>
            <p14:xfrm>
              <a:off x="1025760" y="3041440"/>
              <a:ext cx="147600" cy="8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08120" y="3023800"/>
                <a:ext cx="183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14:cNvPr>
              <p14:cNvContentPartPr/>
              <p14:nvPr/>
            </p14:nvContentPartPr>
            <p14:xfrm>
              <a:off x="477120" y="2854600"/>
              <a:ext cx="354960" cy="323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9498" y="2836960"/>
                <a:ext cx="390564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14:cNvPr>
              <p14:cNvContentPartPr/>
              <p14:nvPr/>
            </p14:nvContentPartPr>
            <p14:xfrm>
              <a:off x="1330320" y="2836960"/>
              <a:ext cx="1046520" cy="479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2680" y="2818960"/>
                <a:ext cx="1082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14:cNvPr>
              <p14:cNvContentPartPr/>
              <p14:nvPr/>
            </p14:nvContentPartPr>
            <p14:xfrm>
              <a:off x="2980200" y="2743000"/>
              <a:ext cx="220320" cy="58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62560" y="2725360"/>
                <a:ext cx="2559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14:cNvPr>
              <p14:cNvContentPartPr/>
              <p14:nvPr/>
            </p14:nvContentPartPr>
            <p14:xfrm>
              <a:off x="3840240" y="2932360"/>
              <a:ext cx="519840" cy="359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22228" y="2914378"/>
                <a:ext cx="555505" cy="395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14:cNvPr>
              <p14:cNvContentPartPr/>
              <p14:nvPr/>
            </p14:nvContentPartPr>
            <p14:xfrm>
              <a:off x="4480320" y="3020200"/>
              <a:ext cx="184320" cy="11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62680" y="3002560"/>
                <a:ext cx="219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14:cNvPr>
              <p14:cNvContentPartPr/>
              <p14:nvPr/>
            </p14:nvContentPartPr>
            <p14:xfrm>
              <a:off x="5084760" y="2813920"/>
              <a:ext cx="1286640" cy="537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067120" y="2796280"/>
                <a:ext cx="13222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BCDF67-95D1-4FD0-9B44-F9EACAF7DD2F}"/>
                  </a:ext>
                </a:extLst>
              </p14:cNvPr>
              <p14:cNvContentPartPr/>
              <p14:nvPr/>
            </p14:nvContentPartPr>
            <p14:xfrm>
              <a:off x="6877560" y="2783320"/>
              <a:ext cx="148320" cy="55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BCDF67-95D1-4FD0-9B44-F9EACAF7DD2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59560" y="2765680"/>
                <a:ext cx="1839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5EB04EA-1FB2-41F6-9BF6-DB47D5F6CBF6}"/>
                  </a:ext>
                </a:extLst>
              </p14:cNvPr>
              <p14:cNvContentPartPr/>
              <p14:nvPr/>
            </p14:nvContentPartPr>
            <p14:xfrm>
              <a:off x="842160" y="3667120"/>
              <a:ext cx="549720" cy="377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5EB04EA-1FB2-41F6-9BF6-DB47D5F6CB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4160" y="3649120"/>
                <a:ext cx="5853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0AFD753-D366-465B-AD93-B19A23FC8D60}"/>
                  </a:ext>
                </a:extLst>
              </p14:cNvPr>
              <p14:cNvContentPartPr/>
              <p14:nvPr/>
            </p14:nvContentPartPr>
            <p14:xfrm>
              <a:off x="1605000" y="3829480"/>
              <a:ext cx="198360" cy="31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0AFD753-D366-465B-AD93-B19A23FC8D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587000" y="3811840"/>
                <a:ext cx="234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27A159-088F-4E11-B224-67F40A677C66}"/>
                  </a:ext>
                </a:extLst>
              </p14:cNvPr>
              <p14:cNvContentPartPr/>
              <p14:nvPr/>
            </p14:nvContentPartPr>
            <p14:xfrm>
              <a:off x="1705440" y="3748840"/>
              <a:ext cx="21600" cy="22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27A159-088F-4E11-B224-67F40A677C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7800" y="3730840"/>
                <a:ext cx="572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2296518-D04D-4F4B-B8CD-560241CEEC33}"/>
                  </a:ext>
                </a:extLst>
              </p14:cNvPr>
              <p14:cNvContentPartPr/>
              <p14:nvPr/>
            </p14:nvContentPartPr>
            <p14:xfrm>
              <a:off x="1871040" y="3702040"/>
              <a:ext cx="45648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2296518-D04D-4F4B-B8CD-560241CEEC3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53040" y="3684400"/>
                <a:ext cx="492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9F5A595-4DB0-4D9F-959B-6DA805D14888}"/>
                  </a:ext>
                </a:extLst>
              </p14:cNvPr>
              <p14:cNvContentPartPr/>
              <p14:nvPr/>
            </p14:nvContentPartPr>
            <p14:xfrm>
              <a:off x="2309520" y="3860440"/>
              <a:ext cx="68400" cy="133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9F5A595-4DB0-4D9F-959B-6DA805D148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91880" y="3842800"/>
                <a:ext cx="1040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5DF5AC-284C-446D-BEAC-7DA4527047A7}"/>
                  </a:ext>
                </a:extLst>
              </p14:cNvPr>
              <p14:cNvContentPartPr/>
              <p14:nvPr/>
            </p14:nvContentPartPr>
            <p14:xfrm>
              <a:off x="2448120" y="3950080"/>
              <a:ext cx="79920" cy="84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5DF5AC-284C-446D-BEAC-7DA4527047A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430480" y="3932440"/>
                <a:ext cx="115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E1A0ED-4EA4-4F4F-9A05-D15BD7D89837}"/>
                  </a:ext>
                </a:extLst>
              </p14:cNvPr>
              <p14:cNvContentPartPr/>
              <p14:nvPr/>
            </p14:nvContentPartPr>
            <p14:xfrm>
              <a:off x="2773560" y="3794920"/>
              <a:ext cx="199440" cy="19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E1A0ED-4EA4-4F4F-9A05-D15BD7D8983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55560" y="3777280"/>
                <a:ext cx="235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9EBCB3-45C2-49E6-AC8E-7DE032518A3B}"/>
                  </a:ext>
                </a:extLst>
              </p14:cNvPr>
              <p14:cNvContentPartPr/>
              <p14:nvPr/>
            </p14:nvContentPartPr>
            <p14:xfrm>
              <a:off x="2803800" y="3882400"/>
              <a:ext cx="205560" cy="21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9EBCB3-45C2-49E6-AC8E-7DE032518A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86160" y="3864400"/>
                <a:ext cx="241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18A4CB-6A26-407E-9792-95749D3AE4B3}"/>
                  </a:ext>
                </a:extLst>
              </p14:cNvPr>
              <p14:cNvContentPartPr/>
              <p14:nvPr/>
            </p14:nvContentPartPr>
            <p14:xfrm>
              <a:off x="5811240" y="3636880"/>
              <a:ext cx="140400" cy="412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18A4CB-6A26-407E-9792-95749D3AE4B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93600" y="3619240"/>
                <a:ext cx="17604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6F1C7D1-D0BE-459A-867F-6798862D3741}"/>
                  </a:ext>
                </a:extLst>
              </p14:cNvPr>
              <p14:cNvContentPartPr/>
              <p14:nvPr/>
            </p14:nvContentPartPr>
            <p14:xfrm>
              <a:off x="5181240" y="3708160"/>
              <a:ext cx="541800" cy="275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6F1C7D1-D0BE-459A-867F-6798862D374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63240" y="3690160"/>
                <a:ext cx="577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8D4F95-90A3-4AA6-AA66-97D8DB011F1B}"/>
                  </a:ext>
                </a:extLst>
              </p14:cNvPr>
              <p14:cNvContentPartPr/>
              <p14:nvPr/>
            </p14:nvContentPartPr>
            <p14:xfrm>
              <a:off x="4640880" y="3636880"/>
              <a:ext cx="432720" cy="376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8D4F95-90A3-4AA6-AA66-97D8DB011F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23255" y="3619240"/>
                <a:ext cx="46833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9EEC6F-47D7-4A23-97ED-B12E3DFF729E}"/>
                  </a:ext>
                </a:extLst>
              </p14:cNvPr>
              <p14:cNvContentPartPr/>
              <p14:nvPr/>
            </p14:nvContentPartPr>
            <p14:xfrm>
              <a:off x="3474120" y="3726160"/>
              <a:ext cx="1016280" cy="432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9EEC6F-47D7-4A23-97ED-B12E3DFF72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56480" y="3708160"/>
                <a:ext cx="10519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8DABCE-D85F-409B-8E9B-2D7BE83D4493}"/>
                  </a:ext>
                </a:extLst>
              </p14:cNvPr>
              <p14:cNvContentPartPr/>
              <p14:nvPr/>
            </p14:nvContentPartPr>
            <p14:xfrm>
              <a:off x="6715200" y="3600880"/>
              <a:ext cx="753840" cy="434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8DABCE-D85F-409B-8E9B-2D7BE83D449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97560" y="3583240"/>
                <a:ext cx="789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BFDBA5A-A958-495C-BC5B-A044CBE66A13}"/>
                  </a:ext>
                </a:extLst>
              </p14:cNvPr>
              <p14:cNvContentPartPr/>
              <p14:nvPr/>
            </p14:nvContentPartPr>
            <p14:xfrm>
              <a:off x="2956440" y="4734160"/>
              <a:ext cx="232920" cy="11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BFDBA5A-A958-495C-BC5B-A044CBE66A1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38440" y="4716160"/>
                <a:ext cx="268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C04D3BF-9BBA-475E-AEA0-AA70BB0B1705}"/>
                  </a:ext>
                </a:extLst>
              </p14:cNvPr>
              <p14:cNvContentPartPr/>
              <p14:nvPr/>
            </p14:nvContentPartPr>
            <p14:xfrm>
              <a:off x="4063800" y="4626160"/>
              <a:ext cx="243000" cy="16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C04D3BF-9BBA-475E-AEA0-AA70BB0B170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45800" y="4608520"/>
                <a:ext cx="27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C25CEC5-E599-47BD-AF25-29B5A9B356C0}"/>
                  </a:ext>
                </a:extLst>
              </p14:cNvPr>
              <p14:cNvContentPartPr/>
              <p14:nvPr/>
            </p14:nvContentPartPr>
            <p14:xfrm>
              <a:off x="4124640" y="4723720"/>
              <a:ext cx="173880" cy="108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C25CEC5-E599-47BD-AF25-29B5A9B356C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07000" y="4705720"/>
                <a:ext cx="209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E31416C-073C-4679-9433-0FE651E5E802}"/>
                  </a:ext>
                </a:extLst>
              </p14:cNvPr>
              <p14:cNvContentPartPr/>
              <p14:nvPr/>
            </p14:nvContentPartPr>
            <p14:xfrm>
              <a:off x="3340920" y="4507000"/>
              <a:ext cx="519480" cy="3204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E31416C-073C-4679-9433-0FE651E5E80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22932" y="4489360"/>
                <a:ext cx="555095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F9FC058-CCFC-4E22-A1FB-72D34D251F9A}"/>
                  </a:ext>
                </a:extLst>
              </p14:cNvPr>
              <p14:cNvContentPartPr/>
              <p14:nvPr/>
            </p14:nvContentPartPr>
            <p14:xfrm>
              <a:off x="1188480" y="4499080"/>
              <a:ext cx="1647720" cy="582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F9FC058-CCFC-4E22-A1FB-72D34D251F9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70484" y="4481429"/>
                <a:ext cx="1683352" cy="61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775C5EC-E22A-4FE1-91AC-565FB83DF45E}"/>
                  </a:ext>
                </a:extLst>
              </p14:cNvPr>
              <p14:cNvContentPartPr/>
              <p14:nvPr/>
            </p14:nvContentPartPr>
            <p14:xfrm>
              <a:off x="4642680" y="4276960"/>
              <a:ext cx="2891160" cy="649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775C5EC-E22A-4FE1-91AC-565FB83DF45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625040" y="4259320"/>
                <a:ext cx="292680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E7577C3-551F-4758-A81B-DB8795AF8DCD}"/>
                  </a:ext>
                </a:extLst>
              </p14:cNvPr>
              <p14:cNvContentPartPr/>
              <p14:nvPr/>
            </p14:nvContentPartPr>
            <p14:xfrm>
              <a:off x="4164960" y="5129800"/>
              <a:ext cx="14328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E7577C3-551F-4758-A81B-DB8795AF8D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147320" y="511216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4CB4A-1ECD-4825-BD8F-43E70D1F8B6B}"/>
                  </a:ext>
                </a:extLst>
              </p14:cNvPr>
              <p14:cNvContentPartPr/>
              <p14:nvPr/>
            </p14:nvContentPartPr>
            <p14:xfrm>
              <a:off x="4175400" y="5232040"/>
              <a:ext cx="162360" cy="28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4CB4A-1ECD-4825-BD8F-43E70D1F8B6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157760" y="5214400"/>
                <a:ext cx="198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28290B3-EAE6-451C-92A4-303AED1ADD73}"/>
                  </a:ext>
                </a:extLst>
              </p14:cNvPr>
              <p14:cNvContentPartPr/>
              <p14:nvPr/>
            </p14:nvContentPartPr>
            <p14:xfrm>
              <a:off x="4611360" y="4967800"/>
              <a:ext cx="399240" cy="33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28290B3-EAE6-451C-92A4-303AED1ADD7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93344" y="4950141"/>
                <a:ext cx="434912" cy="36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8E33D8-74FC-477F-81CE-9C0B033973D2}"/>
                  </a:ext>
                </a:extLst>
              </p14:cNvPr>
              <p14:cNvContentPartPr/>
              <p14:nvPr/>
            </p14:nvContentPartPr>
            <p14:xfrm>
              <a:off x="5606040" y="5008120"/>
              <a:ext cx="473400" cy="247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8E33D8-74FC-477F-81CE-9C0B033973D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588400" y="4990120"/>
                <a:ext cx="5090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D11A26E-B61A-433F-9CCC-1A250FB63657}"/>
                  </a:ext>
                </a:extLst>
              </p14:cNvPr>
              <p14:cNvContentPartPr/>
              <p14:nvPr/>
            </p14:nvContentPartPr>
            <p14:xfrm>
              <a:off x="5089800" y="5018560"/>
              <a:ext cx="417960" cy="239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D11A26E-B61A-433F-9CCC-1A250FB6365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71784" y="5000920"/>
                <a:ext cx="453631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5F1AC47-4C53-4422-BEBC-7C56C97DF1C6}"/>
                  </a:ext>
                </a:extLst>
              </p14:cNvPr>
              <p14:cNvContentPartPr/>
              <p14:nvPr/>
            </p14:nvContentPartPr>
            <p14:xfrm>
              <a:off x="6471480" y="5018560"/>
              <a:ext cx="149760" cy="204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5F1AC47-4C53-4422-BEBC-7C56C97DF1C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453480" y="5000560"/>
                <a:ext cx="1854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973B70-0BB5-4215-8FAB-1E8EC554A3CE}"/>
                  </a:ext>
                </a:extLst>
              </p14:cNvPr>
              <p14:cNvContentPartPr/>
              <p14:nvPr/>
            </p14:nvContentPartPr>
            <p14:xfrm>
              <a:off x="6169800" y="5067520"/>
              <a:ext cx="215280" cy="147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973B70-0BB5-4215-8FAB-1E8EC554A3C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151800" y="5049520"/>
                <a:ext cx="2509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8F163A-E6E6-477C-B432-EA9D11AA55EE}"/>
                  </a:ext>
                </a:extLst>
              </p14:cNvPr>
              <p14:cNvContentPartPr/>
              <p14:nvPr/>
            </p14:nvContentPartPr>
            <p14:xfrm>
              <a:off x="6715200" y="4967800"/>
              <a:ext cx="236880" cy="284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8F163A-E6E6-477C-B432-EA9D11AA55E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697560" y="4950160"/>
                <a:ext cx="2725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ECDB4A0-CF87-403B-87D5-C19CAD14D2FC}"/>
                  </a:ext>
                </a:extLst>
              </p14:cNvPr>
              <p14:cNvContentPartPr/>
              <p14:nvPr/>
            </p14:nvContentPartPr>
            <p14:xfrm>
              <a:off x="7530240" y="5130160"/>
              <a:ext cx="8640" cy="26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ECDB4A0-CF87-403B-87D5-C19CAD14D2F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512600" y="5112520"/>
                <a:ext cx="44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2447FE7-05F9-49C2-A4DA-3F2E33358B96}"/>
                  </a:ext>
                </a:extLst>
              </p14:cNvPr>
              <p14:cNvContentPartPr/>
              <p14:nvPr/>
            </p14:nvContentPartPr>
            <p14:xfrm>
              <a:off x="8005800" y="4890760"/>
              <a:ext cx="509400" cy="3459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2447FE7-05F9-49C2-A4DA-3F2E33358B9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988160" y="4872760"/>
                <a:ext cx="5450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46CFBC4-F951-4B12-B90E-7B59D4A50F49}"/>
                  </a:ext>
                </a:extLst>
              </p14:cNvPr>
              <p14:cNvContentPartPr/>
              <p14:nvPr/>
            </p14:nvContentPartPr>
            <p14:xfrm>
              <a:off x="7627440" y="4967080"/>
              <a:ext cx="290160" cy="202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46CFBC4-F951-4B12-B90E-7B59D4A50F4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609800" y="4949080"/>
                <a:ext cx="3258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F845CEC-2337-441D-B64B-9B25B5E6D6C9}"/>
                  </a:ext>
                </a:extLst>
              </p14:cNvPr>
              <p14:cNvContentPartPr/>
              <p14:nvPr/>
            </p14:nvContentPartPr>
            <p14:xfrm>
              <a:off x="7056480" y="4880680"/>
              <a:ext cx="366840" cy="403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F845CEC-2337-441D-B64B-9B25B5E6D6C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038840" y="4863040"/>
                <a:ext cx="4024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BF7C26C-C480-41CE-9C87-63528EB17205}"/>
                  </a:ext>
                </a:extLst>
              </p14:cNvPr>
              <p14:cNvContentPartPr/>
              <p14:nvPr/>
            </p14:nvContentPartPr>
            <p14:xfrm>
              <a:off x="8645520" y="4957360"/>
              <a:ext cx="295560" cy="234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BF7C26C-C480-41CE-9C87-63528EB1720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27880" y="4939720"/>
                <a:ext cx="3312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097AF36-108C-4710-9DAA-AE1B75AFA273}"/>
                  </a:ext>
                </a:extLst>
              </p14:cNvPr>
              <p14:cNvContentPartPr/>
              <p14:nvPr/>
            </p14:nvContentPartPr>
            <p14:xfrm>
              <a:off x="4185480" y="5619040"/>
              <a:ext cx="204120" cy="2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097AF36-108C-4710-9DAA-AE1B75AFA27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167480" y="5601040"/>
                <a:ext cx="239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687D11-5962-43B0-8B3C-985360FD6501}"/>
                  </a:ext>
                </a:extLst>
              </p14:cNvPr>
              <p14:cNvContentPartPr/>
              <p14:nvPr/>
            </p14:nvContentPartPr>
            <p14:xfrm>
              <a:off x="4205640" y="5739640"/>
              <a:ext cx="192240" cy="13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687D11-5962-43B0-8B3C-985360FD650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188000" y="5721640"/>
                <a:ext cx="227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63522A7-296B-4A49-BBA8-C15871CB93A7}"/>
                  </a:ext>
                </a:extLst>
              </p14:cNvPr>
              <p14:cNvContentPartPr/>
              <p14:nvPr/>
            </p14:nvContentPartPr>
            <p14:xfrm>
              <a:off x="5559960" y="5485840"/>
              <a:ext cx="180360" cy="355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63522A7-296B-4A49-BBA8-C15871CB93A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541960" y="5468200"/>
                <a:ext cx="2160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1EC3549-54E8-4AC6-B634-9E0556D6F90E}"/>
                  </a:ext>
                </a:extLst>
              </p14:cNvPr>
              <p14:cNvContentPartPr/>
              <p14:nvPr/>
            </p14:nvContentPartPr>
            <p14:xfrm>
              <a:off x="4693440" y="5438320"/>
              <a:ext cx="731880" cy="42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1EC3549-54E8-4AC6-B634-9E0556D6F90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675800" y="5420320"/>
                <a:ext cx="7675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90048C6-9082-4B89-931A-B6DC158BEE15}"/>
                  </a:ext>
                </a:extLst>
              </p14:cNvPr>
              <p14:cNvContentPartPr/>
              <p14:nvPr/>
            </p14:nvContentPartPr>
            <p14:xfrm>
              <a:off x="5872080" y="5507800"/>
              <a:ext cx="345600" cy="356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90048C6-9082-4B89-931A-B6DC158BEE1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854080" y="5489800"/>
                <a:ext cx="381240" cy="3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4047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986D5-8378-4DAB-A578-0442C312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0" t="26666" r="18479" b="65604"/>
          <a:stretch/>
        </p:blipFill>
        <p:spPr>
          <a:xfrm>
            <a:off x="228600" y="228600"/>
            <a:ext cx="871728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14:cNvPr>
              <p14:cNvContentPartPr/>
              <p14:nvPr/>
            </p14:nvContentPartPr>
            <p14:xfrm>
              <a:off x="5303280" y="586960"/>
              <a:ext cx="2202120" cy="5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4E935-AA23-44C8-AF74-9C01A1A8F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280" y="551320"/>
                <a:ext cx="223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14:cNvPr>
              <p14:cNvContentPartPr/>
              <p14:nvPr/>
            </p14:nvContentPartPr>
            <p14:xfrm>
              <a:off x="453360" y="2295520"/>
              <a:ext cx="333000" cy="22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64B33-0B1B-4CB4-95DE-FD6EB5ABA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60" y="2277880"/>
                <a:ext cx="368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14:cNvPr>
              <p14:cNvContentPartPr/>
              <p14:nvPr/>
            </p14:nvContentPartPr>
            <p14:xfrm>
              <a:off x="954840" y="2316040"/>
              <a:ext cx="1677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770CFE-2AC5-4670-B954-7FC0F30901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200" y="2298040"/>
                <a:ext cx="20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14:cNvPr>
              <p14:cNvContentPartPr/>
              <p14:nvPr/>
            </p14:nvContentPartPr>
            <p14:xfrm>
              <a:off x="954840" y="2397040"/>
              <a:ext cx="15408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5F268F-4924-4195-8CCF-07F9AEA00E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200" y="2379400"/>
                <a:ext cx="189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14:cNvPr>
              <p14:cNvContentPartPr/>
              <p14:nvPr/>
            </p14:nvContentPartPr>
            <p14:xfrm>
              <a:off x="1291080" y="2204080"/>
              <a:ext cx="333720" cy="27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495B7-76A3-4B1A-85DA-D117EF6416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440" y="2186440"/>
                <a:ext cx="369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14:cNvPr>
              <p14:cNvContentPartPr/>
              <p14:nvPr/>
            </p14:nvContentPartPr>
            <p14:xfrm>
              <a:off x="1759800" y="2204080"/>
              <a:ext cx="294480" cy="4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5A95FF-1D78-4B9D-81B9-2FAD1E7532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1822" y="2186425"/>
                <a:ext cx="330076" cy="4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14:cNvPr>
              <p14:cNvContentPartPr/>
              <p14:nvPr/>
            </p14:nvContentPartPr>
            <p14:xfrm>
              <a:off x="2289720" y="2427640"/>
              <a:ext cx="6768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FDA801-E0B5-46F5-9838-235AC6E093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1720" y="2410000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14:cNvPr>
              <p14:cNvContentPartPr/>
              <p14:nvPr/>
            </p14:nvContentPartPr>
            <p14:xfrm>
              <a:off x="2601480" y="2211280"/>
              <a:ext cx="79200" cy="24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D55F44-532C-4435-8348-86A7463D7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3840" y="2193640"/>
                <a:ext cx="114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14:cNvPr>
              <p14:cNvContentPartPr/>
              <p14:nvPr/>
            </p14:nvContentPartPr>
            <p14:xfrm>
              <a:off x="2874720" y="2285800"/>
              <a:ext cx="141840" cy="21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FDD6FB-DCA2-4F6A-87EE-41AE554C2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57080" y="226780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14:cNvPr>
              <p14:cNvContentPartPr/>
              <p14:nvPr/>
            </p14:nvContentPartPr>
            <p14:xfrm>
              <a:off x="2874720" y="2387320"/>
              <a:ext cx="16380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31906-D30C-481F-9623-DE39FCA380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7080" y="236968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14:cNvPr>
              <p14:cNvContentPartPr/>
              <p14:nvPr/>
            </p14:nvContentPartPr>
            <p14:xfrm>
              <a:off x="3184680" y="2224960"/>
              <a:ext cx="17820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7622F0-C1C6-4F17-8418-A49B3B2C66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7040" y="2207320"/>
                <a:ext cx="213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14:cNvPr>
              <p14:cNvContentPartPr/>
              <p14:nvPr/>
            </p14:nvContentPartPr>
            <p14:xfrm>
              <a:off x="3484560" y="2194720"/>
              <a:ext cx="448200" cy="23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167942-4199-4615-9EF0-A1E0E99BCE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6920" y="2176692"/>
                <a:ext cx="483840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14:cNvPr>
              <p14:cNvContentPartPr/>
              <p14:nvPr/>
            </p14:nvContentPartPr>
            <p14:xfrm>
              <a:off x="6390480" y="1330720"/>
              <a:ext cx="2364480" cy="4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D0D3A-062D-4987-988F-51050C791D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2480" y="1294720"/>
                <a:ext cx="2400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14:cNvPr>
              <p14:cNvContentPartPr/>
              <p14:nvPr/>
            </p14:nvContentPartPr>
            <p14:xfrm>
              <a:off x="4074600" y="2397400"/>
              <a:ext cx="907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26B196-01C8-4850-94C4-D4C067A3D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6960" y="2379760"/>
                <a:ext cx="126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14:cNvPr>
              <p14:cNvContentPartPr/>
              <p14:nvPr/>
            </p14:nvContentPartPr>
            <p14:xfrm>
              <a:off x="4866240" y="2295520"/>
              <a:ext cx="1515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E961-1D18-438B-BD4F-08947B8DDB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277520"/>
                <a:ext cx="187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14:cNvPr>
              <p14:cNvContentPartPr/>
              <p14:nvPr/>
            </p14:nvContentPartPr>
            <p14:xfrm>
              <a:off x="4896480" y="2357800"/>
              <a:ext cx="13320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A8828B-FF69-472D-957D-8CF6A15A02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8840" y="2339800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14:cNvPr>
              <p14:cNvContentPartPr/>
              <p14:nvPr/>
            </p14:nvContentPartPr>
            <p14:xfrm>
              <a:off x="5825640" y="2367160"/>
              <a:ext cx="97560" cy="1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979D608-2974-43B1-B9D1-E40831FE9C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08000" y="2349160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14:cNvPr>
              <p14:cNvContentPartPr/>
              <p14:nvPr/>
            </p14:nvContentPartPr>
            <p14:xfrm>
              <a:off x="6644280" y="2255200"/>
              <a:ext cx="1011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71821E-DF2B-4000-96D4-6773F19CD0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6280" y="2237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14:cNvPr>
              <p14:cNvContentPartPr/>
              <p14:nvPr/>
            </p14:nvContentPartPr>
            <p14:xfrm>
              <a:off x="6614040" y="2346640"/>
              <a:ext cx="17496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7511DE-8491-4CC1-A497-B9061836C6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2329000"/>
                <a:ext cx="21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14:cNvPr>
              <p14:cNvContentPartPr/>
              <p14:nvPr/>
            </p14:nvContentPartPr>
            <p14:xfrm>
              <a:off x="6960720" y="2102920"/>
              <a:ext cx="39240" cy="29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9C2EED-1089-496D-B527-85E9521E6A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3080" y="2084920"/>
                <a:ext cx="74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14:cNvPr>
              <p14:cNvContentPartPr/>
              <p14:nvPr/>
            </p14:nvContentPartPr>
            <p14:xfrm>
              <a:off x="7089960" y="2285800"/>
              <a:ext cx="21960" cy="56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68C83C-A7BC-4ED0-B5B1-6CAE08BDB6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1960" y="2267800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14:cNvPr>
              <p14:cNvContentPartPr/>
              <p14:nvPr/>
            </p14:nvContentPartPr>
            <p14:xfrm>
              <a:off x="7239360" y="2070160"/>
              <a:ext cx="496080" cy="285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EE8828-E751-4681-A874-7780AEB422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21360" y="2052160"/>
                <a:ext cx="531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14:cNvPr>
              <p14:cNvContentPartPr/>
              <p14:nvPr/>
            </p14:nvContentPartPr>
            <p14:xfrm>
              <a:off x="6170520" y="2214520"/>
              <a:ext cx="280080" cy="24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68AC39-857B-4F62-B80E-5BFA82EDD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2520" y="2196880"/>
                <a:ext cx="315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14:cNvPr>
              <p14:cNvContentPartPr/>
              <p14:nvPr/>
            </p14:nvContentPartPr>
            <p14:xfrm>
              <a:off x="5221920" y="2212000"/>
              <a:ext cx="474840" cy="197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27AA88-6BD8-4D1F-8EA1-9C02AC37F9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03920" y="2194360"/>
                <a:ext cx="510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14:cNvPr>
              <p14:cNvContentPartPr/>
              <p14:nvPr/>
            </p14:nvContentPartPr>
            <p14:xfrm>
              <a:off x="4432440" y="2224600"/>
              <a:ext cx="230760" cy="231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78215F-6750-46D6-A320-6E367C010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14468" y="2206960"/>
                <a:ext cx="266344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14:cNvPr>
              <p14:cNvContentPartPr/>
              <p14:nvPr/>
            </p14:nvContentPartPr>
            <p14:xfrm>
              <a:off x="5343960" y="2102560"/>
              <a:ext cx="1261800" cy="2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47E6E7-C897-4537-BC88-1AA10A617D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26320" y="2066920"/>
                <a:ext cx="1297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14:cNvPr>
              <p14:cNvContentPartPr/>
              <p14:nvPr/>
            </p14:nvContentPartPr>
            <p14:xfrm>
              <a:off x="7834800" y="2285800"/>
              <a:ext cx="99720" cy="15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541FF4-BABB-4548-A554-31F7132FB2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7160" y="2267800"/>
                <a:ext cx="135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14:cNvPr>
              <p14:cNvContentPartPr/>
              <p14:nvPr/>
            </p14:nvContentPartPr>
            <p14:xfrm>
              <a:off x="8473080" y="2132440"/>
              <a:ext cx="128160" cy="2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F7182B-80BF-412B-A977-27DCEC6DA3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55440" y="2114440"/>
                <a:ext cx="163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14:cNvPr>
              <p14:cNvContentPartPr/>
              <p14:nvPr/>
            </p14:nvContentPartPr>
            <p14:xfrm>
              <a:off x="8473080" y="2224600"/>
              <a:ext cx="9468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C5BB03-3D9A-45AC-8624-F3A3D3B48F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5440" y="2206960"/>
                <a:ext cx="13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14:cNvPr>
              <p14:cNvContentPartPr/>
              <p14:nvPr/>
            </p14:nvContentPartPr>
            <p14:xfrm>
              <a:off x="8691960" y="2041720"/>
              <a:ext cx="29412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549332-52FC-42F7-96C0-D7A85AE0B9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74320" y="2024080"/>
                <a:ext cx="329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14:cNvPr>
              <p14:cNvContentPartPr/>
              <p14:nvPr/>
            </p14:nvContentPartPr>
            <p14:xfrm>
              <a:off x="8300640" y="2275360"/>
              <a:ext cx="101520" cy="133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7FF8F0-863A-48C7-8AA9-96BB630F9D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82640" y="2257360"/>
                <a:ext cx="13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14:cNvPr>
              <p14:cNvContentPartPr/>
              <p14:nvPr/>
            </p14:nvContentPartPr>
            <p14:xfrm>
              <a:off x="8068440" y="2092480"/>
              <a:ext cx="175320" cy="289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B05A67-22B5-4160-ACE5-3E2E35F5DC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50800" y="2074840"/>
                <a:ext cx="210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14:cNvPr>
              <p14:cNvContentPartPr/>
              <p14:nvPr/>
            </p14:nvContentPartPr>
            <p14:xfrm>
              <a:off x="334920" y="1685680"/>
              <a:ext cx="849168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A5BD30-E953-4F5E-8665-07AF7DCB74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7280" y="1650040"/>
                <a:ext cx="8527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14:cNvPr>
              <p14:cNvContentPartPr/>
              <p14:nvPr/>
            </p14:nvContentPartPr>
            <p14:xfrm>
              <a:off x="284160" y="2082040"/>
              <a:ext cx="1737000" cy="8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514168-89D6-4CDA-B8AD-59ED642327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6160" y="2046040"/>
                <a:ext cx="1772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14:cNvPr>
              <p14:cNvContentPartPr/>
              <p14:nvPr/>
            </p14:nvContentPartPr>
            <p14:xfrm>
              <a:off x="1015680" y="2926600"/>
              <a:ext cx="142200" cy="11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66B51C-73E1-4061-AF4C-EAD500D8777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7680" y="2908600"/>
                <a:ext cx="177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14:cNvPr>
              <p14:cNvContentPartPr/>
              <p14:nvPr/>
            </p14:nvContentPartPr>
            <p14:xfrm>
              <a:off x="1025760" y="3041440"/>
              <a:ext cx="147600" cy="8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2207894-9951-418B-ACE0-2DDA3709E7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08120" y="3023800"/>
                <a:ext cx="183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14:cNvPr>
              <p14:cNvContentPartPr/>
              <p14:nvPr/>
            </p14:nvContentPartPr>
            <p14:xfrm>
              <a:off x="477120" y="2854600"/>
              <a:ext cx="354960" cy="323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0A5700-19C5-4F7F-9D80-F8E15BD1625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9498" y="2836960"/>
                <a:ext cx="390564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14:cNvPr>
              <p14:cNvContentPartPr/>
              <p14:nvPr/>
            </p14:nvContentPartPr>
            <p14:xfrm>
              <a:off x="1330320" y="2836960"/>
              <a:ext cx="1046520" cy="479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B470D8B-EF38-4F31-A7C6-BBF1010FC2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2680" y="2818960"/>
                <a:ext cx="1082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14:cNvPr>
              <p14:cNvContentPartPr/>
              <p14:nvPr/>
            </p14:nvContentPartPr>
            <p14:xfrm>
              <a:off x="2980200" y="2743000"/>
              <a:ext cx="220320" cy="58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F156490-B155-45D5-AC9C-CB7547DDAE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62560" y="2725360"/>
                <a:ext cx="2559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14:cNvPr>
              <p14:cNvContentPartPr/>
              <p14:nvPr/>
            </p14:nvContentPartPr>
            <p14:xfrm>
              <a:off x="3840240" y="2932360"/>
              <a:ext cx="519840" cy="359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D0D373-0CF0-4B11-B9AC-8E31CEDE5D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22228" y="2914378"/>
                <a:ext cx="555505" cy="395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14:cNvPr>
              <p14:cNvContentPartPr/>
              <p14:nvPr/>
            </p14:nvContentPartPr>
            <p14:xfrm>
              <a:off x="4480320" y="3020200"/>
              <a:ext cx="184320" cy="11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6E038D-FB53-43E5-A342-01247D13F79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62680" y="3002560"/>
                <a:ext cx="219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14:cNvPr>
              <p14:cNvContentPartPr/>
              <p14:nvPr/>
            </p14:nvContentPartPr>
            <p14:xfrm>
              <a:off x="5084760" y="2813920"/>
              <a:ext cx="1286640" cy="537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BCA2836-4161-4D3C-A347-FB08294663E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067120" y="2796280"/>
                <a:ext cx="13222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BCDF67-95D1-4FD0-9B44-F9EACAF7DD2F}"/>
                  </a:ext>
                </a:extLst>
              </p14:cNvPr>
              <p14:cNvContentPartPr/>
              <p14:nvPr/>
            </p14:nvContentPartPr>
            <p14:xfrm>
              <a:off x="6877560" y="2783320"/>
              <a:ext cx="148320" cy="55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BCDF67-95D1-4FD0-9B44-F9EACAF7DD2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59560" y="2765680"/>
                <a:ext cx="1839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5EB04EA-1FB2-41F6-9BF6-DB47D5F6CBF6}"/>
                  </a:ext>
                </a:extLst>
              </p14:cNvPr>
              <p14:cNvContentPartPr/>
              <p14:nvPr/>
            </p14:nvContentPartPr>
            <p14:xfrm>
              <a:off x="842160" y="3667120"/>
              <a:ext cx="549720" cy="377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5EB04EA-1FB2-41F6-9BF6-DB47D5F6CB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24160" y="3649120"/>
                <a:ext cx="5853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0AFD753-D366-465B-AD93-B19A23FC8D60}"/>
                  </a:ext>
                </a:extLst>
              </p14:cNvPr>
              <p14:cNvContentPartPr/>
              <p14:nvPr/>
            </p14:nvContentPartPr>
            <p14:xfrm>
              <a:off x="1605000" y="3829480"/>
              <a:ext cx="198360" cy="31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0AFD753-D366-465B-AD93-B19A23FC8D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587000" y="3811840"/>
                <a:ext cx="234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27A159-088F-4E11-B224-67F40A677C66}"/>
                  </a:ext>
                </a:extLst>
              </p14:cNvPr>
              <p14:cNvContentPartPr/>
              <p14:nvPr/>
            </p14:nvContentPartPr>
            <p14:xfrm>
              <a:off x="1705440" y="3748840"/>
              <a:ext cx="21600" cy="22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27A159-088F-4E11-B224-67F40A677C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7800" y="3730840"/>
                <a:ext cx="572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2296518-D04D-4F4B-B8CD-560241CEEC33}"/>
                  </a:ext>
                </a:extLst>
              </p14:cNvPr>
              <p14:cNvContentPartPr/>
              <p14:nvPr/>
            </p14:nvContentPartPr>
            <p14:xfrm>
              <a:off x="1871040" y="3702040"/>
              <a:ext cx="45648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2296518-D04D-4F4B-B8CD-560241CEEC3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53040" y="3684400"/>
                <a:ext cx="492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9F5A595-4DB0-4D9F-959B-6DA805D14888}"/>
                  </a:ext>
                </a:extLst>
              </p14:cNvPr>
              <p14:cNvContentPartPr/>
              <p14:nvPr/>
            </p14:nvContentPartPr>
            <p14:xfrm>
              <a:off x="2309520" y="3860440"/>
              <a:ext cx="68400" cy="133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9F5A595-4DB0-4D9F-959B-6DA805D148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91880" y="3842800"/>
                <a:ext cx="1040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5DF5AC-284C-446D-BEAC-7DA4527047A7}"/>
                  </a:ext>
                </a:extLst>
              </p14:cNvPr>
              <p14:cNvContentPartPr/>
              <p14:nvPr/>
            </p14:nvContentPartPr>
            <p14:xfrm>
              <a:off x="2448120" y="3950080"/>
              <a:ext cx="79920" cy="84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5DF5AC-284C-446D-BEAC-7DA4527047A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430480" y="3932440"/>
                <a:ext cx="115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E1A0ED-4EA4-4F4F-9A05-D15BD7D89837}"/>
                  </a:ext>
                </a:extLst>
              </p14:cNvPr>
              <p14:cNvContentPartPr/>
              <p14:nvPr/>
            </p14:nvContentPartPr>
            <p14:xfrm>
              <a:off x="2773560" y="3794920"/>
              <a:ext cx="199440" cy="19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E1A0ED-4EA4-4F4F-9A05-D15BD7D8983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55560" y="3777280"/>
                <a:ext cx="235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9EBCB3-45C2-49E6-AC8E-7DE032518A3B}"/>
                  </a:ext>
                </a:extLst>
              </p14:cNvPr>
              <p14:cNvContentPartPr/>
              <p14:nvPr/>
            </p14:nvContentPartPr>
            <p14:xfrm>
              <a:off x="2803800" y="3882400"/>
              <a:ext cx="205560" cy="21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9EBCB3-45C2-49E6-AC8E-7DE032518A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86160" y="3864400"/>
                <a:ext cx="241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18A4CB-6A26-407E-9792-95749D3AE4B3}"/>
                  </a:ext>
                </a:extLst>
              </p14:cNvPr>
              <p14:cNvContentPartPr/>
              <p14:nvPr/>
            </p14:nvContentPartPr>
            <p14:xfrm>
              <a:off x="5811240" y="3636880"/>
              <a:ext cx="140400" cy="412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18A4CB-6A26-407E-9792-95749D3AE4B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93600" y="3619240"/>
                <a:ext cx="17604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6F1C7D1-D0BE-459A-867F-6798862D3741}"/>
                  </a:ext>
                </a:extLst>
              </p14:cNvPr>
              <p14:cNvContentPartPr/>
              <p14:nvPr/>
            </p14:nvContentPartPr>
            <p14:xfrm>
              <a:off x="5181240" y="3708160"/>
              <a:ext cx="541800" cy="275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6F1C7D1-D0BE-459A-867F-6798862D374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63240" y="3690160"/>
                <a:ext cx="577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8D4F95-90A3-4AA6-AA66-97D8DB011F1B}"/>
                  </a:ext>
                </a:extLst>
              </p14:cNvPr>
              <p14:cNvContentPartPr/>
              <p14:nvPr/>
            </p14:nvContentPartPr>
            <p14:xfrm>
              <a:off x="4640880" y="3636880"/>
              <a:ext cx="432720" cy="376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8D4F95-90A3-4AA6-AA66-97D8DB011F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23255" y="3619240"/>
                <a:ext cx="46833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9EEC6F-47D7-4A23-97ED-B12E3DFF729E}"/>
                  </a:ext>
                </a:extLst>
              </p14:cNvPr>
              <p14:cNvContentPartPr/>
              <p14:nvPr/>
            </p14:nvContentPartPr>
            <p14:xfrm>
              <a:off x="3474120" y="3726160"/>
              <a:ext cx="1016280" cy="432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9EEC6F-47D7-4A23-97ED-B12E3DFF72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56480" y="3708160"/>
                <a:ext cx="10519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8DABCE-D85F-409B-8E9B-2D7BE83D4493}"/>
                  </a:ext>
                </a:extLst>
              </p14:cNvPr>
              <p14:cNvContentPartPr/>
              <p14:nvPr/>
            </p14:nvContentPartPr>
            <p14:xfrm>
              <a:off x="6715200" y="3600880"/>
              <a:ext cx="753840" cy="434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8DABCE-D85F-409B-8E9B-2D7BE83D449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97560" y="3583240"/>
                <a:ext cx="789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BFDBA5A-A958-495C-BC5B-A044CBE66A13}"/>
                  </a:ext>
                </a:extLst>
              </p14:cNvPr>
              <p14:cNvContentPartPr/>
              <p14:nvPr/>
            </p14:nvContentPartPr>
            <p14:xfrm>
              <a:off x="2956440" y="4734160"/>
              <a:ext cx="232920" cy="11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BFDBA5A-A958-495C-BC5B-A044CBE66A1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38440" y="4716160"/>
                <a:ext cx="268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C04D3BF-9BBA-475E-AEA0-AA70BB0B1705}"/>
                  </a:ext>
                </a:extLst>
              </p14:cNvPr>
              <p14:cNvContentPartPr/>
              <p14:nvPr/>
            </p14:nvContentPartPr>
            <p14:xfrm>
              <a:off x="4063800" y="4626160"/>
              <a:ext cx="243000" cy="16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C04D3BF-9BBA-475E-AEA0-AA70BB0B170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45800" y="4608520"/>
                <a:ext cx="278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C25CEC5-E599-47BD-AF25-29B5A9B356C0}"/>
                  </a:ext>
                </a:extLst>
              </p14:cNvPr>
              <p14:cNvContentPartPr/>
              <p14:nvPr/>
            </p14:nvContentPartPr>
            <p14:xfrm>
              <a:off x="4124640" y="4723720"/>
              <a:ext cx="173880" cy="108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C25CEC5-E599-47BD-AF25-29B5A9B356C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07000" y="4705720"/>
                <a:ext cx="209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E31416C-073C-4679-9433-0FE651E5E802}"/>
                  </a:ext>
                </a:extLst>
              </p14:cNvPr>
              <p14:cNvContentPartPr/>
              <p14:nvPr/>
            </p14:nvContentPartPr>
            <p14:xfrm>
              <a:off x="3340920" y="4507000"/>
              <a:ext cx="519480" cy="3204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E31416C-073C-4679-9433-0FE651E5E80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22932" y="4489360"/>
                <a:ext cx="555095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F9FC058-CCFC-4E22-A1FB-72D34D251F9A}"/>
                  </a:ext>
                </a:extLst>
              </p14:cNvPr>
              <p14:cNvContentPartPr/>
              <p14:nvPr/>
            </p14:nvContentPartPr>
            <p14:xfrm>
              <a:off x="1188480" y="4499080"/>
              <a:ext cx="1647720" cy="582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F9FC058-CCFC-4E22-A1FB-72D34D251F9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70484" y="4481429"/>
                <a:ext cx="1683352" cy="61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775C5EC-E22A-4FE1-91AC-565FB83DF45E}"/>
                  </a:ext>
                </a:extLst>
              </p14:cNvPr>
              <p14:cNvContentPartPr/>
              <p14:nvPr/>
            </p14:nvContentPartPr>
            <p14:xfrm>
              <a:off x="4642680" y="4276960"/>
              <a:ext cx="2891160" cy="649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775C5EC-E22A-4FE1-91AC-565FB83DF45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625040" y="4259320"/>
                <a:ext cx="292680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E7577C3-551F-4758-A81B-DB8795AF8DCD}"/>
                  </a:ext>
                </a:extLst>
              </p14:cNvPr>
              <p14:cNvContentPartPr/>
              <p14:nvPr/>
            </p14:nvContentPartPr>
            <p14:xfrm>
              <a:off x="4164960" y="5129800"/>
              <a:ext cx="14328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E7577C3-551F-4758-A81B-DB8795AF8D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147320" y="511216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4CB4A-1ECD-4825-BD8F-43E70D1F8B6B}"/>
                  </a:ext>
                </a:extLst>
              </p14:cNvPr>
              <p14:cNvContentPartPr/>
              <p14:nvPr/>
            </p14:nvContentPartPr>
            <p14:xfrm>
              <a:off x="4175400" y="5232040"/>
              <a:ext cx="162360" cy="28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4CB4A-1ECD-4825-BD8F-43E70D1F8B6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157760" y="5214400"/>
                <a:ext cx="198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28290B3-EAE6-451C-92A4-303AED1ADD73}"/>
                  </a:ext>
                </a:extLst>
              </p14:cNvPr>
              <p14:cNvContentPartPr/>
              <p14:nvPr/>
            </p14:nvContentPartPr>
            <p14:xfrm>
              <a:off x="4611360" y="4967800"/>
              <a:ext cx="399240" cy="33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28290B3-EAE6-451C-92A4-303AED1ADD7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93344" y="4950141"/>
                <a:ext cx="434912" cy="36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8E33D8-74FC-477F-81CE-9C0B033973D2}"/>
                  </a:ext>
                </a:extLst>
              </p14:cNvPr>
              <p14:cNvContentPartPr/>
              <p14:nvPr/>
            </p14:nvContentPartPr>
            <p14:xfrm>
              <a:off x="5606040" y="5008120"/>
              <a:ext cx="473400" cy="247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8E33D8-74FC-477F-81CE-9C0B033973D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588400" y="4990120"/>
                <a:ext cx="5090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D11A26E-B61A-433F-9CCC-1A250FB63657}"/>
                  </a:ext>
                </a:extLst>
              </p14:cNvPr>
              <p14:cNvContentPartPr/>
              <p14:nvPr/>
            </p14:nvContentPartPr>
            <p14:xfrm>
              <a:off x="5089800" y="5018560"/>
              <a:ext cx="417960" cy="239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D11A26E-B61A-433F-9CCC-1A250FB6365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71784" y="5000920"/>
                <a:ext cx="453631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5F1AC47-4C53-4422-BEBC-7C56C97DF1C6}"/>
                  </a:ext>
                </a:extLst>
              </p14:cNvPr>
              <p14:cNvContentPartPr/>
              <p14:nvPr/>
            </p14:nvContentPartPr>
            <p14:xfrm>
              <a:off x="6471480" y="5018560"/>
              <a:ext cx="149760" cy="204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5F1AC47-4C53-4422-BEBC-7C56C97DF1C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453480" y="5000560"/>
                <a:ext cx="1854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973B70-0BB5-4215-8FAB-1E8EC554A3CE}"/>
                  </a:ext>
                </a:extLst>
              </p14:cNvPr>
              <p14:cNvContentPartPr/>
              <p14:nvPr/>
            </p14:nvContentPartPr>
            <p14:xfrm>
              <a:off x="6169800" y="5067520"/>
              <a:ext cx="215280" cy="147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973B70-0BB5-4215-8FAB-1E8EC554A3C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151800" y="5049520"/>
                <a:ext cx="2509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8F163A-E6E6-477C-B432-EA9D11AA55EE}"/>
                  </a:ext>
                </a:extLst>
              </p14:cNvPr>
              <p14:cNvContentPartPr/>
              <p14:nvPr/>
            </p14:nvContentPartPr>
            <p14:xfrm>
              <a:off x="6715200" y="4967800"/>
              <a:ext cx="236880" cy="284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8F163A-E6E6-477C-B432-EA9D11AA55E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697560" y="4950160"/>
                <a:ext cx="2725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ECDB4A0-CF87-403B-87D5-C19CAD14D2FC}"/>
                  </a:ext>
                </a:extLst>
              </p14:cNvPr>
              <p14:cNvContentPartPr/>
              <p14:nvPr/>
            </p14:nvContentPartPr>
            <p14:xfrm>
              <a:off x="7530240" y="5130160"/>
              <a:ext cx="8640" cy="26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ECDB4A0-CF87-403B-87D5-C19CAD14D2F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512600" y="5112520"/>
                <a:ext cx="44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2447FE7-05F9-49C2-A4DA-3F2E33358B96}"/>
                  </a:ext>
                </a:extLst>
              </p14:cNvPr>
              <p14:cNvContentPartPr/>
              <p14:nvPr/>
            </p14:nvContentPartPr>
            <p14:xfrm>
              <a:off x="8005800" y="4890760"/>
              <a:ext cx="509400" cy="3459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2447FE7-05F9-49C2-A4DA-3F2E33358B9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988160" y="4872760"/>
                <a:ext cx="5450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46CFBC4-F951-4B12-B90E-7B59D4A50F49}"/>
                  </a:ext>
                </a:extLst>
              </p14:cNvPr>
              <p14:cNvContentPartPr/>
              <p14:nvPr/>
            </p14:nvContentPartPr>
            <p14:xfrm>
              <a:off x="7627440" y="4967080"/>
              <a:ext cx="290160" cy="202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46CFBC4-F951-4B12-B90E-7B59D4A50F4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609800" y="4949080"/>
                <a:ext cx="3258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F845CEC-2337-441D-B64B-9B25B5E6D6C9}"/>
                  </a:ext>
                </a:extLst>
              </p14:cNvPr>
              <p14:cNvContentPartPr/>
              <p14:nvPr/>
            </p14:nvContentPartPr>
            <p14:xfrm>
              <a:off x="7056480" y="4880680"/>
              <a:ext cx="366840" cy="403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F845CEC-2337-441D-B64B-9B25B5E6D6C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038840" y="4863040"/>
                <a:ext cx="4024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BF7C26C-C480-41CE-9C87-63528EB17205}"/>
                  </a:ext>
                </a:extLst>
              </p14:cNvPr>
              <p14:cNvContentPartPr/>
              <p14:nvPr/>
            </p14:nvContentPartPr>
            <p14:xfrm>
              <a:off x="8645520" y="4957360"/>
              <a:ext cx="295560" cy="234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BF7C26C-C480-41CE-9C87-63528EB1720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27880" y="4939720"/>
                <a:ext cx="3312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097AF36-108C-4710-9DAA-AE1B75AFA273}"/>
                  </a:ext>
                </a:extLst>
              </p14:cNvPr>
              <p14:cNvContentPartPr/>
              <p14:nvPr/>
            </p14:nvContentPartPr>
            <p14:xfrm>
              <a:off x="4185480" y="5619040"/>
              <a:ext cx="204120" cy="2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097AF36-108C-4710-9DAA-AE1B75AFA27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167480" y="5601040"/>
                <a:ext cx="239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687D11-5962-43B0-8B3C-985360FD6501}"/>
                  </a:ext>
                </a:extLst>
              </p14:cNvPr>
              <p14:cNvContentPartPr/>
              <p14:nvPr/>
            </p14:nvContentPartPr>
            <p14:xfrm>
              <a:off x="4205640" y="5739640"/>
              <a:ext cx="192240" cy="13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687D11-5962-43B0-8B3C-985360FD650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188000" y="5721640"/>
                <a:ext cx="227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63522A7-296B-4A49-BBA8-C15871CB93A7}"/>
                  </a:ext>
                </a:extLst>
              </p14:cNvPr>
              <p14:cNvContentPartPr/>
              <p14:nvPr/>
            </p14:nvContentPartPr>
            <p14:xfrm>
              <a:off x="5559960" y="5485840"/>
              <a:ext cx="180360" cy="355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63522A7-296B-4A49-BBA8-C15871CB93A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541960" y="5468200"/>
                <a:ext cx="2160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1EC3549-54E8-4AC6-B634-9E0556D6F90E}"/>
                  </a:ext>
                </a:extLst>
              </p14:cNvPr>
              <p14:cNvContentPartPr/>
              <p14:nvPr/>
            </p14:nvContentPartPr>
            <p14:xfrm>
              <a:off x="4693440" y="5438320"/>
              <a:ext cx="731880" cy="42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1EC3549-54E8-4AC6-B634-9E0556D6F90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675800" y="5420320"/>
                <a:ext cx="7675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90048C6-9082-4B89-931A-B6DC158BEE15}"/>
                  </a:ext>
                </a:extLst>
              </p14:cNvPr>
              <p14:cNvContentPartPr/>
              <p14:nvPr/>
            </p14:nvContentPartPr>
            <p14:xfrm>
              <a:off x="5872080" y="5507800"/>
              <a:ext cx="345600" cy="356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90048C6-9082-4B89-931A-B6DC158BEE1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854080" y="5489800"/>
                <a:ext cx="3812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3DF1FC-F04C-4CF0-8B9F-32433C924C57}"/>
                  </a:ext>
                </a:extLst>
              </p14:cNvPr>
              <p14:cNvContentPartPr/>
              <p14:nvPr/>
            </p14:nvContentPartPr>
            <p14:xfrm>
              <a:off x="1482960" y="5732080"/>
              <a:ext cx="860760" cy="659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3DF1FC-F04C-4CF0-8B9F-32433C924C5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464960" y="5714440"/>
                <a:ext cx="89640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B7B1061-1E11-4BEA-9FC5-79DE9339DEDA}"/>
                  </a:ext>
                </a:extLst>
              </p14:cNvPr>
              <p14:cNvContentPartPr/>
              <p14:nvPr/>
            </p14:nvContentPartPr>
            <p14:xfrm>
              <a:off x="2376120" y="5811280"/>
              <a:ext cx="267120" cy="393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B7B1061-1E11-4BEA-9FC5-79DE9339DED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358480" y="5793640"/>
                <a:ext cx="30276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FDEFC2-EB02-44FF-AB65-4FE189D6621A}"/>
                  </a:ext>
                </a:extLst>
              </p14:cNvPr>
              <p14:cNvContentPartPr/>
              <p14:nvPr/>
            </p14:nvContentPartPr>
            <p14:xfrm>
              <a:off x="2521200" y="6217000"/>
              <a:ext cx="209160" cy="42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FDEFC2-EB02-44FF-AB65-4FE189D6621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503200" y="6199360"/>
                <a:ext cx="24480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47E1F9D-963F-44E8-9DA0-A5C306EC2C22}"/>
                  </a:ext>
                </a:extLst>
              </p14:cNvPr>
              <p14:cNvContentPartPr/>
              <p14:nvPr/>
            </p14:nvContentPartPr>
            <p14:xfrm>
              <a:off x="2783640" y="6332200"/>
              <a:ext cx="214560" cy="228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47E1F9D-963F-44E8-9DA0-A5C306EC2C2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765640" y="6314560"/>
                <a:ext cx="250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97A0572-7224-42C6-BC33-E32696DB2E33}"/>
                  </a:ext>
                </a:extLst>
              </p14:cNvPr>
              <p14:cNvContentPartPr/>
              <p14:nvPr/>
            </p14:nvContentPartPr>
            <p14:xfrm>
              <a:off x="2997120" y="6312040"/>
              <a:ext cx="233640" cy="390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97A0572-7224-42C6-BC33-E32696DB2E3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979120" y="6294040"/>
                <a:ext cx="2692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B34FCBD-8C87-416E-A5D4-D864638D493A}"/>
                  </a:ext>
                </a:extLst>
              </p14:cNvPr>
              <p14:cNvContentPartPr/>
              <p14:nvPr/>
            </p14:nvContentPartPr>
            <p14:xfrm>
              <a:off x="3230400" y="6289720"/>
              <a:ext cx="204120" cy="192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B34FCBD-8C87-416E-A5D4-D864638D493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212760" y="6271720"/>
                <a:ext cx="2397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C9D58DF-A780-4F73-93D8-6719AF5D35C1}"/>
                  </a:ext>
                </a:extLst>
              </p14:cNvPr>
              <p14:cNvContentPartPr/>
              <p14:nvPr/>
            </p14:nvContentPartPr>
            <p14:xfrm>
              <a:off x="3474120" y="6283960"/>
              <a:ext cx="188280" cy="188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C9D58DF-A780-4F73-93D8-6719AF5D35C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56480" y="6265960"/>
                <a:ext cx="2239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588AA24-EEEC-447F-BDED-08809E29406F}"/>
                  </a:ext>
                </a:extLst>
              </p14:cNvPr>
              <p14:cNvContentPartPr/>
              <p14:nvPr/>
            </p14:nvContentPartPr>
            <p14:xfrm>
              <a:off x="3714600" y="6056440"/>
              <a:ext cx="232560" cy="335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588AA24-EEEC-447F-BDED-08809E29406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696960" y="6038800"/>
                <a:ext cx="2682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0FFF5B2-4EC3-456D-8349-B2164A7AA8EA}"/>
                  </a:ext>
                </a:extLst>
              </p14:cNvPr>
              <p14:cNvContentPartPr/>
              <p14:nvPr/>
            </p14:nvContentPartPr>
            <p14:xfrm>
              <a:off x="4032840" y="6138880"/>
              <a:ext cx="172800" cy="151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0FFF5B2-4EC3-456D-8349-B2164A7AA8E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015200" y="6120880"/>
                <a:ext cx="2084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E87E97E-F7D0-493F-AAA4-1687BCF117ED}"/>
                  </a:ext>
                </a:extLst>
              </p14:cNvPr>
              <p14:cNvContentPartPr/>
              <p14:nvPr/>
            </p14:nvContentPartPr>
            <p14:xfrm>
              <a:off x="4256400" y="6087040"/>
              <a:ext cx="223560" cy="151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E87E97E-F7D0-493F-AAA4-1687BCF117E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238760" y="6069040"/>
                <a:ext cx="259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A5331FB-ED77-4C76-9D3E-E0D35428CBEA}"/>
                  </a:ext>
                </a:extLst>
              </p14:cNvPr>
              <p14:cNvContentPartPr/>
              <p14:nvPr/>
            </p14:nvContentPartPr>
            <p14:xfrm>
              <a:off x="4582200" y="5821000"/>
              <a:ext cx="79560" cy="296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A5331FB-ED77-4C76-9D3E-E0D35428CBE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64560" y="5803360"/>
                <a:ext cx="1152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11EA94C-8918-4AD2-B6F0-4AFDC593F95A}"/>
                  </a:ext>
                </a:extLst>
              </p14:cNvPr>
              <p14:cNvContentPartPr/>
              <p14:nvPr/>
            </p14:nvContentPartPr>
            <p14:xfrm>
              <a:off x="4449720" y="5933680"/>
              <a:ext cx="289440" cy="1216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11EA94C-8918-4AD2-B6F0-4AFDC593F95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431720" y="5915680"/>
                <a:ext cx="325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96D213C-D14B-42F7-8876-F9FE630300CA}"/>
                  </a:ext>
                </a:extLst>
              </p14:cNvPr>
              <p14:cNvContentPartPr/>
              <p14:nvPr/>
            </p14:nvContentPartPr>
            <p14:xfrm>
              <a:off x="4460880" y="6440920"/>
              <a:ext cx="357480" cy="2782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96D213C-D14B-42F7-8876-F9FE630300C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443240" y="6423280"/>
                <a:ext cx="3931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6E9DA0F-FD39-4231-A43C-2A93A9751A27}"/>
                  </a:ext>
                </a:extLst>
              </p14:cNvPr>
              <p14:cNvContentPartPr/>
              <p14:nvPr/>
            </p14:nvContentPartPr>
            <p14:xfrm>
              <a:off x="5293920" y="5658280"/>
              <a:ext cx="3433320" cy="11692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6E9DA0F-FD39-4231-A43C-2A93A9751A2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275922" y="5640280"/>
                <a:ext cx="3468956" cy="12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14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14:cNvPr>
              <p14:cNvContentPartPr/>
              <p14:nvPr/>
            </p14:nvContentPartPr>
            <p14:xfrm>
              <a:off x="7633920" y="121120"/>
              <a:ext cx="1084680" cy="59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6280" y="103120"/>
                <a:ext cx="112032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14:cNvPr>
              <p14:cNvContentPartPr/>
              <p14:nvPr/>
            </p14:nvContentPartPr>
            <p14:xfrm>
              <a:off x="365520" y="257200"/>
              <a:ext cx="1209240" cy="68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39200"/>
                <a:ext cx="124488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14:cNvPr>
              <p14:cNvContentPartPr/>
              <p14:nvPr/>
            </p14:nvContentPartPr>
            <p14:xfrm>
              <a:off x="1920000" y="279520"/>
              <a:ext cx="609840" cy="296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11" y="261520"/>
                <a:ext cx="645459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14:cNvPr>
              <p14:cNvContentPartPr/>
              <p14:nvPr/>
            </p14:nvContentPartPr>
            <p14:xfrm>
              <a:off x="2661600" y="202840"/>
              <a:ext cx="1270440" cy="379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3955" y="185200"/>
                <a:ext cx="130609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5931B8-BB0F-4D93-B599-7A9872BEB85C}"/>
                  </a:ext>
                </a:extLst>
              </p14:cNvPr>
              <p14:cNvContentPartPr/>
              <p14:nvPr/>
            </p14:nvContentPartPr>
            <p14:xfrm>
              <a:off x="304320" y="949120"/>
              <a:ext cx="2254680" cy="554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5931B8-BB0F-4D93-B599-7A9872BEB8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931480"/>
                <a:ext cx="229032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3CC526F-05F0-4CDA-B2DA-65DF08E84943}"/>
                  </a:ext>
                </a:extLst>
              </p14:cNvPr>
              <p14:cNvContentPartPr/>
              <p14:nvPr/>
            </p14:nvContentPartPr>
            <p14:xfrm>
              <a:off x="2913240" y="893680"/>
              <a:ext cx="572040" cy="385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3CC526F-05F0-4CDA-B2DA-65DF08E849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5240" y="875697"/>
                <a:ext cx="607680" cy="4211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970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014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3032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2870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570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14:cNvPr>
              <p14:cNvContentPartPr/>
              <p14:nvPr/>
            </p14:nvContentPartPr>
            <p14:xfrm>
              <a:off x="3051120" y="2801680"/>
              <a:ext cx="272520" cy="661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33144" y="2783680"/>
                <a:ext cx="308113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14:cNvPr>
              <p14:cNvContentPartPr/>
              <p14:nvPr/>
            </p14:nvContentPartPr>
            <p14:xfrm>
              <a:off x="3321480" y="3032440"/>
              <a:ext cx="153000" cy="15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14440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14:cNvPr>
              <p14:cNvContentPartPr/>
              <p14:nvPr/>
            </p14:nvContentPartPr>
            <p14:xfrm>
              <a:off x="3579960" y="3037480"/>
              <a:ext cx="97920" cy="154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320" y="3019840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14:cNvPr>
              <p14:cNvContentPartPr/>
              <p14:nvPr/>
            </p14:nvContentPartPr>
            <p14:xfrm>
              <a:off x="3586080" y="3037480"/>
              <a:ext cx="117360" cy="147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0" y="3019840"/>
                <a:ext cx="153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14:cNvPr>
              <p14:cNvContentPartPr/>
              <p14:nvPr/>
            </p14:nvContentPartPr>
            <p14:xfrm>
              <a:off x="3789120" y="3071320"/>
              <a:ext cx="138240" cy="37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1480" y="3053680"/>
                <a:ext cx="173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14:cNvPr>
              <p14:cNvContentPartPr/>
              <p14:nvPr/>
            </p14:nvContentPartPr>
            <p14:xfrm>
              <a:off x="3799560" y="2917960"/>
              <a:ext cx="134640" cy="99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1560" y="2900320"/>
                <a:ext cx="17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14:cNvPr>
              <p14:cNvContentPartPr/>
              <p14:nvPr/>
            </p14:nvContentPartPr>
            <p14:xfrm>
              <a:off x="4049760" y="3128920"/>
              <a:ext cx="14400" cy="14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1760" y="3111280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14:cNvPr>
              <p14:cNvContentPartPr/>
              <p14:nvPr/>
            </p14:nvContentPartPr>
            <p14:xfrm>
              <a:off x="4222920" y="2836600"/>
              <a:ext cx="511560" cy="45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5280" y="2818960"/>
                <a:ext cx="547200" cy="4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094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14:cNvPr>
              <p14:cNvContentPartPr/>
              <p14:nvPr/>
            </p14:nvContentPartPr>
            <p14:xfrm>
              <a:off x="3051120" y="2801680"/>
              <a:ext cx="272520" cy="661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33144" y="2783680"/>
                <a:ext cx="308113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14:cNvPr>
              <p14:cNvContentPartPr/>
              <p14:nvPr/>
            </p14:nvContentPartPr>
            <p14:xfrm>
              <a:off x="3321480" y="3032440"/>
              <a:ext cx="153000" cy="15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14440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14:cNvPr>
              <p14:cNvContentPartPr/>
              <p14:nvPr/>
            </p14:nvContentPartPr>
            <p14:xfrm>
              <a:off x="3579960" y="3037480"/>
              <a:ext cx="97920" cy="154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320" y="3019840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14:cNvPr>
              <p14:cNvContentPartPr/>
              <p14:nvPr/>
            </p14:nvContentPartPr>
            <p14:xfrm>
              <a:off x="3586080" y="3037480"/>
              <a:ext cx="117360" cy="147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0" y="3019840"/>
                <a:ext cx="153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14:cNvPr>
              <p14:cNvContentPartPr/>
              <p14:nvPr/>
            </p14:nvContentPartPr>
            <p14:xfrm>
              <a:off x="3789120" y="3071320"/>
              <a:ext cx="138240" cy="37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1480" y="3053680"/>
                <a:ext cx="173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14:cNvPr>
              <p14:cNvContentPartPr/>
              <p14:nvPr/>
            </p14:nvContentPartPr>
            <p14:xfrm>
              <a:off x="3799560" y="2917960"/>
              <a:ext cx="134640" cy="99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1560" y="2900320"/>
                <a:ext cx="17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14:cNvPr>
              <p14:cNvContentPartPr/>
              <p14:nvPr/>
            </p14:nvContentPartPr>
            <p14:xfrm>
              <a:off x="4049760" y="3128920"/>
              <a:ext cx="14400" cy="14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1760" y="3111280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14:cNvPr>
              <p14:cNvContentPartPr/>
              <p14:nvPr/>
            </p14:nvContentPartPr>
            <p14:xfrm>
              <a:off x="4222920" y="2836600"/>
              <a:ext cx="511560" cy="45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5280" y="2818960"/>
                <a:ext cx="5472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14:cNvPr>
              <p14:cNvContentPartPr/>
              <p14:nvPr/>
            </p14:nvContentPartPr>
            <p14:xfrm>
              <a:off x="1920000" y="3587920"/>
              <a:ext cx="132840" cy="7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2000" y="3569920"/>
                <a:ext cx="168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14:cNvPr>
              <p14:cNvContentPartPr/>
              <p14:nvPr/>
            </p14:nvContentPartPr>
            <p14:xfrm>
              <a:off x="2214480" y="3830200"/>
              <a:ext cx="120600" cy="2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6480" y="3812200"/>
                <a:ext cx="156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14:cNvPr>
              <p14:cNvContentPartPr/>
              <p14:nvPr/>
            </p14:nvContentPartPr>
            <p14:xfrm>
              <a:off x="1582320" y="3729040"/>
              <a:ext cx="510840" cy="30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64668" y="3711040"/>
                <a:ext cx="54650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14:cNvPr>
              <p14:cNvContentPartPr/>
              <p14:nvPr/>
            </p14:nvContentPartPr>
            <p14:xfrm>
              <a:off x="497640" y="3741280"/>
              <a:ext cx="700200" cy="34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640" y="3723640"/>
                <a:ext cx="735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14:cNvPr>
              <p14:cNvContentPartPr/>
              <p14:nvPr/>
            </p14:nvContentPartPr>
            <p14:xfrm>
              <a:off x="2236800" y="3931360"/>
              <a:ext cx="10008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18800" y="3913720"/>
                <a:ext cx="135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61B83D-28CB-48F6-BC44-4E7F1CDFB877}"/>
                  </a:ext>
                </a:extLst>
              </p14:cNvPr>
              <p14:cNvContentPartPr/>
              <p14:nvPr/>
            </p14:nvContentPartPr>
            <p14:xfrm>
              <a:off x="6309120" y="4275160"/>
              <a:ext cx="414720" cy="51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61B83D-28CB-48F6-BC44-4E7F1CDFB87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291120" y="4239520"/>
                <a:ext cx="4503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C3F3A1E-DA48-4CFB-AA1B-B7A94FB770A3}"/>
                  </a:ext>
                </a:extLst>
              </p14:cNvPr>
              <p14:cNvContentPartPr/>
              <p14:nvPr/>
            </p14:nvContentPartPr>
            <p14:xfrm>
              <a:off x="6825000" y="4490080"/>
              <a:ext cx="274320" cy="32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C3F3A1E-DA48-4CFB-AA1B-B7A94FB770A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807360" y="4454080"/>
                <a:ext cx="309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14:cNvPr>
              <p14:cNvContentPartPr/>
              <p14:nvPr/>
            </p14:nvContentPartPr>
            <p14:xfrm>
              <a:off x="2501400" y="3879880"/>
              <a:ext cx="79920" cy="12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483400" y="3862240"/>
                <a:ext cx="115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14:cNvPr>
              <p14:cNvContentPartPr/>
              <p14:nvPr/>
            </p14:nvContentPartPr>
            <p14:xfrm>
              <a:off x="2458200" y="3704920"/>
              <a:ext cx="152280" cy="9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40560" y="36869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14:cNvPr>
              <p14:cNvContentPartPr/>
              <p14:nvPr/>
            </p14:nvContentPartPr>
            <p14:xfrm>
              <a:off x="2722440" y="3713200"/>
              <a:ext cx="40968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04440" y="3695560"/>
                <a:ext cx="44532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118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14:cNvPr>
              <p14:cNvContentPartPr/>
              <p14:nvPr/>
            </p14:nvContentPartPr>
            <p14:xfrm>
              <a:off x="3051120" y="2801680"/>
              <a:ext cx="272520" cy="661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33144" y="2783680"/>
                <a:ext cx="308113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14:cNvPr>
              <p14:cNvContentPartPr/>
              <p14:nvPr/>
            </p14:nvContentPartPr>
            <p14:xfrm>
              <a:off x="3321480" y="3032440"/>
              <a:ext cx="153000" cy="15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14440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14:cNvPr>
              <p14:cNvContentPartPr/>
              <p14:nvPr/>
            </p14:nvContentPartPr>
            <p14:xfrm>
              <a:off x="3579960" y="3037480"/>
              <a:ext cx="97920" cy="154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320" y="3019840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14:cNvPr>
              <p14:cNvContentPartPr/>
              <p14:nvPr/>
            </p14:nvContentPartPr>
            <p14:xfrm>
              <a:off x="3586080" y="3037480"/>
              <a:ext cx="117360" cy="147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0" y="3019840"/>
                <a:ext cx="153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14:cNvPr>
              <p14:cNvContentPartPr/>
              <p14:nvPr/>
            </p14:nvContentPartPr>
            <p14:xfrm>
              <a:off x="3789120" y="3071320"/>
              <a:ext cx="138240" cy="37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1480" y="3053680"/>
                <a:ext cx="173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14:cNvPr>
              <p14:cNvContentPartPr/>
              <p14:nvPr/>
            </p14:nvContentPartPr>
            <p14:xfrm>
              <a:off x="3799560" y="2917960"/>
              <a:ext cx="134640" cy="99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1560" y="2900320"/>
                <a:ext cx="17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14:cNvPr>
              <p14:cNvContentPartPr/>
              <p14:nvPr/>
            </p14:nvContentPartPr>
            <p14:xfrm>
              <a:off x="4049760" y="3128920"/>
              <a:ext cx="14400" cy="14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1760" y="3111280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14:cNvPr>
              <p14:cNvContentPartPr/>
              <p14:nvPr/>
            </p14:nvContentPartPr>
            <p14:xfrm>
              <a:off x="4222920" y="2836600"/>
              <a:ext cx="511560" cy="45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5280" y="2818960"/>
                <a:ext cx="5472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14:cNvPr>
              <p14:cNvContentPartPr/>
              <p14:nvPr/>
            </p14:nvContentPartPr>
            <p14:xfrm>
              <a:off x="1920000" y="3587920"/>
              <a:ext cx="132840" cy="7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2000" y="3569920"/>
                <a:ext cx="168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14:cNvPr>
              <p14:cNvContentPartPr/>
              <p14:nvPr/>
            </p14:nvContentPartPr>
            <p14:xfrm>
              <a:off x="2214480" y="3830200"/>
              <a:ext cx="120600" cy="2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6480" y="3812200"/>
                <a:ext cx="156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14:cNvPr>
              <p14:cNvContentPartPr/>
              <p14:nvPr/>
            </p14:nvContentPartPr>
            <p14:xfrm>
              <a:off x="1582320" y="3729040"/>
              <a:ext cx="510840" cy="30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64668" y="3711040"/>
                <a:ext cx="54650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14:cNvPr>
              <p14:cNvContentPartPr/>
              <p14:nvPr/>
            </p14:nvContentPartPr>
            <p14:xfrm>
              <a:off x="497640" y="3741280"/>
              <a:ext cx="700200" cy="34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640" y="3723640"/>
                <a:ext cx="735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14:cNvPr>
              <p14:cNvContentPartPr/>
              <p14:nvPr/>
            </p14:nvContentPartPr>
            <p14:xfrm>
              <a:off x="2236800" y="3931360"/>
              <a:ext cx="10008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18800" y="3913720"/>
                <a:ext cx="135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14:cNvPr>
              <p14:cNvContentPartPr/>
              <p14:nvPr/>
            </p14:nvContentPartPr>
            <p14:xfrm>
              <a:off x="2501400" y="3879880"/>
              <a:ext cx="79920" cy="12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83400" y="3862240"/>
                <a:ext cx="115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14:cNvPr>
              <p14:cNvContentPartPr/>
              <p14:nvPr/>
            </p14:nvContentPartPr>
            <p14:xfrm>
              <a:off x="2458200" y="3704920"/>
              <a:ext cx="152280" cy="9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40560" y="36869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14:cNvPr>
              <p14:cNvContentPartPr/>
              <p14:nvPr/>
            </p14:nvContentPartPr>
            <p14:xfrm>
              <a:off x="2722440" y="3713200"/>
              <a:ext cx="40968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04440" y="3695560"/>
                <a:ext cx="445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14:cNvPr>
              <p14:cNvContentPartPr/>
              <p14:nvPr/>
            </p14:nvContentPartPr>
            <p14:xfrm>
              <a:off x="3267120" y="3992560"/>
              <a:ext cx="75600" cy="10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49120" y="3974560"/>
                <a:ext cx="111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14:cNvPr>
              <p14:cNvContentPartPr/>
              <p14:nvPr/>
            </p14:nvContentPartPr>
            <p14:xfrm>
              <a:off x="3504000" y="3608440"/>
              <a:ext cx="515880" cy="46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86372" y="3590786"/>
                <a:ext cx="551495" cy="49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14:cNvPr>
              <p14:cNvContentPartPr/>
              <p14:nvPr/>
            </p14:nvContentPartPr>
            <p14:xfrm>
              <a:off x="4175400" y="3869800"/>
              <a:ext cx="14112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57760" y="3852160"/>
                <a:ext cx="176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59338D7-84C4-43EE-905F-2E895969DA2B}"/>
                  </a:ext>
                </a:extLst>
              </p14:cNvPr>
              <p14:cNvContentPartPr/>
              <p14:nvPr/>
            </p14:nvContentPartPr>
            <p14:xfrm>
              <a:off x="8066640" y="2925160"/>
              <a:ext cx="518040" cy="32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59338D7-84C4-43EE-905F-2E895969DA2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48640" y="2889520"/>
                <a:ext cx="553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63FB76-18F0-41B6-A828-464E72BF1E5F}"/>
                  </a:ext>
                </a:extLst>
              </p14:cNvPr>
              <p14:cNvContentPartPr/>
              <p14:nvPr/>
            </p14:nvContentPartPr>
            <p14:xfrm>
              <a:off x="7446360" y="2742280"/>
              <a:ext cx="541080" cy="478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63FB76-18F0-41B6-A828-464E72BF1E5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428360" y="2706640"/>
                <a:ext cx="5767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14:cNvPr>
              <p14:cNvContentPartPr/>
              <p14:nvPr/>
            </p14:nvContentPartPr>
            <p14:xfrm>
              <a:off x="4195920" y="3962320"/>
              <a:ext cx="12204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77920" y="3944320"/>
                <a:ext cx="157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14:cNvPr>
              <p14:cNvContentPartPr/>
              <p14:nvPr/>
            </p14:nvContentPartPr>
            <p14:xfrm>
              <a:off x="4409040" y="3866920"/>
              <a:ext cx="103320" cy="335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391040" y="3849280"/>
                <a:ext cx="13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14:cNvPr>
              <p14:cNvContentPartPr/>
              <p14:nvPr/>
            </p14:nvContentPartPr>
            <p14:xfrm>
              <a:off x="4419480" y="3699880"/>
              <a:ext cx="122400" cy="10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01480" y="3682240"/>
                <a:ext cx="1580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14:cNvPr>
              <p14:cNvContentPartPr/>
              <p14:nvPr/>
            </p14:nvContentPartPr>
            <p14:xfrm>
              <a:off x="4662480" y="3657040"/>
              <a:ext cx="601920" cy="536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644829" y="3639400"/>
                <a:ext cx="637581" cy="5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52395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14:cNvPr>
              <p14:cNvContentPartPr/>
              <p14:nvPr/>
            </p14:nvContentPartPr>
            <p14:xfrm>
              <a:off x="3051120" y="2801680"/>
              <a:ext cx="272520" cy="661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33144" y="2783680"/>
                <a:ext cx="308113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14:cNvPr>
              <p14:cNvContentPartPr/>
              <p14:nvPr/>
            </p14:nvContentPartPr>
            <p14:xfrm>
              <a:off x="3321480" y="3032440"/>
              <a:ext cx="153000" cy="15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14440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14:cNvPr>
              <p14:cNvContentPartPr/>
              <p14:nvPr/>
            </p14:nvContentPartPr>
            <p14:xfrm>
              <a:off x="3579960" y="3037480"/>
              <a:ext cx="97920" cy="154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320" y="3019840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14:cNvPr>
              <p14:cNvContentPartPr/>
              <p14:nvPr/>
            </p14:nvContentPartPr>
            <p14:xfrm>
              <a:off x="3586080" y="3037480"/>
              <a:ext cx="117360" cy="147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0" y="3019840"/>
                <a:ext cx="153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14:cNvPr>
              <p14:cNvContentPartPr/>
              <p14:nvPr/>
            </p14:nvContentPartPr>
            <p14:xfrm>
              <a:off x="3789120" y="3071320"/>
              <a:ext cx="138240" cy="37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1480" y="3053680"/>
                <a:ext cx="173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14:cNvPr>
              <p14:cNvContentPartPr/>
              <p14:nvPr/>
            </p14:nvContentPartPr>
            <p14:xfrm>
              <a:off x="3799560" y="2917960"/>
              <a:ext cx="134640" cy="99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1560" y="2900320"/>
                <a:ext cx="17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14:cNvPr>
              <p14:cNvContentPartPr/>
              <p14:nvPr/>
            </p14:nvContentPartPr>
            <p14:xfrm>
              <a:off x="4049760" y="3128920"/>
              <a:ext cx="14400" cy="14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1760" y="3111280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14:cNvPr>
              <p14:cNvContentPartPr/>
              <p14:nvPr/>
            </p14:nvContentPartPr>
            <p14:xfrm>
              <a:off x="4222920" y="2836600"/>
              <a:ext cx="511560" cy="45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5280" y="2818960"/>
                <a:ext cx="5472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14:cNvPr>
              <p14:cNvContentPartPr/>
              <p14:nvPr/>
            </p14:nvContentPartPr>
            <p14:xfrm>
              <a:off x="1920000" y="3587920"/>
              <a:ext cx="132840" cy="7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2000" y="3569920"/>
                <a:ext cx="168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14:cNvPr>
              <p14:cNvContentPartPr/>
              <p14:nvPr/>
            </p14:nvContentPartPr>
            <p14:xfrm>
              <a:off x="2214480" y="3830200"/>
              <a:ext cx="120600" cy="2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6480" y="3812200"/>
                <a:ext cx="156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14:cNvPr>
              <p14:cNvContentPartPr/>
              <p14:nvPr/>
            </p14:nvContentPartPr>
            <p14:xfrm>
              <a:off x="1582320" y="3729040"/>
              <a:ext cx="510840" cy="30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64668" y="3711040"/>
                <a:ext cx="54650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14:cNvPr>
              <p14:cNvContentPartPr/>
              <p14:nvPr/>
            </p14:nvContentPartPr>
            <p14:xfrm>
              <a:off x="497640" y="3741280"/>
              <a:ext cx="700200" cy="34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640" y="3723640"/>
                <a:ext cx="735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14:cNvPr>
              <p14:cNvContentPartPr/>
              <p14:nvPr/>
            </p14:nvContentPartPr>
            <p14:xfrm>
              <a:off x="2236800" y="3931360"/>
              <a:ext cx="10008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18800" y="3913720"/>
                <a:ext cx="135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14:cNvPr>
              <p14:cNvContentPartPr/>
              <p14:nvPr/>
            </p14:nvContentPartPr>
            <p14:xfrm>
              <a:off x="2501400" y="3879880"/>
              <a:ext cx="79920" cy="12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83400" y="3862240"/>
                <a:ext cx="115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14:cNvPr>
              <p14:cNvContentPartPr/>
              <p14:nvPr/>
            </p14:nvContentPartPr>
            <p14:xfrm>
              <a:off x="2458200" y="3704920"/>
              <a:ext cx="152280" cy="9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40560" y="36869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14:cNvPr>
              <p14:cNvContentPartPr/>
              <p14:nvPr/>
            </p14:nvContentPartPr>
            <p14:xfrm>
              <a:off x="2722440" y="3713200"/>
              <a:ext cx="40968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04440" y="3695560"/>
                <a:ext cx="445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14:cNvPr>
              <p14:cNvContentPartPr/>
              <p14:nvPr/>
            </p14:nvContentPartPr>
            <p14:xfrm>
              <a:off x="3267120" y="3992560"/>
              <a:ext cx="75600" cy="10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49120" y="3974560"/>
                <a:ext cx="111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14:cNvPr>
              <p14:cNvContentPartPr/>
              <p14:nvPr/>
            </p14:nvContentPartPr>
            <p14:xfrm>
              <a:off x="3504000" y="3608440"/>
              <a:ext cx="515880" cy="46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86372" y="3590786"/>
                <a:ext cx="551495" cy="49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14:cNvPr>
              <p14:cNvContentPartPr/>
              <p14:nvPr/>
            </p14:nvContentPartPr>
            <p14:xfrm>
              <a:off x="4175400" y="3869800"/>
              <a:ext cx="14112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57760" y="3852160"/>
                <a:ext cx="176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14:cNvPr>
              <p14:cNvContentPartPr/>
              <p14:nvPr/>
            </p14:nvContentPartPr>
            <p14:xfrm>
              <a:off x="4195920" y="3962320"/>
              <a:ext cx="12204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7920" y="3944320"/>
                <a:ext cx="157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14:cNvPr>
              <p14:cNvContentPartPr/>
              <p14:nvPr/>
            </p14:nvContentPartPr>
            <p14:xfrm>
              <a:off x="4409040" y="3866920"/>
              <a:ext cx="103320" cy="335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391040" y="3849280"/>
                <a:ext cx="13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14:cNvPr>
              <p14:cNvContentPartPr/>
              <p14:nvPr/>
            </p14:nvContentPartPr>
            <p14:xfrm>
              <a:off x="4419480" y="3699880"/>
              <a:ext cx="122400" cy="10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01480" y="3682240"/>
                <a:ext cx="1580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14:cNvPr>
              <p14:cNvContentPartPr/>
              <p14:nvPr/>
            </p14:nvContentPartPr>
            <p14:xfrm>
              <a:off x="4662480" y="3657040"/>
              <a:ext cx="601920" cy="536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44829" y="3639400"/>
                <a:ext cx="637581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47E2DF-4E14-4668-BB0D-8ED7A4FC9A5C}"/>
                  </a:ext>
                </a:extLst>
              </p14:cNvPr>
              <p14:cNvContentPartPr/>
              <p14:nvPr/>
            </p14:nvContentPartPr>
            <p14:xfrm>
              <a:off x="6997080" y="2374360"/>
              <a:ext cx="429840" cy="37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47E2DF-4E14-4668-BB0D-8ED7A4FC9A5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79080" y="2338360"/>
                <a:ext cx="46548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21385A-0EBF-4BF2-83C7-2601F72062A1}"/>
                  </a:ext>
                </a:extLst>
              </p14:cNvPr>
              <p14:cNvContentPartPr/>
              <p14:nvPr/>
            </p14:nvContentPartPr>
            <p14:xfrm>
              <a:off x="6295080" y="2136400"/>
              <a:ext cx="764280" cy="51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21385A-0EBF-4BF2-83C7-2601F72062A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277440" y="2100400"/>
                <a:ext cx="79992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14:cNvPr>
              <p14:cNvContentPartPr/>
              <p14:nvPr/>
            </p14:nvContentPartPr>
            <p14:xfrm>
              <a:off x="1178400" y="4347520"/>
              <a:ext cx="13284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60400" y="4329880"/>
                <a:ext cx="16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14:cNvPr>
              <p14:cNvContentPartPr/>
              <p14:nvPr/>
            </p14:nvContentPartPr>
            <p14:xfrm>
              <a:off x="1178400" y="4430320"/>
              <a:ext cx="144720" cy="9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60400" y="4412680"/>
                <a:ext cx="180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14:cNvPr>
              <p14:cNvContentPartPr/>
              <p14:nvPr/>
            </p14:nvContentPartPr>
            <p14:xfrm>
              <a:off x="473160" y="4179400"/>
              <a:ext cx="599760" cy="46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55520" y="4161760"/>
                <a:ext cx="635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14:cNvPr>
              <p14:cNvContentPartPr/>
              <p14:nvPr/>
            </p14:nvContentPartPr>
            <p14:xfrm>
              <a:off x="1605000" y="4225480"/>
              <a:ext cx="60624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587000" y="4207480"/>
                <a:ext cx="641880" cy="3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6843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14:cNvPr>
              <p14:cNvContentPartPr/>
              <p14:nvPr/>
            </p14:nvContentPartPr>
            <p14:xfrm>
              <a:off x="3051120" y="2801680"/>
              <a:ext cx="272520" cy="661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33144" y="2783680"/>
                <a:ext cx="308113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14:cNvPr>
              <p14:cNvContentPartPr/>
              <p14:nvPr/>
            </p14:nvContentPartPr>
            <p14:xfrm>
              <a:off x="3321480" y="3032440"/>
              <a:ext cx="153000" cy="15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14440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14:cNvPr>
              <p14:cNvContentPartPr/>
              <p14:nvPr/>
            </p14:nvContentPartPr>
            <p14:xfrm>
              <a:off x="3579960" y="3037480"/>
              <a:ext cx="97920" cy="154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320" y="3019840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14:cNvPr>
              <p14:cNvContentPartPr/>
              <p14:nvPr/>
            </p14:nvContentPartPr>
            <p14:xfrm>
              <a:off x="3586080" y="3037480"/>
              <a:ext cx="117360" cy="147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0" y="3019840"/>
                <a:ext cx="153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14:cNvPr>
              <p14:cNvContentPartPr/>
              <p14:nvPr/>
            </p14:nvContentPartPr>
            <p14:xfrm>
              <a:off x="3789120" y="3071320"/>
              <a:ext cx="138240" cy="37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1480" y="3053680"/>
                <a:ext cx="173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14:cNvPr>
              <p14:cNvContentPartPr/>
              <p14:nvPr/>
            </p14:nvContentPartPr>
            <p14:xfrm>
              <a:off x="3799560" y="2917960"/>
              <a:ext cx="134640" cy="99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1560" y="2900320"/>
                <a:ext cx="17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14:cNvPr>
              <p14:cNvContentPartPr/>
              <p14:nvPr/>
            </p14:nvContentPartPr>
            <p14:xfrm>
              <a:off x="4049760" y="3128920"/>
              <a:ext cx="14400" cy="14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1760" y="3111280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14:cNvPr>
              <p14:cNvContentPartPr/>
              <p14:nvPr/>
            </p14:nvContentPartPr>
            <p14:xfrm>
              <a:off x="4222920" y="2836600"/>
              <a:ext cx="511560" cy="45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5280" y="2818960"/>
                <a:ext cx="5472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14:cNvPr>
              <p14:cNvContentPartPr/>
              <p14:nvPr/>
            </p14:nvContentPartPr>
            <p14:xfrm>
              <a:off x="1920000" y="3587920"/>
              <a:ext cx="132840" cy="7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2000" y="3569920"/>
                <a:ext cx="168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14:cNvPr>
              <p14:cNvContentPartPr/>
              <p14:nvPr/>
            </p14:nvContentPartPr>
            <p14:xfrm>
              <a:off x="2214480" y="3830200"/>
              <a:ext cx="120600" cy="2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6480" y="3812200"/>
                <a:ext cx="156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14:cNvPr>
              <p14:cNvContentPartPr/>
              <p14:nvPr/>
            </p14:nvContentPartPr>
            <p14:xfrm>
              <a:off x="1582320" y="3729040"/>
              <a:ext cx="510840" cy="30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64668" y="3711040"/>
                <a:ext cx="54650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14:cNvPr>
              <p14:cNvContentPartPr/>
              <p14:nvPr/>
            </p14:nvContentPartPr>
            <p14:xfrm>
              <a:off x="497640" y="3741280"/>
              <a:ext cx="700200" cy="34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640" y="3723640"/>
                <a:ext cx="735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14:cNvPr>
              <p14:cNvContentPartPr/>
              <p14:nvPr/>
            </p14:nvContentPartPr>
            <p14:xfrm>
              <a:off x="2236800" y="3931360"/>
              <a:ext cx="10008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18800" y="3913720"/>
                <a:ext cx="135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14:cNvPr>
              <p14:cNvContentPartPr/>
              <p14:nvPr/>
            </p14:nvContentPartPr>
            <p14:xfrm>
              <a:off x="2501400" y="3879880"/>
              <a:ext cx="79920" cy="12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83400" y="3862240"/>
                <a:ext cx="115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14:cNvPr>
              <p14:cNvContentPartPr/>
              <p14:nvPr/>
            </p14:nvContentPartPr>
            <p14:xfrm>
              <a:off x="2458200" y="3704920"/>
              <a:ext cx="152280" cy="9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40560" y="36869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14:cNvPr>
              <p14:cNvContentPartPr/>
              <p14:nvPr/>
            </p14:nvContentPartPr>
            <p14:xfrm>
              <a:off x="2722440" y="3713200"/>
              <a:ext cx="40968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04440" y="3695560"/>
                <a:ext cx="445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14:cNvPr>
              <p14:cNvContentPartPr/>
              <p14:nvPr/>
            </p14:nvContentPartPr>
            <p14:xfrm>
              <a:off x="3267120" y="3992560"/>
              <a:ext cx="75600" cy="10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49120" y="3974560"/>
                <a:ext cx="111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14:cNvPr>
              <p14:cNvContentPartPr/>
              <p14:nvPr/>
            </p14:nvContentPartPr>
            <p14:xfrm>
              <a:off x="3504000" y="3608440"/>
              <a:ext cx="515880" cy="46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86372" y="3590786"/>
                <a:ext cx="551495" cy="49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14:cNvPr>
              <p14:cNvContentPartPr/>
              <p14:nvPr/>
            </p14:nvContentPartPr>
            <p14:xfrm>
              <a:off x="4175400" y="3869800"/>
              <a:ext cx="14112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57760" y="3852160"/>
                <a:ext cx="176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14:cNvPr>
              <p14:cNvContentPartPr/>
              <p14:nvPr/>
            </p14:nvContentPartPr>
            <p14:xfrm>
              <a:off x="4195920" y="3962320"/>
              <a:ext cx="12204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7920" y="3944320"/>
                <a:ext cx="157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14:cNvPr>
              <p14:cNvContentPartPr/>
              <p14:nvPr/>
            </p14:nvContentPartPr>
            <p14:xfrm>
              <a:off x="4409040" y="3866920"/>
              <a:ext cx="103320" cy="335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391040" y="3849280"/>
                <a:ext cx="13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14:cNvPr>
              <p14:cNvContentPartPr/>
              <p14:nvPr/>
            </p14:nvContentPartPr>
            <p14:xfrm>
              <a:off x="4419480" y="3699880"/>
              <a:ext cx="122400" cy="10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01480" y="3682240"/>
                <a:ext cx="1580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14:cNvPr>
              <p14:cNvContentPartPr/>
              <p14:nvPr/>
            </p14:nvContentPartPr>
            <p14:xfrm>
              <a:off x="4662480" y="3657040"/>
              <a:ext cx="601920" cy="536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44829" y="3639400"/>
                <a:ext cx="637581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14:cNvPr>
              <p14:cNvContentPartPr/>
              <p14:nvPr/>
            </p14:nvContentPartPr>
            <p14:xfrm>
              <a:off x="1178400" y="4347520"/>
              <a:ext cx="13284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60400" y="4329880"/>
                <a:ext cx="16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14:cNvPr>
              <p14:cNvContentPartPr/>
              <p14:nvPr/>
            </p14:nvContentPartPr>
            <p14:xfrm>
              <a:off x="1178400" y="4430320"/>
              <a:ext cx="144720" cy="9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60400" y="4412680"/>
                <a:ext cx="180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14:cNvPr>
              <p14:cNvContentPartPr/>
              <p14:nvPr/>
            </p14:nvContentPartPr>
            <p14:xfrm>
              <a:off x="473160" y="4179400"/>
              <a:ext cx="599760" cy="46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5520" y="4161760"/>
                <a:ext cx="635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14:cNvPr>
              <p14:cNvContentPartPr/>
              <p14:nvPr/>
            </p14:nvContentPartPr>
            <p14:xfrm>
              <a:off x="1605000" y="4225480"/>
              <a:ext cx="60624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87000" y="4207480"/>
                <a:ext cx="6418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E0E858-792E-4397-A799-134D9FF1148E}"/>
                  </a:ext>
                </a:extLst>
              </p14:cNvPr>
              <p14:cNvContentPartPr/>
              <p14:nvPr/>
            </p14:nvContentPartPr>
            <p14:xfrm>
              <a:off x="5628000" y="3514480"/>
              <a:ext cx="580320" cy="31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E0E858-792E-4397-A799-134D9FF114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610360" y="3478480"/>
                <a:ext cx="615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47C2D5-3CFC-4F5E-A699-C4F0C731E8B8}"/>
                  </a:ext>
                </a:extLst>
              </p14:cNvPr>
              <p14:cNvContentPartPr/>
              <p14:nvPr/>
            </p14:nvContentPartPr>
            <p14:xfrm>
              <a:off x="6455640" y="3199120"/>
              <a:ext cx="307440" cy="3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47C2D5-3CFC-4F5E-A699-C4F0C731E8B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438000" y="3163480"/>
                <a:ext cx="3430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14:cNvPr>
              <p14:cNvContentPartPr/>
              <p14:nvPr/>
            </p14:nvContentPartPr>
            <p14:xfrm>
              <a:off x="2380800" y="4518520"/>
              <a:ext cx="6948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362800" y="4500880"/>
                <a:ext cx="105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14:cNvPr>
              <p14:cNvContentPartPr/>
              <p14:nvPr/>
            </p14:nvContentPartPr>
            <p14:xfrm>
              <a:off x="2905680" y="4176880"/>
              <a:ext cx="149400" cy="49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887680" y="4159240"/>
                <a:ext cx="185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14:cNvPr>
              <p14:cNvContentPartPr/>
              <p14:nvPr/>
            </p14:nvContentPartPr>
            <p14:xfrm>
              <a:off x="3291600" y="4368760"/>
              <a:ext cx="15876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73600" y="4350760"/>
                <a:ext cx="194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14:cNvPr>
              <p14:cNvContentPartPr/>
              <p14:nvPr/>
            </p14:nvContentPartPr>
            <p14:xfrm>
              <a:off x="3291600" y="4469920"/>
              <a:ext cx="163800" cy="21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273600" y="445192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14:cNvPr>
              <p14:cNvContentPartPr/>
              <p14:nvPr/>
            </p14:nvContentPartPr>
            <p14:xfrm>
              <a:off x="3108720" y="4429600"/>
              <a:ext cx="91800" cy="180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090720" y="4411600"/>
                <a:ext cx="127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14:cNvPr>
              <p14:cNvContentPartPr/>
              <p14:nvPr/>
            </p14:nvContentPartPr>
            <p14:xfrm>
              <a:off x="2579880" y="4269760"/>
              <a:ext cx="444600" cy="320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562240" y="4251760"/>
                <a:ext cx="480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14:cNvPr>
              <p14:cNvContentPartPr/>
              <p14:nvPr/>
            </p14:nvContentPartPr>
            <p14:xfrm>
              <a:off x="3779040" y="4215400"/>
              <a:ext cx="237600" cy="46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761400" y="4197760"/>
                <a:ext cx="2732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14:cNvPr>
              <p14:cNvContentPartPr/>
              <p14:nvPr/>
            </p14:nvContentPartPr>
            <p14:xfrm>
              <a:off x="4158840" y="4256800"/>
              <a:ext cx="606600" cy="438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140829" y="4238815"/>
                <a:ext cx="642261" cy="4744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29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14:cNvPr>
              <p14:cNvContentPartPr/>
              <p14:nvPr/>
            </p14:nvContentPartPr>
            <p14:xfrm>
              <a:off x="7633920" y="121120"/>
              <a:ext cx="1084680" cy="59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7774F5F-0C68-4AB7-A1B3-DB06D18B5F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6280" y="103120"/>
                <a:ext cx="112032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14:cNvPr>
              <p14:cNvContentPartPr/>
              <p14:nvPr/>
            </p14:nvContentPartPr>
            <p14:xfrm>
              <a:off x="365520" y="257200"/>
              <a:ext cx="1209240" cy="68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FD776B-B991-47D2-A48A-2774B25706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39200"/>
                <a:ext cx="124488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14:cNvPr>
              <p14:cNvContentPartPr/>
              <p14:nvPr/>
            </p14:nvContentPartPr>
            <p14:xfrm>
              <a:off x="1920000" y="279520"/>
              <a:ext cx="609840" cy="296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80B02C-C3A4-40B7-AC73-3FFF73B65F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2011" y="261520"/>
                <a:ext cx="645459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14:cNvPr>
              <p14:cNvContentPartPr/>
              <p14:nvPr/>
            </p14:nvContentPartPr>
            <p14:xfrm>
              <a:off x="2661600" y="202840"/>
              <a:ext cx="1270440" cy="379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C4488B8-0F3D-4206-994F-E03C23B04C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3955" y="185200"/>
                <a:ext cx="130609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5931B8-BB0F-4D93-B599-7A9872BEB85C}"/>
                  </a:ext>
                </a:extLst>
              </p14:cNvPr>
              <p14:cNvContentPartPr/>
              <p14:nvPr/>
            </p14:nvContentPartPr>
            <p14:xfrm>
              <a:off x="304320" y="949120"/>
              <a:ext cx="2254680" cy="554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5931B8-BB0F-4D93-B599-7A9872BEB8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931480"/>
                <a:ext cx="229032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3CC526F-05F0-4CDA-B2DA-65DF08E84943}"/>
                  </a:ext>
                </a:extLst>
              </p14:cNvPr>
              <p14:cNvContentPartPr/>
              <p14:nvPr/>
            </p14:nvContentPartPr>
            <p14:xfrm>
              <a:off x="2913240" y="893680"/>
              <a:ext cx="572040" cy="385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3CC526F-05F0-4CDA-B2DA-65DF08E849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5240" y="875697"/>
                <a:ext cx="607680" cy="421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98E0D7-83EB-4D49-994A-CC4E6DC99269}"/>
                  </a:ext>
                </a:extLst>
              </p14:cNvPr>
              <p14:cNvContentPartPr/>
              <p14:nvPr/>
            </p14:nvContentPartPr>
            <p14:xfrm>
              <a:off x="2905680" y="1270960"/>
              <a:ext cx="713160" cy="20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98E0D7-83EB-4D49-994A-CC4E6DC992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87680" y="1252960"/>
                <a:ext cx="748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A7AC42-2F1B-4874-AEC7-986057BF74C8}"/>
                  </a:ext>
                </a:extLst>
              </p14:cNvPr>
              <p14:cNvContentPartPr/>
              <p14:nvPr/>
            </p14:nvContentPartPr>
            <p14:xfrm>
              <a:off x="1977960" y="2209840"/>
              <a:ext cx="419040" cy="38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A7AC42-2F1B-4874-AEC7-986057BF74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60320" y="2192200"/>
                <a:ext cx="4546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B22A719-ECDD-4F0C-8D53-53F71BC10388}"/>
                  </a:ext>
                </a:extLst>
              </p14:cNvPr>
              <p14:cNvContentPartPr/>
              <p14:nvPr/>
            </p14:nvContentPartPr>
            <p14:xfrm>
              <a:off x="2542440" y="1950280"/>
              <a:ext cx="2045160" cy="1659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B22A719-ECDD-4F0C-8D53-53F71BC103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24800" y="1932640"/>
                <a:ext cx="2080800" cy="169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9207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14:cNvPr>
              <p14:cNvContentPartPr/>
              <p14:nvPr/>
            </p14:nvContentPartPr>
            <p14:xfrm>
              <a:off x="3051120" y="2801680"/>
              <a:ext cx="272520" cy="661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33144" y="2783680"/>
                <a:ext cx="308113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14:cNvPr>
              <p14:cNvContentPartPr/>
              <p14:nvPr/>
            </p14:nvContentPartPr>
            <p14:xfrm>
              <a:off x="3321480" y="3032440"/>
              <a:ext cx="153000" cy="15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14440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14:cNvPr>
              <p14:cNvContentPartPr/>
              <p14:nvPr/>
            </p14:nvContentPartPr>
            <p14:xfrm>
              <a:off x="3579960" y="3037480"/>
              <a:ext cx="97920" cy="154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320" y="3019840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14:cNvPr>
              <p14:cNvContentPartPr/>
              <p14:nvPr/>
            </p14:nvContentPartPr>
            <p14:xfrm>
              <a:off x="3586080" y="3037480"/>
              <a:ext cx="117360" cy="147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0" y="3019840"/>
                <a:ext cx="153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14:cNvPr>
              <p14:cNvContentPartPr/>
              <p14:nvPr/>
            </p14:nvContentPartPr>
            <p14:xfrm>
              <a:off x="3789120" y="3071320"/>
              <a:ext cx="138240" cy="37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1480" y="3053680"/>
                <a:ext cx="173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14:cNvPr>
              <p14:cNvContentPartPr/>
              <p14:nvPr/>
            </p14:nvContentPartPr>
            <p14:xfrm>
              <a:off x="3799560" y="2917960"/>
              <a:ext cx="134640" cy="99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1560" y="2900320"/>
                <a:ext cx="17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14:cNvPr>
              <p14:cNvContentPartPr/>
              <p14:nvPr/>
            </p14:nvContentPartPr>
            <p14:xfrm>
              <a:off x="4049760" y="3128920"/>
              <a:ext cx="14400" cy="14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1760" y="3111280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14:cNvPr>
              <p14:cNvContentPartPr/>
              <p14:nvPr/>
            </p14:nvContentPartPr>
            <p14:xfrm>
              <a:off x="4222920" y="2836600"/>
              <a:ext cx="511560" cy="45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5280" y="2818960"/>
                <a:ext cx="5472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14:cNvPr>
              <p14:cNvContentPartPr/>
              <p14:nvPr/>
            </p14:nvContentPartPr>
            <p14:xfrm>
              <a:off x="1920000" y="3587920"/>
              <a:ext cx="132840" cy="7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2000" y="3569920"/>
                <a:ext cx="168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14:cNvPr>
              <p14:cNvContentPartPr/>
              <p14:nvPr/>
            </p14:nvContentPartPr>
            <p14:xfrm>
              <a:off x="2214480" y="3830200"/>
              <a:ext cx="120600" cy="2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6480" y="3812200"/>
                <a:ext cx="156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14:cNvPr>
              <p14:cNvContentPartPr/>
              <p14:nvPr/>
            </p14:nvContentPartPr>
            <p14:xfrm>
              <a:off x="1582320" y="3729040"/>
              <a:ext cx="510840" cy="30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64668" y="3711040"/>
                <a:ext cx="54650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14:cNvPr>
              <p14:cNvContentPartPr/>
              <p14:nvPr/>
            </p14:nvContentPartPr>
            <p14:xfrm>
              <a:off x="497640" y="3741280"/>
              <a:ext cx="700200" cy="34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640" y="3723640"/>
                <a:ext cx="735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14:cNvPr>
              <p14:cNvContentPartPr/>
              <p14:nvPr/>
            </p14:nvContentPartPr>
            <p14:xfrm>
              <a:off x="2236800" y="3931360"/>
              <a:ext cx="10008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18800" y="3913720"/>
                <a:ext cx="135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14:cNvPr>
              <p14:cNvContentPartPr/>
              <p14:nvPr/>
            </p14:nvContentPartPr>
            <p14:xfrm>
              <a:off x="2501400" y="3879880"/>
              <a:ext cx="79920" cy="12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83400" y="3862240"/>
                <a:ext cx="115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14:cNvPr>
              <p14:cNvContentPartPr/>
              <p14:nvPr/>
            </p14:nvContentPartPr>
            <p14:xfrm>
              <a:off x="2458200" y="3704920"/>
              <a:ext cx="152280" cy="9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40560" y="36869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14:cNvPr>
              <p14:cNvContentPartPr/>
              <p14:nvPr/>
            </p14:nvContentPartPr>
            <p14:xfrm>
              <a:off x="2722440" y="3713200"/>
              <a:ext cx="40968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04440" y="3695560"/>
                <a:ext cx="445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14:cNvPr>
              <p14:cNvContentPartPr/>
              <p14:nvPr/>
            </p14:nvContentPartPr>
            <p14:xfrm>
              <a:off x="3267120" y="3992560"/>
              <a:ext cx="75600" cy="10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49120" y="3974560"/>
                <a:ext cx="111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14:cNvPr>
              <p14:cNvContentPartPr/>
              <p14:nvPr/>
            </p14:nvContentPartPr>
            <p14:xfrm>
              <a:off x="3504000" y="3608440"/>
              <a:ext cx="515880" cy="46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86372" y="3590786"/>
                <a:ext cx="551495" cy="49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14:cNvPr>
              <p14:cNvContentPartPr/>
              <p14:nvPr/>
            </p14:nvContentPartPr>
            <p14:xfrm>
              <a:off x="4175400" y="3869800"/>
              <a:ext cx="14112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57760" y="3852160"/>
                <a:ext cx="176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14:cNvPr>
              <p14:cNvContentPartPr/>
              <p14:nvPr/>
            </p14:nvContentPartPr>
            <p14:xfrm>
              <a:off x="4195920" y="3962320"/>
              <a:ext cx="12204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7920" y="3944320"/>
                <a:ext cx="157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14:cNvPr>
              <p14:cNvContentPartPr/>
              <p14:nvPr/>
            </p14:nvContentPartPr>
            <p14:xfrm>
              <a:off x="4409040" y="3866920"/>
              <a:ext cx="103320" cy="335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391040" y="3849280"/>
                <a:ext cx="13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14:cNvPr>
              <p14:cNvContentPartPr/>
              <p14:nvPr/>
            </p14:nvContentPartPr>
            <p14:xfrm>
              <a:off x="4419480" y="3699880"/>
              <a:ext cx="122400" cy="10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01480" y="3682240"/>
                <a:ext cx="1580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14:cNvPr>
              <p14:cNvContentPartPr/>
              <p14:nvPr/>
            </p14:nvContentPartPr>
            <p14:xfrm>
              <a:off x="4662480" y="3657040"/>
              <a:ext cx="601920" cy="536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44829" y="3639400"/>
                <a:ext cx="637581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14:cNvPr>
              <p14:cNvContentPartPr/>
              <p14:nvPr/>
            </p14:nvContentPartPr>
            <p14:xfrm>
              <a:off x="1178400" y="4347520"/>
              <a:ext cx="13284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60400" y="4329880"/>
                <a:ext cx="16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14:cNvPr>
              <p14:cNvContentPartPr/>
              <p14:nvPr/>
            </p14:nvContentPartPr>
            <p14:xfrm>
              <a:off x="1178400" y="4430320"/>
              <a:ext cx="144720" cy="9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60400" y="4412680"/>
                <a:ext cx="180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14:cNvPr>
              <p14:cNvContentPartPr/>
              <p14:nvPr/>
            </p14:nvContentPartPr>
            <p14:xfrm>
              <a:off x="473160" y="4179400"/>
              <a:ext cx="599760" cy="46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5520" y="4161760"/>
                <a:ext cx="635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14:cNvPr>
              <p14:cNvContentPartPr/>
              <p14:nvPr/>
            </p14:nvContentPartPr>
            <p14:xfrm>
              <a:off x="1605000" y="4225480"/>
              <a:ext cx="60624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87000" y="4207480"/>
                <a:ext cx="6418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14:cNvPr>
              <p14:cNvContentPartPr/>
              <p14:nvPr/>
            </p14:nvContentPartPr>
            <p14:xfrm>
              <a:off x="2380800" y="4518520"/>
              <a:ext cx="6948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362800" y="4500880"/>
                <a:ext cx="105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14:cNvPr>
              <p14:cNvContentPartPr/>
              <p14:nvPr/>
            </p14:nvContentPartPr>
            <p14:xfrm>
              <a:off x="2905680" y="4176880"/>
              <a:ext cx="149400" cy="49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87680" y="4159240"/>
                <a:ext cx="185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14:cNvPr>
              <p14:cNvContentPartPr/>
              <p14:nvPr/>
            </p14:nvContentPartPr>
            <p14:xfrm>
              <a:off x="3291600" y="4368760"/>
              <a:ext cx="15876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73600" y="4350760"/>
                <a:ext cx="194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14:cNvPr>
              <p14:cNvContentPartPr/>
              <p14:nvPr/>
            </p14:nvContentPartPr>
            <p14:xfrm>
              <a:off x="3291600" y="4469920"/>
              <a:ext cx="163800" cy="21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73600" y="445192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14:cNvPr>
              <p14:cNvContentPartPr/>
              <p14:nvPr/>
            </p14:nvContentPartPr>
            <p14:xfrm>
              <a:off x="3108720" y="4429600"/>
              <a:ext cx="91800" cy="180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90720" y="4411600"/>
                <a:ext cx="127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14:cNvPr>
              <p14:cNvContentPartPr/>
              <p14:nvPr/>
            </p14:nvContentPartPr>
            <p14:xfrm>
              <a:off x="2579880" y="4269760"/>
              <a:ext cx="444600" cy="320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562240" y="4251760"/>
                <a:ext cx="480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14:cNvPr>
              <p14:cNvContentPartPr/>
              <p14:nvPr/>
            </p14:nvContentPartPr>
            <p14:xfrm>
              <a:off x="3779040" y="4215400"/>
              <a:ext cx="237600" cy="46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61400" y="4197760"/>
                <a:ext cx="2732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14:cNvPr>
              <p14:cNvContentPartPr/>
              <p14:nvPr/>
            </p14:nvContentPartPr>
            <p14:xfrm>
              <a:off x="4158840" y="4256800"/>
              <a:ext cx="606600" cy="438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40829" y="4238815"/>
                <a:ext cx="642261" cy="474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CFEFFB-5964-4409-ABC2-7CD75751A574}"/>
                  </a:ext>
                </a:extLst>
              </p14:cNvPr>
              <p14:cNvContentPartPr/>
              <p14:nvPr/>
            </p14:nvContentPartPr>
            <p14:xfrm>
              <a:off x="1511760" y="1577680"/>
              <a:ext cx="1628280" cy="1968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CFEFFB-5964-4409-ABC2-7CD75751A57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494124" y="1560040"/>
                <a:ext cx="1663912" cy="20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97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14:cNvPr>
              <p14:cNvContentPartPr/>
              <p14:nvPr/>
            </p14:nvContentPartPr>
            <p14:xfrm>
              <a:off x="3051120" y="2801680"/>
              <a:ext cx="272520" cy="661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33144" y="2783680"/>
                <a:ext cx="308113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14:cNvPr>
              <p14:cNvContentPartPr/>
              <p14:nvPr/>
            </p14:nvContentPartPr>
            <p14:xfrm>
              <a:off x="3321480" y="3032440"/>
              <a:ext cx="153000" cy="15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14440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14:cNvPr>
              <p14:cNvContentPartPr/>
              <p14:nvPr/>
            </p14:nvContentPartPr>
            <p14:xfrm>
              <a:off x="3579960" y="3037480"/>
              <a:ext cx="97920" cy="154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320" y="3019840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14:cNvPr>
              <p14:cNvContentPartPr/>
              <p14:nvPr/>
            </p14:nvContentPartPr>
            <p14:xfrm>
              <a:off x="3586080" y="3037480"/>
              <a:ext cx="117360" cy="147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0" y="3019840"/>
                <a:ext cx="153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14:cNvPr>
              <p14:cNvContentPartPr/>
              <p14:nvPr/>
            </p14:nvContentPartPr>
            <p14:xfrm>
              <a:off x="3789120" y="3071320"/>
              <a:ext cx="138240" cy="37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1480" y="3053680"/>
                <a:ext cx="173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14:cNvPr>
              <p14:cNvContentPartPr/>
              <p14:nvPr/>
            </p14:nvContentPartPr>
            <p14:xfrm>
              <a:off x="3799560" y="2917960"/>
              <a:ext cx="134640" cy="99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1560" y="2900320"/>
                <a:ext cx="17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14:cNvPr>
              <p14:cNvContentPartPr/>
              <p14:nvPr/>
            </p14:nvContentPartPr>
            <p14:xfrm>
              <a:off x="4049760" y="3128920"/>
              <a:ext cx="14400" cy="14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1760" y="3111280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14:cNvPr>
              <p14:cNvContentPartPr/>
              <p14:nvPr/>
            </p14:nvContentPartPr>
            <p14:xfrm>
              <a:off x="4222920" y="2836600"/>
              <a:ext cx="511560" cy="45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5280" y="2818960"/>
                <a:ext cx="5472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14:cNvPr>
              <p14:cNvContentPartPr/>
              <p14:nvPr/>
            </p14:nvContentPartPr>
            <p14:xfrm>
              <a:off x="1920000" y="3587920"/>
              <a:ext cx="132840" cy="7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2000" y="3569920"/>
                <a:ext cx="168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14:cNvPr>
              <p14:cNvContentPartPr/>
              <p14:nvPr/>
            </p14:nvContentPartPr>
            <p14:xfrm>
              <a:off x="2214480" y="3830200"/>
              <a:ext cx="120600" cy="2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6480" y="3812200"/>
                <a:ext cx="156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14:cNvPr>
              <p14:cNvContentPartPr/>
              <p14:nvPr/>
            </p14:nvContentPartPr>
            <p14:xfrm>
              <a:off x="1582320" y="3729040"/>
              <a:ext cx="510840" cy="30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64668" y="3711040"/>
                <a:ext cx="54650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14:cNvPr>
              <p14:cNvContentPartPr/>
              <p14:nvPr/>
            </p14:nvContentPartPr>
            <p14:xfrm>
              <a:off x="497640" y="3741280"/>
              <a:ext cx="700200" cy="34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640" y="3723640"/>
                <a:ext cx="735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14:cNvPr>
              <p14:cNvContentPartPr/>
              <p14:nvPr/>
            </p14:nvContentPartPr>
            <p14:xfrm>
              <a:off x="2236800" y="3931360"/>
              <a:ext cx="10008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18800" y="3913720"/>
                <a:ext cx="135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14:cNvPr>
              <p14:cNvContentPartPr/>
              <p14:nvPr/>
            </p14:nvContentPartPr>
            <p14:xfrm>
              <a:off x="2501400" y="3879880"/>
              <a:ext cx="79920" cy="12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83400" y="3862240"/>
                <a:ext cx="115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14:cNvPr>
              <p14:cNvContentPartPr/>
              <p14:nvPr/>
            </p14:nvContentPartPr>
            <p14:xfrm>
              <a:off x="2458200" y="3704920"/>
              <a:ext cx="152280" cy="9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40560" y="36869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14:cNvPr>
              <p14:cNvContentPartPr/>
              <p14:nvPr/>
            </p14:nvContentPartPr>
            <p14:xfrm>
              <a:off x="2722440" y="3713200"/>
              <a:ext cx="40968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04440" y="3695560"/>
                <a:ext cx="445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14:cNvPr>
              <p14:cNvContentPartPr/>
              <p14:nvPr/>
            </p14:nvContentPartPr>
            <p14:xfrm>
              <a:off x="3267120" y="3992560"/>
              <a:ext cx="75600" cy="10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49120" y="3974560"/>
                <a:ext cx="111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14:cNvPr>
              <p14:cNvContentPartPr/>
              <p14:nvPr/>
            </p14:nvContentPartPr>
            <p14:xfrm>
              <a:off x="3504000" y="3608440"/>
              <a:ext cx="515880" cy="46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86372" y="3590786"/>
                <a:ext cx="551495" cy="49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14:cNvPr>
              <p14:cNvContentPartPr/>
              <p14:nvPr/>
            </p14:nvContentPartPr>
            <p14:xfrm>
              <a:off x="4175400" y="3869800"/>
              <a:ext cx="14112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57760" y="3852160"/>
                <a:ext cx="176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14:cNvPr>
              <p14:cNvContentPartPr/>
              <p14:nvPr/>
            </p14:nvContentPartPr>
            <p14:xfrm>
              <a:off x="4195920" y="3962320"/>
              <a:ext cx="12204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7920" y="3944320"/>
                <a:ext cx="157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14:cNvPr>
              <p14:cNvContentPartPr/>
              <p14:nvPr/>
            </p14:nvContentPartPr>
            <p14:xfrm>
              <a:off x="4409040" y="3866920"/>
              <a:ext cx="103320" cy="335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391040" y="3849280"/>
                <a:ext cx="13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14:cNvPr>
              <p14:cNvContentPartPr/>
              <p14:nvPr/>
            </p14:nvContentPartPr>
            <p14:xfrm>
              <a:off x="4419480" y="3699880"/>
              <a:ext cx="122400" cy="10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01480" y="3682240"/>
                <a:ext cx="1580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14:cNvPr>
              <p14:cNvContentPartPr/>
              <p14:nvPr/>
            </p14:nvContentPartPr>
            <p14:xfrm>
              <a:off x="4662480" y="3657040"/>
              <a:ext cx="601920" cy="536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44829" y="3639400"/>
                <a:ext cx="637581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14:cNvPr>
              <p14:cNvContentPartPr/>
              <p14:nvPr/>
            </p14:nvContentPartPr>
            <p14:xfrm>
              <a:off x="1178400" y="4347520"/>
              <a:ext cx="13284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60400" y="4329880"/>
                <a:ext cx="16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14:cNvPr>
              <p14:cNvContentPartPr/>
              <p14:nvPr/>
            </p14:nvContentPartPr>
            <p14:xfrm>
              <a:off x="1178400" y="4430320"/>
              <a:ext cx="144720" cy="9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60400" y="4412680"/>
                <a:ext cx="180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14:cNvPr>
              <p14:cNvContentPartPr/>
              <p14:nvPr/>
            </p14:nvContentPartPr>
            <p14:xfrm>
              <a:off x="473160" y="4179400"/>
              <a:ext cx="599760" cy="46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5520" y="4161760"/>
                <a:ext cx="635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14:cNvPr>
              <p14:cNvContentPartPr/>
              <p14:nvPr/>
            </p14:nvContentPartPr>
            <p14:xfrm>
              <a:off x="1605000" y="4225480"/>
              <a:ext cx="60624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87000" y="4207480"/>
                <a:ext cx="6418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14:cNvPr>
              <p14:cNvContentPartPr/>
              <p14:nvPr/>
            </p14:nvContentPartPr>
            <p14:xfrm>
              <a:off x="2380800" y="4518520"/>
              <a:ext cx="6948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362800" y="4500880"/>
                <a:ext cx="105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14:cNvPr>
              <p14:cNvContentPartPr/>
              <p14:nvPr/>
            </p14:nvContentPartPr>
            <p14:xfrm>
              <a:off x="2905680" y="4176880"/>
              <a:ext cx="149400" cy="49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87680" y="4159240"/>
                <a:ext cx="185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14:cNvPr>
              <p14:cNvContentPartPr/>
              <p14:nvPr/>
            </p14:nvContentPartPr>
            <p14:xfrm>
              <a:off x="3291600" y="4368760"/>
              <a:ext cx="15876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73600" y="4350760"/>
                <a:ext cx="194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14:cNvPr>
              <p14:cNvContentPartPr/>
              <p14:nvPr/>
            </p14:nvContentPartPr>
            <p14:xfrm>
              <a:off x="3291600" y="4469920"/>
              <a:ext cx="163800" cy="21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73600" y="445192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14:cNvPr>
              <p14:cNvContentPartPr/>
              <p14:nvPr/>
            </p14:nvContentPartPr>
            <p14:xfrm>
              <a:off x="3108720" y="4429600"/>
              <a:ext cx="91800" cy="180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90720" y="4411600"/>
                <a:ext cx="127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14:cNvPr>
              <p14:cNvContentPartPr/>
              <p14:nvPr/>
            </p14:nvContentPartPr>
            <p14:xfrm>
              <a:off x="2579880" y="4269760"/>
              <a:ext cx="444600" cy="320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562240" y="4251760"/>
                <a:ext cx="480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14:cNvPr>
              <p14:cNvContentPartPr/>
              <p14:nvPr/>
            </p14:nvContentPartPr>
            <p14:xfrm>
              <a:off x="3779040" y="4215400"/>
              <a:ext cx="237600" cy="46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61400" y="4197760"/>
                <a:ext cx="2732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14:cNvPr>
              <p14:cNvContentPartPr/>
              <p14:nvPr/>
            </p14:nvContentPartPr>
            <p14:xfrm>
              <a:off x="4158840" y="4256800"/>
              <a:ext cx="606600" cy="438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40829" y="4238815"/>
                <a:ext cx="642261" cy="474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CFEFFB-5964-4409-ABC2-7CD75751A574}"/>
                  </a:ext>
                </a:extLst>
              </p14:cNvPr>
              <p14:cNvContentPartPr/>
              <p14:nvPr/>
            </p14:nvContentPartPr>
            <p14:xfrm>
              <a:off x="1511760" y="1577680"/>
              <a:ext cx="1628280" cy="1968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CFEFFB-5964-4409-ABC2-7CD75751A57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494124" y="1560040"/>
                <a:ext cx="1663912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588F36-564C-4E95-815B-F176FC6722E5}"/>
                  </a:ext>
                </a:extLst>
              </p14:cNvPr>
              <p14:cNvContentPartPr/>
              <p14:nvPr/>
            </p14:nvContentPartPr>
            <p14:xfrm>
              <a:off x="5160720" y="4345720"/>
              <a:ext cx="651240" cy="38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588F36-564C-4E95-815B-F176FC6722E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143080" y="4327720"/>
                <a:ext cx="68688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0E19FFB-857D-4ACD-98DF-1F38F4630D16}"/>
                  </a:ext>
                </a:extLst>
              </p14:cNvPr>
              <p14:cNvContentPartPr/>
              <p14:nvPr/>
            </p14:nvContentPartPr>
            <p14:xfrm>
              <a:off x="629760" y="5069680"/>
              <a:ext cx="665640" cy="223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0E19FFB-857D-4ACD-98DF-1F38F4630D1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11760" y="5051680"/>
                <a:ext cx="7012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DE0C8BC-244C-4DCA-8706-B8C32430128F}"/>
                  </a:ext>
                </a:extLst>
              </p14:cNvPr>
              <p14:cNvContentPartPr/>
              <p14:nvPr/>
            </p14:nvContentPartPr>
            <p14:xfrm>
              <a:off x="1504560" y="4866280"/>
              <a:ext cx="699120" cy="520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DE0C8BC-244C-4DCA-8706-B8C32430128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86911" y="4848292"/>
                <a:ext cx="734778" cy="556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8953369-FA44-4B70-9FFD-7A615611FB8D}"/>
                  </a:ext>
                </a:extLst>
              </p14:cNvPr>
              <p14:cNvContentPartPr/>
              <p14:nvPr/>
            </p14:nvContentPartPr>
            <p14:xfrm>
              <a:off x="2935920" y="2446720"/>
              <a:ext cx="1875600" cy="225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8953369-FA44-4B70-9FFD-7A615611FB8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917920" y="2411080"/>
                <a:ext cx="19112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B42137C-7982-4E03-9B19-EC8B1662AD69}"/>
                  </a:ext>
                </a:extLst>
              </p14:cNvPr>
              <p14:cNvContentPartPr/>
              <p14:nvPr/>
            </p14:nvContentPartPr>
            <p14:xfrm>
              <a:off x="3383040" y="4134040"/>
              <a:ext cx="2138040" cy="52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B42137C-7982-4E03-9B19-EC8B1662AD6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365040" y="4098040"/>
                <a:ext cx="21736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6B8DAB2-CCBC-41A0-ADB0-F851AC9E19D5}"/>
                  </a:ext>
                </a:extLst>
              </p14:cNvPr>
              <p14:cNvContentPartPr/>
              <p14:nvPr/>
            </p14:nvContentPartPr>
            <p14:xfrm>
              <a:off x="2357760" y="4959160"/>
              <a:ext cx="425160" cy="435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6B8DAB2-CCBC-41A0-ADB0-F851AC9E19D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40105" y="4941175"/>
                <a:ext cx="46083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951EF00-EE2C-4EA4-BD2E-645D51347725}"/>
                  </a:ext>
                </a:extLst>
              </p14:cNvPr>
              <p14:cNvContentPartPr/>
              <p14:nvPr/>
            </p14:nvContentPartPr>
            <p14:xfrm>
              <a:off x="2946000" y="5069680"/>
              <a:ext cx="166680" cy="164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951EF00-EE2C-4EA4-BD2E-645D5134772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28000" y="5051680"/>
                <a:ext cx="202320" cy="1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07419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14:cNvPr>
              <p14:cNvContentPartPr/>
              <p14:nvPr/>
            </p14:nvContentPartPr>
            <p14:xfrm>
              <a:off x="3051120" y="2801680"/>
              <a:ext cx="272520" cy="661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33144" y="2783680"/>
                <a:ext cx="308113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14:cNvPr>
              <p14:cNvContentPartPr/>
              <p14:nvPr/>
            </p14:nvContentPartPr>
            <p14:xfrm>
              <a:off x="3321480" y="3032440"/>
              <a:ext cx="153000" cy="15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14440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14:cNvPr>
              <p14:cNvContentPartPr/>
              <p14:nvPr/>
            </p14:nvContentPartPr>
            <p14:xfrm>
              <a:off x="3579960" y="3037480"/>
              <a:ext cx="97920" cy="154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320" y="3019840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14:cNvPr>
              <p14:cNvContentPartPr/>
              <p14:nvPr/>
            </p14:nvContentPartPr>
            <p14:xfrm>
              <a:off x="3586080" y="3037480"/>
              <a:ext cx="117360" cy="147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0" y="3019840"/>
                <a:ext cx="153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14:cNvPr>
              <p14:cNvContentPartPr/>
              <p14:nvPr/>
            </p14:nvContentPartPr>
            <p14:xfrm>
              <a:off x="3789120" y="3071320"/>
              <a:ext cx="138240" cy="37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1480" y="3053680"/>
                <a:ext cx="173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14:cNvPr>
              <p14:cNvContentPartPr/>
              <p14:nvPr/>
            </p14:nvContentPartPr>
            <p14:xfrm>
              <a:off x="3799560" y="2917960"/>
              <a:ext cx="134640" cy="99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1560" y="2900320"/>
                <a:ext cx="17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14:cNvPr>
              <p14:cNvContentPartPr/>
              <p14:nvPr/>
            </p14:nvContentPartPr>
            <p14:xfrm>
              <a:off x="4049760" y="3128920"/>
              <a:ext cx="14400" cy="14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1760" y="3111280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14:cNvPr>
              <p14:cNvContentPartPr/>
              <p14:nvPr/>
            </p14:nvContentPartPr>
            <p14:xfrm>
              <a:off x="4222920" y="2836600"/>
              <a:ext cx="511560" cy="45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5280" y="2818960"/>
                <a:ext cx="5472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14:cNvPr>
              <p14:cNvContentPartPr/>
              <p14:nvPr/>
            </p14:nvContentPartPr>
            <p14:xfrm>
              <a:off x="1920000" y="3587920"/>
              <a:ext cx="132840" cy="7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2000" y="3569920"/>
                <a:ext cx="168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14:cNvPr>
              <p14:cNvContentPartPr/>
              <p14:nvPr/>
            </p14:nvContentPartPr>
            <p14:xfrm>
              <a:off x="2214480" y="3830200"/>
              <a:ext cx="120600" cy="2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6480" y="3812200"/>
                <a:ext cx="156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14:cNvPr>
              <p14:cNvContentPartPr/>
              <p14:nvPr/>
            </p14:nvContentPartPr>
            <p14:xfrm>
              <a:off x="1582320" y="3729040"/>
              <a:ext cx="510840" cy="30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64668" y="3711040"/>
                <a:ext cx="54650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14:cNvPr>
              <p14:cNvContentPartPr/>
              <p14:nvPr/>
            </p14:nvContentPartPr>
            <p14:xfrm>
              <a:off x="497640" y="3741280"/>
              <a:ext cx="700200" cy="34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640" y="3723640"/>
                <a:ext cx="735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14:cNvPr>
              <p14:cNvContentPartPr/>
              <p14:nvPr/>
            </p14:nvContentPartPr>
            <p14:xfrm>
              <a:off x="2236800" y="3931360"/>
              <a:ext cx="10008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18800" y="3913720"/>
                <a:ext cx="135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14:cNvPr>
              <p14:cNvContentPartPr/>
              <p14:nvPr/>
            </p14:nvContentPartPr>
            <p14:xfrm>
              <a:off x="2501400" y="3879880"/>
              <a:ext cx="79920" cy="12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83400" y="3862240"/>
                <a:ext cx="115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14:cNvPr>
              <p14:cNvContentPartPr/>
              <p14:nvPr/>
            </p14:nvContentPartPr>
            <p14:xfrm>
              <a:off x="2458200" y="3704920"/>
              <a:ext cx="152280" cy="9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40560" y="36869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14:cNvPr>
              <p14:cNvContentPartPr/>
              <p14:nvPr/>
            </p14:nvContentPartPr>
            <p14:xfrm>
              <a:off x="2722440" y="3713200"/>
              <a:ext cx="40968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04440" y="3695560"/>
                <a:ext cx="445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14:cNvPr>
              <p14:cNvContentPartPr/>
              <p14:nvPr/>
            </p14:nvContentPartPr>
            <p14:xfrm>
              <a:off x="3267120" y="3992560"/>
              <a:ext cx="75600" cy="10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49120" y="3974560"/>
                <a:ext cx="111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14:cNvPr>
              <p14:cNvContentPartPr/>
              <p14:nvPr/>
            </p14:nvContentPartPr>
            <p14:xfrm>
              <a:off x="3504000" y="3608440"/>
              <a:ext cx="515880" cy="46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86372" y="3590786"/>
                <a:ext cx="551495" cy="49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14:cNvPr>
              <p14:cNvContentPartPr/>
              <p14:nvPr/>
            </p14:nvContentPartPr>
            <p14:xfrm>
              <a:off x="4175400" y="3869800"/>
              <a:ext cx="14112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57760" y="3852160"/>
                <a:ext cx="176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14:cNvPr>
              <p14:cNvContentPartPr/>
              <p14:nvPr/>
            </p14:nvContentPartPr>
            <p14:xfrm>
              <a:off x="4195920" y="3962320"/>
              <a:ext cx="12204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7920" y="3944320"/>
                <a:ext cx="157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14:cNvPr>
              <p14:cNvContentPartPr/>
              <p14:nvPr/>
            </p14:nvContentPartPr>
            <p14:xfrm>
              <a:off x="4409040" y="3866920"/>
              <a:ext cx="103320" cy="335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391040" y="3849280"/>
                <a:ext cx="13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14:cNvPr>
              <p14:cNvContentPartPr/>
              <p14:nvPr/>
            </p14:nvContentPartPr>
            <p14:xfrm>
              <a:off x="4419480" y="3699880"/>
              <a:ext cx="122400" cy="10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01480" y="3682240"/>
                <a:ext cx="1580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14:cNvPr>
              <p14:cNvContentPartPr/>
              <p14:nvPr/>
            </p14:nvContentPartPr>
            <p14:xfrm>
              <a:off x="4662480" y="3657040"/>
              <a:ext cx="601920" cy="536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44829" y="3639400"/>
                <a:ext cx="637581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14:cNvPr>
              <p14:cNvContentPartPr/>
              <p14:nvPr/>
            </p14:nvContentPartPr>
            <p14:xfrm>
              <a:off x="1178400" y="4347520"/>
              <a:ext cx="13284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60400" y="4329880"/>
                <a:ext cx="16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14:cNvPr>
              <p14:cNvContentPartPr/>
              <p14:nvPr/>
            </p14:nvContentPartPr>
            <p14:xfrm>
              <a:off x="1178400" y="4430320"/>
              <a:ext cx="144720" cy="9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60400" y="4412680"/>
                <a:ext cx="180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14:cNvPr>
              <p14:cNvContentPartPr/>
              <p14:nvPr/>
            </p14:nvContentPartPr>
            <p14:xfrm>
              <a:off x="473160" y="4179400"/>
              <a:ext cx="599760" cy="46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5520" y="4161760"/>
                <a:ext cx="635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14:cNvPr>
              <p14:cNvContentPartPr/>
              <p14:nvPr/>
            </p14:nvContentPartPr>
            <p14:xfrm>
              <a:off x="1605000" y="4225480"/>
              <a:ext cx="60624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87000" y="4207480"/>
                <a:ext cx="6418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14:cNvPr>
              <p14:cNvContentPartPr/>
              <p14:nvPr/>
            </p14:nvContentPartPr>
            <p14:xfrm>
              <a:off x="2380800" y="4518520"/>
              <a:ext cx="6948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362800" y="4500880"/>
                <a:ext cx="105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14:cNvPr>
              <p14:cNvContentPartPr/>
              <p14:nvPr/>
            </p14:nvContentPartPr>
            <p14:xfrm>
              <a:off x="2905680" y="4176880"/>
              <a:ext cx="149400" cy="49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87680" y="4159240"/>
                <a:ext cx="185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14:cNvPr>
              <p14:cNvContentPartPr/>
              <p14:nvPr/>
            </p14:nvContentPartPr>
            <p14:xfrm>
              <a:off x="3291600" y="4368760"/>
              <a:ext cx="15876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73600" y="4350760"/>
                <a:ext cx="194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14:cNvPr>
              <p14:cNvContentPartPr/>
              <p14:nvPr/>
            </p14:nvContentPartPr>
            <p14:xfrm>
              <a:off x="3291600" y="4469920"/>
              <a:ext cx="163800" cy="21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73600" y="445192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14:cNvPr>
              <p14:cNvContentPartPr/>
              <p14:nvPr/>
            </p14:nvContentPartPr>
            <p14:xfrm>
              <a:off x="3108720" y="4429600"/>
              <a:ext cx="91800" cy="180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90720" y="4411600"/>
                <a:ext cx="127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14:cNvPr>
              <p14:cNvContentPartPr/>
              <p14:nvPr/>
            </p14:nvContentPartPr>
            <p14:xfrm>
              <a:off x="2579880" y="4269760"/>
              <a:ext cx="444600" cy="320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562240" y="4251760"/>
                <a:ext cx="480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14:cNvPr>
              <p14:cNvContentPartPr/>
              <p14:nvPr/>
            </p14:nvContentPartPr>
            <p14:xfrm>
              <a:off x="3779040" y="4215400"/>
              <a:ext cx="237600" cy="46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61400" y="4197760"/>
                <a:ext cx="2732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14:cNvPr>
              <p14:cNvContentPartPr/>
              <p14:nvPr/>
            </p14:nvContentPartPr>
            <p14:xfrm>
              <a:off x="4158840" y="4256800"/>
              <a:ext cx="606600" cy="438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40829" y="4238815"/>
                <a:ext cx="642261" cy="474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CFEFFB-5964-4409-ABC2-7CD75751A574}"/>
                  </a:ext>
                </a:extLst>
              </p14:cNvPr>
              <p14:cNvContentPartPr/>
              <p14:nvPr/>
            </p14:nvContentPartPr>
            <p14:xfrm>
              <a:off x="1511760" y="1577680"/>
              <a:ext cx="1628280" cy="1968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CFEFFB-5964-4409-ABC2-7CD75751A57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494124" y="1560040"/>
                <a:ext cx="1663912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588F36-564C-4E95-815B-F176FC6722E5}"/>
                  </a:ext>
                </a:extLst>
              </p14:cNvPr>
              <p14:cNvContentPartPr/>
              <p14:nvPr/>
            </p14:nvContentPartPr>
            <p14:xfrm>
              <a:off x="5160720" y="4345720"/>
              <a:ext cx="651240" cy="38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588F36-564C-4E95-815B-F176FC6722E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143080" y="4327720"/>
                <a:ext cx="68688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0E19FFB-857D-4ACD-98DF-1F38F4630D16}"/>
                  </a:ext>
                </a:extLst>
              </p14:cNvPr>
              <p14:cNvContentPartPr/>
              <p14:nvPr/>
            </p14:nvContentPartPr>
            <p14:xfrm>
              <a:off x="629760" y="5069680"/>
              <a:ext cx="665640" cy="223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0E19FFB-857D-4ACD-98DF-1F38F4630D1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11760" y="5051680"/>
                <a:ext cx="7012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DE0C8BC-244C-4DCA-8706-B8C32430128F}"/>
                  </a:ext>
                </a:extLst>
              </p14:cNvPr>
              <p14:cNvContentPartPr/>
              <p14:nvPr/>
            </p14:nvContentPartPr>
            <p14:xfrm>
              <a:off x="1504560" y="4866280"/>
              <a:ext cx="699120" cy="520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DE0C8BC-244C-4DCA-8706-B8C32430128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86911" y="4848292"/>
                <a:ext cx="734778" cy="556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6B8DAB2-CCBC-41A0-ADB0-F851AC9E19D5}"/>
                  </a:ext>
                </a:extLst>
              </p14:cNvPr>
              <p14:cNvContentPartPr/>
              <p14:nvPr/>
            </p14:nvContentPartPr>
            <p14:xfrm>
              <a:off x="2357760" y="4959160"/>
              <a:ext cx="425160" cy="435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6B8DAB2-CCBC-41A0-ADB0-F851AC9E19D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340105" y="4941175"/>
                <a:ext cx="46083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951EF00-EE2C-4EA4-BD2E-645D51347725}"/>
                  </a:ext>
                </a:extLst>
              </p14:cNvPr>
              <p14:cNvContentPartPr/>
              <p14:nvPr/>
            </p14:nvContentPartPr>
            <p14:xfrm>
              <a:off x="2946000" y="5069680"/>
              <a:ext cx="166680" cy="164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951EF00-EE2C-4EA4-BD2E-645D5134772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28000" y="5051680"/>
                <a:ext cx="2023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2A3280-D155-41CC-9D47-7067AF752AC7}"/>
                  </a:ext>
                </a:extLst>
              </p14:cNvPr>
              <p14:cNvContentPartPr/>
              <p14:nvPr/>
            </p14:nvContentPartPr>
            <p14:xfrm>
              <a:off x="2935920" y="3463720"/>
              <a:ext cx="2133360" cy="10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2A3280-D155-41CC-9D47-7067AF752AC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917920" y="3427720"/>
                <a:ext cx="21690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F95652-01D7-41CA-A050-B79B312133C0}"/>
                  </a:ext>
                </a:extLst>
              </p14:cNvPr>
              <p14:cNvContentPartPr/>
              <p14:nvPr/>
            </p14:nvContentPartPr>
            <p14:xfrm>
              <a:off x="2651520" y="4573960"/>
              <a:ext cx="2358720" cy="13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F95652-01D7-41CA-A050-B79B312133C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33520" y="4537960"/>
                <a:ext cx="23943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BE0159-E04D-4FAF-8607-5EC50F3DEDA6}"/>
                  </a:ext>
                </a:extLst>
              </p14:cNvPr>
              <p14:cNvContentPartPr/>
              <p14:nvPr/>
            </p14:nvContentPartPr>
            <p14:xfrm>
              <a:off x="3331920" y="4865200"/>
              <a:ext cx="1229040" cy="586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BE0159-E04D-4FAF-8607-5EC50F3DEDA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313920" y="4847200"/>
                <a:ext cx="126468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630A6C5-44D4-4F26-AA0A-92FCDF9213A8}"/>
                  </a:ext>
                </a:extLst>
              </p14:cNvPr>
              <p14:cNvContentPartPr/>
              <p14:nvPr/>
            </p14:nvContentPartPr>
            <p14:xfrm>
              <a:off x="5333520" y="4977880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630A6C5-44D4-4F26-AA0A-92FCDF9213A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15880" y="4960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DB258E2-ACF3-4B90-86AD-563DE3CC41D6}"/>
                  </a:ext>
                </a:extLst>
              </p14:cNvPr>
              <p14:cNvContentPartPr/>
              <p14:nvPr/>
            </p14:nvContentPartPr>
            <p14:xfrm>
              <a:off x="4978200" y="5070760"/>
              <a:ext cx="1114920" cy="246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DB258E2-ACF3-4B90-86AD-563DE3CC41D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960200" y="5052786"/>
                <a:ext cx="1150560" cy="282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69794F0-4AF9-4324-9CBD-575CFBC523F4}"/>
                  </a:ext>
                </a:extLst>
              </p14:cNvPr>
              <p14:cNvContentPartPr/>
              <p14:nvPr/>
            </p14:nvContentPartPr>
            <p14:xfrm>
              <a:off x="7894200" y="5079040"/>
              <a:ext cx="170640" cy="21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69794F0-4AF9-4324-9CBD-575CFBC523F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876200" y="5061040"/>
                <a:ext cx="206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A7FEC19-6EA6-466B-89DC-8C2FE6E761F4}"/>
                  </a:ext>
                </a:extLst>
              </p14:cNvPr>
              <p14:cNvContentPartPr/>
              <p14:nvPr/>
            </p14:nvContentPartPr>
            <p14:xfrm>
              <a:off x="7934520" y="5188480"/>
              <a:ext cx="108000" cy="23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A7FEC19-6EA6-466B-89DC-8C2FE6E761F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916520" y="5170840"/>
                <a:ext cx="1436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EC735CE-B2B7-468A-A7E1-24679A464FD4}"/>
                  </a:ext>
                </a:extLst>
              </p14:cNvPr>
              <p14:cNvContentPartPr/>
              <p14:nvPr/>
            </p14:nvContentPartPr>
            <p14:xfrm>
              <a:off x="6522600" y="4917040"/>
              <a:ext cx="1261800" cy="388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EC735CE-B2B7-468A-A7E1-24679A464FD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504605" y="4899384"/>
                <a:ext cx="1297430" cy="423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E31BDB0-97DB-4388-B534-9AED31EC20E4}"/>
                  </a:ext>
                </a:extLst>
              </p14:cNvPr>
              <p14:cNvContentPartPr/>
              <p14:nvPr/>
            </p14:nvContentPartPr>
            <p14:xfrm>
              <a:off x="8234760" y="4962760"/>
              <a:ext cx="647280" cy="251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E31BDB0-97DB-4388-B534-9AED31EC20E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216760" y="4944760"/>
                <a:ext cx="68292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3394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14:cNvPr>
              <p14:cNvContentPartPr/>
              <p14:nvPr/>
            </p14:nvContentPartPr>
            <p14:xfrm>
              <a:off x="3051120" y="2801680"/>
              <a:ext cx="272520" cy="661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33144" y="2783680"/>
                <a:ext cx="308113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14:cNvPr>
              <p14:cNvContentPartPr/>
              <p14:nvPr/>
            </p14:nvContentPartPr>
            <p14:xfrm>
              <a:off x="3321480" y="3032440"/>
              <a:ext cx="153000" cy="15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14440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14:cNvPr>
              <p14:cNvContentPartPr/>
              <p14:nvPr/>
            </p14:nvContentPartPr>
            <p14:xfrm>
              <a:off x="3579960" y="3037480"/>
              <a:ext cx="97920" cy="154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320" y="3019840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14:cNvPr>
              <p14:cNvContentPartPr/>
              <p14:nvPr/>
            </p14:nvContentPartPr>
            <p14:xfrm>
              <a:off x="3586080" y="3037480"/>
              <a:ext cx="117360" cy="147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0" y="3019840"/>
                <a:ext cx="153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14:cNvPr>
              <p14:cNvContentPartPr/>
              <p14:nvPr/>
            </p14:nvContentPartPr>
            <p14:xfrm>
              <a:off x="3789120" y="3071320"/>
              <a:ext cx="138240" cy="37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1480" y="3053680"/>
                <a:ext cx="173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14:cNvPr>
              <p14:cNvContentPartPr/>
              <p14:nvPr/>
            </p14:nvContentPartPr>
            <p14:xfrm>
              <a:off x="3799560" y="2917960"/>
              <a:ext cx="134640" cy="99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1560" y="2900320"/>
                <a:ext cx="17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14:cNvPr>
              <p14:cNvContentPartPr/>
              <p14:nvPr/>
            </p14:nvContentPartPr>
            <p14:xfrm>
              <a:off x="4049760" y="3128920"/>
              <a:ext cx="14400" cy="14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1760" y="3111280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14:cNvPr>
              <p14:cNvContentPartPr/>
              <p14:nvPr/>
            </p14:nvContentPartPr>
            <p14:xfrm>
              <a:off x="4222920" y="2836600"/>
              <a:ext cx="511560" cy="45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5280" y="2818960"/>
                <a:ext cx="5472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14:cNvPr>
              <p14:cNvContentPartPr/>
              <p14:nvPr/>
            </p14:nvContentPartPr>
            <p14:xfrm>
              <a:off x="1920000" y="3587920"/>
              <a:ext cx="132840" cy="7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2000" y="3569920"/>
                <a:ext cx="168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14:cNvPr>
              <p14:cNvContentPartPr/>
              <p14:nvPr/>
            </p14:nvContentPartPr>
            <p14:xfrm>
              <a:off x="2214480" y="3830200"/>
              <a:ext cx="120600" cy="2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6480" y="3812200"/>
                <a:ext cx="156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14:cNvPr>
              <p14:cNvContentPartPr/>
              <p14:nvPr/>
            </p14:nvContentPartPr>
            <p14:xfrm>
              <a:off x="1582320" y="3729040"/>
              <a:ext cx="510840" cy="30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64668" y="3711040"/>
                <a:ext cx="54650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14:cNvPr>
              <p14:cNvContentPartPr/>
              <p14:nvPr/>
            </p14:nvContentPartPr>
            <p14:xfrm>
              <a:off x="497640" y="3741280"/>
              <a:ext cx="700200" cy="34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640" y="3723640"/>
                <a:ext cx="735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14:cNvPr>
              <p14:cNvContentPartPr/>
              <p14:nvPr/>
            </p14:nvContentPartPr>
            <p14:xfrm>
              <a:off x="2236800" y="3931360"/>
              <a:ext cx="10008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18800" y="3913720"/>
                <a:ext cx="135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14:cNvPr>
              <p14:cNvContentPartPr/>
              <p14:nvPr/>
            </p14:nvContentPartPr>
            <p14:xfrm>
              <a:off x="2501400" y="3879880"/>
              <a:ext cx="79920" cy="12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83400" y="3862240"/>
                <a:ext cx="115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14:cNvPr>
              <p14:cNvContentPartPr/>
              <p14:nvPr/>
            </p14:nvContentPartPr>
            <p14:xfrm>
              <a:off x="2458200" y="3704920"/>
              <a:ext cx="152280" cy="9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40560" y="36869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14:cNvPr>
              <p14:cNvContentPartPr/>
              <p14:nvPr/>
            </p14:nvContentPartPr>
            <p14:xfrm>
              <a:off x="2722440" y="3713200"/>
              <a:ext cx="40968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04440" y="3695560"/>
                <a:ext cx="445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14:cNvPr>
              <p14:cNvContentPartPr/>
              <p14:nvPr/>
            </p14:nvContentPartPr>
            <p14:xfrm>
              <a:off x="3267120" y="3992560"/>
              <a:ext cx="75600" cy="10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49120" y="3974560"/>
                <a:ext cx="111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14:cNvPr>
              <p14:cNvContentPartPr/>
              <p14:nvPr/>
            </p14:nvContentPartPr>
            <p14:xfrm>
              <a:off x="3504000" y="3608440"/>
              <a:ext cx="515880" cy="46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86372" y="3590786"/>
                <a:ext cx="551495" cy="49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14:cNvPr>
              <p14:cNvContentPartPr/>
              <p14:nvPr/>
            </p14:nvContentPartPr>
            <p14:xfrm>
              <a:off x="4175400" y="3869800"/>
              <a:ext cx="14112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57760" y="3852160"/>
                <a:ext cx="176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14:cNvPr>
              <p14:cNvContentPartPr/>
              <p14:nvPr/>
            </p14:nvContentPartPr>
            <p14:xfrm>
              <a:off x="4195920" y="3962320"/>
              <a:ext cx="12204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7920" y="3944320"/>
                <a:ext cx="157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14:cNvPr>
              <p14:cNvContentPartPr/>
              <p14:nvPr/>
            </p14:nvContentPartPr>
            <p14:xfrm>
              <a:off x="4409040" y="3866920"/>
              <a:ext cx="103320" cy="335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391040" y="3849280"/>
                <a:ext cx="13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14:cNvPr>
              <p14:cNvContentPartPr/>
              <p14:nvPr/>
            </p14:nvContentPartPr>
            <p14:xfrm>
              <a:off x="4419480" y="3699880"/>
              <a:ext cx="122400" cy="10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01480" y="3682240"/>
                <a:ext cx="1580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14:cNvPr>
              <p14:cNvContentPartPr/>
              <p14:nvPr/>
            </p14:nvContentPartPr>
            <p14:xfrm>
              <a:off x="4662480" y="3657040"/>
              <a:ext cx="601920" cy="536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44829" y="3639400"/>
                <a:ext cx="637581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14:cNvPr>
              <p14:cNvContentPartPr/>
              <p14:nvPr/>
            </p14:nvContentPartPr>
            <p14:xfrm>
              <a:off x="1178400" y="4347520"/>
              <a:ext cx="13284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60400" y="4329880"/>
                <a:ext cx="16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14:cNvPr>
              <p14:cNvContentPartPr/>
              <p14:nvPr/>
            </p14:nvContentPartPr>
            <p14:xfrm>
              <a:off x="1178400" y="4430320"/>
              <a:ext cx="144720" cy="9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60400" y="4412680"/>
                <a:ext cx="180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14:cNvPr>
              <p14:cNvContentPartPr/>
              <p14:nvPr/>
            </p14:nvContentPartPr>
            <p14:xfrm>
              <a:off x="473160" y="4179400"/>
              <a:ext cx="599760" cy="46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5520" y="4161760"/>
                <a:ext cx="635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14:cNvPr>
              <p14:cNvContentPartPr/>
              <p14:nvPr/>
            </p14:nvContentPartPr>
            <p14:xfrm>
              <a:off x="1605000" y="4225480"/>
              <a:ext cx="60624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87000" y="4207480"/>
                <a:ext cx="6418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14:cNvPr>
              <p14:cNvContentPartPr/>
              <p14:nvPr/>
            </p14:nvContentPartPr>
            <p14:xfrm>
              <a:off x="2380800" y="4518520"/>
              <a:ext cx="6948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362800" y="4500880"/>
                <a:ext cx="105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14:cNvPr>
              <p14:cNvContentPartPr/>
              <p14:nvPr/>
            </p14:nvContentPartPr>
            <p14:xfrm>
              <a:off x="2905680" y="4176880"/>
              <a:ext cx="149400" cy="49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87680" y="4159240"/>
                <a:ext cx="185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14:cNvPr>
              <p14:cNvContentPartPr/>
              <p14:nvPr/>
            </p14:nvContentPartPr>
            <p14:xfrm>
              <a:off x="3291600" y="4368760"/>
              <a:ext cx="15876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73600" y="4350760"/>
                <a:ext cx="194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14:cNvPr>
              <p14:cNvContentPartPr/>
              <p14:nvPr/>
            </p14:nvContentPartPr>
            <p14:xfrm>
              <a:off x="3291600" y="4469920"/>
              <a:ext cx="163800" cy="21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73600" y="445192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14:cNvPr>
              <p14:cNvContentPartPr/>
              <p14:nvPr/>
            </p14:nvContentPartPr>
            <p14:xfrm>
              <a:off x="3108720" y="4429600"/>
              <a:ext cx="91800" cy="180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90720" y="4411600"/>
                <a:ext cx="127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14:cNvPr>
              <p14:cNvContentPartPr/>
              <p14:nvPr/>
            </p14:nvContentPartPr>
            <p14:xfrm>
              <a:off x="2579880" y="4269760"/>
              <a:ext cx="444600" cy="320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562240" y="4251760"/>
                <a:ext cx="480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14:cNvPr>
              <p14:cNvContentPartPr/>
              <p14:nvPr/>
            </p14:nvContentPartPr>
            <p14:xfrm>
              <a:off x="3779040" y="4215400"/>
              <a:ext cx="237600" cy="46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61400" y="4197760"/>
                <a:ext cx="2732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14:cNvPr>
              <p14:cNvContentPartPr/>
              <p14:nvPr/>
            </p14:nvContentPartPr>
            <p14:xfrm>
              <a:off x="4158840" y="4256800"/>
              <a:ext cx="606600" cy="438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40829" y="4238815"/>
                <a:ext cx="642261" cy="474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CFEFFB-5964-4409-ABC2-7CD75751A574}"/>
                  </a:ext>
                </a:extLst>
              </p14:cNvPr>
              <p14:cNvContentPartPr/>
              <p14:nvPr/>
            </p14:nvContentPartPr>
            <p14:xfrm>
              <a:off x="1511760" y="1577680"/>
              <a:ext cx="1628280" cy="1968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CFEFFB-5964-4409-ABC2-7CD75751A57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494124" y="1560040"/>
                <a:ext cx="1663912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588F36-564C-4E95-815B-F176FC6722E5}"/>
                  </a:ext>
                </a:extLst>
              </p14:cNvPr>
              <p14:cNvContentPartPr/>
              <p14:nvPr/>
            </p14:nvContentPartPr>
            <p14:xfrm>
              <a:off x="5160720" y="4345720"/>
              <a:ext cx="651240" cy="38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588F36-564C-4E95-815B-F176FC6722E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143080" y="4327720"/>
                <a:ext cx="68688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0E19FFB-857D-4ACD-98DF-1F38F4630D16}"/>
                  </a:ext>
                </a:extLst>
              </p14:cNvPr>
              <p14:cNvContentPartPr/>
              <p14:nvPr/>
            </p14:nvContentPartPr>
            <p14:xfrm>
              <a:off x="629760" y="5069680"/>
              <a:ext cx="665640" cy="223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0E19FFB-857D-4ACD-98DF-1F38F4630D1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11760" y="5051680"/>
                <a:ext cx="7012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DE0C8BC-244C-4DCA-8706-B8C32430128F}"/>
                  </a:ext>
                </a:extLst>
              </p14:cNvPr>
              <p14:cNvContentPartPr/>
              <p14:nvPr/>
            </p14:nvContentPartPr>
            <p14:xfrm>
              <a:off x="1504560" y="4866280"/>
              <a:ext cx="699120" cy="520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DE0C8BC-244C-4DCA-8706-B8C32430128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86911" y="4848292"/>
                <a:ext cx="734778" cy="556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6B8DAB2-CCBC-41A0-ADB0-F851AC9E19D5}"/>
                  </a:ext>
                </a:extLst>
              </p14:cNvPr>
              <p14:cNvContentPartPr/>
              <p14:nvPr/>
            </p14:nvContentPartPr>
            <p14:xfrm>
              <a:off x="2357760" y="4959160"/>
              <a:ext cx="425160" cy="435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6B8DAB2-CCBC-41A0-ADB0-F851AC9E19D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340105" y="4941175"/>
                <a:ext cx="46083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951EF00-EE2C-4EA4-BD2E-645D51347725}"/>
                  </a:ext>
                </a:extLst>
              </p14:cNvPr>
              <p14:cNvContentPartPr/>
              <p14:nvPr/>
            </p14:nvContentPartPr>
            <p14:xfrm>
              <a:off x="2946000" y="5069680"/>
              <a:ext cx="166680" cy="164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951EF00-EE2C-4EA4-BD2E-645D5134772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28000" y="5051680"/>
                <a:ext cx="2023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BE0159-E04D-4FAF-8607-5EC50F3DEDA6}"/>
                  </a:ext>
                </a:extLst>
              </p14:cNvPr>
              <p14:cNvContentPartPr/>
              <p14:nvPr/>
            </p14:nvContentPartPr>
            <p14:xfrm>
              <a:off x="3331920" y="4865200"/>
              <a:ext cx="1229040" cy="586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BE0159-E04D-4FAF-8607-5EC50F3DEDA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313920" y="4847200"/>
                <a:ext cx="126468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3E31DB6-E2C1-4EAE-999C-C43D52AD419B}"/>
                  </a:ext>
                </a:extLst>
              </p14:cNvPr>
              <p14:cNvContentPartPr/>
              <p14:nvPr/>
            </p14:nvContentPartPr>
            <p14:xfrm>
              <a:off x="2487720" y="5699320"/>
              <a:ext cx="905760" cy="245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3E31DB6-E2C1-4EAE-999C-C43D52AD419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470080" y="5681680"/>
                <a:ext cx="9414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418F6C3-851B-439A-8804-378012251CF0}"/>
                  </a:ext>
                </a:extLst>
              </p14:cNvPr>
              <p14:cNvContentPartPr/>
              <p14:nvPr/>
            </p14:nvContentPartPr>
            <p14:xfrm>
              <a:off x="1472880" y="5679880"/>
              <a:ext cx="668160" cy="344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418F6C3-851B-439A-8804-378012251CF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454880" y="5661899"/>
                <a:ext cx="703800" cy="38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EBBE184-D4B7-4FBF-AEDF-C7C4A9AE91DD}"/>
                  </a:ext>
                </a:extLst>
              </p14:cNvPr>
              <p14:cNvContentPartPr/>
              <p14:nvPr/>
            </p14:nvContentPartPr>
            <p14:xfrm>
              <a:off x="3687960" y="5616520"/>
              <a:ext cx="689760" cy="33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EBBE184-D4B7-4FBF-AEDF-C7C4A9AE91D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669969" y="5598880"/>
                <a:ext cx="725381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4718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ECB3-A346-47AA-A7DB-04F61B6E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0" t="10748" r="17471" b="83065"/>
          <a:stretch/>
        </p:blipFill>
        <p:spPr>
          <a:xfrm>
            <a:off x="228600" y="136524"/>
            <a:ext cx="8671928" cy="153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CB505-7ED0-45D1-BE46-A6D1780F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20000" r="25000" b="61111"/>
          <a:stretch/>
        </p:blipFill>
        <p:spPr>
          <a:xfrm>
            <a:off x="5577840" y="1447800"/>
            <a:ext cx="3352800" cy="2999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14:cNvPr>
              <p14:cNvContentPartPr/>
              <p14:nvPr/>
            </p14:nvContentPartPr>
            <p14:xfrm>
              <a:off x="4571400" y="436480"/>
              <a:ext cx="889560" cy="8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84262-2427-4D6D-908C-A56D6AE85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3400" y="400480"/>
                <a:ext cx="925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14:cNvPr>
              <p14:cNvContentPartPr/>
              <p14:nvPr/>
            </p14:nvContentPartPr>
            <p14:xfrm>
              <a:off x="3606240" y="1363840"/>
              <a:ext cx="512280" cy="32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891EC-B23B-47EC-B1B2-19755E80A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588" y="1346180"/>
                <a:ext cx="547945" cy="3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14:cNvPr>
              <p14:cNvContentPartPr/>
              <p14:nvPr/>
            </p14:nvContentPartPr>
            <p14:xfrm>
              <a:off x="3626760" y="1198240"/>
              <a:ext cx="217080" cy="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7C298-91D5-4E4B-B151-5CFEF847B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760" y="1180600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14:cNvPr>
              <p14:cNvContentPartPr/>
              <p14:nvPr/>
            </p14:nvContentPartPr>
            <p14:xfrm>
              <a:off x="4286640" y="1399480"/>
              <a:ext cx="135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B54A27-181A-439E-82F3-A33A328B23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8640" y="1381840"/>
                <a:ext cx="171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14:cNvPr>
              <p14:cNvContentPartPr/>
              <p14:nvPr/>
            </p14:nvContentPartPr>
            <p14:xfrm>
              <a:off x="4784880" y="1502080"/>
              <a:ext cx="162360" cy="30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09D2-4C9A-4C77-937F-0B0C3EE93B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6880" y="1484080"/>
                <a:ext cx="19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14:cNvPr>
              <p14:cNvContentPartPr/>
              <p14:nvPr/>
            </p14:nvContentPartPr>
            <p14:xfrm>
              <a:off x="4836000" y="1276000"/>
              <a:ext cx="192600" cy="12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0E73C-5991-4C2D-BF9A-67AA33231F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8000" y="1258000"/>
                <a:ext cx="228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14:cNvPr>
              <p14:cNvContentPartPr/>
              <p14:nvPr/>
            </p14:nvContentPartPr>
            <p14:xfrm>
              <a:off x="4522440" y="1442320"/>
              <a:ext cx="13104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86A9F-9433-48ED-AA10-170DC607C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4440" y="1424680"/>
                <a:ext cx="166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14:cNvPr>
              <p14:cNvContentPartPr/>
              <p14:nvPr/>
            </p14:nvContentPartPr>
            <p14:xfrm>
              <a:off x="324480" y="2068360"/>
              <a:ext cx="316440" cy="27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6AE0BF-05DC-4048-B7D9-B9F1CA7BFE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40" y="2050720"/>
                <a:ext cx="352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14:cNvPr>
              <p14:cNvContentPartPr/>
              <p14:nvPr/>
            </p14:nvContentPartPr>
            <p14:xfrm>
              <a:off x="761880" y="2183920"/>
              <a:ext cx="166320" cy="2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F7B74AE-1554-4B19-B146-1186677182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880" y="2165920"/>
                <a:ext cx="201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14:cNvPr>
              <p14:cNvContentPartPr/>
              <p14:nvPr/>
            </p14:nvContentPartPr>
            <p14:xfrm>
              <a:off x="782040" y="2265280"/>
              <a:ext cx="1310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064A60-3991-4EC7-82C5-96C4C90A16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400" y="2247640"/>
                <a:ext cx="166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14:cNvPr>
              <p14:cNvContentPartPr/>
              <p14:nvPr/>
            </p14:nvContentPartPr>
            <p14:xfrm>
              <a:off x="1564320" y="2059000"/>
              <a:ext cx="309960" cy="45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772194-2182-483F-A95F-EFE72E1BE4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6320" y="2040986"/>
                <a:ext cx="345600" cy="48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14:cNvPr>
              <p14:cNvContentPartPr/>
              <p14:nvPr/>
            </p14:nvContentPartPr>
            <p14:xfrm>
              <a:off x="1994880" y="2252680"/>
              <a:ext cx="16920" cy="1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0E3FC7-565D-4E6F-ABF8-40D51F1F6A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880" y="2234680"/>
                <a:ext cx="52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14:cNvPr>
              <p14:cNvContentPartPr/>
              <p14:nvPr/>
            </p14:nvContentPartPr>
            <p14:xfrm>
              <a:off x="2346600" y="1923640"/>
              <a:ext cx="157320" cy="5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8A5EE9-3662-42F9-91D0-616A40DB1A4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8600" y="1906000"/>
                <a:ext cx="192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14:cNvPr>
              <p14:cNvContentPartPr/>
              <p14:nvPr/>
            </p14:nvContentPartPr>
            <p14:xfrm>
              <a:off x="2123040" y="2055040"/>
              <a:ext cx="437400" cy="33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4D026-8198-45AF-9158-925F7CCE4B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05040" y="2037400"/>
                <a:ext cx="473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14:cNvPr>
              <p14:cNvContentPartPr/>
              <p14:nvPr/>
            </p14:nvContentPartPr>
            <p14:xfrm>
              <a:off x="1096680" y="1868920"/>
              <a:ext cx="366120" cy="725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A7D659-3709-4769-9732-C70E524D9F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680" y="1851271"/>
                <a:ext cx="401760" cy="76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14:cNvPr>
              <p14:cNvContentPartPr/>
              <p14:nvPr/>
            </p14:nvContentPartPr>
            <p14:xfrm>
              <a:off x="2732880" y="2163400"/>
              <a:ext cx="106920" cy="17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2FDB26-397F-4357-A1F2-460B14D363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14880" y="2145760"/>
                <a:ext cx="142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14:cNvPr>
              <p14:cNvContentPartPr/>
              <p14:nvPr/>
            </p14:nvContentPartPr>
            <p14:xfrm>
              <a:off x="3697680" y="2020480"/>
              <a:ext cx="134640" cy="10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350E350-1460-4163-BD8D-E661AB9D14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0040" y="2002480"/>
                <a:ext cx="170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14:cNvPr>
              <p14:cNvContentPartPr/>
              <p14:nvPr/>
            </p14:nvContentPartPr>
            <p14:xfrm>
              <a:off x="3988200" y="2214520"/>
              <a:ext cx="14760" cy="2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CC576FF-10D1-42AB-8B99-F9D036A1B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70560" y="2196880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14:cNvPr>
              <p14:cNvContentPartPr/>
              <p14:nvPr/>
            </p14:nvContentPartPr>
            <p14:xfrm>
              <a:off x="4378440" y="1861360"/>
              <a:ext cx="135720" cy="6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59F718-B9C2-468B-8FF3-DC4C862E92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0800" y="1843720"/>
                <a:ext cx="171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14:cNvPr>
              <p14:cNvContentPartPr/>
              <p14:nvPr/>
            </p14:nvContentPartPr>
            <p14:xfrm>
              <a:off x="4113480" y="2023000"/>
              <a:ext cx="483480" cy="325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02A67-FD68-4665-93FC-5CD39FF1FB2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5827" y="2005360"/>
                <a:ext cx="51914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14:cNvPr>
              <p14:cNvContentPartPr/>
              <p14:nvPr/>
            </p14:nvContentPartPr>
            <p14:xfrm>
              <a:off x="3505080" y="2180320"/>
              <a:ext cx="285840" cy="308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ADFA58-E224-42E0-93DE-B7899C638C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7080" y="2162320"/>
                <a:ext cx="3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14:cNvPr>
              <p14:cNvContentPartPr/>
              <p14:nvPr/>
            </p14:nvContentPartPr>
            <p14:xfrm>
              <a:off x="2947080" y="1919680"/>
              <a:ext cx="477000" cy="661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7075DD4-E580-4316-98D6-4947589F42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9080" y="1902040"/>
                <a:ext cx="5126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14:cNvPr>
              <p14:cNvContentPartPr/>
              <p14:nvPr/>
            </p14:nvContentPartPr>
            <p14:xfrm>
              <a:off x="4795320" y="2113000"/>
              <a:ext cx="165240" cy="202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A45B8F-193E-43FD-AE39-51270AE136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320" y="2095000"/>
                <a:ext cx="2008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14:cNvPr>
              <p14:cNvContentPartPr/>
              <p14:nvPr/>
            </p14:nvContentPartPr>
            <p14:xfrm>
              <a:off x="1737120" y="3073840"/>
              <a:ext cx="112680" cy="30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E071D0-D24A-4AEC-A6D7-82D44B1523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9120" y="3056200"/>
                <a:ext cx="1483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14:cNvPr>
              <p14:cNvContentPartPr/>
              <p14:nvPr/>
            </p14:nvContentPartPr>
            <p14:xfrm>
              <a:off x="1716600" y="2911480"/>
              <a:ext cx="114840" cy="86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D3E064-B249-44FD-8443-39B1881BF3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8960" y="2893480"/>
                <a:ext cx="150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14:cNvPr>
              <p14:cNvContentPartPr/>
              <p14:nvPr/>
            </p14:nvContentPartPr>
            <p14:xfrm>
              <a:off x="2014320" y="3105160"/>
              <a:ext cx="17640" cy="5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9FCF4A0-7248-450C-BCF9-3950B964FB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6680" y="3087160"/>
                <a:ext cx="53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14:cNvPr>
              <p14:cNvContentPartPr/>
              <p14:nvPr/>
            </p14:nvContentPartPr>
            <p14:xfrm>
              <a:off x="2407440" y="2737240"/>
              <a:ext cx="115920" cy="97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B8133B-5528-47F3-8783-03B87CCE6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9800" y="2719600"/>
                <a:ext cx="15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14:cNvPr>
              <p14:cNvContentPartPr/>
              <p14:nvPr/>
            </p14:nvContentPartPr>
            <p14:xfrm>
              <a:off x="2180640" y="2915800"/>
              <a:ext cx="43632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79D6EFC-DC04-462F-9BA4-C378F36818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2640" y="2897800"/>
                <a:ext cx="4719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14:cNvPr>
              <p14:cNvContentPartPr/>
              <p14:nvPr/>
            </p14:nvContentPartPr>
            <p14:xfrm>
              <a:off x="1104960" y="2773600"/>
              <a:ext cx="530640" cy="75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C6C7E1-FC80-4770-BED7-FAE65263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7320" y="2755960"/>
                <a:ext cx="5662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14:cNvPr>
              <p14:cNvContentPartPr/>
              <p14:nvPr/>
            </p14:nvContentPartPr>
            <p14:xfrm>
              <a:off x="2771040" y="3017320"/>
              <a:ext cx="125640" cy="172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337DDA-F0B7-49B6-8F27-08833BE4303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53400" y="2999320"/>
                <a:ext cx="1612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14:cNvPr>
              <p14:cNvContentPartPr/>
              <p14:nvPr/>
            </p14:nvContentPartPr>
            <p14:xfrm>
              <a:off x="3051120" y="2801680"/>
              <a:ext cx="272520" cy="661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4C943BA-28CE-49BA-B25D-04A2DDC685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33144" y="2783680"/>
                <a:ext cx="308113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14:cNvPr>
              <p14:cNvContentPartPr/>
              <p14:nvPr/>
            </p14:nvContentPartPr>
            <p14:xfrm>
              <a:off x="3321480" y="3032440"/>
              <a:ext cx="153000" cy="15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276DF9E-D254-41A0-A81D-2D463EADA3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3840" y="3014440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14:cNvPr>
              <p14:cNvContentPartPr/>
              <p14:nvPr/>
            </p14:nvContentPartPr>
            <p14:xfrm>
              <a:off x="3579960" y="3037480"/>
              <a:ext cx="97920" cy="154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4664015-76FD-4804-8288-5CF89E311F1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320" y="3019840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14:cNvPr>
              <p14:cNvContentPartPr/>
              <p14:nvPr/>
            </p14:nvContentPartPr>
            <p14:xfrm>
              <a:off x="3586080" y="3037480"/>
              <a:ext cx="117360" cy="147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B85DF3-D47B-436A-B0AF-1B2B8559C5E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68080" y="3019840"/>
                <a:ext cx="153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14:cNvPr>
              <p14:cNvContentPartPr/>
              <p14:nvPr/>
            </p14:nvContentPartPr>
            <p14:xfrm>
              <a:off x="3789120" y="3071320"/>
              <a:ext cx="138240" cy="371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F4218E1-D223-461A-95DA-28A939BF39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71480" y="3053680"/>
                <a:ext cx="173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14:cNvPr>
              <p14:cNvContentPartPr/>
              <p14:nvPr/>
            </p14:nvContentPartPr>
            <p14:xfrm>
              <a:off x="3799560" y="2917960"/>
              <a:ext cx="134640" cy="99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54E30A-9C6C-4AA9-89D6-36F5FC5EFC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1560" y="2900320"/>
                <a:ext cx="17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14:cNvPr>
              <p14:cNvContentPartPr/>
              <p14:nvPr/>
            </p14:nvContentPartPr>
            <p14:xfrm>
              <a:off x="4049760" y="3128920"/>
              <a:ext cx="14400" cy="14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5A10EFA-B3A7-4B25-90AE-4F4D6618CD2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31760" y="3111280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14:cNvPr>
              <p14:cNvContentPartPr/>
              <p14:nvPr/>
            </p14:nvContentPartPr>
            <p14:xfrm>
              <a:off x="4222920" y="2836600"/>
              <a:ext cx="511560" cy="45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3D184C-6AA2-487F-8837-3269278BA6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5280" y="2818960"/>
                <a:ext cx="5472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14:cNvPr>
              <p14:cNvContentPartPr/>
              <p14:nvPr/>
            </p14:nvContentPartPr>
            <p14:xfrm>
              <a:off x="1920000" y="3587920"/>
              <a:ext cx="132840" cy="7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EBDDC5-DA30-4787-A78E-11B3D66FBA7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2000" y="3569920"/>
                <a:ext cx="168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14:cNvPr>
              <p14:cNvContentPartPr/>
              <p14:nvPr/>
            </p14:nvContentPartPr>
            <p14:xfrm>
              <a:off x="2214480" y="3830200"/>
              <a:ext cx="120600" cy="2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67CA17-15B9-4ABE-8CBC-7081A6C22CF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6480" y="3812200"/>
                <a:ext cx="156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14:cNvPr>
              <p14:cNvContentPartPr/>
              <p14:nvPr/>
            </p14:nvContentPartPr>
            <p14:xfrm>
              <a:off x="1582320" y="3729040"/>
              <a:ext cx="510840" cy="30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A7389-57B7-4B7C-9F84-203B5C79B75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64668" y="3711040"/>
                <a:ext cx="54650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14:cNvPr>
              <p14:cNvContentPartPr/>
              <p14:nvPr/>
            </p14:nvContentPartPr>
            <p14:xfrm>
              <a:off x="497640" y="3741280"/>
              <a:ext cx="700200" cy="34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D5E61E-08E8-43D0-B60D-8D2A7B3347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640" y="3723640"/>
                <a:ext cx="735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14:cNvPr>
              <p14:cNvContentPartPr/>
              <p14:nvPr/>
            </p14:nvContentPartPr>
            <p14:xfrm>
              <a:off x="2236800" y="3931360"/>
              <a:ext cx="10008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57EF8B-21B7-49CA-9772-28E9F8084D3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18800" y="3913720"/>
                <a:ext cx="135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14:cNvPr>
              <p14:cNvContentPartPr/>
              <p14:nvPr/>
            </p14:nvContentPartPr>
            <p14:xfrm>
              <a:off x="2501400" y="3879880"/>
              <a:ext cx="79920" cy="12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4CA198-1F68-4F30-8569-CE2345FEAA7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83400" y="3862240"/>
                <a:ext cx="115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14:cNvPr>
              <p14:cNvContentPartPr/>
              <p14:nvPr/>
            </p14:nvContentPartPr>
            <p14:xfrm>
              <a:off x="2458200" y="3704920"/>
              <a:ext cx="152280" cy="9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7964E3-57A6-45A9-A965-573FBE6A9F9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40560" y="3686920"/>
                <a:ext cx="18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14:cNvPr>
              <p14:cNvContentPartPr/>
              <p14:nvPr/>
            </p14:nvContentPartPr>
            <p14:xfrm>
              <a:off x="2722440" y="3713200"/>
              <a:ext cx="40968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672F05-56FE-4EB5-A394-083AD96D0C6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04440" y="3695560"/>
                <a:ext cx="445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14:cNvPr>
              <p14:cNvContentPartPr/>
              <p14:nvPr/>
            </p14:nvContentPartPr>
            <p14:xfrm>
              <a:off x="3267120" y="3992560"/>
              <a:ext cx="75600" cy="10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BE4732-0A9F-408E-B6C4-86A7A172DB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49120" y="3974560"/>
                <a:ext cx="111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14:cNvPr>
              <p14:cNvContentPartPr/>
              <p14:nvPr/>
            </p14:nvContentPartPr>
            <p14:xfrm>
              <a:off x="3504000" y="3608440"/>
              <a:ext cx="515880" cy="46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E5A0C2-EA60-481C-AFE3-B103D6A404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86372" y="3590786"/>
                <a:ext cx="551495" cy="49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14:cNvPr>
              <p14:cNvContentPartPr/>
              <p14:nvPr/>
            </p14:nvContentPartPr>
            <p14:xfrm>
              <a:off x="4175400" y="3869800"/>
              <a:ext cx="14112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C9BBF6C-6F00-471F-AC52-90726632361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57760" y="3852160"/>
                <a:ext cx="176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14:cNvPr>
              <p14:cNvContentPartPr/>
              <p14:nvPr/>
            </p14:nvContentPartPr>
            <p14:xfrm>
              <a:off x="4195920" y="3962320"/>
              <a:ext cx="12204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655038-5FB6-488E-8AA3-4530F3F2560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7920" y="3944320"/>
                <a:ext cx="157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14:cNvPr>
              <p14:cNvContentPartPr/>
              <p14:nvPr/>
            </p14:nvContentPartPr>
            <p14:xfrm>
              <a:off x="4409040" y="3866920"/>
              <a:ext cx="103320" cy="335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079283-C1D6-451A-87CC-87D33276A3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391040" y="3849280"/>
                <a:ext cx="13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14:cNvPr>
              <p14:cNvContentPartPr/>
              <p14:nvPr/>
            </p14:nvContentPartPr>
            <p14:xfrm>
              <a:off x="4419480" y="3699880"/>
              <a:ext cx="122400" cy="10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DB00B5-101A-4732-B6DF-40469AAA29B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01480" y="3682240"/>
                <a:ext cx="1580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14:cNvPr>
              <p14:cNvContentPartPr/>
              <p14:nvPr/>
            </p14:nvContentPartPr>
            <p14:xfrm>
              <a:off x="4662480" y="3657040"/>
              <a:ext cx="601920" cy="536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5B08C04-4E9B-4BE4-BD4B-F86B3522B11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44829" y="3639400"/>
                <a:ext cx="637581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14:cNvPr>
              <p14:cNvContentPartPr/>
              <p14:nvPr/>
            </p14:nvContentPartPr>
            <p14:xfrm>
              <a:off x="1178400" y="4347520"/>
              <a:ext cx="13284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E527A9-FA05-49FF-B98E-8F1B4300F97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60400" y="4329880"/>
                <a:ext cx="168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14:cNvPr>
              <p14:cNvContentPartPr/>
              <p14:nvPr/>
            </p14:nvContentPartPr>
            <p14:xfrm>
              <a:off x="1178400" y="4430320"/>
              <a:ext cx="144720" cy="9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2C739C-15F2-46EA-A5C6-0A6D074A5D8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60400" y="4412680"/>
                <a:ext cx="180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14:cNvPr>
              <p14:cNvContentPartPr/>
              <p14:nvPr/>
            </p14:nvContentPartPr>
            <p14:xfrm>
              <a:off x="473160" y="4179400"/>
              <a:ext cx="599760" cy="46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D9A140-03AF-44CA-8543-54C71320A2A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5520" y="4161760"/>
                <a:ext cx="635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14:cNvPr>
              <p14:cNvContentPartPr/>
              <p14:nvPr/>
            </p14:nvContentPartPr>
            <p14:xfrm>
              <a:off x="1605000" y="4225480"/>
              <a:ext cx="606240" cy="31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B3AD0A2-5FAC-4A4B-9F15-3E985DA19A8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87000" y="4207480"/>
                <a:ext cx="6418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14:cNvPr>
              <p14:cNvContentPartPr/>
              <p14:nvPr/>
            </p14:nvContentPartPr>
            <p14:xfrm>
              <a:off x="2380800" y="4518520"/>
              <a:ext cx="6948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52B852-94A4-4CCC-ADBA-170237A5CCC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362800" y="4500880"/>
                <a:ext cx="105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14:cNvPr>
              <p14:cNvContentPartPr/>
              <p14:nvPr/>
            </p14:nvContentPartPr>
            <p14:xfrm>
              <a:off x="2905680" y="4176880"/>
              <a:ext cx="149400" cy="49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146677-2CD6-4DB9-82B7-D0E730FE1C8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87680" y="4159240"/>
                <a:ext cx="185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14:cNvPr>
              <p14:cNvContentPartPr/>
              <p14:nvPr/>
            </p14:nvContentPartPr>
            <p14:xfrm>
              <a:off x="3291600" y="4368760"/>
              <a:ext cx="15876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0269FEC-7A59-43AA-960F-000E4F05475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73600" y="4350760"/>
                <a:ext cx="194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14:cNvPr>
              <p14:cNvContentPartPr/>
              <p14:nvPr/>
            </p14:nvContentPartPr>
            <p14:xfrm>
              <a:off x="3291600" y="4469920"/>
              <a:ext cx="163800" cy="21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3D7547-CA1C-4CD2-A8E8-2394911CEFF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73600" y="445192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14:cNvPr>
              <p14:cNvContentPartPr/>
              <p14:nvPr/>
            </p14:nvContentPartPr>
            <p14:xfrm>
              <a:off x="3108720" y="4429600"/>
              <a:ext cx="91800" cy="180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274384-139E-498C-A20D-771E02C9FA2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90720" y="4411600"/>
                <a:ext cx="127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14:cNvPr>
              <p14:cNvContentPartPr/>
              <p14:nvPr/>
            </p14:nvContentPartPr>
            <p14:xfrm>
              <a:off x="2579880" y="4269760"/>
              <a:ext cx="444600" cy="320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6ABF15-C7B9-44ED-9620-B297D659E66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562240" y="4251760"/>
                <a:ext cx="480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14:cNvPr>
              <p14:cNvContentPartPr/>
              <p14:nvPr/>
            </p14:nvContentPartPr>
            <p14:xfrm>
              <a:off x="3779040" y="4215400"/>
              <a:ext cx="237600" cy="46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DE0AE-8402-429F-BED7-E025E39C92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61400" y="4197760"/>
                <a:ext cx="2732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14:cNvPr>
              <p14:cNvContentPartPr/>
              <p14:nvPr/>
            </p14:nvContentPartPr>
            <p14:xfrm>
              <a:off x="4158840" y="4256800"/>
              <a:ext cx="606600" cy="438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80509D5-063D-4C57-B411-D79E414FA6F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40829" y="4238815"/>
                <a:ext cx="642261" cy="474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CFEFFB-5964-4409-ABC2-7CD75751A574}"/>
                  </a:ext>
                </a:extLst>
              </p14:cNvPr>
              <p14:cNvContentPartPr/>
              <p14:nvPr/>
            </p14:nvContentPartPr>
            <p14:xfrm>
              <a:off x="1511760" y="1577680"/>
              <a:ext cx="1628280" cy="1968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CFEFFB-5964-4409-ABC2-7CD75751A57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494124" y="1560040"/>
                <a:ext cx="1663912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588F36-564C-4E95-815B-F176FC6722E5}"/>
                  </a:ext>
                </a:extLst>
              </p14:cNvPr>
              <p14:cNvContentPartPr/>
              <p14:nvPr/>
            </p14:nvContentPartPr>
            <p14:xfrm>
              <a:off x="5160720" y="4345720"/>
              <a:ext cx="651240" cy="38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588F36-564C-4E95-815B-F176FC6722E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143080" y="4327720"/>
                <a:ext cx="68688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0E19FFB-857D-4ACD-98DF-1F38F4630D16}"/>
                  </a:ext>
                </a:extLst>
              </p14:cNvPr>
              <p14:cNvContentPartPr/>
              <p14:nvPr/>
            </p14:nvContentPartPr>
            <p14:xfrm>
              <a:off x="629760" y="5069680"/>
              <a:ext cx="665640" cy="223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0E19FFB-857D-4ACD-98DF-1F38F4630D1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11760" y="5051680"/>
                <a:ext cx="7012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DE0C8BC-244C-4DCA-8706-B8C32430128F}"/>
                  </a:ext>
                </a:extLst>
              </p14:cNvPr>
              <p14:cNvContentPartPr/>
              <p14:nvPr/>
            </p14:nvContentPartPr>
            <p14:xfrm>
              <a:off x="1504560" y="4866280"/>
              <a:ext cx="699120" cy="520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DE0C8BC-244C-4DCA-8706-B8C32430128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86911" y="4848292"/>
                <a:ext cx="734778" cy="556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6B8DAB2-CCBC-41A0-ADB0-F851AC9E19D5}"/>
                  </a:ext>
                </a:extLst>
              </p14:cNvPr>
              <p14:cNvContentPartPr/>
              <p14:nvPr/>
            </p14:nvContentPartPr>
            <p14:xfrm>
              <a:off x="2357760" y="4959160"/>
              <a:ext cx="425160" cy="435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6B8DAB2-CCBC-41A0-ADB0-F851AC9E19D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340105" y="4941175"/>
                <a:ext cx="46083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951EF00-EE2C-4EA4-BD2E-645D51347725}"/>
                  </a:ext>
                </a:extLst>
              </p14:cNvPr>
              <p14:cNvContentPartPr/>
              <p14:nvPr/>
            </p14:nvContentPartPr>
            <p14:xfrm>
              <a:off x="2946000" y="5069680"/>
              <a:ext cx="166680" cy="164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951EF00-EE2C-4EA4-BD2E-645D5134772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28000" y="5051680"/>
                <a:ext cx="2023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BE0159-E04D-4FAF-8607-5EC50F3DEDA6}"/>
                  </a:ext>
                </a:extLst>
              </p14:cNvPr>
              <p14:cNvContentPartPr/>
              <p14:nvPr/>
            </p14:nvContentPartPr>
            <p14:xfrm>
              <a:off x="3331920" y="4865200"/>
              <a:ext cx="1229040" cy="586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BE0159-E04D-4FAF-8607-5EC50F3DEDA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313920" y="4847200"/>
                <a:ext cx="126468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3E31DB6-E2C1-4EAE-999C-C43D52AD419B}"/>
                  </a:ext>
                </a:extLst>
              </p14:cNvPr>
              <p14:cNvContentPartPr/>
              <p14:nvPr/>
            </p14:nvContentPartPr>
            <p14:xfrm>
              <a:off x="2487720" y="5699320"/>
              <a:ext cx="905760" cy="245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3E31DB6-E2C1-4EAE-999C-C43D52AD419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470080" y="5681680"/>
                <a:ext cx="9414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418F6C3-851B-439A-8804-378012251CF0}"/>
                  </a:ext>
                </a:extLst>
              </p14:cNvPr>
              <p14:cNvContentPartPr/>
              <p14:nvPr/>
            </p14:nvContentPartPr>
            <p14:xfrm>
              <a:off x="1472880" y="5679880"/>
              <a:ext cx="668160" cy="344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418F6C3-851B-439A-8804-378012251CF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454880" y="5661899"/>
                <a:ext cx="703800" cy="38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EBBE184-D4B7-4FBF-AEDF-C7C4A9AE91DD}"/>
                  </a:ext>
                </a:extLst>
              </p14:cNvPr>
              <p14:cNvContentPartPr/>
              <p14:nvPr/>
            </p14:nvContentPartPr>
            <p14:xfrm>
              <a:off x="3687960" y="5616520"/>
              <a:ext cx="689760" cy="33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EBBE184-D4B7-4FBF-AEDF-C7C4A9AE91D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669969" y="5598880"/>
                <a:ext cx="725381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C0A6F9-6FC6-410E-B49D-5ACD2C024C4B}"/>
                  </a:ext>
                </a:extLst>
              </p14:cNvPr>
              <p14:cNvContentPartPr/>
              <p14:nvPr/>
            </p14:nvContentPartPr>
            <p14:xfrm>
              <a:off x="4846080" y="5384680"/>
              <a:ext cx="162720" cy="64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C0A6F9-6FC6-410E-B49D-5ACD2C024C4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28080" y="5366680"/>
                <a:ext cx="1983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D0DD4A0-AA60-45E3-9995-E06F081F2CA5}"/>
                  </a:ext>
                </a:extLst>
              </p14:cNvPr>
              <p14:cNvContentPartPr/>
              <p14:nvPr/>
            </p14:nvContentPartPr>
            <p14:xfrm>
              <a:off x="5353680" y="4867000"/>
              <a:ext cx="3652560" cy="18424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D0DD4A0-AA60-45E3-9995-E06F081F2CA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336040" y="4849000"/>
                <a:ext cx="3688200" cy="18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8092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D96B9-A923-4920-91E9-2AF2CBC87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0" t="18889" r="18750" b="58889"/>
          <a:stretch/>
        </p:blipFill>
        <p:spPr>
          <a:xfrm>
            <a:off x="1828800" y="129540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EEEC33-C6B2-45F6-BBA0-46DB063F0204}"/>
                  </a:ext>
                </a:extLst>
              </p14:cNvPr>
              <p14:cNvContentPartPr/>
              <p14:nvPr/>
            </p14:nvContentPartPr>
            <p14:xfrm>
              <a:off x="1757280" y="277360"/>
              <a:ext cx="1931760" cy="44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EEEC33-C6B2-45F6-BBA0-46DB063F02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9640" y="259720"/>
                <a:ext cx="1967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40F5792-D751-448B-9CF0-CCEF29C89709}"/>
                  </a:ext>
                </a:extLst>
              </p14:cNvPr>
              <p14:cNvContentPartPr/>
              <p14:nvPr/>
            </p14:nvContentPartPr>
            <p14:xfrm>
              <a:off x="3899640" y="354400"/>
              <a:ext cx="1522800" cy="52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40F5792-D751-448B-9CF0-CCEF29C897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2000" y="336412"/>
                <a:ext cx="1558440" cy="5601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D96B9-A923-4920-91E9-2AF2CBC87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0" t="18889" r="18750" b="58889"/>
          <a:stretch/>
        </p:blipFill>
        <p:spPr>
          <a:xfrm>
            <a:off x="1828800" y="129540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EEEC33-C6B2-45F6-BBA0-46DB063F0204}"/>
                  </a:ext>
                </a:extLst>
              </p14:cNvPr>
              <p14:cNvContentPartPr/>
              <p14:nvPr/>
            </p14:nvContentPartPr>
            <p14:xfrm>
              <a:off x="1757280" y="277360"/>
              <a:ext cx="1931760" cy="44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EEEC33-C6B2-45F6-BBA0-46DB063F02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9640" y="259720"/>
                <a:ext cx="1967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40F5792-D751-448B-9CF0-CCEF29C89709}"/>
                  </a:ext>
                </a:extLst>
              </p14:cNvPr>
              <p14:cNvContentPartPr/>
              <p14:nvPr/>
            </p14:nvContentPartPr>
            <p14:xfrm>
              <a:off x="3899640" y="354400"/>
              <a:ext cx="1522800" cy="52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40F5792-D751-448B-9CF0-CCEF29C897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2000" y="336412"/>
                <a:ext cx="1558440" cy="560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E0EC68-6BD4-41AE-87A0-ACDC9C0F134D}"/>
                  </a:ext>
                </a:extLst>
              </p14:cNvPr>
              <p14:cNvContentPartPr/>
              <p14:nvPr/>
            </p14:nvContentPartPr>
            <p14:xfrm>
              <a:off x="826320" y="5146720"/>
              <a:ext cx="384120" cy="328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E0EC68-6BD4-41AE-87A0-ACDC9C0F13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680" y="5129080"/>
                <a:ext cx="4197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E84D4D-D682-4052-AA43-A9A9FBE8DE51}"/>
                  </a:ext>
                </a:extLst>
              </p14:cNvPr>
              <p14:cNvContentPartPr/>
              <p14:nvPr/>
            </p14:nvContentPartPr>
            <p14:xfrm>
              <a:off x="1538400" y="5435080"/>
              <a:ext cx="16200" cy="58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E84D4D-D682-4052-AA43-A9A9FBE8DE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0400" y="5417440"/>
                <a:ext cx="51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488C76-0D37-4FD6-8405-22B860D8AD21}"/>
                  </a:ext>
                </a:extLst>
              </p14:cNvPr>
              <p14:cNvContentPartPr/>
              <p14:nvPr/>
            </p14:nvContentPartPr>
            <p14:xfrm>
              <a:off x="1534080" y="51812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488C76-0D37-4FD6-8405-22B860D8AD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6080" y="516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7D274D-F5A9-4D09-9B01-8211D8D272C2}"/>
                  </a:ext>
                </a:extLst>
              </p14:cNvPr>
              <p14:cNvContentPartPr/>
              <p14:nvPr/>
            </p14:nvContentPartPr>
            <p14:xfrm>
              <a:off x="1655760" y="5161120"/>
              <a:ext cx="360" cy="355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7D274D-F5A9-4D09-9B01-8211D8D272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7760" y="5143120"/>
                <a:ext cx="360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E9DB4-F47A-4D45-82A8-76B65580CC57}"/>
                  </a:ext>
                </a:extLst>
              </p14:cNvPr>
              <p14:cNvContentPartPr/>
              <p14:nvPr/>
            </p14:nvContentPartPr>
            <p14:xfrm>
              <a:off x="1737120" y="5375320"/>
              <a:ext cx="159840" cy="183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E9DB4-F47A-4D45-82A8-76B65580CC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19120" y="5357680"/>
                <a:ext cx="195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60226C-FBFA-4A68-85ED-26496FBBB118}"/>
                  </a:ext>
                </a:extLst>
              </p14:cNvPr>
              <p14:cNvContentPartPr/>
              <p14:nvPr/>
            </p14:nvContentPartPr>
            <p14:xfrm>
              <a:off x="2671680" y="5435080"/>
              <a:ext cx="8280" cy="58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60226C-FBFA-4A68-85ED-26496FBBB1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4040" y="5417440"/>
                <a:ext cx="43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4B0DF9A-3603-436F-8C1C-7C33AB7E57B7}"/>
                  </a:ext>
                </a:extLst>
              </p14:cNvPr>
              <p14:cNvContentPartPr/>
              <p14:nvPr/>
            </p14:nvContentPartPr>
            <p14:xfrm>
              <a:off x="2661600" y="52525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4B0DF9A-3603-436F-8C1C-7C33AB7E57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3960" y="5234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CB8B8-8BE8-47E1-A169-524B6DBA21EE}"/>
                  </a:ext>
                </a:extLst>
              </p14:cNvPr>
              <p14:cNvContentPartPr/>
              <p14:nvPr/>
            </p14:nvContentPartPr>
            <p14:xfrm>
              <a:off x="2763120" y="5353720"/>
              <a:ext cx="167760" cy="16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CB8B8-8BE8-47E1-A169-524B6DBA21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5120" y="5336080"/>
                <a:ext cx="2034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DBEEBDA-A101-4226-86A9-738637940C0B}"/>
                  </a:ext>
                </a:extLst>
              </p14:cNvPr>
              <p14:cNvContentPartPr/>
              <p14:nvPr/>
            </p14:nvContentPartPr>
            <p14:xfrm>
              <a:off x="3017280" y="5414920"/>
              <a:ext cx="360" cy="64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DBEEBDA-A101-4226-86A9-738637940C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99640" y="53969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6183AC4-1117-4CBC-ACAD-0FA490496C71}"/>
                  </a:ext>
                </a:extLst>
              </p14:cNvPr>
              <p14:cNvContentPartPr/>
              <p14:nvPr/>
            </p14:nvContentPartPr>
            <p14:xfrm>
              <a:off x="3017280" y="524212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6183AC4-1117-4CBC-ACAD-0FA490496C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99640" y="5224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4FB0A6C-83F5-42F9-BB62-F3967C263ADF}"/>
                  </a:ext>
                </a:extLst>
              </p14:cNvPr>
              <p14:cNvContentPartPr/>
              <p14:nvPr/>
            </p14:nvContentPartPr>
            <p14:xfrm>
              <a:off x="3088200" y="5394400"/>
              <a:ext cx="397080" cy="424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4FB0A6C-83F5-42F9-BB62-F3967C263AD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70560" y="5376760"/>
                <a:ext cx="43272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91B441-5CB6-4CAF-8769-63273D2A8E6C}"/>
                  </a:ext>
                </a:extLst>
              </p14:cNvPr>
              <p14:cNvContentPartPr/>
              <p14:nvPr/>
            </p14:nvContentPartPr>
            <p14:xfrm>
              <a:off x="2202960" y="5192080"/>
              <a:ext cx="37836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91B441-5CB6-4CAF-8769-63273D2A8E6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84977" y="5174440"/>
                <a:ext cx="413966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D370D7-E9BE-4AE7-9665-931078CA8D65}"/>
                  </a:ext>
                </a:extLst>
              </p14:cNvPr>
              <p14:cNvContentPartPr/>
              <p14:nvPr/>
            </p14:nvContentPartPr>
            <p14:xfrm>
              <a:off x="1310520" y="5093080"/>
              <a:ext cx="138600" cy="412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D370D7-E9BE-4AE7-9665-931078CA8D6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5075440"/>
                <a:ext cx="1742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EA03CEC-2CE7-4176-8427-BE9E334B21D2}"/>
                  </a:ext>
                </a:extLst>
              </p14:cNvPr>
              <p14:cNvContentPartPr/>
              <p14:nvPr/>
            </p14:nvContentPartPr>
            <p14:xfrm>
              <a:off x="3746280" y="5536960"/>
              <a:ext cx="23040" cy="45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EA03CEC-2CE7-4176-8427-BE9E334B21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28640" y="5519320"/>
                <a:ext cx="58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7DE4401-8A48-493E-96AE-39D3B539C582}"/>
                  </a:ext>
                </a:extLst>
              </p14:cNvPr>
              <p14:cNvContentPartPr/>
              <p14:nvPr/>
            </p14:nvContentPartPr>
            <p14:xfrm>
              <a:off x="4010520" y="5445160"/>
              <a:ext cx="366480" cy="163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7DE4401-8A48-493E-96AE-39D3B539C58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92880" y="5427520"/>
                <a:ext cx="402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A195C7-C015-44ED-8C31-843BDE96AAF0}"/>
                  </a:ext>
                </a:extLst>
              </p14:cNvPr>
              <p14:cNvContentPartPr/>
              <p14:nvPr/>
            </p14:nvContentPartPr>
            <p14:xfrm>
              <a:off x="4884240" y="5485840"/>
              <a:ext cx="12960" cy="5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A195C7-C015-44ED-8C31-843BDE96AAF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66240" y="5468200"/>
                <a:ext cx="486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D7741FD-1FB4-400B-9281-2277B158A6D4}"/>
                  </a:ext>
                </a:extLst>
              </p14:cNvPr>
              <p14:cNvContentPartPr/>
              <p14:nvPr/>
            </p14:nvContentPartPr>
            <p14:xfrm>
              <a:off x="4886760" y="531340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D7741FD-1FB4-400B-9281-2277B158A6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8760" y="5295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D0C454-F730-4697-A883-EACE32AEF10D}"/>
                  </a:ext>
                </a:extLst>
              </p14:cNvPr>
              <p14:cNvContentPartPr/>
              <p14:nvPr/>
            </p14:nvContentPartPr>
            <p14:xfrm>
              <a:off x="4978200" y="5408440"/>
              <a:ext cx="256320" cy="188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D0C454-F730-4697-A883-EACE32AEF1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60200" y="5390800"/>
                <a:ext cx="2919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7D0D493-3643-45A2-9BA9-F2F406B1F17B}"/>
                  </a:ext>
                </a:extLst>
              </p14:cNvPr>
              <p14:cNvContentPartPr/>
              <p14:nvPr/>
            </p14:nvContentPartPr>
            <p14:xfrm>
              <a:off x="4561320" y="5262280"/>
              <a:ext cx="246240" cy="316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7D0D493-3643-45A2-9BA9-F2F406B1F1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43680" y="5244640"/>
                <a:ext cx="2818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5C44F95-F998-4CF7-A5A7-AECABF75D743}"/>
                  </a:ext>
                </a:extLst>
              </p14:cNvPr>
              <p14:cNvContentPartPr/>
              <p14:nvPr/>
            </p14:nvContentPartPr>
            <p14:xfrm>
              <a:off x="5584800" y="5405920"/>
              <a:ext cx="319680" cy="122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5C44F95-F998-4CF7-A5A7-AECABF75D74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67160" y="5388280"/>
                <a:ext cx="355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FC16DF-F280-4C04-96B2-AD6CE7688338}"/>
                  </a:ext>
                </a:extLst>
              </p14:cNvPr>
              <p14:cNvContentPartPr/>
              <p14:nvPr/>
            </p14:nvContentPartPr>
            <p14:xfrm>
              <a:off x="6032280" y="5465680"/>
              <a:ext cx="18000" cy="83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FC16DF-F280-4C04-96B2-AD6CE768833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14640" y="5447680"/>
                <a:ext cx="53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414244C-CAA8-4A1D-A556-F53546554559}"/>
                  </a:ext>
                </a:extLst>
              </p14:cNvPr>
              <p14:cNvContentPartPr/>
              <p14:nvPr/>
            </p14:nvContentPartPr>
            <p14:xfrm>
              <a:off x="6004200" y="534400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414244C-CAA8-4A1D-A556-F535465545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6200" y="5326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C547E7-FBCF-4A51-909D-A23A78EC1930}"/>
                  </a:ext>
                </a:extLst>
              </p14:cNvPr>
              <p14:cNvContentPartPr/>
              <p14:nvPr/>
            </p14:nvContentPartPr>
            <p14:xfrm>
              <a:off x="6166920" y="5262280"/>
              <a:ext cx="10800" cy="31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C547E7-FBCF-4A51-909D-A23A78EC193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48920" y="5244640"/>
                <a:ext cx="464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22E34BD-03DD-4CA6-9A35-35E6BF5DDC58}"/>
                  </a:ext>
                </a:extLst>
              </p14:cNvPr>
              <p14:cNvContentPartPr/>
              <p14:nvPr/>
            </p14:nvContentPartPr>
            <p14:xfrm>
              <a:off x="6297960" y="5252560"/>
              <a:ext cx="33840" cy="333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22E34BD-03DD-4CA6-9A35-35E6BF5DDC5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80320" y="5234560"/>
                <a:ext cx="694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B5B5972-9888-4CFB-8FD1-DA4FE61C15C7}"/>
                  </a:ext>
                </a:extLst>
              </p14:cNvPr>
              <p14:cNvContentPartPr/>
              <p14:nvPr/>
            </p14:nvContentPartPr>
            <p14:xfrm>
              <a:off x="8020920" y="5262280"/>
              <a:ext cx="137520" cy="549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B5B5972-9888-4CFB-8FD1-DA4FE61C15C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02920" y="5244640"/>
                <a:ext cx="17316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87835E-44E5-478D-8C54-2F06A6AB4221}"/>
                  </a:ext>
                </a:extLst>
              </p14:cNvPr>
              <p14:cNvContentPartPr/>
              <p14:nvPr/>
            </p14:nvContentPartPr>
            <p14:xfrm>
              <a:off x="6687840" y="5243920"/>
              <a:ext cx="1135800" cy="563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87835E-44E5-478D-8C54-2F06A6AB42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70194" y="5226269"/>
                <a:ext cx="1171451" cy="59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DFFBED1-B3A2-4FA5-9E50-413E326AB84C}"/>
                  </a:ext>
                </a:extLst>
              </p14:cNvPr>
              <p14:cNvContentPartPr/>
              <p14:nvPr/>
            </p14:nvContentPartPr>
            <p14:xfrm>
              <a:off x="942600" y="5661520"/>
              <a:ext cx="788400" cy="604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DFFBED1-B3A2-4FA5-9E50-413E326AB84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4952" y="5643520"/>
                <a:ext cx="824056" cy="6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6256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D96B9-A923-4920-91E9-2AF2CBC87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0" t="18889" r="18750" b="58889"/>
          <a:stretch/>
        </p:blipFill>
        <p:spPr>
          <a:xfrm>
            <a:off x="1828800" y="129540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EEEC33-C6B2-45F6-BBA0-46DB063F0204}"/>
                  </a:ext>
                </a:extLst>
              </p14:cNvPr>
              <p14:cNvContentPartPr/>
              <p14:nvPr/>
            </p14:nvContentPartPr>
            <p14:xfrm>
              <a:off x="1757280" y="277360"/>
              <a:ext cx="1931760" cy="44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EEEC33-C6B2-45F6-BBA0-46DB063F02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9640" y="259720"/>
                <a:ext cx="1967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40F5792-D751-448B-9CF0-CCEF29C89709}"/>
                  </a:ext>
                </a:extLst>
              </p14:cNvPr>
              <p14:cNvContentPartPr/>
              <p14:nvPr/>
            </p14:nvContentPartPr>
            <p14:xfrm>
              <a:off x="3899640" y="354400"/>
              <a:ext cx="1522800" cy="52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40F5792-D751-448B-9CF0-CCEF29C897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2000" y="336412"/>
                <a:ext cx="1558440" cy="560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E0EC68-6BD4-41AE-87A0-ACDC9C0F134D}"/>
                  </a:ext>
                </a:extLst>
              </p14:cNvPr>
              <p14:cNvContentPartPr/>
              <p14:nvPr/>
            </p14:nvContentPartPr>
            <p14:xfrm>
              <a:off x="826320" y="5146720"/>
              <a:ext cx="384120" cy="328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E0EC68-6BD4-41AE-87A0-ACDC9C0F13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680" y="5129080"/>
                <a:ext cx="4197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E84D4D-D682-4052-AA43-A9A9FBE8DE51}"/>
                  </a:ext>
                </a:extLst>
              </p14:cNvPr>
              <p14:cNvContentPartPr/>
              <p14:nvPr/>
            </p14:nvContentPartPr>
            <p14:xfrm>
              <a:off x="1538400" y="5435080"/>
              <a:ext cx="16200" cy="58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E84D4D-D682-4052-AA43-A9A9FBE8DE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0400" y="5417440"/>
                <a:ext cx="51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488C76-0D37-4FD6-8405-22B860D8AD21}"/>
                  </a:ext>
                </a:extLst>
              </p14:cNvPr>
              <p14:cNvContentPartPr/>
              <p14:nvPr/>
            </p14:nvContentPartPr>
            <p14:xfrm>
              <a:off x="1534080" y="51812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488C76-0D37-4FD6-8405-22B860D8AD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6080" y="516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7D274D-F5A9-4D09-9B01-8211D8D272C2}"/>
                  </a:ext>
                </a:extLst>
              </p14:cNvPr>
              <p14:cNvContentPartPr/>
              <p14:nvPr/>
            </p14:nvContentPartPr>
            <p14:xfrm>
              <a:off x="1655760" y="5161120"/>
              <a:ext cx="360" cy="355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7D274D-F5A9-4D09-9B01-8211D8D272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7760" y="5143120"/>
                <a:ext cx="360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E9DB4-F47A-4D45-82A8-76B65580CC57}"/>
                  </a:ext>
                </a:extLst>
              </p14:cNvPr>
              <p14:cNvContentPartPr/>
              <p14:nvPr/>
            </p14:nvContentPartPr>
            <p14:xfrm>
              <a:off x="1737120" y="5375320"/>
              <a:ext cx="159840" cy="183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E9DB4-F47A-4D45-82A8-76B65580CC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19120" y="5357680"/>
                <a:ext cx="195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60226C-FBFA-4A68-85ED-26496FBBB118}"/>
                  </a:ext>
                </a:extLst>
              </p14:cNvPr>
              <p14:cNvContentPartPr/>
              <p14:nvPr/>
            </p14:nvContentPartPr>
            <p14:xfrm>
              <a:off x="2671680" y="5435080"/>
              <a:ext cx="8280" cy="58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60226C-FBFA-4A68-85ED-26496FBBB1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4040" y="5417440"/>
                <a:ext cx="43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4B0DF9A-3603-436F-8C1C-7C33AB7E57B7}"/>
                  </a:ext>
                </a:extLst>
              </p14:cNvPr>
              <p14:cNvContentPartPr/>
              <p14:nvPr/>
            </p14:nvContentPartPr>
            <p14:xfrm>
              <a:off x="2661600" y="52525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4B0DF9A-3603-436F-8C1C-7C33AB7E57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3960" y="5234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CB8B8-8BE8-47E1-A169-524B6DBA21EE}"/>
                  </a:ext>
                </a:extLst>
              </p14:cNvPr>
              <p14:cNvContentPartPr/>
              <p14:nvPr/>
            </p14:nvContentPartPr>
            <p14:xfrm>
              <a:off x="2763120" y="5353720"/>
              <a:ext cx="167760" cy="16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CB8B8-8BE8-47E1-A169-524B6DBA21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5120" y="5336080"/>
                <a:ext cx="2034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DBEEBDA-A101-4226-86A9-738637940C0B}"/>
                  </a:ext>
                </a:extLst>
              </p14:cNvPr>
              <p14:cNvContentPartPr/>
              <p14:nvPr/>
            </p14:nvContentPartPr>
            <p14:xfrm>
              <a:off x="3017280" y="5414920"/>
              <a:ext cx="360" cy="64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DBEEBDA-A101-4226-86A9-738637940C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99640" y="53969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6183AC4-1117-4CBC-ACAD-0FA490496C71}"/>
                  </a:ext>
                </a:extLst>
              </p14:cNvPr>
              <p14:cNvContentPartPr/>
              <p14:nvPr/>
            </p14:nvContentPartPr>
            <p14:xfrm>
              <a:off x="3017280" y="524212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6183AC4-1117-4CBC-ACAD-0FA490496C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99640" y="5224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4FB0A6C-83F5-42F9-BB62-F3967C263ADF}"/>
                  </a:ext>
                </a:extLst>
              </p14:cNvPr>
              <p14:cNvContentPartPr/>
              <p14:nvPr/>
            </p14:nvContentPartPr>
            <p14:xfrm>
              <a:off x="3088200" y="5394400"/>
              <a:ext cx="397080" cy="424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4FB0A6C-83F5-42F9-BB62-F3967C263AD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70560" y="5376760"/>
                <a:ext cx="43272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91B441-5CB6-4CAF-8769-63273D2A8E6C}"/>
                  </a:ext>
                </a:extLst>
              </p14:cNvPr>
              <p14:cNvContentPartPr/>
              <p14:nvPr/>
            </p14:nvContentPartPr>
            <p14:xfrm>
              <a:off x="2202960" y="5192080"/>
              <a:ext cx="37836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91B441-5CB6-4CAF-8769-63273D2A8E6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84977" y="5174440"/>
                <a:ext cx="413966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D370D7-E9BE-4AE7-9665-931078CA8D65}"/>
                  </a:ext>
                </a:extLst>
              </p14:cNvPr>
              <p14:cNvContentPartPr/>
              <p14:nvPr/>
            </p14:nvContentPartPr>
            <p14:xfrm>
              <a:off x="1310520" y="5093080"/>
              <a:ext cx="138600" cy="412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D370D7-E9BE-4AE7-9665-931078CA8D6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5075440"/>
                <a:ext cx="1742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EA03CEC-2CE7-4176-8427-BE9E334B21D2}"/>
                  </a:ext>
                </a:extLst>
              </p14:cNvPr>
              <p14:cNvContentPartPr/>
              <p14:nvPr/>
            </p14:nvContentPartPr>
            <p14:xfrm>
              <a:off x="3746280" y="5536960"/>
              <a:ext cx="23040" cy="45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EA03CEC-2CE7-4176-8427-BE9E334B21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28640" y="5519320"/>
                <a:ext cx="58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7DE4401-8A48-493E-96AE-39D3B539C582}"/>
                  </a:ext>
                </a:extLst>
              </p14:cNvPr>
              <p14:cNvContentPartPr/>
              <p14:nvPr/>
            </p14:nvContentPartPr>
            <p14:xfrm>
              <a:off x="4010520" y="5445160"/>
              <a:ext cx="366480" cy="163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7DE4401-8A48-493E-96AE-39D3B539C58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92880" y="5427520"/>
                <a:ext cx="402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A195C7-C015-44ED-8C31-843BDE96AAF0}"/>
                  </a:ext>
                </a:extLst>
              </p14:cNvPr>
              <p14:cNvContentPartPr/>
              <p14:nvPr/>
            </p14:nvContentPartPr>
            <p14:xfrm>
              <a:off x="4884240" y="5485840"/>
              <a:ext cx="12960" cy="5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A195C7-C015-44ED-8C31-843BDE96AAF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66240" y="5468200"/>
                <a:ext cx="486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D7741FD-1FB4-400B-9281-2277B158A6D4}"/>
                  </a:ext>
                </a:extLst>
              </p14:cNvPr>
              <p14:cNvContentPartPr/>
              <p14:nvPr/>
            </p14:nvContentPartPr>
            <p14:xfrm>
              <a:off x="4886760" y="531340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D7741FD-1FB4-400B-9281-2277B158A6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8760" y="5295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D0C454-F730-4697-A883-EACE32AEF10D}"/>
                  </a:ext>
                </a:extLst>
              </p14:cNvPr>
              <p14:cNvContentPartPr/>
              <p14:nvPr/>
            </p14:nvContentPartPr>
            <p14:xfrm>
              <a:off x="4978200" y="5408440"/>
              <a:ext cx="256320" cy="188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D0C454-F730-4697-A883-EACE32AEF1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60200" y="5390800"/>
                <a:ext cx="2919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7D0D493-3643-45A2-9BA9-F2F406B1F17B}"/>
                  </a:ext>
                </a:extLst>
              </p14:cNvPr>
              <p14:cNvContentPartPr/>
              <p14:nvPr/>
            </p14:nvContentPartPr>
            <p14:xfrm>
              <a:off x="4561320" y="5262280"/>
              <a:ext cx="246240" cy="316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7D0D493-3643-45A2-9BA9-F2F406B1F1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43680" y="5244640"/>
                <a:ext cx="2818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5C44F95-F998-4CF7-A5A7-AECABF75D743}"/>
                  </a:ext>
                </a:extLst>
              </p14:cNvPr>
              <p14:cNvContentPartPr/>
              <p14:nvPr/>
            </p14:nvContentPartPr>
            <p14:xfrm>
              <a:off x="5584800" y="5405920"/>
              <a:ext cx="319680" cy="122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5C44F95-F998-4CF7-A5A7-AECABF75D74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67160" y="5388280"/>
                <a:ext cx="355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FC16DF-F280-4C04-96B2-AD6CE7688338}"/>
                  </a:ext>
                </a:extLst>
              </p14:cNvPr>
              <p14:cNvContentPartPr/>
              <p14:nvPr/>
            </p14:nvContentPartPr>
            <p14:xfrm>
              <a:off x="6032280" y="5465680"/>
              <a:ext cx="18000" cy="83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FC16DF-F280-4C04-96B2-AD6CE768833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14640" y="5447680"/>
                <a:ext cx="53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414244C-CAA8-4A1D-A556-F53546554559}"/>
                  </a:ext>
                </a:extLst>
              </p14:cNvPr>
              <p14:cNvContentPartPr/>
              <p14:nvPr/>
            </p14:nvContentPartPr>
            <p14:xfrm>
              <a:off x="6004200" y="534400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414244C-CAA8-4A1D-A556-F535465545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6200" y="5326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C547E7-FBCF-4A51-909D-A23A78EC1930}"/>
                  </a:ext>
                </a:extLst>
              </p14:cNvPr>
              <p14:cNvContentPartPr/>
              <p14:nvPr/>
            </p14:nvContentPartPr>
            <p14:xfrm>
              <a:off x="6166920" y="5262280"/>
              <a:ext cx="10800" cy="31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C547E7-FBCF-4A51-909D-A23A78EC193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48920" y="5244640"/>
                <a:ext cx="464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22E34BD-03DD-4CA6-9A35-35E6BF5DDC58}"/>
                  </a:ext>
                </a:extLst>
              </p14:cNvPr>
              <p14:cNvContentPartPr/>
              <p14:nvPr/>
            </p14:nvContentPartPr>
            <p14:xfrm>
              <a:off x="6297960" y="5252560"/>
              <a:ext cx="33840" cy="333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22E34BD-03DD-4CA6-9A35-35E6BF5DDC5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80320" y="5234560"/>
                <a:ext cx="694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B5B5972-9888-4CFB-8FD1-DA4FE61C15C7}"/>
                  </a:ext>
                </a:extLst>
              </p14:cNvPr>
              <p14:cNvContentPartPr/>
              <p14:nvPr/>
            </p14:nvContentPartPr>
            <p14:xfrm>
              <a:off x="8020920" y="5262280"/>
              <a:ext cx="137520" cy="549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B5B5972-9888-4CFB-8FD1-DA4FE61C15C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02920" y="5244640"/>
                <a:ext cx="17316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87835E-44E5-478D-8C54-2F06A6AB4221}"/>
                  </a:ext>
                </a:extLst>
              </p14:cNvPr>
              <p14:cNvContentPartPr/>
              <p14:nvPr/>
            </p14:nvContentPartPr>
            <p14:xfrm>
              <a:off x="6687840" y="5243920"/>
              <a:ext cx="1135800" cy="563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87835E-44E5-478D-8C54-2F06A6AB42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70194" y="5226269"/>
                <a:ext cx="1171451" cy="59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DFFBED1-B3A2-4FA5-9E50-413E326AB84C}"/>
                  </a:ext>
                </a:extLst>
              </p14:cNvPr>
              <p14:cNvContentPartPr/>
              <p14:nvPr/>
            </p14:nvContentPartPr>
            <p14:xfrm>
              <a:off x="942600" y="5661520"/>
              <a:ext cx="788400" cy="604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DFFBED1-B3A2-4FA5-9E50-413E326AB84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4952" y="5643520"/>
                <a:ext cx="824056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6652F23-D32D-417C-A865-D574B58DFE12}"/>
                  </a:ext>
                </a:extLst>
              </p14:cNvPr>
              <p14:cNvContentPartPr/>
              <p14:nvPr/>
            </p14:nvContentPartPr>
            <p14:xfrm>
              <a:off x="6482640" y="5872120"/>
              <a:ext cx="202680" cy="434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6652F23-D32D-417C-A865-D574B58DFE1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65000" y="5854480"/>
                <a:ext cx="2383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B778A71-DD6E-4DD4-ACC9-15F69E23C734}"/>
                  </a:ext>
                </a:extLst>
              </p14:cNvPr>
              <p14:cNvContentPartPr/>
              <p14:nvPr/>
            </p14:nvContentPartPr>
            <p14:xfrm>
              <a:off x="6984480" y="5992720"/>
              <a:ext cx="10260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B778A71-DD6E-4DD4-ACC9-15F69E23C73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966840" y="5974720"/>
                <a:ext cx="1382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A2AC410-2E55-4DF5-8CF8-33FB606291D5}"/>
                  </a:ext>
                </a:extLst>
              </p14:cNvPr>
              <p14:cNvContentPartPr/>
              <p14:nvPr/>
            </p14:nvContentPartPr>
            <p14:xfrm>
              <a:off x="7112280" y="5823880"/>
              <a:ext cx="1240200" cy="37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A2AC410-2E55-4DF5-8CF8-33FB606291D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94640" y="5805880"/>
                <a:ext cx="12758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0DFD8FF-4D6C-4776-9DF4-0127417CA5B5}"/>
                  </a:ext>
                </a:extLst>
              </p14:cNvPr>
              <p14:cNvContentPartPr/>
              <p14:nvPr/>
            </p14:nvContentPartPr>
            <p14:xfrm>
              <a:off x="7467240" y="5811280"/>
              <a:ext cx="13320" cy="18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0DFD8FF-4D6C-4776-9DF4-0127417CA5B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449240" y="5793280"/>
                <a:ext cx="4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D7687E7-90E9-4231-8BCE-3C4811D1B979}"/>
                  </a:ext>
                </a:extLst>
              </p14:cNvPr>
              <p14:cNvContentPartPr/>
              <p14:nvPr/>
            </p14:nvContentPartPr>
            <p14:xfrm>
              <a:off x="1442640" y="5744680"/>
              <a:ext cx="4684680" cy="942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D7687E7-90E9-4231-8BCE-3C4811D1B97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24640" y="5726680"/>
                <a:ext cx="4720320" cy="9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5528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D96B9-A923-4920-91E9-2AF2CBC87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0" t="18889" r="18750" b="58889"/>
          <a:stretch/>
        </p:blipFill>
        <p:spPr>
          <a:xfrm>
            <a:off x="1828800" y="129540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EEEC33-C6B2-45F6-BBA0-46DB063F0204}"/>
                  </a:ext>
                </a:extLst>
              </p14:cNvPr>
              <p14:cNvContentPartPr/>
              <p14:nvPr/>
            </p14:nvContentPartPr>
            <p14:xfrm>
              <a:off x="1757280" y="277360"/>
              <a:ext cx="1931760" cy="44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EEEC33-C6B2-45F6-BBA0-46DB063F02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9640" y="259720"/>
                <a:ext cx="1967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40F5792-D751-448B-9CF0-CCEF29C89709}"/>
                  </a:ext>
                </a:extLst>
              </p14:cNvPr>
              <p14:cNvContentPartPr/>
              <p14:nvPr/>
            </p14:nvContentPartPr>
            <p14:xfrm>
              <a:off x="3899640" y="354400"/>
              <a:ext cx="1522800" cy="52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40F5792-D751-448B-9CF0-CCEF29C897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2000" y="336412"/>
                <a:ext cx="1558440" cy="560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E0EC68-6BD4-41AE-87A0-ACDC9C0F134D}"/>
                  </a:ext>
                </a:extLst>
              </p14:cNvPr>
              <p14:cNvContentPartPr/>
              <p14:nvPr/>
            </p14:nvContentPartPr>
            <p14:xfrm>
              <a:off x="826320" y="5146720"/>
              <a:ext cx="384120" cy="328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E0EC68-6BD4-41AE-87A0-ACDC9C0F13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680" y="5129080"/>
                <a:ext cx="4197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E84D4D-D682-4052-AA43-A9A9FBE8DE51}"/>
                  </a:ext>
                </a:extLst>
              </p14:cNvPr>
              <p14:cNvContentPartPr/>
              <p14:nvPr/>
            </p14:nvContentPartPr>
            <p14:xfrm>
              <a:off x="1538400" y="5435080"/>
              <a:ext cx="16200" cy="58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E84D4D-D682-4052-AA43-A9A9FBE8DE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0400" y="5417440"/>
                <a:ext cx="51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488C76-0D37-4FD6-8405-22B860D8AD21}"/>
                  </a:ext>
                </a:extLst>
              </p14:cNvPr>
              <p14:cNvContentPartPr/>
              <p14:nvPr/>
            </p14:nvContentPartPr>
            <p14:xfrm>
              <a:off x="1534080" y="51812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488C76-0D37-4FD6-8405-22B860D8AD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6080" y="516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7D274D-F5A9-4D09-9B01-8211D8D272C2}"/>
                  </a:ext>
                </a:extLst>
              </p14:cNvPr>
              <p14:cNvContentPartPr/>
              <p14:nvPr/>
            </p14:nvContentPartPr>
            <p14:xfrm>
              <a:off x="1655760" y="5161120"/>
              <a:ext cx="360" cy="355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7D274D-F5A9-4D09-9B01-8211D8D272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7760" y="5143120"/>
                <a:ext cx="360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5E9DB4-F47A-4D45-82A8-76B65580CC57}"/>
                  </a:ext>
                </a:extLst>
              </p14:cNvPr>
              <p14:cNvContentPartPr/>
              <p14:nvPr/>
            </p14:nvContentPartPr>
            <p14:xfrm>
              <a:off x="1737120" y="5375320"/>
              <a:ext cx="159840" cy="183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5E9DB4-F47A-4D45-82A8-76B65580CC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19120" y="5357680"/>
                <a:ext cx="195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60226C-FBFA-4A68-85ED-26496FBBB118}"/>
                  </a:ext>
                </a:extLst>
              </p14:cNvPr>
              <p14:cNvContentPartPr/>
              <p14:nvPr/>
            </p14:nvContentPartPr>
            <p14:xfrm>
              <a:off x="2671680" y="5435080"/>
              <a:ext cx="8280" cy="58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60226C-FBFA-4A68-85ED-26496FBBB1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4040" y="5417440"/>
                <a:ext cx="43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4B0DF9A-3603-436F-8C1C-7C33AB7E57B7}"/>
                  </a:ext>
                </a:extLst>
              </p14:cNvPr>
              <p14:cNvContentPartPr/>
              <p14:nvPr/>
            </p14:nvContentPartPr>
            <p14:xfrm>
              <a:off x="2661600" y="52525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4B0DF9A-3603-436F-8C1C-7C33AB7E57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3960" y="5234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CB8B8-8BE8-47E1-A169-524B6DBA21EE}"/>
                  </a:ext>
                </a:extLst>
              </p14:cNvPr>
              <p14:cNvContentPartPr/>
              <p14:nvPr/>
            </p14:nvContentPartPr>
            <p14:xfrm>
              <a:off x="2763120" y="5353720"/>
              <a:ext cx="167760" cy="16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CB8B8-8BE8-47E1-A169-524B6DBA21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5120" y="5336080"/>
                <a:ext cx="2034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DBEEBDA-A101-4226-86A9-738637940C0B}"/>
                  </a:ext>
                </a:extLst>
              </p14:cNvPr>
              <p14:cNvContentPartPr/>
              <p14:nvPr/>
            </p14:nvContentPartPr>
            <p14:xfrm>
              <a:off x="3017280" y="5414920"/>
              <a:ext cx="360" cy="64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DBEEBDA-A101-4226-86A9-738637940C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99640" y="53969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6183AC4-1117-4CBC-ACAD-0FA490496C71}"/>
                  </a:ext>
                </a:extLst>
              </p14:cNvPr>
              <p14:cNvContentPartPr/>
              <p14:nvPr/>
            </p14:nvContentPartPr>
            <p14:xfrm>
              <a:off x="3017280" y="524212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6183AC4-1117-4CBC-ACAD-0FA490496C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99640" y="5224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4FB0A6C-83F5-42F9-BB62-F3967C263ADF}"/>
                  </a:ext>
                </a:extLst>
              </p14:cNvPr>
              <p14:cNvContentPartPr/>
              <p14:nvPr/>
            </p14:nvContentPartPr>
            <p14:xfrm>
              <a:off x="3088200" y="5394400"/>
              <a:ext cx="397080" cy="424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4FB0A6C-83F5-42F9-BB62-F3967C263AD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70560" y="5376760"/>
                <a:ext cx="43272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91B441-5CB6-4CAF-8769-63273D2A8E6C}"/>
                  </a:ext>
                </a:extLst>
              </p14:cNvPr>
              <p14:cNvContentPartPr/>
              <p14:nvPr/>
            </p14:nvContentPartPr>
            <p14:xfrm>
              <a:off x="2202960" y="5192080"/>
              <a:ext cx="37836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91B441-5CB6-4CAF-8769-63273D2A8E6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84977" y="5174440"/>
                <a:ext cx="413966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D370D7-E9BE-4AE7-9665-931078CA8D65}"/>
                  </a:ext>
                </a:extLst>
              </p14:cNvPr>
              <p14:cNvContentPartPr/>
              <p14:nvPr/>
            </p14:nvContentPartPr>
            <p14:xfrm>
              <a:off x="1310520" y="5093080"/>
              <a:ext cx="138600" cy="412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D370D7-E9BE-4AE7-9665-931078CA8D6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5075440"/>
                <a:ext cx="1742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EA03CEC-2CE7-4176-8427-BE9E334B21D2}"/>
                  </a:ext>
                </a:extLst>
              </p14:cNvPr>
              <p14:cNvContentPartPr/>
              <p14:nvPr/>
            </p14:nvContentPartPr>
            <p14:xfrm>
              <a:off x="3746280" y="5536960"/>
              <a:ext cx="23040" cy="45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EA03CEC-2CE7-4176-8427-BE9E334B21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28640" y="5519320"/>
                <a:ext cx="58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7DE4401-8A48-493E-96AE-39D3B539C582}"/>
                  </a:ext>
                </a:extLst>
              </p14:cNvPr>
              <p14:cNvContentPartPr/>
              <p14:nvPr/>
            </p14:nvContentPartPr>
            <p14:xfrm>
              <a:off x="4010520" y="5445160"/>
              <a:ext cx="366480" cy="163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7DE4401-8A48-493E-96AE-39D3B539C58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92880" y="5427520"/>
                <a:ext cx="402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A195C7-C015-44ED-8C31-843BDE96AAF0}"/>
                  </a:ext>
                </a:extLst>
              </p14:cNvPr>
              <p14:cNvContentPartPr/>
              <p14:nvPr/>
            </p14:nvContentPartPr>
            <p14:xfrm>
              <a:off x="4884240" y="5485840"/>
              <a:ext cx="12960" cy="5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A195C7-C015-44ED-8C31-843BDE96AAF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66240" y="5468200"/>
                <a:ext cx="486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D7741FD-1FB4-400B-9281-2277B158A6D4}"/>
                  </a:ext>
                </a:extLst>
              </p14:cNvPr>
              <p14:cNvContentPartPr/>
              <p14:nvPr/>
            </p14:nvContentPartPr>
            <p14:xfrm>
              <a:off x="4886760" y="531340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D7741FD-1FB4-400B-9281-2277B158A6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8760" y="5295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D0C454-F730-4697-A883-EACE32AEF10D}"/>
                  </a:ext>
                </a:extLst>
              </p14:cNvPr>
              <p14:cNvContentPartPr/>
              <p14:nvPr/>
            </p14:nvContentPartPr>
            <p14:xfrm>
              <a:off x="4978200" y="5408440"/>
              <a:ext cx="256320" cy="188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D0C454-F730-4697-A883-EACE32AEF1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60200" y="5390800"/>
                <a:ext cx="2919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7D0D493-3643-45A2-9BA9-F2F406B1F17B}"/>
                  </a:ext>
                </a:extLst>
              </p14:cNvPr>
              <p14:cNvContentPartPr/>
              <p14:nvPr/>
            </p14:nvContentPartPr>
            <p14:xfrm>
              <a:off x="4561320" y="5262280"/>
              <a:ext cx="246240" cy="316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7D0D493-3643-45A2-9BA9-F2F406B1F1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43680" y="5244640"/>
                <a:ext cx="2818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5C44F95-F998-4CF7-A5A7-AECABF75D743}"/>
                  </a:ext>
                </a:extLst>
              </p14:cNvPr>
              <p14:cNvContentPartPr/>
              <p14:nvPr/>
            </p14:nvContentPartPr>
            <p14:xfrm>
              <a:off x="5584800" y="5405920"/>
              <a:ext cx="319680" cy="122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5C44F95-F998-4CF7-A5A7-AECABF75D74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67160" y="5388280"/>
                <a:ext cx="355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FC16DF-F280-4C04-96B2-AD6CE7688338}"/>
                  </a:ext>
                </a:extLst>
              </p14:cNvPr>
              <p14:cNvContentPartPr/>
              <p14:nvPr/>
            </p14:nvContentPartPr>
            <p14:xfrm>
              <a:off x="6032280" y="5465680"/>
              <a:ext cx="18000" cy="83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FC16DF-F280-4C04-96B2-AD6CE768833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14640" y="5447680"/>
                <a:ext cx="53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414244C-CAA8-4A1D-A556-F53546554559}"/>
                  </a:ext>
                </a:extLst>
              </p14:cNvPr>
              <p14:cNvContentPartPr/>
              <p14:nvPr/>
            </p14:nvContentPartPr>
            <p14:xfrm>
              <a:off x="6004200" y="534400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414244C-CAA8-4A1D-A556-F535465545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6200" y="5326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C547E7-FBCF-4A51-909D-A23A78EC1930}"/>
                  </a:ext>
                </a:extLst>
              </p14:cNvPr>
              <p14:cNvContentPartPr/>
              <p14:nvPr/>
            </p14:nvContentPartPr>
            <p14:xfrm>
              <a:off x="6166920" y="5262280"/>
              <a:ext cx="10800" cy="31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C547E7-FBCF-4A51-909D-A23A78EC193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48920" y="5244640"/>
                <a:ext cx="464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22E34BD-03DD-4CA6-9A35-35E6BF5DDC58}"/>
                  </a:ext>
                </a:extLst>
              </p14:cNvPr>
              <p14:cNvContentPartPr/>
              <p14:nvPr/>
            </p14:nvContentPartPr>
            <p14:xfrm>
              <a:off x="6297960" y="5252560"/>
              <a:ext cx="33840" cy="333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22E34BD-03DD-4CA6-9A35-35E6BF5DDC5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80320" y="5234560"/>
                <a:ext cx="694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B5B5972-9888-4CFB-8FD1-DA4FE61C15C7}"/>
                  </a:ext>
                </a:extLst>
              </p14:cNvPr>
              <p14:cNvContentPartPr/>
              <p14:nvPr/>
            </p14:nvContentPartPr>
            <p14:xfrm>
              <a:off x="8020920" y="5262280"/>
              <a:ext cx="137520" cy="549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B5B5972-9888-4CFB-8FD1-DA4FE61C15C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02920" y="5244640"/>
                <a:ext cx="17316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87835E-44E5-478D-8C54-2F06A6AB4221}"/>
                  </a:ext>
                </a:extLst>
              </p14:cNvPr>
              <p14:cNvContentPartPr/>
              <p14:nvPr/>
            </p14:nvContentPartPr>
            <p14:xfrm>
              <a:off x="6687840" y="5243920"/>
              <a:ext cx="1135800" cy="563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87835E-44E5-478D-8C54-2F06A6AB42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70194" y="5226269"/>
                <a:ext cx="1171451" cy="59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DFFBED1-B3A2-4FA5-9E50-413E326AB84C}"/>
                  </a:ext>
                </a:extLst>
              </p14:cNvPr>
              <p14:cNvContentPartPr/>
              <p14:nvPr/>
            </p14:nvContentPartPr>
            <p14:xfrm>
              <a:off x="942600" y="5661520"/>
              <a:ext cx="788400" cy="604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DFFBED1-B3A2-4FA5-9E50-413E326AB84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4952" y="5643520"/>
                <a:ext cx="824056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6652F23-D32D-417C-A865-D574B58DFE12}"/>
                  </a:ext>
                </a:extLst>
              </p14:cNvPr>
              <p14:cNvContentPartPr/>
              <p14:nvPr/>
            </p14:nvContentPartPr>
            <p14:xfrm>
              <a:off x="6482640" y="5872120"/>
              <a:ext cx="202680" cy="434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6652F23-D32D-417C-A865-D574B58DFE1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65000" y="5854480"/>
                <a:ext cx="2383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B778A71-DD6E-4DD4-ACC9-15F69E23C734}"/>
                  </a:ext>
                </a:extLst>
              </p14:cNvPr>
              <p14:cNvContentPartPr/>
              <p14:nvPr/>
            </p14:nvContentPartPr>
            <p14:xfrm>
              <a:off x="6984480" y="5992720"/>
              <a:ext cx="10260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B778A71-DD6E-4DD4-ACC9-15F69E23C73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966840" y="5974720"/>
                <a:ext cx="1382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A2AC410-2E55-4DF5-8CF8-33FB606291D5}"/>
                  </a:ext>
                </a:extLst>
              </p14:cNvPr>
              <p14:cNvContentPartPr/>
              <p14:nvPr/>
            </p14:nvContentPartPr>
            <p14:xfrm>
              <a:off x="7112280" y="5823880"/>
              <a:ext cx="1240200" cy="37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A2AC410-2E55-4DF5-8CF8-33FB606291D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94640" y="5805880"/>
                <a:ext cx="12758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0DFD8FF-4D6C-4776-9DF4-0127417CA5B5}"/>
                  </a:ext>
                </a:extLst>
              </p14:cNvPr>
              <p14:cNvContentPartPr/>
              <p14:nvPr/>
            </p14:nvContentPartPr>
            <p14:xfrm>
              <a:off x="7467240" y="5811280"/>
              <a:ext cx="13320" cy="18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0DFD8FF-4D6C-4776-9DF4-0127417CA5B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449240" y="5793280"/>
                <a:ext cx="4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D7687E7-90E9-4231-8BCE-3C4811D1B979}"/>
                  </a:ext>
                </a:extLst>
              </p14:cNvPr>
              <p14:cNvContentPartPr/>
              <p14:nvPr/>
            </p14:nvContentPartPr>
            <p14:xfrm>
              <a:off x="1442640" y="5744680"/>
              <a:ext cx="4684680" cy="942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D7687E7-90E9-4231-8BCE-3C4811D1B97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24640" y="5726680"/>
                <a:ext cx="472032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8DF954F-E20B-472E-AAF5-DA8A86877A4E}"/>
                  </a:ext>
                </a:extLst>
              </p14:cNvPr>
              <p14:cNvContentPartPr/>
              <p14:nvPr/>
            </p14:nvContentPartPr>
            <p14:xfrm>
              <a:off x="6075480" y="6430840"/>
              <a:ext cx="1177560" cy="3258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8DF954F-E20B-472E-AAF5-DA8A86877A4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057840" y="6413200"/>
                <a:ext cx="12132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CC03699-1D72-4DD6-B780-070FC0816413}"/>
                  </a:ext>
                </a:extLst>
              </p14:cNvPr>
              <p14:cNvContentPartPr/>
              <p14:nvPr/>
            </p14:nvContentPartPr>
            <p14:xfrm>
              <a:off x="4012680" y="6429760"/>
              <a:ext cx="1920240" cy="3168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CC03699-1D72-4DD6-B780-070FC081641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94680" y="6411760"/>
                <a:ext cx="19558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F03130B-387F-4A4D-8396-3C6B2196F5AF}"/>
                  </a:ext>
                </a:extLst>
              </p14:cNvPr>
              <p14:cNvContentPartPr/>
              <p14:nvPr/>
            </p14:nvContentPartPr>
            <p14:xfrm>
              <a:off x="7485600" y="6570160"/>
              <a:ext cx="1267920" cy="291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F03130B-387F-4A4D-8396-3C6B2196F5A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67955" y="6552160"/>
                <a:ext cx="130357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471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329A7B2-D835-4E3A-BBAD-FF2476A83C6E}"/>
                  </a:ext>
                </a:extLst>
              </p14:cNvPr>
              <p14:cNvContentPartPr/>
              <p14:nvPr/>
            </p14:nvContentPartPr>
            <p14:xfrm>
              <a:off x="1980840" y="163600"/>
              <a:ext cx="4599360" cy="60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329A7B2-D835-4E3A-BBAD-FF2476A83C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3200" y="145950"/>
                <a:ext cx="4635000" cy="6429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329A7B2-D835-4E3A-BBAD-FF2476A83C6E}"/>
                  </a:ext>
                </a:extLst>
              </p14:cNvPr>
              <p14:cNvContentPartPr/>
              <p14:nvPr/>
            </p14:nvContentPartPr>
            <p14:xfrm>
              <a:off x="1980840" y="163600"/>
              <a:ext cx="4599360" cy="60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329A7B2-D835-4E3A-BBAD-FF2476A83C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3200" y="145950"/>
                <a:ext cx="4635000" cy="642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106CA8-01C3-46A8-936D-58E41B4F6091}"/>
                  </a:ext>
                </a:extLst>
              </p14:cNvPr>
              <p14:cNvContentPartPr/>
              <p14:nvPr/>
            </p14:nvContentPartPr>
            <p14:xfrm>
              <a:off x="1691400" y="1075840"/>
              <a:ext cx="258120" cy="23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106CA8-01C3-46A8-936D-58E41B4F60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3400" y="1058200"/>
                <a:ext cx="293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D69CEE-6284-4B13-B9E5-CCB8736F2E20}"/>
                  </a:ext>
                </a:extLst>
              </p14:cNvPr>
              <p14:cNvContentPartPr/>
              <p14:nvPr/>
            </p14:nvContentPartPr>
            <p14:xfrm>
              <a:off x="2029440" y="1015360"/>
              <a:ext cx="600120" cy="294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D69CEE-6284-4B13-B9E5-CCB8736F2E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1800" y="997360"/>
                <a:ext cx="635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38258-601C-4200-8FD7-27669BC1653C}"/>
                  </a:ext>
                </a:extLst>
              </p14:cNvPr>
              <p14:cNvContentPartPr/>
              <p14:nvPr/>
            </p14:nvContentPartPr>
            <p14:xfrm>
              <a:off x="2915400" y="1157200"/>
              <a:ext cx="243000" cy="21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38258-601C-4200-8FD7-27669BC165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7760" y="1139560"/>
                <a:ext cx="278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91CA8-F688-4482-9F9F-0D1779CDBF90}"/>
                  </a:ext>
                </a:extLst>
              </p14:cNvPr>
              <p14:cNvContentPartPr/>
              <p14:nvPr/>
            </p14:nvContentPartPr>
            <p14:xfrm>
              <a:off x="2966160" y="1238920"/>
              <a:ext cx="19512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91CA8-F688-4482-9F9F-0D1779CDBF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8520" y="1220920"/>
                <a:ext cx="230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50BC392-7DB5-4CD3-8D77-57D17AC4442C}"/>
                  </a:ext>
                </a:extLst>
              </p14:cNvPr>
              <p14:cNvContentPartPr/>
              <p14:nvPr/>
            </p14:nvContentPartPr>
            <p14:xfrm>
              <a:off x="3362520" y="1003480"/>
              <a:ext cx="1393920" cy="36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50BC392-7DB5-4CD3-8D77-57D17AC444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44880" y="985840"/>
                <a:ext cx="1429560" cy="4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05246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329A7B2-D835-4E3A-BBAD-FF2476A83C6E}"/>
                  </a:ext>
                </a:extLst>
              </p14:cNvPr>
              <p14:cNvContentPartPr/>
              <p14:nvPr/>
            </p14:nvContentPartPr>
            <p14:xfrm>
              <a:off x="1980840" y="163600"/>
              <a:ext cx="4599360" cy="60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329A7B2-D835-4E3A-BBAD-FF2476A83C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3200" y="145950"/>
                <a:ext cx="4635000" cy="642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106CA8-01C3-46A8-936D-58E41B4F6091}"/>
                  </a:ext>
                </a:extLst>
              </p14:cNvPr>
              <p14:cNvContentPartPr/>
              <p14:nvPr/>
            </p14:nvContentPartPr>
            <p14:xfrm>
              <a:off x="1691400" y="1075840"/>
              <a:ext cx="258120" cy="23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106CA8-01C3-46A8-936D-58E41B4F60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3400" y="1058200"/>
                <a:ext cx="293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D69CEE-6284-4B13-B9E5-CCB8736F2E20}"/>
                  </a:ext>
                </a:extLst>
              </p14:cNvPr>
              <p14:cNvContentPartPr/>
              <p14:nvPr/>
            </p14:nvContentPartPr>
            <p14:xfrm>
              <a:off x="2029440" y="1015360"/>
              <a:ext cx="600120" cy="294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D69CEE-6284-4B13-B9E5-CCB8736F2E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1800" y="997360"/>
                <a:ext cx="635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38258-601C-4200-8FD7-27669BC1653C}"/>
                  </a:ext>
                </a:extLst>
              </p14:cNvPr>
              <p14:cNvContentPartPr/>
              <p14:nvPr/>
            </p14:nvContentPartPr>
            <p14:xfrm>
              <a:off x="2915400" y="1157200"/>
              <a:ext cx="243000" cy="21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38258-601C-4200-8FD7-27669BC165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7760" y="1139560"/>
                <a:ext cx="278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91CA8-F688-4482-9F9F-0D1779CDBF90}"/>
                  </a:ext>
                </a:extLst>
              </p14:cNvPr>
              <p14:cNvContentPartPr/>
              <p14:nvPr/>
            </p14:nvContentPartPr>
            <p14:xfrm>
              <a:off x="2966160" y="1238920"/>
              <a:ext cx="19512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91CA8-F688-4482-9F9F-0D1779CDBF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8520" y="1220920"/>
                <a:ext cx="230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50BC392-7DB5-4CD3-8D77-57D17AC4442C}"/>
                  </a:ext>
                </a:extLst>
              </p14:cNvPr>
              <p14:cNvContentPartPr/>
              <p14:nvPr/>
            </p14:nvContentPartPr>
            <p14:xfrm>
              <a:off x="3362520" y="1003480"/>
              <a:ext cx="1393920" cy="36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50BC392-7DB5-4CD3-8D77-57D17AC444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44880" y="985840"/>
                <a:ext cx="14295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3973E6-D389-47C3-8470-65AF68F59892}"/>
                  </a:ext>
                </a:extLst>
              </p14:cNvPr>
              <p14:cNvContentPartPr/>
              <p14:nvPr/>
            </p14:nvContentPartPr>
            <p14:xfrm>
              <a:off x="3287640" y="1797640"/>
              <a:ext cx="810000" cy="421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3973E6-D389-47C3-8470-65AF68F5989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69640" y="1780000"/>
                <a:ext cx="8456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5ECC8F8-776A-495C-B889-AE8CE46E745F}"/>
                  </a:ext>
                </a:extLst>
              </p14:cNvPr>
              <p14:cNvContentPartPr/>
              <p14:nvPr/>
            </p14:nvContentPartPr>
            <p14:xfrm>
              <a:off x="5215440" y="2092480"/>
              <a:ext cx="16920" cy="12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5ECC8F8-776A-495C-B889-AE8CE46E74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7440" y="2074840"/>
                <a:ext cx="52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51006D-F93C-452A-980B-CCD3A5E57588}"/>
                  </a:ext>
                </a:extLst>
              </p14:cNvPr>
              <p14:cNvContentPartPr/>
              <p14:nvPr/>
            </p14:nvContentPartPr>
            <p14:xfrm>
              <a:off x="5354040" y="1960360"/>
              <a:ext cx="199800" cy="244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51006D-F93C-452A-980B-CCD3A5E575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36040" y="1942720"/>
                <a:ext cx="2354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04FB428-F6B9-4B13-A2DB-DCFE22121973}"/>
                  </a:ext>
                </a:extLst>
              </p14:cNvPr>
              <p14:cNvContentPartPr/>
              <p14:nvPr/>
            </p14:nvContentPartPr>
            <p14:xfrm>
              <a:off x="4878120" y="1859200"/>
              <a:ext cx="222480" cy="385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04FB428-F6B9-4B13-A2DB-DCFE221219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60451" y="1841200"/>
                <a:ext cx="258178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4085B0E-1A90-46EA-AB13-18949702AB1B}"/>
                  </a:ext>
                </a:extLst>
              </p14:cNvPr>
              <p14:cNvContentPartPr/>
              <p14:nvPr/>
            </p14:nvContentPartPr>
            <p14:xfrm>
              <a:off x="5698560" y="1881880"/>
              <a:ext cx="174600" cy="32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4085B0E-1A90-46EA-AB13-18949702AB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80560" y="1864240"/>
                <a:ext cx="2102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ED8FAA-A746-453A-B8BC-5427BCE5687B}"/>
                  </a:ext>
                </a:extLst>
              </p14:cNvPr>
              <p14:cNvContentPartPr/>
              <p14:nvPr/>
            </p14:nvContentPartPr>
            <p14:xfrm>
              <a:off x="5978640" y="2133160"/>
              <a:ext cx="15840" cy="83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ED8FAA-A746-453A-B8BC-5427BCE5687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0640" y="2115520"/>
                <a:ext cx="51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3DBAE7C-A85B-4C10-85A8-3894EDAE313F}"/>
                  </a:ext>
                </a:extLst>
              </p14:cNvPr>
              <p14:cNvContentPartPr/>
              <p14:nvPr/>
            </p14:nvContentPartPr>
            <p14:xfrm>
              <a:off x="6177000" y="2062600"/>
              <a:ext cx="154440" cy="30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3DBAE7C-A85B-4C10-85A8-3894EDAE313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59000" y="2044600"/>
                <a:ext cx="190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F2EAF2-806A-4371-B776-9D10CBB15089}"/>
                  </a:ext>
                </a:extLst>
              </p14:cNvPr>
              <p14:cNvContentPartPr/>
              <p14:nvPr/>
            </p14:nvContentPartPr>
            <p14:xfrm>
              <a:off x="6472920" y="1894120"/>
              <a:ext cx="198720" cy="279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F2EAF2-806A-4371-B776-9D10CBB150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54920" y="1876480"/>
                <a:ext cx="234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46E39F4-C3AC-4554-AD53-D7CA507A3F03}"/>
                  </a:ext>
                </a:extLst>
              </p14:cNvPr>
              <p14:cNvContentPartPr/>
              <p14:nvPr/>
            </p14:nvContentPartPr>
            <p14:xfrm>
              <a:off x="6765960" y="1861720"/>
              <a:ext cx="213840" cy="287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46E39F4-C3AC-4554-AD53-D7CA507A3F0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48320" y="1843720"/>
                <a:ext cx="24948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034837B-6A3F-40A6-A2B4-9FBDF60CBD23}"/>
                  </a:ext>
                </a:extLst>
              </p14:cNvPr>
              <p14:cNvContentPartPr/>
              <p14:nvPr/>
            </p14:nvContentPartPr>
            <p14:xfrm>
              <a:off x="7081320" y="2001040"/>
              <a:ext cx="378360" cy="203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34837B-6A3F-40A6-A2B4-9FBDF60CBD2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63320" y="1983400"/>
                <a:ext cx="4140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E1972-0916-4403-8FF1-81935305702E}"/>
                  </a:ext>
                </a:extLst>
              </p14:cNvPr>
              <p14:cNvContentPartPr/>
              <p14:nvPr/>
            </p14:nvContentPartPr>
            <p14:xfrm>
              <a:off x="7578840" y="1945960"/>
              <a:ext cx="145440" cy="14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E1972-0916-4403-8FF1-8193530570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61200" y="1928320"/>
                <a:ext cx="181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4869C86-B71F-4624-B021-AA02B56C8C26}"/>
                  </a:ext>
                </a:extLst>
              </p14:cNvPr>
              <p14:cNvContentPartPr/>
              <p14:nvPr/>
            </p14:nvContentPartPr>
            <p14:xfrm>
              <a:off x="7589280" y="2041720"/>
              <a:ext cx="142560" cy="10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4869C86-B71F-4624-B021-AA02B56C8C2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71280" y="2024080"/>
                <a:ext cx="178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FCCA72-D8B2-4AE0-9EF6-236A9F76A921}"/>
                  </a:ext>
                </a:extLst>
              </p14:cNvPr>
              <p14:cNvContentPartPr/>
              <p14:nvPr/>
            </p14:nvContentPartPr>
            <p14:xfrm>
              <a:off x="7938480" y="1747240"/>
              <a:ext cx="531000" cy="356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FCCA72-D8B2-4AE0-9EF6-236A9F76A92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20480" y="1729600"/>
                <a:ext cx="5666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2FBBA5C-6E29-41B5-AD88-666909F88A79}"/>
                  </a:ext>
                </a:extLst>
              </p14:cNvPr>
              <p14:cNvContentPartPr/>
              <p14:nvPr/>
            </p14:nvContentPartPr>
            <p14:xfrm>
              <a:off x="8569560" y="1773520"/>
              <a:ext cx="202320" cy="294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2FBBA5C-6E29-41B5-AD88-666909F88A7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51560" y="1755880"/>
                <a:ext cx="23796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CDDC1D9-90D4-4B65-9577-38045BCB3F99}"/>
                  </a:ext>
                </a:extLst>
              </p14:cNvPr>
              <p14:cNvContentPartPr/>
              <p14:nvPr/>
            </p14:nvContentPartPr>
            <p14:xfrm>
              <a:off x="8853960" y="1980520"/>
              <a:ext cx="110880" cy="11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CDDC1D9-90D4-4B65-9577-38045BCB3F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36320" y="1962880"/>
                <a:ext cx="146520" cy="1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0103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329A7B2-D835-4E3A-BBAD-FF2476A83C6E}"/>
                  </a:ext>
                </a:extLst>
              </p14:cNvPr>
              <p14:cNvContentPartPr/>
              <p14:nvPr/>
            </p14:nvContentPartPr>
            <p14:xfrm>
              <a:off x="1980840" y="163600"/>
              <a:ext cx="4599360" cy="60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329A7B2-D835-4E3A-BBAD-FF2476A83C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3200" y="145950"/>
                <a:ext cx="4635000" cy="642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106CA8-01C3-46A8-936D-58E41B4F6091}"/>
                  </a:ext>
                </a:extLst>
              </p14:cNvPr>
              <p14:cNvContentPartPr/>
              <p14:nvPr/>
            </p14:nvContentPartPr>
            <p14:xfrm>
              <a:off x="1691400" y="1075840"/>
              <a:ext cx="258120" cy="23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106CA8-01C3-46A8-936D-58E41B4F60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3400" y="1058200"/>
                <a:ext cx="2937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D69CEE-6284-4B13-B9E5-CCB8736F2E20}"/>
                  </a:ext>
                </a:extLst>
              </p14:cNvPr>
              <p14:cNvContentPartPr/>
              <p14:nvPr/>
            </p14:nvContentPartPr>
            <p14:xfrm>
              <a:off x="2029440" y="1015360"/>
              <a:ext cx="600120" cy="294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D69CEE-6284-4B13-B9E5-CCB8736F2E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1800" y="997360"/>
                <a:ext cx="635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38258-601C-4200-8FD7-27669BC1653C}"/>
                  </a:ext>
                </a:extLst>
              </p14:cNvPr>
              <p14:cNvContentPartPr/>
              <p14:nvPr/>
            </p14:nvContentPartPr>
            <p14:xfrm>
              <a:off x="2915400" y="1157200"/>
              <a:ext cx="243000" cy="21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38258-601C-4200-8FD7-27669BC165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7760" y="1139560"/>
                <a:ext cx="278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91CA8-F688-4482-9F9F-0D1779CDBF90}"/>
                  </a:ext>
                </a:extLst>
              </p14:cNvPr>
              <p14:cNvContentPartPr/>
              <p14:nvPr/>
            </p14:nvContentPartPr>
            <p14:xfrm>
              <a:off x="2966160" y="1238920"/>
              <a:ext cx="19512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91CA8-F688-4482-9F9F-0D1779CDBF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8520" y="1220920"/>
                <a:ext cx="230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50BC392-7DB5-4CD3-8D77-57D17AC4442C}"/>
                  </a:ext>
                </a:extLst>
              </p14:cNvPr>
              <p14:cNvContentPartPr/>
              <p14:nvPr/>
            </p14:nvContentPartPr>
            <p14:xfrm>
              <a:off x="3362520" y="1003480"/>
              <a:ext cx="1393920" cy="36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50BC392-7DB5-4CD3-8D77-57D17AC444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44880" y="985840"/>
                <a:ext cx="14295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3973E6-D389-47C3-8470-65AF68F59892}"/>
                  </a:ext>
                </a:extLst>
              </p14:cNvPr>
              <p14:cNvContentPartPr/>
              <p14:nvPr/>
            </p14:nvContentPartPr>
            <p14:xfrm>
              <a:off x="3287640" y="1797640"/>
              <a:ext cx="810000" cy="421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3973E6-D389-47C3-8470-65AF68F5989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69640" y="1780000"/>
                <a:ext cx="8456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5ECC8F8-776A-495C-B889-AE8CE46E745F}"/>
                  </a:ext>
                </a:extLst>
              </p14:cNvPr>
              <p14:cNvContentPartPr/>
              <p14:nvPr/>
            </p14:nvContentPartPr>
            <p14:xfrm>
              <a:off x="5215440" y="2092480"/>
              <a:ext cx="16920" cy="12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5ECC8F8-776A-495C-B889-AE8CE46E74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7440" y="2074840"/>
                <a:ext cx="52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51006D-F93C-452A-980B-CCD3A5E57588}"/>
                  </a:ext>
                </a:extLst>
              </p14:cNvPr>
              <p14:cNvContentPartPr/>
              <p14:nvPr/>
            </p14:nvContentPartPr>
            <p14:xfrm>
              <a:off x="5354040" y="1960360"/>
              <a:ext cx="199800" cy="244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51006D-F93C-452A-980B-CCD3A5E575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36040" y="1942720"/>
                <a:ext cx="2354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04FB428-F6B9-4B13-A2DB-DCFE22121973}"/>
                  </a:ext>
                </a:extLst>
              </p14:cNvPr>
              <p14:cNvContentPartPr/>
              <p14:nvPr/>
            </p14:nvContentPartPr>
            <p14:xfrm>
              <a:off x="4878120" y="1859200"/>
              <a:ext cx="222480" cy="385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04FB428-F6B9-4B13-A2DB-DCFE221219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60451" y="1841200"/>
                <a:ext cx="258178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4085B0E-1A90-46EA-AB13-18949702AB1B}"/>
                  </a:ext>
                </a:extLst>
              </p14:cNvPr>
              <p14:cNvContentPartPr/>
              <p14:nvPr/>
            </p14:nvContentPartPr>
            <p14:xfrm>
              <a:off x="5698560" y="1881880"/>
              <a:ext cx="174600" cy="32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4085B0E-1A90-46EA-AB13-18949702AB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80560" y="1864240"/>
                <a:ext cx="2102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ED8FAA-A746-453A-B8BC-5427BCE5687B}"/>
                  </a:ext>
                </a:extLst>
              </p14:cNvPr>
              <p14:cNvContentPartPr/>
              <p14:nvPr/>
            </p14:nvContentPartPr>
            <p14:xfrm>
              <a:off x="5978640" y="2133160"/>
              <a:ext cx="15840" cy="83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ED8FAA-A746-453A-B8BC-5427BCE5687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0640" y="2115520"/>
                <a:ext cx="51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3DBAE7C-A85B-4C10-85A8-3894EDAE313F}"/>
                  </a:ext>
                </a:extLst>
              </p14:cNvPr>
              <p14:cNvContentPartPr/>
              <p14:nvPr/>
            </p14:nvContentPartPr>
            <p14:xfrm>
              <a:off x="6177000" y="2062600"/>
              <a:ext cx="154440" cy="30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3DBAE7C-A85B-4C10-85A8-3894EDAE313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59000" y="2044600"/>
                <a:ext cx="190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F2EAF2-806A-4371-B776-9D10CBB15089}"/>
                  </a:ext>
                </a:extLst>
              </p14:cNvPr>
              <p14:cNvContentPartPr/>
              <p14:nvPr/>
            </p14:nvContentPartPr>
            <p14:xfrm>
              <a:off x="6472920" y="1894120"/>
              <a:ext cx="198720" cy="279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F2EAF2-806A-4371-B776-9D10CBB150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54920" y="1876480"/>
                <a:ext cx="234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46E39F4-C3AC-4554-AD53-D7CA507A3F03}"/>
                  </a:ext>
                </a:extLst>
              </p14:cNvPr>
              <p14:cNvContentPartPr/>
              <p14:nvPr/>
            </p14:nvContentPartPr>
            <p14:xfrm>
              <a:off x="6765960" y="1861720"/>
              <a:ext cx="213840" cy="287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46E39F4-C3AC-4554-AD53-D7CA507A3F0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48320" y="1843720"/>
                <a:ext cx="24948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034837B-6A3F-40A6-A2B4-9FBDF60CBD23}"/>
                  </a:ext>
                </a:extLst>
              </p14:cNvPr>
              <p14:cNvContentPartPr/>
              <p14:nvPr/>
            </p14:nvContentPartPr>
            <p14:xfrm>
              <a:off x="7081320" y="2001040"/>
              <a:ext cx="378360" cy="203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34837B-6A3F-40A6-A2B4-9FBDF60CBD2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63320" y="1983400"/>
                <a:ext cx="4140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6AE1972-0916-4403-8FF1-81935305702E}"/>
                  </a:ext>
                </a:extLst>
              </p14:cNvPr>
              <p14:cNvContentPartPr/>
              <p14:nvPr/>
            </p14:nvContentPartPr>
            <p14:xfrm>
              <a:off x="7578840" y="1945960"/>
              <a:ext cx="145440" cy="14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6AE1972-0916-4403-8FF1-8193530570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61200" y="1928320"/>
                <a:ext cx="181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4869C86-B71F-4624-B021-AA02B56C8C26}"/>
                  </a:ext>
                </a:extLst>
              </p14:cNvPr>
              <p14:cNvContentPartPr/>
              <p14:nvPr/>
            </p14:nvContentPartPr>
            <p14:xfrm>
              <a:off x="7589280" y="2041720"/>
              <a:ext cx="142560" cy="10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4869C86-B71F-4624-B021-AA02B56C8C2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71280" y="2024080"/>
                <a:ext cx="178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FCCA72-D8B2-4AE0-9EF6-236A9F76A921}"/>
                  </a:ext>
                </a:extLst>
              </p14:cNvPr>
              <p14:cNvContentPartPr/>
              <p14:nvPr/>
            </p14:nvContentPartPr>
            <p14:xfrm>
              <a:off x="7938480" y="1747240"/>
              <a:ext cx="531000" cy="356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FCCA72-D8B2-4AE0-9EF6-236A9F76A92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20480" y="1729600"/>
                <a:ext cx="5666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2FBBA5C-6E29-41B5-AD88-666909F88A79}"/>
                  </a:ext>
                </a:extLst>
              </p14:cNvPr>
              <p14:cNvContentPartPr/>
              <p14:nvPr/>
            </p14:nvContentPartPr>
            <p14:xfrm>
              <a:off x="8569560" y="1773520"/>
              <a:ext cx="202320" cy="294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2FBBA5C-6E29-41B5-AD88-666909F88A7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51560" y="1755880"/>
                <a:ext cx="23796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CDDC1D9-90D4-4B65-9577-38045BCB3F99}"/>
                  </a:ext>
                </a:extLst>
              </p14:cNvPr>
              <p14:cNvContentPartPr/>
              <p14:nvPr/>
            </p14:nvContentPartPr>
            <p14:xfrm>
              <a:off x="8853960" y="1980520"/>
              <a:ext cx="110880" cy="11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CDDC1D9-90D4-4B65-9577-38045BCB3F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36320" y="1962880"/>
                <a:ext cx="146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348E30B-1229-4B18-A02E-1077B9DFE6AF}"/>
                  </a:ext>
                </a:extLst>
              </p14:cNvPr>
              <p14:cNvContentPartPr/>
              <p14:nvPr/>
            </p14:nvContentPartPr>
            <p14:xfrm>
              <a:off x="1072560" y="2871520"/>
              <a:ext cx="417600" cy="269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348E30B-1229-4B18-A02E-1077B9DFE6A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4920" y="2853544"/>
                <a:ext cx="453240" cy="304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9CAAE5-4017-43B9-9E81-33319CB2E3BB}"/>
                  </a:ext>
                </a:extLst>
              </p14:cNvPr>
              <p14:cNvContentPartPr/>
              <p14:nvPr/>
            </p14:nvContentPartPr>
            <p14:xfrm>
              <a:off x="2348760" y="2956120"/>
              <a:ext cx="307800" cy="299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9CAAE5-4017-43B9-9E81-33319CB2E3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30760" y="2938480"/>
                <a:ext cx="3434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A812009-9287-401E-B624-4C070463230B}"/>
                  </a:ext>
                </a:extLst>
              </p14:cNvPr>
              <p14:cNvContentPartPr/>
              <p14:nvPr/>
            </p14:nvContentPartPr>
            <p14:xfrm>
              <a:off x="5597760" y="2864680"/>
              <a:ext cx="1333080" cy="241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A812009-9287-401E-B624-4C07046323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80120" y="2847040"/>
                <a:ext cx="13687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1B6C4C4-5EDF-43E3-9B0B-62D10684BFE6}"/>
                  </a:ext>
                </a:extLst>
              </p14:cNvPr>
              <p14:cNvContentPartPr/>
              <p14:nvPr/>
            </p14:nvContentPartPr>
            <p14:xfrm>
              <a:off x="4185480" y="2871160"/>
              <a:ext cx="1275840" cy="309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1B6C4C4-5EDF-43E3-9B0B-62D10684BFE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67475" y="2853160"/>
                <a:ext cx="131149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F5F9D19-0693-4B35-9B54-BC941AF94676}"/>
                  </a:ext>
                </a:extLst>
              </p14:cNvPr>
              <p14:cNvContentPartPr/>
              <p14:nvPr/>
            </p14:nvContentPartPr>
            <p14:xfrm>
              <a:off x="2783280" y="2885200"/>
              <a:ext cx="1180080" cy="324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F5F9D19-0693-4B35-9B54-BC941AF9467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65280" y="2867200"/>
                <a:ext cx="121572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2301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837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14:cNvPr>
              <p14:cNvContentPartPr/>
              <p14:nvPr/>
            </p14:nvContentPartPr>
            <p14:xfrm>
              <a:off x="4707120" y="812320"/>
              <a:ext cx="311760" cy="31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9480" y="794320"/>
                <a:ext cx="347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14:cNvPr>
              <p14:cNvContentPartPr/>
              <p14:nvPr/>
            </p14:nvContentPartPr>
            <p14:xfrm>
              <a:off x="3586080" y="954520"/>
              <a:ext cx="648000" cy="24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8080" y="936880"/>
                <a:ext cx="683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14:cNvPr>
              <p14:cNvContentPartPr/>
              <p14:nvPr/>
            </p14:nvContentPartPr>
            <p14:xfrm>
              <a:off x="4500480" y="842920"/>
              <a:ext cx="101160" cy="27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2480" y="825280"/>
                <a:ext cx="136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14:cNvPr>
              <p14:cNvContentPartPr/>
              <p14:nvPr/>
            </p14:nvContentPartPr>
            <p14:xfrm>
              <a:off x="5485080" y="794680"/>
              <a:ext cx="184320" cy="36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7080" y="777040"/>
                <a:ext cx="2199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14:cNvPr>
              <p14:cNvContentPartPr/>
              <p14:nvPr/>
            </p14:nvContentPartPr>
            <p14:xfrm>
              <a:off x="5710440" y="940120"/>
              <a:ext cx="13140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800" y="922480"/>
                <a:ext cx="167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14:cNvPr>
              <p14:cNvContentPartPr/>
              <p14:nvPr/>
            </p14:nvContentPartPr>
            <p14:xfrm>
              <a:off x="5892240" y="933640"/>
              <a:ext cx="450360" cy="34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240" y="915640"/>
                <a:ext cx="48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14:cNvPr>
              <p14:cNvContentPartPr/>
              <p14:nvPr/>
            </p14:nvContentPartPr>
            <p14:xfrm>
              <a:off x="6546360" y="904120"/>
              <a:ext cx="10872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8360" y="886120"/>
                <a:ext cx="144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14:cNvPr>
              <p14:cNvContentPartPr/>
              <p14:nvPr/>
            </p14:nvContentPartPr>
            <p14:xfrm>
              <a:off x="6552840" y="913840"/>
              <a:ext cx="123120" cy="16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4840" y="896200"/>
                <a:ext cx="158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14:cNvPr>
              <p14:cNvContentPartPr/>
              <p14:nvPr/>
            </p14:nvContentPartPr>
            <p14:xfrm>
              <a:off x="6715200" y="958480"/>
              <a:ext cx="10980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97560" y="940840"/>
                <a:ext cx="145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14:cNvPr>
              <p14:cNvContentPartPr/>
              <p14:nvPr/>
            </p14:nvContentPartPr>
            <p14:xfrm>
              <a:off x="6877920" y="795040"/>
              <a:ext cx="236520" cy="26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920" y="777040"/>
                <a:ext cx="27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14:cNvPr>
              <p14:cNvContentPartPr/>
              <p14:nvPr/>
            </p14:nvContentPartPr>
            <p14:xfrm>
              <a:off x="8095440" y="629440"/>
              <a:ext cx="381240" cy="44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457" y="611800"/>
                <a:ext cx="416846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14:cNvPr>
              <p14:cNvContentPartPr/>
              <p14:nvPr/>
            </p14:nvContentPartPr>
            <p14:xfrm>
              <a:off x="7225680" y="761560"/>
              <a:ext cx="790560" cy="25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7680" y="743895"/>
                <a:ext cx="82620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14:cNvPr>
              <p14:cNvContentPartPr/>
              <p14:nvPr/>
            </p14:nvContentPartPr>
            <p14:xfrm>
              <a:off x="639120" y="1778560"/>
              <a:ext cx="357480" cy="21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120" y="1760560"/>
                <a:ext cx="393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14:cNvPr>
              <p14:cNvContentPartPr/>
              <p14:nvPr/>
            </p14:nvContentPartPr>
            <p14:xfrm>
              <a:off x="1127280" y="1818880"/>
              <a:ext cx="142200" cy="1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9280" y="1801240"/>
                <a:ext cx="177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14:cNvPr>
              <p14:cNvContentPartPr/>
              <p14:nvPr/>
            </p14:nvContentPartPr>
            <p14:xfrm>
              <a:off x="1127280" y="1909960"/>
              <a:ext cx="165600" cy="1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9280" y="1891960"/>
                <a:ext cx="20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14:cNvPr>
              <p14:cNvContentPartPr/>
              <p14:nvPr/>
            </p14:nvContentPartPr>
            <p14:xfrm>
              <a:off x="1523640" y="1675600"/>
              <a:ext cx="209160" cy="31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5640" y="1657600"/>
                <a:ext cx="244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14:cNvPr>
              <p14:cNvContentPartPr/>
              <p14:nvPr/>
            </p14:nvContentPartPr>
            <p14:xfrm>
              <a:off x="2224920" y="1736800"/>
              <a:ext cx="198000" cy="19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1719160"/>
                <a:ext cx="233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14:cNvPr>
              <p14:cNvContentPartPr/>
              <p14:nvPr/>
            </p14:nvContentPartPr>
            <p14:xfrm>
              <a:off x="1902000" y="1690360"/>
              <a:ext cx="202320" cy="249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4000" y="1672720"/>
                <a:ext cx="237960" cy="2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9313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14:cNvPr>
              <p14:cNvContentPartPr/>
              <p14:nvPr/>
            </p14:nvContentPartPr>
            <p14:xfrm>
              <a:off x="4707120" y="812320"/>
              <a:ext cx="311760" cy="31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9480" y="794320"/>
                <a:ext cx="347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14:cNvPr>
              <p14:cNvContentPartPr/>
              <p14:nvPr/>
            </p14:nvContentPartPr>
            <p14:xfrm>
              <a:off x="3586080" y="954520"/>
              <a:ext cx="648000" cy="24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8080" y="936880"/>
                <a:ext cx="683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14:cNvPr>
              <p14:cNvContentPartPr/>
              <p14:nvPr/>
            </p14:nvContentPartPr>
            <p14:xfrm>
              <a:off x="4500480" y="842920"/>
              <a:ext cx="101160" cy="27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2480" y="825280"/>
                <a:ext cx="136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14:cNvPr>
              <p14:cNvContentPartPr/>
              <p14:nvPr/>
            </p14:nvContentPartPr>
            <p14:xfrm>
              <a:off x="5485080" y="794680"/>
              <a:ext cx="184320" cy="36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7080" y="777040"/>
                <a:ext cx="2199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14:cNvPr>
              <p14:cNvContentPartPr/>
              <p14:nvPr/>
            </p14:nvContentPartPr>
            <p14:xfrm>
              <a:off x="5710440" y="940120"/>
              <a:ext cx="13140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800" y="922480"/>
                <a:ext cx="167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14:cNvPr>
              <p14:cNvContentPartPr/>
              <p14:nvPr/>
            </p14:nvContentPartPr>
            <p14:xfrm>
              <a:off x="5892240" y="933640"/>
              <a:ext cx="450360" cy="34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240" y="915640"/>
                <a:ext cx="48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14:cNvPr>
              <p14:cNvContentPartPr/>
              <p14:nvPr/>
            </p14:nvContentPartPr>
            <p14:xfrm>
              <a:off x="6546360" y="904120"/>
              <a:ext cx="10872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8360" y="886120"/>
                <a:ext cx="144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14:cNvPr>
              <p14:cNvContentPartPr/>
              <p14:nvPr/>
            </p14:nvContentPartPr>
            <p14:xfrm>
              <a:off x="6552840" y="913840"/>
              <a:ext cx="123120" cy="16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4840" y="896200"/>
                <a:ext cx="158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14:cNvPr>
              <p14:cNvContentPartPr/>
              <p14:nvPr/>
            </p14:nvContentPartPr>
            <p14:xfrm>
              <a:off x="6715200" y="958480"/>
              <a:ext cx="10980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97560" y="940840"/>
                <a:ext cx="145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14:cNvPr>
              <p14:cNvContentPartPr/>
              <p14:nvPr/>
            </p14:nvContentPartPr>
            <p14:xfrm>
              <a:off x="6877920" y="795040"/>
              <a:ext cx="236520" cy="26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920" y="777040"/>
                <a:ext cx="27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14:cNvPr>
              <p14:cNvContentPartPr/>
              <p14:nvPr/>
            </p14:nvContentPartPr>
            <p14:xfrm>
              <a:off x="8095440" y="629440"/>
              <a:ext cx="381240" cy="44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457" y="611800"/>
                <a:ext cx="416846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14:cNvPr>
              <p14:cNvContentPartPr/>
              <p14:nvPr/>
            </p14:nvContentPartPr>
            <p14:xfrm>
              <a:off x="7225680" y="761560"/>
              <a:ext cx="790560" cy="25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7680" y="743895"/>
                <a:ext cx="82620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14:cNvPr>
              <p14:cNvContentPartPr/>
              <p14:nvPr/>
            </p14:nvContentPartPr>
            <p14:xfrm>
              <a:off x="639120" y="1778560"/>
              <a:ext cx="357480" cy="21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120" y="1760560"/>
                <a:ext cx="393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14:cNvPr>
              <p14:cNvContentPartPr/>
              <p14:nvPr/>
            </p14:nvContentPartPr>
            <p14:xfrm>
              <a:off x="1127280" y="1818880"/>
              <a:ext cx="142200" cy="1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9280" y="1801240"/>
                <a:ext cx="177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14:cNvPr>
              <p14:cNvContentPartPr/>
              <p14:nvPr/>
            </p14:nvContentPartPr>
            <p14:xfrm>
              <a:off x="1127280" y="1909960"/>
              <a:ext cx="165600" cy="1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9280" y="1891960"/>
                <a:ext cx="20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14:cNvPr>
              <p14:cNvContentPartPr/>
              <p14:nvPr/>
            </p14:nvContentPartPr>
            <p14:xfrm>
              <a:off x="1523640" y="1675600"/>
              <a:ext cx="209160" cy="31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5640" y="1657600"/>
                <a:ext cx="244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14:cNvPr>
              <p14:cNvContentPartPr/>
              <p14:nvPr/>
            </p14:nvContentPartPr>
            <p14:xfrm>
              <a:off x="2224920" y="1736800"/>
              <a:ext cx="198000" cy="19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1719160"/>
                <a:ext cx="233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14:cNvPr>
              <p14:cNvContentPartPr/>
              <p14:nvPr/>
            </p14:nvContentPartPr>
            <p14:xfrm>
              <a:off x="1902000" y="1690360"/>
              <a:ext cx="202320" cy="249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4000" y="1672720"/>
                <a:ext cx="237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14:cNvPr>
              <p14:cNvContentPartPr/>
              <p14:nvPr/>
            </p14:nvContentPartPr>
            <p14:xfrm>
              <a:off x="2701920" y="1670560"/>
              <a:ext cx="316440" cy="28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4280" y="1652560"/>
                <a:ext cx="352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14:cNvPr>
              <p14:cNvContentPartPr/>
              <p14:nvPr/>
            </p14:nvContentPartPr>
            <p14:xfrm>
              <a:off x="4724040" y="1736800"/>
              <a:ext cx="22752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06400" y="171916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14:cNvPr>
              <p14:cNvContentPartPr/>
              <p14:nvPr/>
            </p14:nvContentPartPr>
            <p14:xfrm>
              <a:off x="4754640" y="1827880"/>
              <a:ext cx="19584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36640" y="1810240"/>
                <a:ext cx="23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14:cNvPr>
              <p14:cNvContentPartPr/>
              <p14:nvPr/>
            </p14:nvContentPartPr>
            <p14:xfrm>
              <a:off x="5211840" y="1611520"/>
              <a:ext cx="822240" cy="299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94200" y="1593520"/>
                <a:ext cx="8578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14:cNvPr>
              <p14:cNvContentPartPr/>
              <p14:nvPr/>
            </p14:nvContentPartPr>
            <p14:xfrm>
              <a:off x="3748800" y="1665880"/>
              <a:ext cx="834120" cy="31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31160" y="1648240"/>
                <a:ext cx="86976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6683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14:cNvPr>
              <p14:cNvContentPartPr/>
              <p14:nvPr/>
            </p14:nvContentPartPr>
            <p14:xfrm>
              <a:off x="4707120" y="812320"/>
              <a:ext cx="311760" cy="31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9480" y="794320"/>
                <a:ext cx="347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14:cNvPr>
              <p14:cNvContentPartPr/>
              <p14:nvPr/>
            </p14:nvContentPartPr>
            <p14:xfrm>
              <a:off x="3586080" y="954520"/>
              <a:ext cx="648000" cy="24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8080" y="936880"/>
                <a:ext cx="683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14:cNvPr>
              <p14:cNvContentPartPr/>
              <p14:nvPr/>
            </p14:nvContentPartPr>
            <p14:xfrm>
              <a:off x="4500480" y="842920"/>
              <a:ext cx="101160" cy="27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2480" y="825280"/>
                <a:ext cx="136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14:cNvPr>
              <p14:cNvContentPartPr/>
              <p14:nvPr/>
            </p14:nvContentPartPr>
            <p14:xfrm>
              <a:off x="5485080" y="794680"/>
              <a:ext cx="184320" cy="36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7080" y="777040"/>
                <a:ext cx="2199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14:cNvPr>
              <p14:cNvContentPartPr/>
              <p14:nvPr/>
            </p14:nvContentPartPr>
            <p14:xfrm>
              <a:off x="5710440" y="940120"/>
              <a:ext cx="13140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800" y="922480"/>
                <a:ext cx="167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14:cNvPr>
              <p14:cNvContentPartPr/>
              <p14:nvPr/>
            </p14:nvContentPartPr>
            <p14:xfrm>
              <a:off x="5892240" y="933640"/>
              <a:ext cx="450360" cy="34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240" y="915640"/>
                <a:ext cx="48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14:cNvPr>
              <p14:cNvContentPartPr/>
              <p14:nvPr/>
            </p14:nvContentPartPr>
            <p14:xfrm>
              <a:off x="6546360" y="904120"/>
              <a:ext cx="10872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8360" y="886120"/>
                <a:ext cx="144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14:cNvPr>
              <p14:cNvContentPartPr/>
              <p14:nvPr/>
            </p14:nvContentPartPr>
            <p14:xfrm>
              <a:off x="6552840" y="913840"/>
              <a:ext cx="123120" cy="16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4840" y="896200"/>
                <a:ext cx="158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14:cNvPr>
              <p14:cNvContentPartPr/>
              <p14:nvPr/>
            </p14:nvContentPartPr>
            <p14:xfrm>
              <a:off x="6715200" y="958480"/>
              <a:ext cx="10980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97560" y="940840"/>
                <a:ext cx="145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14:cNvPr>
              <p14:cNvContentPartPr/>
              <p14:nvPr/>
            </p14:nvContentPartPr>
            <p14:xfrm>
              <a:off x="6877920" y="795040"/>
              <a:ext cx="236520" cy="26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920" y="777040"/>
                <a:ext cx="27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14:cNvPr>
              <p14:cNvContentPartPr/>
              <p14:nvPr/>
            </p14:nvContentPartPr>
            <p14:xfrm>
              <a:off x="8095440" y="629440"/>
              <a:ext cx="381240" cy="44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457" y="611800"/>
                <a:ext cx="416846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14:cNvPr>
              <p14:cNvContentPartPr/>
              <p14:nvPr/>
            </p14:nvContentPartPr>
            <p14:xfrm>
              <a:off x="7225680" y="761560"/>
              <a:ext cx="790560" cy="25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7680" y="743895"/>
                <a:ext cx="82620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14:cNvPr>
              <p14:cNvContentPartPr/>
              <p14:nvPr/>
            </p14:nvContentPartPr>
            <p14:xfrm>
              <a:off x="639120" y="1778560"/>
              <a:ext cx="357480" cy="21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120" y="1760560"/>
                <a:ext cx="393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14:cNvPr>
              <p14:cNvContentPartPr/>
              <p14:nvPr/>
            </p14:nvContentPartPr>
            <p14:xfrm>
              <a:off x="1127280" y="1818880"/>
              <a:ext cx="142200" cy="1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9280" y="1801240"/>
                <a:ext cx="177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14:cNvPr>
              <p14:cNvContentPartPr/>
              <p14:nvPr/>
            </p14:nvContentPartPr>
            <p14:xfrm>
              <a:off x="1127280" y="1909960"/>
              <a:ext cx="165600" cy="1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9280" y="1891960"/>
                <a:ext cx="20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14:cNvPr>
              <p14:cNvContentPartPr/>
              <p14:nvPr/>
            </p14:nvContentPartPr>
            <p14:xfrm>
              <a:off x="1523640" y="1675600"/>
              <a:ext cx="209160" cy="31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5640" y="1657600"/>
                <a:ext cx="244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14:cNvPr>
              <p14:cNvContentPartPr/>
              <p14:nvPr/>
            </p14:nvContentPartPr>
            <p14:xfrm>
              <a:off x="2224920" y="1736800"/>
              <a:ext cx="198000" cy="19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1719160"/>
                <a:ext cx="233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14:cNvPr>
              <p14:cNvContentPartPr/>
              <p14:nvPr/>
            </p14:nvContentPartPr>
            <p14:xfrm>
              <a:off x="1902000" y="1690360"/>
              <a:ext cx="202320" cy="249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4000" y="1672720"/>
                <a:ext cx="237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14:cNvPr>
              <p14:cNvContentPartPr/>
              <p14:nvPr/>
            </p14:nvContentPartPr>
            <p14:xfrm>
              <a:off x="2701920" y="1670560"/>
              <a:ext cx="316440" cy="28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4280" y="1652560"/>
                <a:ext cx="352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14:cNvPr>
              <p14:cNvContentPartPr/>
              <p14:nvPr/>
            </p14:nvContentPartPr>
            <p14:xfrm>
              <a:off x="4724040" y="1736800"/>
              <a:ext cx="22752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06400" y="171916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14:cNvPr>
              <p14:cNvContentPartPr/>
              <p14:nvPr/>
            </p14:nvContentPartPr>
            <p14:xfrm>
              <a:off x="4754640" y="1827880"/>
              <a:ext cx="19584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36640" y="1810240"/>
                <a:ext cx="23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14:cNvPr>
              <p14:cNvContentPartPr/>
              <p14:nvPr/>
            </p14:nvContentPartPr>
            <p14:xfrm>
              <a:off x="5211840" y="1611520"/>
              <a:ext cx="822240" cy="299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94200" y="1593520"/>
                <a:ext cx="8578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14:cNvPr>
              <p14:cNvContentPartPr/>
              <p14:nvPr/>
            </p14:nvContentPartPr>
            <p14:xfrm>
              <a:off x="3748800" y="1665880"/>
              <a:ext cx="834120" cy="31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31160" y="1648240"/>
                <a:ext cx="8697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14:cNvPr>
              <p14:cNvContentPartPr/>
              <p14:nvPr/>
            </p14:nvContentPartPr>
            <p14:xfrm>
              <a:off x="6329280" y="1594960"/>
              <a:ext cx="294840" cy="26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11640" y="1576960"/>
                <a:ext cx="330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14:cNvPr>
              <p14:cNvContentPartPr/>
              <p14:nvPr/>
            </p14:nvContentPartPr>
            <p14:xfrm>
              <a:off x="7426560" y="1716640"/>
              <a:ext cx="1742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08560" y="169864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14:cNvPr>
              <p14:cNvContentPartPr/>
              <p14:nvPr/>
            </p14:nvContentPartPr>
            <p14:xfrm>
              <a:off x="7457160" y="1787920"/>
              <a:ext cx="15156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39160" y="17699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14:cNvPr>
              <p14:cNvContentPartPr/>
              <p14:nvPr/>
            </p14:nvContentPartPr>
            <p14:xfrm>
              <a:off x="8078160" y="1762000"/>
              <a:ext cx="44604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60175" y="1744000"/>
                <a:ext cx="481651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14:cNvPr>
              <p14:cNvContentPartPr/>
              <p14:nvPr/>
            </p14:nvContentPartPr>
            <p14:xfrm>
              <a:off x="7731480" y="1493080"/>
              <a:ext cx="750240" cy="22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13480" y="1475440"/>
                <a:ext cx="7858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14:cNvPr>
              <p14:cNvContentPartPr/>
              <p14:nvPr/>
            </p14:nvContentPartPr>
            <p14:xfrm>
              <a:off x="6928680" y="1605760"/>
              <a:ext cx="354960" cy="320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1040" y="1588120"/>
                <a:ext cx="390600" cy="3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45806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14:cNvPr>
              <p14:cNvContentPartPr/>
              <p14:nvPr/>
            </p14:nvContentPartPr>
            <p14:xfrm>
              <a:off x="4707120" y="812320"/>
              <a:ext cx="311760" cy="31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9480" y="794320"/>
                <a:ext cx="347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14:cNvPr>
              <p14:cNvContentPartPr/>
              <p14:nvPr/>
            </p14:nvContentPartPr>
            <p14:xfrm>
              <a:off x="3586080" y="954520"/>
              <a:ext cx="648000" cy="24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8080" y="936880"/>
                <a:ext cx="683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14:cNvPr>
              <p14:cNvContentPartPr/>
              <p14:nvPr/>
            </p14:nvContentPartPr>
            <p14:xfrm>
              <a:off x="4500480" y="842920"/>
              <a:ext cx="101160" cy="27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2480" y="825280"/>
                <a:ext cx="136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14:cNvPr>
              <p14:cNvContentPartPr/>
              <p14:nvPr/>
            </p14:nvContentPartPr>
            <p14:xfrm>
              <a:off x="5485080" y="794680"/>
              <a:ext cx="184320" cy="36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7080" y="777040"/>
                <a:ext cx="2199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14:cNvPr>
              <p14:cNvContentPartPr/>
              <p14:nvPr/>
            </p14:nvContentPartPr>
            <p14:xfrm>
              <a:off x="5710440" y="940120"/>
              <a:ext cx="13140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800" y="922480"/>
                <a:ext cx="167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14:cNvPr>
              <p14:cNvContentPartPr/>
              <p14:nvPr/>
            </p14:nvContentPartPr>
            <p14:xfrm>
              <a:off x="5892240" y="933640"/>
              <a:ext cx="450360" cy="34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240" y="915640"/>
                <a:ext cx="48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14:cNvPr>
              <p14:cNvContentPartPr/>
              <p14:nvPr/>
            </p14:nvContentPartPr>
            <p14:xfrm>
              <a:off x="6546360" y="904120"/>
              <a:ext cx="10872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8360" y="886120"/>
                <a:ext cx="144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14:cNvPr>
              <p14:cNvContentPartPr/>
              <p14:nvPr/>
            </p14:nvContentPartPr>
            <p14:xfrm>
              <a:off x="6552840" y="913840"/>
              <a:ext cx="123120" cy="16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4840" y="896200"/>
                <a:ext cx="158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14:cNvPr>
              <p14:cNvContentPartPr/>
              <p14:nvPr/>
            </p14:nvContentPartPr>
            <p14:xfrm>
              <a:off x="6715200" y="958480"/>
              <a:ext cx="10980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97560" y="940840"/>
                <a:ext cx="145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14:cNvPr>
              <p14:cNvContentPartPr/>
              <p14:nvPr/>
            </p14:nvContentPartPr>
            <p14:xfrm>
              <a:off x="6877920" y="795040"/>
              <a:ext cx="236520" cy="26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920" y="777040"/>
                <a:ext cx="27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14:cNvPr>
              <p14:cNvContentPartPr/>
              <p14:nvPr/>
            </p14:nvContentPartPr>
            <p14:xfrm>
              <a:off x="8095440" y="629440"/>
              <a:ext cx="381240" cy="44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457" y="611800"/>
                <a:ext cx="416846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14:cNvPr>
              <p14:cNvContentPartPr/>
              <p14:nvPr/>
            </p14:nvContentPartPr>
            <p14:xfrm>
              <a:off x="7225680" y="761560"/>
              <a:ext cx="790560" cy="25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7680" y="743895"/>
                <a:ext cx="82620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14:cNvPr>
              <p14:cNvContentPartPr/>
              <p14:nvPr/>
            </p14:nvContentPartPr>
            <p14:xfrm>
              <a:off x="639120" y="1778560"/>
              <a:ext cx="357480" cy="21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120" y="1760560"/>
                <a:ext cx="393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14:cNvPr>
              <p14:cNvContentPartPr/>
              <p14:nvPr/>
            </p14:nvContentPartPr>
            <p14:xfrm>
              <a:off x="1127280" y="1818880"/>
              <a:ext cx="142200" cy="1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9280" y="1801240"/>
                <a:ext cx="177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14:cNvPr>
              <p14:cNvContentPartPr/>
              <p14:nvPr/>
            </p14:nvContentPartPr>
            <p14:xfrm>
              <a:off x="1127280" y="1909960"/>
              <a:ext cx="165600" cy="1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9280" y="1891960"/>
                <a:ext cx="20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14:cNvPr>
              <p14:cNvContentPartPr/>
              <p14:nvPr/>
            </p14:nvContentPartPr>
            <p14:xfrm>
              <a:off x="1523640" y="1675600"/>
              <a:ext cx="209160" cy="31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5640" y="1657600"/>
                <a:ext cx="244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14:cNvPr>
              <p14:cNvContentPartPr/>
              <p14:nvPr/>
            </p14:nvContentPartPr>
            <p14:xfrm>
              <a:off x="2224920" y="1736800"/>
              <a:ext cx="198000" cy="19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1719160"/>
                <a:ext cx="233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14:cNvPr>
              <p14:cNvContentPartPr/>
              <p14:nvPr/>
            </p14:nvContentPartPr>
            <p14:xfrm>
              <a:off x="1902000" y="1690360"/>
              <a:ext cx="202320" cy="249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4000" y="1672720"/>
                <a:ext cx="237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14:cNvPr>
              <p14:cNvContentPartPr/>
              <p14:nvPr/>
            </p14:nvContentPartPr>
            <p14:xfrm>
              <a:off x="2701920" y="1670560"/>
              <a:ext cx="316440" cy="28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4280" y="1652560"/>
                <a:ext cx="352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14:cNvPr>
              <p14:cNvContentPartPr/>
              <p14:nvPr/>
            </p14:nvContentPartPr>
            <p14:xfrm>
              <a:off x="4724040" y="1736800"/>
              <a:ext cx="22752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06400" y="171916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14:cNvPr>
              <p14:cNvContentPartPr/>
              <p14:nvPr/>
            </p14:nvContentPartPr>
            <p14:xfrm>
              <a:off x="4754640" y="1827880"/>
              <a:ext cx="19584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36640" y="1810240"/>
                <a:ext cx="23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14:cNvPr>
              <p14:cNvContentPartPr/>
              <p14:nvPr/>
            </p14:nvContentPartPr>
            <p14:xfrm>
              <a:off x="5211840" y="1611520"/>
              <a:ext cx="822240" cy="299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94200" y="1593520"/>
                <a:ext cx="8578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14:cNvPr>
              <p14:cNvContentPartPr/>
              <p14:nvPr/>
            </p14:nvContentPartPr>
            <p14:xfrm>
              <a:off x="3748800" y="1665880"/>
              <a:ext cx="834120" cy="31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31160" y="1648240"/>
                <a:ext cx="8697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14:cNvPr>
              <p14:cNvContentPartPr/>
              <p14:nvPr/>
            </p14:nvContentPartPr>
            <p14:xfrm>
              <a:off x="6329280" y="1594960"/>
              <a:ext cx="294840" cy="26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11640" y="1576960"/>
                <a:ext cx="330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14:cNvPr>
              <p14:cNvContentPartPr/>
              <p14:nvPr/>
            </p14:nvContentPartPr>
            <p14:xfrm>
              <a:off x="7426560" y="1716640"/>
              <a:ext cx="1742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08560" y="169864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14:cNvPr>
              <p14:cNvContentPartPr/>
              <p14:nvPr/>
            </p14:nvContentPartPr>
            <p14:xfrm>
              <a:off x="7457160" y="1787920"/>
              <a:ext cx="15156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39160" y="17699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14:cNvPr>
              <p14:cNvContentPartPr/>
              <p14:nvPr/>
            </p14:nvContentPartPr>
            <p14:xfrm>
              <a:off x="8078160" y="1762000"/>
              <a:ext cx="44604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60175" y="1744000"/>
                <a:ext cx="481651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14:cNvPr>
              <p14:cNvContentPartPr/>
              <p14:nvPr/>
            </p14:nvContentPartPr>
            <p14:xfrm>
              <a:off x="7731480" y="1493080"/>
              <a:ext cx="750240" cy="22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13480" y="1475440"/>
                <a:ext cx="7858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14:cNvPr>
              <p14:cNvContentPartPr/>
              <p14:nvPr/>
            </p14:nvContentPartPr>
            <p14:xfrm>
              <a:off x="6928680" y="1605760"/>
              <a:ext cx="354960" cy="320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1040" y="1588120"/>
                <a:ext cx="3906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14:cNvPr>
              <p14:cNvContentPartPr/>
              <p14:nvPr/>
            </p14:nvContentPartPr>
            <p14:xfrm>
              <a:off x="680160" y="2336200"/>
              <a:ext cx="344160" cy="30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2520" y="2318560"/>
                <a:ext cx="37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14:cNvPr>
              <p14:cNvContentPartPr/>
              <p14:nvPr/>
            </p14:nvContentPartPr>
            <p14:xfrm>
              <a:off x="2478720" y="2601520"/>
              <a:ext cx="19332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60720" y="2583520"/>
                <a:ext cx="228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14:cNvPr>
              <p14:cNvContentPartPr/>
              <p14:nvPr/>
            </p14:nvContentPartPr>
            <p14:xfrm>
              <a:off x="2488800" y="2677120"/>
              <a:ext cx="184320" cy="35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71160" y="2659120"/>
                <a:ext cx="219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14:cNvPr>
              <p14:cNvContentPartPr/>
              <p14:nvPr/>
            </p14:nvContentPartPr>
            <p14:xfrm>
              <a:off x="2885160" y="2575600"/>
              <a:ext cx="13104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2557960"/>
                <a:ext cx="1666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14:cNvPr>
              <p14:cNvContentPartPr/>
              <p14:nvPr/>
            </p14:nvContentPartPr>
            <p14:xfrm>
              <a:off x="3146520" y="2298760"/>
              <a:ext cx="703800" cy="627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28880" y="2280760"/>
                <a:ext cx="7394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14:cNvPr>
              <p14:cNvContentPartPr/>
              <p14:nvPr/>
            </p14:nvContentPartPr>
            <p14:xfrm>
              <a:off x="2039160" y="2458600"/>
              <a:ext cx="275760" cy="35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21497" y="2440600"/>
                <a:ext cx="311447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64370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14:cNvPr>
              <p14:cNvContentPartPr/>
              <p14:nvPr/>
            </p14:nvContentPartPr>
            <p14:xfrm>
              <a:off x="4707120" y="812320"/>
              <a:ext cx="311760" cy="31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9480" y="794320"/>
                <a:ext cx="347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14:cNvPr>
              <p14:cNvContentPartPr/>
              <p14:nvPr/>
            </p14:nvContentPartPr>
            <p14:xfrm>
              <a:off x="3586080" y="954520"/>
              <a:ext cx="648000" cy="24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8080" y="936880"/>
                <a:ext cx="683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14:cNvPr>
              <p14:cNvContentPartPr/>
              <p14:nvPr/>
            </p14:nvContentPartPr>
            <p14:xfrm>
              <a:off x="4500480" y="842920"/>
              <a:ext cx="101160" cy="27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2480" y="825280"/>
                <a:ext cx="136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14:cNvPr>
              <p14:cNvContentPartPr/>
              <p14:nvPr/>
            </p14:nvContentPartPr>
            <p14:xfrm>
              <a:off x="5485080" y="794680"/>
              <a:ext cx="184320" cy="36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7080" y="777040"/>
                <a:ext cx="2199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14:cNvPr>
              <p14:cNvContentPartPr/>
              <p14:nvPr/>
            </p14:nvContentPartPr>
            <p14:xfrm>
              <a:off x="5710440" y="940120"/>
              <a:ext cx="13140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800" y="922480"/>
                <a:ext cx="167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14:cNvPr>
              <p14:cNvContentPartPr/>
              <p14:nvPr/>
            </p14:nvContentPartPr>
            <p14:xfrm>
              <a:off x="5892240" y="933640"/>
              <a:ext cx="450360" cy="34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240" y="915640"/>
                <a:ext cx="48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14:cNvPr>
              <p14:cNvContentPartPr/>
              <p14:nvPr/>
            </p14:nvContentPartPr>
            <p14:xfrm>
              <a:off x="6546360" y="904120"/>
              <a:ext cx="10872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8360" y="886120"/>
                <a:ext cx="144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14:cNvPr>
              <p14:cNvContentPartPr/>
              <p14:nvPr/>
            </p14:nvContentPartPr>
            <p14:xfrm>
              <a:off x="6552840" y="913840"/>
              <a:ext cx="123120" cy="16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4840" y="896200"/>
                <a:ext cx="158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14:cNvPr>
              <p14:cNvContentPartPr/>
              <p14:nvPr/>
            </p14:nvContentPartPr>
            <p14:xfrm>
              <a:off x="6715200" y="958480"/>
              <a:ext cx="10980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97560" y="940840"/>
                <a:ext cx="145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14:cNvPr>
              <p14:cNvContentPartPr/>
              <p14:nvPr/>
            </p14:nvContentPartPr>
            <p14:xfrm>
              <a:off x="6877920" y="795040"/>
              <a:ext cx="236520" cy="26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920" y="777040"/>
                <a:ext cx="27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14:cNvPr>
              <p14:cNvContentPartPr/>
              <p14:nvPr/>
            </p14:nvContentPartPr>
            <p14:xfrm>
              <a:off x="8095440" y="629440"/>
              <a:ext cx="381240" cy="44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457" y="611800"/>
                <a:ext cx="416846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14:cNvPr>
              <p14:cNvContentPartPr/>
              <p14:nvPr/>
            </p14:nvContentPartPr>
            <p14:xfrm>
              <a:off x="7225680" y="761560"/>
              <a:ext cx="790560" cy="25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7680" y="743895"/>
                <a:ext cx="82620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14:cNvPr>
              <p14:cNvContentPartPr/>
              <p14:nvPr/>
            </p14:nvContentPartPr>
            <p14:xfrm>
              <a:off x="639120" y="1778560"/>
              <a:ext cx="357480" cy="21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120" y="1760560"/>
                <a:ext cx="393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14:cNvPr>
              <p14:cNvContentPartPr/>
              <p14:nvPr/>
            </p14:nvContentPartPr>
            <p14:xfrm>
              <a:off x="1127280" y="1818880"/>
              <a:ext cx="142200" cy="1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9280" y="1801240"/>
                <a:ext cx="177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14:cNvPr>
              <p14:cNvContentPartPr/>
              <p14:nvPr/>
            </p14:nvContentPartPr>
            <p14:xfrm>
              <a:off x="1127280" y="1909960"/>
              <a:ext cx="165600" cy="1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9280" y="1891960"/>
                <a:ext cx="20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14:cNvPr>
              <p14:cNvContentPartPr/>
              <p14:nvPr/>
            </p14:nvContentPartPr>
            <p14:xfrm>
              <a:off x="1523640" y="1675600"/>
              <a:ext cx="209160" cy="31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5640" y="1657600"/>
                <a:ext cx="244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14:cNvPr>
              <p14:cNvContentPartPr/>
              <p14:nvPr/>
            </p14:nvContentPartPr>
            <p14:xfrm>
              <a:off x="2224920" y="1736800"/>
              <a:ext cx="198000" cy="19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1719160"/>
                <a:ext cx="233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14:cNvPr>
              <p14:cNvContentPartPr/>
              <p14:nvPr/>
            </p14:nvContentPartPr>
            <p14:xfrm>
              <a:off x="1902000" y="1690360"/>
              <a:ext cx="202320" cy="249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4000" y="1672720"/>
                <a:ext cx="237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14:cNvPr>
              <p14:cNvContentPartPr/>
              <p14:nvPr/>
            </p14:nvContentPartPr>
            <p14:xfrm>
              <a:off x="2701920" y="1670560"/>
              <a:ext cx="316440" cy="28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4280" y="1652560"/>
                <a:ext cx="352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14:cNvPr>
              <p14:cNvContentPartPr/>
              <p14:nvPr/>
            </p14:nvContentPartPr>
            <p14:xfrm>
              <a:off x="4724040" y="1736800"/>
              <a:ext cx="22752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06400" y="171916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14:cNvPr>
              <p14:cNvContentPartPr/>
              <p14:nvPr/>
            </p14:nvContentPartPr>
            <p14:xfrm>
              <a:off x="4754640" y="1827880"/>
              <a:ext cx="19584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36640" y="1810240"/>
                <a:ext cx="23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14:cNvPr>
              <p14:cNvContentPartPr/>
              <p14:nvPr/>
            </p14:nvContentPartPr>
            <p14:xfrm>
              <a:off x="5211840" y="1611520"/>
              <a:ext cx="822240" cy="299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94200" y="1593520"/>
                <a:ext cx="8578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14:cNvPr>
              <p14:cNvContentPartPr/>
              <p14:nvPr/>
            </p14:nvContentPartPr>
            <p14:xfrm>
              <a:off x="3748800" y="1665880"/>
              <a:ext cx="834120" cy="31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31160" y="1648240"/>
                <a:ext cx="8697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14:cNvPr>
              <p14:cNvContentPartPr/>
              <p14:nvPr/>
            </p14:nvContentPartPr>
            <p14:xfrm>
              <a:off x="6329280" y="1594960"/>
              <a:ext cx="294840" cy="26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11640" y="1576960"/>
                <a:ext cx="330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14:cNvPr>
              <p14:cNvContentPartPr/>
              <p14:nvPr/>
            </p14:nvContentPartPr>
            <p14:xfrm>
              <a:off x="7426560" y="1716640"/>
              <a:ext cx="1742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08560" y="169864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14:cNvPr>
              <p14:cNvContentPartPr/>
              <p14:nvPr/>
            </p14:nvContentPartPr>
            <p14:xfrm>
              <a:off x="7457160" y="1787920"/>
              <a:ext cx="15156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39160" y="17699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14:cNvPr>
              <p14:cNvContentPartPr/>
              <p14:nvPr/>
            </p14:nvContentPartPr>
            <p14:xfrm>
              <a:off x="8078160" y="1762000"/>
              <a:ext cx="44604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60175" y="1744000"/>
                <a:ext cx="481651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14:cNvPr>
              <p14:cNvContentPartPr/>
              <p14:nvPr/>
            </p14:nvContentPartPr>
            <p14:xfrm>
              <a:off x="7731480" y="1493080"/>
              <a:ext cx="750240" cy="22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13480" y="1475440"/>
                <a:ext cx="7858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14:cNvPr>
              <p14:cNvContentPartPr/>
              <p14:nvPr/>
            </p14:nvContentPartPr>
            <p14:xfrm>
              <a:off x="6928680" y="1605760"/>
              <a:ext cx="354960" cy="320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1040" y="1588120"/>
                <a:ext cx="3906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14:cNvPr>
              <p14:cNvContentPartPr/>
              <p14:nvPr/>
            </p14:nvContentPartPr>
            <p14:xfrm>
              <a:off x="680160" y="2336200"/>
              <a:ext cx="344160" cy="30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2520" y="2318560"/>
                <a:ext cx="37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14:cNvPr>
              <p14:cNvContentPartPr/>
              <p14:nvPr/>
            </p14:nvContentPartPr>
            <p14:xfrm>
              <a:off x="2478720" y="2601520"/>
              <a:ext cx="19332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60720" y="2583520"/>
                <a:ext cx="228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14:cNvPr>
              <p14:cNvContentPartPr/>
              <p14:nvPr/>
            </p14:nvContentPartPr>
            <p14:xfrm>
              <a:off x="2488800" y="2677120"/>
              <a:ext cx="184320" cy="35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71160" y="2659120"/>
                <a:ext cx="219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14:cNvPr>
              <p14:cNvContentPartPr/>
              <p14:nvPr/>
            </p14:nvContentPartPr>
            <p14:xfrm>
              <a:off x="2885160" y="2575600"/>
              <a:ext cx="13104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2557960"/>
                <a:ext cx="1666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14:cNvPr>
              <p14:cNvContentPartPr/>
              <p14:nvPr/>
            </p14:nvContentPartPr>
            <p14:xfrm>
              <a:off x="3146520" y="2298760"/>
              <a:ext cx="703800" cy="627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28880" y="2280760"/>
                <a:ext cx="7394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14:cNvPr>
              <p14:cNvContentPartPr/>
              <p14:nvPr/>
            </p14:nvContentPartPr>
            <p14:xfrm>
              <a:off x="2039160" y="2458600"/>
              <a:ext cx="275760" cy="35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21497" y="2440600"/>
                <a:ext cx="311447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14:cNvPr>
              <p14:cNvContentPartPr/>
              <p14:nvPr/>
            </p14:nvContentPartPr>
            <p14:xfrm>
              <a:off x="1238880" y="3178960"/>
              <a:ext cx="412920" cy="73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21240" y="3161320"/>
                <a:ext cx="44856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14:cNvPr>
              <p14:cNvContentPartPr/>
              <p14:nvPr/>
            </p14:nvContentPartPr>
            <p14:xfrm>
              <a:off x="1688520" y="3506920"/>
              <a:ext cx="153360" cy="21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70520" y="3488920"/>
                <a:ext cx="189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14:cNvPr>
              <p14:cNvContentPartPr/>
              <p14:nvPr/>
            </p14:nvContentPartPr>
            <p14:xfrm>
              <a:off x="1879320" y="3477040"/>
              <a:ext cx="141120" cy="22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61320" y="3459040"/>
                <a:ext cx="176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14:cNvPr>
              <p14:cNvContentPartPr/>
              <p14:nvPr/>
            </p14:nvContentPartPr>
            <p14:xfrm>
              <a:off x="4508040" y="3429520"/>
              <a:ext cx="330120" cy="327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490400" y="3411880"/>
                <a:ext cx="3657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14:cNvPr>
              <p14:cNvContentPartPr/>
              <p14:nvPr/>
            </p14:nvContentPartPr>
            <p14:xfrm>
              <a:off x="4968120" y="3545440"/>
              <a:ext cx="194760" cy="12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50120" y="3527800"/>
                <a:ext cx="230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14:cNvPr>
              <p14:cNvContentPartPr/>
              <p14:nvPr/>
            </p14:nvContentPartPr>
            <p14:xfrm>
              <a:off x="4987920" y="3648040"/>
              <a:ext cx="195480" cy="11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70280" y="3630040"/>
                <a:ext cx="231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14:cNvPr>
              <p14:cNvContentPartPr/>
              <p14:nvPr/>
            </p14:nvContentPartPr>
            <p14:xfrm>
              <a:off x="5435400" y="3587560"/>
              <a:ext cx="18180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3569560"/>
                <a:ext cx="217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14:cNvPr>
              <p14:cNvContentPartPr/>
              <p14:nvPr/>
            </p14:nvContentPartPr>
            <p14:xfrm>
              <a:off x="6170520" y="3377680"/>
              <a:ext cx="371520" cy="316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52520" y="3359680"/>
                <a:ext cx="4071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14:cNvPr>
              <p14:cNvContentPartPr/>
              <p14:nvPr/>
            </p14:nvContentPartPr>
            <p14:xfrm>
              <a:off x="5853360" y="3423400"/>
              <a:ext cx="212040" cy="273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35391" y="3405760"/>
                <a:ext cx="2476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14:cNvPr>
              <p14:cNvContentPartPr/>
              <p14:nvPr/>
            </p14:nvContentPartPr>
            <p14:xfrm>
              <a:off x="5404800" y="3291280"/>
              <a:ext cx="275760" cy="213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86800" y="3273640"/>
                <a:ext cx="3114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14:cNvPr>
              <p14:cNvContentPartPr/>
              <p14:nvPr/>
            </p14:nvContentPartPr>
            <p14:xfrm>
              <a:off x="2501400" y="3439960"/>
              <a:ext cx="1338120" cy="53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483405" y="3421960"/>
                <a:ext cx="1373750" cy="5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92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8936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14:cNvPr>
              <p14:cNvContentPartPr/>
              <p14:nvPr/>
            </p14:nvContentPartPr>
            <p14:xfrm>
              <a:off x="4707120" y="812320"/>
              <a:ext cx="311760" cy="31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9480" y="794320"/>
                <a:ext cx="347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14:cNvPr>
              <p14:cNvContentPartPr/>
              <p14:nvPr/>
            </p14:nvContentPartPr>
            <p14:xfrm>
              <a:off x="3586080" y="954520"/>
              <a:ext cx="648000" cy="24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8080" y="936880"/>
                <a:ext cx="683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14:cNvPr>
              <p14:cNvContentPartPr/>
              <p14:nvPr/>
            </p14:nvContentPartPr>
            <p14:xfrm>
              <a:off x="4500480" y="842920"/>
              <a:ext cx="101160" cy="27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2480" y="825280"/>
                <a:ext cx="136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14:cNvPr>
              <p14:cNvContentPartPr/>
              <p14:nvPr/>
            </p14:nvContentPartPr>
            <p14:xfrm>
              <a:off x="5485080" y="794680"/>
              <a:ext cx="184320" cy="36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7080" y="777040"/>
                <a:ext cx="2199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14:cNvPr>
              <p14:cNvContentPartPr/>
              <p14:nvPr/>
            </p14:nvContentPartPr>
            <p14:xfrm>
              <a:off x="5710440" y="940120"/>
              <a:ext cx="13140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800" y="922480"/>
                <a:ext cx="167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14:cNvPr>
              <p14:cNvContentPartPr/>
              <p14:nvPr/>
            </p14:nvContentPartPr>
            <p14:xfrm>
              <a:off x="5892240" y="933640"/>
              <a:ext cx="450360" cy="34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240" y="915640"/>
                <a:ext cx="48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14:cNvPr>
              <p14:cNvContentPartPr/>
              <p14:nvPr/>
            </p14:nvContentPartPr>
            <p14:xfrm>
              <a:off x="6546360" y="904120"/>
              <a:ext cx="10872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8360" y="886120"/>
                <a:ext cx="144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14:cNvPr>
              <p14:cNvContentPartPr/>
              <p14:nvPr/>
            </p14:nvContentPartPr>
            <p14:xfrm>
              <a:off x="6552840" y="913840"/>
              <a:ext cx="123120" cy="16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4840" y="896200"/>
                <a:ext cx="158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14:cNvPr>
              <p14:cNvContentPartPr/>
              <p14:nvPr/>
            </p14:nvContentPartPr>
            <p14:xfrm>
              <a:off x="6715200" y="958480"/>
              <a:ext cx="10980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97560" y="940840"/>
                <a:ext cx="145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14:cNvPr>
              <p14:cNvContentPartPr/>
              <p14:nvPr/>
            </p14:nvContentPartPr>
            <p14:xfrm>
              <a:off x="6877920" y="795040"/>
              <a:ext cx="236520" cy="26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920" y="777040"/>
                <a:ext cx="27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14:cNvPr>
              <p14:cNvContentPartPr/>
              <p14:nvPr/>
            </p14:nvContentPartPr>
            <p14:xfrm>
              <a:off x="8095440" y="629440"/>
              <a:ext cx="381240" cy="44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457" y="611800"/>
                <a:ext cx="416846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14:cNvPr>
              <p14:cNvContentPartPr/>
              <p14:nvPr/>
            </p14:nvContentPartPr>
            <p14:xfrm>
              <a:off x="7225680" y="761560"/>
              <a:ext cx="790560" cy="25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7680" y="743895"/>
                <a:ext cx="82620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14:cNvPr>
              <p14:cNvContentPartPr/>
              <p14:nvPr/>
            </p14:nvContentPartPr>
            <p14:xfrm>
              <a:off x="639120" y="1778560"/>
              <a:ext cx="357480" cy="21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120" y="1760560"/>
                <a:ext cx="393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14:cNvPr>
              <p14:cNvContentPartPr/>
              <p14:nvPr/>
            </p14:nvContentPartPr>
            <p14:xfrm>
              <a:off x="1127280" y="1818880"/>
              <a:ext cx="142200" cy="1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9280" y="1801240"/>
                <a:ext cx="177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14:cNvPr>
              <p14:cNvContentPartPr/>
              <p14:nvPr/>
            </p14:nvContentPartPr>
            <p14:xfrm>
              <a:off x="1127280" y="1909960"/>
              <a:ext cx="165600" cy="1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9280" y="1891960"/>
                <a:ext cx="20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14:cNvPr>
              <p14:cNvContentPartPr/>
              <p14:nvPr/>
            </p14:nvContentPartPr>
            <p14:xfrm>
              <a:off x="1523640" y="1675600"/>
              <a:ext cx="209160" cy="31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5640" y="1657600"/>
                <a:ext cx="244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14:cNvPr>
              <p14:cNvContentPartPr/>
              <p14:nvPr/>
            </p14:nvContentPartPr>
            <p14:xfrm>
              <a:off x="2224920" y="1736800"/>
              <a:ext cx="198000" cy="19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1719160"/>
                <a:ext cx="233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14:cNvPr>
              <p14:cNvContentPartPr/>
              <p14:nvPr/>
            </p14:nvContentPartPr>
            <p14:xfrm>
              <a:off x="1902000" y="1690360"/>
              <a:ext cx="202320" cy="249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4000" y="1672720"/>
                <a:ext cx="237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14:cNvPr>
              <p14:cNvContentPartPr/>
              <p14:nvPr/>
            </p14:nvContentPartPr>
            <p14:xfrm>
              <a:off x="2701920" y="1670560"/>
              <a:ext cx="316440" cy="28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4280" y="1652560"/>
                <a:ext cx="352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14:cNvPr>
              <p14:cNvContentPartPr/>
              <p14:nvPr/>
            </p14:nvContentPartPr>
            <p14:xfrm>
              <a:off x="4724040" y="1736800"/>
              <a:ext cx="22752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06400" y="171916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14:cNvPr>
              <p14:cNvContentPartPr/>
              <p14:nvPr/>
            </p14:nvContentPartPr>
            <p14:xfrm>
              <a:off x="4754640" y="1827880"/>
              <a:ext cx="19584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36640" y="1810240"/>
                <a:ext cx="23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14:cNvPr>
              <p14:cNvContentPartPr/>
              <p14:nvPr/>
            </p14:nvContentPartPr>
            <p14:xfrm>
              <a:off x="5211840" y="1611520"/>
              <a:ext cx="822240" cy="299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94200" y="1593520"/>
                <a:ext cx="8578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14:cNvPr>
              <p14:cNvContentPartPr/>
              <p14:nvPr/>
            </p14:nvContentPartPr>
            <p14:xfrm>
              <a:off x="3748800" y="1665880"/>
              <a:ext cx="834120" cy="31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31160" y="1648240"/>
                <a:ext cx="8697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14:cNvPr>
              <p14:cNvContentPartPr/>
              <p14:nvPr/>
            </p14:nvContentPartPr>
            <p14:xfrm>
              <a:off x="6329280" y="1594960"/>
              <a:ext cx="294840" cy="26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11640" y="1576960"/>
                <a:ext cx="330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14:cNvPr>
              <p14:cNvContentPartPr/>
              <p14:nvPr/>
            </p14:nvContentPartPr>
            <p14:xfrm>
              <a:off x="7426560" y="1716640"/>
              <a:ext cx="1742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08560" y="169864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14:cNvPr>
              <p14:cNvContentPartPr/>
              <p14:nvPr/>
            </p14:nvContentPartPr>
            <p14:xfrm>
              <a:off x="7457160" y="1787920"/>
              <a:ext cx="15156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39160" y="17699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14:cNvPr>
              <p14:cNvContentPartPr/>
              <p14:nvPr/>
            </p14:nvContentPartPr>
            <p14:xfrm>
              <a:off x="8078160" y="1762000"/>
              <a:ext cx="44604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60175" y="1744000"/>
                <a:ext cx="481651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14:cNvPr>
              <p14:cNvContentPartPr/>
              <p14:nvPr/>
            </p14:nvContentPartPr>
            <p14:xfrm>
              <a:off x="7731480" y="1493080"/>
              <a:ext cx="750240" cy="22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13480" y="1475440"/>
                <a:ext cx="7858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14:cNvPr>
              <p14:cNvContentPartPr/>
              <p14:nvPr/>
            </p14:nvContentPartPr>
            <p14:xfrm>
              <a:off x="6928680" y="1605760"/>
              <a:ext cx="354960" cy="320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1040" y="1588120"/>
                <a:ext cx="3906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14:cNvPr>
              <p14:cNvContentPartPr/>
              <p14:nvPr/>
            </p14:nvContentPartPr>
            <p14:xfrm>
              <a:off x="680160" y="2336200"/>
              <a:ext cx="344160" cy="30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2520" y="2318560"/>
                <a:ext cx="37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14:cNvPr>
              <p14:cNvContentPartPr/>
              <p14:nvPr/>
            </p14:nvContentPartPr>
            <p14:xfrm>
              <a:off x="2478720" y="2601520"/>
              <a:ext cx="19332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60720" y="2583520"/>
                <a:ext cx="228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14:cNvPr>
              <p14:cNvContentPartPr/>
              <p14:nvPr/>
            </p14:nvContentPartPr>
            <p14:xfrm>
              <a:off x="2488800" y="2677120"/>
              <a:ext cx="184320" cy="35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71160" y="2659120"/>
                <a:ext cx="219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14:cNvPr>
              <p14:cNvContentPartPr/>
              <p14:nvPr/>
            </p14:nvContentPartPr>
            <p14:xfrm>
              <a:off x="2885160" y="2575600"/>
              <a:ext cx="13104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2557960"/>
                <a:ext cx="1666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14:cNvPr>
              <p14:cNvContentPartPr/>
              <p14:nvPr/>
            </p14:nvContentPartPr>
            <p14:xfrm>
              <a:off x="3146520" y="2298760"/>
              <a:ext cx="703800" cy="627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28880" y="2280760"/>
                <a:ext cx="7394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14:cNvPr>
              <p14:cNvContentPartPr/>
              <p14:nvPr/>
            </p14:nvContentPartPr>
            <p14:xfrm>
              <a:off x="2039160" y="2458600"/>
              <a:ext cx="275760" cy="35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21497" y="2440600"/>
                <a:ext cx="311447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14:cNvPr>
              <p14:cNvContentPartPr/>
              <p14:nvPr/>
            </p14:nvContentPartPr>
            <p14:xfrm>
              <a:off x="1238880" y="3178960"/>
              <a:ext cx="412920" cy="73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21240" y="3161320"/>
                <a:ext cx="44856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14:cNvPr>
              <p14:cNvContentPartPr/>
              <p14:nvPr/>
            </p14:nvContentPartPr>
            <p14:xfrm>
              <a:off x="1688520" y="3506920"/>
              <a:ext cx="153360" cy="21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70520" y="3488920"/>
                <a:ext cx="189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14:cNvPr>
              <p14:cNvContentPartPr/>
              <p14:nvPr/>
            </p14:nvContentPartPr>
            <p14:xfrm>
              <a:off x="1879320" y="3477040"/>
              <a:ext cx="141120" cy="22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61320" y="3459040"/>
                <a:ext cx="176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14:cNvPr>
              <p14:cNvContentPartPr/>
              <p14:nvPr/>
            </p14:nvContentPartPr>
            <p14:xfrm>
              <a:off x="4508040" y="3429520"/>
              <a:ext cx="330120" cy="327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490400" y="3411880"/>
                <a:ext cx="3657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14:cNvPr>
              <p14:cNvContentPartPr/>
              <p14:nvPr/>
            </p14:nvContentPartPr>
            <p14:xfrm>
              <a:off x="4968120" y="3545440"/>
              <a:ext cx="194760" cy="12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50120" y="3527800"/>
                <a:ext cx="230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14:cNvPr>
              <p14:cNvContentPartPr/>
              <p14:nvPr/>
            </p14:nvContentPartPr>
            <p14:xfrm>
              <a:off x="4987920" y="3648040"/>
              <a:ext cx="195480" cy="11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70280" y="3630040"/>
                <a:ext cx="231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14:cNvPr>
              <p14:cNvContentPartPr/>
              <p14:nvPr/>
            </p14:nvContentPartPr>
            <p14:xfrm>
              <a:off x="5435400" y="3587560"/>
              <a:ext cx="18180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3569560"/>
                <a:ext cx="217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14:cNvPr>
              <p14:cNvContentPartPr/>
              <p14:nvPr/>
            </p14:nvContentPartPr>
            <p14:xfrm>
              <a:off x="6170520" y="3377680"/>
              <a:ext cx="371520" cy="316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52520" y="3359680"/>
                <a:ext cx="4071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14:cNvPr>
              <p14:cNvContentPartPr/>
              <p14:nvPr/>
            </p14:nvContentPartPr>
            <p14:xfrm>
              <a:off x="5853360" y="3423400"/>
              <a:ext cx="212040" cy="273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35391" y="3405760"/>
                <a:ext cx="2476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14:cNvPr>
              <p14:cNvContentPartPr/>
              <p14:nvPr/>
            </p14:nvContentPartPr>
            <p14:xfrm>
              <a:off x="5404800" y="3291280"/>
              <a:ext cx="275760" cy="213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86800" y="3273640"/>
                <a:ext cx="3114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14:cNvPr>
              <p14:cNvContentPartPr/>
              <p14:nvPr/>
            </p14:nvContentPartPr>
            <p14:xfrm>
              <a:off x="2501400" y="3439960"/>
              <a:ext cx="1338120" cy="53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483405" y="3421960"/>
                <a:ext cx="137375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B1F81D-DE50-4135-9D11-B8324125F563}"/>
                  </a:ext>
                </a:extLst>
              </p14:cNvPr>
              <p14:cNvContentPartPr/>
              <p14:nvPr/>
            </p14:nvContentPartPr>
            <p14:xfrm>
              <a:off x="6876840" y="3476320"/>
              <a:ext cx="491760" cy="18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B1F81D-DE50-4135-9D11-B8324125F56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58840" y="3458320"/>
                <a:ext cx="527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C63A7A-1658-420F-9865-DFF5F795A8FB}"/>
                  </a:ext>
                </a:extLst>
              </p14:cNvPr>
              <p14:cNvContentPartPr/>
              <p14:nvPr/>
            </p14:nvContentPartPr>
            <p14:xfrm>
              <a:off x="1879320" y="4473880"/>
              <a:ext cx="21672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C63A7A-1658-420F-9865-DFF5F795A8F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61320" y="4455880"/>
                <a:ext cx="2523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785CA23-87B0-4523-B893-5466795C8CC9}"/>
                  </a:ext>
                </a:extLst>
              </p14:cNvPr>
              <p14:cNvContentPartPr/>
              <p14:nvPr/>
            </p14:nvContentPartPr>
            <p14:xfrm>
              <a:off x="1920000" y="4552000"/>
              <a:ext cx="255240" cy="1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785CA23-87B0-4523-B893-5466795C8CC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02000" y="4534000"/>
                <a:ext cx="290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6B53809-B633-48CB-B070-9C4DB8AD6CF0}"/>
                  </a:ext>
                </a:extLst>
              </p14:cNvPr>
              <p14:cNvContentPartPr/>
              <p14:nvPr/>
            </p14:nvContentPartPr>
            <p14:xfrm>
              <a:off x="2305920" y="4469920"/>
              <a:ext cx="16452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6B53809-B633-48CB-B070-9C4DB8AD6CF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87920" y="4451920"/>
                <a:ext cx="200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2678CFE-8262-46C0-9F3B-200408266C84}"/>
                  </a:ext>
                </a:extLst>
              </p14:cNvPr>
              <p14:cNvContentPartPr/>
              <p14:nvPr/>
            </p14:nvContentPartPr>
            <p14:xfrm>
              <a:off x="4046880" y="4104160"/>
              <a:ext cx="687240" cy="488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2678CFE-8262-46C0-9F3B-200408266C8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28880" y="4086520"/>
                <a:ext cx="7228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F4F0E9C-5BAD-40DC-830E-56825C898DEE}"/>
                  </a:ext>
                </a:extLst>
              </p14:cNvPr>
              <p14:cNvContentPartPr/>
              <p14:nvPr/>
            </p14:nvContentPartPr>
            <p14:xfrm>
              <a:off x="3421920" y="4153120"/>
              <a:ext cx="482400" cy="500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F4F0E9C-5BAD-40DC-830E-56825C898DE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04280" y="4135480"/>
                <a:ext cx="51804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9125712-8D56-4D1D-9A75-0AD15F1267F5}"/>
                  </a:ext>
                </a:extLst>
              </p14:cNvPr>
              <p14:cNvContentPartPr/>
              <p14:nvPr/>
            </p14:nvContentPartPr>
            <p14:xfrm>
              <a:off x="2671680" y="4141240"/>
              <a:ext cx="540000" cy="589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9125712-8D56-4D1D-9A75-0AD15F1267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54040" y="4123600"/>
                <a:ext cx="57564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7907E22-E2A3-435D-B627-199616FB7800}"/>
                  </a:ext>
                </a:extLst>
              </p14:cNvPr>
              <p14:cNvContentPartPr/>
              <p14:nvPr/>
            </p14:nvContentPartPr>
            <p14:xfrm>
              <a:off x="1300080" y="4324840"/>
              <a:ext cx="354960" cy="336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7907E22-E2A3-435D-B627-199616FB780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282080" y="4307200"/>
                <a:ext cx="390600" cy="3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55289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14:cNvPr>
              <p14:cNvContentPartPr/>
              <p14:nvPr/>
            </p14:nvContentPartPr>
            <p14:xfrm>
              <a:off x="4707120" y="812320"/>
              <a:ext cx="311760" cy="31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9480" y="794320"/>
                <a:ext cx="347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14:cNvPr>
              <p14:cNvContentPartPr/>
              <p14:nvPr/>
            </p14:nvContentPartPr>
            <p14:xfrm>
              <a:off x="3586080" y="954520"/>
              <a:ext cx="648000" cy="24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8080" y="936880"/>
                <a:ext cx="683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14:cNvPr>
              <p14:cNvContentPartPr/>
              <p14:nvPr/>
            </p14:nvContentPartPr>
            <p14:xfrm>
              <a:off x="4500480" y="842920"/>
              <a:ext cx="101160" cy="27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2480" y="825280"/>
                <a:ext cx="136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14:cNvPr>
              <p14:cNvContentPartPr/>
              <p14:nvPr/>
            </p14:nvContentPartPr>
            <p14:xfrm>
              <a:off x="5485080" y="794680"/>
              <a:ext cx="184320" cy="36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7080" y="777040"/>
                <a:ext cx="2199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14:cNvPr>
              <p14:cNvContentPartPr/>
              <p14:nvPr/>
            </p14:nvContentPartPr>
            <p14:xfrm>
              <a:off x="5710440" y="940120"/>
              <a:ext cx="13140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800" y="922480"/>
                <a:ext cx="167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14:cNvPr>
              <p14:cNvContentPartPr/>
              <p14:nvPr/>
            </p14:nvContentPartPr>
            <p14:xfrm>
              <a:off x="5892240" y="933640"/>
              <a:ext cx="450360" cy="34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240" y="915640"/>
                <a:ext cx="48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14:cNvPr>
              <p14:cNvContentPartPr/>
              <p14:nvPr/>
            </p14:nvContentPartPr>
            <p14:xfrm>
              <a:off x="6546360" y="904120"/>
              <a:ext cx="10872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8360" y="886120"/>
                <a:ext cx="144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14:cNvPr>
              <p14:cNvContentPartPr/>
              <p14:nvPr/>
            </p14:nvContentPartPr>
            <p14:xfrm>
              <a:off x="6552840" y="913840"/>
              <a:ext cx="123120" cy="16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4840" y="896200"/>
                <a:ext cx="158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14:cNvPr>
              <p14:cNvContentPartPr/>
              <p14:nvPr/>
            </p14:nvContentPartPr>
            <p14:xfrm>
              <a:off x="6715200" y="958480"/>
              <a:ext cx="10980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97560" y="940840"/>
                <a:ext cx="145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14:cNvPr>
              <p14:cNvContentPartPr/>
              <p14:nvPr/>
            </p14:nvContentPartPr>
            <p14:xfrm>
              <a:off x="6877920" y="795040"/>
              <a:ext cx="236520" cy="26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920" y="777040"/>
                <a:ext cx="27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14:cNvPr>
              <p14:cNvContentPartPr/>
              <p14:nvPr/>
            </p14:nvContentPartPr>
            <p14:xfrm>
              <a:off x="8095440" y="629440"/>
              <a:ext cx="381240" cy="44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457" y="611800"/>
                <a:ext cx="416846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14:cNvPr>
              <p14:cNvContentPartPr/>
              <p14:nvPr/>
            </p14:nvContentPartPr>
            <p14:xfrm>
              <a:off x="7225680" y="761560"/>
              <a:ext cx="790560" cy="25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7680" y="743895"/>
                <a:ext cx="82620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14:cNvPr>
              <p14:cNvContentPartPr/>
              <p14:nvPr/>
            </p14:nvContentPartPr>
            <p14:xfrm>
              <a:off x="639120" y="1778560"/>
              <a:ext cx="357480" cy="21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120" y="1760560"/>
                <a:ext cx="393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14:cNvPr>
              <p14:cNvContentPartPr/>
              <p14:nvPr/>
            </p14:nvContentPartPr>
            <p14:xfrm>
              <a:off x="1127280" y="1818880"/>
              <a:ext cx="142200" cy="1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9280" y="1801240"/>
                <a:ext cx="177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14:cNvPr>
              <p14:cNvContentPartPr/>
              <p14:nvPr/>
            </p14:nvContentPartPr>
            <p14:xfrm>
              <a:off x="1127280" y="1909960"/>
              <a:ext cx="165600" cy="1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9280" y="1891960"/>
                <a:ext cx="20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14:cNvPr>
              <p14:cNvContentPartPr/>
              <p14:nvPr/>
            </p14:nvContentPartPr>
            <p14:xfrm>
              <a:off x="1523640" y="1675600"/>
              <a:ext cx="209160" cy="31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5640" y="1657600"/>
                <a:ext cx="244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14:cNvPr>
              <p14:cNvContentPartPr/>
              <p14:nvPr/>
            </p14:nvContentPartPr>
            <p14:xfrm>
              <a:off x="2224920" y="1736800"/>
              <a:ext cx="198000" cy="19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1719160"/>
                <a:ext cx="233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14:cNvPr>
              <p14:cNvContentPartPr/>
              <p14:nvPr/>
            </p14:nvContentPartPr>
            <p14:xfrm>
              <a:off x="1902000" y="1690360"/>
              <a:ext cx="202320" cy="249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4000" y="1672720"/>
                <a:ext cx="237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14:cNvPr>
              <p14:cNvContentPartPr/>
              <p14:nvPr/>
            </p14:nvContentPartPr>
            <p14:xfrm>
              <a:off x="2701920" y="1670560"/>
              <a:ext cx="316440" cy="28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4280" y="1652560"/>
                <a:ext cx="352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14:cNvPr>
              <p14:cNvContentPartPr/>
              <p14:nvPr/>
            </p14:nvContentPartPr>
            <p14:xfrm>
              <a:off x="4724040" y="1736800"/>
              <a:ext cx="22752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06400" y="171916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14:cNvPr>
              <p14:cNvContentPartPr/>
              <p14:nvPr/>
            </p14:nvContentPartPr>
            <p14:xfrm>
              <a:off x="4754640" y="1827880"/>
              <a:ext cx="19584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36640" y="1810240"/>
                <a:ext cx="23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14:cNvPr>
              <p14:cNvContentPartPr/>
              <p14:nvPr/>
            </p14:nvContentPartPr>
            <p14:xfrm>
              <a:off x="5211840" y="1611520"/>
              <a:ext cx="822240" cy="299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94200" y="1593520"/>
                <a:ext cx="8578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14:cNvPr>
              <p14:cNvContentPartPr/>
              <p14:nvPr/>
            </p14:nvContentPartPr>
            <p14:xfrm>
              <a:off x="3748800" y="1665880"/>
              <a:ext cx="834120" cy="31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31160" y="1648240"/>
                <a:ext cx="8697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14:cNvPr>
              <p14:cNvContentPartPr/>
              <p14:nvPr/>
            </p14:nvContentPartPr>
            <p14:xfrm>
              <a:off x="6329280" y="1594960"/>
              <a:ext cx="294840" cy="26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11640" y="1576960"/>
                <a:ext cx="330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14:cNvPr>
              <p14:cNvContentPartPr/>
              <p14:nvPr/>
            </p14:nvContentPartPr>
            <p14:xfrm>
              <a:off x="7426560" y="1716640"/>
              <a:ext cx="1742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08560" y="169864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14:cNvPr>
              <p14:cNvContentPartPr/>
              <p14:nvPr/>
            </p14:nvContentPartPr>
            <p14:xfrm>
              <a:off x="7457160" y="1787920"/>
              <a:ext cx="15156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39160" y="17699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14:cNvPr>
              <p14:cNvContentPartPr/>
              <p14:nvPr/>
            </p14:nvContentPartPr>
            <p14:xfrm>
              <a:off x="8078160" y="1762000"/>
              <a:ext cx="44604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60175" y="1744000"/>
                <a:ext cx="481651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14:cNvPr>
              <p14:cNvContentPartPr/>
              <p14:nvPr/>
            </p14:nvContentPartPr>
            <p14:xfrm>
              <a:off x="7731480" y="1493080"/>
              <a:ext cx="750240" cy="22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13480" y="1475440"/>
                <a:ext cx="7858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14:cNvPr>
              <p14:cNvContentPartPr/>
              <p14:nvPr/>
            </p14:nvContentPartPr>
            <p14:xfrm>
              <a:off x="6928680" y="1605760"/>
              <a:ext cx="354960" cy="320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1040" y="1588120"/>
                <a:ext cx="3906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14:cNvPr>
              <p14:cNvContentPartPr/>
              <p14:nvPr/>
            </p14:nvContentPartPr>
            <p14:xfrm>
              <a:off x="680160" y="2336200"/>
              <a:ext cx="344160" cy="30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2520" y="2318560"/>
                <a:ext cx="37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14:cNvPr>
              <p14:cNvContentPartPr/>
              <p14:nvPr/>
            </p14:nvContentPartPr>
            <p14:xfrm>
              <a:off x="2478720" y="2601520"/>
              <a:ext cx="19332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60720" y="2583520"/>
                <a:ext cx="228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14:cNvPr>
              <p14:cNvContentPartPr/>
              <p14:nvPr/>
            </p14:nvContentPartPr>
            <p14:xfrm>
              <a:off x="2488800" y="2677120"/>
              <a:ext cx="184320" cy="35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71160" y="2659120"/>
                <a:ext cx="219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14:cNvPr>
              <p14:cNvContentPartPr/>
              <p14:nvPr/>
            </p14:nvContentPartPr>
            <p14:xfrm>
              <a:off x="2885160" y="2575600"/>
              <a:ext cx="13104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2557960"/>
                <a:ext cx="1666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14:cNvPr>
              <p14:cNvContentPartPr/>
              <p14:nvPr/>
            </p14:nvContentPartPr>
            <p14:xfrm>
              <a:off x="3146520" y="2298760"/>
              <a:ext cx="703800" cy="627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28880" y="2280760"/>
                <a:ext cx="7394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14:cNvPr>
              <p14:cNvContentPartPr/>
              <p14:nvPr/>
            </p14:nvContentPartPr>
            <p14:xfrm>
              <a:off x="2039160" y="2458600"/>
              <a:ext cx="275760" cy="35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21497" y="2440600"/>
                <a:ext cx="311447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14:cNvPr>
              <p14:cNvContentPartPr/>
              <p14:nvPr/>
            </p14:nvContentPartPr>
            <p14:xfrm>
              <a:off x="1238880" y="3178960"/>
              <a:ext cx="412920" cy="73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21240" y="3161320"/>
                <a:ext cx="44856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14:cNvPr>
              <p14:cNvContentPartPr/>
              <p14:nvPr/>
            </p14:nvContentPartPr>
            <p14:xfrm>
              <a:off x="1688520" y="3506920"/>
              <a:ext cx="153360" cy="21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70520" y="3488920"/>
                <a:ext cx="189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14:cNvPr>
              <p14:cNvContentPartPr/>
              <p14:nvPr/>
            </p14:nvContentPartPr>
            <p14:xfrm>
              <a:off x="1879320" y="3477040"/>
              <a:ext cx="141120" cy="22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61320" y="3459040"/>
                <a:ext cx="176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14:cNvPr>
              <p14:cNvContentPartPr/>
              <p14:nvPr/>
            </p14:nvContentPartPr>
            <p14:xfrm>
              <a:off x="4508040" y="3429520"/>
              <a:ext cx="330120" cy="327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490400" y="3411880"/>
                <a:ext cx="3657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14:cNvPr>
              <p14:cNvContentPartPr/>
              <p14:nvPr/>
            </p14:nvContentPartPr>
            <p14:xfrm>
              <a:off x="4968120" y="3545440"/>
              <a:ext cx="194760" cy="12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50120" y="3527800"/>
                <a:ext cx="230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14:cNvPr>
              <p14:cNvContentPartPr/>
              <p14:nvPr/>
            </p14:nvContentPartPr>
            <p14:xfrm>
              <a:off x="4987920" y="3648040"/>
              <a:ext cx="195480" cy="11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70280" y="3630040"/>
                <a:ext cx="231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14:cNvPr>
              <p14:cNvContentPartPr/>
              <p14:nvPr/>
            </p14:nvContentPartPr>
            <p14:xfrm>
              <a:off x="5435400" y="3587560"/>
              <a:ext cx="18180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3569560"/>
                <a:ext cx="217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14:cNvPr>
              <p14:cNvContentPartPr/>
              <p14:nvPr/>
            </p14:nvContentPartPr>
            <p14:xfrm>
              <a:off x="6170520" y="3377680"/>
              <a:ext cx="371520" cy="316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52520" y="3359680"/>
                <a:ext cx="4071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14:cNvPr>
              <p14:cNvContentPartPr/>
              <p14:nvPr/>
            </p14:nvContentPartPr>
            <p14:xfrm>
              <a:off x="5853360" y="3423400"/>
              <a:ext cx="212040" cy="273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35391" y="3405760"/>
                <a:ext cx="2476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14:cNvPr>
              <p14:cNvContentPartPr/>
              <p14:nvPr/>
            </p14:nvContentPartPr>
            <p14:xfrm>
              <a:off x="5404800" y="3291280"/>
              <a:ext cx="275760" cy="213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86800" y="3273640"/>
                <a:ext cx="3114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14:cNvPr>
              <p14:cNvContentPartPr/>
              <p14:nvPr/>
            </p14:nvContentPartPr>
            <p14:xfrm>
              <a:off x="2501400" y="3439960"/>
              <a:ext cx="1338120" cy="53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483405" y="3421960"/>
                <a:ext cx="137375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B1F81D-DE50-4135-9D11-B8324125F563}"/>
                  </a:ext>
                </a:extLst>
              </p14:cNvPr>
              <p14:cNvContentPartPr/>
              <p14:nvPr/>
            </p14:nvContentPartPr>
            <p14:xfrm>
              <a:off x="6876840" y="3476320"/>
              <a:ext cx="491760" cy="18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B1F81D-DE50-4135-9D11-B8324125F56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58840" y="3458320"/>
                <a:ext cx="527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C63A7A-1658-420F-9865-DFF5F795A8FB}"/>
                  </a:ext>
                </a:extLst>
              </p14:cNvPr>
              <p14:cNvContentPartPr/>
              <p14:nvPr/>
            </p14:nvContentPartPr>
            <p14:xfrm>
              <a:off x="1879320" y="4473880"/>
              <a:ext cx="21672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C63A7A-1658-420F-9865-DFF5F795A8F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61320" y="4455880"/>
                <a:ext cx="2523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785CA23-87B0-4523-B893-5466795C8CC9}"/>
                  </a:ext>
                </a:extLst>
              </p14:cNvPr>
              <p14:cNvContentPartPr/>
              <p14:nvPr/>
            </p14:nvContentPartPr>
            <p14:xfrm>
              <a:off x="1920000" y="4552000"/>
              <a:ext cx="255240" cy="1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785CA23-87B0-4523-B893-5466795C8CC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02000" y="4534000"/>
                <a:ext cx="290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6B53809-B633-48CB-B070-9C4DB8AD6CF0}"/>
                  </a:ext>
                </a:extLst>
              </p14:cNvPr>
              <p14:cNvContentPartPr/>
              <p14:nvPr/>
            </p14:nvContentPartPr>
            <p14:xfrm>
              <a:off x="2305920" y="4469920"/>
              <a:ext cx="16452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6B53809-B633-48CB-B070-9C4DB8AD6CF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87920" y="4451920"/>
                <a:ext cx="200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2678CFE-8262-46C0-9F3B-200408266C84}"/>
                  </a:ext>
                </a:extLst>
              </p14:cNvPr>
              <p14:cNvContentPartPr/>
              <p14:nvPr/>
            </p14:nvContentPartPr>
            <p14:xfrm>
              <a:off x="4046880" y="4104160"/>
              <a:ext cx="687240" cy="488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2678CFE-8262-46C0-9F3B-200408266C8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28880" y="4086520"/>
                <a:ext cx="7228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F4F0E9C-5BAD-40DC-830E-56825C898DEE}"/>
                  </a:ext>
                </a:extLst>
              </p14:cNvPr>
              <p14:cNvContentPartPr/>
              <p14:nvPr/>
            </p14:nvContentPartPr>
            <p14:xfrm>
              <a:off x="3421920" y="4153120"/>
              <a:ext cx="482400" cy="500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F4F0E9C-5BAD-40DC-830E-56825C898DE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04280" y="4135480"/>
                <a:ext cx="51804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9125712-8D56-4D1D-9A75-0AD15F1267F5}"/>
                  </a:ext>
                </a:extLst>
              </p14:cNvPr>
              <p14:cNvContentPartPr/>
              <p14:nvPr/>
            </p14:nvContentPartPr>
            <p14:xfrm>
              <a:off x="2671680" y="4141240"/>
              <a:ext cx="540000" cy="589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9125712-8D56-4D1D-9A75-0AD15F1267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54040" y="4123600"/>
                <a:ext cx="57564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7907E22-E2A3-435D-B627-199616FB7800}"/>
                  </a:ext>
                </a:extLst>
              </p14:cNvPr>
              <p14:cNvContentPartPr/>
              <p14:nvPr/>
            </p14:nvContentPartPr>
            <p14:xfrm>
              <a:off x="1300080" y="4324840"/>
              <a:ext cx="354960" cy="336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7907E22-E2A3-435D-B627-199616FB780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282080" y="4307200"/>
                <a:ext cx="3906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2E5A16-EDDD-4E8A-9645-42B1AD4BA97E}"/>
                  </a:ext>
                </a:extLst>
              </p14:cNvPr>
              <p14:cNvContentPartPr/>
              <p14:nvPr/>
            </p14:nvContentPartPr>
            <p14:xfrm>
              <a:off x="4927440" y="4347520"/>
              <a:ext cx="151920" cy="21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2E5A16-EDDD-4E8A-9645-42B1AD4BA97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09440" y="4329880"/>
                <a:ext cx="187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E11D6CE-A042-41BF-988C-A699D07AF7B2}"/>
                  </a:ext>
                </a:extLst>
              </p14:cNvPr>
              <p14:cNvContentPartPr/>
              <p14:nvPr/>
            </p14:nvContentPartPr>
            <p14:xfrm>
              <a:off x="4896480" y="4432120"/>
              <a:ext cx="164880" cy="3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E11D6CE-A042-41BF-988C-A699D07AF7B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78840" y="4414480"/>
                <a:ext cx="200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6E09E3-F199-4AFC-9634-B504B2C93B08}"/>
                  </a:ext>
                </a:extLst>
              </p14:cNvPr>
              <p14:cNvContentPartPr/>
              <p14:nvPr/>
            </p14:nvContentPartPr>
            <p14:xfrm>
              <a:off x="5333520" y="4388560"/>
              <a:ext cx="132120" cy="6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6E09E3-F199-4AFC-9634-B504B2C93B0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315880" y="4370920"/>
                <a:ext cx="167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AA10922-C7A6-41FE-862B-A1F16053D08C}"/>
                  </a:ext>
                </a:extLst>
              </p14:cNvPr>
              <p14:cNvContentPartPr/>
              <p14:nvPr/>
            </p14:nvContentPartPr>
            <p14:xfrm>
              <a:off x="5821320" y="4348240"/>
              <a:ext cx="176040" cy="184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AA10922-C7A6-41FE-862B-A1F16053D08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803320" y="4330240"/>
                <a:ext cx="2116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3BFF1A-4D4C-4CDA-ACBD-1D828C67DDC8}"/>
                  </a:ext>
                </a:extLst>
              </p14:cNvPr>
              <p14:cNvContentPartPr/>
              <p14:nvPr/>
            </p14:nvContentPartPr>
            <p14:xfrm>
              <a:off x="5568240" y="4216120"/>
              <a:ext cx="170640" cy="306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3BFF1A-4D4C-4CDA-ACBD-1D828C67DD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550563" y="4198120"/>
                <a:ext cx="206355" cy="3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7268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14:cNvPr>
              <p14:cNvContentPartPr/>
              <p14:nvPr/>
            </p14:nvContentPartPr>
            <p14:xfrm>
              <a:off x="4707120" y="812320"/>
              <a:ext cx="311760" cy="31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9480" y="794320"/>
                <a:ext cx="347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14:cNvPr>
              <p14:cNvContentPartPr/>
              <p14:nvPr/>
            </p14:nvContentPartPr>
            <p14:xfrm>
              <a:off x="3586080" y="954520"/>
              <a:ext cx="648000" cy="24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8080" y="936880"/>
                <a:ext cx="683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14:cNvPr>
              <p14:cNvContentPartPr/>
              <p14:nvPr/>
            </p14:nvContentPartPr>
            <p14:xfrm>
              <a:off x="4500480" y="842920"/>
              <a:ext cx="101160" cy="27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2480" y="825280"/>
                <a:ext cx="136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14:cNvPr>
              <p14:cNvContentPartPr/>
              <p14:nvPr/>
            </p14:nvContentPartPr>
            <p14:xfrm>
              <a:off x="5485080" y="794680"/>
              <a:ext cx="184320" cy="36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7080" y="777040"/>
                <a:ext cx="2199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14:cNvPr>
              <p14:cNvContentPartPr/>
              <p14:nvPr/>
            </p14:nvContentPartPr>
            <p14:xfrm>
              <a:off x="5710440" y="940120"/>
              <a:ext cx="13140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800" y="922480"/>
                <a:ext cx="167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14:cNvPr>
              <p14:cNvContentPartPr/>
              <p14:nvPr/>
            </p14:nvContentPartPr>
            <p14:xfrm>
              <a:off x="5892240" y="933640"/>
              <a:ext cx="450360" cy="34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240" y="915640"/>
                <a:ext cx="48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14:cNvPr>
              <p14:cNvContentPartPr/>
              <p14:nvPr/>
            </p14:nvContentPartPr>
            <p14:xfrm>
              <a:off x="6546360" y="904120"/>
              <a:ext cx="10872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8360" y="886120"/>
                <a:ext cx="144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14:cNvPr>
              <p14:cNvContentPartPr/>
              <p14:nvPr/>
            </p14:nvContentPartPr>
            <p14:xfrm>
              <a:off x="6552840" y="913840"/>
              <a:ext cx="123120" cy="16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4840" y="896200"/>
                <a:ext cx="158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14:cNvPr>
              <p14:cNvContentPartPr/>
              <p14:nvPr/>
            </p14:nvContentPartPr>
            <p14:xfrm>
              <a:off x="6715200" y="958480"/>
              <a:ext cx="10980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97560" y="940840"/>
                <a:ext cx="145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14:cNvPr>
              <p14:cNvContentPartPr/>
              <p14:nvPr/>
            </p14:nvContentPartPr>
            <p14:xfrm>
              <a:off x="6877920" y="795040"/>
              <a:ext cx="236520" cy="26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920" y="777040"/>
                <a:ext cx="27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14:cNvPr>
              <p14:cNvContentPartPr/>
              <p14:nvPr/>
            </p14:nvContentPartPr>
            <p14:xfrm>
              <a:off x="8095440" y="629440"/>
              <a:ext cx="381240" cy="44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457" y="611800"/>
                <a:ext cx="416846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14:cNvPr>
              <p14:cNvContentPartPr/>
              <p14:nvPr/>
            </p14:nvContentPartPr>
            <p14:xfrm>
              <a:off x="7225680" y="761560"/>
              <a:ext cx="790560" cy="25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7680" y="743895"/>
                <a:ext cx="82620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14:cNvPr>
              <p14:cNvContentPartPr/>
              <p14:nvPr/>
            </p14:nvContentPartPr>
            <p14:xfrm>
              <a:off x="639120" y="1778560"/>
              <a:ext cx="357480" cy="21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120" y="1760560"/>
                <a:ext cx="393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14:cNvPr>
              <p14:cNvContentPartPr/>
              <p14:nvPr/>
            </p14:nvContentPartPr>
            <p14:xfrm>
              <a:off x="1127280" y="1818880"/>
              <a:ext cx="142200" cy="1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9280" y="1801240"/>
                <a:ext cx="177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14:cNvPr>
              <p14:cNvContentPartPr/>
              <p14:nvPr/>
            </p14:nvContentPartPr>
            <p14:xfrm>
              <a:off x="1127280" y="1909960"/>
              <a:ext cx="165600" cy="1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9280" y="1891960"/>
                <a:ext cx="20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14:cNvPr>
              <p14:cNvContentPartPr/>
              <p14:nvPr/>
            </p14:nvContentPartPr>
            <p14:xfrm>
              <a:off x="1523640" y="1675600"/>
              <a:ext cx="209160" cy="31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5640" y="1657600"/>
                <a:ext cx="244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14:cNvPr>
              <p14:cNvContentPartPr/>
              <p14:nvPr/>
            </p14:nvContentPartPr>
            <p14:xfrm>
              <a:off x="2224920" y="1736800"/>
              <a:ext cx="198000" cy="19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1719160"/>
                <a:ext cx="233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14:cNvPr>
              <p14:cNvContentPartPr/>
              <p14:nvPr/>
            </p14:nvContentPartPr>
            <p14:xfrm>
              <a:off x="1902000" y="1690360"/>
              <a:ext cx="202320" cy="249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4000" y="1672720"/>
                <a:ext cx="237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14:cNvPr>
              <p14:cNvContentPartPr/>
              <p14:nvPr/>
            </p14:nvContentPartPr>
            <p14:xfrm>
              <a:off x="2701920" y="1670560"/>
              <a:ext cx="316440" cy="28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4280" y="1652560"/>
                <a:ext cx="352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14:cNvPr>
              <p14:cNvContentPartPr/>
              <p14:nvPr/>
            </p14:nvContentPartPr>
            <p14:xfrm>
              <a:off x="4724040" y="1736800"/>
              <a:ext cx="22752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06400" y="171916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14:cNvPr>
              <p14:cNvContentPartPr/>
              <p14:nvPr/>
            </p14:nvContentPartPr>
            <p14:xfrm>
              <a:off x="4754640" y="1827880"/>
              <a:ext cx="19584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36640" y="1810240"/>
                <a:ext cx="23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14:cNvPr>
              <p14:cNvContentPartPr/>
              <p14:nvPr/>
            </p14:nvContentPartPr>
            <p14:xfrm>
              <a:off x="5211840" y="1611520"/>
              <a:ext cx="822240" cy="299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94200" y="1593520"/>
                <a:ext cx="8578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14:cNvPr>
              <p14:cNvContentPartPr/>
              <p14:nvPr/>
            </p14:nvContentPartPr>
            <p14:xfrm>
              <a:off x="3748800" y="1665880"/>
              <a:ext cx="834120" cy="31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31160" y="1648240"/>
                <a:ext cx="8697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14:cNvPr>
              <p14:cNvContentPartPr/>
              <p14:nvPr/>
            </p14:nvContentPartPr>
            <p14:xfrm>
              <a:off x="6329280" y="1594960"/>
              <a:ext cx="294840" cy="26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11640" y="1576960"/>
                <a:ext cx="330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14:cNvPr>
              <p14:cNvContentPartPr/>
              <p14:nvPr/>
            </p14:nvContentPartPr>
            <p14:xfrm>
              <a:off x="7426560" y="1716640"/>
              <a:ext cx="1742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08560" y="169864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14:cNvPr>
              <p14:cNvContentPartPr/>
              <p14:nvPr/>
            </p14:nvContentPartPr>
            <p14:xfrm>
              <a:off x="7457160" y="1787920"/>
              <a:ext cx="15156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39160" y="17699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14:cNvPr>
              <p14:cNvContentPartPr/>
              <p14:nvPr/>
            </p14:nvContentPartPr>
            <p14:xfrm>
              <a:off x="8078160" y="1762000"/>
              <a:ext cx="44604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60175" y="1744000"/>
                <a:ext cx="481651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14:cNvPr>
              <p14:cNvContentPartPr/>
              <p14:nvPr/>
            </p14:nvContentPartPr>
            <p14:xfrm>
              <a:off x="7731480" y="1493080"/>
              <a:ext cx="750240" cy="22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13480" y="1475440"/>
                <a:ext cx="7858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14:cNvPr>
              <p14:cNvContentPartPr/>
              <p14:nvPr/>
            </p14:nvContentPartPr>
            <p14:xfrm>
              <a:off x="6928680" y="1605760"/>
              <a:ext cx="354960" cy="320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1040" y="1588120"/>
                <a:ext cx="3906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14:cNvPr>
              <p14:cNvContentPartPr/>
              <p14:nvPr/>
            </p14:nvContentPartPr>
            <p14:xfrm>
              <a:off x="680160" y="2336200"/>
              <a:ext cx="344160" cy="30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2520" y="2318560"/>
                <a:ext cx="37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14:cNvPr>
              <p14:cNvContentPartPr/>
              <p14:nvPr/>
            </p14:nvContentPartPr>
            <p14:xfrm>
              <a:off x="2478720" y="2601520"/>
              <a:ext cx="19332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60720" y="2583520"/>
                <a:ext cx="228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14:cNvPr>
              <p14:cNvContentPartPr/>
              <p14:nvPr/>
            </p14:nvContentPartPr>
            <p14:xfrm>
              <a:off x="2488800" y="2677120"/>
              <a:ext cx="184320" cy="35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71160" y="2659120"/>
                <a:ext cx="219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14:cNvPr>
              <p14:cNvContentPartPr/>
              <p14:nvPr/>
            </p14:nvContentPartPr>
            <p14:xfrm>
              <a:off x="2885160" y="2575600"/>
              <a:ext cx="13104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2557960"/>
                <a:ext cx="1666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14:cNvPr>
              <p14:cNvContentPartPr/>
              <p14:nvPr/>
            </p14:nvContentPartPr>
            <p14:xfrm>
              <a:off x="3146520" y="2298760"/>
              <a:ext cx="703800" cy="627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28880" y="2280760"/>
                <a:ext cx="7394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14:cNvPr>
              <p14:cNvContentPartPr/>
              <p14:nvPr/>
            </p14:nvContentPartPr>
            <p14:xfrm>
              <a:off x="2039160" y="2458600"/>
              <a:ext cx="275760" cy="35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21497" y="2440600"/>
                <a:ext cx="311447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14:cNvPr>
              <p14:cNvContentPartPr/>
              <p14:nvPr/>
            </p14:nvContentPartPr>
            <p14:xfrm>
              <a:off x="1238880" y="3178960"/>
              <a:ext cx="412920" cy="73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21240" y="3161320"/>
                <a:ext cx="44856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14:cNvPr>
              <p14:cNvContentPartPr/>
              <p14:nvPr/>
            </p14:nvContentPartPr>
            <p14:xfrm>
              <a:off x="1688520" y="3506920"/>
              <a:ext cx="153360" cy="21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70520" y="3488920"/>
                <a:ext cx="189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14:cNvPr>
              <p14:cNvContentPartPr/>
              <p14:nvPr/>
            </p14:nvContentPartPr>
            <p14:xfrm>
              <a:off x="1879320" y="3477040"/>
              <a:ext cx="141120" cy="22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61320" y="3459040"/>
                <a:ext cx="176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14:cNvPr>
              <p14:cNvContentPartPr/>
              <p14:nvPr/>
            </p14:nvContentPartPr>
            <p14:xfrm>
              <a:off x="4508040" y="3429520"/>
              <a:ext cx="330120" cy="327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490400" y="3411880"/>
                <a:ext cx="3657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14:cNvPr>
              <p14:cNvContentPartPr/>
              <p14:nvPr/>
            </p14:nvContentPartPr>
            <p14:xfrm>
              <a:off x="4968120" y="3545440"/>
              <a:ext cx="194760" cy="12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50120" y="3527800"/>
                <a:ext cx="230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14:cNvPr>
              <p14:cNvContentPartPr/>
              <p14:nvPr/>
            </p14:nvContentPartPr>
            <p14:xfrm>
              <a:off x="4987920" y="3648040"/>
              <a:ext cx="195480" cy="11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70280" y="3630040"/>
                <a:ext cx="231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14:cNvPr>
              <p14:cNvContentPartPr/>
              <p14:nvPr/>
            </p14:nvContentPartPr>
            <p14:xfrm>
              <a:off x="5435400" y="3587560"/>
              <a:ext cx="18180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3569560"/>
                <a:ext cx="217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14:cNvPr>
              <p14:cNvContentPartPr/>
              <p14:nvPr/>
            </p14:nvContentPartPr>
            <p14:xfrm>
              <a:off x="6170520" y="3377680"/>
              <a:ext cx="371520" cy="316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52520" y="3359680"/>
                <a:ext cx="4071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14:cNvPr>
              <p14:cNvContentPartPr/>
              <p14:nvPr/>
            </p14:nvContentPartPr>
            <p14:xfrm>
              <a:off x="5853360" y="3423400"/>
              <a:ext cx="212040" cy="273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35391" y="3405760"/>
                <a:ext cx="2476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14:cNvPr>
              <p14:cNvContentPartPr/>
              <p14:nvPr/>
            </p14:nvContentPartPr>
            <p14:xfrm>
              <a:off x="5404800" y="3291280"/>
              <a:ext cx="275760" cy="213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86800" y="3273640"/>
                <a:ext cx="3114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14:cNvPr>
              <p14:cNvContentPartPr/>
              <p14:nvPr/>
            </p14:nvContentPartPr>
            <p14:xfrm>
              <a:off x="2501400" y="3439960"/>
              <a:ext cx="1338120" cy="53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483405" y="3421960"/>
                <a:ext cx="137375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B1F81D-DE50-4135-9D11-B8324125F563}"/>
                  </a:ext>
                </a:extLst>
              </p14:cNvPr>
              <p14:cNvContentPartPr/>
              <p14:nvPr/>
            </p14:nvContentPartPr>
            <p14:xfrm>
              <a:off x="6876840" y="3476320"/>
              <a:ext cx="491760" cy="18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B1F81D-DE50-4135-9D11-B8324125F56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58840" y="3458320"/>
                <a:ext cx="527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C63A7A-1658-420F-9865-DFF5F795A8FB}"/>
                  </a:ext>
                </a:extLst>
              </p14:cNvPr>
              <p14:cNvContentPartPr/>
              <p14:nvPr/>
            </p14:nvContentPartPr>
            <p14:xfrm>
              <a:off x="1879320" y="4473880"/>
              <a:ext cx="21672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C63A7A-1658-420F-9865-DFF5F795A8F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61320" y="4455880"/>
                <a:ext cx="2523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785CA23-87B0-4523-B893-5466795C8CC9}"/>
                  </a:ext>
                </a:extLst>
              </p14:cNvPr>
              <p14:cNvContentPartPr/>
              <p14:nvPr/>
            </p14:nvContentPartPr>
            <p14:xfrm>
              <a:off x="1920000" y="4552000"/>
              <a:ext cx="255240" cy="1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785CA23-87B0-4523-B893-5466795C8CC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02000" y="4534000"/>
                <a:ext cx="290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6B53809-B633-48CB-B070-9C4DB8AD6CF0}"/>
                  </a:ext>
                </a:extLst>
              </p14:cNvPr>
              <p14:cNvContentPartPr/>
              <p14:nvPr/>
            </p14:nvContentPartPr>
            <p14:xfrm>
              <a:off x="2305920" y="4469920"/>
              <a:ext cx="16452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6B53809-B633-48CB-B070-9C4DB8AD6CF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87920" y="4451920"/>
                <a:ext cx="200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2678CFE-8262-46C0-9F3B-200408266C84}"/>
                  </a:ext>
                </a:extLst>
              </p14:cNvPr>
              <p14:cNvContentPartPr/>
              <p14:nvPr/>
            </p14:nvContentPartPr>
            <p14:xfrm>
              <a:off x="4046880" y="4104160"/>
              <a:ext cx="687240" cy="488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2678CFE-8262-46C0-9F3B-200408266C8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28880" y="4086520"/>
                <a:ext cx="7228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F4F0E9C-5BAD-40DC-830E-56825C898DEE}"/>
                  </a:ext>
                </a:extLst>
              </p14:cNvPr>
              <p14:cNvContentPartPr/>
              <p14:nvPr/>
            </p14:nvContentPartPr>
            <p14:xfrm>
              <a:off x="3421920" y="4153120"/>
              <a:ext cx="482400" cy="500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F4F0E9C-5BAD-40DC-830E-56825C898DE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04280" y="4135480"/>
                <a:ext cx="51804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9125712-8D56-4D1D-9A75-0AD15F1267F5}"/>
                  </a:ext>
                </a:extLst>
              </p14:cNvPr>
              <p14:cNvContentPartPr/>
              <p14:nvPr/>
            </p14:nvContentPartPr>
            <p14:xfrm>
              <a:off x="2671680" y="4141240"/>
              <a:ext cx="540000" cy="589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9125712-8D56-4D1D-9A75-0AD15F1267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54040" y="4123600"/>
                <a:ext cx="57564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7907E22-E2A3-435D-B627-199616FB7800}"/>
                  </a:ext>
                </a:extLst>
              </p14:cNvPr>
              <p14:cNvContentPartPr/>
              <p14:nvPr/>
            </p14:nvContentPartPr>
            <p14:xfrm>
              <a:off x="1300080" y="4324840"/>
              <a:ext cx="354960" cy="336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7907E22-E2A3-435D-B627-199616FB780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282080" y="4307200"/>
                <a:ext cx="3906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2E5A16-EDDD-4E8A-9645-42B1AD4BA97E}"/>
                  </a:ext>
                </a:extLst>
              </p14:cNvPr>
              <p14:cNvContentPartPr/>
              <p14:nvPr/>
            </p14:nvContentPartPr>
            <p14:xfrm>
              <a:off x="4927440" y="4347520"/>
              <a:ext cx="151920" cy="21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2E5A16-EDDD-4E8A-9645-42B1AD4BA97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09440" y="4329880"/>
                <a:ext cx="187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E11D6CE-A042-41BF-988C-A699D07AF7B2}"/>
                  </a:ext>
                </a:extLst>
              </p14:cNvPr>
              <p14:cNvContentPartPr/>
              <p14:nvPr/>
            </p14:nvContentPartPr>
            <p14:xfrm>
              <a:off x="4896480" y="4432120"/>
              <a:ext cx="164880" cy="3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E11D6CE-A042-41BF-988C-A699D07AF7B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78840" y="4414480"/>
                <a:ext cx="200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6E09E3-F199-4AFC-9634-B504B2C93B08}"/>
                  </a:ext>
                </a:extLst>
              </p14:cNvPr>
              <p14:cNvContentPartPr/>
              <p14:nvPr/>
            </p14:nvContentPartPr>
            <p14:xfrm>
              <a:off x="5333520" y="4388560"/>
              <a:ext cx="132120" cy="6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6E09E3-F199-4AFC-9634-B504B2C93B0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315880" y="4370920"/>
                <a:ext cx="167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AA10922-C7A6-41FE-862B-A1F16053D08C}"/>
                  </a:ext>
                </a:extLst>
              </p14:cNvPr>
              <p14:cNvContentPartPr/>
              <p14:nvPr/>
            </p14:nvContentPartPr>
            <p14:xfrm>
              <a:off x="5821320" y="4348240"/>
              <a:ext cx="176040" cy="184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AA10922-C7A6-41FE-862B-A1F16053D08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803320" y="4330240"/>
                <a:ext cx="2116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3BFF1A-4D4C-4CDA-ACBD-1D828C67DDC8}"/>
                  </a:ext>
                </a:extLst>
              </p14:cNvPr>
              <p14:cNvContentPartPr/>
              <p14:nvPr/>
            </p14:nvContentPartPr>
            <p14:xfrm>
              <a:off x="5568240" y="4216120"/>
              <a:ext cx="170640" cy="306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3BFF1A-4D4C-4CDA-ACBD-1D828C67DD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550563" y="4198120"/>
                <a:ext cx="20635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05BF7B-DD0E-4D3D-8520-9B2878F96EC7}"/>
                  </a:ext>
                </a:extLst>
              </p14:cNvPr>
              <p14:cNvContentPartPr/>
              <p14:nvPr/>
            </p14:nvContentPartPr>
            <p14:xfrm>
              <a:off x="2600040" y="5079760"/>
              <a:ext cx="1377000" cy="556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05BF7B-DD0E-4D3D-8520-9B2878F96EC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582045" y="5061760"/>
                <a:ext cx="1412631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DFF3378-6FCB-4141-B7CD-EC6EFA78AC68}"/>
                  </a:ext>
                </a:extLst>
              </p14:cNvPr>
              <p14:cNvContentPartPr/>
              <p14:nvPr/>
            </p14:nvContentPartPr>
            <p14:xfrm>
              <a:off x="1446600" y="4969600"/>
              <a:ext cx="738000" cy="465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DFF3378-6FCB-4141-B7CD-EC6EFA78AC6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428600" y="4951600"/>
                <a:ext cx="77364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C3F59C1-F18E-4452-8079-E65CC447FA0B}"/>
                  </a:ext>
                </a:extLst>
              </p14:cNvPr>
              <p14:cNvContentPartPr/>
              <p14:nvPr/>
            </p14:nvContentPartPr>
            <p14:xfrm>
              <a:off x="4519200" y="5152120"/>
              <a:ext cx="1667160" cy="442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C3F59C1-F18E-4452-8079-E65CC447FA0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501560" y="5134135"/>
                <a:ext cx="1702800" cy="4784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69430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14:cNvPr>
              <p14:cNvContentPartPr/>
              <p14:nvPr/>
            </p14:nvContentPartPr>
            <p14:xfrm>
              <a:off x="4707120" y="812320"/>
              <a:ext cx="311760" cy="31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9480" y="794320"/>
                <a:ext cx="347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14:cNvPr>
              <p14:cNvContentPartPr/>
              <p14:nvPr/>
            </p14:nvContentPartPr>
            <p14:xfrm>
              <a:off x="3586080" y="954520"/>
              <a:ext cx="648000" cy="24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8080" y="936880"/>
                <a:ext cx="683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14:cNvPr>
              <p14:cNvContentPartPr/>
              <p14:nvPr/>
            </p14:nvContentPartPr>
            <p14:xfrm>
              <a:off x="4500480" y="842920"/>
              <a:ext cx="101160" cy="27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2480" y="825280"/>
                <a:ext cx="136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14:cNvPr>
              <p14:cNvContentPartPr/>
              <p14:nvPr/>
            </p14:nvContentPartPr>
            <p14:xfrm>
              <a:off x="5485080" y="794680"/>
              <a:ext cx="184320" cy="36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7080" y="777040"/>
                <a:ext cx="2199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14:cNvPr>
              <p14:cNvContentPartPr/>
              <p14:nvPr/>
            </p14:nvContentPartPr>
            <p14:xfrm>
              <a:off x="5710440" y="940120"/>
              <a:ext cx="13140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800" y="922480"/>
                <a:ext cx="167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14:cNvPr>
              <p14:cNvContentPartPr/>
              <p14:nvPr/>
            </p14:nvContentPartPr>
            <p14:xfrm>
              <a:off x="5892240" y="933640"/>
              <a:ext cx="450360" cy="34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240" y="915640"/>
                <a:ext cx="48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14:cNvPr>
              <p14:cNvContentPartPr/>
              <p14:nvPr/>
            </p14:nvContentPartPr>
            <p14:xfrm>
              <a:off x="6546360" y="904120"/>
              <a:ext cx="10872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8360" y="886120"/>
                <a:ext cx="144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14:cNvPr>
              <p14:cNvContentPartPr/>
              <p14:nvPr/>
            </p14:nvContentPartPr>
            <p14:xfrm>
              <a:off x="6552840" y="913840"/>
              <a:ext cx="123120" cy="16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4840" y="896200"/>
                <a:ext cx="158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14:cNvPr>
              <p14:cNvContentPartPr/>
              <p14:nvPr/>
            </p14:nvContentPartPr>
            <p14:xfrm>
              <a:off x="6715200" y="958480"/>
              <a:ext cx="10980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97560" y="940840"/>
                <a:ext cx="145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14:cNvPr>
              <p14:cNvContentPartPr/>
              <p14:nvPr/>
            </p14:nvContentPartPr>
            <p14:xfrm>
              <a:off x="6877920" y="795040"/>
              <a:ext cx="236520" cy="26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920" y="777040"/>
                <a:ext cx="27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14:cNvPr>
              <p14:cNvContentPartPr/>
              <p14:nvPr/>
            </p14:nvContentPartPr>
            <p14:xfrm>
              <a:off x="8095440" y="629440"/>
              <a:ext cx="381240" cy="44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457" y="611800"/>
                <a:ext cx="416846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14:cNvPr>
              <p14:cNvContentPartPr/>
              <p14:nvPr/>
            </p14:nvContentPartPr>
            <p14:xfrm>
              <a:off x="7225680" y="761560"/>
              <a:ext cx="790560" cy="25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7680" y="743895"/>
                <a:ext cx="82620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14:cNvPr>
              <p14:cNvContentPartPr/>
              <p14:nvPr/>
            </p14:nvContentPartPr>
            <p14:xfrm>
              <a:off x="639120" y="1778560"/>
              <a:ext cx="357480" cy="21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120" y="1760560"/>
                <a:ext cx="393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14:cNvPr>
              <p14:cNvContentPartPr/>
              <p14:nvPr/>
            </p14:nvContentPartPr>
            <p14:xfrm>
              <a:off x="1127280" y="1818880"/>
              <a:ext cx="142200" cy="1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9280" y="1801240"/>
                <a:ext cx="177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14:cNvPr>
              <p14:cNvContentPartPr/>
              <p14:nvPr/>
            </p14:nvContentPartPr>
            <p14:xfrm>
              <a:off x="1127280" y="1909960"/>
              <a:ext cx="165600" cy="1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9280" y="1891960"/>
                <a:ext cx="20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14:cNvPr>
              <p14:cNvContentPartPr/>
              <p14:nvPr/>
            </p14:nvContentPartPr>
            <p14:xfrm>
              <a:off x="1523640" y="1675600"/>
              <a:ext cx="209160" cy="31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5640" y="1657600"/>
                <a:ext cx="244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14:cNvPr>
              <p14:cNvContentPartPr/>
              <p14:nvPr/>
            </p14:nvContentPartPr>
            <p14:xfrm>
              <a:off x="2224920" y="1736800"/>
              <a:ext cx="198000" cy="19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1719160"/>
                <a:ext cx="233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14:cNvPr>
              <p14:cNvContentPartPr/>
              <p14:nvPr/>
            </p14:nvContentPartPr>
            <p14:xfrm>
              <a:off x="1902000" y="1690360"/>
              <a:ext cx="202320" cy="249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4000" y="1672720"/>
                <a:ext cx="237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14:cNvPr>
              <p14:cNvContentPartPr/>
              <p14:nvPr/>
            </p14:nvContentPartPr>
            <p14:xfrm>
              <a:off x="2701920" y="1670560"/>
              <a:ext cx="316440" cy="28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4280" y="1652560"/>
                <a:ext cx="352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14:cNvPr>
              <p14:cNvContentPartPr/>
              <p14:nvPr/>
            </p14:nvContentPartPr>
            <p14:xfrm>
              <a:off x="4724040" y="1736800"/>
              <a:ext cx="22752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06400" y="171916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14:cNvPr>
              <p14:cNvContentPartPr/>
              <p14:nvPr/>
            </p14:nvContentPartPr>
            <p14:xfrm>
              <a:off x="4754640" y="1827880"/>
              <a:ext cx="19584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36640" y="1810240"/>
                <a:ext cx="23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14:cNvPr>
              <p14:cNvContentPartPr/>
              <p14:nvPr/>
            </p14:nvContentPartPr>
            <p14:xfrm>
              <a:off x="5211840" y="1611520"/>
              <a:ext cx="822240" cy="299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94200" y="1593520"/>
                <a:ext cx="8578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14:cNvPr>
              <p14:cNvContentPartPr/>
              <p14:nvPr/>
            </p14:nvContentPartPr>
            <p14:xfrm>
              <a:off x="3748800" y="1665880"/>
              <a:ext cx="834120" cy="31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31160" y="1648240"/>
                <a:ext cx="8697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14:cNvPr>
              <p14:cNvContentPartPr/>
              <p14:nvPr/>
            </p14:nvContentPartPr>
            <p14:xfrm>
              <a:off x="6329280" y="1594960"/>
              <a:ext cx="294840" cy="26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11640" y="1576960"/>
                <a:ext cx="330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14:cNvPr>
              <p14:cNvContentPartPr/>
              <p14:nvPr/>
            </p14:nvContentPartPr>
            <p14:xfrm>
              <a:off x="7426560" y="1716640"/>
              <a:ext cx="1742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08560" y="169864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14:cNvPr>
              <p14:cNvContentPartPr/>
              <p14:nvPr/>
            </p14:nvContentPartPr>
            <p14:xfrm>
              <a:off x="7457160" y="1787920"/>
              <a:ext cx="15156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39160" y="17699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14:cNvPr>
              <p14:cNvContentPartPr/>
              <p14:nvPr/>
            </p14:nvContentPartPr>
            <p14:xfrm>
              <a:off x="8078160" y="1762000"/>
              <a:ext cx="44604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60175" y="1744000"/>
                <a:ext cx="481651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14:cNvPr>
              <p14:cNvContentPartPr/>
              <p14:nvPr/>
            </p14:nvContentPartPr>
            <p14:xfrm>
              <a:off x="7731480" y="1493080"/>
              <a:ext cx="750240" cy="22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13480" y="1475440"/>
                <a:ext cx="7858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14:cNvPr>
              <p14:cNvContentPartPr/>
              <p14:nvPr/>
            </p14:nvContentPartPr>
            <p14:xfrm>
              <a:off x="6928680" y="1605760"/>
              <a:ext cx="354960" cy="320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1040" y="1588120"/>
                <a:ext cx="3906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14:cNvPr>
              <p14:cNvContentPartPr/>
              <p14:nvPr/>
            </p14:nvContentPartPr>
            <p14:xfrm>
              <a:off x="680160" y="2336200"/>
              <a:ext cx="344160" cy="30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2520" y="2318560"/>
                <a:ext cx="37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14:cNvPr>
              <p14:cNvContentPartPr/>
              <p14:nvPr/>
            </p14:nvContentPartPr>
            <p14:xfrm>
              <a:off x="2478720" y="2601520"/>
              <a:ext cx="19332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60720" y="2583520"/>
                <a:ext cx="228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14:cNvPr>
              <p14:cNvContentPartPr/>
              <p14:nvPr/>
            </p14:nvContentPartPr>
            <p14:xfrm>
              <a:off x="2488800" y="2677120"/>
              <a:ext cx="184320" cy="35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71160" y="2659120"/>
                <a:ext cx="219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14:cNvPr>
              <p14:cNvContentPartPr/>
              <p14:nvPr/>
            </p14:nvContentPartPr>
            <p14:xfrm>
              <a:off x="2885160" y="2575600"/>
              <a:ext cx="13104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2557960"/>
                <a:ext cx="1666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14:cNvPr>
              <p14:cNvContentPartPr/>
              <p14:nvPr/>
            </p14:nvContentPartPr>
            <p14:xfrm>
              <a:off x="3146520" y="2298760"/>
              <a:ext cx="703800" cy="627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28880" y="2280760"/>
                <a:ext cx="7394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14:cNvPr>
              <p14:cNvContentPartPr/>
              <p14:nvPr/>
            </p14:nvContentPartPr>
            <p14:xfrm>
              <a:off x="2039160" y="2458600"/>
              <a:ext cx="275760" cy="35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21497" y="2440600"/>
                <a:ext cx="311447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14:cNvPr>
              <p14:cNvContentPartPr/>
              <p14:nvPr/>
            </p14:nvContentPartPr>
            <p14:xfrm>
              <a:off x="1238880" y="3178960"/>
              <a:ext cx="412920" cy="73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21240" y="3161320"/>
                <a:ext cx="44856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14:cNvPr>
              <p14:cNvContentPartPr/>
              <p14:nvPr/>
            </p14:nvContentPartPr>
            <p14:xfrm>
              <a:off x="1688520" y="3506920"/>
              <a:ext cx="153360" cy="21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70520" y="3488920"/>
                <a:ext cx="189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14:cNvPr>
              <p14:cNvContentPartPr/>
              <p14:nvPr/>
            </p14:nvContentPartPr>
            <p14:xfrm>
              <a:off x="1879320" y="3477040"/>
              <a:ext cx="141120" cy="22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61320" y="3459040"/>
                <a:ext cx="176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14:cNvPr>
              <p14:cNvContentPartPr/>
              <p14:nvPr/>
            </p14:nvContentPartPr>
            <p14:xfrm>
              <a:off x="4508040" y="3429520"/>
              <a:ext cx="330120" cy="327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490400" y="3411880"/>
                <a:ext cx="3657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14:cNvPr>
              <p14:cNvContentPartPr/>
              <p14:nvPr/>
            </p14:nvContentPartPr>
            <p14:xfrm>
              <a:off x="4968120" y="3545440"/>
              <a:ext cx="194760" cy="12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50120" y="3527800"/>
                <a:ext cx="230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14:cNvPr>
              <p14:cNvContentPartPr/>
              <p14:nvPr/>
            </p14:nvContentPartPr>
            <p14:xfrm>
              <a:off x="4987920" y="3648040"/>
              <a:ext cx="195480" cy="11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70280" y="3630040"/>
                <a:ext cx="231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14:cNvPr>
              <p14:cNvContentPartPr/>
              <p14:nvPr/>
            </p14:nvContentPartPr>
            <p14:xfrm>
              <a:off x="5435400" y="3587560"/>
              <a:ext cx="18180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3569560"/>
                <a:ext cx="217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14:cNvPr>
              <p14:cNvContentPartPr/>
              <p14:nvPr/>
            </p14:nvContentPartPr>
            <p14:xfrm>
              <a:off x="6170520" y="3377680"/>
              <a:ext cx="371520" cy="316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52520" y="3359680"/>
                <a:ext cx="4071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14:cNvPr>
              <p14:cNvContentPartPr/>
              <p14:nvPr/>
            </p14:nvContentPartPr>
            <p14:xfrm>
              <a:off x="5853360" y="3423400"/>
              <a:ext cx="212040" cy="273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35391" y="3405760"/>
                <a:ext cx="2476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14:cNvPr>
              <p14:cNvContentPartPr/>
              <p14:nvPr/>
            </p14:nvContentPartPr>
            <p14:xfrm>
              <a:off x="5404800" y="3291280"/>
              <a:ext cx="275760" cy="213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86800" y="3273640"/>
                <a:ext cx="3114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14:cNvPr>
              <p14:cNvContentPartPr/>
              <p14:nvPr/>
            </p14:nvContentPartPr>
            <p14:xfrm>
              <a:off x="2501400" y="3439960"/>
              <a:ext cx="1338120" cy="53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483405" y="3421960"/>
                <a:ext cx="137375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B1F81D-DE50-4135-9D11-B8324125F563}"/>
                  </a:ext>
                </a:extLst>
              </p14:cNvPr>
              <p14:cNvContentPartPr/>
              <p14:nvPr/>
            </p14:nvContentPartPr>
            <p14:xfrm>
              <a:off x="6876840" y="3476320"/>
              <a:ext cx="491760" cy="18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B1F81D-DE50-4135-9D11-B8324125F56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58840" y="3458320"/>
                <a:ext cx="527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C63A7A-1658-420F-9865-DFF5F795A8FB}"/>
                  </a:ext>
                </a:extLst>
              </p14:cNvPr>
              <p14:cNvContentPartPr/>
              <p14:nvPr/>
            </p14:nvContentPartPr>
            <p14:xfrm>
              <a:off x="1879320" y="4473880"/>
              <a:ext cx="21672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C63A7A-1658-420F-9865-DFF5F795A8F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61320" y="4455880"/>
                <a:ext cx="2523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785CA23-87B0-4523-B893-5466795C8CC9}"/>
                  </a:ext>
                </a:extLst>
              </p14:cNvPr>
              <p14:cNvContentPartPr/>
              <p14:nvPr/>
            </p14:nvContentPartPr>
            <p14:xfrm>
              <a:off x="1920000" y="4552000"/>
              <a:ext cx="255240" cy="1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785CA23-87B0-4523-B893-5466795C8CC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02000" y="4534000"/>
                <a:ext cx="290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6B53809-B633-48CB-B070-9C4DB8AD6CF0}"/>
                  </a:ext>
                </a:extLst>
              </p14:cNvPr>
              <p14:cNvContentPartPr/>
              <p14:nvPr/>
            </p14:nvContentPartPr>
            <p14:xfrm>
              <a:off x="2305920" y="4469920"/>
              <a:ext cx="16452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6B53809-B633-48CB-B070-9C4DB8AD6CF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87920" y="4451920"/>
                <a:ext cx="200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2678CFE-8262-46C0-9F3B-200408266C84}"/>
                  </a:ext>
                </a:extLst>
              </p14:cNvPr>
              <p14:cNvContentPartPr/>
              <p14:nvPr/>
            </p14:nvContentPartPr>
            <p14:xfrm>
              <a:off x="4046880" y="4104160"/>
              <a:ext cx="687240" cy="488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2678CFE-8262-46C0-9F3B-200408266C8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28880" y="4086520"/>
                <a:ext cx="7228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F4F0E9C-5BAD-40DC-830E-56825C898DEE}"/>
                  </a:ext>
                </a:extLst>
              </p14:cNvPr>
              <p14:cNvContentPartPr/>
              <p14:nvPr/>
            </p14:nvContentPartPr>
            <p14:xfrm>
              <a:off x="3421920" y="4153120"/>
              <a:ext cx="482400" cy="500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F4F0E9C-5BAD-40DC-830E-56825C898DE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04280" y="4135480"/>
                <a:ext cx="51804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9125712-8D56-4D1D-9A75-0AD15F1267F5}"/>
                  </a:ext>
                </a:extLst>
              </p14:cNvPr>
              <p14:cNvContentPartPr/>
              <p14:nvPr/>
            </p14:nvContentPartPr>
            <p14:xfrm>
              <a:off x="2671680" y="4141240"/>
              <a:ext cx="540000" cy="589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9125712-8D56-4D1D-9A75-0AD15F1267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54040" y="4123600"/>
                <a:ext cx="57564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7907E22-E2A3-435D-B627-199616FB7800}"/>
                  </a:ext>
                </a:extLst>
              </p14:cNvPr>
              <p14:cNvContentPartPr/>
              <p14:nvPr/>
            </p14:nvContentPartPr>
            <p14:xfrm>
              <a:off x="1300080" y="4324840"/>
              <a:ext cx="354960" cy="336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7907E22-E2A3-435D-B627-199616FB780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282080" y="4307200"/>
                <a:ext cx="3906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2E5A16-EDDD-4E8A-9645-42B1AD4BA97E}"/>
                  </a:ext>
                </a:extLst>
              </p14:cNvPr>
              <p14:cNvContentPartPr/>
              <p14:nvPr/>
            </p14:nvContentPartPr>
            <p14:xfrm>
              <a:off x="4927440" y="4347520"/>
              <a:ext cx="151920" cy="21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2E5A16-EDDD-4E8A-9645-42B1AD4BA97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09440" y="4329880"/>
                <a:ext cx="187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E11D6CE-A042-41BF-988C-A699D07AF7B2}"/>
                  </a:ext>
                </a:extLst>
              </p14:cNvPr>
              <p14:cNvContentPartPr/>
              <p14:nvPr/>
            </p14:nvContentPartPr>
            <p14:xfrm>
              <a:off x="4896480" y="4432120"/>
              <a:ext cx="164880" cy="3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E11D6CE-A042-41BF-988C-A699D07AF7B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78840" y="4414480"/>
                <a:ext cx="200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6E09E3-F199-4AFC-9634-B504B2C93B08}"/>
                  </a:ext>
                </a:extLst>
              </p14:cNvPr>
              <p14:cNvContentPartPr/>
              <p14:nvPr/>
            </p14:nvContentPartPr>
            <p14:xfrm>
              <a:off x="5333520" y="4388560"/>
              <a:ext cx="132120" cy="6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6E09E3-F199-4AFC-9634-B504B2C93B0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315880" y="4370920"/>
                <a:ext cx="167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AA10922-C7A6-41FE-862B-A1F16053D08C}"/>
                  </a:ext>
                </a:extLst>
              </p14:cNvPr>
              <p14:cNvContentPartPr/>
              <p14:nvPr/>
            </p14:nvContentPartPr>
            <p14:xfrm>
              <a:off x="5821320" y="4348240"/>
              <a:ext cx="176040" cy="184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AA10922-C7A6-41FE-862B-A1F16053D08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803320" y="4330240"/>
                <a:ext cx="2116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3BFF1A-4D4C-4CDA-ACBD-1D828C67DDC8}"/>
                  </a:ext>
                </a:extLst>
              </p14:cNvPr>
              <p14:cNvContentPartPr/>
              <p14:nvPr/>
            </p14:nvContentPartPr>
            <p14:xfrm>
              <a:off x="5568240" y="4216120"/>
              <a:ext cx="170640" cy="306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3BFF1A-4D4C-4CDA-ACBD-1D828C67DD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550563" y="4198120"/>
                <a:ext cx="20635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05BF7B-DD0E-4D3D-8520-9B2878F96EC7}"/>
                  </a:ext>
                </a:extLst>
              </p14:cNvPr>
              <p14:cNvContentPartPr/>
              <p14:nvPr/>
            </p14:nvContentPartPr>
            <p14:xfrm>
              <a:off x="2600040" y="5079760"/>
              <a:ext cx="1377000" cy="556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05BF7B-DD0E-4D3D-8520-9B2878F96EC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582045" y="5061760"/>
                <a:ext cx="1412631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DFF3378-6FCB-4141-B7CD-EC6EFA78AC68}"/>
                  </a:ext>
                </a:extLst>
              </p14:cNvPr>
              <p14:cNvContentPartPr/>
              <p14:nvPr/>
            </p14:nvContentPartPr>
            <p14:xfrm>
              <a:off x="1446600" y="4969600"/>
              <a:ext cx="738000" cy="465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DFF3378-6FCB-4141-B7CD-EC6EFA78AC6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428600" y="4951600"/>
                <a:ext cx="77364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C3F59C1-F18E-4452-8079-E65CC447FA0B}"/>
                  </a:ext>
                </a:extLst>
              </p14:cNvPr>
              <p14:cNvContentPartPr/>
              <p14:nvPr/>
            </p14:nvContentPartPr>
            <p14:xfrm>
              <a:off x="4519200" y="5152120"/>
              <a:ext cx="1667160" cy="442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C3F59C1-F18E-4452-8079-E65CC447FA0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501560" y="5134135"/>
                <a:ext cx="1702800" cy="478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897476-80A7-4852-8C03-9F8E2F8F2267}"/>
                  </a:ext>
                </a:extLst>
              </p14:cNvPr>
              <p14:cNvContentPartPr/>
              <p14:nvPr/>
            </p14:nvContentPartPr>
            <p14:xfrm>
              <a:off x="6720600" y="5221600"/>
              <a:ext cx="443160" cy="19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897476-80A7-4852-8C03-9F8E2F8F226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702600" y="5203960"/>
                <a:ext cx="4788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2A835E5-FD53-4EC2-931B-028117078F0C}"/>
                  </a:ext>
                </a:extLst>
              </p14:cNvPr>
              <p14:cNvContentPartPr/>
              <p14:nvPr/>
            </p14:nvContentPartPr>
            <p14:xfrm>
              <a:off x="1547760" y="5811280"/>
              <a:ext cx="47160" cy="28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2A835E5-FD53-4EC2-931B-028117078F0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530120" y="5793280"/>
                <a:ext cx="828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AF35FB4-1195-4982-865A-23B7AAC49F2D}"/>
                  </a:ext>
                </a:extLst>
              </p14:cNvPr>
              <p14:cNvContentPartPr/>
              <p14:nvPr/>
            </p14:nvContentPartPr>
            <p14:xfrm>
              <a:off x="1564320" y="5801920"/>
              <a:ext cx="194760" cy="19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AF35FB4-1195-4982-865A-23B7AAC49F2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546320" y="5783920"/>
                <a:ext cx="2304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D3CB26B-599A-431D-80B0-60EBE8754958}"/>
                  </a:ext>
                </a:extLst>
              </p14:cNvPr>
              <p14:cNvContentPartPr/>
              <p14:nvPr/>
            </p14:nvContentPartPr>
            <p14:xfrm>
              <a:off x="1564320" y="5963200"/>
              <a:ext cx="133560" cy="20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D3CB26B-599A-431D-80B0-60EBE875495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546320" y="5945560"/>
                <a:ext cx="169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0EAE75-2C87-47D4-ADC3-AB420164F000}"/>
                  </a:ext>
                </a:extLst>
              </p14:cNvPr>
              <p14:cNvContentPartPr/>
              <p14:nvPr/>
            </p14:nvContentPartPr>
            <p14:xfrm>
              <a:off x="1706520" y="6022600"/>
              <a:ext cx="151560" cy="255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0EAE75-2C87-47D4-ADC3-AB420164F00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688520" y="6004600"/>
                <a:ext cx="1872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E808375-D6A0-4D76-B008-AE932B46AE57}"/>
                  </a:ext>
                </a:extLst>
              </p14:cNvPr>
              <p14:cNvContentPartPr/>
              <p14:nvPr/>
            </p14:nvContentPartPr>
            <p14:xfrm>
              <a:off x="2031600" y="5953120"/>
              <a:ext cx="194040" cy="11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E808375-D6A0-4D76-B008-AE932B46AE5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013600" y="593548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F8F81A2-1A79-4DCF-8727-F3433A8CF05E}"/>
                  </a:ext>
                </a:extLst>
              </p14:cNvPr>
              <p14:cNvContentPartPr/>
              <p14:nvPr/>
            </p14:nvContentPartPr>
            <p14:xfrm>
              <a:off x="2061840" y="6048520"/>
              <a:ext cx="178560" cy="16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F8F81A2-1A79-4DCF-8727-F3433A8CF05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44200" y="6030880"/>
                <a:ext cx="214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1ACBAE6-B952-4D8A-BEEE-AB70E7246B43}"/>
                  </a:ext>
                </a:extLst>
              </p14:cNvPr>
              <p14:cNvContentPartPr/>
              <p14:nvPr/>
            </p14:nvContentPartPr>
            <p14:xfrm>
              <a:off x="2397720" y="6005680"/>
              <a:ext cx="167400" cy="29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1ACBAE6-B952-4D8A-BEEE-AB70E7246B4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379720" y="5987680"/>
                <a:ext cx="2030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E8BE49B-2B5E-4E93-92AF-41E192FB784D}"/>
                  </a:ext>
                </a:extLst>
              </p14:cNvPr>
              <p14:cNvContentPartPr/>
              <p14:nvPr/>
            </p14:nvContentPartPr>
            <p14:xfrm>
              <a:off x="2648280" y="5731000"/>
              <a:ext cx="409320" cy="306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E8BE49B-2B5E-4E93-92AF-41E192FB784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630280" y="5713360"/>
                <a:ext cx="4449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3853B27-071F-46D2-809C-19A23F3A8A2D}"/>
                  </a:ext>
                </a:extLst>
              </p14:cNvPr>
              <p14:cNvContentPartPr/>
              <p14:nvPr/>
            </p14:nvContentPartPr>
            <p14:xfrm>
              <a:off x="2641440" y="6044200"/>
              <a:ext cx="427320" cy="41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3853B27-071F-46D2-809C-19A23F3A8A2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623440" y="6026560"/>
                <a:ext cx="4629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53CF346-51CF-456E-AED0-2595F8907AC6}"/>
                  </a:ext>
                </a:extLst>
              </p14:cNvPr>
              <p14:cNvContentPartPr/>
              <p14:nvPr/>
            </p14:nvContentPartPr>
            <p14:xfrm>
              <a:off x="2696160" y="6062200"/>
              <a:ext cx="230400" cy="228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53CF346-51CF-456E-AED0-2595F8907AC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678520" y="6044560"/>
                <a:ext cx="2660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648016E-2D8C-451D-97AD-46F428364D5C}"/>
                  </a:ext>
                </a:extLst>
              </p14:cNvPr>
              <p14:cNvContentPartPr/>
              <p14:nvPr/>
            </p14:nvContentPartPr>
            <p14:xfrm>
              <a:off x="2977680" y="6166960"/>
              <a:ext cx="142920" cy="281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648016E-2D8C-451D-97AD-46F428364D5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59680" y="6148960"/>
                <a:ext cx="1785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6EF4C9B-4E55-4C37-8ECF-7B679E23C0C3}"/>
                  </a:ext>
                </a:extLst>
              </p14:cNvPr>
              <p14:cNvContentPartPr/>
              <p14:nvPr/>
            </p14:nvContentPartPr>
            <p14:xfrm>
              <a:off x="3271800" y="5839720"/>
              <a:ext cx="1097280" cy="516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6EF4C9B-4E55-4C37-8ECF-7B679E23C0C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253800" y="5822080"/>
                <a:ext cx="1132920" cy="55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63922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14:cNvPr>
              <p14:cNvContentPartPr/>
              <p14:nvPr/>
            </p14:nvContentPartPr>
            <p14:xfrm>
              <a:off x="1249320" y="172600"/>
              <a:ext cx="5928480" cy="54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D8FA8-9A63-4F84-9AD0-9484F610F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680" y="154600"/>
                <a:ext cx="59641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14:cNvPr>
              <p14:cNvContentPartPr/>
              <p14:nvPr/>
            </p14:nvContentPartPr>
            <p14:xfrm>
              <a:off x="1117560" y="982240"/>
              <a:ext cx="380880" cy="2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1B8F26-4103-4FD5-9392-C103E7C60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560" y="964600"/>
                <a:ext cx="416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14:cNvPr>
              <p14:cNvContentPartPr/>
              <p14:nvPr/>
            </p14:nvContentPartPr>
            <p14:xfrm>
              <a:off x="1686360" y="1096360"/>
              <a:ext cx="204480" cy="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41B5F-46C6-4580-B822-3CF7E8B214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8720" y="1078360"/>
                <a:ext cx="240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14:cNvPr>
              <p14:cNvContentPartPr/>
              <p14:nvPr/>
            </p14:nvContentPartPr>
            <p14:xfrm>
              <a:off x="1675920" y="1174120"/>
              <a:ext cx="26028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07E07-AB1A-417B-B093-D55FEEF573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280" y="1156120"/>
                <a:ext cx="295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14:cNvPr>
              <p14:cNvContentPartPr/>
              <p14:nvPr/>
            </p14:nvContentPartPr>
            <p14:xfrm>
              <a:off x="2143200" y="948040"/>
              <a:ext cx="86364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630512-A70D-4A33-83BD-E06C39342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53" y="930426"/>
                <a:ext cx="899295" cy="28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14:cNvPr>
              <p14:cNvContentPartPr/>
              <p14:nvPr/>
            </p14:nvContentPartPr>
            <p14:xfrm>
              <a:off x="4707120" y="812320"/>
              <a:ext cx="311760" cy="31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3EEDC9-16E8-4D96-B9C9-8BD815A0BF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9480" y="794320"/>
                <a:ext cx="347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14:cNvPr>
              <p14:cNvContentPartPr/>
              <p14:nvPr/>
            </p14:nvContentPartPr>
            <p14:xfrm>
              <a:off x="3586080" y="954520"/>
              <a:ext cx="648000" cy="24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E61103-2077-4DBA-AA1C-2C7F44A4E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8080" y="936880"/>
                <a:ext cx="683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14:cNvPr>
              <p14:cNvContentPartPr/>
              <p14:nvPr/>
            </p14:nvContentPartPr>
            <p14:xfrm>
              <a:off x="4500480" y="842920"/>
              <a:ext cx="101160" cy="27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EE85F9-372B-4775-8036-5A5C41074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2480" y="825280"/>
                <a:ext cx="136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14:cNvPr>
              <p14:cNvContentPartPr/>
              <p14:nvPr/>
            </p14:nvContentPartPr>
            <p14:xfrm>
              <a:off x="5485080" y="794680"/>
              <a:ext cx="184320" cy="36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E36E1-4CFA-49D3-8F29-D698DAC56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7080" y="777040"/>
                <a:ext cx="2199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14:cNvPr>
              <p14:cNvContentPartPr/>
              <p14:nvPr/>
            </p14:nvContentPartPr>
            <p14:xfrm>
              <a:off x="5710440" y="940120"/>
              <a:ext cx="131400" cy="14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D181A-EC1F-4550-9063-F27CAB91E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800" y="922480"/>
                <a:ext cx="167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14:cNvPr>
              <p14:cNvContentPartPr/>
              <p14:nvPr/>
            </p14:nvContentPartPr>
            <p14:xfrm>
              <a:off x="5892240" y="933640"/>
              <a:ext cx="450360" cy="34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EDC03-1CBF-4AD9-8D5C-65D5CCA6F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240" y="915640"/>
                <a:ext cx="48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14:cNvPr>
              <p14:cNvContentPartPr/>
              <p14:nvPr/>
            </p14:nvContentPartPr>
            <p14:xfrm>
              <a:off x="6546360" y="904120"/>
              <a:ext cx="10872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B8533D-B503-437A-942C-853FE21389C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8360" y="886120"/>
                <a:ext cx="144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14:cNvPr>
              <p14:cNvContentPartPr/>
              <p14:nvPr/>
            </p14:nvContentPartPr>
            <p14:xfrm>
              <a:off x="6552840" y="913840"/>
              <a:ext cx="123120" cy="16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01DA70-E56B-430E-AC46-80F147D79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4840" y="896200"/>
                <a:ext cx="158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14:cNvPr>
              <p14:cNvContentPartPr/>
              <p14:nvPr/>
            </p14:nvContentPartPr>
            <p14:xfrm>
              <a:off x="6715200" y="958480"/>
              <a:ext cx="10980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055024-865E-42A2-A82A-F1B4134CCF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97560" y="940840"/>
                <a:ext cx="145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14:cNvPr>
              <p14:cNvContentPartPr/>
              <p14:nvPr/>
            </p14:nvContentPartPr>
            <p14:xfrm>
              <a:off x="6877920" y="795040"/>
              <a:ext cx="236520" cy="26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144BF9-429E-404D-BF83-43E05FDB1A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920" y="777040"/>
                <a:ext cx="27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14:cNvPr>
              <p14:cNvContentPartPr/>
              <p14:nvPr/>
            </p14:nvContentPartPr>
            <p14:xfrm>
              <a:off x="8095440" y="629440"/>
              <a:ext cx="381240" cy="442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84F2E0-88EB-4B39-9165-413AC03030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457" y="611800"/>
                <a:ext cx="416846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14:cNvPr>
              <p14:cNvContentPartPr/>
              <p14:nvPr/>
            </p14:nvContentPartPr>
            <p14:xfrm>
              <a:off x="7225680" y="761560"/>
              <a:ext cx="790560" cy="25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7A61532-8DA3-42EA-848D-0A4DDF4511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7680" y="743895"/>
                <a:ext cx="82620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14:cNvPr>
              <p14:cNvContentPartPr/>
              <p14:nvPr/>
            </p14:nvContentPartPr>
            <p14:xfrm>
              <a:off x="639120" y="1778560"/>
              <a:ext cx="357480" cy="213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414A71-CC2A-41B0-8C63-C368DECDB7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120" y="1760560"/>
                <a:ext cx="393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14:cNvPr>
              <p14:cNvContentPartPr/>
              <p14:nvPr/>
            </p14:nvContentPartPr>
            <p14:xfrm>
              <a:off x="1127280" y="1818880"/>
              <a:ext cx="142200" cy="1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484B65-ACB2-4A3D-A84F-A136192F8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9280" y="1801240"/>
                <a:ext cx="177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14:cNvPr>
              <p14:cNvContentPartPr/>
              <p14:nvPr/>
            </p14:nvContentPartPr>
            <p14:xfrm>
              <a:off x="1127280" y="1909960"/>
              <a:ext cx="165600" cy="10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BEDF8-C2A8-4344-B792-F90A96987A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9280" y="1891960"/>
                <a:ext cx="20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14:cNvPr>
              <p14:cNvContentPartPr/>
              <p14:nvPr/>
            </p14:nvContentPartPr>
            <p14:xfrm>
              <a:off x="1523640" y="1675600"/>
              <a:ext cx="209160" cy="31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DC4E1B-C2C8-4BE0-AB62-192BAB54DF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5640" y="1657600"/>
                <a:ext cx="244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14:cNvPr>
              <p14:cNvContentPartPr/>
              <p14:nvPr/>
            </p14:nvContentPartPr>
            <p14:xfrm>
              <a:off x="2224920" y="1736800"/>
              <a:ext cx="198000" cy="19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73F54FB-22C3-49F0-A4F8-A10D9F9A4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1719160"/>
                <a:ext cx="233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14:cNvPr>
              <p14:cNvContentPartPr/>
              <p14:nvPr/>
            </p14:nvContentPartPr>
            <p14:xfrm>
              <a:off x="1902000" y="1690360"/>
              <a:ext cx="202320" cy="249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2574CD-BD08-460B-9C02-677704F5E3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4000" y="1672720"/>
                <a:ext cx="237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14:cNvPr>
              <p14:cNvContentPartPr/>
              <p14:nvPr/>
            </p14:nvContentPartPr>
            <p14:xfrm>
              <a:off x="2701920" y="1670560"/>
              <a:ext cx="316440" cy="28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60B0CC-1D43-4165-8934-8EFC0CB1CF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4280" y="1652560"/>
                <a:ext cx="352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14:cNvPr>
              <p14:cNvContentPartPr/>
              <p14:nvPr/>
            </p14:nvContentPartPr>
            <p14:xfrm>
              <a:off x="4724040" y="1736800"/>
              <a:ext cx="22752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EDA92AD-05BC-4579-A73D-8430A8C535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06400" y="1719160"/>
                <a:ext cx="263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14:cNvPr>
              <p14:cNvContentPartPr/>
              <p14:nvPr/>
            </p14:nvContentPartPr>
            <p14:xfrm>
              <a:off x="4754640" y="1827880"/>
              <a:ext cx="195840" cy="2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97559D-50D7-4837-BEF2-2D6763C75D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36640" y="1810240"/>
                <a:ext cx="23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14:cNvPr>
              <p14:cNvContentPartPr/>
              <p14:nvPr/>
            </p14:nvContentPartPr>
            <p14:xfrm>
              <a:off x="5211840" y="1611520"/>
              <a:ext cx="822240" cy="299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233CED-1EC5-477F-9576-81C7B655D0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94200" y="1593520"/>
                <a:ext cx="8578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14:cNvPr>
              <p14:cNvContentPartPr/>
              <p14:nvPr/>
            </p14:nvContentPartPr>
            <p14:xfrm>
              <a:off x="3748800" y="1665880"/>
              <a:ext cx="834120" cy="31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8F7953-84B9-4825-8D64-ADECCEC78A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31160" y="1648240"/>
                <a:ext cx="8697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14:cNvPr>
              <p14:cNvContentPartPr/>
              <p14:nvPr/>
            </p14:nvContentPartPr>
            <p14:xfrm>
              <a:off x="6329280" y="1594960"/>
              <a:ext cx="294840" cy="26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B68927-0A40-448B-B46A-874E8485BC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11640" y="1576960"/>
                <a:ext cx="330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14:cNvPr>
              <p14:cNvContentPartPr/>
              <p14:nvPr/>
            </p14:nvContentPartPr>
            <p14:xfrm>
              <a:off x="7426560" y="1716640"/>
              <a:ext cx="1742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05F660-6F15-4AA3-8DD4-E1DEC01225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08560" y="1698640"/>
                <a:ext cx="209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14:cNvPr>
              <p14:cNvContentPartPr/>
              <p14:nvPr/>
            </p14:nvContentPartPr>
            <p14:xfrm>
              <a:off x="7457160" y="1787920"/>
              <a:ext cx="15156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A2A631-331B-4BFC-895B-50BCCB53D3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39160" y="17699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14:cNvPr>
              <p14:cNvContentPartPr/>
              <p14:nvPr/>
            </p14:nvContentPartPr>
            <p14:xfrm>
              <a:off x="8078160" y="1762000"/>
              <a:ext cx="44604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6678872-14E8-4841-A114-FDD204738A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60175" y="1744000"/>
                <a:ext cx="481651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14:cNvPr>
              <p14:cNvContentPartPr/>
              <p14:nvPr/>
            </p14:nvContentPartPr>
            <p14:xfrm>
              <a:off x="7731480" y="1493080"/>
              <a:ext cx="750240" cy="22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AED72C-6444-4344-A28F-B87A064882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13480" y="1475440"/>
                <a:ext cx="7858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14:cNvPr>
              <p14:cNvContentPartPr/>
              <p14:nvPr/>
            </p14:nvContentPartPr>
            <p14:xfrm>
              <a:off x="6928680" y="1605760"/>
              <a:ext cx="354960" cy="320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3A29A2-CB03-4844-9FAA-24A8F89EE1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1040" y="1588120"/>
                <a:ext cx="3906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14:cNvPr>
              <p14:cNvContentPartPr/>
              <p14:nvPr/>
            </p14:nvContentPartPr>
            <p14:xfrm>
              <a:off x="680160" y="2336200"/>
              <a:ext cx="344160" cy="30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337B66-B83B-43A3-921F-A190DD2DFD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2520" y="2318560"/>
                <a:ext cx="379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14:cNvPr>
              <p14:cNvContentPartPr/>
              <p14:nvPr/>
            </p14:nvContentPartPr>
            <p14:xfrm>
              <a:off x="2478720" y="2601520"/>
              <a:ext cx="19332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243612-2967-445C-8676-EB7EA2C891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60720" y="2583520"/>
                <a:ext cx="228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14:cNvPr>
              <p14:cNvContentPartPr/>
              <p14:nvPr/>
            </p14:nvContentPartPr>
            <p14:xfrm>
              <a:off x="2488800" y="2677120"/>
              <a:ext cx="184320" cy="35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2D1312-7554-49EF-8E0D-CFCE84E9429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71160" y="2659120"/>
                <a:ext cx="219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14:cNvPr>
              <p14:cNvContentPartPr/>
              <p14:nvPr/>
            </p14:nvContentPartPr>
            <p14:xfrm>
              <a:off x="2885160" y="2575600"/>
              <a:ext cx="13104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2FDE37-836C-4DDF-9D33-62A1D736C4E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2557960"/>
                <a:ext cx="1666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14:cNvPr>
              <p14:cNvContentPartPr/>
              <p14:nvPr/>
            </p14:nvContentPartPr>
            <p14:xfrm>
              <a:off x="3146520" y="2298760"/>
              <a:ext cx="703800" cy="627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CF5D4C-058B-46A1-9210-391E41DDE56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28880" y="2280760"/>
                <a:ext cx="7394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14:cNvPr>
              <p14:cNvContentPartPr/>
              <p14:nvPr/>
            </p14:nvContentPartPr>
            <p14:xfrm>
              <a:off x="2039160" y="2458600"/>
              <a:ext cx="275760" cy="35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76C853-A12B-4407-8870-ECA3DE09535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21497" y="2440600"/>
                <a:ext cx="311447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14:cNvPr>
              <p14:cNvContentPartPr/>
              <p14:nvPr/>
            </p14:nvContentPartPr>
            <p14:xfrm>
              <a:off x="1238880" y="3178960"/>
              <a:ext cx="412920" cy="73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CF11BE-BB51-40AF-B2C4-537AB96490A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21240" y="3161320"/>
                <a:ext cx="44856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14:cNvPr>
              <p14:cNvContentPartPr/>
              <p14:nvPr/>
            </p14:nvContentPartPr>
            <p14:xfrm>
              <a:off x="1688520" y="3506920"/>
              <a:ext cx="153360" cy="21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373852-39E6-4102-977A-41CB6B9C25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70520" y="3488920"/>
                <a:ext cx="189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14:cNvPr>
              <p14:cNvContentPartPr/>
              <p14:nvPr/>
            </p14:nvContentPartPr>
            <p14:xfrm>
              <a:off x="1879320" y="3477040"/>
              <a:ext cx="141120" cy="22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7DC8A1-2C7F-47A3-82C2-A352A704CDA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61320" y="3459040"/>
                <a:ext cx="176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14:cNvPr>
              <p14:cNvContentPartPr/>
              <p14:nvPr/>
            </p14:nvContentPartPr>
            <p14:xfrm>
              <a:off x="4508040" y="3429520"/>
              <a:ext cx="330120" cy="327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F7D451-C02A-4F2B-85D9-734B102244F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490400" y="3411880"/>
                <a:ext cx="3657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14:cNvPr>
              <p14:cNvContentPartPr/>
              <p14:nvPr/>
            </p14:nvContentPartPr>
            <p14:xfrm>
              <a:off x="4968120" y="3545440"/>
              <a:ext cx="194760" cy="12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6A8E18-4298-4939-8553-AB0FA387933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50120" y="3527800"/>
                <a:ext cx="230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14:cNvPr>
              <p14:cNvContentPartPr/>
              <p14:nvPr/>
            </p14:nvContentPartPr>
            <p14:xfrm>
              <a:off x="4987920" y="3648040"/>
              <a:ext cx="195480" cy="11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4A7216-59F8-471E-BEA1-81EE7324105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70280" y="3630040"/>
                <a:ext cx="231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14:cNvPr>
              <p14:cNvContentPartPr/>
              <p14:nvPr/>
            </p14:nvContentPartPr>
            <p14:xfrm>
              <a:off x="5435400" y="3587560"/>
              <a:ext cx="18180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276DA9E-74A3-4EB1-A47D-14CFD5FAAE4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7400" y="3569560"/>
                <a:ext cx="217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14:cNvPr>
              <p14:cNvContentPartPr/>
              <p14:nvPr/>
            </p14:nvContentPartPr>
            <p14:xfrm>
              <a:off x="6170520" y="3377680"/>
              <a:ext cx="371520" cy="316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B721983-7037-4640-864C-9879B6D5C7A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52520" y="3359680"/>
                <a:ext cx="4071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14:cNvPr>
              <p14:cNvContentPartPr/>
              <p14:nvPr/>
            </p14:nvContentPartPr>
            <p14:xfrm>
              <a:off x="5853360" y="3423400"/>
              <a:ext cx="212040" cy="273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B4867D-6507-4741-B616-A5EF7FD6AB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35391" y="3405760"/>
                <a:ext cx="2476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14:cNvPr>
              <p14:cNvContentPartPr/>
              <p14:nvPr/>
            </p14:nvContentPartPr>
            <p14:xfrm>
              <a:off x="5404800" y="3291280"/>
              <a:ext cx="275760" cy="213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751A26-F483-46B9-B605-39A5D7BDFC9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86800" y="3273640"/>
                <a:ext cx="3114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14:cNvPr>
              <p14:cNvContentPartPr/>
              <p14:nvPr/>
            </p14:nvContentPartPr>
            <p14:xfrm>
              <a:off x="2501400" y="3439960"/>
              <a:ext cx="1338120" cy="53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585C55C-77C4-47FF-85B8-5858169992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483405" y="3421960"/>
                <a:ext cx="137375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B1F81D-DE50-4135-9D11-B8324125F563}"/>
                  </a:ext>
                </a:extLst>
              </p14:cNvPr>
              <p14:cNvContentPartPr/>
              <p14:nvPr/>
            </p14:nvContentPartPr>
            <p14:xfrm>
              <a:off x="6876840" y="3476320"/>
              <a:ext cx="491760" cy="18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B1F81D-DE50-4135-9D11-B8324125F56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58840" y="3458320"/>
                <a:ext cx="527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C63A7A-1658-420F-9865-DFF5F795A8FB}"/>
                  </a:ext>
                </a:extLst>
              </p14:cNvPr>
              <p14:cNvContentPartPr/>
              <p14:nvPr/>
            </p14:nvContentPartPr>
            <p14:xfrm>
              <a:off x="1879320" y="4473880"/>
              <a:ext cx="216720" cy="1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C63A7A-1658-420F-9865-DFF5F795A8F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61320" y="4455880"/>
                <a:ext cx="2523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785CA23-87B0-4523-B893-5466795C8CC9}"/>
                  </a:ext>
                </a:extLst>
              </p14:cNvPr>
              <p14:cNvContentPartPr/>
              <p14:nvPr/>
            </p14:nvContentPartPr>
            <p14:xfrm>
              <a:off x="1920000" y="4552000"/>
              <a:ext cx="255240" cy="1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785CA23-87B0-4523-B893-5466795C8CC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02000" y="4534000"/>
                <a:ext cx="290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6B53809-B633-48CB-B070-9C4DB8AD6CF0}"/>
                  </a:ext>
                </a:extLst>
              </p14:cNvPr>
              <p14:cNvContentPartPr/>
              <p14:nvPr/>
            </p14:nvContentPartPr>
            <p14:xfrm>
              <a:off x="2305920" y="4469920"/>
              <a:ext cx="16452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6B53809-B633-48CB-B070-9C4DB8AD6CF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87920" y="4451920"/>
                <a:ext cx="200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2678CFE-8262-46C0-9F3B-200408266C84}"/>
                  </a:ext>
                </a:extLst>
              </p14:cNvPr>
              <p14:cNvContentPartPr/>
              <p14:nvPr/>
            </p14:nvContentPartPr>
            <p14:xfrm>
              <a:off x="4046880" y="4104160"/>
              <a:ext cx="687240" cy="488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2678CFE-8262-46C0-9F3B-200408266C8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28880" y="4086520"/>
                <a:ext cx="7228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F4F0E9C-5BAD-40DC-830E-56825C898DEE}"/>
                  </a:ext>
                </a:extLst>
              </p14:cNvPr>
              <p14:cNvContentPartPr/>
              <p14:nvPr/>
            </p14:nvContentPartPr>
            <p14:xfrm>
              <a:off x="3421920" y="4153120"/>
              <a:ext cx="482400" cy="500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F4F0E9C-5BAD-40DC-830E-56825C898DE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04280" y="4135480"/>
                <a:ext cx="51804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9125712-8D56-4D1D-9A75-0AD15F1267F5}"/>
                  </a:ext>
                </a:extLst>
              </p14:cNvPr>
              <p14:cNvContentPartPr/>
              <p14:nvPr/>
            </p14:nvContentPartPr>
            <p14:xfrm>
              <a:off x="2671680" y="4141240"/>
              <a:ext cx="540000" cy="589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9125712-8D56-4D1D-9A75-0AD15F1267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54040" y="4123600"/>
                <a:ext cx="57564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7907E22-E2A3-435D-B627-199616FB7800}"/>
                  </a:ext>
                </a:extLst>
              </p14:cNvPr>
              <p14:cNvContentPartPr/>
              <p14:nvPr/>
            </p14:nvContentPartPr>
            <p14:xfrm>
              <a:off x="1300080" y="4324840"/>
              <a:ext cx="354960" cy="336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7907E22-E2A3-435D-B627-199616FB780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282080" y="4307200"/>
                <a:ext cx="3906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2E5A16-EDDD-4E8A-9645-42B1AD4BA97E}"/>
                  </a:ext>
                </a:extLst>
              </p14:cNvPr>
              <p14:cNvContentPartPr/>
              <p14:nvPr/>
            </p14:nvContentPartPr>
            <p14:xfrm>
              <a:off x="4927440" y="4347520"/>
              <a:ext cx="151920" cy="21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2E5A16-EDDD-4E8A-9645-42B1AD4BA97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09440" y="4329880"/>
                <a:ext cx="187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E11D6CE-A042-41BF-988C-A699D07AF7B2}"/>
                  </a:ext>
                </a:extLst>
              </p14:cNvPr>
              <p14:cNvContentPartPr/>
              <p14:nvPr/>
            </p14:nvContentPartPr>
            <p14:xfrm>
              <a:off x="4896480" y="4432120"/>
              <a:ext cx="164880" cy="3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E11D6CE-A042-41BF-988C-A699D07AF7B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78840" y="4414480"/>
                <a:ext cx="200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6E09E3-F199-4AFC-9634-B504B2C93B08}"/>
                  </a:ext>
                </a:extLst>
              </p14:cNvPr>
              <p14:cNvContentPartPr/>
              <p14:nvPr/>
            </p14:nvContentPartPr>
            <p14:xfrm>
              <a:off x="5333520" y="4388560"/>
              <a:ext cx="132120" cy="6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6E09E3-F199-4AFC-9634-B504B2C93B0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315880" y="4370920"/>
                <a:ext cx="167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AA10922-C7A6-41FE-862B-A1F16053D08C}"/>
                  </a:ext>
                </a:extLst>
              </p14:cNvPr>
              <p14:cNvContentPartPr/>
              <p14:nvPr/>
            </p14:nvContentPartPr>
            <p14:xfrm>
              <a:off x="5821320" y="4348240"/>
              <a:ext cx="176040" cy="184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AA10922-C7A6-41FE-862B-A1F16053D08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803320" y="4330240"/>
                <a:ext cx="2116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3BFF1A-4D4C-4CDA-ACBD-1D828C67DDC8}"/>
                  </a:ext>
                </a:extLst>
              </p14:cNvPr>
              <p14:cNvContentPartPr/>
              <p14:nvPr/>
            </p14:nvContentPartPr>
            <p14:xfrm>
              <a:off x="5568240" y="4216120"/>
              <a:ext cx="170640" cy="306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3BFF1A-4D4C-4CDA-ACBD-1D828C67DD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550563" y="4198120"/>
                <a:ext cx="206355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05BF7B-DD0E-4D3D-8520-9B2878F96EC7}"/>
                  </a:ext>
                </a:extLst>
              </p14:cNvPr>
              <p14:cNvContentPartPr/>
              <p14:nvPr/>
            </p14:nvContentPartPr>
            <p14:xfrm>
              <a:off x="2600040" y="5079760"/>
              <a:ext cx="1377000" cy="556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05BF7B-DD0E-4D3D-8520-9B2878F96EC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582045" y="5061760"/>
                <a:ext cx="1412631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DFF3378-6FCB-4141-B7CD-EC6EFA78AC68}"/>
                  </a:ext>
                </a:extLst>
              </p14:cNvPr>
              <p14:cNvContentPartPr/>
              <p14:nvPr/>
            </p14:nvContentPartPr>
            <p14:xfrm>
              <a:off x="1446600" y="4969600"/>
              <a:ext cx="738000" cy="465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DFF3378-6FCB-4141-B7CD-EC6EFA78AC6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428600" y="4951600"/>
                <a:ext cx="77364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C3F59C1-F18E-4452-8079-E65CC447FA0B}"/>
                  </a:ext>
                </a:extLst>
              </p14:cNvPr>
              <p14:cNvContentPartPr/>
              <p14:nvPr/>
            </p14:nvContentPartPr>
            <p14:xfrm>
              <a:off x="4519200" y="5152120"/>
              <a:ext cx="1667160" cy="442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C3F59C1-F18E-4452-8079-E65CC447FA0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501560" y="5134135"/>
                <a:ext cx="1702800" cy="478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897476-80A7-4852-8C03-9F8E2F8F2267}"/>
                  </a:ext>
                </a:extLst>
              </p14:cNvPr>
              <p14:cNvContentPartPr/>
              <p14:nvPr/>
            </p14:nvContentPartPr>
            <p14:xfrm>
              <a:off x="6720600" y="5221600"/>
              <a:ext cx="443160" cy="19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897476-80A7-4852-8C03-9F8E2F8F226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702600" y="5203960"/>
                <a:ext cx="4788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2A835E5-FD53-4EC2-931B-028117078F0C}"/>
                  </a:ext>
                </a:extLst>
              </p14:cNvPr>
              <p14:cNvContentPartPr/>
              <p14:nvPr/>
            </p14:nvContentPartPr>
            <p14:xfrm>
              <a:off x="1547760" y="5811280"/>
              <a:ext cx="47160" cy="28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2A835E5-FD53-4EC2-931B-028117078F0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530120" y="5793280"/>
                <a:ext cx="828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AF35FB4-1195-4982-865A-23B7AAC49F2D}"/>
                  </a:ext>
                </a:extLst>
              </p14:cNvPr>
              <p14:cNvContentPartPr/>
              <p14:nvPr/>
            </p14:nvContentPartPr>
            <p14:xfrm>
              <a:off x="1564320" y="5801920"/>
              <a:ext cx="194760" cy="19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AF35FB4-1195-4982-865A-23B7AAC49F2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546320" y="5783920"/>
                <a:ext cx="2304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D3CB26B-599A-431D-80B0-60EBE8754958}"/>
                  </a:ext>
                </a:extLst>
              </p14:cNvPr>
              <p14:cNvContentPartPr/>
              <p14:nvPr/>
            </p14:nvContentPartPr>
            <p14:xfrm>
              <a:off x="1564320" y="5963200"/>
              <a:ext cx="133560" cy="20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D3CB26B-599A-431D-80B0-60EBE875495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546320" y="5945560"/>
                <a:ext cx="169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0EAE75-2C87-47D4-ADC3-AB420164F000}"/>
                  </a:ext>
                </a:extLst>
              </p14:cNvPr>
              <p14:cNvContentPartPr/>
              <p14:nvPr/>
            </p14:nvContentPartPr>
            <p14:xfrm>
              <a:off x="1706520" y="6022600"/>
              <a:ext cx="151560" cy="255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0EAE75-2C87-47D4-ADC3-AB420164F00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688520" y="6004600"/>
                <a:ext cx="1872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E808375-D6A0-4D76-B008-AE932B46AE57}"/>
                  </a:ext>
                </a:extLst>
              </p14:cNvPr>
              <p14:cNvContentPartPr/>
              <p14:nvPr/>
            </p14:nvContentPartPr>
            <p14:xfrm>
              <a:off x="2031600" y="5953120"/>
              <a:ext cx="194040" cy="11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E808375-D6A0-4D76-B008-AE932B46AE5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013600" y="593548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F8F81A2-1A79-4DCF-8727-F3433A8CF05E}"/>
                  </a:ext>
                </a:extLst>
              </p14:cNvPr>
              <p14:cNvContentPartPr/>
              <p14:nvPr/>
            </p14:nvContentPartPr>
            <p14:xfrm>
              <a:off x="2061840" y="6048520"/>
              <a:ext cx="178560" cy="16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F8F81A2-1A79-4DCF-8727-F3433A8CF05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44200" y="6030880"/>
                <a:ext cx="214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1ACBAE6-B952-4D8A-BEEE-AB70E7246B43}"/>
                  </a:ext>
                </a:extLst>
              </p14:cNvPr>
              <p14:cNvContentPartPr/>
              <p14:nvPr/>
            </p14:nvContentPartPr>
            <p14:xfrm>
              <a:off x="2397720" y="6005680"/>
              <a:ext cx="167400" cy="29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1ACBAE6-B952-4D8A-BEEE-AB70E7246B4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379720" y="5987680"/>
                <a:ext cx="2030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E8BE49B-2B5E-4E93-92AF-41E192FB784D}"/>
                  </a:ext>
                </a:extLst>
              </p14:cNvPr>
              <p14:cNvContentPartPr/>
              <p14:nvPr/>
            </p14:nvContentPartPr>
            <p14:xfrm>
              <a:off x="2648280" y="5731000"/>
              <a:ext cx="409320" cy="306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E8BE49B-2B5E-4E93-92AF-41E192FB784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630280" y="5713360"/>
                <a:ext cx="4449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3853B27-071F-46D2-809C-19A23F3A8A2D}"/>
                  </a:ext>
                </a:extLst>
              </p14:cNvPr>
              <p14:cNvContentPartPr/>
              <p14:nvPr/>
            </p14:nvContentPartPr>
            <p14:xfrm>
              <a:off x="2641440" y="6044200"/>
              <a:ext cx="427320" cy="41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3853B27-071F-46D2-809C-19A23F3A8A2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623440" y="6026560"/>
                <a:ext cx="4629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53CF346-51CF-456E-AED0-2595F8907AC6}"/>
                  </a:ext>
                </a:extLst>
              </p14:cNvPr>
              <p14:cNvContentPartPr/>
              <p14:nvPr/>
            </p14:nvContentPartPr>
            <p14:xfrm>
              <a:off x="2696160" y="6062200"/>
              <a:ext cx="230400" cy="228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53CF346-51CF-456E-AED0-2595F8907AC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678520" y="6044560"/>
                <a:ext cx="2660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648016E-2D8C-451D-97AD-46F428364D5C}"/>
                  </a:ext>
                </a:extLst>
              </p14:cNvPr>
              <p14:cNvContentPartPr/>
              <p14:nvPr/>
            </p14:nvContentPartPr>
            <p14:xfrm>
              <a:off x="2977680" y="6166960"/>
              <a:ext cx="142920" cy="281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648016E-2D8C-451D-97AD-46F428364D5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59680" y="6148960"/>
                <a:ext cx="1785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6EF4C9B-4E55-4C37-8ECF-7B679E23C0C3}"/>
                  </a:ext>
                </a:extLst>
              </p14:cNvPr>
              <p14:cNvContentPartPr/>
              <p14:nvPr/>
            </p14:nvContentPartPr>
            <p14:xfrm>
              <a:off x="3271800" y="5839720"/>
              <a:ext cx="1097280" cy="516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6EF4C9B-4E55-4C37-8ECF-7B679E23C0C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253800" y="5822080"/>
                <a:ext cx="113292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BA2A788-1FEA-41D6-A0AA-0DBC5AC1C62E}"/>
                  </a:ext>
                </a:extLst>
              </p14:cNvPr>
              <p14:cNvContentPartPr/>
              <p14:nvPr/>
            </p14:nvContentPartPr>
            <p14:xfrm>
              <a:off x="4663200" y="6044920"/>
              <a:ext cx="241560" cy="30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BA2A788-1FEA-41D6-A0AA-0DBC5AC1C62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645200" y="6026920"/>
                <a:ext cx="2772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44E55AB-187A-4C11-B51E-6B2FE4707AB9}"/>
                  </a:ext>
                </a:extLst>
              </p14:cNvPr>
              <p14:cNvContentPartPr/>
              <p14:nvPr/>
            </p14:nvContentPartPr>
            <p14:xfrm>
              <a:off x="4693440" y="6152560"/>
              <a:ext cx="194040" cy="14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44E55AB-187A-4C11-B51E-6B2FE4707AB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75800" y="6134560"/>
                <a:ext cx="229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6C18272-0E2E-48D4-9F00-A50025DB3C27}"/>
                  </a:ext>
                </a:extLst>
              </p14:cNvPr>
              <p14:cNvContentPartPr/>
              <p14:nvPr/>
            </p14:nvContentPartPr>
            <p14:xfrm>
              <a:off x="5143800" y="6105400"/>
              <a:ext cx="169560" cy="11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6C18272-0E2E-48D4-9F00-A50025DB3C2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126160" y="6087760"/>
                <a:ext cx="205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F4C5917-5499-414E-8D55-642946880659}"/>
                  </a:ext>
                </a:extLst>
              </p14:cNvPr>
              <p14:cNvContentPartPr/>
              <p14:nvPr/>
            </p14:nvContentPartPr>
            <p14:xfrm>
              <a:off x="5486160" y="6095680"/>
              <a:ext cx="924840" cy="479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F4C5917-5499-414E-8D55-64294688065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468160" y="6078040"/>
                <a:ext cx="960480" cy="5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4185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0946A-052B-4159-B998-93F2F3FF1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2099" r="17685" b="80329"/>
          <a:stretch/>
        </p:blipFill>
        <p:spPr>
          <a:xfrm>
            <a:off x="152400" y="136524"/>
            <a:ext cx="8852728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0946A-052B-4159-B998-93F2F3FF1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2099" r="17685" b="80329"/>
          <a:stretch/>
        </p:blipFill>
        <p:spPr>
          <a:xfrm>
            <a:off x="152400" y="136524"/>
            <a:ext cx="8852728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97752F-62E7-49D8-B80F-9C3347F39AC5}"/>
                  </a:ext>
                </a:extLst>
              </p14:cNvPr>
              <p14:cNvContentPartPr/>
              <p14:nvPr/>
            </p14:nvContentPartPr>
            <p14:xfrm>
              <a:off x="131520" y="1279600"/>
              <a:ext cx="1127160" cy="5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97752F-62E7-49D8-B80F-9C3347F39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80" y="1243600"/>
                <a:ext cx="1162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FE6DDB-B595-4288-BF43-48272D91ADAF}"/>
                  </a:ext>
                </a:extLst>
              </p14:cNvPr>
              <p14:cNvContentPartPr/>
              <p14:nvPr/>
            </p14:nvContentPartPr>
            <p14:xfrm>
              <a:off x="2734320" y="1768480"/>
              <a:ext cx="218520" cy="26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FE6DDB-B595-4288-BF43-48272D91AD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6320" y="1750480"/>
                <a:ext cx="254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6DF74B-A4C3-4CAB-A389-B2525BBA16F2}"/>
                  </a:ext>
                </a:extLst>
              </p14:cNvPr>
              <p14:cNvContentPartPr/>
              <p14:nvPr/>
            </p14:nvContentPartPr>
            <p14:xfrm>
              <a:off x="3108720" y="1838680"/>
              <a:ext cx="1659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6DF74B-A4C3-4CAB-A389-B2525BBA16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0720" y="1821040"/>
                <a:ext cx="201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916B89-E767-49AA-BE40-9F40478F3DDD}"/>
                  </a:ext>
                </a:extLst>
              </p14:cNvPr>
              <p14:cNvContentPartPr/>
              <p14:nvPr/>
            </p14:nvContentPartPr>
            <p14:xfrm>
              <a:off x="3149400" y="1898800"/>
              <a:ext cx="16416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916B89-E767-49AA-BE40-9F40478F3D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1760" y="1881160"/>
                <a:ext cx="199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810EE6D-B731-4C1A-92C0-6EE21F24D68D}"/>
                  </a:ext>
                </a:extLst>
              </p14:cNvPr>
              <p14:cNvContentPartPr/>
              <p14:nvPr/>
            </p14:nvContentPartPr>
            <p14:xfrm>
              <a:off x="3575640" y="1675960"/>
              <a:ext cx="508680" cy="33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810EE6D-B731-4C1A-92C0-6EE21F24D6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7640" y="1657960"/>
                <a:ext cx="54432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056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0946A-052B-4159-B998-93F2F3FF1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2099" r="17685" b="80329"/>
          <a:stretch/>
        </p:blipFill>
        <p:spPr>
          <a:xfrm>
            <a:off x="152400" y="136524"/>
            <a:ext cx="8852728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97752F-62E7-49D8-B80F-9C3347F39AC5}"/>
                  </a:ext>
                </a:extLst>
              </p14:cNvPr>
              <p14:cNvContentPartPr/>
              <p14:nvPr/>
            </p14:nvContentPartPr>
            <p14:xfrm>
              <a:off x="131520" y="1279600"/>
              <a:ext cx="1127160" cy="5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97752F-62E7-49D8-B80F-9C3347F39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80" y="1243600"/>
                <a:ext cx="1162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FE6DDB-B595-4288-BF43-48272D91ADAF}"/>
                  </a:ext>
                </a:extLst>
              </p14:cNvPr>
              <p14:cNvContentPartPr/>
              <p14:nvPr/>
            </p14:nvContentPartPr>
            <p14:xfrm>
              <a:off x="2734320" y="1768480"/>
              <a:ext cx="218520" cy="26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FE6DDB-B595-4288-BF43-48272D91AD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6320" y="1750480"/>
                <a:ext cx="254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6DF74B-A4C3-4CAB-A389-B2525BBA16F2}"/>
                  </a:ext>
                </a:extLst>
              </p14:cNvPr>
              <p14:cNvContentPartPr/>
              <p14:nvPr/>
            </p14:nvContentPartPr>
            <p14:xfrm>
              <a:off x="3108720" y="1838680"/>
              <a:ext cx="1659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6DF74B-A4C3-4CAB-A389-B2525BBA16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0720" y="1821040"/>
                <a:ext cx="201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916B89-E767-49AA-BE40-9F40478F3DDD}"/>
                  </a:ext>
                </a:extLst>
              </p14:cNvPr>
              <p14:cNvContentPartPr/>
              <p14:nvPr/>
            </p14:nvContentPartPr>
            <p14:xfrm>
              <a:off x="3149400" y="1898800"/>
              <a:ext cx="16416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916B89-E767-49AA-BE40-9F40478F3D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1760" y="1881160"/>
                <a:ext cx="199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810EE6D-B731-4C1A-92C0-6EE21F24D68D}"/>
                  </a:ext>
                </a:extLst>
              </p14:cNvPr>
              <p14:cNvContentPartPr/>
              <p14:nvPr/>
            </p14:nvContentPartPr>
            <p14:xfrm>
              <a:off x="3575640" y="1675960"/>
              <a:ext cx="508680" cy="33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810EE6D-B731-4C1A-92C0-6EE21F24D6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7640" y="1657960"/>
                <a:ext cx="5443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CDE8AB-1199-46C3-BA3F-CE29A32BBCF0}"/>
                  </a:ext>
                </a:extLst>
              </p14:cNvPr>
              <p14:cNvContentPartPr/>
              <p14:nvPr/>
            </p14:nvContentPartPr>
            <p14:xfrm>
              <a:off x="253560" y="1574440"/>
              <a:ext cx="8169840" cy="10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CDE8AB-1199-46C3-BA3F-CE29A32BBC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920" y="1538440"/>
                <a:ext cx="8205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D895D76-EF7D-49B3-BCBD-E09616A5A63B}"/>
                  </a:ext>
                </a:extLst>
              </p14:cNvPr>
              <p14:cNvContentPartPr/>
              <p14:nvPr/>
            </p14:nvContentPartPr>
            <p14:xfrm>
              <a:off x="345000" y="2014000"/>
              <a:ext cx="2108880" cy="3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D895D76-EF7D-49B3-BCBD-E09616A5A6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7360" y="1978000"/>
                <a:ext cx="2144520" cy="1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9176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0946A-052B-4159-B998-93F2F3FF1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2099" r="17685" b="80329"/>
          <a:stretch/>
        </p:blipFill>
        <p:spPr>
          <a:xfrm>
            <a:off x="152400" y="136524"/>
            <a:ext cx="8852728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97752F-62E7-49D8-B80F-9C3347F39AC5}"/>
                  </a:ext>
                </a:extLst>
              </p14:cNvPr>
              <p14:cNvContentPartPr/>
              <p14:nvPr/>
            </p14:nvContentPartPr>
            <p14:xfrm>
              <a:off x="131520" y="1279600"/>
              <a:ext cx="1127160" cy="5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97752F-62E7-49D8-B80F-9C3347F39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80" y="1243600"/>
                <a:ext cx="1162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FE6DDB-B595-4288-BF43-48272D91ADAF}"/>
                  </a:ext>
                </a:extLst>
              </p14:cNvPr>
              <p14:cNvContentPartPr/>
              <p14:nvPr/>
            </p14:nvContentPartPr>
            <p14:xfrm>
              <a:off x="2734320" y="1768480"/>
              <a:ext cx="218520" cy="26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FE6DDB-B595-4288-BF43-48272D91AD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6320" y="1750480"/>
                <a:ext cx="254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6DF74B-A4C3-4CAB-A389-B2525BBA16F2}"/>
                  </a:ext>
                </a:extLst>
              </p14:cNvPr>
              <p14:cNvContentPartPr/>
              <p14:nvPr/>
            </p14:nvContentPartPr>
            <p14:xfrm>
              <a:off x="3108720" y="1838680"/>
              <a:ext cx="1659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6DF74B-A4C3-4CAB-A389-B2525BBA16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0720" y="1821040"/>
                <a:ext cx="201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916B89-E767-49AA-BE40-9F40478F3DDD}"/>
                  </a:ext>
                </a:extLst>
              </p14:cNvPr>
              <p14:cNvContentPartPr/>
              <p14:nvPr/>
            </p14:nvContentPartPr>
            <p14:xfrm>
              <a:off x="3149400" y="1898800"/>
              <a:ext cx="16416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916B89-E767-49AA-BE40-9F40478F3D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1760" y="1881160"/>
                <a:ext cx="199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810EE6D-B731-4C1A-92C0-6EE21F24D68D}"/>
                  </a:ext>
                </a:extLst>
              </p14:cNvPr>
              <p14:cNvContentPartPr/>
              <p14:nvPr/>
            </p14:nvContentPartPr>
            <p14:xfrm>
              <a:off x="3575640" y="1675960"/>
              <a:ext cx="508680" cy="33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810EE6D-B731-4C1A-92C0-6EE21F24D6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7640" y="1657960"/>
                <a:ext cx="5443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CDE8AB-1199-46C3-BA3F-CE29A32BBCF0}"/>
                  </a:ext>
                </a:extLst>
              </p14:cNvPr>
              <p14:cNvContentPartPr/>
              <p14:nvPr/>
            </p14:nvContentPartPr>
            <p14:xfrm>
              <a:off x="253560" y="1574440"/>
              <a:ext cx="8169840" cy="10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CDE8AB-1199-46C3-BA3F-CE29A32BBC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920" y="1538440"/>
                <a:ext cx="8205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D895D76-EF7D-49B3-BCBD-E09616A5A63B}"/>
                  </a:ext>
                </a:extLst>
              </p14:cNvPr>
              <p14:cNvContentPartPr/>
              <p14:nvPr/>
            </p14:nvContentPartPr>
            <p14:xfrm>
              <a:off x="345000" y="2014000"/>
              <a:ext cx="2108880" cy="3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D895D76-EF7D-49B3-BCBD-E09616A5A6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7360" y="1978000"/>
                <a:ext cx="2144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D5567C-7683-4B84-80DA-6D84C36FB751}"/>
                  </a:ext>
                </a:extLst>
              </p14:cNvPr>
              <p14:cNvContentPartPr/>
              <p14:nvPr/>
            </p14:nvContentPartPr>
            <p14:xfrm>
              <a:off x="1930080" y="2695480"/>
              <a:ext cx="386280" cy="418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D5567C-7683-4B84-80DA-6D84C36FB7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12440" y="2677480"/>
                <a:ext cx="4219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05EB73-127E-4F63-A48E-0AFD925F88B4}"/>
                  </a:ext>
                </a:extLst>
              </p14:cNvPr>
              <p14:cNvContentPartPr/>
              <p14:nvPr/>
            </p14:nvContentPartPr>
            <p14:xfrm>
              <a:off x="2651520" y="2868280"/>
              <a:ext cx="22716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05EB73-127E-4F63-A48E-0AFD925F88B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33520" y="2850280"/>
                <a:ext cx="262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19C667-4C27-4D8C-9A79-2489DC898371}"/>
                  </a:ext>
                </a:extLst>
              </p14:cNvPr>
              <p14:cNvContentPartPr/>
              <p14:nvPr/>
            </p14:nvContentPartPr>
            <p14:xfrm>
              <a:off x="2641440" y="2986360"/>
              <a:ext cx="19476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19C667-4C27-4D8C-9A79-2489DC89837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2968720"/>
                <a:ext cx="230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432CDDE-6721-42F9-9C10-7DBEC695C8DE}"/>
                  </a:ext>
                </a:extLst>
              </p14:cNvPr>
              <p14:cNvContentPartPr/>
              <p14:nvPr/>
            </p14:nvContentPartPr>
            <p14:xfrm>
              <a:off x="3057600" y="2884120"/>
              <a:ext cx="164880" cy="21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432CDDE-6721-42F9-9C10-7DBEC695C8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39960" y="286648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8171070-8BD4-4BA9-B578-B43490D9DAB2}"/>
                  </a:ext>
                </a:extLst>
              </p14:cNvPr>
              <p14:cNvContentPartPr/>
              <p14:nvPr/>
            </p14:nvContentPartPr>
            <p14:xfrm>
              <a:off x="3375480" y="2508280"/>
              <a:ext cx="685440" cy="731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8171070-8BD4-4BA9-B578-B43490D9DA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57480" y="2490280"/>
                <a:ext cx="721080" cy="7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5443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0946A-052B-4159-B998-93F2F3FF1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2099" r="17685" b="80329"/>
          <a:stretch/>
        </p:blipFill>
        <p:spPr>
          <a:xfrm>
            <a:off x="152400" y="136524"/>
            <a:ext cx="8852728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97752F-62E7-49D8-B80F-9C3347F39AC5}"/>
                  </a:ext>
                </a:extLst>
              </p14:cNvPr>
              <p14:cNvContentPartPr/>
              <p14:nvPr/>
            </p14:nvContentPartPr>
            <p14:xfrm>
              <a:off x="131520" y="1279600"/>
              <a:ext cx="1127160" cy="5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97752F-62E7-49D8-B80F-9C3347F39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80" y="1243600"/>
                <a:ext cx="1162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FE6DDB-B595-4288-BF43-48272D91ADAF}"/>
                  </a:ext>
                </a:extLst>
              </p14:cNvPr>
              <p14:cNvContentPartPr/>
              <p14:nvPr/>
            </p14:nvContentPartPr>
            <p14:xfrm>
              <a:off x="2734320" y="1768480"/>
              <a:ext cx="218520" cy="26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FE6DDB-B595-4288-BF43-48272D91AD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6320" y="1750480"/>
                <a:ext cx="254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6DF74B-A4C3-4CAB-A389-B2525BBA16F2}"/>
                  </a:ext>
                </a:extLst>
              </p14:cNvPr>
              <p14:cNvContentPartPr/>
              <p14:nvPr/>
            </p14:nvContentPartPr>
            <p14:xfrm>
              <a:off x="3108720" y="1838680"/>
              <a:ext cx="1659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6DF74B-A4C3-4CAB-A389-B2525BBA16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0720" y="1821040"/>
                <a:ext cx="201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916B89-E767-49AA-BE40-9F40478F3DDD}"/>
                  </a:ext>
                </a:extLst>
              </p14:cNvPr>
              <p14:cNvContentPartPr/>
              <p14:nvPr/>
            </p14:nvContentPartPr>
            <p14:xfrm>
              <a:off x="3149400" y="1898800"/>
              <a:ext cx="16416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916B89-E767-49AA-BE40-9F40478F3D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1760" y="1881160"/>
                <a:ext cx="199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810EE6D-B731-4C1A-92C0-6EE21F24D68D}"/>
                  </a:ext>
                </a:extLst>
              </p14:cNvPr>
              <p14:cNvContentPartPr/>
              <p14:nvPr/>
            </p14:nvContentPartPr>
            <p14:xfrm>
              <a:off x="3575640" y="1675960"/>
              <a:ext cx="508680" cy="33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810EE6D-B731-4C1A-92C0-6EE21F24D6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7640" y="1657960"/>
                <a:ext cx="5443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CDE8AB-1199-46C3-BA3F-CE29A32BBCF0}"/>
                  </a:ext>
                </a:extLst>
              </p14:cNvPr>
              <p14:cNvContentPartPr/>
              <p14:nvPr/>
            </p14:nvContentPartPr>
            <p14:xfrm>
              <a:off x="253560" y="1574440"/>
              <a:ext cx="8169840" cy="10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CDE8AB-1199-46C3-BA3F-CE29A32BBC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920" y="1538440"/>
                <a:ext cx="8205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D895D76-EF7D-49B3-BCBD-E09616A5A63B}"/>
                  </a:ext>
                </a:extLst>
              </p14:cNvPr>
              <p14:cNvContentPartPr/>
              <p14:nvPr/>
            </p14:nvContentPartPr>
            <p14:xfrm>
              <a:off x="345000" y="2014000"/>
              <a:ext cx="2108880" cy="3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D895D76-EF7D-49B3-BCBD-E09616A5A6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7360" y="1978000"/>
                <a:ext cx="2144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D5567C-7683-4B84-80DA-6D84C36FB751}"/>
                  </a:ext>
                </a:extLst>
              </p14:cNvPr>
              <p14:cNvContentPartPr/>
              <p14:nvPr/>
            </p14:nvContentPartPr>
            <p14:xfrm>
              <a:off x="1930080" y="2695480"/>
              <a:ext cx="386280" cy="418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D5567C-7683-4B84-80DA-6D84C36FB7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12440" y="2677480"/>
                <a:ext cx="4219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05EB73-127E-4F63-A48E-0AFD925F88B4}"/>
                  </a:ext>
                </a:extLst>
              </p14:cNvPr>
              <p14:cNvContentPartPr/>
              <p14:nvPr/>
            </p14:nvContentPartPr>
            <p14:xfrm>
              <a:off x="2651520" y="2868280"/>
              <a:ext cx="22716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05EB73-127E-4F63-A48E-0AFD925F88B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33520" y="2850280"/>
                <a:ext cx="262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19C667-4C27-4D8C-9A79-2489DC898371}"/>
                  </a:ext>
                </a:extLst>
              </p14:cNvPr>
              <p14:cNvContentPartPr/>
              <p14:nvPr/>
            </p14:nvContentPartPr>
            <p14:xfrm>
              <a:off x="2641440" y="2986360"/>
              <a:ext cx="19476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19C667-4C27-4D8C-9A79-2489DC89837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2968720"/>
                <a:ext cx="230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432CDDE-6721-42F9-9C10-7DBEC695C8DE}"/>
                  </a:ext>
                </a:extLst>
              </p14:cNvPr>
              <p14:cNvContentPartPr/>
              <p14:nvPr/>
            </p14:nvContentPartPr>
            <p14:xfrm>
              <a:off x="3057600" y="2884120"/>
              <a:ext cx="164880" cy="21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432CDDE-6721-42F9-9C10-7DBEC695C8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39960" y="286648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8171070-8BD4-4BA9-B578-B43490D9DAB2}"/>
                  </a:ext>
                </a:extLst>
              </p14:cNvPr>
              <p14:cNvContentPartPr/>
              <p14:nvPr/>
            </p14:nvContentPartPr>
            <p14:xfrm>
              <a:off x="3375480" y="2508280"/>
              <a:ext cx="685440" cy="731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8171070-8BD4-4BA9-B578-B43490D9DA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57480" y="2490280"/>
                <a:ext cx="72108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CBDD6-D990-4E85-9166-B8969A6C2AC5}"/>
                  </a:ext>
                </a:extLst>
              </p14:cNvPr>
              <p14:cNvContentPartPr/>
              <p14:nvPr/>
            </p14:nvContentPartPr>
            <p14:xfrm>
              <a:off x="4348200" y="2832640"/>
              <a:ext cx="210600" cy="12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CBDD6-D990-4E85-9166-B8969A6C2A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30560" y="2815000"/>
                <a:ext cx="246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B570B7-958C-43CB-B49A-3B6E5E8FF845}"/>
                  </a:ext>
                </a:extLst>
              </p14:cNvPr>
              <p14:cNvContentPartPr/>
              <p14:nvPr/>
            </p14:nvContentPartPr>
            <p14:xfrm>
              <a:off x="4358280" y="2915080"/>
              <a:ext cx="182160" cy="1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B570B7-958C-43CB-B49A-3B6E5E8FF84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40280" y="2897080"/>
                <a:ext cx="217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D7EA582-9ACA-43F2-A80A-27414B4EAFA2}"/>
                  </a:ext>
                </a:extLst>
              </p14:cNvPr>
              <p14:cNvContentPartPr/>
              <p14:nvPr/>
            </p14:nvContentPartPr>
            <p14:xfrm>
              <a:off x="4815480" y="2511880"/>
              <a:ext cx="1769760" cy="748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D7EA582-9ACA-43F2-A80A-27414B4EAFA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97836" y="2494240"/>
                <a:ext cx="1805407" cy="78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575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14:cNvPr>
              <p14:cNvContentPartPr/>
              <p14:nvPr/>
            </p14:nvContentPartPr>
            <p14:xfrm>
              <a:off x="5374200" y="355120"/>
              <a:ext cx="336960" cy="33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EFB20B-AFA9-4E9B-8A0E-81A1D6775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560" y="337480"/>
                <a:ext cx="3726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14:cNvPr>
              <p14:cNvContentPartPr/>
              <p14:nvPr/>
            </p14:nvContentPartPr>
            <p14:xfrm>
              <a:off x="1887240" y="334960"/>
              <a:ext cx="699120" cy="35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FF7E2D-AD77-4414-8051-8AF69DDB0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9600" y="316960"/>
                <a:ext cx="7347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14:cNvPr>
              <p14:cNvContentPartPr/>
              <p14:nvPr/>
            </p14:nvContentPartPr>
            <p14:xfrm>
              <a:off x="7136760" y="467080"/>
              <a:ext cx="31860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4F7514-5575-450A-965B-096264F686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9120" y="449080"/>
                <a:ext cx="354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14:cNvPr>
              <p14:cNvContentPartPr/>
              <p14:nvPr/>
            </p14:nvContentPartPr>
            <p14:xfrm>
              <a:off x="2108640" y="879640"/>
              <a:ext cx="654480" cy="34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09285-2474-41C3-8846-D0CCDB334A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000" y="862000"/>
                <a:ext cx="690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14:cNvPr>
              <p14:cNvContentPartPr/>
              <p14:nvPr/>
            </p14:nvContentPartPr>
            <p14:xfrm>
              <a:off x="515640" y="873160"/>
              <a:ext cx="1229040" cy="37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DC5A63-31DC-4746-B0BE-2543FFA8CC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640" y="855503"/>
                <a:ext cx="1264680" cy="41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14:cNvPr>
              <p14:cNvContentPartPr/>
              <p14:nvPr/>
            </p14:nvContentPartPr>
            <p14:xfrm>
              <a:off x="8270040" y="223360"/>
              <a:ext cx="230400" cy="365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79024D-EB4C-41BF-BE02-7B158D3EE8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2400" y="205360"/>
                <a:ext cx="266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14:cNvPr>
              <p14:cNvContentPartPr/>
              <p14:nvPr/>
            </p14:nvContentPartPr>
            <p14:xfrm>
              <a:off x="7766040" y="304720"/>
              <a:ext cx="331560" cy="32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F6CF34-C410-4587-B439-58A2E2510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8400" y="286720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14:cNvPr>
              <p14:cNvContentPartPr/>
              <p14:nvPr/>
            </p14:nvContentPartPr>
            <p14:xfrm>
              <a:off x="6014280" y="298600"/>
              <a:ext cx="853920" cy="35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1ACCC2-A202-43B4-90EB-BE4DEFDABA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6633" y="280600"/>
                <a:ext cx="88957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14:cNvPr>
              <p14:cNvContentPartPr/>
              <p14:nvPr/>
            </p14:nvContentPartPr>
            <p14:xfrm>
              <a:off x="2933400" y="437920"/>
              <a:ext cx="2173320" cy="974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B3C3BF-5C28-4D16-9050-F6A9529F6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400" y="419920"/>
                <a:ext cx="220896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14:cNvPr>
              <p14:cNvContentPartPr/>
              <p14:nvPr/>
            </p14:nvContentPartPr>
            <p14:xfrm>
              <a:off x="5449080" y="1015720"/>
              <a:ext cx="14904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4EA9D5-EBB9-429A-84F2-43D0A16C5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1080" y="998080"/>
                <a:ext cx="184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14:cNvPr>
              <p14:cNvContentPartPr/>
              <p14:nvPr/>
            </p14:nvContentPartPr>
            <p14:xfrm>
              <a:off x="5718000" y="1006000"/>
              <a:ext cx="154800" cy="393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096D37-8D62-4B26-BDED-EDB878386A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0360" y="988000"/>
                <a:ext cx="1904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14:cNvPr>
              <p14:cNvContentPartPr/>
              <p14:nvPr/>
            </p14:nvContentPartPr>
            <p14:xfrm>
              <a:off x="6046320" y="985120"/>
              <a:ext cx="100440" cy="153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2A7C7A-8944-415F-91C6-A978D9FE145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8680" y="967120"/>
                <a:ext cx="136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14:cNvPr>
              <p14:cNvContentPartPr/>
              <p14:nvPr/>
            </p14:nvContentPartPr>
            <p14:xfrm>
              <a:off x="6268440" y="883600"/>
              <a:ext cx="587520" cy="252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85805-FE14-47C4-9AD1-3FB8626E6B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440" y="865960"/>
                <a:ext cx="623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14:cNvPr>
              <p14:cNvContentPartPr/>
              <p14:nvPr/>
            </p14:nvContentPartPr>
            <p14:xfrm>
              <a:off x="640200" y="1838680"/>
              <a:ext cx="2407320" cy="94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81A9-AF97-4B73-89EF-EF85AD79C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57" y="1821040"/>
                <a:ext cx="2442965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14:cNvPr>
              <p14:cNvContentPartPr/>
              <p14:nvPr/>
            </p14:nvContentPartPr>
            <p14:xfrm>
              <a:off x="2943120" y="1747240"/>
              <a:ext cx="150120" cy="14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6C6D3-3036-43E1-AA9D-D49B5569E2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5120" y="1729600"/>
                <a:ext cx="185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14:cNvPr>
              <p14:cNvContentPartPr/>
              <p14:nvPr/>
            </p14:nvContentPartPr>
            <p14:xfrm>
              <a:off x="2020440" y="1400920"/>
              <a:ext cx="716040" cy="46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09CE77-859C-473B-9BA2-068D39FD84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2791" y="1382920"/>
                <a:ext cx="751698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14:cNvPr>
              <p14:cNvContentPartPr/>
              <p14:nvPr/>
            </p14:nvContentPartPr>
            <p14:xfrm>
              <a:off x="802560" y="2834440"/>
              <a:ext cx="1543320" cy="49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AA8579-19D8-4F6C-A1CE-DD50DDB4E2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4560" y="2816440"/>
                <a:ext cx="1578960" cy="5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1746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0946A-052B-4159-B998-93F2F3FF1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2099" r="17685" b="80329"/>
          <a:stretch/>
        </p:blipFill>
        <p:spPr>
          <a:xfrm>
            <a:off x="152400" y="136524"/>
            <a:ext cx="8852728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97752F-62E7-49D8-B80F-9C3347F39AC5}"/>
                  </a:ext>
                </a:extLst>
              </p14:cNvPr>
              <p14:cNvContentPartPr/>
              <p14:nvPr/>
            </p14:nvContentPartPr>
            <p14:xfrm>
              <a:off x="131520" y="1279600"/>
              <a:ext cx="1127160" cy="5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97752F-62E7-49D8-B80F-9C3347F39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80" y="1243600"/>
                <a:ext cx="1162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FE6DDB-B595-4288-BF43-48272D91ADAF}"/>
                  </a:ext>
                </a:extLst>
              </p14:cNvPr>
              <p14:cNvContentPartPr/>
              <p14:nvPr/>
            </p14:nvContentPartPr>
            <p14:xfrm>
              <a:off x="2734320" y="1768480"/>
              <a:ext cx="218520" cy="26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FE6DDB-B595-4288-BF43-48272D91AD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6320" y="1750480"/>
                <a:ext cx="254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6DF74B-A4C3-4CAB-A389-B2525BBA16F2}"/>
                  </a:ext>
                </a:extLst>
              </p14:cNvPr>
              <p14:cNvContentPartPr/>
              <p14:nvPr/>
            </p14:nvContentPartPr>
            <p14:xfrm>
              <a:off x="3108720" y="1838680"/>
              <a:ext cx="1659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6DF74B-A4C3-4CAB-A389-B2525BBA16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0720" y="1821040"/>
                <a:ext cx="201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916B89-E767-49AA-BE40-9F40478F3DDD}"/>
                  </a:ext>
                </a:extLst>
              </p14:cNvPr>
              <p14:cNvContentPartPr/>
              <p14:nvPr/>
            </p14:nvContentPartPr>
            <p14:xfrm>
              <a:off x="3149400" y="1898800"/>
              <a:ext cx="16416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916B89-E767-49AA-BE40-9F40478F3D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1760" y="1881160"/>
                <a:ext cx="199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810EE6D-B731-4C1A-92C0-6EE21F24D68D}"/>
                  </a:ext>
                </a:extLst>
              </p14:cNvPr>
              <p14:cNvContentPartPr/>
              <p14:nvPr/>
            </p14:nvContentPartPr>
            <p14:xfrm>
              <a:off x="3575640" y="1675960"/>
              <a:ext cx="508680" cy="33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810EE6D-B731-4C1A-92C0-6EE21F24D6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7640" y="1657960"/>
                <a:ext cx="5443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CDE8AB-1199-46C3-BA3F-CE29A32BBCF0}"/>
                  </a:ext>
                </a:extLst>
              </p14:cNvPr>
              <p14:cNvContentPartPr/>
              <p14:nvPr/>
            </p14:nvContentPartPr>
            <p14:xfrm>
              <a:off x="253560" y="1574440"/>
              <a:ext cx="8169840" cy="10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CDE8AB-1199-46C3-BA3F-CE29A32BBC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920" y="1538440"/>
                <a:ext cx="8205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D895D76-EF7D-49B3-BCBD-E09616A5A63B}"/>
                  </a:ext>
                </a:extLst>
              </p14:cNvPr>
              <p14:cNvContentPartPr/>
              <p14:nvPr/>
            </p14:nvContentPartPr>
            <p14:xfrm>
              <a:off x="345000" y="2014000"/>
              <a:ext cx="2108880" cy="3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D895D76-EF7D-49B3-BCBD-E09616A5A6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7360" y="1978000"/>
                <a:ext cx="2144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D5567C-7683-4B84-80DA-6D84C36FB751}"/>
                  </a:ext>
                </a:extLst>
              </p14:cNvPr>
              <p14:cNvContentPartPr/>
              <p14:nvPr/>
            </p14:nvContentPartPr>
            <p14:xfrm>
              <a:off x="1930080" y="2695480"/>
              <a:ext cx="386280" cy="418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D5567C-7683-4B84-80DA-6D84C36FB7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12440" y="2677480"/>
                <a:ext cx="4219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05EB73-127E-4F63-A48E-0AFD925F88B4}"/>
                  </a:ext>
                </a:extLst>
              </p14:cNvPr>
              <p14:cNvContentPartPr/>
              <p14:nvPr/>
            </p14:nvContentPartPr>
            <p14:xfrm>
              <a:off x="2651520" y="2868280"/>
              <a:ext cx="22716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05EB73-127E-4F63-A48E-0AFD925F88B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33520" y="2850280"/>
                <a:ext cx="262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19C667-4C27-4D8C-9A79-2489DC898371}"/>
                  </a:ext>
                </a:extLst>
              </p14:cNvPr>
              <p14:cNvContentPartPr/>
              <p14:nvPr/>
            </p14:nvContentPartPr>
            <p14:xfrm>
              <a:off x="2641440" y="2986360"/>
              <a:ext cx="19476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19C667-4C27-4D8C-9A79-2489DC89837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440" y="2968720"/>
                <a:ext cx="230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432CDDE-6721-42F9-9C10-7DBEC695C8DE}"/>
                  </a:ext>
                </a:extLst>
              </p14:cNvPr>
              <p14:cNvContentPartPr/>
              <p14:nvPr/>
            </p14:nvContentPartPr>
            <p14:xfrm>
              <a:off x="3057600" y="2884120"/>
              <a:ext cx="164880" cy="21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432CDDE-6721-42F9-9C10-7DBEC695C8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39960" y="286648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8171070-8BD4-4BA9-B578-B43490D9DAB2}"/>
                  </a:ext>
                </a:extLst>
              </p14:cNvPr>
              <p14:cNvContentPartPr/>
              <p14:nvPr/>
            </p14:nvContentPartPr>
            <p14:xfrm>
              <a:off x="3375480" y="2508280"/>
              <a:ext cx="685440" cy="731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8171070-8BD4-4BA9-B578-B43490D9DA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57480" y="2490280"/>
                <a:ext cx="72108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CBDD6-D990-4E85-9166-B8969A6C2AC5}"/>
                  </a:ext>
                </a:extLst>
              </p14:cNvPr>
              <p14:cNvContentPartPr/>
              <p14:nvPr/>
            </p14:nvContentPartPr>
            <p14:xfrm>
              <a:off x="4348200" y="2832640"/>
              <a:ext cx="210600" cy="12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CBDD6-D990-4E85-9166-B8969A6C2A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30560" y="2815000"/>
                <a:ext cx="246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B570B7-958C-43CB-B49A-3B6E5E8FF845}"/>
                  </a:ext>
                </a:extLst>
              </p14:cNvPr>
              <p14:cNvContentPartPr/>
              <p14:nvPr/>
            </p14:nvContentPartPr>
            <p14:xfrm>
              <a:off x="4358280" y="2915080"/>
              <a:ext cx="182160" cy="1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B570B7-958C-43CB-B49A-3B6E5E8FF84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40280" y="2897080"/>
                <a:ext cx="217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D7EA582-9ACA-43F2-A80A-27414B4EAFA2}"/>
                  </a:ext>
                </a:extLst>
              </p14:cNvPr>
              <p14:cNvContentPartPr/>
              <p14:nvPr/>
            </p14:nvContentPartPr>
            <p14:xfrm>
              <a:off x="4815480" y="2511880"/>
              <a:ext cx="1769760" cy="748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D7EA582-9ACA-43F2-A80A-27414B4EAFA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97836" y="2494240"/>
                <a:ext cx="1805407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73EEA41-ABA4-445E-B8A4-5F07FFDD4DF2}"/>
                  </a:ext>
                </a:extLst>
              </p14:cNvPr>
              <p14:cNvContentPartPr/>
              <p14:nvPr/>
            </p14:nvContentPartPr>
            <p14:xfrm>
              <a:off x="6898440" y="2845240"/>
              <a:ext cx="162720" cy="1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73EEA41-ABA4-445E-B8A4-5F07FFDD4DF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80440" y="2827600"/>
                <a:ext cx="1983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CF5F7F8-4FCA-489C-87DE-1B5A500FE138}"/>
                  </a:ext>
                </a:extLst>
              </p14:cNvPr>
              <p14:cNvContentPartPr/>
              <p14:nvPr/>
            </p14:nvContentPartPr>
            <p14:xfrm>
              <a:off x="6928680" y="2935240"/>
              <a:ext cx="151200" cy="11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CF5F7F8-4FCA-489C-87DE-1B5A500FE1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11040" y="2917600"/>
                <a:ext cx="1868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03E2902-CC6D-4944-A293-A1239A5FD43B}"/>
                  </a:ext>
                </a:extLst>
              </p14:cNvPr>
              <p14:cNvContentPartPr/>
              <p14:nvPr/>
            </p14:nvContentPartPr>
            <p14:xfrm>
              <a:off x="7243680" y="2793760"/>
              <a:ext cx="193320" cy="157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03E2902-CC6D-4944-A293-A1239A5FD43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25680" y="2775760"/>
                <a:ext cx="2289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BB1D00B-B263-4A89-AD14-19C62F1CD0FA}"/>
                  </a:ext>
                </a:extLst>
              </p14:cNvPr>
              <p14:cNvContentPartPr/>
              <p14:nvPr/>
            </p14:nvContentPartPr>
            <p14:xfrm>
              <a:off x="7650480" y="2693320"/>
              <a:ext cx="195840" cy="137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BB1D00B-B263-4A89-AD14-19C62F1CD0F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32480" y="2675320"/>
                <a:ext cx="231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38DAF7-7DAE-48EE-9E22-65E31056CDA0}"/>
                  </a:ext>
                </a:extLst>
              </p14:cNvPr>
              <p14:cNvContentPartPr/>
              <p14:nvPr/>
            </p14:nvContentPartPr>
            <p14:xfrm>
              <a:off x="7640040" y="2906080"/>
              <a:ext cx="259560" cy="9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38DAF7-7DAE-48EE-9E22-65E31056CDA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22040" y="2888080"/>
                <a:ext cx="295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762C95-B705-4244-BDBD-409060283033}"/>
                  </a:ext>
                </a:extLst>
              </p14:cNvPr>
              <p14:cNvContentPartPr/>
              <p14:nvPr/>
            </p14:nvContentPartPr>
            <p14:xfrm>
              <a:off x="7647600" y="2967280"/>
              <a:ext cx="40788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762C95-B705-4244-BDBD-40906028303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29600" y="2949640"/>
                <a:ext cx="44352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01299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8500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14:cNvPr>
              <p14:cNvContentPartPr/>
              <p14:nvPr/>
            </p14:nvContentPartPr>
            <p14:xfrm>
              <a:off x="4104480" y="1503520"/>
              <a:ext cx="164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480" y="1485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14:cNvPr>
              <p14:cNvContentPartPr/>
              <p14:nvPr/>
            </p14:nvContentPartPr>
            <p14:xfrm>
              <a:off x="4083960" y="1577680"/>
              <a:ext cx="26532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6320" y="1559680"/>
                <a:ext cx="300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14:cNvPr>
              <p14:cNvContentPartPr/>
              <p14:nvPr/>
            </p14:nvContentPartPr>
            <p14:xfrm>
              <a:off x="4957320" y="1565800"/>
              <a:ext cx="42984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9665" y="1547814"/>
                <a:ext cx="465510" cy="514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14:cNvPr>
              <p14:cNvContentPartPr/>
              <p14:nvPr/>
            </p14:nvContentPartPr>
            <p14:xfrm>
              <a:off x="4561320" y="1209400"/>
              <a:ext cx="851760" cy="30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3680" y="1191400"/>
                <a:ext cx="887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14:cNvPr>
              <p14:cNvContentPartPr/>
              <p14:nvPr/>
            </p14:nvContentPartPr>
            <p14:xfrm>
              <a:off x="3545400" y="1332520"/>
              <a:ext cx="376560" cy="51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400" y="1314533"/>
                <a:ext cx="412200" cy="5511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9033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14:cNvPr>
              <p14:cNvContentPartPr/>
              <p14:nvPr/>
            </p14:nvContentPartPr>
            <p14:xfrm>
              <a:off x="4104480" y="1503520"/>
              <a:ext cx="164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480" y="1485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14:cNvPr>
              <p14:cNvContentPartPr/>
              <p14:nvPr/>
            </p14:nvContentPartPr>
            <p14:xfrm>
              <a:off x="4083960" y="1577680"/>
              <a:ext cx="26532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6320" y="1559680"/>
                <a:ext cx="300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14:cNvPr>
              <p14:cNvContentPartPr/>
              <p14:nvPr/>
            </p14:nvContentPartPr>
            <p14:xfrm>
              <a:off x="4957320" y="1565800"/>
              <a:ext cx="42984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9665" y="1547814"/>
                <a:ext cx="465510" cy="514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14:cNvPr>
              <p14:cNvContentPartPr/>
              <p14:nvPr/>
            </p14:nvContentPartPr>
            <p14:xfrm>
              <a:off x="4561320" y="1209400"/>
              <a:ext cx="851760" cy="30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3680" y="1191400"/>
                <a:ext cx="887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14:cNvPr>
              <p14:cNvContentPartPr/>
              <p14:nvPr/>
            </p14:nvContentPartPr>
            <p14:xfrm>
              <a:off x="3545400" y="1332520"/>
              <a:ext cx="376560" cy="51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400" y="1314533"/>
                <a:ext cx="41220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14:cNvPr>
              <p14:cNvContentPartPr/>
              <p14:nvPr/>
            </p14:nvContentPartPr>
            <p14:xfrm>
              <a:off x="5754000" y="1655800"/>
              <a:ext cx="4716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6000" y="1638160"/>
                <a:ext cx="82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14:cNvPr>
              <p14:cNvContentPartPr/>
              <p14:nvPr/>
            </p14:nvContentPartPr>
            <p14:xfrm>
              <a:off x="6339360" y="1319920"/>
              <a:ext cx="25884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1360" y="1302280"/>
                <a:ext cx="294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14:cNvPr>
              <p14:cNvContentPartPr/>
              <p14:nvPr/>
            </p14:nvContentPartPr>
            <p14:xfrm>
              <a:off x="6282840" y="1381480"/>
              <a:ext cx="353160" cy="38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4840" y="1363497"/>
                <a:ext cx="388800" cy="42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14:cNvPr>
              <p14:cNvContentPartPr/>
              <p14:nvPr/>
            </p14:nvContentPartPr>
            <p14:xfrm>
              <a:off x="6867840" y="1452040"/>
              <a:ext cx="1821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49840" y="14340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14:cNvPr>
              <p14:cNvContentPartPr/>
              <p14:nvPr/>
            </p14:nvContentPartPr>
            <p14:xfrm>
              <a:off x="6888000" y="1543840"/>
              <a:ext cx="160920" cy="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0360" y="1525840"/>
                <a:ext cx="196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14:cNvPr>
              <p14:cNvContentPartPr/>
              <p14:nvPr/>
            </p14:nvContentPartPr>
            <p14:xfrm>
              <a:off x="7609440" y="1615840"/>
              <a:ext cx="511200" cy="264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91788" y="1597840"/>
                <a:ext cx="546865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14:cNvPr>
              <p14:cNvContentPartPr/>
              <p14:nvPr/>
            </p14:nvContentPartPr>
            <p14:xfrm>
              <a:off x="7274280" y="1201120"/>
              <a:ext cx="821880" cy="32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56640" y="1183480"/>
                <a:ext cx="857520" cy="36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3284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14:cNvPr>
              <p14:cNvContentPartPr/>
              <p14:nvPr/>
            </p14:nvContentPartPr>
            <p14:xfrm>
              <a:off x="4104480" y="1503520"/>
              <a:ext cx="164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480" y="1485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14:cNvPr>
              <p14:cNvContentPartPr/>
              <p14:nvPr/>
            </p14:nvContentPartPr>
            <p14:xfrm>
              <a:off x="4083960" y="1577680"/>
              <a:ext cx="26532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6320" y="1559680"/>
                <a:ext cx="300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14:cNvPr>
              <p14:cNvContentPartPr/>
              <p14:nvPr/>
            </p14:nvContentPartPr>
            <p14:xfrm>
              <a:off x="4957320" y="1565800"/>
              <a:ext cx="42984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9665" y="1547814"/>
                <a:ext cx="465510" cy="514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14:cNvPr>
              <p14:cNvContentPartPr/>
              <p14:nvPr/>
            </p14:nvContentPartPr>
            <p14:xfrm>
              <a:off x="4561320" y="1209400"/>
              <a:ext cx="851760" cy="30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3680" y="1191400"/>
                <a:ext cx="887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14:cNvPr>
              <p14:cNvContentPartPr/>
              <p14:nvPr/>
            </p14:nvContentPartPr>
            <p14:xfrm>
              <a:off x="3545400" y="1332520"/>
              <a:ext cx="376560" cy="51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400" y="1314533"/>
                <a:ext cx="41220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14:cNvPr>
              <p14:cNvContentPartPr/>
              <p14:nvPr/>
            </p14:nvContentPartPr>
            <p14:xfrm>
              <a:off x="5754000" y="1655800"/>
              <a:ext cx="4716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6000" y="1638160"/>
                <a:ext cx="82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14:cNvPr>
              <p14:cNvContentPartPr/>
              <p14:nvPr/>
            </p14:nvContentPartPr>
            <p14:xfrm>
              <a:off x="6339360" y="1319920"/>
              <a:ext cx="25884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1360" y="1302280"/>
                <a:ext cx="294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14:cNvPr>
              <p14:cNvContentPartPr/>
              <p14:nvPr/>
            </p14:nvContentPartPr>
            <p14:xfrm>
              <a:off x="6282840" y="1381480"/>
              <a:ext cx="353160" cy="38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4840" y="1363497"/>
                <a:ext cx="388800" cy="42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14:cNvPr>
              <p14:cNvContentPartPr/>
              <p14:nvPr/>
            </p14:nvContentPartPr>
            <p14:xfrm>
              <a:off x="6867840" y="1452040"/>
              <a:ext cx="1821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49840" y="14340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14:cNvPr>
              <p14:cNvContentPartPr/>
              <p14:nvPr/>
            </p14:nvContentPartPr>
            <p14:xfrm>
              <a:off x="6888000" y="1543840"/>
              <a:ext cx="160920" cy="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0360" y="1525840"/>
                <a:ext cx="196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14:cNvPr>
              <p14:cNvContentPartPr/>
              <p14:nvPr/>
            </p14:nvContentPartPr>
            <p14:xfrm>
              <a:off x="7609440" y="1615840"/>
              <a:ext cx="511200" cy="264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91788" y="1597840"/>
                <a:ext cx="546865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14:cNvPr>
              <p14:cNvContentPartPr/>
              <p14:nvPr/>
            </p14:nvContentPartPr>
            <p14:xfrm>
              <a:off x="7274280" y="1201120"/>
              <a:ext cx="821880" cy="32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56640" y="1183480"/>
                <a:ext cx="857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14:cNvPr>
              <p14:cNvContentPartPr/>
              <p14:nvPr/>
            </p14:nvContentPartPr>
            <p14:xfrm>
              <a:off x="568560" y="2488840"/>
              <a:ext cx="318960" cy="30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0560" y="2470840"/>
                <a:ext cx="35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14:cNvPr>
              <p14:cNvContentPartPr/>
              <p14:nvPr/>
            </p14:nvContentPartPr>
            <p14:xfrm>
              <a:off x="1605000" y="2520160"/>
              <a:ext cx="26856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7000" y="2502520"/>
                <a:ext cx="304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14:cNvPr>
              <p14:cNvContentPartPr/>
              <p14:nvPr/>
            </p14:nvContentPartPr>
            <p14:xfrm>
              <a:off x="2042040" y="2781160"/>
              <a:ext cx="228240" cy="2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24040" y="2763160"/>
                <a:ext cx="263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14:cNvPr>
              <p14:cNvContentPartPr/>
              <p14:nvPr/>
            </p14:nvContentPartPr>
            <p14:xfrm>
              <a:off x="2042040" y="2874400"/>
              <a:ext cx="22500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24040" y="2856760"/>
                <a:ext cx="260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14:cNvPr>
              <p14:cNvContentPartPr/>
              <p14:nvPr/>
            </p14:nvContentPartPr>
            <p14:xfrm>
              <a:off x="1564320" y="2753080"/>
              <a:ext cx="244080" cy="28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46320" y="2735080"/>
                <a:ext cx="279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14:cNvPr>
              <p14:cNvContentPartPr/>
              <p14:nvPr/>
            </p14:nvContentPartPr>
            <p14:xfrm>
              <a:off x="2488800" y="2793400"/>
              <a:ext cx="162000" cy="9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1160" y="277576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14:cNvPr>
              <p14:cNvContentPartPr/>
              <p14:nvPr/>
            </p14:nvContentPartPr>
            <p14:xfrm>
              <a:off x="2782920" y="2498920"/>
              <a:ext cx="1110240" cy="613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64926" y="2481270"/>
                <a:ext cx="1145868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14:cNvPr>
              <p14:cNvContentPartPr/>
              <p14:nvPr/>
            </p14:nvContentPartPr>
            <p14:xfrm>
              <a:off x="5211840" y="2716000"/>
              <a:ext cx="143280" cy="384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94200" y="2698360"/>
                <a:ext cx="178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14:cNvPr>
              <p14:cNvContentPartPr/>
              <p14:nvPr/>
            </p14:nvContentPartPr>
            <p14:xfrm>
              <a:off x="5201400" y="2501800"/>
              <a:ext cx="180720" cy="124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83760" y="2484160"/>
                <a:ext cx="216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14:cNvPr>
              <p14:cNvContentPartPr/>
              <p14:nvPr/>
            </p14:nvContentPartPr>
            <p14:xfrm>
              <a:off x="5963520" y="2417920"/>
              <a:ext cx="986400" cy="76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45520" y="2399920"/>
                <a:ext cx="102204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14:cNvPr>
              <p14:cNvContentPartPr/>
              <p14:nvPr/>
            </p14:nvContentPartPr>
            <p14:xfrm>
              <a:off x="5547000" y="2681800"/>
              <a:ext cx="172440" cy="213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29360" y="2664160"/>
                <a:ext cx="208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14:cNvPr>
              <p14:cNvContentPartPr/>
              <p14:nvPr/>
            </p14:nvContentPartPr>
            <p14:xfrm>
              <a:off x="4195920" y="2491360"/>
              <a:ext cx="843480" cy="72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77928" y="2473369"/>
                <a:ext cx="879105" cy="7639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9722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14:cNvPr>
              <p14:cNvContentPartPr/>
              <p14:nvPr/>
            </p14:nvContentPartPr>
            <p14:xfrm>
              <a:off x="4104480" y="1503520"/>
              <a:ext cx="164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480" y="1485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14:cNvPr>
              <p14:cNvContentPartPr/>
              <p14:nvPr/>
            </p14:nvContentPartPr>
            <p14:xfrm>
              <a:off x="4083960" y="1577680"/>
              <a:ext cx="26532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6320" y="1559680"/>
                <a:ext cx="300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14:cNvPr>
              <p14:cNvContentPartPr/>
              <p14:nvPr/>
            </p14:nvContentPartPr>
            <p14:xfrm>
              <a:off x="4957320" y="1565800"/>
              <a:ext cx="42984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9665" y="1547814"/>
                <a:ext cx="465510" cy="514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14:cNvPr>
              <p14:cNvContentPartPr/>
              <p14:nvPr/>
            </p14:nvContentPartPr>
            <p14:xfrm>
              <a:off x="4561320" y="1209400"/>
              <a:ext cx="851760" cy="30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3680" y="1191400"/>
                <a:ext cx="887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14:cNvPr>
              <p14:cNvContentPartPr/>
              <p14:nvPr/>
            </p14:nvContentPartPr>
            <p14:xfrm>
              <a:off x="3545400" y="1332520"/>
              <a:ext cx="376560" cy="51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400" y="1314533"/>
                <a:ext cx="41220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14:cNvPr>
              <p14:cNvContentPartPr/>
              <p14:nvPr/>
            </p14:nvContentPartPr>
            <p14:xfrm>
              <a:off x="5754000" y="1655800"/>
              <a:ext cx="4716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6000" y="1638160"/>
                <a:ext cx="82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14:cNvPr>
              <p14:cNvContentPartPr/>
              <p14:nvPr/>
            </p14:nvContentPartPr>
            <p14:xfrm>
              <a:off x="6339360" y="1319920"/>
              <a:ext cx="25884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1360" y="1302280"/>
                <a:ext cx="294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14:cNvPr>
              <p14:cNvContentPartPr/>
              <p14:nvPr/>
            </p14:nvContentPartPr>
            <p14:xfrm>
              <a:off x="6282840" y="1381480"/>
              <a:ext cx="353160" cy="38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4840" y="1363497"/>
                <a:ext cx="388800" cy="42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14:cNvPr>
              <p14:cNvContentPartPr/>
              <p14:nvPr/>
            </p14:nvContentPartPr>
            <p14:xfrm>
              <a:off x="6867840" y="1452040"/>
              <a:ext cx="1821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49840" y="14340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14:cNvPr>
              <p14:cNvContentPartPr/>
              <p14:nvPr/>
            </p14:nvContentPartPr>
            <p14:xfrm>
              <a:off x="6888000" y="1543840"/>
              <a:ext cx="160920" cy="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0360" y="1525840"/>
                <a:ext cx="196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14:cNvPr>
              <p14:cNvContentPartPr/>
              <p14:nvPr/>
            </p14:nvContentPartPr>
            <p14:xfrm>
              <a:off x="7609440" y="1615840"/>
              <a:ext cx="511200" cy="264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91788" y="1597840"/>
                <a:ext cx="546865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14:cNvPr>
              <p14:cNvContentPartPr/>
              <p14:nvPr/>
            </p14:nvContentPartPr>
            <p14:xfrm>
              <a:off x="7274280" y="1201120"/>
              <a:ext cx="821880" cy="32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56640" y="1183480"/>
                <a:ext cx="857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14:cNvPr>
              <p14:cNvContentPartPr/>
              <p14:nvPr/>
            </p14:nvContentPartPr>
            <p14:xfrm>
              <a:off x="568560" y="2488840"/>
              <a:ext cx="318960" cy="30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0560" y="2470840"/>
                <a:ext cx="35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14:cNvPr>
              <p14:cNvContentPartPr/>
              <p14:nvPr/>
            </p14:nvContentPartPr>
            <p14:xfrm>
              <a:off x="1605000" y="2520160"/>
              <a:ext cx="26856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7000" y="2502520"/>
                <a:ext cx="304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14:cNvPr>
              <p14:cNvContentPartPr/>
              <p14:nvPr/>
            </p14:nvContentPartPr>
            <p14:xfrm>
              <a:off x="2042040" y="2781160"/>
              <a:ext cx="228240" cy="2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24040" y="2763160"/>
                <a:ext cx="263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14:cNvPr>
              <p14:cNvContentPartPr/>
              <p14:nvPr/>
            </p14:nvContentPartPr>
            <p14:xfrm>
              <a:off x="2042040" y="2874400"/>
              <a:ext cx="22500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24040" y="2856760"/>
                <a:ext cx="260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14:cNvPr>
              <p14:cNvContentPartPr/>
              <p14:nvPr/>
            </p14:nvContentPartPr>
            <p14:xfrm>
              <a:off x="1564320" y="2753080"/>
              <a:ext cx="244080" cy="28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46320" y="2735080"/>
                <a:ext cx="279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14:cNvPr>
              <p14:cNvContentPartPr/>
              <p14:nvPr/>
            </p14:nvContentPartPr>
            <p14:xfrm>
              <a:off x="2488800" y="2793400"/>
              <a:ext cx="162000" cy="9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1160" y="277576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14:cNvPr>
              <p14:cNvContentPartPr/>
              <p14:nvPr/>
            </p14:nvContentPartPr>
            <p14:xfrm>
              <a:off x="2782920" y="2498920"/>
              <a:ext cx="1110240" cy="613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64926" y="2481270"/>
                <a:ext cx="1145868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14:cNvPr>
              <p14:cNvContentPartPr/>
              <p14:nvPr/>
            </p14:nvContentPartPr>
            <p14:xfrm>
              <a:off x="5211840" y="2716000"/>
              <a:ext cx="143280" cy="384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94200" y="2698360"/>
                <a:ext cx="178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14:cNvPr>
              <p14:cNvContentPartPr/>
              <p14:nvPr/>
            </p14:nvContentPartPr>
            <p14:xfrm>
              <a:off x="5201400" y="2501800"/>
              <a:ext cx="180720" cy="124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83760" y="2484160"/>
                <a:ext cx="216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14:cNvPr>
              <p14:cNvContentPartPr/>
              <p14:nvPr/>
            </p14:nvContentPartPr>
            <p14:xfrm>
              <a:off x="5963520" y="2417920"/>
              <a:ext cx="986400" cy="76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45520" y="2399920"/>
                <a:ext cx="102204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14:cNvPr>
              <p14:cNvContentPartPr/>
              <p14:nvPr/>
            </p14:nvContentPartPr>
            <p14:xfrm>
              <a:off x="5547000" y="2681800"/>
              <a:ext cx="172440" cy="213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29360" y="2664160"/>
                <a:ext cx="208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14:cNvPr>
              <p14:cNvContentPartPr/>
              <p14:nvPr/>
            </p14:nvContentPartPr>
            <p14:xfrm>
              <a:off x="4195920" y="2491360"/>
              <a:ext cx="843480" cy="72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77928" y="2473369"/>
                <a:ext cx="879105" cy="763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14:cNvPr>
              <p14:cNvContentPartPr/>
              <p14:nvPr/>
            </p14:nvContentPartPr>
            <p14:xfrm>
              <a:off x="7172760" y="2734720"/>
              <a:ext cx="186480" cy="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54760" y="2717080"/>
                <a:ext cx="222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14:cNvPr>
              <p14:cNvContentPartPr/>
              <p14:nvPr/>
            </p14:nvContentPartPr>
            <p14:xfrm>
              <a:off x="7152240" y="2834440"/>
              <a:ext cx="1749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34240" y="281644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14:cNvPr>
              <p14:cNvContentPartPr/>
              <p14:nvPr/>
            </p14:nvContentPartPr>
            <p14:xfrm>
              <a:off x="7569120" y="2439880"/>
              <a:ext cx="878040" cy="46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51480" y="2421880"/>
                <a:ext cx="913680" cy="4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3117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14:cNvPr>
              <p14:cNvContentPartPr/>
              <p14:nvPr/>
            </p14:nvContentPartPr>
            <p14:xfrm>
              <a:off x="4104480" y="1503520"/>
              <a:ext cx="164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480" y="1485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14:cNvPr>
              <p14:cNvContentPartPr/>
              <p14:nvPr/>
            </p14:nvContentPartPr>
            <p14:xfrm>
              <a:off x="4083960" y="1577680"/>
              <a:ext cx="26532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6320" y="1559680"/>
                <a:ext cx="300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14:cNvPr>
              <p14:cNvContentPartPr/>
              <p14:nvPr/>
            </p14:nvContentPartPr>
            <p14:xfrm>
              <a:off x="4957320" y="1565800"/>
              <a:ext cx="42984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9665" y="1547814"/>
                <a:ext cx="465510" cy="514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14:cNvPr>
              <p14:cNvContentPartPr/>
              <p14:nvPr/>
            </p14:nvContentPartPr>
            <p14:xfrm>
              <a:off x="4561320" y="1209400"/>
              <a:ext cx="851760" cy="30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3680" y="1191400"/>
                <a:ext cx="887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14:cNvPr>
              <p14:cNvContentPartPr/>
              <p14:nvPr/>
            </p14:nvContentPartPr>
            <p14:xfrm>
              <a:off x="3545400" y="1332520"/>
              <a:ext cx="376560" cy="51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400" y="1314533"/>
                <a:ext cx="41220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14:cNvPr>
              <p14:cNvContentPartPr/>
              <p14:nvPr/>
            </p14:nvContentPartPr>
            <p14:xfrm>
              <a:off x="5754000" y="1655800"/>
              <a:ext cx="4716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6000" y="1638160"/>
                <a:ext cx="82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14:cNvPr>
              <p14:cNvContentPartPr/>
              <p14:nvPr/>
            </p14:nvContentPartPr>
            <p14:xfrm>
              <a:off x="6339360" y="1319920"/>
              <a:ext cx="25884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1360" y="1302280"/>
                <a:ext cx="294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14:cNvPr>
              <p14:cNvContentPartPr/>
              <p14:nvPr/>
            </p14:nvContentPartPr>
            <p14:xfrm>
              <a:off x="6282840" y="1381480"/>
              <a:ext cx="353160" cy="38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4840" y="1363497"/>
                <a:ext cx="388800" cy="42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14:cNvPr>
              <p14:cNvContentPartPr/>
              <p14:nvPr/>
            </p14:nvContentPartPr>
            <p14:xfrm>
              <a:off x="6867840" y="1452040"/>
              <a:ext cx="1821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49840" y="14340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14:cNvPr>
              <p14:cNvContentPartPr/>
              <p14:nvPr/>
            </p14:nvContentPartPr>
            <p14:xfrm>
              <a:off x="6888000" y="1543840"/>
              <a:ext cx="160920" cy="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0360" y="1525840"/>
                <a:ext cx="196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14:cNvPr>
              <p14:cNvContentPartPr/>
              <p14:nvPr/>
            </p14:nvContentPartPr>
            <p14:xfrm>
              <a:off x="7609440" y="1615840"/>
              <a:ext cx="511200" cy="264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91788" y="1597840"/>
                <a:ext cx="546865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14:cNvPr>
              <p14:cNvContentPartPr/>
              <p14:nvPr/>
            </p14:nvContentPartPr>
            <p14:xfrm>
              <a:off x="7274280" y="1201120"/>
              <a:ext cx="821880" cy="32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56640" y="1183480"/>
                <a:ext cx="857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14:cNvPr>
              <p14:cNvContentPartPr/>
              <p14:nvPr/>
            </p14:nvContentPartPr>
            <p14:xfrm>
              <a:off x="568560" y="2488840"/>
              <a:ext cx="318960" cy="30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0560" y="2470840"/>
                <a:ext cx="35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14:cNvPr>
              <p14:cNvContentPartPr/>
              <p14:nvPr/>
            </p14:nvContentPartPr>
            <p14:xfrm>
              <a:off x="1605000" y="2520160"/>
              <a:ext cx="26856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7000" y="2502520"/>
                <a:ext cx="304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14:cNvPr>
              <p14:cNvContentPartPr/>
              <p14:nvPr/>
            </p14:nvContentPartPr>
            <p14:xfrm>
              <a:off x="2042040" y="2781160"/>
              <a:ext cx="228240" cy="2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24040" y="2763160"/>
                <a:ext cx="263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14:cNvPr>
              <p14:cNvContentPartPr/>
              <p14:nvPr/>
            </p14:nvContentPartPr>
            <p14:xfrm>
              <a:off x="2042040" y="2874400"/>
              <a:ext cx="22500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24040" y="2856760"/>
                <a:ext cx="260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14:cNvPr>
              <p14:cNvContentPartPr/>
              <p14:nvPr/>
            </p14:nvContentPartPr>
            <p14:xfrm>
              <a:off x="1564320" y="2753080"/>
              <a:ext cx="244080" cy="28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46320" y="2735080"/>
                <a:ext cx="279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14:cNvPr>
              <p14:cNvContentPartPr/>
              <p14:nvPr/>
            </p14:nvContentPartPr>
            <p14:xfrm>
              <a:off x="2488800" y="2793400"/>
              <a:ext cx="162000" cy="9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1160" y="277576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14:cNvPr>
              <p14:cNvContentPartPr/>
              <p14:nvPr/>
            </p14:nvContentPartPr>
            <p14:xfrm>
              <a:off x="2782920" y="2498920"/>
              <a:ext cx="1110240" cy="613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64926" y="2481270"/>
                <a:ext cx="1145868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14:cNvPr>
              <p14:cNvContentPartPr/>
              <p14:nvPr/>
            </p14:nvContentPartPr>
            <p14:xfrm>
              <a:off x="5211840" y="2716000"/>
              <a:ext cx="143280" cy="384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94200" y="2698360"/>
                <a:ext cx="178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14:cNvPr>
              <p14:cNvContentPartPr/>
              <p14:nvPr/>
            </p14:nvContentPartPr>
            <p14:xfrm>
              <a:off x="5201400" y="2501800"/>
              <a:ext cx="180720" cy="124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83760" y="2484160"/>
                <a:ext cx="216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14:cNvPr>
              <p14:cNvContentPartPr/>
              <p14:nvPr/>
            </p14:nvContentPartPr>
            <p14:xfrm>
              <a:off x="5963520" y="2417920"/>
              <a:ext cx="986400" cy="76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45520" y="2399920"/>
                <a:ext cx="102204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14:cNvPr>
              <p14:cNvContentPartPr/>
              <p14:nvPr/>
            </p14:nvContentPartPr>
            <p14:xfrm>
              <a:off x="5547000" y="2681800"/>
              <a:ext cx="172440" cy="213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29360" y="2664160"/>
                <a:ext cx="208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14:cNvPr>
              <p14:cNvContentPartPr/>
              <p14:nvPr/>
            </p14:nvContentPartPr>
            <p14:xfrm>
              <a:off x="4195920" y="2491360"/>
              <a:ext cx="843480" cy="72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77928" y="2473369"/>
                <a:ext cx="879105" cy="763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14:cNvPr>
              <p14:cNvContentPartPr/>
              <p14:nvPr/>
            </p14:nvContentPartPr>
            <p14:xfrm>
              <a:off x="7172760" y="2734720"/>
              <a:ext cx="186480" cy="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54760" y="2717080"/>
                <a:ext cx="222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14:cNvPr>
              <p14:cNvContentPartPr/>
              <p14:nvPr/>
            </p14:nvContentPartPr>
            <p14:xfrm>
              <a:off x="7152240" y="2834440"/>
              <a:ext cx="1749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34240" y="281644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14:cNvPr>
              <p14:cNvContentPartPr/>
              <p14:nvPr/>
            </p14:nvContentPartPr>
            <p14:xfrm>
              <a:off x="7569120" y="2439880"/>
              <a:ext cx="878040" cy="46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51480" y="2421880"/>
                <a:ext cx="913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14:cNvPr>
              <p14:cNvContentPartPr/>
              <p14:nvPr/>
            </p14:nvContentPartPr>
            <p14:xfrm>
              <a:off x="212880" y="3274360"/>
              <a:ext cx="8435160" cy="28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5240" y="3256720"/>
                <a:ext cx="84708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14:cNvPr>
              <p14:cNvContentPartPr/>
              <p14:nvPr/>
            </p14:nvContentPartPr>
            <p14:xfrm>
              <a:off x="792120" y="3646960"/>
              <a:ext cx="1929240" cy="699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4120" y="3628960"/>
                <a:ext cx="1964880" cy="73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06679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14:cNvPr>
              <p14:cNvContentPartPr/>
              <p14:nvPr/>
            </p14:nvContentPartPr>
            <p14:xfrm>
              <a:off x="4104480" y="1503520"/>
              <a:ext cx="164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480" y="1485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14:cNvPr>
              <p14:cNvContentPartPr/>
              <p14:nvPr/>
            </p14:nvContentPartPr>
            <p14:xfrm>
              <a:off x="4083960" y="1577680"/>
              <a:ext cx="26532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6320" y="1559680"/>
                <a:ext cx="300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14:cNvPr>
              <p14:cNvContentPartPr/>
              <p14:nvPr/>
            </p14:nvContentPartPr>
            <p14:xfrm>
              <a:off x="4957320" y="1565800"/>
              <a:ext cx="42984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9665" y="1547814"/>
                <a:ext cx="465510" cy="514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14:cNvPr>
              <p14:cNvContentPartPr/>
              <p14:nvPr/>
            </p14:nvContentPartPr>
            <p14:xfrm>
              <a:off x="4561320" y="1209400"/>
              <a:ext cx="851760" cy="30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3680" y="1191400"/>
                <a:ext cx="887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14:cNvPr>
              <p14:cNvContentPartPr/>
              <p14:nvPr/>
            </p14:nvContentPartPr>
            <p14:xfrm>
              <a:off x="3545400" y="1332520"/>
              <a:ext cx="376560" cy="51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400" y="1314533"/>
                <a:ext cx="41220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14:cNvPr>
              <p14:cNvContentPartPr/>
              <p14:nvPr/>
            </p14:nvContentPartPr>
            <p14:xfrm>
              <a:off x="5754000" y="1655800"/>
              <a:ext cx="4716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6000" y="1638160"/>
                <a:ext cx="82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14:cNvPr>
              <p14:cNvContentPartPr/>
              <p14:nvPr/>
            </p14:nvContentPartPr>
            <p14:xfrm>
              <a:off x="6339360" y="1319920"/>
              <a:ext cx="25884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1360" y="1302280"/>
                <a:ext cx="294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14:cNvPr>
              <p14:cNvContentPartPr/>
              <p14:nvPr/>
            </p14:nvContentPartPr>
            <p14:xfrm>
              <a:off x="6282840" y="1381480"/>
              <a:ext cx="353160" cy="38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4840" y="1363497"/>
                <a:ext cx="388800" cy="42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14:cNvPr>
              <p14:cNvContentPartPr/>
              <p14:nvPr/>
            </p14:nvContentPartPr>
            <p14:xfrm>
              <a:off x="6867840" y="1452040"/>
              <a:ext cx="1821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49840" y="14340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14:cNvPr>
              <p14:cNvContentPartPr/>
              <p14:nvPr/>
            </p14:nvContentPartPr>
            <p14:xfrm>
              <a:off x="6888000" y="1543840"/>
              <a:ext cx="160920" cy="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0360" y="1525840"/>
                <a:ext cx="196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14:cNvPr>
              <p14:cNvContentPartPr/>
              <p14:nvPr/>
            </p14:nvContentPartPr>
            <p14:xfrm>
              <a:off x="7609440" y="1615840"/>
              <a:ext cx="511200" cy="264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91788" y="1597840"/>
                <a:ext cx="546865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14:cNvPr>
              <p14:cNvContentPartPr/>
              <p14:nvPr/>
            </p14:nvContentPartPr>
            <p14:xfrm>
              <a:off x="7274280" y="1201120"/>
              <a:ext cx="821880" cy="32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56640" y="1183480"/>
                <a:ext cx="857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14:cNvPr>
              <p14:cNvContentPartPr/>
              <p14:nvPr/>
            </p14:nvContentPartPr>
            <p14:xfrm>
              <a:off x="568560" y="2488840"/>
              <a:ext cx="318960" cy="30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0560" y="2470840"/>
                <a:ext cx="35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14:cNvPr>
              <p14:cNvContentPartPr/>
              <p14:nvPr/>
            </p14:nvContentPartPr>
            <p14:xfrm>
              <a:off x="1605000" y="2520160"/>
              <a:ext cx="26856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7000" y="2502520"/>
                <a:ext cx="304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14:cNvPr>
              <p14:cNvContentPartPr/>
              <p14:nvPr/>
            </p14:nvContentPartPr>
            <p14:xfrm>
              <a:off x="2042040" y="2781160"/>
              <a:ext cx="228240" cy="2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24040" y="2763160"/>
                <a:ext cx="263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14:cNvPr>
              <p14:cNvContentPartPr/>
              <p14:nvPr/>
            </p14:nvContentPartPr>
            <p14:xfrm>
              <a:off x="2042040" y="2874400"/>
              <a:ext cx="22500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24040" y="2856760"/>
                <a:ext cx="260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14:cNvPr>
              <p14:cNvContentPartPr/>
              <p14:nvPr/>
            </p14:nvContentPartPr>
            <p14:xfrm>
              <a:off x="1564320" y="2753080"/>
              <a:ext cx="244080" cy="28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46320" y="2735080"/>
                <a:ext cx="279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14:cNvPr>
              <p14:cNvContentPartPr/>
              <p14:nvPr/>
            </p14:nvContentPartPr>
            <p14:xfrm>
              <a:off x="2488800" y="2793400"/>
              <a:ext cx="162000" cy="9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1160" y="277576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14:cNvPr>
              <p14:cNvContentPartPr/>
              <p14:nvPr/>
            </p14:nvContentPartPr>
            <p14:xfrm>
              <a:off x="2782920" y="2498920"/>
              <a:ext cx="1110240" cy="613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64926" y="2481270"/>
                <a:ext cx="1145868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14:cNvPr>
              <p14:cNvContentPartPr/>
              <p14:nvPr/>
            </p14:nvContentPartPr>
            <p14:xfrm>
              <a:off x="5211840" y="2716000"/>
              <a:ext cx="143280" cy="384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94200" y="2698360"/>
                <a:ext cx="178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14:cNvPr>
              <p14:cNvContentPartPr/>
              <p14:nvPr/>
            </p14:nvContentPartPr>
            <p14:xfrm>
              <a:off x="5201400" y="2501800"/>
              <a:ext cx="180720" cy="124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83760" y="2484160"/>
                <a:ext cx="216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14:cNvPr>
              <p14:cNvContentPartPr/>
              <p14:nvPr/>
            </p14:nvContentPartPr>
            <p14:xfrm>
              <a:off x="5963520" y="2417920"/>
              <a:ext cx="986400" cy="76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45520" y="2399920"/>
                <a:ext cx="102204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14:cNvPr>
              <p14:cNvContentPartPr/>
              <p14:nvPr/>
            </p14:nvContentPartPr>
            <p14:xfrm>
              <a:off x="5547000" y="2681800"/>
              <a:ext cx="172440" cy="213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29360" y="2664160"/>
                <a:ext cx="208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14:cNvPr>
              <p14:cNvContentPartPr/>
              <p14:nvPr/>
            </p14:nvContentPartPr>
            <p14:xfrm>
              <a:off x="4195920" y="2491360"/>
              <a:ext cx="843480" cy="72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77928" y="2473369"/>
                <a:ext cx="879105" cy="763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14:cNvPr>
              <p14:cNvContentPartPr/>
              <p14:nvPr/>
            </p14:nvContentPartPr>
            <p14:xfrm>
              <a:off x="7172760" y="2734720"/>
              <a:ext cx="186480" cy="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54760" y="2717080"/>
                <a:ext cx="222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14:cNvPr>
              <p14:cNvContentPartPr/>
              <p14:nvPr/>
            </p14:nvContentPartPr>
            <p14:xfrm>
              <a:off x="7152240" y="2834440"/>
              <a:ext cx="1749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34240" y="281644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14:cNvPr>
              <p14:cNvContentPartPr/>
              <p14:nvPr/>
            </p14:nvContentPartPr>
            <p14:xfrm>
              <a:off x="7569120" y="2439880"/>
              <a:ext cx="878040" cy="46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51480" y="2421880"/>
                <a:ext cx="913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14:cNvPr>
              <p14:cNvContentPartPr/>
              <p14:nvPr/>
            </p14:nvContentPartPr>
            <p14:xfrm>
              <a:off x="212880" y="3274360"/>
              <a:ext cx="8435160" cy="28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5240" y="3256720"/>
                <a:ext cx="84708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14:cNvPr>
              <p14:cNvContentPartPr/>
              <p14:nvPr/>
            </p14:nvContentPartPr>
            <p14:xfrm>
              <a:off x="792120" y="3646960"/>
              <a:ext cx="1929240" cy="699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4120" y="3628960"/>
                <a:ext cx="196488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44D785-E6B5-4B30-A453-A2A86B505A74}"/>
                  </a:ext>
                </a:extLst>
              </p14:cNvPr>
              <p14:cNvContentPartPr/>
              <p14:nvPr/>
            </p14:nvContentPartPr>
            <p14:xfrm>
              <a:off x="3321480" y="3733360"/>
              <a:ext cx="313920" cy="357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44D785-E6B5-4B30-A453-A2A86B505A7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03480" y="3715360"/>
                <a:ext cx="3495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76AC64-3454-4397-8DA2-43D267B40867}"/>
                  </a:ext>
                </a:extLst>
              </p14:cNvPr>
              <p14:cNvContentPartPr/>
              <p14:nvPr/>
            </p14:nvContentPartPr>
            <p14:xfrm>
              <a:off x="3789120" y="3896800"/>
              <a:ext cx="1182240" cy="423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76AC64-3454-4397-8DA2-43D267B4086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71480" y="3878800"/>
                <a:ext cx="1217880" cy="4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2611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14:cNvPr>
              <p14:cNvContentPartPr/>
              <p14:nvPr/>
            </p14:nvContentPartPr>
            <p14:xfrm>
              <a:off x="2102520" y="994120"/>
              <a:ext cx="4177080" cy="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B8C940-913C-4034-9AE5-B67388FB5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880" y="976480"/>
                <a:ext cx="4212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14:cNvPr>
              <p14:cNvContentPartPr/>
              <p14:nvPr/>
            </p14:nvContentPartPr>
            <p14:xfrm>
              <a:off x="2569800" y="140200"/>
              <a:ext cx="334872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F554E7-288C-411A-BE44-6A95E92B10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2160" y="122560"/>
                <a:ext cx="3384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14:cNvPr>
              <p14:cNvContentPartPr/>
              <p14:nvPr/>
            </p14:nvContentPartPr>
            <p14:xfrm>
              <a:off x="1472880" y="1533760"/>
              <a:ext cx="1537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33FA1-4985-4252-A78B-2FFD86848E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880" y="1516120"/>
                <a:ext cx="189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14:cNvPr>
              <p14:cNvContentPartPr/>
              <p14:nvPr/>
            </p14:nvContentPartPr>
            <p14:xfrm>
              <a:off x="1462440" y="1635640"/>
              <a:ext cx="19620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531D61-4A09-461B-9151-823BA5B33C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4800" y="1617640"/>
                <a:ext cx="231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14:cNvPr>
              <p14:cNvContentPartPr/>
              <p14:nvPr/>
            </p14:nvContentPartPr>
            <p14:xfrm>
              <a:off x="1062480" y="1413520"/>
              <a:ext cx="2379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87EFAE-1968-4EE4-B459-7566A57C3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480" y="1395859"/>
                <a:ext cx="27360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14:cNvPr>
              <p14:cNvContentPartPr/>
              <p14:nvPr/>
            </p14:nvContentPartPr>
            <p14:xfrm>
              <a:off x="1838280" y="1301200"/>
              <a:ext cx="745920" cy="30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05E41-1326-4107-A5F3-D2DC02BF73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640" y="1283560"/>
                <a:ext cx="781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14:cNvPr>
              <p14:cNvContentPartPr/>
              <p14:nvPr/>
            </p14:nvContentPartPr>
            <p14:xfrm>
              <a:off x="3056880" y="1604680"/>
              <a:ext cx="92880" cy="15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97322-C1EB-4005-B63C-10DF2C48E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40" y="1587040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14:cNvPr>
              <p14:cNvContentPartPr/>
              <p14:nvPr/>
            </p14:nvContentPartPr>
            <p14:xfrm>
              <a:off x="2045640" y="1705840"/>
              <a:ext cx="475200" cy="33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EA8158-5A27-4EB7-B3AA-CC9CB20BD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8000" y="1688200"/>
                <a:ext cx="510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14:cNvPr>
              <p14:cNvContentPartPr/>
              <p14:nvPr/>
            </p14:nvContentPartPr>
            <p14:xfrm>
              <a:off x="4104480" y="1503520"/>
              <a:ext cx="164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4A2D4-5F69-4EBF-9ADF-E3CD117BE6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480" y="1485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14:cNvPr>
              <p14:cNvContentPartPr/>
              <p14:nvPr/>
            </p14:nvContentPartPr>
            <p14:xfrm>
              <a:off x="4083960" y="1577680"/>
              <a:ext cx="26532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2BA9F9-A2C1-4248-8438-C122731EAE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6320" y="1559680"/>
                <a:ext cx="300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14:cNvPr>
              <p14:cNvContentPartPr/>
              <p14:nvPr/>
            </p14:nvContentPartPr>
            <p14:xfrm>
              <a:off x="4957320" y="1565800"/>
              <a:ext cx="42984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ADE689-FB5E-4E3B-8F4B-ED19819CAA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9665" y="1547814"/>
                <a:ext cx="465510" cy="514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14:cNvPr>
              <p14:cNvContentPartPr/>
              <p14:nvPr/>
            </p14:nvContentPartPr>
            <p14:xfrm>
              <a:off x="4561320" y="1209400"/>
              <a:ext cx="851760" cy="30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2E0DB9-8856-437A-B99E-7570EC96B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3680" y="1191400"/>
                <a:ext cx="887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14:cNvPr>
              <p14:cNvContentPartPr/>
              <p14:nvPr/>
            </p14:nvContentPartPr>
            <p14:xfrm>
              <a:off x="3545400" y="1332520"/>
              <a:ext cx="376560" cy="51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FE1EED-1E6A-4B17-AA14-5587683071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400" y="1314533"/>
                <a:ext cx="41220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14:cNvPr>
              <p14:cNvContentPartPr/>
              <p14:nvPr/>
            </p14:nvContentPartPr>
            <p14:xfrm>
              <a:off x="5754000" y="1655800"/>
              <a:ext cx="4716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1D0F2-E33B-4B65-B7E7-F42EF91382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6000" y="1638160"/>
                <a:ext cx="82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14:cNvPr>
              <p14:cNvContentPartPr/>
              <p14:nvPr/>
            </p14:nvContentPartPr>
            <p14:xfrm>
              <a:off x="6339360" y="1319920"/>
              <a:ext cx="25884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B35552-2E0C-46C5-B95B-D680F14B7A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1360" y="1302280"/>
                <a:ext cx="294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14:cNvPr>
              <p14:cNvContentPartPr/>
              <p14:nvPr/>
            </p14:nvContentPartPr>
            <p14:xfrm>
              <a:off x="6282840" y="1381480"/>
              <a:ext cx="353160" cy="38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E49DD4-79BC-4B20-865A-03468245F4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4840" y="1363497"/>
                <a:ext cx="388800" cy="42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14:cNvPr>
              <p14:cNvContentPartPr/>
              <p14:nvPr/>
            </p14:nvContentPartPr>
            <p14:xfrm>
              <a:off x="6867840" y="1452040"/>
              <a:ext cx="18216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9391B8-C5C0-496C-9F03-50277CA474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49840" y="14340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14:cNvPr>
              <p14:cNvContentPartPr/>
              <p14:nvPr/>
            </p14:nvContentPartPr>
            <p14:xfrm>
              <a:off x="6888000" y="1543840"/>
              <a:ext cx="160920" cy="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F8E0E4-B3D8-43C1-9AE0-52FF8C7F61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70360" y="1525840"/>
                <a:ext cx="196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14:cNvPr>
              <p14:cNvContentPartPr/>
              <p14:nvPr/>
            </p14:nvContentPartPr>
            <p14:xfrm>
              <a:off x="7609440" y="1615840"/>
              <a:ext cx="511200" cy="264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F8A9FF-A28A-45D8-BD83-91F9FCB99E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91788" y="1597840"/>
                <a:ext cx="546865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14:cNvPr>
              <p14:cNvContentPartPr/>
              <p14:nvPr/>
            </p14:nvContentPartPr>
            <p14:xfrm>
              <a:off x="7274280" y="1201120"/>
              <a:ext cx="821880" cy="32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D8B702-80B0-4EF0-8865-8A82E51B69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56640" y="1183480"/>
                <a:ext cx="857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14:cNvPr>
              <p14:cNvContentPartPr/>
              <p14:nvPr/>
            </p14:nvContentPartPr>
            <p14:xfrm>
              <a:off x="568560" y="2488840"/>
              <a:ext cx="318960" cy="30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336A57-CBC8-4A71-B268-1E9EADE82A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0560" y="2470840"/>
                <a:ext cx="35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14:cNvPr>
              <p14:cNvContentPartPr/>
              <p14:nvPr/>
            </p14:nvContentPartPr>
            <p14:xfrm>
              <a:off x="1605000" y="2520160"/>
              <a:ext cx="268560" cy="14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F986E5-D5BB-47B9-AB5D-937C77AD18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7000" y="2502520"/>
                <a:ext cx="304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14:cNvPr>
              <p14:cNvContentPartPr/>
              <p14:nvPr/>
            </p14:nvContentPartPr>
            <p14:xfrm>
              <a:off x="2042040" y="2781160"/>
              <a:ext cx="228240" cy="2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60A205-35E3-45CE-A914-E23FBB2856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24040" y="2763160"/>
                <a:ext cx="263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14:cNvPr>
              <p14:cNvContentPartPr/>
              <p14:nvPr/>
            </p14:nvContentPartPr>
            <p14:xfrm>
              <a:off x="2042040" y="2874400"/>
              <a:ext cx="22500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3E0FE4-845E-4620-806B-752E59CC498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24040" y="2856760"/>
                <a:ext cx="260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14:cNvPr>
              <p14:cNvContentPartPr/>
              <p14:nvPr/>
            </p14:nvContentPartPr>
            <p14:xfrm>
              <a:off x="1564320" y="2753080"/>
              <a:ext cx="244080" cy="28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229BFA-3CD5-4094-BB15-17BC876FF7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46320" y="2735080"/>
                <a:ext cx="279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14:cNvPr>
              <p14:cNvContentPartPr/>
              <p14:nvPr/>
            </p14:nvContentPartPr>
            <p14:xfrm>
              <a:off x="2488800" y="2793400"/>
              <a:ext cx="162000" cy="9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CB183C-2F39-46B5-9300-0F94A4AFB7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1160" y="277576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14:cNvPr>
              <p14:cNvContentPartPr/>
              <p14:nvPr/>
            </p14:nvContentPartPr>
            <p14:xfrm>
              <a:off x="2782920" y="2498920"/>
              <a:ext cx="1110240" cy="613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1B274C6-3110-4926-81FA-539415131E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64926" y="2481270"/>
                <a:ext cx="1145868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14:cNvPr>
              <p14:cNvContentPartPr/>
              <p14:nvPr/>
            </p14:nvContentPartPr>
            <p14:xfrm>
              <a:off x="5211840" y="2716000"/>
              <a:ext cx="143280" cy="384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528D84-3937-45C7-9800-831C7A3A3A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94200" y="2698360"/>
                <a:ext cx="178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14:cNvPr>
              <p14:cNvContentPartPr/>
              <p14:nvPr/>
            </p14:nvContentPartPr>
            <p14:xfrm>
              <a:off x="5201400" y="2501800"/>
              <a:ext cx="180720" cy="124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9E798E6-2553-404C-840D-9C0DC32D3F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83760" y="2484160"/>
                <a:ext cx="216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14:cNvPr>
              <p14:cNvContentPartPr/>
              <p14:nvPr/>
            </p14:nvContentPartPr>
            <p14:xfrm>
              <a:off x="5963520" y="2417920"/>
              <a:ext cx="986400" cy="76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AF2E7D7-8EFE-4DDF-B4ED-7DFFF8AB86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45520" y="2399920"/>
                <a:ext cx="102204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14:cNvPr>
              <p14:cNvContentPartPr/>
              <p14:nvPr/>
            </p14:nvContentPartPr>
            <p14:xfrm>
              <a:off x="5547000" y="2681800"/>
              <a:ext cx="172440" cy="213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826DC5-55E8-4F01-8913-38E42E9BD4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29360" y="2664160"/>
                <a:ext cx="208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14:cNvPr>
              <p14:cNvContentPartPr/>
              <p14:nvPr/>
            </p14:nvContentPartPr>
            <p14:xfrm>
              <a:off x="4195920" y="2491360"/>
              <a:ext cx="843480" cy="72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9022A32-4C6E-4F17-A4BD-F238A032D3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77928" y="2473369"/>
                <a:ext cx="879105" cy="763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14:cNvPr>
              <p14:cNvContentPartPr/>
              <p14:nvPr/>
            </p14:nvContentPartPr>
            <p14:xfrm>
              <a:off x="7172760" y="2734720"/>
              <a:ext cx="186480" cy="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9A80F8-27D5-4E83-947C-8366A2015B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54760" y="2717080"/>
                <a:ext cx="222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14:cNvPr>
              <p14:cNvContentPartPr/>
              <p14:nvPr/>
            </p14:nvContentPartPr>
            <p14:xfrm>
              <a:off x="7152240" y="2834440"/>
              <a:ext cx="1749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9268C9-CA67-4911-B438-7BDBAF46F14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34240" y="281644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14:cNvPr>
              <p14:cNvContentPartPr/>
              <p14:nvPr/>
            </p14:nvContentPartPr>
            <p14:xfrm>
              <a:off x="7569120" y="2439880"/>
              <a:ext cx="878040" cy="46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A58420-BB0B-4A8D-9336-5ECEC7EDD92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51480" y="2421880"/>
                <a:ext cx="913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14:cNvPr>
              <p14:cNvContentPartPr/>
              <p14:nvPr/>
            </p14:nvContentPartPr>
            <p14:xfrm>
              <a:off x="212880" y="3274360"/>
              <a:ext cx="8435160" cy="28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A106FB-F0E9-4E27-8A3C-675088FD159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5240" y="3256720"/>
                <a:ext cx="84708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14:cNvPr>
              <p14:cNvContentPartPr/>
              <p14:nvPr/>
            </p14:nvContentPartPr>
            <p14:xfrm>
              <a:off x="792120" y="3646960"/>
              <a:ext cx="1929240" cy="699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B643371-FC26-44E9-A8A3-F23A680D1A3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4120" y="3628960"/>
                <a:ext cx="196488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44D785-E6B5-4B30-A453-A2A86B505A74}"/>
                  </a:ext>
                </a:extLst>
              </p14:cNvPr>
              <p14:cNvContentPartPr/>
              <p14:nvPr/>
            </p14:nvContentPartPr>
            <p14:xfrm>
              <a:off x="3321480" y="3733360"/>
              <a:ext cx="313920" cy="357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44D785-E6B5-4B30-A453-A2A86B505A7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03480" y="3715360"/>
                <a:ext cx="3495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76AC64-3454-4397-8DA2-43D267B40867}"/>
                  </a:ext>
                </a:extLst>
              </p14:cNvPr>
              <p14:cNvContentPartPr/>
              <p14:nvPr/>
            </p14:nvContentPartPr>
            <p14:xfrm>
              <a:off x="3789120" y="3896800"/>
              <a:ext cx="1182240" cy="423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76AC64-3454-4397-8DA2-43D267B4086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71480" y="3878800"/>
                <a:ext cx="121788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8E7049-28D6-453E-A380-A86703E9A1F2}"/>
                  </a:ext>
                </a:extLst>
              </p14:cNvPr>
              <p14:cNvContentPartPr/>
              <p14:nvPr/>
            </p14:nvContentPartPr>
            <p14:xfrm>
              <a:off x="5610720" y="4165360"/>
              <a:ext cx="58320" cy="6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8E7049-28D6-453E-A380-A86703E9A1F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93080" y="4147360"/>
                <a:ext cx="93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68A4B85-A6D1-461A-99D1-7E7AD1BEDB19}"/>
                  </a:ext>
                </a:extLst>
              </p14:cNvPr>
              <p14:cNvContentPartPr/>
              <p14:nvPr/>
            </p14:nvContentPartPr>
            <p14:xfrm>
              <a:off x="6065040" y="3697360"/>
              <a:ext cx="183240" cy="8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68A4B85-A6D1-461A-99D1-7E7AD1BEDB1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47400" y="3679720"/>
                <a:ext cx="218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D808C09-E3F3-4F3D-AB8E-AF10CEF28834}"/>
                  </a:ext>
                </a:extLst>
              </p14:cNvPr>
              <p14:cNvContentPartPr/>
              <p14:nvPr/>
            </p14:nvContentPartPr>
            <p14:xfrm>
              <a:off x="6502080" y="3961600"/>
              <a:ext cx="164520" cy="10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D808C09-E3F3-4F3D-AB8E-AF10CEF2883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84440" y="394396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98C84B-0095-44E8-B6D8-96682D86A795}"/>
                  </a:ext>
                </a:extLst>
              </p14:cNvPr>
              <p14:cNvContentPartPr/>
              <p14:nvPr/>
            </p14:nvContentPartPr>
            <p14:xfrm>
              <a:off x="6450960" y="4084000"/>
              <a:ext cx="193680" cy="11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98C84B-0095-44E8-B6D8-96682D86A7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33320" y="406600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21CD16-7BF2-4BDB-AF38-906040B4BC71}"/>
                  </a:ext>
                </a:extLst>
              </p14:cNvPr>
              <p14:cNvContentPartPr/>
              <p14:nvPr/>
            </p14:nvContentPartPr>
            <p14:xfrm>
              <a:off x="5997000" y="3890680"/>
              <a:ext cx="298440" cy="28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21CD16-7BF2-4BDB-AF38-906040B4BC7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79360" y="3873040"/>
                <a:ext cx="3340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7685A82-00E0-46FA-B9B2-BB81F86663F7}"/>
                  </a:ext>
                </a:extLst>
              </p14:cNvPr>
              <p14:cNvContentPartPr/>
              <p14:nvPr/>
            </p14:nvContentPartPr>
            <p14:xfrm>
              <a:off x="7142160" y="3643720"/>
              <a:ext cx="229680" cy="74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7685A82-00E0-46FA-B9B2-BB81F86663F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24520" y="3626080"/>
                <a:ext cx="2653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9256EC0-0D3C-41C5-ADD2-4E734358D861}"/>
                  </a:ext>
                </a:extLst>
              </p14:cNvPr>
              <p14:cNvContentPartPr/>
              <p14:nvPr/>
            </p14:nvContentPartPr>
            <p14:xfrm>
              <a:off x="6827160" y="3850360"/>
              <a:ext cx="962640" cy="30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9256EC0-0D3C-41C5-ADD2-4E734358D86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09160" y="3832360"/>
                <a:ext cx="998280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20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51629</TotalTime>
  <Words>113</Words>
  <Application>Microsoft Office PowerPoint</Application>
  <PresentationFormat>On-screen Show (4:3)</PresentationFormat>
  <Paragraphs>113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18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352</cp:revision>
  <dcterms:created xsi:type="dcterms:W3CDTF">2010-09-30T20:09:09Z</dcterms:created>
  <dcterms:modified xsi:type="dcterms:W3CDTF">2020-10-19T15:33:22Z</dcterms:modified>
</cp:coreProperties>
</file>